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charts/chart13.xml" ContentType="application/vnd.openxmlformats-officedocument.drawingml.chart+xml"/>
  <Override PartName="/ppt/charts/chart15.xml" ContentType="application/vnd.openxmlformats-officedocument.drawingml.char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charts/chart7.xml" ContentType="application/vnd.openxmlformats-officedocument.drawingml.chart+xml"/>
  <Default Extension="xlsx" ContentType="application/vnd.openxmlformats-officedocument.spreadsheetml.sheet"/>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drawings/drawing3.xml" ContentType="application/vnd.openxmlformats-officedocument.drawingml.chartshap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charts/chart14.xml" ContentType="application/vnd.openxmlformats-officedocument.drawingml.char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charts/chart8.xml" ContentType="application/vnd.openxmlformats-officedocument.drawingml.chart+xml"/>
  <Override PartName="/ppt/charts/chart12.xml" ContentType="application/vnd.openxmlformats-officedocument.drawingml.char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charts/chart6.xml" ContentType="application/vnd.openxmlformats-officedocument.drawingml.chart+xml"/>
  <Override PartName="/ppt/charts/chart10.xml" ContentType="application/vnd.openxmlformats-officedocument.drawingml.chart+xml"/>
  <Override PartName="/ppt/charts/chart4.xml" ContentType="application/vnd.openxmlformats-officedocument.drawingml.chart+xml"/>
  <Override PartName="/ppt/slides/slide8.xml" ContentType="application/vnd.openxmlformats-officedocument.presentationml.slide+xml"/>
  <Override PartName="/ppt/charts/chart2.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365" r:id="rId2"/>
    <p:sldId id="367" r:id="rId3"/>
    <p:sldId id="261" r:id="rId4"/>
    <p:sldId id="257" r:id="rId5"/>
    <p:sldId id="258" r:id="rId6"/>
    <p:sldId id="302" r:id="rId7"/>
    <p:sldId id="338" r:id="rId8"/>
    <p:sldId id="263" r:id="rId9"/>
    <p:sldId id="369" r:id="rId10"/>
    <p:sldId id="353" r:id="rId11"/>
    <p:sldId id="368" r:id="rId12"/>
    <p:sldId id="317" r:id="rId13"/>
    <p:sldId id="340" r:id="rId14"/>
    <p:sldId id="355" r:id="rId15"/>
    <p:sldId id="290" r:id="rId16"/>
    <p:sldId id="292" r:id="rId17"/>
    <p:sldId id="342" r:id="rId18"/>
    <p:sldId id="299" r:id="rId19"/>
    <p:sldId id="300" r:id="rId20"/>
    <p:sldId id="351" r:id="rId21"/>
    <p:sldId id="331" r:id="rId22"/>
    <p:sldId id="335" r:id="rId23"/>
    <p:sldId id="319" r:id="rId24"/>
    <p:sldId id="321" r:id="rId25"/>
    <p:sldId id="323" r:id="rId26"/>
    <p:sldId id="325" r:id="rId27"/>
    <p:sldId id="306" r:id="rId28"/>
    <p:sldId id="309" r:id="rId29"/>
    <p:sldId id="329" r:id="rId30"/>
    <p:sldId id="266" r:id="rId31"/>
    <p:sldId id="370" r:id="rId32"/>
    <p:sldId id="345" r:id="rId33"/>
    <p:sldId id="347" r:id="rId34"/>
    <p:sldId id="311" r:id="rId35"/>
    <p:sldId id="312" r:id="rId36"/>
    <p:sldId id="357" r:id="rId37"/>
    <p:sldId id="316" r:id="rId38"/>
    <p:sldId id="315" r:id="rId39"/>
    <p:sldId id="314" r:id="rId40"/>
    <p:sldId id="279" r:id="rId41"/>
    <p:sldId id="359" r:id="rId42"/>
    <p:sldId id="361" r:id="rId43"/>
    <p:sldId id="362" r:id="rId44"/>
    <p:sldId id="363" r:id="rId45"/>
    <p:sldId id="304" r:id="rId46"/>
    <p:sldId id="364" r:id="rId47"/>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00"/>
    <a:srgbClr val="33CC33"/>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69C7853C-536D-4A76-A0AE-DD22124D55A5}" styleName="Estilo temático 1 - Énfasi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1128"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Hoja_de_c_lculo_de_Microsoft_Office_Excel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Hoja_de_c_lculo_de_Microsoft_Office_Excel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Hoja_de_c_lculo_de_Microsoft_Office_Excel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Hoja_de_c_lculo_de_Microsoft_Office_Excel12.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Hoja_de_c_lculo_de_Microsoft_Office_Excel13.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Hoja_de_c_lculo_de_Microsoft_Office_Excel14.xlsx"/></Relationships>
</file>

<file path=ppt/charts/_rels/chart15.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Hoja_de_c_lculo_de_Microsoft_Office_Excel15.xlsx"/></Relationships>
</file>

<file path=ppt/charts/_rels/chart2.xml.rels><?xml version="1.0" encoding="UTF-8" standalone="yes"?>
<Relationships xmlns="http://schemas.openxmlformats.org/package/2006/relationships"><Relationship Id="rId1" Type="http://schemas.openxmlformats.org/officeDocument/2006/relationships/package" Target="../embeddings/Hoja_de_c_lculo_de_Microsoft_Office_Excel2.xlsx"/></Relationships>
</file>

<file path=ppt/charts/_rels/chart3.xml.rels><?xml version="1.0" encoding="UTF-8" standalone="yes"?>
<Relationships xmlns="http://schemas.openxmlformats.org/package/2006/relationships"><Relationship Id="rId1" Type="http://schemas.openxmlformats.org/officeDocument/2006/relationships/package" Target="../embeddings/Hoja_de_c_lculo_de_Microsoft_Office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Hoja_de_c_lculo_de_Microsoft_Office_Excel4.xlsx"/></Relationships>
</file>

<file path=ppt/charts/_rels/chart5.xml.rels><?xml version="1.0" encoding="UTF-8" standalone="yes"?>
<Relationships xmlns="http://schemas.openxmlformats.org/package/2006/relationships"><Relationship Id="rId1" Type="http://schemas.openxmlformats.org/officeDocument/2006/relationships/package" Target="../embeddings/Hoja_de_c_lculo_de_Microsoft_Office_Excel5.xlsx"/></Relationships>
</file>

<file path=ppt/charts/_rels/chart6.xml.rels><?xml version="1.0" encoding="UTF-8" standalone="yes"?>
<Relationships xmlns="http://schemas.openxmlformats.org/package/2006/relationships"><Relationship Id="rId1" Type="http://schemas.openxmlformats.org/officeDocument/2006/relationships/package" Target="../embeddings/Hoja_de_c_lculo_de_Microsoft_Office_Excel6.xlsx"/></Relationships>
</file>

<file path=ppt/charts/_rels/chart7.xml.rels><?xml version="1.0" encoding="UTF-8" standalone="yes"?>
<Relationships xmlns="http://schemas.openxmlformats.org/package/2006/relationships"><Relationship Id="rId1" Type="http://schemas.openxmlformats.org/officeDocument/2006/relationships/package" Target="../embeddings/Hoja_de_c_lculo_de_Microsoft_Office_Excel7.xlsx"/></Relationships>
</file>

<file path=ppt/charts/_rels/chart8.xml.rels><?xml version="1.0" encoding="UTF-8" standalone="yes"?>
<Relationships xmlns="http://schemas.openxmlformats.org/package/2006/relationships"><Relationship Id="rId1" Type="http://schemas.openxmlformats.org/officeDocument/2006/relationships/package" Target="../embeddings/Hoja_de_c_lculo_de_Microsoft_Office_Excel8.xlsx"/></Relationships>
</file>

<file path=ppt/charts/_rels/chart9.xml.rels><?xml version="1.0" encoding="UTF-8" standalone="yes"?>
<Relationships xmlns="http://schemas.openxmlformats.org/package/2006/relationships"><Relationship Id="rId1" Type="http://schemas.openxmlformats.org/officeDocument/2006/relationships/package" Target="../embeddings/Hoja_de_c_lculo_de_Microsoft_Office_Excel9.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s-ES"/>
  <c:chart>
    <c:title>
      <c:tx>
        <c:rich>
          <a:bodyPr/>
          <a:lstStyle/>
          <a:p>
            <a:pPr>
              <a:defRPr/>
            </a:pPr>
            <a:r>
              <a:rPr lang="en-US" sz="1600" dirty="0" err="1"/>
              <a:t>Agencia</a:t>
            </a:r>
            <a:r>
              <a:rPr lang="en-US" sz="1600" dirty="0"/>
              <a:t> </a:t>
            </a:r>
            <a:r>
              <a:rPr lang="en-US" sz="1600" dirty="0" err="1"/>
              <a:t>Europea</a:t>
            </a:r>
            <a:r>
              <a:rPr lang="en-US" sz="1600" dirty="0"/>
              <a:t> </a:t>
            </a:r>
            <a:r>
              <a:rPr lang="en-US" sz="1600" dirty="0" err="1"/>
              <a:t>sobre</a:t>
            </a:r>
            <a:r>
              <a:rPr lang="en-US" sz="1600" dirty="0"/>
              <a:t> </a:t>
            </a:r>
            <a:r>
              <a:rPr lang="en-US" sz="1600" dirty="0" err="1"/>
              <a:t>Seguridad</a:t>
            </a:r>
            <a:r>
              <a:rPr lang="en-US" sz="1600" dirty="0"/>
              <a:t> </a:t>
            </a:r>
            <a:r>
              <a:rPr lang="en-US" sz="1600" dirty="0" err="1"/>
              <a:t>Alimentaria</a:t>
            </a:r>
            <a:r>
              <a:rPr lang="en-US" sz="1600" dirty="0"/>
              <a:t> (EFSA, 2012)</a:t>
            </a:r>
          </a:p>
        </c:rich>
      </c:tx>
      <c:layout/>
    </c:title>
    <c:view3D>
      <c:rotX val="30"/>
      <c:perspective val="30"/>
    </c:view3D>
    <c:plotArea>
      <c:layout>
        <c:manualLayout>
          <c:layoutTarget val="inner"/>
          <c:xMode val="edge"/>
          <c:yMode val="edge"/>
          <c:x val="0.20526675713375242"/>
          <c:y val="0.178692653384384"/>
          <c:w val="0.61857851121259566"/>
          <c:h val="0.72862943730410035"/>
        </c:manualLayout>
      </c:layout>
      <c:pie3DChart>
        <c:varyColors val="1"/>
        <c:ser>
          <c:idx val="0"/>
          <c:order val="0"/>
          <c:tx>
            <c:strRef>
              <c:f>Hoja1!$B$1</c:f>
              <c:strCache>
                <c:ptCount val="1"/>
                <c:pt idx="0">
                  <c:v>Ventas</c:v>
                </c:pt>
              </c:strCache>
            </c:strRef>
          </c:tx>
          <c:dPt>
            <c:idx val="0"/>
            <c:spPr>
              <a:solidFill>
                <a:srgbClr val="00B050"/>
              </a:solidFill>
            </c:spPr>
            <c:extLst xmlns:c16r2="http://schemas.microsoft.com/office/drawing/2015/06/chart">
              <c:ext xmlns:c16="http://schemas.microsoft.com/office/drawing/2014/chart" uri="{C3380CC4-5D6E-409C-BE32-E72D297353CC}">
                <c16:uniqueId val="{00000000-5B11-4B0A-AEFD-32393A6DD425}"/>
              </c:ext>
            </c:extLst>
          </c:dPt>
          <c:dPt>
            <c:idx val="1"/>
            <c:spPr>
              <a:solidFill>
                <a:schemeClr val="accent6">
                  <a:lumMod val="75000"/>
                </a:schemeClr>
              </a:solidFill>
            </c:spPr>
            <c:extLst xmlns:c16r2="http://schemas.microsoft.com/office/drawing/2015/06/chart">
              <c:ext xmlns:c16="http://schemas.microsoft.com/office/drawing/2014/chart" uri="{C3380CC4-5D6E-409C-BE32-E72D297353CC}">
                <c16:uniqueId val="{00000001-5B11-4B0A-AEFD-32393A6DD425}"/>
              </c:ext>
            </c:extLst>
          </c:dPt>
          <c:dPt>
            <c:idx val="2"/>
            <c:spPr>
              <a:solidFill>
                <a:schemeClr val="accent2">
                  <a:lumMod val="75000"/>
                </a:schemeClr>
              </a:solidFill>
            </c:spPr>
            <c:extLst xmlns:c16r2="http://schemas.microsoft.com/office/drawing/2015/06/chart">
              <c:ext xmlns:c16="http://schemas.microsoft.com/office/drawing/2014/chart" uri="{C3380CC4-5D6E-409C-BE32-E72D297353CC}">
                <c16:uniqueId val="{00000002-5B11-4B0A-AEFD-32393A6DD425}"/>
              </c:ext>
            </c:extLst>
          </c:dPt>
          <c:dPt>
            <c:idx val="3"/>
            <c:spPr>
              <a:solidFill>
                <a:srgbClr val="FF0000"/>
              </a:solidFill>
            </c:spPr>
            <c:extLst xmlns:c16r2="http://schemas.microsoft.com/office/drawing/2015/06/chart">
              <c:ext xmlns:c16="http://schemas.microsoft.com/office/drawing/2014/chart" uri="{C3380CC4-5D6E-409C-BE32-E72D297353CC}">
                <c16:uniqueId val="{00000003-5B11-4B0A-AEFD-32393A6DD425}"/>
              </c:ext>
            </c:extLst>
          </c:dPt>
          <c:dLbls>
            <c:dLbl>
              <c:idx val="2"/>
              <c:layout>
                <c:manualLayout>
                  <c:x val="3.8886008251790782E-2"/>
                  <c:y val="-5.2442119397441971E-2"/>
                </c:manualLayout>
              </c:layout>
              <c:showPercent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5B11-4B0A-AEFD-32393A6DD425}"/>
                </c:ext>
              </c:extLst>
            </c:dLbl>
            <c:spPr>
              <a:noFill/>
              <a:ln>
                <a:noFill/>
              </a:ln>
              <a:effectLst/>
            </c:spPr>
            <c:txPr>
              <a:bodyPr/>
              <a:lstStyle/>
              <a:p>
                <a:pPr>
                  <a:defRPr sz="1400"/>
                </a:pPr>
                <a:endParaRPr lang="es-ES"/>
              </a:p>
            </c:txPr>
            <c:showPercent val="1"/>
            <c:showLeaderLines val="1"/>
            <c:extLst xmlns:c16r2="http://schemas.microsoft.com/office/drawing/2015/06/chart">
              <c:ext xmlns:c15="http://schemas.microsoft.com/office/drawing/2012/chart" uri="{CE6537A1-D6FC-4f65-9D91-7224C49458BB}">
                <c15:layout/>
              </c:ext>
            </c:extLst>
          </c:dLbls>
          <c:cat>
            <c:strRef>
              <c:f>Hoja1!$A$2:$A$5</c:f>
              <c:strCache>
                <c:ptCount val="4"/>
                <c:pt idx="0">
                  <c:v>Sin pesticidas</c:v>
                </c:pt>
                <c:pt idx="1">
                  <c:v>1 Pesticida</c:v>
                </c:pt>
                <c:pt idx="2">
                  <c:v>2 o más Pesticidas</c:v>
                </c:pt>
                <c:pt idx="3">
                  <c:v>Pesticidas por encima del LMR</c:v>
                </c:pt>
              </c:strCache>
            </c:strRef>
          </c:cat>
          <c:val>
            <c:numRef>
              <c:f>Hoja1!$B$2:$B$5</c:f>
              <c:numCache>
                <c:formatCode>0%</c:formatCode>
                <c:ptCount val="4"/>
                <c:pt idx="0">
                  <c:v>0.55000000000000004</c:v>
                </c:pt>
                <c:pt idx="1">
                  <c:v>0.16000000000000045</c:v>
                </c:pt>
                <c:pt idx="2">
                  <c:v>0.26</c:v>
                </c:pt>
                <c:pt idx="3">
                  <c:v>3.0000000000000096E-2</c:v>
                </c:pt>
              </c:numCache>
            </c:numRef>
          </c:val>
          <c:extLst xmlns:c16r2="http://schemas.microsoft.com/office/drawing/2015/06/chart">
            <c:ext xmlns:c16="http://schemas.microsoft.com/office/drawing/2014/chart" uri="{C3380CC4-5D6E-409C-BE32-E72D297353CC}">
              <c16:uniqueId val="{00000004-5B11-4B0A-AEFD-32393A6DD425}"/>
            </c:ext>
          </c:extLst>
        </c:ser>
        <c:dLbls>
          <c:showPercent val="1"/>
        </c:dLbls>
      </c:pie3DChart>
    </c:plotArea>
    <c:plotVisOnly val="1"/>
    <c:dispBlanksAs val="zero"/>
  </c:chart>
  <c:spPr>
    <a:ln>
      <a:noFill/>
    </a:ln>
  </c:sp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es-ES"/>
  <c:style val="21"/>
  <c:chart>
    <c:title>
      <c:tx>
        <c:rich>
          <a:bodyPr/>
          <a:lstStyle/>
          <a:p>
            <a:pPr>
              <a:defRPr/>
            </a:pPr>
            <a:r>
              <a:rPr lang="es-ES" sz="1800" dirty="0"/>
              <a:t>Diferencias en la</a:t>
            </a:r>
            <a:r>
              <a:rPr lang="es-ES" sz="1800" baseline="0" dirty="0"/>
              <a:t> cantidad de Antioxidantes  de los </a:t>
            </a:r>
            <a:r>
              <a:rPr lang="es-ES" sz="1800" baseline="0" dirty="0" smtClean="0"/>
              <a:t>alimentos</a:t>
            </a:r>
          </a:p>
          <a:p>
            <a:pPr>
              <a:defRPr/>
            </a:pPr>
            <a:r>
              <a:rPr lang="es-ES" sz="1800" baseline="0" dirty="0" smtClean="0"/>
              <a:t> </a:t>
            </a:r>
            <a:r>
              <a:rPr lang="es-ES" sz="1800" baseline="0" dirty="0" err="1"/>
              <a:t>bio</a:t>
            </a:r>
            <a:r>
              <a:rPr lang="es-ES" sz="1800" baseline="0" dirty="0"/>
              <a:t> y </a:t>
            </a:r>
            <a:r>
              <a:rPr lang="es-ES" sz="1800" baseline="0" dirty="0" smtClean="0"/>
              <a:t>convencionales </a:t>
            </a:r>
            <a:r>
              <a:rPr lang="es-ES" sz="1800" baseline="0" dirty="0"/>
              <a:t>en tres </a:t>
            </a:r>
            <a:r>
              <a:rPr lang="es-ES" sz="1800" baseline="0" dirty="0" smtClean="0"/>
              <a:t>meta-análisis </a:t>
            </a:r>
            <a:r>
              <a:rPr lang="es-ES" sz="1800" baseline="0" dirty="0"/>
              <a:t>recientes</a:t>
            </a:r>
            <a:endParaRPr lang="es-ES" sz="1800" dirty="0"/>
          </a:p>
        </c:rich>
      </c:tx>
      <c:layout/>
    </c:title>
    <c:plotArea>
      <c:layout/>
      <c:barChart>
        <c:barDir val="col"/>
        <c:grouping val="stacked"/>
        <c:ser>
          <c:idx val="0"/>
          <c:order val="0"/>
          <c:tx>
            <c:strRef>
              <c:f>Hoja1!$B$1</c:f>
              <c:strCache>
                <c:ptCount val="1"/>
                <c:pt idx="0">
                  <c:v>Serie 1</c:v>
                </c:pt>
              </c:strCache>
            </c:strRef>
          </c:tx>
          <c:dLbls>
            <c:delete val="1"/>
          </c:dLbls>
          <c:cat>
            <c:strRef>
              <c:f>Hoja1!$A$2:$A$4</c:f>
              <c:strCache>
                <c:ptCount val="3"/>
                <c:pt idx="0">
                  <c:v>Dangour 2009, (55 estudios)</c:v>
                </c:pt>
                <c:pt idx="1">
                  <c:v>Smith-Spangler et al., 2012, (223 estudios)</c:v>
                </c:pt>
                <c:pt idx="2">
                  <c:v>Baranski et al., 2014, (343 estudios)</c:v>
                </c:pt>
              </c:strCache>
            </c:strRef>
          </c:cat>
          <c:val>
            <c:numRef>
              <c:f>Hoja1!$B$2:$B$4</c:f>
              <c:numCache>
                <c:formatCode>0%</c:formatCode>
                <c:ptCount val="3"/>
                <c:pt idx="0">
                  <c:v>1</c:v>
                </c:pt>
                <c:pt idx="1">
                  <c:v>1</c:v>
                </c:pt>
                <c:pt idx="2">
                  <c:v>1</c:v>
                </c:pt>
              </c:numCache>
            </c:numRef>
          </c:val>
          <c:extLst xmlns:c16r2="http://schemas.microsoft.com/office/drawing/2015/06/chart">
            <c:ext xmlns:c16="http://schemas.microsoft.com/office/drawing/2014/chart" uri="{C3380CC4-5D6E-409C-BE32-E72D297353CC}">
              <c16:uniqueId val="{00000000-603D-47E9-A66C-A0D85B9E4E16}"/>
            </c:ext>
          </c:extLst>
        </c:ser>
        <c:ser>
          <c:idx val="1"/>
          <c:order val="1"/>
          <c:tx>
            <c:strRef>
              <c:f>Hoja1!$C$1</c:f>
              <c:strCache>
                <c:ptCount val="1"/>
                <c:pt idx="0">
                  <c:v>Serie 2</c:v>
                </c:pt>
              </c:strCache>
            </c:strRef>
          </c:tx>
          <c:dLbls>
            <c:dLbl>
              <c:idx val="0"/>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603D-47E9-A66C-A0D85B9E4E16}"/>
                </c:ext>
              </c:extLst>
            </c:dLbl>
            <c:dLbl>
              <c:idx val="1"/>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2-603D-47E9-A66C-A0D85B9E4E16}"/>
                </c:ext>
              </c:extLst>
            </c:dLbl>
            <c:dLbl>
              <c:idx val="2"/>
              <c:layout/>
              <c:tx>
                <c:rich>
                  <a:bodyPr/>
                  <a:lstStyle/>
                  <a:p>
                    <a:r>
                      <a:rPr lang="en-US"/>
                      <a:t>+69%</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3-603D-47E9-A66C-A0D85B9E4E16}"/>
                </c:ext>
              </c:extLst>
            </c:dLbl>
            <c:spPr>
              <a:noFill/>
              <a:ln>
                <a:noFill/>
              </a:ln>
              <a:effectLst/>
            </c:spPr>
            <c:txPr>
              <a:bodyPr/>
              <a:lstStyle/>
              <a:p>
                <a:pPr>
                  <a:defRPr sz="1600"/>
                </a:pPr>
                <a:endParaRPr lang="es-ES"/>
              </a:p>
            </c:txPr>
            <c:showVal val="1"/>
            <c:extLst xmlns:c16r2="http://schemas.microsoft.com/office/drawing/2015/06/chart">
              <c:ext xmlns:c15="http://schemas.microsoft.com/office/drawing/2012/chart" uri="{CE6537A1-D6FC-4f65-9D91-7224C49458BB}">
                <c15:showLeaderLines val="0"/>
              </c:ext>
            </c:extLst>
          </c:dLbls>
          <c:cat>
            <c:strRef>
              <c:f>Hoja1!$A$2:$A$4</c:f>
              <c:strCache>
                <c:ptCount val="3"/>
                <c:pt idx="0">
                  <c:v>Dangour 2009, (55 estudios)</c:v>
                </c:pt>
                <c:pt idx="1">
                  <c:v>Smith-Spangler et al., 2012, (223 estudios)</c:v>
                </c:pt>
                <c:pt idx="2">
                  <c:v>Baranski et al., 2014, (343 estudios)</c:v>
                </c:pt>
              </c:strCache>
            </c:strRef>
          </c:cat>
          <c:val>
            <c:numRef>
              <c:f>Hoja1!$C$2:$C$4</c:f>
              <c:numCache>
                <c:formatCode>General</c:formatCode>
                <c:ptCount val="3"/>
                <c:pt idx="0">
                  <c:v>0</c:v>
                </c:pt>
                <c:pt idx="1">
                  <c:v>0</c:v>
                </c:pt>
                <c:pt idx="2" formatCode="0%">
                  <c:v>0.69000000000000061</c:v>
                </c:pt>
              </c:numCache>
            </c:numRef>
          </c:val>
          <c:extLst xmlns:c16r2="http://schemas.microsoft.com/office/drawing/2015/06/chart">
            <c:ext xmlns:c16="http://schemas.microsoft.com/office/drawing/2014/chart" uri="{C3380CC4-5D6E-409C-BE32-E72D297353CC}">
              <c16:uniqueId val="{00000004-603D-47E9-A66C-A0D85B9E4E16}"/>
            </c:ext>
          </c:extLst>
        </c:ser>
        <c:dLbls>
          <c:showVal val="1"/>
        </c:dLbls>
        <c:gapWidth val="95"/>
        <c:overlap val="100"/>
        <c:axId val="146713600"/>
        <c:axId val="146719488"/>
      </c:barChart>
      <c:catAx>
        <c:axId val="146713600"/>
        <c:scaling>
          <c:orientation val="minMax"/>
        </c:scaling>
        <c:axPos val="b"/>
        <c:numFmt formatCode="General" sourceLinked="1"/>
        <c:majorTickMark val="none"/>
        <c:tickLblPos val="low"/>
        <c:txPr>
          <a:bodyPr/>
          <a:lstStyle/>
          <a:p>
            <a:pPr>
              <a:defRPr sz="1100"/>
            </a:pPr>
            <a:endParaRPr lang="es-ES"/>
          </a:p>
        </c:txPr>
        <c:crossAx val="146719488"/>
        <c:crosses val="autoZero"/>
        <c:lblAlgn val="ctr"/>
        <c:lblOffset val="100"/>
      </c:catAx>
      <c:valAx>
        <c:axId val="146719488"/>
        <c:scaling>
          <c:orientation val="minMax"/>
        </c:scaling>
        <c:delete val="1"/>
        <c:axPos val="l"/>
        <c:numFmt formatCode="0%" sourceLinked="1"/>
        <c:tickLblPos val="nextTo"/>
        <c:crossAx val="146713600"/>
        <c:crosses val="autoZero"/>
        <c:crossBetween val="between"/>
      </c:valAx>
    </c:plotArea>
    <c:plotVisOnly val="1"/>
    <c:dispBlanksAs val="gap"/>
  </c:chart>
  <c:spPr>
    <a:ln>
      <a:noFill/>
    </a:ln>
  </c:sp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es-ES"/>
  <c:style val="1"/>
  <c:chart>
    <c:autoTitleDeleted val="1"/>
    <c:plotArea>
      <c:layout/>
      <c:barChart>
        <c:barDir val="bar"/>
        <c:grouping val="percentStacked"/>
        <c:ser>
          <c:idx val="0"/>
          <c:order val="0"/>
          <c:tx>
            <c:strRef>
              <c:f>Hoja1!$B$1</c:f>
              <c:strCache>
                <c:ptCount val="1"/>
                <c:pt idx="0">
                  <c:v>Diente de león</c:v>
                </c:pt>
              </c:strCache>
            </c:strRef>
          </c:tx>
          <c:spPr>
            <a:solidFill>
              <a:srgbClr val="00B050"/>
            </a:solidFill>
            <a:ln>
              <a:solidFill>
                <a:schemeClr val="tx1"/>
              </a:solidFill>
            </a:ln>
          </c:spPr>
          <c:cat>
            <c:strRef>
              <c:f>Hoja1!$A$2:$A$11</c:f>
              <c:strCache>
                <c:ptCount val="10"/>
                <c:pt idx="0">
                  <c:v>Calcio</c:v>
                </c:pt>
                <c:pt idx="1">
                  <c:v>Hierro</c:v>
                </c:pt>
                <c:pt idx="2">
                  <c:v>Magnesio</c:v>
                </c:pt>
                <c:pt idx="3">
                  <c:v>Fósforo</c:v>
                </c:pt>
                <c:pt idx="4">
                  <c:v>Potasio</c:v>
                </c:pt>
                <c:pt idx="5">
                  <c:v>Sodio</c:v>
                </c:pt>
                <c:pt idx="6">
                  <c:v>Zinc</c:v>
                </c:pt>
                <c:pt idx="7">
                  <c:v>Cobre</c:v>
                </c:pt>
                <c:pt idx="8">
                  <c:v>Manganeso</c:v>
                </c:pt>
                <c:pt idx="9">
                  <c:v>Selenio</c:v>
                </c:pt>
              </c:strCache>
            </c:strRef>
          </c:cat>
          <c:val>
            <c:numRef>
              <c:f>Hoja1!$B$2:$B$11</c:f>
              <c:numCache>
                <c:formatCode>General</c:formatCode>
                <c:ptCount val="10"/>
                <c:pt idx="0">
                  <c:v>19</c:v>
                </c:pt>
                <c:pt idx="1">
                  <c:v>17</c:v>
                </c:pt>
                <c:pt idx="2">
                  <c:v>9</c:v>
                </c:pt>
                <c:pt idx="3">
                  <c:v>7</c:v>
                </c:pt>
                <c:pt idx="4">
                  <c:v>11</c:v>
                </c:pt>
                <c:pt idx="5">
                  <c:v>3</c:v>
                </c:pt>
                <c:pt idx="6">
                  <c:v>3</c:v>
                </c:pt>
                <c:pt idx="7">
                  <c:v>9</c:v>
                </c:pt>
                <c:pt idx="8">
                  <c:v>17</c:v>
                </c:pt>
                <c:pt idx="9">
                  <c:v>1</c:v>
                </c:pt>
              </c:numCache>
            </c:numRef>
          </c:val>
          <c:extLst xmlns:c16r2="http://schemas.microsoft.com/office/drawing/2015/06/chart">
            <c:ext xmlns:c16="http://schemas.microsoft.com/office/drawing/2014/chart" uri="{C3380CC4-5D6E-409C-BE32-E72D297353CC}">
              <c16:uniqueId val="{00000000-7AB5-4CBA-9730-87D9ADF152B3}"/>
            </c:ext>
          </c:extLst>
        </c:ser>
        <c:ser>
          <c:idx val="1"/>
          <c:order val="1"/>
          <c:tx>
            <c:strRef>
              <c:f>Hoja1!$C$1</c:f>
              <c:strCache>
                <c:ptCount val="1"/>
                <c:pt idx="0">
                  <c:v>Lechuga Iceberg</c:v>
                </c:pt>
              </c:strCache>
            </c:strRef>
          </c:tx>
          <c:spPr>
            <a:solidFill>
              <a:schemeClr val="accent3">
                <a:lumMod val="20000"/>
                <a:lumOff val="80000"/>
              </a:schemeClr>
            </a:solidFill>
            <a:ln>
              <a:solidFill>
                <a:schemeClr val="tx1"/>
              </a:solidFill>
            </a:ln>
          </c:spPr>
          <c:cat>
            <c:strRef>
              <c:f>Hoja1!$A$2:$A$11</c:f>
              <c:strCache>
                <c:ptCount val="10"/>
                <c:pt idx="0">
                  <c:v>Calcio</c:v>
                </c:pt>
                <c:pt idx="1">
                  <c:v>Hierro</c:v>
                </c:pt>
                <c:pt idx="2">
                  <c:v>Magnesio</c:v>
                </c:pt>
                <c:pt idx="3">
                  <c:v>Fósforo</c:v>
                </c:pt>
                <c:pt idx="4">
                  <c:v>Potasio</c:v>
                </c:pt>
                <c:pt idx="5">
                  <c:v>Sodio</c:v>
                </c:pt>
                <c:pt idx="6">
                  <c:v>Zinc</c:v>
                </c:pt>
                <c:pt idx="7">
                  <c:v>Cobre</c:v>
                </c:pt>
                <c:pt idx="8">
                  <c:v>Manganeso</c:v>
                </c:pt>
                <c:pt idx="9">
                  <c:v>Selenio</c:v>
                </c:pt>
              </c:strCache>
            </c:strRef>
          </c:cat>
          <c:val>
            <c:numRef>
              <c:f>Hoja1!$C$2:$C$11</c:f>
              <c:numCache>
                <c:formatCode>General</c:formatCode>
                <c:ptCount val="10"/>
                <c:pt idx="0">
                  <c:v>2</c:v>
                </c:pt>
                <c:pt idx="1">
                  <c:v>2</c:v>
                </c:pt>
                <c:pt idx="2">
                  <c:v>2</c:v>
                </c:pt>
                <c:pt idx="3">
                  <c:v>2</c:v>
                </c:pt>
                <c:pt idx="4">
                  <c:v>4</c:v>
                </c:pt>
                <c:pt idx="5">
                  <c:v>0</c:v>
                </c:pt>
                <c:pt idx="6">
                  <c:v>1</c:v>
                </c:pt>
                <c:pt idx="7">
                  <c:v>1</c:v>
                </c:pt>
                <c:pt idx="8">
                  <c:v>6</c:v>
                </c:pt>
                <c:pt idx="9">
                  <c:v>0</c:v>
                </c:pt>
              </c:numCache>
            </c:numRef>
          </c:val>
          <c:extLst xmlns:c16r2="http://schemas.microsoft.com/office/drawing/2015/06/chart">
            <c:ext xmlns:c16="http://schemas.microsoft.com/office/drawing/2014/chart" uri="{C3380CC4-5D6E-409C-BE32-E72D297353CC}">
              <c16:uniqueId val="{00000001-7AB5-4CBA-9730-87D9ADF152B3}"/>
            </c:ext>
          </c:extLst>
        </c:ser>
        <c:ser>
          <c:idx val="2"/>
          <c:order val="2"/>
          <c:tx>
            <c:strRef>
              <c:f>Hoja1!$D$1</c:f>
              <c:strCache>
                <c:ptCount val="1"/>
                <c:pt idx="0">
                  <c:v>Lechuga hoja verde</c:v>
                </c:pt>
              </c:strCache>
            </c:strRef>
          </c:tx>
          <c:spPr>
            <a:solidFill>
              <a:schemeClr val="accent3">
                <a:lumMod val="60000"/>
                <a:lumOff val="40000"/>
              </a:schemeClr>
            </a:solidFill>
            <a:ln>
              <a:solidFill>
                <a:schemeClr val="tx1"/>
              </a:solidFill>
            </a:ln>
          </c:spPr>
          <c:cat>
            <c:strRef>
              <c:f>Hoja1!$A$2:$A$11</c:f>
              <c:strCache>
                <c:ptCount val="10"/>
                <c:pt idx="0">
                  <c:v>Calcio</c:v>
                </c:pt>
                <c:pt idx="1">
                  <c:v>Hierro</c:v>
                </c:pt>
                <c:pt idx="2">
                  <c:v>Magnesio</c:v>
                </c:pt>
                <c:pt idx="3">
                  <c:v>Fósforo</c:v>
                </c:pt>
                <c:pt idx="4">
                  <c:v>Potasio</c:v>
                </c:pt>
                <c:pt idx="5">
                  <c:v>Sodio</c:v>
                </c:pt>
                <c:pt idx="6">
                  <c:v>Zinc</c:v>
                </c:pt>
                <c:pt idx="7">
                  <c:v>Cobre</c:v>
                </c:pt>
                <c:pt idx="8">
                  <c:v>Manganeso</c:v>
                </c:pt>
                <c:pt idx="9">
                  <c:v>Selenio</c:v>
                </c:pt>
              </c:strCache>
            </c:strRef>
          </c:cat>
          <c:val>
            <c:numRef>
              <c:f>Hoja1!$D$2:$D$11</c:f>
              <c:numCache>
                <c:formatCode>General</c:formatCode>
                <c:ptCount val="10"/>
                <c:pt idx="0">
                  <c:v>4</c:v>
                </c:pt>
                <c:pt idx="1">
                  <c:v>5</c:v>
                </c:pt>
                <c:pt idx="2">
                  <c:v>3</c:v>
                </c:pt>
                <c:pt idx="3">
                  <c:v>3</c:v>
                </c:pt>
                <c:pt idx="4">
                  <c:v>6</c:v>
                </c:pt>
                <c:pt idx="5">
                  <c:v>1</c:v>
                </c:pt>
                <c:pt idx="6">
                  <c:v>1</c:v>
                </c:pt>
                <c:pt idx="7">
                  <c:v>1</c:v>
                </c:pt>
                <c:pt idx="8">
                  <c:v>13</c:v>
                </c:pt>
                <c:pt idx="9">
                  <c:v>1</c:v>
                </c:pt>
              </c:numCache>
            </c:numRef>
          </c:val>
          <c:extLst xmlns:c16r2="http://schemas.microsoft.com/office/drawing/2015/06/chart">
            <c:ext xmlns:c16="http://schemas.microsoft.com/office/drawing/2014/chart" uri="{C3380CC4-5D6E-409C-BE32-E72D297353CC}">
              <c16:uniqueId val="{00000002-7AB5-4CBA-9730-87D9ADF152B3}"/>
            </c:ext>
          </c:extLst>
        </c:ser>
        <c:ser>
          <c:idx val="3"/>
          <c:order val="3"/>
          <c:tx>
            <c:strRef>
              <c:f>Hoja1!$E$1</c:f>
              <c:strCache>
                <c:ptCount val="1"/>
                <c:pt idx="0">
                  <c:v>Lechuga hoja roja</c:v>
                </c:pt>
              </c:strCache>
            </c:strRef>
          </c:tx>
          <c:spPr>
            <a:solidFill>
              <a:schemeClr val="accent2">
                <a:lumMod val="60000"/>
                <a:lumOff val="40000"/>
              </a:schemeClr>
            </a:solidFill>
            <a:ln>
              <a:solidFill>
                <a:schemeClr val="tx1"/>
              </a:solidFill>
            </a:ln>
          </c:spPr>
          <c:cat>
            <c:strRef>
              <c:f>Hoja1!$A$2:$A$11</c:f>
              <c:strCache>
                <c:ptCount val="10"/>
                <c:pt idx="0">
                  <c:v>Calcio</c:v>
                </c:pt>
                <c:pt idx="1">
                  <c:v>Hierro</c:v>
                </c:pt>
                <c:pt idx="2">
                  <c:v>Magnesio</c:v>
                </c:pt>
                <c:pt idx="3">
                  <c:v>Fósforo</c:v>
                </c:pt>
                <c:pt idx="4">
                  <c:v>Potasio</c:v>
                </c:pt>
                <c:pt idx="5">
                  <c:v>Sodio</c:v>
                </c:pt>
                <c:pt idx="6">
                  <c:v>Zinc</c:v>
                </c:pt>
                <c:pt idx="7">
                  <c:v>Cobre</c:v>
                </c:pt>
                <c:pt idx="8">
                  <c:v>Manganeso</c:v>
                </c:pt>
                <c:pt idx="9">
                  <c:v>Selenio</c:v>
                </c:pt>
              </c:strCache>
            </c:strRef>
          </c:cat>
          <c:val>
            <c:numRef>
              <c:f>Hoja1!$E$2:$E$11</c:f>
              <c:numCache>
                <c:formatCode>General</c:formatCode>
                <c:ptCount val="10"/>
                <c:pt idx="0">
                  <c:v>3</c:v>
                </c:pt>
                <c:pt idx="1">
                  <c:v>7</c:v>
                </c:pt>
                <c:pt idx="2">
                  <c:v>3</c:v>
                </c:pt>
                <c:pt idx="3">
                  <c:v>3</c:v>
                </c:pt>
                <c:pt idx="4">
                  <c:v>5</c:v>
                </c:pt>
                <c:pt idx="5">
                  <c:v>1</c:v>
                </c:pt>
                <c:pt idx="6">
                  <c:v>1</c:v>
                </c:pt>
                <c:pt idx="7">
                  <c:v>1</c:v>
                </c:pt>
                <c:pt idx="8">
                  <c:v>10</c:v>
                </c:pt>
                <c:pt idx="9">
                  <c:v>2</c:v>
                </c:pt>
              </c:numCache>
            </c:numRef>
          </c:val>
          <c:extLst xmlns:c16r2="http://schemas.microsoft.com/office/drawing/2015/06/chart">
            <c:ext xmlns:c16="http://schemas.microsoft.com/office/drawing/2014/chart" uri="{C3380CC4-5D6E-409C-BE32-E72D297353CC}">
              <c16:uniqueId val="{00000003-7AB5-4CBA-9730-87D9ADF152B3}"/>
            </c:ext>
          </c:extLst>
        </c:ser>
        <c:overlap val="100"/>
        <c:axId val="146815616"/>
        <c:axId val="146823808"/>
      </c:barChart>
      <c:catAx>
        <c:axId val="146815616"/>
        <c:scaling>
          <c:orientation val="minMax"/>
        </c:scaling>
        <c:axPos val="l"/>
        <c:numFmt formatCode="General" sourceLinked="0"/>
        <c:tickLblPos val="nextTo"/>
        <c:txPr>
          <a:bodyPr/>
          <a:lstStyle/>
          <a:p>
            <a:pPr>
              <a:defRPr sz="1600"/>
            </a:pPr>
            <a:endParaRPr lang="es-ES"/>
          </a:p>
        </c:txPr>
        <c:crossAx val="146823808"/>
        <c:crosses val="autoZero"/>
        <c:auto val="1"/>
        <c:lblAlgn val="ctr"/>
        <c:lblOffset val="100"/>
      </c:catAx>
      <c:valAx>
        <c:axId val="146823808"/>
        <c:scaling>
          <c:orientation val="minMax"/>
        </c:scaling>
        <c:delete val="1"/>
        <c:axPos val="b"/>
        <c:numFmt formatCode="0%" sourceLinked="1"/>
        <c:tickLblPos val="nextTo"/>
        <c:crossAx val="146815616"/>
        <c:crosses val="autoZero"/>
        <c:crossBetween val="between"/>
      </c:valAx>
    </c:plotArea>
    <c:legend>
      <c:legendPos val="r"/>
      <c:layout/>
      <c:txPr>
        <a:bodyPr/>
        <a:lstStyle/>
        <a:p>
          <a:pPr>
            <a:defRPr sz="1600">
              <a:latin typeface="Arial Narrow" pitchFamily="34" charset="0"/>
            </a:defRPr>
          </a:pPr>
          <a:endParaRPr lang="es-ES"/>
        </a:p>
      </c:txPr>
    </c:legend>
    <c:plotVisOnly val="1"/>
    <c:dispBlanksAs val="gap"/>
  </c:chart>
  <c:spPr>
    <a:ln>
      <a:noFill/>
    </a:ln>
  </c:sp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es-ES"/>
  <c:style val="1"/>
  <c:chart>
    <c:autoTitleDeleted val="1"/>
    <c:plotArea>
      <c:layout/>
      <c:barChart>
        <c:barDir val="bar"/>
        <c:grouping val="percentStacked"/>
        <c:ser>
          <c:idx val="0"/>
          <c:order val="0"/>
          <c:tx>
            <c:strRef>
              <c:f>Hoja1!$B$1</c:f>
              <c:strCache>
                <c:ptCount val="1"/>
                <c:pt idx="0">
                  <c:v>Diente de león</c:v>
                </c:pt>
              </c:strCache>
            </c:strRef>
          </c:tx>
          <c:spPr>
            <a:solidFill>
              <a:srgbClr val="00B050"/>
            </a:solidFill>
            <a:ln>
              <a:solidFill>
                <a:schemeClr val="tx1"/>
              </a:solidFill>
            </a:ln>
          </c:spPr>
          <c:cat>
            <c:strRef>
              <c:f>Hoja1!$A$2:$A$9</c:f>
              <c:strCache>
                <c:ptCount val="8"/>
                <c:pt idx="0">
                  <c:v>Vit. A</c:v>
                </c:pt>
                <c:pt idx="1">
                  <c:v>Vit. C</c:v>
                </c:pt>
                <c:pt idx="2">
                  <c:v>Vit. E</c:v>
                </c:pt>
                <c:pt idx="3">
                  <c:v>Vit. B1</c:v>
                </c:pt>
                <c:pt idx="4">
                  <c:v>Vit. B2</c:v>
                </c:pt>
                <c:pt idx="5">
                  <c:v>Vit. B3</c:v>
                </c:pt>
                <c:pt idx="6">
                  <c:v>Vit. B6</c:v>
                </c:pt>
                <c:pt idx="7">
                  <c:v>Vit. B9</c:v>
                </c:pt>
              </c:strCache>
            </c:strRef>
          </c:cat>
          <c:val>
            <c:numRef>
              <c:f>Hoja1!$B$2:$B$9</c:f>
              <c:numCache>
                <c:formatCode>General</c:formatCode>
                <c:ptCount val="8"/>
                <c:pt idx="0">
                  <c:v>203</c:v>
                </c:pt>
                <c:pt idx="1">
                  <c:v>58</c:v>
                </c:pt>
                <c:pt idx="2">
                  <c:v>17</c:v>
                </c:pt>
                <c:pt idx="3">
                  <c:v>13</c:v>
                </c:pt>
                <c:pt idx="4">
                  <c:v>15</c:v>
                </c:pt>
                <c:pt idx="5">
                  <c:v>4</c:v>
                </c:pt>
                <c:pt idx="6">
                  <c:v>13</c:v>
                </c:pt>
                <c:pt idx="7">
                  <c:v>7</c:v>
                </c:pt>
              </c:numCache>
            </c:numRef>
          </c:val>
          <c:extLst xmlns:c16r2="http://schemas.microsoft.com/office/drawing/2015/06/chart">
            <c:ext xmlns:c16="http://schemas.microsoft.com/office/drawing/2014/chart" uri="{C3380CC4-5D6E-409C-BE32-E72D297353CC}">
              <c16:uniqueId val="{00000000-611A-403E-8325-F77A3B39CF1E}"/>
            </c:ext>
          </c:extLst>
        </c:ser>
        <c:ser>
          <c:idx val="1"/>
          <c:order val="1"/>
          <c:tx>
            <c:strRef>
              <c:f>Hoja1!$C$1</c:f>
              <c:strCache>
                <c:ptCount val="1"/>
                <c:pt idx="0">
                  <c:v>Lechuga Iceberg</c:v>
                </c:pt>
              </c:strCache>
            </c:strRef>
          </c:tx>
          <c:spPr>
            <a:solidFill>
              <a:schemeClr val="accent3">
                <a:lumMod val="20000"/>
                <a:lumOff val="80000"/>
              </a:schemeClr>
            </a:solidFill>
            <a:ln>
              <a:solidFill>
                <a:schemeClr val="tx1"/>
              </a:solidFill>
            </a:ln>
          </c:spPr>
          <c:cat>
            <c:strRef>
              <c:f>Hoja1!$A$2:$A$9</c:f>
              <c:strCache>
                <c:ptCount val="8"/>
                <c:pt idx="0">
                  <c:v>Vit. A</c:v>
                </c:pt>
                <c:pt idx="1">
                  <c:v>Vit. C</c:v>
                </c:pt>
                <c:pt idx="2">
                  <c:v>Vit. E</c:v>
                </c:pt>
                <c:pt idx="3">
                  <c:v>Vit. B1</c:v>
                </c:pt>
                <c:pt idx="4">
                  <c:v>Vit. B2</c:v>
                </c:pt>
                <c:pt idx="5">
                  <c:v>Vit. B3</c:v>
                </c:pt>
                <c:pt idx="6">
                  <c:v>Vit. B6</c:v>
                </c:pt>
                <c:pt idx="7">
                  <c:v>Vit. B9</c:v>
                </c:pt>
              </c:strCache>
            </c:strRef>
          </c:cat>
          <c:val>
            <c:numRef>
              <c:f>Hoja1!$C$2:$C$9</c:f>
              <c:numCache>
                <c:formatCode>General</c:formatCode>
                <c:ptCount val="8"/>
                <c:pt idx="0">
                  <c:v>10</c:v>
                </c:pt>
                <c:pt idx="1">
                  <c:v>5</c:v>
                </c:pt>
                <c:pt idx="2">
                  <c:v>1</c:v>
                </c:pt>
                <c:pt idx="3">
                  <c:v>3</c:v>
                </c:pt>
                <c:pt idx="4">
                  <c:v>1</c:v>
                </c:pt>
                <c:pt idx="5">
                  <c:v>1</c:v>
                </c:pt>
                <c:pt idx="6">
                  <c:v>2</c:v>
                </c:pt>
                <c:pt idx="7">
                  <c:v>7</c:v>
                </c:pt>
              </c:numCache>
            </c:numRef>
          </c:val>
          <c:extLst xmlns:c16r2="http://schemas.microsoft.com/office/drawing/2015/06/chart">
            <c:ext xmlns:c16="http://schemas.microsoft.com/office/drawing/2014/chart" uri="{C3380CC4-5D6E-409C-BE32-E72D297353CC}">
              <c16:uniqueId val="{00000001-611A-403E-8325-F77A3B39CF1E}"/>
            </c:ext>
          </c:extLst>
        </c:ser>
        <c:ser>
          <c:idx val="2"/>
          <c:order val="2"/>
          <c:tx>
            <c:strRef>
              <c:f>Hoja1!$D$1</c:f>
              <c:strCache>
                <c:ptCount val="1"/>
                <c:pt idx="0">
                  <c:v>Lechuga hoja verde</c:v>
                </c:pt>
              </c:strCache>
            </c:strRef>
          </c:tx>
          <c:spPr>
            <a:solidFill>
              <a:schemeClr val="accent3">
                <a:lumMod val="60000"/>
                <a:lumOff val="40000"/>
              </a:schemeClr>
            </a:solidFill>
            <a:ln>
              <a:solidFill>
                <a:schemeClr val="tx1"/>
              </a:solidFill>
            </a:ln>
          </c:spPr>
          <c:cat>
            <c:strRef>
              <c:f>Hoja1!$A$2:$A$9</c:f>
              <c:strCache>
                <c:ptCount val="8"/>
                <c:pt idx="0">
                  <c:v>Vit. A</c:v>
                </c:pt>
                <c:pt idx="1">
                  <c:v>Vit. C</c:v>
                </c:pt>
                <c:pt idx="2">
                  <c:v>Vit. E</c:v>
                </c:pt>
                <c:pt idx="3">
                  <c:v>Vit. B1</c:v>
                </c:pt>
                <c:pt idx="4">
                  <c:v>Vit. B2</c:v>
                </c:pt>
                <c:pt idx="5">
                  <c:v>Vit. B3</c:v>
                </c:pt>
                <c:pt idx="6">
                  <c:v>Vit. B6</c:v>
                </c:pt>
                <c:pt idx="7">
                  <c:v>Vit. B9</c:v>
                </c:pt>
              </c:strCache>
            </c:strRef>
          </c:cat>
          <c:val>
            <c:numRef>
              <c:f>Hoja1!$D$2:$D$9</c:f>
              <c:numCache>
                <c:formatCode>General</c:formatCode>
                <c:ptCount val="8"/>
                <c:pt idx="0">
                  <c:v>148</c:v>
                </c:pt>
                <c:pt idx="1">
                  <c:v>30</c:v>
                </c:pt>
                <c:pt idx="2">
                  <c:v>1</c:v>
                </c:pt>
                <c:pt idx="3">
                  <c:v>5</c:v>
                </c:pt>
                <c:pt idx="4">
                  <c:v>5</c:v>
                </c:pt>
                <c:pt idx="5">
                  <c:v>2</c:v>
                </c:pt>
                <c:pt idx="6">
                  <c:v>4</c:v>
                </c:pt>
                <c:pt idx="7">
                  <c:v>10</c:v>
                </c:pt>
              </c:numCache>
            </c:numRef>
          </c:val>
          <c:extLst xmlns:c16r2="http://schemas.microsoft.com/office/drawing/2015/06/chart">
            <c:ext xmlns:c16="http://schemas.microsoft.com/office/drawing/2014/chart" uri="{C3380CC4-5D6E-409C-BE32-E72D297353CC}">
              <c16:uniqueId val="{00000002-611A-403E-8325-F77A3B39CF1E}"/>
            </c:ext>
          </c:extLst>
        </c:ser>
        <c:ser>
          <c:idx val="3"/>
          <c:order val="3"/>
          <c:tx>
            <c:strRef>
              <c:f>Hoja1!$E$1</c:f>
              <c:strCache>
                <c:ptCount val="1"/>
                <c:pt idx="0">
                  <c:v>Lechuga hoja roja</c:v>
                </c:pt>
              </c:strCache>
            </c:strRef>
          </c:tx>
          <c:spPr>
            <a:solidFill>
              <a:schemeClr val="accent2">
                <a:lumMod val="60000"/>
                <a:lumOff val="40000"/>
              </a:schemeClr>
            </a:solidFill>
            <a:ln>
              <a:solidFill>
                <a:schemeClr val="tx1"/>
              </a:solidFill>
            </a:ln>
          </c:spPr>
          <c:cat>
            <c:strRef>
              <c:f>Hoja1!$A$2:$A$9</c:f>
              <c:strCache>
                <c:ptCount val="8"/>
                <c:pt idx="0">
                  <c:v>Vit. A</c:v>
                </c:pt>
                <c:pt idx="1">
                  <c:v>Vit. C</c:v>
                </c:pt>
                <c:pt idx="2">
                  <c:v>Vit. E</c:v>
                </c:pt>
                <c:pt idx="3">
                  <c:v>Vit. B1</c:v>
                </c:pt>
                <c:pt idx="4">
                  <c:v>Vit. B2</c:v>
                </c:pt>
                <c:pt idx="5">
                  <c:v>Vit. B3</c:v>
                </c:pt>
                <c:pt idx="6">
                  <c:v>Vit. B6</c:v>
                </c:pt>
                <c:pt idx="7">
                  <c:v>Vit. B9</c:v>
                </c:pt>
              </c:strCache>
            </c:strRef>
          </c:cat>
          <c:val>
            <c:numRef>
              <c:f>Hoja1!$E$2:$E$9</c:f>
              <c:numCache>
                <c:formatCode>General</c:formatCode>
                <c:ptCount val="8"/>
                <c:pt idx="0">
                  <c:v>150</c:v>
                </c:pt>
                <c:pt idx="1">
                  <c:v>6</c:v>
                </c:pt>
                <c:pt idx="2">
                  <c:v>1</c:v>
                </c:pt>
                <c:pt idx="3">
                  <c:v>4</c:v>
                </c:pt>
                <c:pt idx="4">
                  <c:v>5</c:v>
                </c:pt>
                <c:pt idx="5">
                  <c:v>2</c:v>
                </c:pt>
                <c:pt idx="6">
                  <c:v>5</c:v>
                </c:pt>
                <c:pt idx="7">
                  <c:v>9</c:v>
                </c:pt>
              </c:numCache>
            </c:numRef>
          </c:val>
          <c:extLst xmlns:c16r2="http://schemas.microsoft.com/office/drawing/2015/06/chart">
            <c:ext xmlns:c16="http://schemas.microsoft.com/office/drawing/2014/chart" uri="{C3380CC4-5D6E-409C-BE32-E72D297353CC}">
              <c16:uniqueId val="{00000003-611A-403E-8325-F77A3B39CF1E}"/>
            </c:ext>
          </c:extLst>
        </c:ser>
        <c:overlap val="100"/>
        <c:axId val="147005824"/>
        <c:axId val="147007360"/>
      </c:barChart>
      <c:catAx>
        <c:axId val="147005824"/>
        <c:scaling>
          <c:orientation val="minMax"/>
        </c:scaling>
        <c:axPos val="l"/>
        <c:numFmt formatCode="General" sourceLinked="0"/>
        <c:tickLblPos val="nextTo"/>
        <c:txPr>
          <a:bodyPr/>
          <a:lstStyle/>
          <a:p>
            <a:pPr>
              <a:defRPr sz="1600"/>
            </a:pPr>
            <a:endParaRPr lang="es-ES"/>
          </a:p>
        </c:txPr>
        <c:crossAx val="147007360"/>
        <c:crosses val="autoZero"/>
        <c:auto val="1"/>
        <c:lblAlgn val="ctr"/>
        <c:lblOffset val="100"/>
      </c:catAx>
      <c:valAx>
        <c:axId val="147007360"/>
        <c:scaling>
          <c:orientation val="minMax"/>
        </c:scaling>
        <c:delete val="1"/>
        <c:axPos val="b"/>
        <c:numFmt formatCode="0%" sourceLinked="1"/>
        <c:tickLblPos val="nextTo"/>
        <c:crossAx val="147005824"/>
        <c:crosses val="autoZero"/>
        <c:crossBetween val="between"/>
      </c:valAx>
    </c:plotArea>
    <c:legend>
      <c:legendPos val="r"/>
      <c:layout/>
      <c:txPr>
        <a:bodyPr/>
        <a:lstStyle/>
        <a:p>
          <a:pPr>
            <a:defRPr sz="1600">
              <a:latin typeface="Arial Narrow" pitchFamily="34" charset="0"/>
            </a:defRPr>
          </a:pPr>
          <a:endParaRPr lang="es-ES"/>
        </a:p>
      </c:txPr>
    </c:legend>
    <c:plotVisOnly val="1"/>
    <c:dispBlanksAs val="gap"/>
  </c:chart>
  <c:spPr>
    <a:ln>
      <a:noFill/>
    </a:ln>
  </c:sp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es-ES"/>
  <c:style val="33"/>
  <c:chart>
    <c:autoTitleDeleted val="1"/>
    <c:plotArea>
      <c:layout>
        <c:manualLayout>
          <c:layoutTarget val="inner"/>
          <c:xMode val="edge"/>
          <c:yMode val="edge"/>
          <c:x val="0.13570992497625409"/>
          <c:y val="3.0947515688325829E-2"/>
          <c:w val="0.82591134661919674"/>
          <c:h val="0.77972683668053733"/>
        </c:manualLayout>
      </c:layout>
      <c:scatterChart>
        <c:scatterStyle val="lineMarker"/>
        <c:ser>
          <c:idx val="0"/>
          <c:order val="0"/>
          <c:tx>
            <c:strRef>
              <c:f>Hoja1!$B$1</c:f>
              <c:strCache>
                <c:ptCount val="1"/>
                <c:pt idx="0">
                  <c:v>Valores Y</c:v>
                </c:pt>
              </c:strCache>
            </c:strRef>
          </c:tx>
          <c:spPr>
            <a:ln w="47625">
              <a:noFill/>
            </a:ln>
          </c:spPr>
          <c:marker>
            <c:symbol val="diamond"/>
            <c:size val="15"/>
          </c:marker>
          <c:dPt>
            <c:idx val="0"/>
            <c:marker>
              <c:spPr>
                <a:solidFill>
                  <a:sysClr val="window" lastClr="FFFFFF"/>
                </a:solidFill>
              </c:spPr>
            </c:marker>
            <c:extLst xmlns:c16r2="http://schemas.microsoft.com/office/drawing/2015/06/chart">
              <c:ext xmlns:c16="http://schemas.microsoft.com/office/drawing/2014/chart" uri="{C3380CC4-5D6E-409C-BE32-E72D297353CC}">
                <c16:uniqueId val="{00000000-3723-4173-8448-20DE01024A10}"/>
              </c:ext>
            </c:extLst>
          </c:dPt>
          <c:dPt>
            <c:idx val="1"/>
            <c:marker>
              <c:spPr>
                <a:solidFill>
                  <a:sysClr val="window" lastClr="FFFFFF">
                    <a:lumMod val="85000"/>
                  </a:sysClr>
                </a:solidFill>
              </c:spPr>
            </c:marker>
            <c:extLst xmlns:c16r2="http://schemas.microsoft.com/office/drawing/2015/06/chart">
              <c:ext xmlns:c16="http://schemas.microsoft.com/office/drawing/2014/chart" uri="{C3380CC4-5D6E-409C-BE32-E72D297353CC}">
                <c16:uniqueId val="{00000001-3723-4173-8448-20DE01024A10}"/>
              </c:ext>
            </c:extLst>
          </c:dPt>
          <c:dPt>
            <c:idx val="2"/>
            <c:marker>
              <c:spPr>
                <a:solidFill>
                  <a:sysClr val="window" lastClr="FFFFFF"/>
                </a:solidFill>
              </c:spPr>
            </c:marker>
            <c:extLst xmlns:c16r2="http://schemas.microsoft.com/office/drawing/2015/06/chart">
              <c:ext xmlns:c16="http://schemas.microsoft.com/office/drawing/2014/chart" uri="{C3380CC4-5D6E-409C-BE32-E72D297353CC}">
                <c16:uniqueId val="{00000002-3723-4173-8448-20DE01024A10}"/>
              </c:ext>
            </c:extLst>
          </c:dPt>
          <c:dPt>
            <c:idx val="3"/>
            <c:marker>
              <c:spPr>
                <a:solidFill>
                  <a:sysClr val="window" lastClr="FFFFFF">
                    <a:lumMod val="85000"/>
                  </a:sysClr>
                </a:solidFill>
              </c:spPr>
            </c:marker>
            <c:extLst xmlns:c16r2="http://schemas.microsoft.com/office/drawing/2015/06/chart">
              <c:ext xmlns:c16="http://schemas.microsoft.com/office/drawing/2014/chart" uri="{C3380CC4-5D6E-409C-BE32-E72D297353CC}">
                <c16:uniqueId val="{00000003-3723-4173-8448-20DE01024A10}"/>
              </c:ext>
            </c:extLst>
          </c:dPt>
          <c:dPt>
            <c:idx val="4"/>
            <c:marker>
              <c:spPr>
                <a:solidFill>
                  <a:sysClr val="window" lastClr="FFFFFF"/>
                </a:solidFill>
              </c:spPr>
            </c:marker>
            <c:extLst xmlns:c16r2="http://schemas.microsoft.com/office/drawing/2015/06/chart">
              <c:ext xmlns:c16="http://schemas.microsoft.com/office/drawing/2014/chart" uri="{C3380CC4-5D6E-409C-BE32-E72D297353CC}">
                <c16:uniqueId val="{00000004-3723-4173-8448-20DE01024A10}"/>
              </c:ext>
            </c:extLst>
          </c:dPt>
          <c:dPt>
            <c:idx val="5"/>
            <c:marker>
              <c:spPr>
                <a:solidFill>
                  <a:sysClr val="window" lastClr="FFFFFF"/>
                </a:solidFill>
              </c:spPr>
            </c:marker>
            <c:extLst xmlns:c16r2="http://schemas.microsoft.com/office/drawing/2015/06/chart">
              <c:ext xmlns:c16="http://schemas.microsoft.com/office/drawing/2014/chart" uri="{C3380CC4-5D6E-409C-BE32-E72D297353CC}">
                <c16:uniqueId val="{00000005-3723-4173-8448-20DE01024A10}"/>
              </c:ext>
            </c:extLst>
          </c:dPt>
          <c:dPt>
            <c:idx val="6"/>
            <c:marker>
              <c:spPr>
                <a:solidFill>
                  <a:sysClr val="window" lastClr="FFFFFF">
                    <a:lumMod val="85000"/>
                  </a:sysClr>
                </a:solidFill>
              </c:spPr>
            </c:marker>
            <c:extLst xmlns:c16r2="http://schemas.microsoft.com/office/drawing/2015/06/chart">
              <c:ext xmlns:c16="http://schemas.microsoft.com/office/drawing/2014/chart" uri="{C3380CC4-5D6E-409C-BE32-E72D297353CC}">
                <c16:uniqueId val="{00000006-3723-4173-8448-20DE01024A10}"/>
              </c:ext>
            </c:extLst>
          </c:dPt>
          <c:dPt>
            <c:idx val="7"/>
            <c:marker>
              <c:spPr>
                <a:solidFill>
                  <a:schemeClr val="bg1"/>
                </a:solidFill>
              </c:spPr>
            </c:marker>
            <c:extLst xmlns:c16r2="http://schemas.microsoft.com/office/drawing/2015/06/chart">
              <c:ext xmlns:c16="http://schemas.microsoft.com/office/drawing/2014/chart" uri="{C3380CC4-5D6E-409C-BE32-E72D297353CC}">
                <c16:uniqueId val="{00000007-3723-4173-8448-20DE01024A10}"/>
              </c:ext>
            </c:extLst>
          </c:dPt>
          <c:dPt>
            <c:idx val="8"/>
            <c:marker>
              <c:spPr>
                <a:solidFill>
                  <a:sysClr val="window" lastClr="FFFFFF"/>
                </a:solidFill>
              </c:spPr>
            </c:marker>
            <c:extLst xmlns:c16r2="http://schemas.microsoft.com/office/drawing/2015/06/chart">
              <c:ext xmlns:c16="http://schemas.microsoft.com/office/drawing/2014/chart" uri="{C3380CC4-5D6E-409C-BE32-E72D297353CC}">
                <c16:uniqueId val="{00000008-3723-4173-8448-20DE01024A10}"/>
              </c:ext>
            </c:extLst>
          </c:dPt>
          <c:dPt>
            <c:idx val="9"/>
            <c:marker>
              <c:spPr>
                <a:solidFill>
                  <a:sysClr val="window" lastClr="FFFFFF"/>
                </a:solidFill>
              </c:spPr>
            </c:marker>
            <c:extLst xmlns:c16r2="http://schemas.microsoft.com/office/drawing/2015/06/chart">
              <c:ext xmlns:c16="http://schemas.microsoft.com/office/drawing/2014/chart" uri="{C3380CC4-5D6E-409C-BE32-E72D297353CC}">
                <c16:uniqueId val="{00000009-3723-4173-8448-20DE01024A10}"/>
              </c:ext>
            </c:extLst>
          </c:dPt>
          <c:dPt>
            <c:idx val="10"/>
            <c:marker>
              <c:spPr>
                <a:solidFill>
                  <a:schemeClr val="bg1"/>
                </a:solidFill>
              </c:spPr>
            </c:marker>
            <c:extLst xmlns:c16r2="http://schemas.microsoft.com/office/drawing/2015/06/chart">
              <c:ext xmlns:c16="http://schemas.microsoft.com/office/drawing/2014/chart" uri="{C3380CC4-5D6E-409C-BE32-E72D297353CC}">
                <c16:uniqueId val="{0000000A-3723-4173-8448-20DE01024A10}"/>
              </c:ext>
            </c:extLst>
          </c:dPt>
          <c:dPt>
            <c:idx val="11"/>
            <c:marker>
              <c:spPr>
                <a:solidFill>
                  <a:sysClr val="window" lastClr="FFFFFF"/>
                </a:solidFill>
              </c:spPr>
            </c:marker>
            <c:extLst xmlns:c16r2="http://schemas.microsoft.com/office/drawing/2015/06/chart">
              <c:ext xmlns:c16="http://schemas.microsoft.com/office/drawing/2014/chart" uri="{C3380CC4-5D6E-409C-BE32-E72D297353CC}">
                <c16:uniqueId val="{0000000B-3723-4173-8448-20DE01024A10}"/>
              </c:ext>
            </c:extLst>
          </c:dPt>
          <c:dPt>
            <c:idx val="12"/>
            <c:marker>
              <c:spPr>
                <a:solidFill>
                  <a:sysClr val="window" lastClr="FFFFFF">
                    <a:lumMod val="85000"/>
                  </a:sysClr>
                </a:solidFill>
              </c:spPr>
            </c:marker>
            <c:extLst xmlns:c16r2="http://schemas.microsoft.com/office/drawing/2015/06/chart">
              <c:ext xmlns:c16="http://schemas.microsoft.com/office/drawing/2014/chart" uri="{C3380CC4-5D6E-409C-BE32-E72D297353CC}">
                <c16:uniqueId val="{0000000C-3723-4173-8448-20DE01024A10}"/>
              </c:ext>
            </c:extLst>
          </c:dPt>
          <c:dPt>
            <c:idx val="13"/>
            <c:marker>
              <c:spPr>
                <a:solidFill>
                  <a:sysClr val="window" lastClr="FFFFFF">
                    <a:lumMod val="85000"/>
                  </a:sysClr>
                </a:solidFill>
              </c:spPr>
            </c:marker>
            <c:extLst xmlns:c16r2="http://schemas.microsoft.com/office/drawing/2015/06/chart">
              <c:ext xmlns:c16="http://schemas.microsoft.com/office/drawing/2014/chart" uri="{C3380CC4-5D6E-409C-BE32-E72D297353CC}">
                <c16:uniqueId val="{0000000D-3723-4173-8448-20DE01024A10}"/>
              </c:ext>
            </c:extLst>
          </c:dPt>
          <c:dPt>
            <c:idx val="14"/>
            <c:marker>
              <c:spPr>
                <a:solidFill>
                  <a:sysClr val="window" lastClr="FFFFFF"/>
                </a:solidFill>
              </c:spPr>
            </c:marker>
            <c:extLst xmlns:c16r2="http://schemas.microsoft.com/office/drawing/2015/06/chart">
              <c:ext xmlns:c16="http://schemas.microsoft.com/office/drawing/2014/chart" uri="{C3380CC4-5D6E-409C-BE32-E72D297353CC}">
                <c16:uniqueId val="{0000000E-3723-4173-8448-20DE01024A10}"/>
              </c:ext>
            </c:extLst>
          </c:dPt>
          <c:dPt>
            <c:idx val="15"/>
            <c:marker>
              <c:spPr>
                <a:solidFill>
                  <a:sysClr val="window" lastClr="FFFFFF"/>
                </a:solidFill>
              </c:spPr>
            </c:marker>
            <c:extLst xmlns:c16r2="http://schemas.microsoft.com/office/drawing/2015/06/chart">
              <c:ext xmlns:c16="http://schemas.microsoft.com/office/drawing/2014/chart" uri="{C3380CC4-5D6E-409C-BE32-E72D297353CC}">
                <c16:uniqueId val="{0000000F-3723-4173-8448-20DE01024A10}"/>
              </c:ext>
            </c:extLst>
          </c:dPt>
          <c:dPt>
            <c:idx val="16"/>
            <c:marker>
              <c:spPr>
                <a:solidFill>
                  <a:schemeClr val="bg1">
                    <a:lumMod val="85000"/>
                  </a:schemeClr>
                </a:solidFill>
              </c:spPr>
            </c:marker>
            <c:extLst xmlns:c16r2="http://schemas.microsoft.com/office/drawing/2015/06/chart">
              <c:ext xmlns:c16="http://schemas.microsoft.com/office/drawing/2014/chart" uri="{C3380CC4-5D6E-409C-BE32-E72D297353CC}">
                <c16:uniqueId val="{00000010-3723-4173-8448-20DE01024A10}"/>
              </c:ext>
            </c:extLst>
          </c:dPt>
          <c:dPt>
            <c:idx val="17"/>
            <c:marker>
              <c:spPr>
                <a:solidFill>
                  <a:sysClr val="window" lastClr="FFFFFF"/>
                </a:solidFill>
              </c:spPr>
            </c:marker>
            <c:extLst xmlns:c16r2="http://schemas.microsoft.com/office/drawing/2015/06/chart">
              <c:ext xmlns:c16="http://schemas.microsoft.com/office/drawing/2014/chart" uri="{C3380CC4-5D6E-409C-BE32-E72D297353CC}">
                <c16:uniqueId val="{00000011-3723-4173-8448-20DE01024A10}"/>
              </c:ext>
            </c:extLst>
          </c:dPt>
          <c:dPt>
            <c:idx val="18"/>
            <c:marker>
              <c:spPr>
                <a:solidFill>
                  <a:schemeClr val="bg1"/>
                </a:solidFill>
              </c:spPr>
            </c:marker>
            <c:extLst xmlns:c16r2="http://schemas.microsoft.com/office/drawing/2015/06/chart">
              <c:ext xmlns:c16="http://schemas.microsoft.com/office/drawing/2014/chart" uri="{C3380CC4-5D6E-409C-BE32-E72D297353CC}">
                <c16:uniqueId val="{00000012-3723-4173-8448-20DE01024A10}"/>
              </c:ext>
            </c:extLst>
          </c:dPt>
          <c:dPt>
            <c:idx val="19"/>
            <c:marker>
              <c:spPr>
                <a:solidFill>
                  <a:schemeClr val="bg1">
                    <a:lumMod val="85000"/>
                  </a:schemeClr>
                </a:solidFill>
              </c:spPr>
            </c:marker>
            <c:extLst xmlns:c16r2="http://schemas.microsoft.com/office/drawing/2015/06/chart">
              <c:ext xmlns:c16="http://schemas.microsoft.com/office/drawing/2014/chart" uri="{C3380CC4-5D6E-409C-BE32-E72D297353CC}">
                <c16:uniqueId val="{00000013-3723-4173-8448-20DE01024A10}"/>
              </c:ext>
            </c:extLst>
          </c:dPt>
          <c:dPt>
            <c:idx val="20"/>
            <c:marker>
              <c:symbol val="triangle"/>
              <c:size val="15"/>
              <c:spPr>
                <a:solidFill>
                  <a:schemeClr val="bg1"/>
                </a:solidFill>
              </c:spPr>
            </c:marker>
            <c:extLst xmlns:c16r2="http://schemas.microsoft.com/office/drawing/2015/06/chart">
              <c:ext xmlns:c16="http://schemas.microsoft.com/office/drawing/2014/chart" uri="{C3380CC4-5D6E-409C-BE32-E72D297353CC}">
                <c16:uniqueId val="{00000014-3723-4173-8448-20DE01024A10}"/>
              </c:ext>
            </c:extLst>
          </c:dPt>
          <c:dPt>
            <c:idx val="21"/>
            <c:marker>
              <c:symbol val="triangle"/>
              <c:size val="15"/>
              <c:spPr>
                <a:solidFill>
                  <a:sysClr val="window" lastClr="FFFFFF"/>
                </a:solidFill>
              </c:spPr>
            </c:marker>
            <c:extLst xmlns:c16r2="http://schemas.microsoft.com/office/drawing/2015/06/chart">
              <c:ext xmlns:c16="http://schemas.microsoft.com/office/drawing/2014/chart" uri="{C3380CC4-5D6E-409C-BE32-E72D297353CC}">
                <c16:uniqueId val="{00000015-3723-4173-8448-20DE01024A10}"/>
              </c:ext>
            </c:extLst>
          </c:dPt>
          <c:dLbls>
            <c:dLbl>
              <c:idx val="0"/>
              <c:layout>
                <c:manualLayout>
                  <c:x val="-7.617308564856215E-2"/>
                  <c:y val="1.9003016601808569E-2"/>
                </c:manualLayout>
              </c:layout>
              <c:tx>
                <c:rich>
                  <a:bodyPr/>
                  <a:lstStyle/>
                  <a:p>
                    <a:r>
                      <a:rPr lang="en-US" sz="1400"/>
                      <a:t>Acelga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0-3723-4173-8448-20DE01024A10}"/>
                </c:ext>
              </c:extLst>
            </c:dLbl>
            <c:dLbl>
              <c:idx val="1"/>
              <c:layout>
                <c:manualLayout>
                  <c:x val="-6.586415856490227E-2"/>
                  <c:y val="-3.0988474926922575E-2"/>
                </c:manualLayout>
              </c:layout>
              <c:tx>
                <c:rich>
                  <a:bodyPr/>
                  <a:lstStyle/>
                  <a:p>
                    <a:r>
                      <a:rPr lang="en-US" sz="1400"/>
                      <a:t>Bledo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3723-4173-8448-20DE01024A10}"/>
                </c:ext>
              </c:extLst>
            </c:dLbl>
            <c:dLbl>
              <c:idx val="2"/>
              <c:layout>
                <c:manualLayout>
                  <c:x val="-3.7635233154480009E-2"/>
                  <c:y val="-3.8030251476339691E-2"/>
                </c:manualLayout>
              </c:layout>
              <c:tx>
                <c:rich>
                  <a:bodyPr/>
                  <a:lstStyle/>
                  <a:p>
                    <a:r>
                      <a:rPr lang="en-US" sz="1400"/>
                      <a:t>Brocoli</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3723-4173-8448-20DE01024A10}"/>
                </c:ext>
              </c:extLst>
            </c:dLbl>
            <c:dLbl>
              <c:idx val="3"/>
              <c:layout>
                <c:manualLayout>
                  <c:x val="-8.2356566949691925E-3"/>
                  <c:y val="-1.2811458887426861E-2"/>
                </c:manualLayout>
              </c:layout>
              <c:tx>
                <c:rich>
                  <a:bodyPr/>
                  <a:lstStyle/>
                  <a:p>
                    <a:r>
                      <a:rPr lang="en-US" sz="1400"/>
                      <a:t>Cenizo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3-3723-4173-8448-20DE01024A10}"/>
                </c:ext>
              </c:extLst>
            </c:dLbl>
            <c:dLbl>
              <c:idx val="4"/>
              <c:layout>
                <c:manualLayout>
                  <c:x val="-2.5279853142030004E-2"/>
                  <c:y val="-3.3271683137825754E-2"/>
                </c:manualLayout>
              </c:layout>
              <c:tx>
                <c:rich>
                  <a:bodyPr/>
                  <a:lstStyle/>
                  <a:p>
                    <a:r>
                      <a:rPr lang="en-US" sz="1400"/>
                      <a:t>Col rizada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4-3723-4173-8448-20DE01024A10}"/>
                </c:ext>
              </c:extLst>
            </c:dLbl>
            <c:dLbl>
              <c:idx val="5"/>
              <c:layout>
                <c:manualLayout>
                  <c:x val="-6.3512164871460913E-2"/>
                  <c:y val="2.5936032377608841E-2"/>
                </c:manualLayout>
              </c:layout>
              <c:tx>
                <c:rich>
                  <a:bodyPr/>
                  <a:lstStyle/>
                  <a:p>
                    <a:r>
                      <a:rPr lang="en-US" sz="1400"/>
                      <a:t>Repollo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5-3723-4173-8448-20DE01024A10}"/>
                </c:ext>
              </c:extLst>
            </c:dLbl>
            <c:dLbl>
              <c:idx val="6"/>
              <c:layout>
                <c:manualLayout>
                  <c:x val="-1.3229526429784005E-2"/>
                  <c:y val="-2.1310961953022203E-2"/>
                </c:manualLayout>
              </c:layout>
              <c:tx>
                <c:rich>
                  <a:bodyPr/>
                  <a:lstStyle/>
                  <a:p>
                    <a:r>
                      <a:rPr lang="en-US" sz="1400"/>
                      <a:t>Diente de León</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6-3723-4173-8448-20DE01024A10}"/>
                </c:ext>
              </c:extLst>
            </c:dLbl>
            <c:dLbl>
              <c:idx val="7"/>
              <c:layout>
                <c:manualLayout>
                  <c:x val="-0.10527512847643029"/>
                  <c:y val="-5.5373190738822534E-3"/>
                </c:manualLayout>
              </c:layout>
              <c:tx>
                <c:rich>
                  <a:bodyPr/>
                  <a:lstStyle/>
                  <a:p>
                    <a:r>
                      <a:rPr lang="en-US" sz="1400"/>
                      <a:t>Espinaca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7-3723-4173-8448-20DE01024A10}"/>
                </c:ext>
              </c:extLst>
            </c:dLbl>
            <c:dLbl>
              <c:idx val="8"/>
              <c:layout>
                <c:manualLayout>
                  <c:x val="-4.6465535970739463E-2"/>
                  <c:y val="-3.5020052353089394E-2"/>
                </c:manualLayout>
              </c:layout>
              <c:tx>
                <c:rich>
                  <a:bodyPr/>
                  <a:lstStyle/>
                  <a:p>
                    <a:r>
                      <a:rPr lang="en-US" sz="1400"/>
                      <a:t>Hinojo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8-3723-4173-8448-20DE01024A10}"/>
                </c:ext>
              </c:extLst>
            </c:dLbl>
            <c:dLbl>
              <c:idx val="9"/>
              <c:layout>
                <c:manualLayout>
                  <c:x val="-3.2941122846164621E-2"/>
                  <c:y val="-3.0598910943755431E-2"/>
                </c:manualLayout>
              </c:layout>
              <c:tx>
                <c:rich>
                  <a:bodyPr/>
                  <a:lstStyle/>
                  <a:p>
                    <a:r>
                      <a:rPr lang="en-US" sz="1400"/>
                      <a:t>Iceberg</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9-3723-4173-8448-20DE01024A10}"/>
                </c:ext>
              </c:extLst>
            </c:dLbl>
            <c:dLbl>
              <c:idx val="10"/>
              <c:layout>
                <c:manualLayout>
                  <c:x val="-5.5576944835017537E-2"/>
                  <c:y val="-3.5498614182927851E-2"/>
                </c:manualLayout>
              </c:layout>
              <c:tx>
                <c:rich>
                  <a:bodyPr/>
                  <a:lstStyle/>
                  <a:p>
                    <a:r>
                      <a:rPr lang="en-US" sz="1400"/>
                      <a:t>Lechuga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A-3723-4173-8448-20DE01024A10}"/>
                </c:ext>
              </c:extLst>
            </c:dLbl>
            <c:dLbl>
              <c:idx val="11"/>
              <c:layout>
                <c:manualLayout>
                  <c:x val="-1.4112147386171498E-2"/>
                  <c:y val="-1.170497247833646E-2"/>
                </c:manualLayout>
              </c:layout>
              <c:tx>
                <c:rich>
                  <a:bodyPr/>
                  <a:lstStyle/>
                  <a:p>
                    <a:r>
                      <a:rPr lang="en-US" sz="1400"/>
                      <a:t>Naranja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B-3723-4173-8448-20DE01024A10}"/>
                </c:ext>
              </c:extLst>
            </c:dLbl>
            <c:dLbl>
              <c:idx val="12"/>
              <c:layout>
                <c:manualLayout>
                  <c:x val="-1.4113629190357043E-2"/>
                  <c:y val="-2.0788821393893743E-2"/>
                </c:manualLayout>
              </c:layout>
              <c:tx>
                <c:rich>
                  <a:bodyPr/>
                  <a:lstStyle/>
                  <a:p>
                    <a:r>
                      <a:rPr lang="en-US" sz="1400"/>
                      <a:t>Ortiga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C-3723-4173-8448-20DE01024A10}"/>
                </c:ext>
              </c:extLst>
            </c:dLbl>
            <c:dLbl>
              <c:idx val="13"/>
              <c:layout>
                <c:manualLayout>
                  <c:x val="-4.2339405766885496E-2"/>
                  <c:y val="-3.6135953618079746E-2"/>
                </c:manualLayout>
              </c:layout>
              <c:tx>
                <c:rich>
                  <a:bodyPr/>
                  <a:lstStyle/>
                  <a:p>
                    <a:r>
                      <a:rPr lang="en-US" sz="1400"/>
                      <a:t>Verdolaga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D-3723-4173-8448-20DE01024A10}"/>
                </c:ext>
              </c:extLst>
            </c:dLbl>
            <c:dLbl>
              <c:idx val="14"/>
              <c:layout>
                <c:manualLayout>
                  <c:x val="-4.5873448836984916E-2"/>
                  <c:y val="2.9288158963016883E-2"/>
                </c:manualLayout>
              </c:layout>
              <c:tx>
                <c:rich>
                  <a:bodyPr/>
                  <a:lstStyle/>
                  <a:p>
                    <a:r>
                      <a:rPr lang="en-US" sz="1400"/>
                      <a:t>Patata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E-3723-4173-8448-20DE01024A10}"/>
                </c:ext>
              </c:extLst>
            </c:dLbl>
            <c:dLbl>
              <c:idx val="15"/>
              <c:layout>
                <c:manualLayout>
                  <c:x val="-1.5286329311968945E-2"/>
                  <c:y val="1.4777149416277061E-2"/>
                </c:manualLayout>
              </c:layout>
              <c:tx>
                <c:rich>
                  <a:bodyPr/>
                  <a:lstStyle/>
                  <a:p>
                    <a:r>
                      <a:rPr lang="en-US" sz="1400"/>
                      <a:t>Rábano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F-3723-4173-8448-20DE01024A10}"/>
                </c:ext>
              </c:extLst>
            </c:dLbl>
            <c:dLbl>
              <c:idx val="16"/>
              <c:layout>
                <c:manualLayout>
                  <c:x val="-5.6278356380924655E-3"/>
                  <c:y val="-7.4655645454799963E-3"/>
                </c:manualLayout>
              </c:layout>
              <c:tx>
                <c:rich>
                  <a:bodyPr/>
                  <a:lstStyle/>
                  <a:p>
                    <a:r>
                      <a:rPr lang="en-US" sz="1400"/>
                      <a:t>Acedera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0-3723-4173-8448-20DE01024A10}"/>
                </c:ext>
              </c:extLst>
            </c:dLbl>
            <c:dLbl>
              <c:idx val="17"/>
              <c:layout>
                <c:manualLayout>
                  <c:x val="-1.2057152257554896E-2"/>
                  <c:y val="4.0311178924382013E-3"/>
                </c:manualLayout>
              </c:layout>
              <c:tx>
                <c:rich>
                  <a:bodyPr/>
                  <a:lstStyle/>
                  <a:p>
                    <a:r>
                      <a:rPr lang="en-US" sz="1400"/>
                      <a:t>Tomate</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1-3723-4173-8448-20DE01024A10}"/>
                </c:ext>
              </c:extLst>
            </c:dLbl>
            <c:dLbl>
              <c:idx val="18"/>
              <c:layout>
                <c:manualLayout>
                  <c:x val="-5.6174006518742825E-2"/>
                  <c:y val="-3.4428980374590551E-2"/>
                </c:manualLayout>
              </c:layout>
              <c:tx>
                <c:rich>
                  <a:bodyPr/>
                  <a:lstStyle/>
                  <a:p>
                    <a:r>
                      <a:rPr lang="en-US" sz="1400"/>
                      <a:t>Zanahoria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2-3723-4173-8448-20DE01024A10}"/>
                </c:ext>
              </c:extLst>
            </c:dLbl>
            <c:dLbl>
              <c:idx val="19"/>
              <c:layout>
                <c:manualLayout>
                  <c:x val="-5.8809103612194047E-2"/>
                  <c:y val="-3.7398729621105652E-2"/>
                </c:manualLayout>
              </c:layout>
              <c:tx>
                <c:rich>
                  <a:bodyPr/>
                  <a:lstStyle/>
                  <a:p>
                    <a:r>
                      <a:rPr lang="en-US" sz="1400"/>
                      <a:t>Llantén</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3-3723-4173-8448-20DE01024A10}"/>
                </c:ext>
              </c:extLst>
            </c:dLbl>
            <c:dLbl>
              <c:idx val="20"/>
              <c:layout>
                <c:manualLayout>
                  <c:x val="-0.11058528703963152"/>
                  <c:y val="-2.3665976091155991E-2"/>
                </c:manualLayout>
              </c:layout>
              <c:tx>
                <c:rich>
                  <a:bodyPr/>
                  <a:lstStyle/>
                  <a:p>
                    <a:r>
                      <a:rPr lang="en-US" sz="1400"/>
                      <a:t>Requesón</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4-3723-4173-8448-20DE01024A10}"/>
                </c:ext>
              </c:extLst>
            </c:dLbl>
            <c:dLbl>
              <c:idx val="21"/>
              <c:layout>
                <c:manualLayout>
                  <c:x val="-5.4698416172701776E-2"/>
                  <c:y val="2.8776176544696101E-2"/>
                </c:manualLayout>
              </c:layout>
              <c:tx>
                <c:rich>
                  <a:bodyPr/>
                  <a:lstStyle/>
                  <a:p>
                    <a:r>
                      <a:rPr lang="en-US" sz="1400"/>
                      <a:t>Leche</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5-3723-4173-8448-20DE01024A10}"/>
                </c:ext>
              </c:extLst>
            </c:dLbl>
            <c:dLbl>
              <c:idx val="22"/>
              <c:layout>
                <c:manualLayout>
                  <c:x val="-1.4997342664817831E-2"/>
                  <c:y val="-2.9288333939919992E-2"/>
                </c:manualLayout>
              </c:layout>
              <c:tx>
                <c:rich>
                  <a:bodyPr/>
                  <a:lstStyle/>
                  <a:p>
                    <a:r>
                      <a:rPr lang="en-US" sz="1400"/>
                      <a:t>Ortiga*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6-3723-4173-8448-20DE01024A10}"/>
                </c:ext>
              </c:extLst>
            </c:dLbl>
            <c:dLbl>
              <c:idx val="23"/>
              <c:layout>
                <c:manualLayout>
                  <c:x val="-1.1761820722438922E-2"/>
                  <c:y val="-1.0199653533028798E-2"/>
                </c:manualLayout>
              </c:layout>
              <c:tx>
                <c:rich>
                  <a:bodyPr/>
                  <a:lstStyle/>
                  <a:p>
                    <a:r>
                      <a:rPr lang="en-US" sz="1400"/>
                      <a:t>Bledo*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7-3723-4173-8448-20DE01024A10}"/>
                </c:ext>
              </c:extLst>
            </c:dLbl>
            <c:dLbl>
              <c:idx val="24"/>
              <c:layout>
                <c:manualLayout>
                  <c:x val="-9.4094751005033728E-2"/>
                  <c:y val="2.719907608807701E-2"/>
                </c:manualLayout>
              </c:layout>
              <c:tx>
                <c:rich>
                  <a:bodyPr/>
                  <a:lstStyle/>
                  <a:p>
                    <a:r>
                      <a:rPr lang="en-US" sz="1400"/>
                      <a:t>Acelga silvestre</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8-3723-4173-8448-20DE01024A10}"/>
                </c:ext>
              </c:extLst>
            </c:dLbl>
            <c:dLbl>
              <c:idx val="25"/>
              <c:layout>
                <c:manualLayout>
                  <c:x val="0"/>
                  <c:y val="-3.3998845110096022E-2"/>
                </c:manualLayout>
              </c:layout>
              <c:tx>
                <c:rich>
                  <a:bodyPr/>
                  <a:lstStyle/>
                  <a:p>
                    <a:r>
                      <a:rPr lang="en-US" sz="1400"/>
                      <a:t>Cenizo*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9-3723-4173-8448-20DE01024A10}"/>
                </c:ext>
              </c:extLst>
            </c:dLbl>
            <c:dLbl>
              <c:idx val="26"/>
              <c:layout>
                <c:manualLayout>
                  <c:x val="-0.13643712038029132"/>
                  <c:y val="-2.719907608807701E-2"/>
                </c:manualLayout>
              </c:layout>
              <c:tx>
                <c:rich>
                  <a:bodyPr/>
                  <a:lstStyle/>
                  <a:p>
                    <a:r>
                      <a:rPr lang="en-US" sz="1400"/>
                      <a:t>Hinojo marino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A-3723-4173-8448-20DE01024A10}"/>
                </c:ext>
              </c:extLst>
            </c:dLbl>
            <c:dLbl>
              <c:idx val="27"/>
              <c:layout>
                <c:manualLayout>
                  <c:x val="-6.1819773674172485E-3"/>
                  <c:y val="-2.0399332288137992E-2"/>
                </c:manualLayout>
              </c:layout>
              <c:tx>
                <c:rich>
                  <a:bodyPr/>
                  <a:lstStyle/>
                  <a:p>
                    <a:r>
                      <a:rPr lang="en-US" sz="1400"/>
                      <a:t>Malva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B-3723-4173-8448-20DE01024A10}"/>
                </c:ext>
              </c:extLst>
            </c:dLbl>
            <c:dLbl>
              <c:idx val="28"/>
              <c:layout>
                <c:manualLayout>
                  <c:x val="-6.351383190116959E-2"/>
                  <c:y val="-3.3998845110096022E-2"/>
                </c:manualLayout>
              </c:layout>
              <c:tx>
                <c:rich>
                  <a:bodyPr/>
                  <a:lstStyle/>
                  <a:p>
                    <a:r>
                      <a:rPr lang="en-US" sz="1400" dirty="0" err="1"/>
                      <a:t>Llantén</a:t>
                    </a:r>
                    <a:r>
                      <a:rPr lang="en-US" sz="1400" dirty="0"/>
                      <a:t>*</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C-3723-4173-8448-20DE01024A10}"/>
                </c:ext>
              </c:extLst>
            </c:dLbl>
            <c:dLbl>
              <c:idx val="29"/>
              <c:layout>
                <c:manualLayout>
                  <c:x val="-1.8818953914612201E-2"/>
                  <c:y val="-2.7065952294297181E-2"/>
                </c:manualLayout>
              </c:layout>
              <c:tx>
                <c:rich>
                  <a:bodyPr/>
                  <a:lstStyle/>
                  <a:p>
                    <a:r>
                      <a:rPr lang="en-US" sz="1400"/>
                      <a:t>Verdolaga*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D-3723-4173-8448-20DE01024A10}"/>
                </c:ext>
              </c:extLst>
            </c:dLbl>
            <c:dLbl>
              <c:idx val="30"/>
              <c:layout>
                <c:manualLayout>
                  <c:x val="-1.7052641613290464E-2"/>
                  <c:y val="-2.3666326044962067E-2"/>
                </c:manualLayout>
              </c:layout>
              <c:tx>
                <c:rich>
                  <a:bodyPr/>
                  <a:lstStyle/>
                  <a:p>
                    <a:r>
                      <a:rPr lang="en-US" sz="1400"/>
                      <a:t>Romaza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E-3723-4173-8448-20DE01024A10}"/>
                </c:ext>
              </c:extLst>
            </c:dLbl>
            <c:dLbl>
              <c:idx val="31"/>
              <c:layout>
                <c:manualLayout>
                  <c:x val="-1.1761820722438922E-2"/>
                  <c:y val="-1.6999422555048011E-2"/>
                </c:manualLayout>
              </c:layout>
              <c:tx>
                <c:rich>
                  <a:bodyPr/>
                  <a:lstStyle/>
                  <a:p>
                    <a:r>
                      <a:rPr lang="en-US" sz="1400"/>
                      <a:t>Cerraja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F-3723-4173-8448-20DE01024A10}"/>
                </c:ext>
              </c:extLst>
            </c:dLbl>
            <c:dLbl>
              <c:idx val="32"/>
              <c:layout>
                <c:manualLayout>
                  <c:x val="-0.10873082108533613"/>
                  <c:y val="7.7112321173605468E-3"/>
                </c:manualLayout>
              </c:layout>
              <c:tx>
                <c:rich>
                  <a:bodyPr/>
                  <a:lstStyle/>
                  <a:p>
                    <a:r>
                      <a:rPr lang="en-US" sz="1400"/>
                      <a:t>Pamplina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20-3723-4173-8448-20DE01024A10}"/>
                </c:ext>
              </c:extLst>
            </c:dLbl>
            <c:dLbl>
              <c:idx val="33"/>
              <c:layout>
                <c:manualLayout>
                  <c:x val="-1.0589660016117594E-2"/>
                  <c:y val="-1.8043968196198103E-2"/>
                </c:manualLayout>
              </c:layout>
              <c:tx>
                <c:rich>
                  <a:bodyPr/>
                  <a:lstStyle/>
                  <a:p>
                    <a:r>
                      <a:rPr lang="en-US" sz="1400"/>
                      <a:t>Verbena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21-3723-4173-8448-20DE01024A10}"/>
                </c:ext>
              </c:extLst>
            </c:dLbl>
            <c:delete val="1"/>
            <c:extLst xmlns:c16r2="http://schemas.microsoft.com/office/drawing/2015/06/chart">
              <c:ext xmlns:c15="http://schemas.microsoft.com/office/drawing/2012/chart" uri="{CE6537A1-D6FC-4f65-9D91-7224C49458BB}">
                <c15:showLeaderLines val="0"/>
              </c:ext>
            </c:extLst>
          </c:dLbls>
          <c:xVal>
            <c:numRef>
              <c:f>Hoja1!$A$2:$A$35</c:f>
              <c:numCache>
                <c:formatCode>General</c:formatCode>
                <c:ptCount val="34"/>
                <c:pt idx="0">
                  <c:v>30</c:v>
                </c:pt>
                <c:pt idx="1">
                  <c:v>43.3</c:v>
                </c:pt>
                <c:pt idx="2">
                  <c:v>84.2</c:v>
                </c:pt>
                <c:pt idx="3">
                  <c:v>80</c:v>
                </c:pt>
                <c:pt idx="4">
                  <c:v>31</c:v>
                </c:pt>
                <c:pt idx="5">
                  <c:v>36.6</c:v>
                </c:pt>
                <c:pt idx="6">
                  <c:v>35</c:v>
                </c:pt>
                <c:pt idx="7">
                  <c:v>28.1</c:v>
                </c:pt>
                <c:pt idx="8">
                  <c:v>12</c:v>
                </c:pt>
                <c:pt idx="9">
                  <c:v>2.8</c:v>
                </c:pt>
                <c:pt idx="10">
                  <c:v>3.7</c:v>
                </c:pt>
                <c:pt idx="11">
                  <c:v>48.5</c:v>
                </c:pt>
                <c:pt idx="12">
                  <c:v>36.4</c:v>
                </c:pt>
                <c:pt idx="13">
                  <c:v>21</c:v>
                </c:pt>
                <c:pt idx="14">
                  <c:v>9.1</c:v>
                </c:pt>
                <c:pt idx="15">
                  <c:v>14.8</c:v>
                </c:pt>
                <c:pt idx="16">
                  <c:v>48</c:v>
                </c:pt>
                <c:pt idx="17">
                  <c:v>13.7</c:v>
                </c:pt>
                <c:pt idx="18">
                  <c:v>5.9</c:v>
                </c:pt>
                <c:pt idx="19">
                  <c:v>29.35</c:v>
                </c:pt>
                <c:pt idx="20">
                  <c:v>0</c:v>
                </c:pt>
                <c:pt idx="21">
                  <c:v>0.2</c:v>
                </c:pt>
                <c:pt idx="22">
                  <c:v>85</c:v>
                </c:pt>
                <c:pt idx="23">
                  <c:v>103</c:v>
                </c:pt>
                <c:pt idx="24">
                  <c:v>45</c:v>
                </c:pt>
                <c:pt idx="25">
                  <c:v>117</c:v>
                </c:pt>
                <c:pt idx="26">
                  <c:v>28</c:v>
                </c:pt>
                <c:pt idx="27">
                  <c:v>82</c:v>
                </c:pt>
                <c:pt idx="28">
                  <c:v>25</c:v>
                </c:pt>
                <c:pt idx="29">
                  <c:v>80</c:v>
                </c:pt>
                <c:pt idx="30">
                  <c:v>47</c:v>
                </c:pt>
                <c:pt idx="31">
                  <c:v>45</c:v>
                </c:pt>
                <c:pt idx="32">
                  <c:v>29</c:v>
                </c:pt>
                <c:pt idx="33">
                  <c:v>54</c:v>
                </c:pt>
              </c:numCache>
            </c:numRef>
          </c:xVal>
          <c:yVal>
            <c:numRef>
              <c:f>Hoja1!$B$2:$B$35</c:f>
              <c:numCache>
                <c:formatCode>General</c:formatCode>
                <c:ptCount val="34"/>
                <c:pt idx="0">
                  <c:v>6116</c:v>
                </c:pt>
                <c:pt idx="1">
                  <c:v>2917</c:v>
                </c:pt>
                <c:pt idx="2">
                  <c:v>623</c:v>
                </c:pt>
                <c:pt idx="3">
                  <c:v>11600</c:v>
                </c:pt>
                <c:pt idx="4">
                  <c:v>1000</c:v>
                </c:pt>
                <c:pt idx="5">
                  <c:v>98</c:v>
                </c:pt>
                <c:pt idx="6">
                  <c:v>10161</c:v>
                </c:pt>
                <c:pt idx="7">
                  <c:v>9377</c:v>
                </c:pt>
                <c:pt idx="8">
                  <c:v>963</c:v>
                </c:pt>
                <c:pt idx="9">
                  <c:v>502</c:v>
                </c:pt>
                <c:pt idx="10">
                  <c:v>7492</c:v>
                </c:pt>
                <c:pt idx="11">
                  <c:v>230</c:v>
                </c:pt>
                <c:pt idx="12">
                  <c:v>8169</c:v>
                </c:pt>
                <c:pt idx="13">
                  <c:v>1320</c:v>
                </c:pt>
                <c:pt idx="14">
                  <c:v>8</c:v>
                </c:pt>
                <c:pt idx="15">
                  <c:v>7</c:v>
                </c:pt>
                <c:pt idx="16">
                  <c:v>4000</c:v>
                </c:pt>
                <c:pt idx="17">
                  <c:v>833</c:v>
                </c:pt>
                <c:pt idx="18">
                  <c:v>16706</c:v>
                </c:pt>
                <c:pt idx="19">
                  <c:v>11000</c:v>
                </c:pt>
                <c:pt idx="20">
                  <c:v>445</c:v>
                </c:pt>
                <c:pt idx="21">
                  <c:v>102</c:v>
                </c:pt>
                <c:pt idx="22">
                  <c:v>8333</c:v>
                </c:pt>
                <c:pt idx="23">
                  <c:v>25666</c:v>
                </c:pt>
                <c:pt idx="24">
                  <c:v>23833</c:v>
                </c:pt>
                <c:pt idx="25">
                  <c:v>20833</c:v>
                </c:pt>
                <c:pt idx="26">
                  <c:v>7500</c:v>
                </c:pt>
                <c:pt idx="27">
                  <c:v>13666</c:v>
                </c:pt>
                <c:pt idx="28">
                  <c:v>14166</c:v>
                </c:pt>
                <c:pt idx="29">
                  <c:v>16333</c:v>
                </c:pt>
                <c:pt idx="30">
                  <c:v>7166</c:v>
                </c:pt>
                <c:pt idx="31">
                  <c:v>25500</c:v>
                </c:pt>
                <c:pt idx="32">
                  <c:v>7000</c:v>
                </c:pt>
                <c:pt idx="33">
                  <c:v>13666</c:v>
                </c:pt>
              </c:numCache>
            </c:numRef>
          </c:yVal>
          <c:extLst xmlns:c16r2="http://schemas.microsoft.com/office/drawing/2015/06/chart">
            <c:ext xmlns:c16="http://schemas.microsoft.com/office/drawing/2014/chart" uri="{C3380CC4-5D6E-409C-BE32-E72D297353CC}">
              <c16:uniqueId val="{00000022-3723-4173-8448-20DE01024A10}"/>
            </c:ext>
          </c:extLst>
        </c:ser>
        <c:axId val="147076992"/>
        <c:axId val="147447808"/>
      </c:scatterChart>
      <c:valAx>
        <c:axId val="147076992"/>
        <c:scaling>
          <c:orientation val="minMax"/>
          <c:max val="117"/>
          <c:min val="0"/>
        </c:scaling>
        <c:axPos val="b"/>
        <c:title>
          <c:tx>
            <c:rich>
              <a:bodyPr/>
              <a:lstStyle/>
              <a:p>
                <a:pPr>
                  <a:defRPr sz="1600"/>
                </a:pPr>
                <a:r>
                  <a:rPr lang="es-ES" sz="1600" dirty="0"/>
                  <a:t>Contenido de vitamina C (</a:t>
                </a:r>
                <a:r>
                  <a:rPr lang="es-ES" sz="1600" dirty="0" smtClean="0"/>
                  <a:t>mg/100g</a:t>
                </a:r>
                <a:r>
                  <a:rPr lang="es-ES" sz="1600" dirty="0"/>
                  <a:t>)</a:t>
                </a:r>
              </a:p>
            </c:rich>
          </c:tx>
          <c:layout/>
        </c:title>
        <c:numFmt formatCode="General" sourceLinked="1"/>
        <c:tickLblPos val="nextTo"/>
        <c:txPr>
          <a:bodyPr/>
          <a:lstStyle/>
          <a:p>
            <a:pPr>
              <a:defRPr sz="1400"/>
            </a:pPr>
            <a:endParaRPr lang="es-ES"/>
          </a:p>
        </c:txPr>
        <c:crossAx val="147447808"/>
        <c:crosses val="autoZero"/>
        <c:crossBetween val="midCat"/>
      </c:valAx>
      <c:valAx>
        <c:axId val="147447808"/>
        <c:scaling>
          <c:orientation val="minMax"/>
          <c:max val="26000"/>
          <c:min val="0"/>
        </c:scaling>
        <c:axPos val="l"/>
        <c:majorGridlines>
          <c:spPr>
            <a:ln>
              <a:prstDash val="dash"/>
            </a:ln>
          </c:spPr>
        </c:majorGridlines>
        <c:title>
          <c:tx>
            <c:rich>
              <a:bodyPr rot="-5400000" vert="horz"/>
              <a:lstStyle/>
              <a:p>
                <a:pPr>
                  <a:defRPr sz="1600"/>
                </a:pPr>
                <a:r>
                  <a:rPr lang="es-ES" sz="1600" dirty="0"/>
                  <a:t>Contenido de vitamina A (</a:t>
                </a:r>
                <a:r>
                  <a:rPr lang="es-ES" sz="1600" dirty="0" smtClean="0"/>
                  <a:t>UI/100g)</a:t>
                </a:r>
                <a:endParaRPr lang="es-ES" sz="1600" dirty="0"/>
              </a:p>
            </c:rich>
          </c:tx>
          <c:layout/>
        </c:title>
        <c:numFmt formatCode="General" sourceLinked="1"/>
        <c:tickLblPos val="nextTo"/>
        <c:txPr>
          <a:bodyPr/>
          <a:lstStyle/>
          <a:p>
            <a:pPr>
              <a:defRPr sz="1400"/>
            </a:pPr>
            <a:endParaRPr lang="es-ES"/>
          </a:p>
        </c:txPr>
        <c:crossAx val="147076992"/>
        <c:crosses val="autoZero"/>
        <c:crossBetween val="midCat"/>
      </c:valAx>
      <c:spPr>
        <a:solidFill>
          <a:schemeClr val="accent3">
            <a:lumMod val="60000"/>
            <a:lumOff val="40000"/>
          </a:schemeClr>
        </a:solidFill>
      </c:spPr>
    </c:plotArea>
    <c:plotVisOnly val="1"/>
    <c:dispBlanksAs val="gap"/>
  </c:chart>
  <c:spPr>
    <a:noFill/>
    <a:ln>
      <a:noFill/>
    </a:ln>
  </c:spPr>
  <c:externalData r:id="rId1"/>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es-ES"/>
  <c:style val="33"/>
  <c:chart>
    <c:autoTitleDeleted val="1"/>
    <c:plotArea>
      <c:layout>
        <c:manualLayout>
          <c:layoutTarget val="inner"/>
          <c:xMode val="edge"/>
          <c:yMode val="edge"/>
          <c:x val="0.13570992497625409"/>
          <c:y val="3.0947515688326009E-2"/>
          <c:w val="0.8259113466191994"/>
          <c:h val="0.77972683668054177"/>
        </c:manualLayout>
      </c:layout>
      <c:scatterChart>
        <c:scatterStyle val="lineMarker"/>
        <c:ser>
          <c:idx val="0"/>
          <c:order val="0"/>
          <c:tx>
            <c:strRef>
              <c:f>Hoja1!$B$1</c:f>
              <c:strCache>
                <c:ptCount val="1"/>
                <c:pt idx="0">
                  <c:v>Valores Y</c:v>
                </c:pt>
              </c:strCache>
            </c:strRef>
          </c:tx>
          <c:spPr>
            <a:ln w="47625">
              <a:noFill/>
            </a:ln>
          </c:spPr>
          <c:marker>
            <c:symbol val="diamond"/>
            <c:size val="15"/>
          </c:marker>
          <c:dPt>
            <c:idx val="0"/>
            <c:marker>
              <c:spPr>
                <a:solidFill>
                  <a:sysClr val="window" lastClr="FFFFFF"/>
                </a:solidFill>
              </c:spPr>
            </c:marker>
            <c:extLst xmlns:c16r2="http://schemas.microsoft.com/office/drawing/2015/06/chart">
              <c:ext xmlns:c16="http://schemas.microsoft.com/office/drawing/2014/chart" uri="{C3380CC4-5D6E-409C-BE32-E72D297353CC}">
                <c16:uniqueId val="{00000000-FBAE-45E6-B563-3D0D337128B6}"/>
              </c:ext>
            </c:extLst>
          </c:dPt>
          <c:dPt>
            <c:idx val="1"/>
            <c:marker>
              <c:spPr>
                <a:solidFill>
                  <a:schemeClr val="bg1">
                    <a:lumMod val="85000"/>
                  </a:schemeClr>
                </a:solidFill>
              </c:spPr>
            </c:marker>
            <c:extLst xmlns:c16r2="http://schemas.microsoft.com/office/drawing/2015/06/chart">
              <c:ext xmlns:c16="http://schemas.microsoft.com/office/drawing/2014/chart" uri="{C3380CC4-5D6E-409C-BE32-E72D297353CC}">
                <c16:uniqueId val="{00000001-FBAE-45E6-B563-3D0D337128B6}"/>
              </c:ext>
            </c:extLst>
          </c:dPt>
          <c:dPt>
            <c:idx val="2"/>
            <c:marker>
              <c:spPr>
                <a:solidFill>
                  <a:sysClr val="window" lastClr="FFFFFF"/>
                </a:solidFill>
              </c:spPr>
            </c:marker>
            <c:extLst xmlns:c16r2="http://schemas.microsoft.com/office/drawing/2015/06/chart">
              <c:ext xmlns:c16="http://schemas.microsoft.com/office/drawing/2014/chart" uri="{C3380CC4-5D6E-409C-BE32-E72D297353CC}">
                <c16:uniqueId val="{00000002-FBAE-45E6-B563-3D0D337128B6}"/>
              </c:ext>
            </c:extLst>
          </c:dPt>
          <c:dPt>
            <c:idx val="3"/>
            <c:marker>
              <c:spPr>
                <a:solidFill>
                  <a:sysClr val="window" lastClr="FFFFFF">
                    <a:lumMod val="85000"/>
                  </a:sysClr>
                </a:solidFill>
              </c:spPr>
            </c:marker>
            <c:extLst xmlns:c16r2="http://schemas.microsoft.com/office/drawing/2015/06/chart">
              <c:ext xmlns:c16="http://schemas.microsoft.com/office/drawing/2014/chart" uri="{C3380CC4-5D6E-409C-BE32-E72D297353CC}">
                <c16:uniqueId val="{00000003-FBAE-45E6-B563-3D0D337128B6}"/>
              </c:ext>
            </c:extLst>
          </c:dPt>
          <c:dPt>
            <c:idx val="4"/>
            <c:marker>
              <c:spPr>
                <a:solidFill>
                  <a:sysClr val="window" lastClr="FFFFFF"/>
                </a:solidFill>
              </c:spPr>
            </c:marker>
            <c:extLst xmlns:c16r2="http://schemas.microsoft.com/office/drawing/2015/06/chart">
              <c:ext xmlns:c16="http://schemas.microsoft.com/office/drawing/2014/chart" uri="{C3380CC4-5D6E-409C-BE32-E72D297353CC}">
                <c16:uniqueId val="{00000004-FBAE-45E6-B563-3D0D337128B6}"/>
              </c:ext>
            </c:extLst>
          </c:dPt>
          <c:dPt>
            <c:idx val="5"/>
            <c:marker>
              <c:spPr>
                <a:solidFill>
                  <a:sysClr val="window" lastClr="FFFFFF"/>
                </a:solidFill>
              </c:spPr>
            </c:marker>
            <c:extLst xmlns:c16r2="http://schemas.microsoft.com/office/drawing/2015/06/chart">
              <c:ext xmlns:c16="http://schemas.microsoft.com/office/drawing/2014/chart" uri="{C3380CC4-5D6E-409C-BE32-E72D297353CC}">
                <c16:uniqueId val="{00000005-FBAE-45E6-B563-3D0D337128B6}"/>
              </c:ext>
            </c:extLst>
          </c:dPt>
          <c:dPt>
            <c:idx val="6"/>
            <c:marker>
              <c:spPr>
                <a:solidFill>
                  <a:sysClr val="window" lastClr="FFFFFF">
                    <a:lumMod val="85000"/>
                  </a:sysClr>
                </a:solidFill>
              </c:spPr>
            </c:marker>
            <c:extLst xmlns:c16r2="http://schemas.microsoft.com/office/drawing/2015/06/chart">
              <c:ext xmlns:c16="http://schemas.microsoft.com/office/drawing/2014/chart" uri="{C3380CC4-5D6E-409C-BE32-E72D297353CC}">
                <c16:uniqueId val="{00000006-FBAE-45E6-B563-3D0D337128B6}"/>
              </c:ext>
            </c:extLst>
          </c:dPt>
          <c:dPt>
            <c:idx val="7"/>
            <c:marker>
              <c:spPr>
                <a:solidFill>
                  <a:sysClr val="window" lastClr="FFFFFF"/>
                </a:solidFill>
              </c:spPr>
            </c:marker>
            <c:extLst xmlns:c16r2="http://schemas.microsoft.com/office/drawing/2015/06/chart">
              <c:ext xmlns:c16="http://schemas.microsoft.com/office/drawing/2014/chart" uri="{C3380CC4-5D6E-409C-BE32-E72D297353CC}">
                <c16:uniqueId val="{00000007-FBAE-45E6-B563-3D0D337128B6}"/>
              </c:ext>
            </c:extLst>
          </c:dPt>
          <c:dPt>
            <c:idx val="8"/>
            <c:marker>
              <c:spPr>
                <a:solidFill>
                  <a:sysClr val="window" lastClr="FFFFFF"/>
                </a:solidFill>
              </c:spPr>
            </c:marker>
            <c:extLst xmlns:c16r2="http://schemas.microsoft.com/office/drawing/2015/06/chart">
              <c:ext xmlns:c16="http://schemas.microsoft.com/office/drawing/2014/chart" uri="{C3380CC4-5D6E-409C-BE32-E72D297353CC}">
                <c16:uniqueId val="{00000008-FBAE-45E6-B563-3D0D337128B6}"/>
              </c:ext>
            </c:extLst>
          </c:dPt>
          <c:dPt>
            <c:idx val="9"/>
            <c:marker>
              <c:spPr>
                <a:solidFill>
                  <a:sysClr val="window" lastClr="FFFFFF"/>
                </a:solidFill>
              </c:spPr>
            </c:marker>
            <c:extLst xmlns:c16r2="http://schemas.microsoft.com/office/drawing/2015/06/chart">
              <c:ext xmlns:c16="http://schemas.microsoft.com/office/drawing/2014/chart" uri="{C3380CC4-5D6E-409C-BE32-E72D297353CC}">
                <c16:uniqueId val="{00000009-FBAE-45E6-B563-3D0D337128B6}"/>
              </c:ext>
            </c:extLst>
          </c:dPt>
          <c:dPt>
            <c:idx val="10"/>
            <c:marker>
              <c:spPr>
                <a:solidFill>
                  <a:schemeClr val="bg1"/>
                </a:solidFill>
              </c:spPr>
            </c:marker>
            <c:extLst xmlns:c16r2="http://schemas.microsoft.com/office/drawing/2015/06/chart">
              <c:ext xmlns:c16="http://schemas.microsoft.com/office/drawing/2014/chart" uri="{C3380CC4-5D6E-409C-BE32-E72D297353CC}">
                <c16:uniqueId val="{0000000A-FBAE-45E6-B563-3D0D337128B6}"/>
              </c:ext>
            </c:extLst>
          </c:dPt>
          <c:dPt>
            <c:idx val="11"/>
            <c:marker>
              <c:spPr>
                <a:solidFill>
                  <a:sysClr val="window" lastClr="FFFFFF"/>
                </a:solidFill>
              </c:spPr>
            </c:marker>
            <c:extLst xmlns:c16r2="http://schemas.microsoft.com/office/drawing/2015/06/chart">
              <c:ext xmlns:c16="http://schemas.microsoft.com/office/drawing/2014/chart" uri="{C3380CC4-5D6E-409C-BE32-E72D297353CC}">
                <c16:uniqueId val="{0000000B-FBAE-45E6-B563-3D0D337128B6}"/>
              </c:ext>
            </c:extLst>
          </c:dPt>
          <c:dPt>
            <c:idx val="13"/>
            <c:marker>
              <c:spPr>
                <a:solidFill>
                  <a:schemeClr val="bg1">
                    <a:lumMod val="85000"/>
                  </a:schemeClr>
                </a:solidFill>
              </c:spPr>
            </c:marker>
            <c:extLst xmlns:c16r2="http://schemas.microsoft.com/office/drawing/2015/06/chart">
              <c:ext xmlns:c16="http://schemas.microsoft.com/office/drawing/2014/chart" uri="{C3380CC4-5D6E-409C-BE32-E72D297353CC}">
                <c16:uniqueId val="{0000000C-FBAE-45E6-B563-3D0D337128B6}"/>
              </c:ext>
            </c:extLst>
          </c:dPt>
          <c:dPt>
            <c:idx val="14"/>
            <c:marker>
              <c:spPr>
                <a:solidFill>
                  <a:sysClr val="window" lastClr="FFFFFF"/>
                </a:solidFill>
              </c:spPr>
            </c:marker>
            <c:extLst xmlns:c16r2="http://schemas.microsoft.com/office/drawing/2015/06/chart">
              <c:ext xmlns:c16="http://schemas.microsoft.com/office/drawing/2014/chart" uri="{C3380CC4-5D6E-409C-BE32-E72D297353CC}">
                <c16:uniqueId val="{0000000D-FBAE-45E6-B563-3D0D337128B6}"/>
              </c:ext>
            </c:extLst>
          </c:dPt>
          <c:dPt>
            <c:idx val="15"/>
            <c:marker>
              <c:spPr>
                <a:solidFill>
                  <a:sysClr val="window" lastClr="FFFFFF"/>
                </a:solidFill>
              </c:spPr>
            </c:marker>
            <c:extLst xmlns:c16r2="http://schemas.microsoft.com/office/drawing/2015/06/chart">
              <c:ext xmlns:c16="http://schemas.microsoft.com/office/drawing/2014/chart" uri="{C3380CC4-5D6E-409C-BE32-E72D297353CC}">
                <c16:uniqueId val="{0000000E-FBAE-45E6-B563-3D0D337128B6}"/>
              </c:ext>
            </c:extLst>
          </c:dPt>
          <c:dPt>
            <c:idx val="16"/>
            <c:marker>
              <c:spPr>
                <a:solidFill>
                  <a:sysClr val="window" lastClr="FFFFFF">
                    <a:lumMod val="85000"/>
                  </a:sysClr>
                </a:solidFill>
              </c:spPr>
            </c:marker>
            <c:extLst xmlns:c16r2="http://schemas.microsoft.com/office/drawing/2015/06/chart">
              <c:ext xmlns:c16="http://schemas.microsoft.com/office/drawing/2014/chart" uri="{C3380CC4-5D6E-409C-BE32-E72D297353CC}">
                <c16:uniqueId val="{0000000F-FBAE-45E6-B563-3D0D337128B6}"/>
              </c:ext>
            </c:extLst>
          </c:dPt>
          <c:dPt>
            <c:idx val="17"/>
            <c:marker>
              <c:spPr>
                <a:solidFill>
                  <a:sysClr val="window" lastClr="FFFFFF"/>
                </a:solidFill>
              </c:spPr>
            </c:marker>
            <c:extLst xmlns:c16r2="http://schemas.microsoft.com/office/drawing/2015/06/chart">
              <c:ext xmlns:c16="http://schemas.microsoft.com/office/drawing/2014/chart" uri="{C3380CC4-5D6E-409C-BE32-E72D297353CC}">
                <c16:uniqueId val="{00000010-FBAE-45E6-B563-3D0D337128B6}"/>
              </c:ext>
            </c:extLst>
          </c:dPt>
          <c:dPt>
            <c:idx val="18"/>
            <c:marker>
              <c:spPr>
                <a:solidFill>
                  <a:sysClr val="window" lastClr="FFFFFF"/>
                </a:solidFill>
              </c:spPr>
            </c:marker>
            <c:extLst xmlns:c16r2="http://schemas.microsoft.com/office/drawing/2015/06/chart">
              <c:ext xmlns:c16="http://schemas.microsoft.com/office/drawing/2014/chart" uri="{C3380CC4-5D6E-409C-BE32-E72D297353CC}">
                <c16:uniqueId val="{00000011-FBAE-45E6-B563-3D0D337128B6}"/>
              </c:ext>
            </c:extLst>
          </c:dPt>
          <c:dPt>
            <c:idx val="20"/>
            <c:marker>
              <c:symbol val="triangle"/>
              <c:size val="15"/>
              <c:spPr>
                <a:solidFill>
                  <a:schemeClr val="bg1"/>
                </a:solidFill>
              </c:spPr>
            </c:marker>
            <c:extLst xmlns:c16r2="http://schemas.microsoft.com/office/drawing/2015/06/chart">
              <c:ext xmlns:c16="http://schemas.microsoft.com/office/drawing/2014/chart" uri="{C3380CC4-5D6E-409C-BE32-E72D297353CC}">
                <c16:uniqueId val="{00000012-FBAE-45E6-B563-3D0D337128B6}"/>
              </c:ext>
            </c:extLst>
          </c:dPt>
          <c:dPt>
            <c:idx val="21"/>
            <c:marker>
              <c:symbol val="triangle"/>
              <c:size val="15"/>
              <c:spPr>
                <a:solidFill>
                  <a:sysClr val="window" lastClr="FFFFFF"/>
                </a:solidFill>
              </c:spPr>
            </c:marker>
            <c:extLst xmlns:c16r2="http://schemas.microsoft.com/office/drawing/2015/06/chart">
              <c:ext xmlns:c16="http://schemas.microsoft.com/office/drawing/2014/chart" uri="{C3380CC4-5D6E-409C-BE32-E72D297353CC}">
                <c16:uniqueId val="{00000013-FBAE-45E6-B563-3D0D337128B6}"/>
              </c:ext>
            </c:extLst>
          </c:dPt>
          <c:dPt>
            <c:idx val="22"/>
            <c:marker>
              <c:symbol val="triangle"/>
              <c:size val="15"/>
              <c:spPr>
                <a:solidFill>
                  <a:sysClr val="window" lastClr="FFFFFF"/>
                </a:solidFill>
              </c:spPr>
            </c:marker>
            <c:extLst xmlns:c16r2="http://schemas.microsoft.com/office/drawing/2015/06/chart">
              <c:ext xmlns:c16="http://schemas.microsoft.com/office/drawing/2014/chart" uri="{C3380CC4-5D6E-409C-BE32-E72D297353CC}">
                <c16:uniqueId val="{00000014-FBAE-45E6-B563-3D0D337128B6}"/>
              </c:ext>
            </c:extLst>
          </c:dPt>
          <c:dPt>
            <c:idx val="27"/>
            <c:marker>
              <c:spPr>
                <a:solidFill>
                  <a:sysClr val="window" lastClr="FFFFFF">
                    <a:lumMod val="85000"/>
                  </a:sysClr>
                </a:solidFill>
              </c:spPr>
            </c:marker>
            <c:extLst xmlns:c16r2="http://schemas.microsoft.com/office/drawing/2015/06/chart">
              <c:ext xmlns:c16="http://schemas.microsoft.com/office/drawing/2014/chart" uri="{C3380CC4-5D6E-409C-BE32-E72D297353CC}">
                <c16:uniqueId val="{00000015-FBAE-45E6-B563-3D0D337128B6}"/>
              </c:ext>
            </c:extLst>
          </c:dPt>
          <c:dLbls>
            <c:dLbl>
              <c:idx val="0"/>
              <c:layout>
                <c:manualLayout>
                  <c:x val="-6.3512164871460913E-2"/>
                  <c:y val="2.9335916888618689E-2"/>
                </c:manualLayout>
              </c:layout>
              <c:tx>
                <c:rich>
                  <a:bodyPr/>
                  <a:lstStyle/>
                  <a:p>
                    <a:r>
                      <a:rPr lang="en-US" sz="1400"/>
                      <a:t>Acelga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0-FBAE-45E6-B563-3D0D337128B6}"/>
                </c:ext>
              </c:extLst>
            </c:dLbl>
            <c:dLbl>
              <c:idx val="1"/>
              <c:layout>
                <c:manualLayout>
                  <c:x val="-4.9397609553488847E-2"/>
                  <c:y val="-3.438835943793217E-2"/>
                </c:manualLayout>
              </c:layout>
              <c:tx>
                <c:rich>
                  <a:bodyPr/>
                  <a:lstStyle/>
                  <a:p>
                    <a:r>
                      <a:rPr lang="en-US" sz="1400"/>
                      <a:t>Bledo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FBAE-45E6-B563-3D0D337128B6}"/>
                </c:ext>
              </c:extLst>
            </c:dLbl>
            <c:dLbl>
              <c:idx val="2"/>
              <c:layout>
                <c:manualLayout>
                  <c:x val="-5.4101782165893897E-2"/>
                  <c:y val="-3.8030251476339802E-2"/>
                </c:manualLayout>
              </c:layout>
              <c:tx>
                <c:rich>
                  <a:bodyPr/>
                  <a:lstStyle/>
                  <a:p>
                    <a:r>
                      <a:rPr lang="en-US" sz="1400"/>
                      <a:t>Brocoli</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FBAE-45E6-B563-3D0D337128B6}"/>
                </c:ext>
              </c:extLst>
            </c:dLbl>
            <c:dLbl>
              <c:idx val="3"/>
              <c:layout>
                <c:manualLayout>
                  <c:x val="-5.1750529374545433E-2"/>
                  <c:y val="-3.438835943793217E-2"/>
                </c:manualLayout>
              </c:layout>
              <c:tx>
                <c:rich>
                  <a:bodyPr/>
                  <a:lstStyle/>
                  <a:p>
                    <a:r>
                      <a:rPr lang="en-US" sz="1400"/>
                      <a:t>Cenizo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3-FBAE-45E6-B563-3D0D337128B6}"/>
                </c:ext>
              </c:extLst>
            </c:dLbl>
            <c:dLbl>
              <c:idx val="4"/>
              <c:layout>
                <c:manualLayout>
                  <c:x val="-3.7635788831049476E-2"/>
                  <c:y val="-3.9293295186807936E-2"/>
                </c:manualLayout>
              </c:layout>
              <c:tx>
                <c:rich>
                  <a:bodyPr/>
                  <a:lstStyle/>
                  <a:p>
                    <a:r>
                      <a:rPr lang="en-US" sz="1400"/>
                      <a:t>Col</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4-FBAE-45E6-B563-3D0D337128B6}"/>
                </c:ext>
              </c:extLst>
            </c:dLbl>
            <c:dLbl>
              <c:idx val="5"/>
              <c:layout>
                <c:manualLayout>
                  <c:x val="-1.2739395322894254E-2"/>
                  <c:y val="1.3267329466085382E-2"/>
                </c:manualLayout>
              </c:layout>
              <c:tx>
                <c:rich>
                  <a:bodyPr/>
                  <a:lstStyle/>
                  <a:p>
                    <a:r>
                      <a:rPr lang="en-US" sz="1400"/>
                      <a:t>Repollo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5-FBAE-45E6-B563-3D0D337128B6}"/>
                </c:ext>
              </c:extLst>
            </c:dLbl>
            <c:dLbl>
              <c:idx val="6"/>
              <c:layout>
                <c:manualLayout>
                  <c:x val="-8.2625469506401775E-2"/>
                  <c:y val="3.1128773837925151E-2"/>
                </c:manualLayout>
              </c:layout>
              <c:tx>
                <c:rich>
                  <a:bodyPr/>
                  <a:lstStyle/>
                  <a:p>
                    <a:r>
                      <a:rPr lang="en-US" sz="1400"/>
                      <a:t>Diente León*</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6-FBAE-45E6-B563-3D0D337128B6}"/>
                </c:ext>
              </c:extLst>
            </c:dLbl>
            <c:dLbl>
              <c:idx val="7"/>
              <c:layout>
                <c:manualLayout>
                  <c:x val="-5.6453590633812133E-2"/>
                  <c:y val="-3.6914446858868119E-2"/>
                </c:manualLayout>
              </c:layout>
              <c:tx>
                <c:rich>
                  <a:bodyPr/>
                  <a:lstStyle/>
                  <a:p>
                    <a:r>
                      <a:rPr lang="en-US" sz="1400"/>
                      <a:t>Espinaca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7-FBAE-45E6-B563-3D0D337128B6}"/>
                </c:ext>
              </c:extLst>
            </c:dLbl>
            <c:dLbl>
              <c:idx val="8"/>
              <c:layout>
                <c:manualLayout>
                  <c:x val="-4.4691214234804114E-2"/>
                  <c:y val="-2.8220112271147006E-2"/>
                </c:manualLayout>
              </c:layout>
              <c:tx>
                <c:rich>
                  <a:bodyPr/>
                  <a:lstStyle/>
                  <a:p>
                    <a:r>
                      <a:rPr lang="en-US" sz="1400"/>
                      <a:t>Hinojo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8-FBAE-45E6-B563-3D0D337128B6}"/>
                </c:ext>
              </c:extLst>
            </c:dLbl>
            <c:dLbl>
              <c:idx val="9"/>
              <c:layout>
                <c:manualLayout>
                  <c:x val="-4.9399647034243828E-2"/>
                  <c:y val="3.3998845110096022E-2"/>
                </c:manualLayout>
              </c:layout>
              <c:tx>
                <c:rich>
                  <a:bodyPr/>
                  <a:lstStyle/>
                  <a:p>
                    <a:r>
                      <a:rPr lang="en-US" sz="1400"/>
                      <a:t>Iceberg</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9-FBAE-45E6-B563-3D0D337128B6}"/>
                </c:ext>
              </c:extLst>
            </c:dLbl>
            <c:dLbl>
              <c:idx val="10"/>
              <c:layout>
                <c:manualLayout>
                  <c:x val="-5.1747380540651096E-2"/>
                  <c:y val="-2.8851901833822791E-2"/>
                </c:manualLayout>
              </c:layout>
              <c:tx>
                <c:rich>
                  <a:bodyPr/>
                  <a:lstStyle/>
                  <a:p>
                    <a:r>
                      <a:rPr lang="en-US" sz="1400"/>
                      <a:t>Lechuga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A-FBAE-45E6-B563-3D0D337128B6}"/>
                </c:ext>
              </c:extLst>
            </c:dLbl>
            <c:dLbl>
              <c:idx val="11"/>
              <c:layout>
                <c:manualLayout>
                  <c:x val="-9.6343778347753817E-2"/>
                  <c:y val="-7.9818615089188999E-3"/>
                </c:manualLayout>
              </c:layout>
              <c:tx>
                <c:rich>
                  <a:bodyPr/>
                  <a:lstStyle/>
                  <a:p>
                    <a:r>
                      <a:rPr lang="en-US" sz="1400"/>
                      <a:t>Naranja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B-FBAE-45E6-B563-3D0D337128B6}"/>
                </c:ext>
              </c:extLst>
            </c:dLbl>
            <c:dLbl>
              <c:idx val="12"/>
              <c:layout>
                <c:manualLayout>
                  <c:x val="-9.4094565779512529E-3"/>
                  <c:y val="-3.7893988388457878E-3"/>
                </c:manualLayout>
              </c:layout>
              <c:tx>
                <c:rich>
                  <a:bodyPr/>
                  <a:lstStyle/>
                  <a:p>
                    <a:r>
                      <a:rPr lang="en-US" sz="1400"/>
                      <a:t>Ortiga*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6-FBAE-45E6-B563-3D0D337128B6}"/>
                </c:ext>
              </c:extLst>
            </c:dLbl>
            <c:dLbl>
              <c:idx val="13"/>
              <c:layout>
                <c:manualLayout>
                  <c:x val="-7.2031380746630333E-2"/>
                  <c:y val="3.5261338646927341E-2"/>
                </c:manualLayout>
              </c:layout>
              <c:tx>
                <c:rich>
                  <a:bodyPr/>
                  <a:lstStyle/>
                  <a:p>
                    <a:r>
                      <a:rPr lang="en-US" sz="1400"/>
                      <a:t>Verdolaga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C-FBAE-45E6-B563-3D0D337128B6}"/>
                </c:ext>
              </c:extLst>
            </c:dLbl>
            <c:dLbl>
              <c:idx val="14"/>
              <c:layout>
                <c:manualLayout>
                  <c:x val="-1.6464881981705818E-2"/>
                  <c:y val="-2.3799191577067242E-2"/>
                </c:manualLayout>
              </c:layout>
              <c:tx>
                <c:rich>
                  <a:bodyPr/>
                  <a:lstStyle/>
                  <a:p>
                    <a:r>
                      <a:rPr lang="en-US" sz="1400"/>
                      <a:t>Patata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D-FBAE-45E6-B563-3D0D337128B6}"/>
                </c:ext>
              </c:extLst>
            </c:dLbl>
            <c:dLbl>
              <c:idx val="15"/>
              <c:layout>
                <c:manualLayout>
                  <c:x val="-9.3014132390934728E-2"/>
                  <c:y val="-2.8129864721494181E-2"/>
                </c:manualLayout>
              </c:layout>
              <c:tx>
                <c:rich>
                  <a:bodyPr/>
                  <a:lstStyle/>
                  <a:p>
                    <a:r>
                      <a:rPr lang="en-US" sz="1400"/>
                      <a:t>Rábano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E-FBAE-45E6-B563-3D0D337128B6}"/>
                </c:ext>
              </c:extLst>
            </c:dLbl>
            <c:dLbl>
              <c:idx val="16"/>
              <c:layout>
                <c:manualLayout>
                  <c:x val="-2.626986571105961E-2"/>
                  <c:y val="-3.3675659376028594E-2"/>
                </c:manualLayout>
              </c:layout>
              <c:tx>
                <c:rich>
                  <a:bodyPr/>
                  <a:lstStyle/>
                  <a:p>
                    <a:r>
                      <a:rPr lang="en-US" sz="1400"/>
                      <a:t>Acedera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F-FBAE-45E6-B563-3D0D337128B6}"/>
                </c:ext>
              </c:extLst>
            </c:dLbl>
            <c:dLbl>
              <c:idx val="17"/>
              <c:layout>
                <c:manualLayout>
                  <c:x val="-9.0119984503925499E-2"/>
                  <c:y val="9.2926326766970511E-3"/>
                </c:manualLayout>
              </c:layout>
              <c:tx>
                <c:rich>
                  <a:bodyPr/>
                  <a:lstStyle/>
                  <a:p>
                    <a:r>
                      <a:rPr lang="en-US" sz="1400"/>
                      <a:t>Tomate</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0-FBAE-45E6-B563-3D0D337128B6}"/>
                </c:ext>
              </c:extLst>
            </c:dLbl>
            <c:dLbl>
              <c:idx val="18"/>
              <c:layout>
                <c:manualLayout>
                  <c:x val="-0.11599598767492605"/>
                  <c:y val="-1.2094206768610779E-2"/>
                </c:manualLayout>
              </c:layout>
              <c:tx>
                <c:rich>
                  <a:bodyPr/>
                  <a:lstStyle/>
                  <a:p>
                    <a:r>
                      <a:rPr lang="en-US" sz="1400"/>
                      <a:t>Zanahoria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1-FBAE-45E6-B563-3D0D337128B6}"/>
                </c:ext>
              </c:extLst>
            </c:dLbl>
            <c:dLbl>
              <c:idx val="19"/>
              <c:layout>
                <c:manualLayout>
                  <c:x val="-2.8228369733853152E-2"/>
                  <c:y val="-6.1197921198172883E-2"/>
                </c:manualLayout>
              </c:layout>
              <c:tx>
                <c:rich>
                  <a:bodyPr rot="-2700000"/>
                  <a:lstStyle/>
                  <a:p>
                    <a:pPr>
                      <a:defRPr sz="1400"/>
                    </a:pPr>
                    <a:r>
                      <a:rPr lang="en-US" sz="1400"/>
                      <a:t>Llantén</a:t>
                    </a:r>
                  </a:p>
                </c:rich>
              </c:tx>
              <c:spP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7-FBAE-45E6-B563-3D0D337128B6}"/>
                </c:ext>
              </c:extLst>
            </c:dLbl>
            <c:dLbl>
              <c:idx val="20"/>
              <c:layout>
                <c:manualLayout>
                  <c:x val="-9.4094565779512529E-3"/>
                  <c:y val="-3.0173305766606189E-3"/>
                </c:manualLayout>
              </c:layout>
              <c:tx>
                <c:rich>
                  <a:bodyPr/>
                  <a:lstStyle/>
                  <a:p>
                    <a:r>
                      <a:rPr lang="en-US" sz="1400" dirty="0"/>
                      <a:t>Carne*</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2-FBAE-45E6-B563-3D0D337128B6}"/>
                </c:ext>
              </c:extLst>
            </c:dLbl>
            <c:dLbl>
              <c:idx val="21"/>
              <c:layout>
                <c:manualLayout>
                  <c:x val="-6.6012534208732612E-2"/>
                  <c:y val="-3.8937019409017642E-2"/>
                </c:manualLayout>
              </c:layout>
              <c:tx>
                <c:rich>
                  <a:bodyPr/>
                  <a:lstStyle/>
                  <a:p>
                    <a:r>
                      <a:rPr lang="en-US" sz="1400"/>
                      <a:t>Requesón</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3-FBAE-45E6-B563-3D0D337128B6}"/>
                </c:ext>
              </c:extLst>
            </c:dLbl>
            <c:dLbl>
              <c:idx val="22"/>
              <c:layout>
                <c:manualLayout>
                  <c:x val="-1.88189131559021E-2"/>
                  <c:y val="-3.3616291175747E-2"/>
                </c:manualLayout>
              </c:layout>
              <c:tx>
                <c:rich>
                  <a:bodyPr/>
                  <a:lstStyle/>
                  <a:p>
                    <a:r>
                      <a:rPr lang="en-US" sz="1400"/>
                      <a:t>Leche</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4-FBAE-45E6-B563-3D0D337128B6}"/>
                </c:ext>
              </c:extLst>
            </c:dLbl>
            <c:dLbl>
              <c:idx val="23"/>
              <c:layout>
                <c:manualLayout>
                  <c:x val="0"/>
                  <c:y val="-3.3998845110096022E-2"/>
                </c:manualLayout>
              </c:layout>
              <c:tx>
                <c:rich>
                  <a:bodyPr/>
                  <a:lstStyle/>
                  <a:p>
                    <a:r>
                      <a:rPr lang="en-US" sz="1400"/>
                      <a:t>Ajonjera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8-FBAE-45E6-B563-3D0D337128B6}"/>
                </c:ext>
              </c:extLst>
            </c:dLbl>
            <c:dLbl>
              <c:idx val="24"/>
              <c:layout>
                <c:manualLayout>
                  <c:x val="-2.5583238397146962E-2"/>
                  <c:y val="-4.0152330973802733E-2"/>
                </c:manualLayout>
              </c:layout>
              <c:tx>
                <c:rich>
                  <a:bodyPr/>
                  <a:lstStyle/>
                  <a:p>
                    <a:r>
                      <a:rPr lang="en-US" sz="1400"/>
                      <a:t>Cerraja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9-FBAE-45E6-B563-3D0D337128B6}"/>
                </c:ext>
              </c:extLst>
            </c:dLbl>
            <c:dLbl>
              <c:idx val="25"/>
              <c:layout>
                <c:manualLayout>
                  <c:x val="-2.5876005589365658E-2"/>
                  <c:y val="-5.7798036687163434E-2"/>
                </c:manualLayout>
              </c:layout>
              <c:tx>
                <c:rich>
                  <a:bodyPr rot="-2700000"/>
                  <a:lstStyle/>
                  <a:p>
                    <a:pPr>
                      <a:defRPr sz="1400"/>
                    </a:pPr>
                    <a:r>
                      <a:rPr lang="en-US" sz="1400"/>
                      <a:t>Berraza</a:t>
                    </a:r>
                  </a:p>
                </c:rich>
              </c:tx>
              <c:spPr/>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A-FBAE-45E6-B563-3D0D337128B6}"/>
                </c:ext>
              </c:extLst>
            </c:dLbl>
            <c:dLbl>
              <c:idx val="26"/>
              <c:layout>
                <c:manualLayout>
                  <c:x val="-2.1171277300390055E-2"/>
                  <c:y val="2.3799191577067232E-2"/>
                </c:manualLayout>
              </c:layout>
              <c:tx>
                <c:rich>
                  <a:bodyPr/>
                  <a:lstStyle/>
                  <a:p>
                    <a:r>
                      <a:rPr lang="en-US" sz="1400"/>
                      <a:t>Lenguaza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B-FBAE-45E6-B563-3D0D337128B6}"/>
                </c:ext>
              </c:extLst>
            </c:dLbl>
            <c:dLbl>
              <c:idx val="27"/>
              <c:layout>
                <c:manualLayout>
                  <c:x val="-1.328125542129294E-2"/>
                  <c:y val="-2.5014304359043206E-2"/>
                </c:manualLayout>
              </c:layout>
              <c:tx>
                <c:rich>
                  <a:bodyPr/>
                  <a:lstStyle/>
                  <a:p>
                    <a:r>
                      <a:rPr lang="en-US" sz="1400"/>
                      <a:t>Borraja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5-FBAE-45E6-B563-3D0D337128B6}"/>
                </c:ext>
              </c:extLst>
            </c:dLbl>
            <c:dLbl>
              <c:idx val="28"/>
              <c:layout>
                <c:manualLayout>
                  <c:x val="-8.5124199503101544E-2"/>
                  <c:y val="-2.626830525375827E-2"/>
                </c:manualLayout>
              </c:layout>
              <c:tx>
                <c:rich>
                  <a:bodyPr/>
                  <a:lstStyle/>
                  <a:p>
                    <a:r>
                      <a:rPr lang="en-US" sz="1400"/>
                      <a:t>Colleja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C-FBAE-45E6-B563-3D0D337128B6}"/>
                </c:ext>
              </c:extLst>
            </c:dLbl>
            <c:dLbl>
              <c:idx val="29"/>
              <c:layout>
                <c:manualLayout>
                  <c:x val="-8.4685109201559527E-2"/>
                  <c:y val="-3.3998845110096022E-2"/>
                </c:manualLayout>
              </c:layout>
              <c:tx>
                <c:rich>
                  <a:bodyPr/>
                  <a:lstStyle/>
                  <a:p>
                    <a:r>
                      <a:rPr lang="en-US" sz="1400"/>
                      <a:t>Acelga silv.</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D-FBAE-45E6-B563-3D0D337128B6}"/>
                </c:ext>
              </c:extLst>
            </c:dLbl>
            <c:dLbl>
              <c:idx val="30"/>
              <c:layout>
                <c:manualLayout>
                  <c:x val="-6.8441393086539929E-3"/>
                  <c:y val="-5.2617488704757064E-3"/>
                </c:manualLayout>
              </c:layout>
              <c:tx>
                <c:rich>
                  <a:bodyPr/>
                  <a:lstStyle/>
                  <a:p>
                    <a:r>
                      <a:rPr lang="en-US" sz="1400"/>
                      <a:t>Romaza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E-FBAE-45E6-B563-3D0D337128B6}"/>
                </c:ext>
              </c:extLst>
            </c:dLbl>
            <c:dLbl>
              <c:idx val="31"/>
              <c:layout>
                <c:manualLayout>
                  <c:x val="-4.4694918745267487E-2"/>
                  <c:y val="-3.3998845110096022E-2"/>
                </c:manualLayout>
              </c:layout>
              <c:tx>
                <c:rich>
                  <a:bodyPr/>
                  <a:lstStyle/>
                  <a:p>
                    <a:r>
                      <a:rPr lang="en-US" sz="1400"/>
                      <a:t>Nueza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F-FBAE-45E6-B563-3D0D337128B6}"/>
                </c:ext>
              </c:extLst>
            </c:dLbl>
            <c:dLbl>
              <c:idx val="32"/>
              <c:layout>
                <c:manualLayout>
                  <c:x val="-0.13624557114016544"/>
                  <c:y val="-8.9844789684608087E-3"/>
                </c:manualLayout>
              </c:layout>
              <c:tx>
                <c:rich>
                  <a:bodyPr/>
                  <a:lstStyle/>
                  <a:p>
                    <a:r>
                      <a:rPr lang="en-US" sz="1400"/>
                      <a:t>Diente León</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20-FBAE-45E6-B563-3D0D337128B6}"/>
                </c:ext>
              </c:extLst>
            </c:dLbl>
            <c:dLbl>
              <c:idx val="33"/>
              <c:layout>
                <c:manualLayout>
                  <c:x val="0"/>
                  <c:y val="-3.7398729621105652E-2"/>
                </c:manualLayout>
              </c:layout>
              <c:tx>
                <c:rich>
                  <a:bodyPr/>
                  <a:lstStyle/>
                  <a:p>
                    <a:r>
                      <a:rPr lang="en-US" sz="1400"/>
                      <a:t>Bledo*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21-FBAE-45E6-B563-3D0D337128B6}"/>
                </c:ext>
              </c:extLst>
            </c:dLbl>
            <c:dLbl>
              <c:idx val="34"/>
              <c:layout>
                <c:manualLayout>
                  <c:x val="-7.5275652623608399E-2"/>
                  <c:y val="-3.7398729621105652E-2"/>
                </c:manualLayout>
              </c:layout>
              <c:tx>
                <c:rich>
                  <a:bodyPr/>
                  <a:lstStyle/>
                  <a:p>
                    <a:r>
                      <a:rPr lang="en-US" sz="1400"/>
                      <a:t>H. marino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22-FBAE-45E6-B563-3D0D337128B6}"/>
                </c:ext>
              </c:extLst>
            </c:dLbl>
            <c:dLbl>
              <c:idx val="35"/>
              <c:layout>
                <c:manualLayout>
                  <c:x val="-9.4094565779511662E-3"/>
                  <c:y val="-6.7997690220192612E-3"/>
                </c:manualLayout>
              </c:layout>
              <c:tx>
                <c:rich>
                  <a:bodyPr/>
                  <a:lstStyle/>
                  <a:p>
                    <a:r>
                      <a:rPr lang="en-US" sz="1400"/>
                      <a:t>Romaza*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23-FBAE-45E6-B563-3D0D337128B6}"/>
                </c:ext>
              </c:extLst>
            </c:dLbl>
            <c:dLbl>
              <c:idx val="36"/>
              <c:layout>
                <c:manualLayout>
                  <c:x val="0"/>
                  <c:y val="-4.0798614132115794E-2"/>
                </c:manualLayout>
              </c:layout>
              <c:tx>
                <c:rich>
                  <a:bodyPr/>
                  <a:lstStyle/>
                  <a:p>
                    <a:r>
                      <a:rPr lang="en-US" sz="1400"/>
                      <a:t>Pamplina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24-FBAE-45E6-B563-3D0D337128B6}"/>
                </c:ext>
              </c:extLst>
            </c:dLbl>
            <c:dLbl>
              <c:idx val="37"/>
              <c:layout>
                <c:manualLayout>
                  <c:x val="-9.5558326471846741E-3"/>
                  <c:y val="2.4691180407567874E-3"/>
                </c:manualLayout>
              </c:layout>
              <c:tx>
                <c:rich>
                  <a:bodyPr/>
                  <a:lstStyle/>
                  <a:p>
                    <a:r>
                      <a:rPr lang="en-US" sz="1400"/>
                      <a:t>Verbena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25-FBAE-45E6-B563-3D0D337128B6}"/>
                </c:ext>
              </c:extLst>
            </c:dLbl>
            <c:dLbl>
              <c:idx val="38"/>
              <c:layout>
                <c:manualLayout>
                  <c:x val="-9.4094565779511433E-2"/>
                  <c:y val="-3.7398729621105645E-2"/>
                </c:manualLayout>
              </c:layout>
              <c:tx>
                <c:rich>
                  <a:bodyPr/>
                  <a:lstStyle/>
                  <a:p>
                    <a:r>
                      <a:rPr lang="en-US" sz="1400" dirty="0" err="1"/>
                      <a:t>Zanahoria</a:t>
                    </a:r>
                    <a:r>
                      <a:rPr lang="en-US" sz="1400" dirty="0"/>
                      <a:t> </a:t>
                    </a:r>
                    <a:r>
                      <a:rPr lang="en-US" sz="1400" dirty="0" err="1" smtClean="0"/>
                      <a:t>silvestre</a:t>
                    </a:r>
                    <a:endParaRPr lang="en-US" sz="1400" dirty="0"/>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26-FBAE-45E6-B563-3D0D337128B6}"/>
                </c:ext>
              </c:extLst>
            </c:dLbl>
            <c:delete val="1"/>
            <c:extLst xmlns:c16r2="http://schemas.microsoft.com/office/drawing/2015/06/chart">
              <c:ext xmlns:c15="http://schemas.microsoft.com/office/drawing/2012/chart" uri="{CE6537A1-D6FC-4f65-9D91-7224C49458BB}">
                <c15:showLeaderLines val="0"/>
              </c:ext>
            </c:extLst>
          </c:dLbls>
          <c:xVal>
            <c:numRef>
              <c:f>Hoja1!$A$2:$A$40</c:f>
              <c:numCache>
                <c:formatCode>General</c:formatCode>
                <c:ptCount val="39"/>
                <c:pt idx="0">
                  <c:v>1.8</c:v>
                </c:pt>
                <c:pt idx="1">
                  <c:v>2.3199999999999967</c:v>
                </c:pt>
                <c:pt idx="2">
                  <c:v>0.73000000000000065</c:v>
                </c:pt>
                <c:pt idx="3">
                  <c:v>1.2</c:v>
                </c:pt>
                <c:pt idx="4">
                  <c:v>0.4</c:v>
                </c:pt>
                <c:pt idx="5">
                  <c:v>0.47000000000000008</c:v>
                </c:pt>
                <c:pt idx="6">
                  <c:v>3.1</c:v>
                </c:pt>
                <c:pt idx="7">
                  <c:v>2.71</c:v>
                </c:pt>
                <c:pt idx="8">
                  <c:v>0.73000000000000065</c:v>
                </c:pt>
                <c:pt idx="9">
                  <c:v>0.41000000000000031</c:v>
                </c:pt>
                <c:pt idx="10">
                  <c:v>1.2</c:v>
                </c:pt>
                <c:pt idx="11">
                  <c:v>9.0000000000000066E-2</c:v>
                </c:pt>
                <c:pt idx="12">
                  <c:v>4.0999999999999996</c:v>
                </c:pt>
                <c:pt idx="13">
                  <c:v>1.9900000000000055</c:v>
                </c:pt>
                <c:pt idx="14">
                  <c:v>0.52</c:v>
                </c:pt>
                <c:pt idx="15">
                  <c:v>0.34000000000000008</c:v>
                </c:pt>
                <c:pt idx="16">
                  <c:v>2.4</c:v>
                </c:pt>
                <c:pt idx="17">
                  <c:v>0.27</c:v>
                </c:pt>
                <c:pt idx="18">
                  <c:v>0.30000000000000032</c:v>
                </c:pt>
                <c:pt idx="19">
                  <c:v>1.6400000000000001</c:v>
                </c:pt>
                <c:pt idx="20">
                  <c:v>2.3499999999999988</c:v>
                </c:pt>
                <c:pt idx="21">
                  <c:v>0.3800000000000015</c:v>
                </c:pt>
                <c:pt idx="22">
                  <c:v>2.0000000000000014E-2</c:v>
                </c:pt>
                <c:pt idx="23">
                  <c:v>4</c:v>
                </c:pt>
                <c:pt idx="24">
                  <c:v>0.9</c:v>
                </c:pt>
                <c:pt idx="25">
                  <c:v>1.8</c:v>
                </c:pt>
                <c:pt idx="26">
                  <c:v>1.9000000000000001</c:v>
                </c:pt>
                <c:pt idx="27">
                  <c:v>3.3</c:v>
                </c:pt>
                <c:pt idx="28">
                  <c:v>0.8</c:v>
                </c:pt>
                <c:pt idx="29">
                  <c:v>1.8</c:v>
                </c:pt>
                <c:pt idx="30">
                  <c:v>1.85</c:v>
                </c:pt>
                <c:pt idx="31">
                  <c:v>1</c:v>
                </c:pt>
                <c:pt idx="32">
                  <c:v>3.6</c:v>
                </c:pt>
                <c:pt idx="33">
                  <c:v>4.5</c:v>
                </c:pt>
                <c:pt idx="34">
                  <c:v>2.2999999999999998</c:v>
                </c:pt>
                <c:pt idx="35">
                  <c:v>3.6</c:v>
                </c:pt>
                <c:pt idx="36">
                  <c:v>4.4000000000000004</c:v>
                </c:pt>
                <c:pt idx="37">
                  <c:v>3.9</c:v>
                </c:pt>
                <c:pt idx="38">
                  <c:v>3.5</c:v>
                </c:pt>
              </c:numCache>
            </c:numRef>
          </c:xVal>
          <c:yVal>
            <c:numRef>
              <c:f>Hoja1!$B$2:$B$40</c:f>
              <c:numCache>
                <c:formatCode>General</c:formatCode>
                <c:ptCount val="39"/>
                <c:pt idx="0">
                  <c:v>0.36000000000000032</c:v>
                </c:pt>
                <c:pt idx="1">
                  <c:v>0.9</c:v>
                </c:pt>
                <c:pt idx="2">
                  <c:v>0.41000000000000031</c:v>
                </c:pt>
                <c:pt idx="3">
                  <c:v>0.44000000000000006</c:v>
                </c:pt>
                <c:pt idx="4">
                  <c:v>0.27</c:v>
                </c:pt>
                <c:pt idx="5">
                  <c:v>0.18000000000000024</c:v>
                </c:pt>
                <c:pt idx="6">
                  <c:v>0.41000000000000031</c:v>
                </c:pt>
                <c:pt idx="7">
                  <c:v>0.53</c:v>
                </c:pt>
                <c:pt idx="8">
                  <c:v>0.2</c:v>
                </c:pt>
                <c:pt idx="9">
                  <c:v>0.15000000000000024</c:v>
                </c:pt>
                <c:pt idx="10">
                  <c:v>0.2</c:v>
                </c:pt>
                <c:pt idx="11">
                  <c:v>6.0000000000000039E-2</c:v>
                </c:pt>
                <c:pt idx="12">
                  <c:v>0.34000000000000008</c:v>
                </c:pt>
                <c:pt idx="13">
                  <c:v>0.17</c:v>
                </c:pt>
                <c:pt idx="14">
                  <c:v>0.29000000000000031</c:v>
                </c:pt>
                <c:pt idx="15">
                  <c:v>0.28000000000000008</c:v>
                </c:pt>
                <c:pt idx="16">
                  <c:v>0.2</c:v>
                </c:pt>
                <c:pt idx="17">
                  <c:v>0.17</c:v>
                </c:pt>
                <c:pt idx="18">
                  <c:v>0.24000000000000021</c:v>
                </c:pt>
                <c:pt idx="19">
                  <c:v>0.5</c:v>
                </c:pt>
                <c:pt idx="20">
                  <c:v>1.7000000000000002</c:v>
                </c:pt>
                <c:pt idx="21">
                  <c:v>1.1599999999999941</c:v>
                </c:pt>
                <c:pt idx="22">
                  <c:v>0.48000000000000032</c:v>
                </c:pt>
                <c:pt idx="23">
                  <c:v>1.6300000000000001</c:v>
                </c:pt>
                <c:pt idx="24">
                  <c:v>0.59000000000000008</c:v>
                </c:pt>
                <c:pt idx="25">
                  <c:v>0.5</c:v>
                </c:pt>
                <c:pt idx="26">
                  <c:v>0.43000000000000038</c:v>
                </c:pt>
                <c:pt idx="27">
                  <c:v>0.2</c:v>
                </c:pt>
                <c:pt idx="28">
                  <c:v>0.56999999999999995</c:v>
                </c:pt>
                <c:pt idx="29">
                  <c:v>0.86000000000000065</c:v>
                </c:pt>
                <c:pt idx="30">
                  <c:v>0.7700000000000029</c:v>
                </c:pt>
                <c:pt idx="31">
                  <c:v>1.1700000000000021</c:v>
                </c:pt>
                <c:pt idx="32">
                  <c:v>0.5</c:v>
                </c:pt>
                <c:pt idx="33">
                  <c:v>1.2</c:v>
                </c:pt>
                <c:pt idx="34">
                  <c:v>0.46</c:v>
                </c:pt>
                <c:pt idx="35">
                  <c:v>0.43000000000000038</c:v>
                </c:pt>
                <c:pt idx="36">
                  <c:v>0.59000000000000008</c:v>
                </c:pt>
                <c:pt idx="37">
                  <c:v>0.53</c:v>
                </c:pt>
                <c:pt idx="38">
                  <c:v>0.60000000000000064</c:v>
                </c:pt>
              </c:numCache>
            </c:numRef>
          </c:yVal>
          <c:extLst xmlns:c16r2="http://schemas.microsoft.com/office/drawing/2015/06/chart">
            <c:ext xmlns:c16="http://schemas.microsoft.com/office/drawing/2014/chart" uri="{C3380CC4-5D6E-409C-BE32-E72D297353CC}">
              <c16:uniqueId val="{00000027-FBAE-45E6-B563-3D0D337128B6}"/>
            </c:ext>
          </c:extLst>
        </c:ser>
        <c:axId val="147613184"/>
        <c:axId val="147615104"/>
      </c:scatterChart>
      <c:valAx>
        <c:axId val="147613184"/>
        <c:scaling>
          <c:orientation val="minMax"/>
          <c:max val="4.5"/>
        </c:scaling>
        <c:axPos val="b"/>
        <c:title>
          <c:tx>
            <c:rich>
              <a:bodyPr/>
              <a:lstStyle/>
              <a:p>
                <a:pPr>
                  <a:defRPr sz="1600"/>
                </a:pPr>
                <a:r>
                  <a:rPr lang="es-ES" sz="1600"/>
                  <a:t>Contenido de hierro (mg/100 g)</a:t>
                </a:r>
              </a:p>
            </c:rich>
          </c:tx>
          <c:layout/>
        </c:title>
        <c:numFmt formatCode="General" sourceLinked="1"/>
        <c:tickLblPos val="nextTo"/>
        <c:txPr>
          <a:bodyPr/>
          <a:lstStyle/>
          <a:p>
            <a:pPr>
              <a:defRPr sz="1400"/>
            </a:pPr>
            <a:endParaRPr lang="es-ES"/>
          </a:p>
        </c:txPr>
        <c:crossAx val="147615104"/>
        <c:crosses val="autoZero"/>
        <c:crossBetween val="midCat"/>
      </c:valAx>
      <c:valAx>
        <c:axId val="147615104"/>
        <c:scaling>
          <c:orientation val="minMax"/>
          <c:max val="1.7000000000000022"/>
          <c:min val="0"/>
        </c:scaling>
        <c:axPos val="l"/>
        <c:majorGridlines>
          <c:spPr>
            <a:ln>
              <a:prstDash val="dash"/>
            </a:ln>
          </c:spPr>
        </c:majorGridlines>
        <c:title>
          <c:tx>
            <c:rich>
              <a:bodyPr rot="-5400000" vert="horz"/>
              <a:lstStyle/>
              <a:p>
                <a:pPr>
                  <a:defRPr sz="1600"/>
                </a:pPr>
                <a:r>
                  <a:rPr lang="es-ES" sz="1600"/>
                  <a:t>Contenido de zinc (mg/100g )</a:t>
                </a:r>
              </a:p>
            </c:rich>
          </c:tx>
          <c:layout/>
        </c:title>
        <c:numFmt formatCode="General" sourceLinked="1"/>
        <c:tickLblPos val="nextTo"/>
        <c:txPr>
          <a:bodyPr/>
          <a:lstStyle/>
          <a:p>
            <a:pPr>
              <a:defRPr sz="1400"/>
            </a:pPr>
            <a:endParaRPr lang="es-ES"/>
          </a:p>
        </c:txPr>
        <c:crossAx val="147613184"/>
        <c:crosses val="autoZero"/>
        <c:crossBetween val="midCat"/>
      </c:valAx>
      <c:spPr>
        <a:solidFill>
          <a:schemeClr val="accent3">
            <a:lumMod val="60000"/>
            <a:lumOff val="40000"/>
          </a:schemeClr>
        </a:solidFill>
      </c:spPr>
    </c:plotArea>
    <c:plotVisOnly val="1"/>
    <c:dispBlanksAs val="gap"/>
  </c:chart>
  <c:spPr>
    <a:noFill/>
    <a:ln>
      <a:noFill/>
    </a:ln>
  </c:spPr>
  <c:externalData r:id="rId1"/>
  <c:userShapes r:id="rId2"/>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es-ES"/>
  <c:style val="33"/>
  <c:chart>
    <c:autoTitleDeleted val="1"/>
    <c:plotArea>
      <c:layout/>
      <c:scatterChart>
        <c:scatterStyle val="lineMarker"/>
        <c:ser>
          <c:idx val="0"/>
          <c:order val="0"/>
          <c:tx>
            <c:strRef>
              <c:f>Hoja1!$B$1</c:f>
              <c:strCache>
                <c:ptCount val="1"/>
                <c:pt idx="0">
                  <c:v>Valores Y</c:v>
                </c:pt>
              </c:strCache>
            </c:strRef>
          </c:tx>
          <c:spPr>
            <a:ln w="47625">
              <a:noFill/>
            </a:ln>
          </c:spPr>
          <c:marker>
            <c:symbol val="diamond"/>
            <c:size val="15"/>
          </c:marker>
          <c:dPt>
            <c:idx val="0"/>
            <c:marker>
              <c:spPr>
                <a:solidFill>
                  <a:sysClr val="window" lastClr="FFFFFF"/>
                </a:solidFill>
              </c:spPr>
            </c:marker>
            <c:extLst xmlns:c16r2="http://schemas.microsoft.com/office/drawing/2015/06/chart">
              <c:ext xmlns:c16="http://schemas.microsoft.com/office/drawing/2014/chart" uri="{C3380CC4-5D6E-409C-BE32-E72D297353CC}">
                <c16:uniqueId val="{00000000-FFB0-4E52-BFB2-33B6FBF6534F}"/>
              </c:ext>
            </c:extLst>
          </c:dPt>
          <c:dPt>
            <c:idx val="1"/>
            <c:marker>
              <c:spPr>
                <a:solidFill>
                  <a:sysClr val="window" lastClr="FFFFFF">
                    <a:lumMod val="85000"/>
                  </a:sysClr>
                </a:solidFill>
              </c:spPr>
            </c:marker>
            <c:extLst xmlns:c16r2="http://schemas.microsoft.com/office/drawing/2015/06/chart">
              <c:ext xmlns:c16="http://schemas.microsoft.com/office/drawing/2014/chart" uri="{C3380CC4-5D6E-409C-BE32-E72D297353CC}">
                <c16:uniqueId val="{00000001-FFB0-4E52-BFB2-33B6FBF6534F}"/>
              </c:ext>
            </c:extLst>
          </c:dPt>
          <c:dPt>
            <c:idx val="2"/>
            <c:marker>
              <c:spPr>
                <a:solidFill>
                  <a:sysClr val="window" lastClr="FFFFFF"/>
                </a:solidFill>
              </c:spPr>
            </c:marker>
            <c:extLst xmlns:c16r2="http://schemas.microsoft.com/office/drawing/2015/06/chart">
              <c:ext xmlns:c16="http://schemas.microsoft.com/office/drawing/2014/chart" uri="{C3380CC4-5D6E-409C-BE32-E72D297353CC}">
                <c16:uniqueId val="{00000002-FFB0-4E52-BFB2-33B6FBF6534F}"/>
              </c:ext>
            </c:extLst>
          </c:dPt>
          <c:dPt>
            <c:idx val="3"/>
            <c:marker>
              <c:spPr>
                <a:solidFill>
                  <a:sysClr val="window" lastClr="FFFFFF">
                    <a:lumMod val="85000"/>
                  </a:sysClr>
                </a:solidFill>
              </c:spPr>
            </c:marker>
            <c:extLst xmlns:c16r2="http://schemas.microsoft.com/office/drawing/2015/06/chart">
              <c:ext xmlns:c16="http://schemas.microsoft.com/office/drawing/2014/chart" uri="{C3380CC4-5D6E-409C-BE32-E72D297353CC}">
                <c16:uniqueId val="{00000003-FFB0-4E52-BFB2-33B6FBF6534F}"/>
              </c:ext>
            </c:extLst>
          </c:dPt>
          <c:dPt>
            <c:idx val="4"/>
            <c:marker>
              <c:spPr>
                <a:solidFill>
                  <a:sysClr val="window" lastClr="FFFFFF"/>
                </a:solidFill>
              </c:spPr>
            </c:marker>
            <c:extLst xmlns:c16r2="http://schemas.microsoft.com/office/drawing/2015/06/chart">
              <c:ext xmlns:c16="http://schemas.microsoft.com/office/drawing/2014/chart" uri="{C3380CC4-5D6E-409C-BE32-E72D297353CC}">
                <c16:uniqueId val="{00000004-FFB0-4E52-BFB2-33B6FBF6534F}"/>
              </c:ext>
            </c:extLst>
          </c:dPt>
          <c:dPt>
            <c:idx val="5"/>
            <c:marker>
              <c:spPr>
                <a:solidFill>
                  <a:sysClr val="window" lastClr="FFFFFF"/>
                </a:solidFill>
              </c:spPr>
            </c:marker>
            <c:extLst xmlns:c16r2="http://schemas.microsoft.com/office/drawing/2015/06/chart">
              <c:ext xmlns:c16="http://schemas.microsoft.com/office/drawing/2014/chart" uri="{C3380CC4-5D6E-409C-BE32-E72D297353CC}">
                <c16:uniqueId val="{00000005-FFB0-4E52-BFB2-33B6FBF6534F}"/>
              </c:ext>
            </c:extLst>
          </c:dPt>
          <c:dPt>
            <c:idx val="7"/>
            <c:marker>
              <c:spPr>
                <a:solidFill>
                  <a:sysClr val="window" lastClr="FFFFFF"/>
                </a:solidFill>
              </c:spPr>
            </c:marker>
            <c:extLst xmlns:c16r2="http://schemas.microsoft.com/office/drawing/2015/06/chart">
              <c:ext xmlns:c16="http://schemas.microsoft.com/office/drawing/2014/chart" uri="{C3380CC4-5D6E-409C-BE32-E72D297353CC}">
                <c16:uniqueId val="{00000006-FFB0-4E52-BFB2-33B6FBF6534F}"/>
              </c:ext>
            </c:extLst>
          </c:dPt>
          <c:dPt>
            <c:idx val="8"/>
            <c:marker>
              <c:spPr>
                <a:solidFill>
                  <a:schemeClr val="bg1"/>
                </a:solidFill>
              </c:spPr>
            </c:marker>
            <c:extLst xmlns:c16r2="http://schemas.microsoft.com/office/drawing/2015/06/chart">
              <c:ext xmlns:c16="http://schemas.microsoft.com/office/drawing/2014/chart" uri="{C3380CC4-5D6E-409C-BE32-E72D297353CC}">
                <c16:uniqueId val="{00000007-FFB0-4E52-BFB2-33B6FBF6534F}"/>
              </c:ext>
            </c:extLst>
          </c:dPt>
          <c:dPt>
            <c:idx val="9"/>
            <c:marker>
              <c:spPr>
                <a:solidFill>
                  <a:schemeClr val="bg1"/>
                </a:solidFill>
              </c:spPr>
            </c:marker>
            <c:extLst xmlns:c16r2="http://schemas.microsoft.com/office/drawing/2015/06/chart">
              <c:ext xmlns:c16="http://schemas.microsoft.com/office/drawing/2014/chart" uri="{C3380CC4-5D6E-409C-BE32-E72D297353CC}">
                <c16:uniqueId val="{00000008-FFB0-4E52-BFB2-33B6FBF6534F}"/>
              </c:ext>
            </c:extLst>
          </c:dPt>
          <c:dPt>
            <c:idx val="11"/>
            <c:marker>
              <c:spPr>
                <a:solidFill>
                  <a:sysClr val="window" lastClr="FFFFFF"/>
                </a:solidFill>
              </c:spPr>
            </c:marker>
            <c:extLst xmlns:c16r2="http://schemas.microsoft.com/office/drawing/2015/06/chart">
              <c:ext xmlns:c16="http://schemas.microsoft.com/office/drawing/2014/chart" uri="{C3380CC4-5D6E-409C-BE32-E72D297353CC}">
                <c16:uniqueId val="{00000009-FFB0-4E52-BFB2-33B6FBF6534F}"/>
              </c:ext>
            </c:extLst>
          </c:dPt>
          <c:dPt>
            <c:idx val="12"/>
            <c:marker>
              <c:spPr>
                <a:solidFill>
                  <a:sysClr val="window" lastClr="FFFFFF">
                    <a:lumMod val="85000"/>
                  </a:sysClr>
                </a:solidFill>
              </c:spPr>
            </c:marker>
            <c:extLst xmlns:c16r2="http://schemas.microsoft.com/office/drawing/2015/06/chart">
              <c:ext xmlns:c16="http://schemas.microsoft.com/office/drawing/2014/chart" uri="{C3380CC4-5D6E-409C-BE32-E72D297353CC}">
                <c16:uniqueId val="{0000000A-FFB0-4E52-BFB2-33B6FBF6534F}"/>
              </c:ext>
            </c:extLst>
          </c:dPt>
          <c:dPt>
            <c:idx val="13"/>
            <c:marker>
              <c:spPr>
                <a:solidFill>
                  <a:schemeClr val="bg1">
                    <a:lumMod val="85000"/>
                  </a:schemeClr>
                </a:solidFill>
              </c:spPr>
            </c:marker>
            <c:extLst xmlns:c16r2="http://schemas.microsoft.com/office/drawing/2015/06/chart">
              <c:ext xmlns:c16="http://schemas.microsoft.com/office/drawing/2014/chart" uri="{C3380CC4-5D6E-409C-BE32-E72D297353CC}">
                <c16:uniqueId val="{0000000B-FFB0-4E52-BFB2-33B6FBF6534F}"/>
              </c:ext>
            </c:extLst>
          </c:dPt>
          <c:dPt>
            <c:idx val="14"/>
            <c:marker>
              <c:spPr>
                <a:solidFill>
                  <a:sysClr val="window" lastClr="FFFFFF"/>
                </a:solidFill>
              </c:spPr>
            </c:marker>
            <c:extLst xmlns:c16r2="http://schemas.microsoft.com/office/drawing/2015/06/chart">
              <c:ext xmlns:c16="http://schemas.microsoft.com/office/drawing/2014/chart" uri="{C3380CC4-5D6E-409C-BE32-E72D297353CC}">
                <c16:uniqueId val="{0000000C-FFB0-4E52-BFB2-33B6FBF6534F}"/>
              </c:ext>
            </c:extLst>
          </c:dPt>
          <c:dPt>
            <c:idx val="15"/>
            <c:marker>
              <c:spPr>
                <a:solidFill>
                  <a:sysClr val="window" lastClr="FFFFFF"/>
                </a:solidFill>
              </c:spPr>
            </c:marker>
            <c:extLst xmlns:c16r2="http://schemas.microsoft.com/office/drawing/2015/06/chart">
              <c:ext xmlns:c16="http://schemas.microsoft.com/office/drawing/2014/chart" uri="{C3380CC4-5D6E-409C-BE32-E72D297353CC}">
                <c16:uniqueId val="{0000000D-FFB0-4E52-BFB2-33B6FBF6534F}"/>
              </c:ext>
            </c:extLst>
          </c:dPt>
          <c:dPt>
            <c:idx val="16"/>
            <c:marker>
              <c:spPr>
                <a:solidFill>
                  <a:sysClr val="window" lastClr="FFFFFF">
                    <a:lumMod val="85000"/>
                  </a:sysClr>
                </a:solidFill>
              </c:spPr>
            </c:marker>
            <c:extLst xmlns:c16r2="http://schemas.microsoft.com/office/drawing/2015/06/chart">
              <c:ext xmlns:c16="http://schemas.microsoft.com/office/drawing/2014/chart" uri="{C3380CC4-5D6E-409C-BE32-E72D297353CC}">
                <c16:uniqueId val="{0000000E-FFB0-4E52-BFB2-33B6FBF6534F}"/>
              </c:ext>
            </c:extLst>
          </c:dPt>
          <c:dPt>
            <c:idx val="17"/>
            <c:marker>
              <c:spPr>
                <a:solidFill>
                  <a:sysClr val="window" lastClr="FFFFFF"/>
                </a:solidFill>
              </c:spPr>
            </c:marker>
            <c:extLst xmlns:c16r2="http://schemas.microsoft.com/office/drawing/2015/06/chart">
              <c:ext xmlns:c16="http://schemas.microsoft.com/office/drawing/2014/chart" uri="{C3380CC4-5D6E-409C-BE32-E72D297353CC}">
                <c16:uniqueId val="{0000000F-FFB0-4E52-BFB2-33B6FBF6534F}"/>
              </c:ext>
            </c:extLst>
          </c:dPt>
          <c:dPt>
            <c:idx val="18"/>
            <c:marker>
              <c:spPr>
                <a:solidFill>
                  <a:sysClr val="window" lastClr="FFFFFF"/>
                </a:solidFill>
              </c:spPr>
            </c:marker>
            <c:extLst xmlns:c16r2="http://schemas.microsoft.com/office/drawing/2015/06/chart">
              <c:ext xmlns:c16="http://schemas.microsoft.com/office/drawing/2014/chart" uri="{C3380CC4-5D6E-409C-BE32-E72D297353CC}">
                <c16:uniqueId val="{00000010-FFB0-4E52-BFB2-33B6FBF6534F}"/>
              </c:ext>
            </c:extLst>
          </c:dPt>
          <c:dPt>
            <c:idx val="19"/>
            <c:marker>
              <c:spPr>
                <a:solidFill>
                  <a:sysClr val="window" lastClr="FFFFFF">
                    <a:lumMod val="85000"/>
                  </a:sysClr>
                </a:solidFill>
              </c:spPr>
            </c:marker>
            <c:extLst xmlns:c16r2="http://schemas.microsoft.com/office/drawing/2015/06/chart">
              <c:ext xmlns:c16="http://schemas.microsoft.com/office/drawing/2014/chart" uri="{C3380CC4-5D6E-409C-BE32-E72D297353CC}">
                <c16:uniqueId val="{00000011-FFB0-4E52-BFB2-33B6FBF6534F}"/>
              </c:ext>
            </c:extLst>
          </c:dPt>
          <c:dPt>
            <c:idx val="20"/>
            <c:marker>
              <c:symbol val="triangle"/>
              <c:size val="15"/>
              <c:spPr>
                <a:solidFill>
                  <a:sysClr val="window" lastClr="FFFFFF"/>
                </a:solidFill>
              </c:spPr>
            </c:marker>
            <c:extLst xmlns:c16r2="http://schemas.microsoft.com/office/drawing/2015/06/chart">
              <c:ext xmlns:c16="http://schemas.microsoft.com/office/drawing/2014/chart" uri="{C3380CC4-5D6E-409C-BE32-E72D297353CC}">
                <c16:uniqueId val="{00000012-FFB0-4E52-BFB2-33B6FBF6534F}"/>
              </c:ext>
            </c:extLst>
          </c:dPt>
          <c:dPt>
            <c:idx val="21"/>
            <c:marker>
              <c:symbol val="triangle"/>
              <c:size val="15"/>
              <c:spPr>
                <a:solidFill>
                  <a:sysClr val="window" lastClr="FFFFFF"/>
                </a:solidFill>
              </c:spPr>
            </c:marker>
            <c:extLst xmlns:c16r2="http://schemas.microsoft.com/office/drawing/2015/06/chart">
              <c:ext xmlns:c16="http://schemas.microsoft.com/office/drawing/2014/chart" uri="{C3380CC4-5D6E-409C-BE32-E72D297353CC}">
                <c16:uniqueId val="{00000013-FFB0-4E52-BFB2-33B6FBF6534F}"/>
              </c:ext>
            </c:extLst>
          </c:dPt>
          <c:dPt>
            <c:idx val="22"/>
            <c:marker>
              <c:symbol val="triangle"/>
              <c:size val="15"/>
              <c:spPr>
                <a:solidFill>
                  <a:sysClr val="window" lastClr="FFFFFF"/>
                </a:solidFill>
              </c:spPr>
            </c:marker>
            <c:extLst xmlns:c16r2="http://schemas.microsoft.com/office/drawing/2015/06/chart">
              <c:ext xmlns:c16="http://schemas.microsoft.com/office/drawing/2014/chart" uri="{C3380CC4-5D6E-409C-BE32-E72D297353CC}">
                <c16:uniqueId val="{00000014-FFB0-4E52-BFB2-33B6FBF6534F}"/>
              </c:ext>
            </c:extLst>
          </c:dPt>
          <c:dPt>
            <c:idx val="26"/>
            <c:marker>
              <c:spPr>
                <a:solidFill>
                  <a:sysClr val="window" lastClr="FFFFFF"/>
                </a:solidFill>
              </c:spPr>
            </c:marker>
            <c:extLst xmlns:c16r2="http://schemas.microsoft.com/office/drawing/2015/06/chart">
              <c:ext xmlns:c16="http://schemas.microsoft.com/office/drawing/2014/chart" uri="{C3380CC4-5D6E-409C-BE32-E72D297353CC}">
                <c16:uniqueId val="{00000015-FFB0-4E52-BFB2-33B6FBF6534F}"/>
              </c:ext>
            </c:extLst>
          </c:dPt>
          <c:dPt>
            <c:idx val="27"/>
            <c:marker>
              <c:spPr>
                <a:solidFill>
                  <a:schemeClr val="tx1"/>
                </a:solidFill>
              </c:spPr>
            </c:marker>
            <c:extLst xmlns:c16r2="http://schemas.microsoft.com/office/drawing/2015/06/chart">
              <c:ext xmlns:c16="http://schemas.microsoft.com/office/drawing/2014/chart" uri="{C3380CC4-5D6E-409C-BE32-E72D297353CC}">
                <c16:uniqueId val="{00000016-FFB0-4E52-BFB2-33B6FBF6534F}"/>
              </c:ext>
            </c:extLst>
          </c:dPt>
          <c:dPt>
            <c:idx val="29"/>
            <c:marker>
              <c:spPr>
                <a:solidFill>
                  <a:sysClr val="window" lastClr="FFFFFF">
                    <a:lumMod val="85000"/>
                  </a:sysClr>
                </a:solidFill>
              </c:spPr>
            </c:marker>
            <c:extLst xmlns:c16r2="http://schemas.microsoft.com/office/drawing/2015/06/chart">
              <c:ext xmlns:c16="http://schemas.microsoft.com/office/drawing/2014/chart" uri="{C3380CC4-5D6E-409C-BE32-E72D297353CC}">
                <c16:uniqueId val="{00000017-FFB0-4E52-BFB2-33B6FBF6534F}"/>
              </c:ext>
            </c:extLst>
          </c:dPt>
          <c:dLbls>
            <c:dLbl>
              <c:idx val="0"/>
              <c:layout>
                <c:manualLayout>
                  <c:x val="-3.532508915434733E-3"/>
                  <c:y val="-4.6175722986383965E-3"/>
                </c:manualLayout>
              </c:layout>
              <c:tx>
                <c:rich>
                  <a:bodyPr/>
                  <a:lstStyle/>
                  <a:p>
                    <a:r>
                      <a:rPr lang="en-US" sz="1400"/>
                      <a:t>Acelga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0-FFB0-4E52-BFB2-33B6FBF6534F}"/>
                </c:ext>
              </c:extLst>
            </c:dLbl>
            <c:dLbl>
              <c:idx val="1"/>
              <c:layout>
                <c:manualLayout>
                  <c:x val="-4.4156650660955726E-3"/>
                  <c:y val="-8.0174871462421506E-3"/>
                </c:manualLayout>
              </c:layout>
              <c:tx>
                <c:rich>
                  <a:bodyPr/>
                  <a:lstStyle/>
                  <a:p>
                    <a:r>
                      <a:rPr lang="en-US" sz="1400"/>
                      <a:t>Bledo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FFB0-4E52-BFB2-33B6FBF6534F}"/>
                </c:ext>
              </c:extLst>
            </c:dLbl>
            <c:dLbl>
              <c:idx val="2"/>
              <c:layout>
                <c:manualLayout>
                  <c:x val="-2.0296163881574351E-2"/>
                  <c:y val="-3.2781127436632841E-2"/>
                </c:manualLayout>
              </c:layout>
              <c:tx>
                <c:rich>
                  <a:bodyPr/>
                  <a:lstStyle/>
                  <a:p>
                    <a:r>
                      <a:rPr lang="en-US" sz="1400"/>
                      <a:t>Brocoli</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FFB0-4E52-BFB2-33B6FBF6534F}"/>
                </c:ext>
              </c:extLst>
            </c:dLbl>
            <c:dLbl>
              <c:idx val="3"/>
              <c:layout>
                <c:manualLayout>
                  <c:x val="-5.0025694129036513E-2"/>
                  <c:y val="3.0267459240834627E-2"/>
                </c:manualLayout>
              </c:layout>
              <c:tx>
                <c:rich>
                  <a:bodyPr/>
                  <a:lstStyle/>
                  <a:p>
                    <a:r>
                      <a:rPr lang="en-US" sz="1400"/>
                      <a:t>Cenizo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3-FFB0-4E52-BFB2-33B6FBF6534F}"/>
                </c:ext>
              </c:extLst>
            </c:dLbl>
            <c:dLbl>
              <c:idx val="4"/>
              <c:layout>
                <c:manualLayout>
                  <c:x val="-1.1175731415023465E-2"/>
                  <c:y val="1.2635059444880595E-2"/>
                </c:manualLayout>
              </c:layout>
              <c:tx>
                <c:rich>
                  <a:bodyPr/>
                  <a:lstStyle/>
                  <a:p>
                    <a:r>
                      <a:rPr lang="en-US" sz="1400"/>
                      <a:t>Col rizada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4-FFB0-4E52-BFB2-33B6FBF6534F}"/>
                </c:ext>
              </c:extLst>
            </c:dLbl>
            <c:dLbl>
              <c:idx val="6"/>
              <c:layout>
                <c:manualLayout>
                  <c:x val="-9.8799479294010673E-2"/>
                  <c:y val="-3.7398729621105652E-2"/>
                </c:manualLayout>
              </c:layout>
              <c:tx>
                <c:rich>
                  <a:bodyPr/>
                  <a:lstStyle/>
                  <a:p>
                    <a:r>
                      <a:rPr lang="en-US" sz="1400"/>
                      <a:t>Diente de León</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8-FFB0-4E52-BFB2-33B6FBF6534F}"/>
                </c:ext>
              </c:extLst>
            </c:dLbl>
            <c:dLbl>
              <c:idx val="7"/>
              <c:layout>
                <c:manualLayout>
                  <c:x val="-2.1171277300389958E-2"/>
                  <c:y val="-3.0598960599086431E-2"/>
                </c:manualLayout>
              </c:layout>
              <c:tx>
                <c:rich>
                  <a:bodyPr/>
                  <a:lstStyle/>
                  <a:p>
                    <a:r>
                      <a:rPr lang="en-US" sz="1400"/>
                      <a:t>Espinaca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6-FFB0-4E52-BFB2-33B6FBF6534F}"/>
                </c:ext>
              </c:extLst>
            </c:dLbl>
            <c:dLbl>
              <c:idx val="8"/>
              <c:layout>
                <c:manualLayout>
                  <c:x val="-7.5580651453181991E-2"/>
                  <c:y val="-3.3998784887667464E-2"/>
                </c:manualLayout>
              </c:layout>
              <c:tx>
                <c:rich>
                  <a:bodyPr/>
                  <a:lstStyle/>
                  <a:p>
                    <a:r>
                      <a:rPr lang="en-US" sz="1400"/>
                      <a:t>Hinojo* </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7-FFB0-4E52-BFB2-33B6FBF6534F}"/>
                </c:ext>
              </c:extLst>
            </c:dLbl>
            <c:dLbl>
              <c:idx val="12"/>
              <c:layout>
                <c:manualLayout>
                  <c:x val="-1.2347874212835411E-2"/>
                  <c:y val="2.321402665757211E-2"/>
                </c:manualLayout>
              </c:layout>
              <c:tx>
                <c:rich>
                  <a:bodyPr/>
                  <a:lstStyle/>
                  <a:p>
                    <a:r>
                      <a:rPr lang="en-US" sz="1400"/>
                      <a:t>Ortiga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A-FFB0-4E52-BFB2-33B6FBF6534F}"/>
                </c:ext>
              </c:extLst>
            </c:dLbl>
            <c:dLbl>
              <c:idx val="13"/>
              <c:layout>
                <c:manualLayout>
                  <c:x val="-0.11408563491106777"/>
                  <c:y val="-1.4359013701100536E-2"/>
                </c:manualLayout>
              </c:layout>
              <c:tx>
                <c:rich>
                  <a:bodyPr/>
                  <a:lstStyle/>
                  <a:p>
                    <a:r>
                      <a:rPr lang="en-US" sz="1400"/>
                      <a:t>Verdolaga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B-FFB0-4E52-BFB2-33B6FBF6534F}"/>
                </c:ext>
              </c:extLst>
            </c:dLbl>
            <c:dLbl>
              <c:idx val="14"/>
              <c:layout>
                <c:manualLayout>
                  <c:x val="-9.4094565779512009E-3"/>
                  <c:y val="-1.0199653533028798E-2"/>
                </c:manualLayout>
              </c:layout>
              <c:tx>
                <c:rich>
                  <a:bodyPr/>
                  <a:lstStyle/>
                  <a:p>
                    <a:r>
                      <a:rPr lang="en-US" sz="1400"/>
                      <a:t>Patata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C-FFB0-4E52-BFB2-33B6FBF6534F}"/>
                </c:ext>
              </c:extLst>
            </c:dLbl>
            <c:dLbl>
              <c:idx val="16"/>
              <c:layout>
                <c:manualLayout>
                  <c:x val="-5.876910198267052E-3"/>
                  <c:y val="-3.958095713184033E-2"/>
                </c:manualLayout>
              </c:layout>
              <c:tx>
                <c:rich>
                  <a:bodyPr/>
                  <a:lstStyle/>
                  <a:p>
                    <a:r>
                      <a:rPr lang="en-US" sz="1400"/>
                      <a:t>Acedera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E-FFB0-4E52-BFB2-33B6FBF6534F}"/>
                </c:ext>
              </c:extLst>
            </c:dLbl>
            <c:dLbl>
              <c:idx val="19"/>
              <c:layout>
                <c:manualLayout>
                  <c:x val="-5.8851239900796102E-3"/>
                  <c:y val="8.4654514205533603E-17"/>
                </c:manualLayout>
              </c:layout>
              <c:tx>
                <c:rich>
                  <a:bodyPr/>
                  <a:lstStyle/>
                  <a:p>
                    <a:r>
                      <a:rPr lang="en-US" sz="1400"/>
                      <a:t>Llantén</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1-FFB0-4E52-BFB2-33B6FBF6534F}"/>
                </c:ext>
              </c:extLst>
            </c:dLbl>
            <c:dLbl>
              <c:idx val="20"/>
              <c:layout>
                <c:manualLayout>
                  <c:x val="-7.1446106304050488E-2"/>
                  <c:y val="-2.8163555137994463E-2"/>
                </c:manualLayout>
              </c:layout>
              <c:tx>
                <c:rich>
                  <a:bodyPr/>
                  <a:lstStyle/>
                  <a:p>
                    <a:r>
                      <a:rPr lang="en-US" sz="1400"/>
                      <a:t>Carne</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2-FFB0-4E52-BFB2-33B6FBF6534F}"/>
                </c:ext>
              </c:extLst>
            </c:dLbl>
            <c:dLbl>
              <c:idx val="21"/>
              <c:layout>
                <c:manualLayout>
                  <c:x val="-5.1752011178731426E-2"/>
                  <c:y val="-3.0598960599086431E-2"/>
                </c:manualLayout>
              </c:layout>
              <c:tx>
                <c:rich>
                  <a:bodyPr/>
                  <a:lstStyle/>
                  <a:p>
                    <a:r>
                      <a:rPr lang="en-US" sz="1400"/>
                      <a:t>Leche</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3-FFB0-4E52-BFB2-33B6FBF6534F}"/>
                </c:ext>
              </c:extLst>
            </c:dLbl>
            <c:dLbl>
              <c:idx val="22"/>
              <c:layout>
                <c:manualLayout>
                  <c:x val="-5.8809103612194047E-2"/>
                  <c:y val="-3.7398729621105652E-2"/>
                </c:manualLayout>
              </c:layout>
              <c:tx>
                <c:rich>
                  <a:bodyPr/>
                  <a:lstStyle/>
                  <a:p>
                    <a:r>
                      <a:rPr lang="en-US" sz="1400"/>
                      <a:t>Requesón</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4-FFB0-4E52-BFB2-33B6FBF6534F}"/>
                </c:ext>
              </c:extLst>
            </c:dLbl>
            <c:dLbl>
              <c:idx val="23"/>
              <c:layout>
                <c:manualLayout>
                  <c:x val="-2.1171277300390191E-2"/>
                  <c:y val="-3.0598960599086431E-2"/>
                </c:manualLayout>
              </c:layout>
              <c:tx>
                <c:rich>
                  <a:bodyPr/>
                  <a:lstStyle/>
                  <a:p>
                    <a:r>
                      <a:rPr lang="en-US" sz="1400"/>
                      <a:t>Ajonjera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9-FFB0-4E52-BFB2-33B6FBF6534F}"/>
                </c:ext>
              </c:extLst>
            </c:dLbl>
            <c:dLbl>
              <c:idx val="24"/>
              <c:layout>
                <c:manualLayout>
                  <c:x val="-5.8850083028709824E-3"/>
                  <c:y val="2.1822573965691082E-3"/>
                </c:manualLayout>
              </c:layout>
              <c:tx>
                <c:rich>
                  <a:bodyPr/>
                  <a:lstStyle/>
                  <a:p>
                    <a:r>
                      <a:rPr lang="en-US" sz="1400"/>
                      <a:t>Cerraja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A-FFB0-4E52-BFB2-33B6FBF6534F}"/>
                </c:ext>
              </c:extLst>
            </c:dLbl>
            <c:dLbl>
              <c:idx val="25"/>
              <c:layout>
                <c:manualLayout>
                  <c:x val="-5.4104375323218594E-2"/>
                  <c:y val="2.7199076088077187E-2"/>
                </c:manualLayout>
              </c:layout>
              <c:tx>
                <c:rich>
                  <a:bodyPr/>
                  <a:lstStyle/>
                  <a:p>
                    <a:r>
                      <a:rPr lang="en-US" sz="1400"/>
                      <a:t>Berraza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B-FFB0-4E52-BFB2-33B6FBF6534F}"/>
                </c:ext>
              </c:extLst>
            </c:dLbl>
            <c:dLbl>
              <c:idx val="27"/>
              <c:layout>
                <c:manualLayout>
                  <c:x val="-9.4094565779511662E-3"/>
                  <c:y val="-6.7997690220192352E-3"/>
                </c:manualLayout>
              </c:layout>
              <c:tx>
                <c:rich>
                  <a:bodyPr/>
                  <a:lstStyle/>
                  <a:p>
                    <a:r>
                      <a:rPr lang="en-US" sz="1400"/>
                      <a:t>Hinojo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6-FFB0-4E52-BFB2-33B6FBF6534F}"/>
                </c:ext>
              </c:extLst>
            </c:dLbl>
            <c:dLbl>
              <c:idx val="28"/>
              <c:layout>
                <c:manualLayout>
                  <c:x val="-7.5275652623608399E-2"/>
                  <c:y val="-3.7398729621105652E-2"/>
                </c:manualLayout>
              </c:layout>
              <c:tx>
                <c:rich>
                  <a:bodyPr/>
                  <a:lstStyle/>
                  <a:p>
                    <a:r>
                      <a:rPr lang="en-US" sz="1400"/>
                      <a:t>Lenguaza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C-FFB0-4E52-BFB2-33B6FBF6534F}"/>
                </c:ext>
              </c:extLst>
            </c:dLbl>
            <c:dLbl>
              <c:idx val="29"/>
              <c:layout>
                <c:manualLayout>
                  <c:x val="-5.9122179343401124E-2"/>
                  <c:y val="-3.9707485884590506E-2"/>
                </c:manualLayout>
              </c:layout>
              <c:tx>
                <c:rich>
                  <a:bodyPr/>
                  <a:lstStyle/>
                  <a:p>
                    <a:r>
                      <a:rPr lang="en-US" sz="1400"/>
                      <a:t>Borraja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7-FFB0-4E52-BFB2-33B6FBF6534F}"/>
                </c:ext>
              </c:extLst>
            </c:dLbl>
            <c:dLbl>
              <c:idx val="30"/>
              <c:layout>
                <c:manualLayout>
                  <c:x val="-5.8809103612193957E-2"/>
                  <c:y val="-3.7398729621105652E-2"/>
                </c:manualLayout>
              </c:layout>
              <c:tx>
                <c:rich>
                  <a:bodyPr/>
                  <a:lstStyle/>
                  <a:p>
                    <a:r>
                      <a:rPr lang="en-US" sz="1400"/>
                      <a:t>Colleja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D-FFB0-4E52-BFB2-33B6FBF6534F}"/>
                </c:ext>
              </c:extLst>
            </c:dLbl>
            <c:dLbl>
              <c:idx val="31"/>
              <c:layout>
                <c:manualLayout>
                  <c:x val="-7.7628016768096164E-2"/>
                  <c:y val="-4.079861413211628E-2"/>
                </c:manualLayout>
              </c:layout>
              <c:tx>
                <c:rich>
                  <a:bodyPr/>
                  <a:lstStyle/>
                  <a:p>
                    <a:r>
                      <a:rPr lang="en-US" sz="1400" dirty="0" err="1"/>
                      <a:t>Acelga</a:t>
                    </a:r>
                    <a:r>
                      <a:rPr lang="en-US" sz="1400" dirty="0"/>
                      <a:t> </a:t>
                    </a:r>
                    <a:r>
                      <a:rPr lang="en-US" sz="1400" dirty="0" err="1" smtClean="0"/>
                      <a:t>silvestre</a:t>
                    </a:r>
                    <a:endParaRPr lang="en-US" sz="1400" dirty="0"/>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E-FFB0-4E52-BFB2-33B6FBF6534F}"/>
                </c:ext>
              </c:extLst>
            </c:dLbl>
            <c:dLbl>
              <c:idx val="32"/>
              <c:layout>
                <c:manualLayout>
                  <c:x val="-2.8806693384241869E-2"/>
                  <c:y val="-3.7651939034956415E-2"/>
                </c:manualLayout>
              </c:layout>
              <c:tx>
                <c:rich>
                  <a:bodyPr/>
                  <a:lstStyle/>
                  <a:p>
                    <a:r>
                      <a:rPr lang="en-US" sz="1400"/>
                      <a:t>Romaza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1F-FFB0-4E52-BFB2-33B6FBF6534F}"/>
                </c:ext>
              </c:extLst>
            </c:dLbl>
            <c:dLbl>
              <c:idx val="33"/>
              <c:layout>
                <c:manualLayout>
                  <c:x val="-4.9399647034244029E-2"/>
                  <c:y val="-3.0598960599086431E-2"/>
                </c:manualLayout>
              </c:layout>
              <c:tx>
                <c:rich>
                  <a:bodyPr/>
                  <a:lstStyle/>
                  <a:p>
                    <a:r>
                      <a:rPr lang="en-US" sz="1400"/>
                      <a:t>Nueza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20-FFB0-4E52-BFB2-33B6FBF6534F}"/>
                </c:ext>
              </c:extLst>
            </c:dLbl>
            <c:dLbl>
              <c:idx val="34"/>
              <c:layout>
                <c:manualLayout>
                  <c:x val="-1.3817101762402145E-2"/>
                  <c:y val="2.1870022247972402E-2"/>
                </c:manualLayout>
              </c:layout>
              <c:tx>
                <c:rich>
                  <a:bodyPr/>
                  <a:lstStyle/>
                  <a:p>
                    <a:r>
                      <a:rPr lang="en-US" sz="1400"/>
                      <a:t>Hinojo marino</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21-FFB0-4E52-BFB2-33B6FBF6534F}"/>
                </c:ext>
              </c:extLst>
            </c:dLbl>
            <c:dLbl>
              <c:idx val="35"/>
              <c:layout>
                <c:manualLayout>
                  <c:x val="-3.9380157191151489E-2"/>
                  <c:y val="-3.3414316582938391E-2"/>
                </c:manualLayout>
              </c:layout>
              <c:tx>
                <c:rich>
                  <a:bodyPr/>
                  <a:lstStyle/>
                  <a:p>
                    <a:r>
                      <a:rPr lang="en-US" sz="1400"/>
                      <a:t>Llantén*</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22-FFB0-4E52-BFB2-33B6FBF6534F}"/>
                </c:ext>
              </c:extLst>
            </c:dLbl>
            <c:dLbl>
              <c:idx val="36"/>
              <c:layout>
                <c:manualLayout>
                  <c:x val="-6.4709640145682893E-3"/>
                  <c:y val="-6.9263584479576194E-3"/>
                </c:manualLayout>
              </c:layout>
              <c:tx>
                <c:rich>
                  <a:bodyPr/>
                  <a:lstStyle/>
                  <a:p>
                    <a:r>
                      <a:rPr lang="en-US" sz="1400"/>
                      <a:t>Romaza*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23-FFB0-4E52-BFB2-33B6FBF6534F}"/>
                </c:ext>
              </c:extLst>
            </c:dLbl>
            <c:dLbl>
              <c:idx val="37"/>
              <c:layout>
                <c:manualLayout>
                  <c:x val="-6.0832383348538847E-2"/>
                  <c:y val="4.0467021989461407E-2"/>
                </c:manualLayout>
              </c:layout>
              <c:tx>
                <c:rich>
                  <a:bodyPr/>
                  <a:lstStyle/>
                  <a:p>
                    <a:r>
                      <a:rPr lang="en-US" sz="1400"/>
                      <a:t>Pamplina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24-FFB0-4E52-BFB2-33B6FBF6534F}"/>
                </c:ext>
              </c:extLst>
            </c:dLbl>
            <c:dLbl>
              <c:idx val="38"/>
              <c:layout>
                <c:manualLayout>
                  <c:x val="-1.469227549566771E-3"/>
                  <c:y val="-3.9834014637340605E-2"/>
                </c:manualLayout>
              </c:layout>
              <c:tx>
                <c:rich>
                  <a:bodyPr/>
                  <a:lstStyle/>
                  <a:p>
                    <a:r>
                      <a:rPr lang="en-US" sz="1400"/>
                      <a:t>Verbena*</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25-FFB0-4E52-BFB2-33B6FBF6534F}"/>
                </c:ext>
              </c:extLst>
            </c:dLbl>
            <c:dLbl>
              <c:idx val="39"/>
              <c:layout>
                <c:manualLayout>
                  <c:x val="-0.10323105118719372"/>
                  <c:y val="3.1358224350749336E-2"/>
                </c:manualLayout>
              </c:layout>
              <c:tx>
                <c:rich>
                  <a:bodyPr/>
                  <a:lstStyle/>
                  <a:p>
                    <a:r>
                      <a:rPr lang="en-US" sz="1400"/>
                      <a:t>Zanahoria silvestre</a:t>
                    </a:r>
                  </a:p>
                </c:rich>
              </c:tx>
              <c:showVal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26-FFB0-4E52-BFB2-33B6FBF6534F}"/>
                </c:ext>
              </c:extLst>
            </c:dLbl>
            <c:delete val="1"/>
            <c:extLst xmlns:c16r2="http://schemas.microsoft.com/office/drawing/2015/06/chart">
              <c:ext xmlns:c15="http://schemas.microsoft.com/office/drawing/2012/chart" uri="{CE6537A1-D6FC-4f65-9D91-7224C49458BB}">
                <c15:showLeaderLines val="0"/>
              </c:ext>
            </c:extLst>
          </c:dLbls>
          <c:xVal>
            <c:numRef>
              <c:f>Hoja1!$A$2:$A$41</c:f>
              <c:numCache>
                <c:formatCode>General</c:formatCode>
                <c:ptCount val="40"/>
                <c:pt idx="0">
                  <c:v>81</c:v>
                </c:pt>
                <c:pt idx="1">
                  <c:v>55</c:v>
                </c:pt>
                <c:pt idx="2">
                  <c:v>21</c:v>
                </c:pt>
                <c:pt idx="3">
                  <c:v>34</c:v>
                </c:pt>
                <c:pt idx="4">
                  <c:v>28</c:v>
                </c:pt>
                <c:pt idx="5">
                  <c:v>12</c:v>
                </c:pt>
                <c:pt idx="6">
                  <c:v>36</c:v>
                </c:pt>
                <c:pt idx="7">
                  <c:v>79</c:v>
                </c:pt>
                <c:pt idx="8">
                  <c:v>17</c:v>
                </c:pt>
                <c:pt idx="9">
                  <c:v>7</c:v>
                </c:pt>
                <c:pt idx="10">
                  <c:v>12</c:v>
                </c:pt>
                <c:pt idx="11">
                  <c:v>10</c:v>
                </c:pt>
                <c:pt idx="12">
                  <c:v>57</c:v>
                </c:pt>
                <c:pt idx="13">
                  <c:v>68</c:v>
                </c:pt>
                <c:pt idx="14">
                  <c:v>21</c:v>
                </c:pt>
                <c:pt idx="15">
                  <c:v>10</c:v>
                </c:pt>
                <c:pt idx="16">
                  <c:v>103</c:v>
                </c:pt>
                <c:pt idx="17">
                  <c:v>11</c:v>
                </c:pt>
                <c:pt idx="18">
                  <c:v>12</c:v>
                </c:pt>
                <c:pt idx="19">
                  <c:v>72</c:v>
                </c:pt>
                <c:pt idx="20">
                  <c:v>20</c:v>
                </c:pt>
                <c:pt idx="21">
                  <c:v>11</c:v>
                </c:pt>
                <c:pt idx="22">
                  <c:v>11</c:v>
                </c:pt>
                <c:pt idx="23">
                  <c:v>40.800000000000004</c:v>
                </c:pt>
                <c:pt idx="24">
                  <c:v>33.700000000000003</c:v>
                </c:pt>
                <c:pt idx="25">
                  <c:v>28</c:v>
                </c:pt>
                <c:pt idx="26">
                  <c:v>11</c:v>
                </c:pt>
                <c:pt idx="27">
                  <c:v>36.5</c:v>
                </c:pt>
                <c:pt idx="28">
                  <c:v>25.3</c:v>
                </c:pt>
                <c:pt idx="29">
                  <c:v>52</c:v>
                </c:pt>
                <c:pt idx="30">
                  <c:v>68</c:v>
                </c:pt>
                <c:pt idx="31">
                  <c:v>76.8</c:v>
                </c:pt>
                <c:pt idx="32">
                  <c:v>30.7</c:v>
                </c:pt>
                <c:pt idx="33">
                  <c:v>43.1</c:v>
                </c:pt>
                <c:pt idx="34">
                  <c:v>82</c:v>
                </c:pt>
                <c:pt idx="35">
                  <c:v>95</c:v>
                </c:pt>
                <c:pt idx="36">
                  <c:v>78</c:v>
                </c:pt>
                <c:pt idx="37">
                  <c:v>71</c:v>
                </c:pt>
                <c:pt idx="38">
                  <c:v>105</c:v>
                </c:pt>
                <c:pt idx="39">
                  <c:v>45.8</c:v>
                </c:pt>
              </c:numCache>
            </c:numRef>
          </c:xVal>
          <c:yVal>
            <c:numRef>
              <c:f>Hoja1!$B$2:$B$41</c:f>
              <c:numCache>
                <c:formatCode>General</c:formatCode>
                <c:ptCount val="40"/>
                <c:pt idx="0">
                  <c:v>51</c:v>
                </c:pt>
                <c:pt idx="1">
                  <c:v>215</c:v>
                </c:pt>
                <c:pt idx="2">
                  <c:v>47</c:v>
                </c:pt>
                <c:pt idx="3">
                  <c:v>309</c:v>
                </c:pt>
                <c:pt idx="4">
                  <c:v>35</c:v>
                </c:pt>
                <c:pt idx="5">
                  <c:v>40</c:v>
                </c:pt>
                <c:pt idx="6">
                  <c:v>187</c:v>
                </c:pt>
                <c:pt idx="7">
                  <c:v>99</c:v>
                </c:pt>
                <c:pt idx="8">
                  <c:v>49</c:v>
                </c:pt>
                <c:pt idx="9">
                  <c:v>18</c:v>
                </c:pt>
                <c:pt idx="10">
                  <c:v>33</c:v>
                </c:pt>
                <c:pt idx="11">
                  <c:v>40</c:v>
                </c:pt>
                <c:pt idx="12">
                  <c:v>480</c:v>
                </c:pt>
                <c:pt idx="13">
                  <c:v>65</c:v>
                </c:pt>
                <c:pt idx="14">
                  <c:v>9</c:v>
                </c:pt>
                <c:pt idx="15">
                  <c:v>25</c:v>
                </c:pt>
                <c:pt idx="16">
                  <c:v>44</c:v>
                </c:pt>
                <c:pt idx="17">
                  <c:v>10</c:v>
                </c:pt>
                <c:pt idx="18">
                  <c:v>33</c:v>
                </c:pt>
                <c:pt idx="19">
                  <c:v>84</c:v>
                </c:pt>
                <c:pt idx="20">
                  <c:v>7</c:v>
                </c:pt>
                <c:pt idx="21">
                  <c:v>120</c:v>
                </c:pt>
                <c:pt idx="22">
                  <c:v>207</c:v>
                </c:pt>
                <c:pt idx="23">
                  <c:v>301</c:v>
                </c:pt>
                <c:pt idx="24">
                  <c:v>164</c:v>
                </c:pt>
                <c:pt idx="25">
                  <c:v>152</c:v>
                </c:pt>
                <c:pt idx="26">
                  <c:v>40</c:v>
                </c:pt>
                <c:pt idx="27">
                  <c:v>227</c:v>
                </c:pt>
                <c:pt idx="28">
                  <c:v>158</c:v>
                </c:pt>
                <c:pt idx="29">
                  <c:v>93</c:v>
                </c:pt>
                <c:pt idx="30">
                  <c:v>93.4</c:v>
                </c:pt>
                <c:pt idx="31">
                  <c:v>114.9</c:v>
                </c:pt>
                <c:pt idx="32">
                  <c:v>50.3</c:v>
                </c:pt>
                <c:pt idx="33">
                  <c:v>74.900000000000006</c:v>
                </c:pt>
                <c:pt idx="34">
                  <c:v>97</c:v>
                </c:pt>
                <c:pt idx="35">
                  <c:v>110</c:v>
                </c:pt>
                <c:pt idx="36">
                  <c:v>21</c:v>
                </c:pt>
                <c:pt idx="37">
                  <c:v>65</c:v>
                </c:pt>
                <c:pt idx="38">
                  <c:v>300</c:v>
                </c:pt>
                <c:pt idx="39">
                  <c:v>450</c:v>
                </c:pt>
              </c:numCache>
            </c:numRef>
          </c:yVal>
          <c:extLst xmlns:c16r2="http://schemas.microsoft.com/office/drawing/2015/06/chart">
            <c:ext xmlns:c16="http://schemas.microsoft.com/office/drawing/2014/chart" uri="{C3380CC4-5D6E-409C-BE32-E72D297353CC}">
              <c16:uniqueId val="{00000027-FFB0-4E52-BFB2-33B6FBF6534F}"/>
            </c:ext>
          </c:extLst>
        </c:ser>
        <c:axId val="147735680"/>
        <c:axId val="147737600"/>
      </c:scatterChart>
      <c:valAx>
        <c:axId val="147735680"/>
        <c:scaling>
          <c:orientation val="minMax"/>
          <c:max val="105"/>
          <c:min val="0"/>
        </c:scaling>
        <c:axPos val="b"/>
        <c:title>
          <c:tx>
            <c:rich>
              <a:bodyPr/>
              <a:lstStyle/>
              <a:p>
                <a:pPr>
                  <a:defRPr sz="1600"/>
                </a:pPr>
                <a:r>
                  <a:rPr lang="es-ES" sz="1600" dirty="0"/>
                  <a:t>Contenido de magnesio (</a:t>
                </a:r>
                <a:r>
                  <a:rPr lang="es-ES" sz="1600" dirty="0" smtClean="0"/>
                  <a:t>mg/100g</a:t>
                </a:r>
                <a:r>
                  <a:rPr lang="es-ES" sz="1600" dirty="0"/>
                  <a:t>)</a:t>
                </a:r>
              </a:p>
            </c:rich>
          </c:tx>
          <c:layout/>
        </c:title>
        <c:numFmt formatCode="General" sourceLinked="1"/>
        <c:tickLblPos val="nextTo"/>
        <c:txPr>
          <a:bodyPr/>
          <a:lstStyle/>
          <a:p>
            <a:pPr>
              <a:defRPr sz="1400"/>
            </a:pPr>
            <a:endParaRPr lang="es-ES"/>
          </a:p>
        </c:txPr>
        <c:crossAx val="147737600"/>
        <c:crosses val="autoZero"/>
        <c:crossBetween val="midCat"/>
      </c:valAx>
      <c:valAx>
        <c:axId val="147737600"/>
        <c:scaling>
          <c:orientation val="minMax"/>
          <c:max val="480"/>
          <c:min val="0"/>
        </c:scaling>
        <c:axPos val="l"/>
        <c:majorGridlines>
          <c:spPr>
            <a:ln>
              <a:prstDash val="dash"/>
            </a:ln>
          </c:spPr>
        </c:majorGridlines>
        <c:title>
          <c:tx>
            <c:rich>
              <a:bodyPr rot="-5400000" vert="horz"/>
              <a:lstStyle/>
              <a:p>
                <a:pPr>
                  <a:defRPr sz="1600"/>
                </a:pPr>
                <a:r>
                  <a:rPr lang="es-ES" sz="1600" dirty="0"/>
                  <a:t>Contenido de calcio (</a:t>
                </a:r>
                <a:r>
                  <a:rPr lang="es-ES" sz="1600" dirty="0" smtClean="0"/>
                  <a:t>mg/100g)</a:t>
                </a:r>
                <a:endParaRPr lang="es-ES" sz="1600" dirty="0"/>
              </a:p>
            </c:rich>
          </c:tx>
          <c:layout/>
        </c:title>
        <c:numFmt formatCode="General" sourceLinked="1"/>
        <c:tickLblPos val="nextTo"/>
        <c:txPr>
          <a:bodyPr/>
          <a:lstStyle/>
          <a:p>
            <a:pPr>
              <a:defRPr sz="1400"/>
            </a:pPr>
            <a:endParaRPr lang="es-ES"/>
          </a:p>
        </c:txPr>
        <c:crossAx val="147735680"/>
        <c:crosses val="autoZero"/>
        <c:crossBetween val="midCat"/>
      </c:valAx>
      <c:spPr>
        <a:solidFill>
          <a:schemeClr val="accent3">
            <a:lumMod val="60000"/>
            <a:lumOff val="40000"/>
          </a:schemeClr>
        </a:solidFill>
        <a:ln w="9525" cap="flat" cmpd="sng" algn="ctr">
          <a:noFill/>
          <a:prstDash val="solid"/>
        </a:ln>
        <a:effectLst>
          <a:outerShdw blurRad="40000" dist="20000" dir="5400000" rotWithShape="0">
            <a:srgbClr val="000000">
              <a:alpha val="38000"/>
            </a:srgbClr>
          </a:outerShdw>
        </a:effectLst>
      </c:spPr>
    </c:plotArea>
    <c:plotVisOnly val="1"/>
    <c:dispBlanksAs val="gap"/>
  </c:chart>
  <c:spPr>
    <a:noFill/>
    <a:ln>
      <a:noFill/>
    </a:ln>
  </c:spPr>
  <c:externalData r:id="rId1"/>
  <c:userShapes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s-ES"/>
  <c:chart>
    <c:title>
      <c:tx>
        <c:rich>
          <a:bodyPr/>
          <a:lstStyle/>
          <a:p>
            <a:pPr>
              <a:defRPr/>
            </a:pPr>
            <a:r>
              <a:rPr lang="en-US" sz="1600" dirty="0" err="1"/>
              <a:t>Departamento</a:t>
            </a:r>
            <a:r>
              <a:rPr lang="en-US" sz="1600" dirty="0"/>
              <a:t> de </a:t>
            </a:r>
            <a:r>
              <a:rPr lang="en-US" sz="1600" dirty="0" err="1"/>
              <a:t>Agricultura</a:t>
            </a:r>
            <a:r>
              <a:rPr lang="en-US" sz="1600" dirty="0"/>
              <a:t> de EE.UU.</a:t>
            </a:r>
          </a:p>
          <a:p>
            <a:pPr>
              <a:defRPr/>
            </a:pPr>
            <a:r>
              <a:rPr lang="en-US" sz="1600" dirty="0"/>
              <a:t>(USDA, 2013)</a:t>
            </a:r>
          </a:p>
        </c:rich>
      </c:tx>
      <c:layout/>
    </c:title>
    <c:view3D>
      <c:rotX val="30"/>
      <c:perspective val="30"/>
    </c:view3D>
    <c:plotArea>
      <c:layout>
        <c:manualLayout>
          <c:layoutTarget val="inner"/>
          <c:xMode val="edge"/>
          <c:yMode val="edge"/>
          <c:x val="9.8055455493943205E-2"/>
          <c:y val="0.29317909141765613"/>
          <c:w val="0.80981501770313102"/>
          <c:h val="0.47696577252710948"/>
        </c:manualLayout>
      </c:layout>
      <c:pie3DChart>
        <c:varyColors val="1"/>
        <c:ser>
          <c:idx val="0"/>
          <c:order val="0"/>
          <c:tx>
            <c:strRef>
              <c:f>Hoja1!$B$1</c:f>
              <c:strCache>
                <c:ptCount val="1"/>
                <c:pt idx="0">
                  <c:v>Ventas</c:v>
                </c:pt>
              </c:strCache>
            </c:strRef>
          </c:tx>
          <c:dPt>
            <c:idx val="0"/>
            <c:spPr>
              <a:solidFill>
                <a:srgbClr val="00B050"/>
              </a:solidFill>
            </c:spPr>
            <c:extLst xmlns:c16r2="http://schemas.microsoft.com/office/drawing/2015/06/chart">
              <c:ext xmlns:c16="http://schemas.microsoft.com/office/drawing/2014/chart" uri="{C3380CC4-5D6E-409C-BE32-E72D297353CC}">
                <c16:uniqueId val="{00000000-1C34-407C-A48A-D7D3F0D539F1}"/>
              </c:ext>
            </c:extLst>
          </c:dPt>
          <c:dPt>
            <c:idx val="1"/>
            <c:spPr>
              <a:solidFill>
                <a:schemeClr val="accent6">
                  <a:lumMod val="75000"/>
                </a:schemeClr>
              </a:solidFill>
            </c:spPr>
            <c:extLst xmlns:c16r2="http://schemas.microsoft.com/office/drawing/2015/06/chart">
              <c:ext xmlns:c16="http://schemas.microsoft.com/office/drawing/2014/chart" uri="{C3380CC4-5D6E-409C-BE32-E72D297353CC}">
                <c16:uniqueId val="{00000001-1C34-407C-A48A-D7D3F0D539F1}"/>
              </c:ext>
            </c:extLst>
          </c:dPt>
          <c:dPt>
            <c:idx val="2"/>
            <c:spPr>
              <a:solidFill>
                <a:schemeClr val="accent2">
                  <a:lumMod val="75000"/>
                </a:schemeClr>
              </a:solidFill>
            </c:spPr>
            <c:extLst xmlns:c16r2="http://schemas.microsoft.com/office/drawing/2015/06/chart">
              <c:ext xmlns:c16="http://schemas.microsoft.com/office/drawing/2014/chart" uri="{C3380CC4-5D6E-409C-BE32-E72D297353CC}">
                <c16:uniqueId val="{00000002-1C34-407C-A48A-D7D3F0D539F1}"/>
              </c:ext>
            </c:extLst>
          </c:dPt>
          <c:dPt>
            <c:idx val="3"/>
            <c:spPr>
              <a:solidFill>
                <a:srgbClr val="FF0000"/>
              </a:solidFill>
            </c:spPr>
            <c:extLst xmlns:c16r2="http://schemas.microsoft.com/office/drawing/2015/06/chart">
              <c:ext xmlns:c16="http://schemas.microsoft.com/office/drawing/2014/chart" uri="{C3380CC4-5D6E-409C-BE32-E72D297353CC}">
                <c16:uniqueId val="{00000003-1C34-407C-A48A-D7D3F0D539F1}"/>
              </c:ext>
            </c:extLst>
          </c:dPt>
          <c:dLbls>
            <c:dLbl>
              <c:idx val="2"/>
              <c:layout>
                <c:manualLayout>
                  <c:x val="2.8581177176465522E-2"/>
                  <c:y val="-4.9848662083939774E-2"/>
                </c:manualLayout>
              </c:layout>
              <c:showPercent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1C34-407C-A48A-D7D3F0D539F1}"/>
                </c:ext>
              </c:extLst>
            </c:dLbl>
            <c:spPr>
              <a:noFill/>
              <a:ln>
                <a:noFill/>
              </a:ln>
              <a:effectLst/>
            </c:spPr>
            <c:txPr>
              <a:bodyPr/>
              <a:lstStyle/>
              <a:p>
                <a:pPr>
                  <a:defRPr sz="1400"/>
                </a:pPr>
                <a:endParaRPr lang="es-ES"/>
              </a:p>
            </c:txPr>
            <c:showPercent val="1"/>
            <c:showLeaderLines val="1"/>
            <c:extLst xmlns:c16r2="http://schemas.microsoft.com/office/drawing/2015/06/chart">
              <c:ext xmlns:c15="http://schemas.microsoft.com/office/drawing/2012/chart" uri="{CE6537A1-D6FC-4f65-9D91-7224C49458BB}">
                <c15:layout/>
              </c:ext>
            </c:extLst>
          </c:dLbls>
          <c:cat>
            <c:strRef>
              <c:f>Hoja1!$A$2:$A$5</c:f>
              <c:strCache>
                <c:ptCount val="4"/>
                <c:pt idx="0">
                  <c:v>Sin Pesticidas</c:v>
                </c:pt>
                <c:pt idx="1">
                  <c:v>1 Pesticida</c:v>
                </c:pt>
                <c:pt idx="2">
                  <c:v>2 o más Pesticidas</c:v>
                </c:pt>
                <c:pt idx="3">
                  <c:v>Pesticidas por encima del LMR</c:v>
                </c:pt>
              </c:strCache>
            </c:strRef>
          </c:cat>
          <c:val>
            <c:numRef>
              <c:f>Hoja1!$B$2:$B$5</c:f>
              <c:numCache>
                <c:formatCode>General</c:formatCode>
                <c:ptCount val="4"/>
                <c:pt idx="0">
                  <c:v>40.5</c:v>
                </c:pt>
                <c:pt idx="1">
                  <c:v>23.5</c:v>
                </c:pt>
                <c:pt idx="2">
                  <c:v>35</c:v>
                </c:pt>
                <c:pt idx="3">
                  <c:v>1</c:v>
                </c:pt>
              </c:numCache>
            </c:numRef>
          </c:val>
          <c:extLst xmlns:c16r2="http://schemas.microsoft.com/office/drawing/2015/06/chart">
            <c:ext xmlns:c16="http://schemas.microsoft.com/office/drawing/2014/chart" uri="{C3380CC4-5D6E-409C-BE32-E72D297353CC}">
              <c16:uniqueId val="{00000004-1C34-407C-A48A-D7D3F0D539F1}"/>
            </c:ext>
          </c:extLst>
        </c:ser>
        <c:dLbls>
          <c:showPercent val="1"/>
        </c:dLbls>
      </c:pie3DChart>
    </c:plotArea>
    <c:plotVisOnly val="1"/>
    <c:dispBlanksAs val="zero"/>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s-ES"/>
  <c:chart>
    <c:title>
      <c:tx>
        <c:rich>
          <a:bodyPr/>
          <a:lstStyle/>
          <a:p>
            <a:pPr>
              <a:defRPr sz="1600"/>
            </a:pPr>
            <a:r>
              <a:rPr lang="en-US" sz="1600"/>
              <a:t>Organización de Consumidores y Usuarios</a:t>
            </a:r>
          </a:p>
          <a:p>
            <a:pPr>
              <a:defRPr sz="1600"/>
            </a:pPr>
            <a:r>
              <a:rPr lang="en-US" sz="1600"/>
              <a:t>(OCU, 2012)</a:t>
            </a:r>
          </a:p>
        </c:rich>
      </c:tx>
      <c:layout/>
    </c:title>
    <c:view3D>
      <c:rotX val="30"/>
      <c:perspective val="30"/>
    </c:view3D>
    <c:plotArea>
      <c:layout>
        <c:manualLayout>
          <c:layoutTarget val="inner"/>
          <c:xMode val="edge"/>
          <c:yMode val="edge"/>
          <c:x val="3.1293946932006642E-2"/>
          <c:y val="0.23591610549943987"/>
          <c:w val="0.9555427031509115"/>
          <c:h val="0.51047643097643058"/>
        </c:manualLayout>
      </c:layout>
      <c:pie3DChart>
        <c:varyColors val="1"/>
        <c:ser>
          <c:idx val="0"/>
          <c:order val="0"/>
          <c:tx>
            <c:strRef>
              <c:f>Hoja1!$B$1</c:f>
              <c:strCache>
                <c:ptCount val="1"/>
                <c:pt idx="0">
                  <c:v>Ventas</c:v>
                </c:pt>
              </c:strCache>
            </c:strRef>
          </c:tx>
          <c:dPt>
            <c:idx val="0"/>
            <c:spPr>
              <a:solidFill>
                <a:srgbClr val="00B050"/>
              </a:solidFill>
            </c:spPr>
            <c:extLst xmlns:c16r2="http://schemas.microsoft.com/office/drawing/2015/06/chart">
              <c:ext xmlns:c16="http://schemas.microsoft.com/office/drawing/2014/chart" uri="{C3380CC4-5D6E-409C-BE32-E72D297353CC}">
                <c16:uniqueId val="{00000000-0E08-492E-A912-50580C076EE4}"/>
              </c:ext>
            </c:extLst>
          </c:dPt>
          <c:dPt>
            <c:idx val="1"/>
            <c:spPr>
              <a:solidFill>
                <a:schemeClr val="accent6">
                  <a:lumMod val="75000"/>
                </a:schemeClr>
              </a:solidFill>
            </c:spPr>
            <c:extLst xmlns:c16r2="http://schemas.microsoft.com/office/drawing/2015/06/chart">
              <c:ext xmlns:c16="http://schemas.microsoft.com/office/drawing/2014/chart" uri="{C3380CC4-5D6E-409C-BE32-E72D297353CC}">
                <c16:uniqueId val="{00000001-0E08-492E-A912-50580C076EE4}"/>
              </c:ext>
            </c:extLst>
          </c:dPt>
          <c:dPt>
            <c:idx val="2"/>
            <c:spPr>
              <a:solidFill>
                <a:schemeClr val="accent2">
                  <a:lumMod val="75000"/>
                </a:schemeClr>
              </a:solidFill>
            </c:spPr>
            <c:extLst xmlns:c16r2="http://schemas.microsoft.com/office/drawing/2015/06/chart">
              <c:ext xmlns:c16="http://schemas.microsoft.com/office/drawing/2014/chart" uri="{C3380CC4-5D6E-409C-BE32-E72D297353CC}">
                <c16:uniqueId val="{00000002-0E08-492E-A912-50580C076EE4}"/>
              </c:ext>
            </c:extLst>
          </c:dPt>
          <c:dPt>
            <c:idx val="3"/>
            <c:spPr>
              <a:solidFill>
                <a:srgbClr val="FF0000"/>
              </a:solidFill>
            </c:spPr>
            <c:extLst xmlns:c16r2="http://schemas.microsoft.com/office/drawing/2015/06/chart">
              <c:ext xmlns:c16="http://schemas.microsoft.com/office/drawing/2014/chart" uri="{C3380CC4-5D6E-409C-BE32-E72D297353CC}">
                <c16:uniqueId val="{00000003-0E08-492E-A912-50580C076EE4}"/>
              </c:ext>
            </c:extLst>
          </c:dPt>
          <c:dLbls>
            <c:dLbl>
              <c:idx val="2"/>
              <c:layout>
                <c:manualLayout>
                  <c:x val="-9.0480811253250207E-3"/>
                  <c:y val="-5.5027640795051814E-3"/>
                </c:manualLayout>
              </c:layout>
              <c:showPercent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0E08-492E-A912-50580C076EE4}"/>
                </c:ext>
              </c:extLst>
            </c:dLbl>
            <c:spPr>
              <a:noFill/>
              <a:ln>
                <a:noFill/>
              </a:ln>
              <a:effectLst/>
            </c:spPr>
            <c:txPr>
              <a:bodyPr/>
              <a:lstStyle/>
              <a:p>
                <a:pPr>
                  <a:defRPr sz="1400"/>
                </a:pPr>
                <a:endParaRPr lang="es-ES"/>
              </a:p>
            </c:txPr>
            <c:showPercent val="1"/>
            <c:showLeaderLines val="1"/>
            <c:extLst xmlns:c16r2="http://schemas.microsoft.com/office/drawing/2015/06/chart">
              <c:ext xmlns:c15="http://schemas.microsoft.com/office/drawing/2012/chart" uri="{CE6537A1-D6FC-4f65-9D91-7224C49458BB}">
                <c15:layout/>
              </c:ext>
            </c:extLst>
          </c:dLbls>
          <c:cat>
            <c:strRef>
              <c:f>Hoja1!$A$2:$A$5</c:f>
              <c:strCache>
                <c:ptCount val="4"/>
                <c:pt idx="0">
                  <c:v>Sin Pesticidas </c:v>
                </c:pt>
                <c:pt idx="1">
                  <c:v>1 Pesticida</c:v>
                </c:pt>
                <c:pt idx="2">
                  <c:v>2 o más Pesticidas</c:v>
                </c:pt>
                <c:pt idx="3">
                  <c:v>Pesticidas por encima del LMR</c:v>
                </c:pt>
              </c:strCache>
            </c:strRef>
          </c:cat>
          <c:val>
            <c:numRef>
              <c:f>Hoja1!$B$2:$B$5</c:f>
              <c:numCache>
                <c:formatCode>General</c:formatCode>
                <c:ptCount val="4"/>
                <c:pt idx="0">
                  <c:v>16</c:v>
                </c:pt>
                <c:pt idx="1">
                  <c:v>20</c:v>
                </c:pt>
                <c:pt idx="2">
                  <c:v>58</c:v>
                </c:pt>
                <c:pt idx="3">
                  <c:v>6</c:v>
                </c:pt>
              </c:numCache>
            </c:numRef>
          </c:val>
          <c:extLst xmlns:c16r2="http://schemas.microsoft.com/office/drawing/2015/06/chart">
            <c:ext xmlns:c16="http://schemas.microsoft.com/office/drawing/2014/chart" uri="{C3380CC4-5D6E-409C-BE32-E72D297353CC}">
              <c16:uniqueId val="{00000004-0E08-492E-A912-50580C076EE4}"/>
            </c:ext>
          </c:extLst>
        </c:ser>
        <c:dLbls>
          <c:showPercent val="1"/>
        </c:dLbls>
      </c:pie3DChart>
    </c:plotArea>
    <c:legend>
      <c:legendPos val="t"/>
      <c:layout>
        <c:manualLayout>
          <c:xMode val="edge"/>
          <c:yMode val="edge"/>
          <c:x val="0"/>
          <c:y val="0.77427937915742795"/>
          <c:w val="1"/>
          <c:h val="0.17874603005807582"/>
        </c:manualLayout>
      </c:layout>
      <c:txPr>
        <a:bodyPr/>
        <a:lstStyle/>
        <a:p>
          <a:pPr>
            <a:defRPr sz="1400"/>
          </a:pPr>
          <a:endParaRPr lang="es-ES"/>
        </a:p>
      </c:txPr>
    </c:legend>
    <c:plotVisOnly val="1"/>
    <c:dispBlanksAs val="zero"/>
  </c:chart>
  <c:spPr>
    <a:ln>
      <a:noFill/>
    </a:ln>
  </c:sp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s-ES"/>
  <c:chart>
    <c:title>
      <c:tx>
        <c:rich>
          <a:bodyPr/>
          <a:lstStyle/>
          <a:p>
            <a:pPr>
              <a:defRPr/>
            </a:pPr>
            <a:r>
              <a:rPr lang="es-ES" sz="2400" dirty="0" smtClean="0"/>
              <a:t>Concentración (</a:t>
            </a:r>
            <a:r>
              <a:rPr lang="es-ES" sz="2400" dirty="0" err="1" smtClean="0"/>
              <a:t>mcg</a:t>
            </a:r>
            <a:r>
              <a:rPr lang="es-ES" sz="2400" dirty="0" smtClean="0"/>
              <a:t>/L) </a:t>
            </a:r>
            <a:r>
              <a:rPr lang="es-ES" sz="2400" dirty="0"/>
              <a:t>de metabolitos derivados de pesticidas organofosforados</a:t>
            </a:r>
            <a:r>
              <a:rPr lang="es-ES" sz="2400" baseline="0" dirty="0"/>
              <a:t> en orina de </a:t>
            </a:r>
            <a:r>
              <a:rPr lang="es-ES" sz="2400" baseline="0" dirty="0" smtClean="0"/>
              <a:t>niños de preescolar </a:t>
            </a:r>
            <a:r>
              <a:rPr lang="es-ES" sz="2400" baseline="0" dirty="0"/>
              <a:t>con una dieta </a:t>
            </a:r>
            <a:r>
              <a:rPr lang="es-ES" sz="2400" baseline="0" dirty="0" err="1"/>
              <a:t>bio</a:t>
            </a:r>
            <a:r>
              <a:rPr lang="es-ES" sz="2400" baseline="0" dirty="0"/>
              <a:t> </a:t>
            </a:r>
            <a:r>
              <a:rPr lang="es-ES" sz="2400" baseline="0" dirty="0" smtClean="0"/>
              <a:t>o </a:t>
            </a:r>
            <a:r>
              <a:rPr lang="es-ES" sz="2400" baseline="0" dirty="0"/>
              <a:t>convencional</a:t>
            </a:r>
            <a:endParaRPr lang="es-ES" sz="2400" dirty="0"/>
          </a:p>
        </c:rich>
      </c:tx>
      <c:layout/>
    </c:title>
    <c:plotArea>
      <c:layout>
        <c:manualLayout>
          <c:layoutTarget val="inner"/>
          <c:xMode val="edge"/>
          <c:yMode val="edge"/>
          <c:x val="1.590934792058445E-2"/>
          <c:y val="0.36979629752282889"/>
          <c:w val="0.96818130415883163"/>
          <c:h val="0.50894794307195457"/>
        </c:manualLayout>
      </c:layout>
      <c:barChart>
        <c:barDir val="col"/>
        <c:grouping val="clustered"/>
        <c:ser>
          <c:idx val="0"/>
          <c:order val="0"/>
          <c:tx>
            <c:strRef>
              <c:f>Hoja1!$B$1</c:f>
              <c:strCache>
                <c:ptCount val="1"/>
                <c:pt idx="0">
                  <c:v>Dieta Bio</c:v>
                </c:pt>
              </c:strCache>
            </c:strRef>
          </c:tx>
          <c:spPr>
            <a:solidFill>
              <a:schemeClr val="accent3">
                <a:lumMod val="75000"/>
              </a:schemeClr>
            </a:solidFill>
          </c:spPr>
          <c:dLbls>
            <c:spPr>
              <a:noFill/>
              <a:ln>
                <a:noFill/>
              </a:ln>
              <a:effectLst/>
            </c:spPr>
            <c:txPr>
              <a:bodyPr/>
              <a:lstStyle/>
              <a:p>
                <a:pPr>
                  <a:defRPr sz="1800"/>
                </a:pPr>
                <a:endParaRPr lang="es-ES"/>
              </a:p>
            </c:txPr>
            <c:showVal val="1"/>
            <c:extLst xmlns:c16r2="http://schemas.microsoft.com/office/drawing/2015/06/chart">
              <c:ext xmlns:c15="http://schemas.microsoft.com/office/drawing/2012/chart" uri="{CE6537A1-D6FC-4f65-9D91-7224C49458BB}">
                <c15:layout/>
                <c15:showLeaderLines val="0"/>
              </c:ext>
            </c:extLst>
          </c:dLbls>
          <c:cat>
            <c:strRef>
              <c:f>Hoja1!$A$2:$A$4</c:f>
              <c:strCache>
                <c:ptCount val="3"/>
                <c:pt idx="0">
                  <c:v>DMP</c:v>
                </c:pt>
                <c:pt idx="1">
                  <c:v>DMTP</c:v>
                </c:pt>
                <c:pt idx="2">
                  <c:v>DMDTP</c:v>
                </c:pt>
              </c:strCache>
            </c:strRef>
          </c:cat>
          <c:val>
            <c:numRef>
              <c:f>Hoja1!$B$2:$B$4</c:f>
              <c:numCache>
                <c:formatCode>0%</c:formatCode>
                <c:ptCount val="3"/>
                <c:pt idx="0">
                  <c:v>0.22</c:v>
                </c:pt>
                <c:pt idx="1">
                  <c:v>0.78</c:v>
                </c:pt>
                <c:pt idx="2">
                  <c:v>0.11</c:v>
                </c:pt>
              </c:numCache>
            </c:numRef>
          </c:val>
          <c:extLst xmlns:c16r2="http://schemas.microsoft.com/office/drawing/2015/06/chart">
            <c:ext xmlns:c16="http://schemas.microsoft.com/office/drawing/2014/chart" uri="{C3380CC4-5D6E-409C-BE32-E72D297353CC}">
              <c16:uniqueId val="{00000000-24AA-4553-B0E9-F65286ECF3E9}"/>
            </c:ext>
          </c:extLst>
        </c:ser>
        <c:ser>
          <c:idx val="1"/>
          <c:order val="1"/>
          <c:tx>
            <c:strRef>
              <c:f>Hoja1!$C$1</c:f>
              <c:strCache>
                <c:ptCount val="1"/>
                <c:pt idx="0">
                  <c:v>Dieta Convencional</c:v>
                </c:pt>
              </c:strCache>
            </c:strRef>
          </c:tx>
          <c:spPr>
            <a:solidFill>
              <a:schemeClr val="accent2">
                <a:lumMod val="75000"/>
              </a:schemeClr>
            </a:solidFill>
          </c:spPr>
          <c:dLbls>
            <c:spPr>
              <a:noFill/>
              <a:ln>
                <a:noFill/>
              </a:ln>
              <a:effectLst/>
            </c:spPr>
            <c:txPr>
              <a:bodyPr/>
              <a:lstStyle/>
              <a:p>
                <a:pPr>
                  <a:defRPr sz="1800"/>
                </a:pPr>
                <a:endParaRPr lang="es-ES"/>
              </a:p>
            </c:txPr>
            <c:showVal val="1"/>
            <c:extLst xmlns:c16r2="http://schemas.microsoft.com/office/drawing/2015/06/chart">
              <c:ext xmlns:c15="http://schemas.microsoft.com/office/drawing/2012/chart" uri="{CE6537A1-D6FC-4f65-9D91-7224C49458BB}">
                <c15:layout/>
                <c15:showLeaderLines val="0"/>
              </c:ext>
            </c:extLst>
          </c:dLbls>
          <c:cat>
            <c:strRef>
              <c:f>Hoja1!$A$2:$A$4</c:f>
              <c:strCache>
                <c:ptCount val="3"/>
                <c:pt idx="0">
                  <c:v>DMP</c:v>
                </c:pt>
                <c:pt idx="1">
                  <c:v>DMTP</c:v>
                </c:pt>
                <c:pt idx="2">
                  <c:v>DMDTP</c:v>
                </c:pt>
              </c:strCache>
            </c:strRef>
          </c:cat>
          <c:val>
            <c:numRef>
              <c:f>Hoja1!$C$2:$C$4</c:f>
              <c:numCache>
                <c:formatCode>0%</c:formatCode>
                <c:ptCount val="3"/>
                <c:pt idx="0">
                  <c:v>0.43000000000000038</c:v>
                </c:pt>
                <c:pt idx="1">
                  <c:v>0.95000000000000062</c:v>
                </c:pt>
                <c:pt idx="2">
                  <c:v>0.62000000000000144</c:v>
                </c:pt>
              </c:numCache>
            </c:numRef>
          </c:val>
          <c:extLst xmlns:c16r2="http://schemas.microsoft.com/office/drawing/2015/06/chart">
            <c:ext xmlns:c16="http://schemas.microsoft.com/office/drawing/2014/chart" uri="{C3380CC4-5D6E-409C-BE32-E72D297353CC}">
              <c16:uniqueId val="{00000001-24AA-4553-B0E9-F65286ECF3E9}"/>
            </c:ext>
          </c:extLst>
        </c:ser>
        <c:dLbls>
          <c:showVal val="1"/>
        </c:dLbls>
        <c:overlap val="-25"/>
        <c:axId val="88371584"/>
        <c:axId val="88373120"/>
      </c:barChart>
      <c:catAx>
        <c:axId val="88371584"/>
        <c:scaling>
          <c:orientation val="minMax"/>
        </c:scaling>
        <c:axPos val="b"/>
        <c:numFmt formatCode="General" sourceLinked="0"/>
        <c:majorTickMark val="none"/>
        <c:tickLblPos val="nextTo"/>
        <c:txPr>
          <a:bodyPr/>
          <a:lstStyle/>
          <a:p>
            <a:pPr>
              <a:defRPr sz="1800"/>
            </a:pPr>
            <a:endParaRPr lang="es-ES"/>
          </a:p>
        </c:txPr>
        <c:crossAx val="88373120"/>
        <c:crosses val="autoZero"/>
        <c:auto val="1"/>
        <c:lblAlgn val="ctr"/>
        <c:lblOffset val="100"/>
      </c:catAx>
      <c:valAx>
        <c:axId val="88373120"/>
        <c:scaling>
          <c:orientation val="minMax"/>
        </c:scaling>
        <c:delete val="1"/>
        <c:axPos val="l"/>
        <c:numFmt formatCode="0%" sourceLinked="1"/>
        <c:tickLblPos val="nextTo"/>
        <c:crossAx val="88371584"/>
        <c:crosses val="autoZero"/>
        <c:crossBetween val="between"/>
      </c:valAx>
    </c:plotArea>
    <c:legend>
      <c:legendPos val="t"/>
      <c:layout>
        <c:manualLayout>
          <c:xMode val="edge"/>
          <c:yMode val="edge"/>
          <c:x val="0.25252690439279113"/>
          <c:y val="0.2504032503550811"/>
          <c:w val="0.47469781634235092"/>
          <c:h val="6.4086700666140833E-2"/>
        </c:manualLayout>
      </c:layout>
      <c:txPr>
        <a:bodyPr/>
        <a:lstStyle/>
        <a:p>
          <a:pPr>
            <a:defRPr sz="2000"/>
          </a:pPr>
          <a:endParaRPr lang="es-ES"/>
        </a:p>
      </c:txPr>
    </c:legend>
    <c:plotVisOnly val="1"/>
    <c:dispBlanksAs val="gap"/>
  </c:chart>
  <c:spPr>
    <a:ln>
      <a:noFill/>
    </a:ln>
  </c:sp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es-ES"/>
  <c:chart>
    <c:title>
      <c:tx>
        <c:rich>
          <a:bodyPr/>
          <a:lstStyle/>
          <a:p>
            <a:pPr>
              <a:defRPr>
                <a:solidFill>
                  <a:schemeClr val="lt1"/>
                </a:solidFill>
                <a:latin typeface="+mn-lt"/>
                <a:ea typeface="+mn-ea"/>
                <a:cs typeface="+mn-cs"/>
              </a:defRPr>
            </a:pPr>
            <a:r>
              <a:rPr lang="en-US" sz="2800" dirty="0">
                <a:solidFill>
                  <a:schemeClr val="lt1"/>
                </a:solidFill>
                <a:latin typeface="+mn-lt"/>
                <a:ea typeface="+mn-ea"/>
                <a:cs typeface="+mn-cs"/>
              </a:rPr>
              <a:t>¿</a:t>
            </a:r>
            <a:r>
              <a:rPr lang="en-US" sz="2800" dirty="0" err="1">
                <a:solidFill>
                  <a:schemeClr val="lt1"/>
                </a:solidFill>
                <a:latin typeface="+mn-lt"/>
                <a:ea typeface="+mn-ea"/>
                <a:cs typeface="+mn-cs"/>
              </a:rPr>
              <a:t>Qué</a:t>
            </a:r>
            <a:r>
              <a:rPr lang="en-US" sz="2800" dirty="0">
                <a:solidFill>
                  <a:schemeClr val="lt1"/>
                </a:solidFill>
                <a:latin typeface="+mn-lt"/>
                <a:ea typeface="+mn-ea"/>
                <a:cs typeface="+mn-cs"/>
              </a:rPr>
              <a:t> </a:t>
            </a:r>
            <a:r>
              <a:rPr lang="en-US" sz="2800" dirty="0" err="1">
                <a:solidFill>
                  <a:schemeClr val="lt1"/>
                </a:solidFill>
                <a:latin typeface="+mn-lt"/>
                <a:ea typeface="+mn-ea"/>
                <a:cs typeface="+mn-cs"/>
              </a:rPr>
              <a:t>sabemos</a:t>
            </a:r>
            <a:r>
              <a:rPr lang="en-US" sz="2800" dirty="0">
                <a:solidFill>
                  <a:schemeClr val="lt1"/>
                </a:solidFill>
                <a:latin typeface="+mn-lt"/>
                <a:ea typeface="+mn-ea"/>
                <a:cs typeface="+mn-cs"/>
              </a:rPr>
              <a:t> del </a:t>
            </a:r>
            <a:r>
              <a:rPr lang="en-US" sz="2800" dirty="0" err="1">
                <a:solidFill>
                  <a:schemeClr val="lt1"/>
                </a:solidFill>
                <a:latin typeface="+mn-lt"/>
                <a:ea typeface="+mn-ea"/>
                <a:cs typeface="+mn-cs"/>
              </a:rPr>
              <a:t>Genoma</a:t>
            </a:r>
            <a:r>
              <a:rPr lang="en-US" sz="2800" dirty="0">
                <a:solidFill>
                  <a:schemeClr val="lt1"/>
                </a:solidFill>
                <a:latin typeface="+mn-lt"/>
                <a:ea typeface="+mn-ea"/>
                <a:cs typeface="+mn-cs"/>
              </a:rPr>
              <a:t>?</a:t>
            </a:r>
          </a:p>
        </c:rich>
      </c:tx>
      <c:layout>
        <c:manualLayout>
          <c:xMode val="edge"/>
          <c:yMode val="edge"/>
          <c:x val="0.13598600046522338"/>
          <c:y val="8.6273905962060068E-2"/>
        </c:manualLayout>
      </c:layout>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title>
    <c:plotArea>
      <c:layout>
        <c:manualLayout>
          <c:layoutTarget val="inner"/>
          <c:xMode val="edge"/>
          <c:yMode val="edge"/>
          <c:x val="1.2071246101687394E-2"/>
          <c:y val="6.923918395712951E-2"/>
          <c:w val="0.98778864508552389"/>
          <c:h val="0.93076072862491743"/>
        </c:manualLayout>
      </c:layout>
      <c:ofPieChart>
        <c:ofPieType val="pie"/>
        <c:varyColors val="1"/>
        <c:ser>
          <c:idx val="0"/>
          <c:order val="0"/>
          <c:tx>
            <c:strRef>
              <c:f>Hoja1!$B$1</c:f>
              <c:strCache>
                <c:ptCount val="1"/>
                <c:pt idx="0">
                  <c:v>Ventas</c:v>
                </c:pt>
              </c:strCache>
            </c:strRef>
          </c:tx>
          <c:dPt>
            <c:idx val="0"/>
            <c:spPr>
              <a:solidFill>
                <a:srgbClr val="00B0F0"/>
              </a:solidFill>
            </c:spPr>
            <c:extLst xmlns:c16r2="http://schemas.microsoft.com/office/drawing/2015/06/chart">
              <c:ext xmlns:c16="http://schemas.microsoft.com/office/drawing/2014/chart" uri="{C3380CC4-5D6E-409C-BE32-E72D297353CC}">
                <c16:uniqueId val="{00000000-288E-443E-B3E7-88368BB6BBF8}"/>
              </c:ext>
            </c:extLst>
          </c:dPt>
          <c:dPt>
            <c:idx val="1"/>
            <c:spPr>
              <a:solidFill>
                <a:srgbClr val="FF0000"/>
              </a:solidFill>
            </c:spPr>
            <c:extLst xmlns:c16r2="http://schemas.microsoft.com/office/drawing/2015/06/chart">
              <c:ext xmlns:c16="http://schemas.microsoft.com/office/drawing/2014/chart" uri="{C3380CC4-5D6E-409C-BE32-E72D297353CC}">
                <c16:uniqueId val="{00000001-288E-443E-B3E7-88368BB6BBF8}"/>
              </c:ext>
            </c:extLst>
          </c:dPt>
          <c:dPt>
            <c:idx val="2"/>
            <c:spPr>
              <a:solidFill>
                <a:schemeClr val="accent4">
                  <a:lumMod val="60000"/>
                  <a:lumOff val="40000"/>
                </a:schemeClr>
              </a:solidFill>
            </c:spPr>
            <c:extLst xmlns:c16r2="http://schemas.microsoft.com/office/drawing/2015/06/chart">
              <c:ext xmlns:c16="http://schemas.microsoft.com/office/drawing/2014/chart" uri="{C3380CC4-5D6E-409C-BE32-E72D297353CC}">
                <c16:uniqueId val="{00000002-288E-443E-B3E7-88368BB6BBF8}"/>
              </c:ext>
            </c:extLst>
          </c:dPt>
          <c:dPt>
            <c:idx val="3"/>
            <c:spPr>
              <a:solidFill>
                <a:schemeClr val="tx1"/>
              </a:solidFill>
            </c:spPr>
            <c:extLst xmlns:c16r2="http://schemas.microsoft.com/office/drawing/2015/06/chart">
              <c:ext xmlns:c16="http://schemas.microsoft.com/office/drawing/2014/chart" uri="{C3380CC4-5D6E-409C-BE32-E72D297353CC}">
                <c16:uniqueId val="{00000003-288E-443E-B3E7-88368BB6BBF8}"/>
              </c:ext>
            </c:extLst>
          </c:dPt>
          <c:dPt>
            <c:idx val="4"/>
            <c:spPr>
              <a:solidFill>
                <a:schemeClr val="tx1"/>
              </a:solidFill>
            </c:spPr>
            <c:extLst xmlns:c16r2="http://schemas.microsoft.com/office/drawing/2015/06/chart">
              <c:ext xmlns:c16="http://schemas.microsoft.com/office/drawing/2014/chart" uri="{C3380CC4-5D6E-409C-BE32-E72D297353CC}">
                <c16:uniqueId val="{00000004-288E-443E-B3E7-88368BB6BBF8}"/>
              </c:ext>
            </c:extLst>
          </c:dPt>
          <c:dLbls>
            <c:dLbl>
              <c:idx val="0"/>
              <c:layout/>
              <c:tx>
                <c:rich>
                  <a:bodyPr/>
                  <a:lstStyle/>
                  <a:p>
                    <a:r>
                      <a:rPr lang="en-US" dirty="0"/>
                      <a:t>ADN </a:t>
                    </a:r>
                    <a:r>
                      <a:rPr lang="en-US" dirty="0" err="1" smtClean="0"/>
                      <a:t>basura</a:t>
                    </a:r>
                    <a:r>
                      <a:rPr lang="en-US" sz="1600" b="1" dirty="0" smtClean="0"/>
                      <a:t>?</a:t>
                    </a:r>
                    <a:r>
                      <a:rPr lang="en-US" dirty="0"/>
                      <a:t>
</a:t>
                    </a:r>
                    <a:r>
                      <a:rPr lang="en-US" b="1" dirty="0"/>
                      <a:t>70%</a:t>
                    </a:r>
                  </a:p>
                </c:rich>
              </c:tx>
              <c:dLblPos val="bestFit"/>
              <c:showCatName val="1"/>
              <c:showPercent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0-288E-443E-B3E7-88368BB6BBF8}"/>
                </c:ext>
              </c:extLst>
            </c:dLbl>
            <c:dLbl>
              <c:idx val="1"/>
              <c:layout>
                <c:manualLayout>
                  <c:x val="-1.1108347988626678E-2"/>
                  <c:y val="2.0382255488221618E-2"/>
                </c:manualLayout>
              </c:layout>
              <c:tx>
                <c:rich>
                  <a:bodyPr/>
                  <a:lstStyle/>
                  <a:p>
                    <a:r>
                      <a:rPr lang="en-US" dirty="0" err="1"/>
                      <a:t>Trasposones
</a:t>
                    </a:r>
                    <a:r>
                      <a:rPr lang="en-US" b="1" dirty="0" err="1"/>
                      <a:t>25%</a:t>
                    </a:r>
                    <a:endParaRPr lang="en-US" b="1" dirty="0"/>
                  </a:p>
                </c:rich>
              </c:tx>
              <c:dLblPos val="bestFit"/>
              <c:showCatName val="1"/>
              <c:showPercent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1-288E-443E-B3E7-88368BB6BBF8}"/>
                </c:ext>
              </c:extLst>
            </c:dLbl>
            <c:dLbl>
              <c:idx val="2"/>
              <c:layout>
                <c:manualLayout>
                  <c:x val="0.25408204212536822"/>
                  <c:y val="-5.6987234441810627E-2"/>
                </c:manualLayout>
              </c:layout>
              <c:tx>
                <c:rich>
                  <a:bodyPr/>
                  <a:lstStyle/>
                  <a:p>
                    <a:r>
                      <a:rPr lang="en-US" sz="1600" dirty="0" err="1"/>
                      <a:t>Desconocido</a:t>
                    </a:r>
                    <a:r>
                      <a:rPr lang="en-US" sz="1600" dirty="0"/>
                      <a:t>
</a:t>
                    </a:r>
                    <a:r>
                      <a:rPr lang="en-US" sz="1600" b="1" dirty="0"/>
                      <a:t>97%</a:t>
                    </a:r>
                  </a:p>
                </c:rich>
              </c:tx>
              <c:dLblPos val="bestFit"/>
              <c:showCatName val="1"/>
              <c:showPercent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2-288E-443E-B3E7-88368BB6BBF8}"/>
                </c:ext>
              </c:extLst>
            </c:dLbl>
            <c:dLbl>
              <c:idx val="3"/>
              <c:layout>
                <c:manualLayout>
                  <c:x val="0"/>
                  <c:y val="0.23578919935509748"/>
                </c:manualLayout>
              </c:layout>
              <c:tx>
                <c:rich>
                  <a:bodyPr/>
                  <a:lstStyle/>
                  <a:p>
                    <a:r>
                      <a:rPr lang="en-US" sz="2000" b="1" dirty="0" err="1"/>
                      <a:t>Conocido</a:t>
                    </a:r>
                    <a:r>
                      <a:rPr lang="en-US" sz="2000" b="1" dirty="0"/>
                      <a:t>
3</a:t>
                    </a:r>
                    <a:r>
                      <a:rPr lang="en-US" sz="2000" b="1" dirty="0" smtClean="0"/>
                      <a:t>%!!!!</a:t>
                    </a:r>
                    <a:endParaRPr lang="en-US" sz="2000" b="1" dirty="0"/>
                  </a:p>
                </c:rich>
              </c:tx>
              <c:dLblPos val="bestFit"/>
              <c:showCatName val="1"/>
              <c:showPercent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3-288E-443E-B3E7-88368BB6BBF8}"/>
                </c:ext>
              </c:extLst>
            </c:dLbl>
            <c:dLbl>
              <c:idx val="4"/>
              <c:layout>
                <c:manualLayout>
                  <c:x val="9.5640431018661227E-3"/>
                  <c:y val="3.1050623539915002E-3"/>
                </c:manualLayout>
              </c:layout>
              <c:tx>
                <c:rich>
                  <a:bodyPr/>
                  <a:lstStyle/>
                  <a:p>
                    <a:r>
                      <a:rPr lang="en-US" sz="2000" b="1" dirty="0"/>
                      <a:t>Genes
5</a:t>
                    </a:r>
                    <a:r>
                      <a:rPr lang="en-US" sz="2000" b="1" dirty="0" smtClean="0"/>
                      <a:t>%!!!</a:t>
                    </a:r>
                    <a:endParaRPr lang="en-US" sz="2000" b="1" dirty="0"/>
                  </a:p>
                </c:rich>
              </c:tx>
              <c:dLblPos val="bestFit"/>
              <c:showCatName val="1"/>
              <c:showPercent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4-288E-443E-B3E7-88368BB6BBF8}"/>
                </c:ext>
              </c:extLst>
            </c:dLbl>
            <c:spPr>
              <a:noFill/>
              <a:ln>
                <a:noFill/>
              </a:ln>
              <a:effectLst/>
            </c:spPr>
            <c:txPr>
              <a:bodyPr/>
              <a:lstStyle/>
              <a:p>
                <a:pPr>
                  <a:defRPr sz="1600"/>
                </a:pPr>
                <a:endParaRPr lang="es-ES"/>
              </a:p>
            </c:txPr>
            <c:dLblPos val="bestFit"/>
            <c:showCatName val="1"/>
            <c:showPercent val="1"/>
            <c:showLeaderLines val="1"/>
            <c:extLst xmlns:c16r2="http://schemas.microsoft.com/office/drawing/2015/06/chart">
              <c:ext xmlns:c15="http://schemas.microsoft.com/office/drawing/2012/chart" uri="{CE6537A1-D6FC-4f65-9D91-7224C49458BB}"/>
            </c:extLst>
          </c:dLbls>
          <c:cat>
            <c:strRef>
              <c:f>Hoja1!$A$2:$A$5</c:f>
              <c:strCache>
                <c:ptCount val="4"/>
                <c:pt idx="0">
                  <c:v>ADN basura</c:v>
                </c:pt>
                <c:pt idx="1">
                  <c:v>Trasposones</c:v>
                </c:pt>
                <c:pt idx="2">
                  <c:v>Desconocido</c:v>
                </c:pt>
                <c:pt idx="3">
                  <c:v>Conocido</c:v>
                </c:pt>
              </c:strCache>
            </c:strRef>
          </c:cat>
          <c:val>
            <c:numRef>
              <c:f>Hoja1!$B$2:$B$5</c:f>
              <c:numCache>
                <c:formatCode>General</c:formatCode>
                <c:ptCount val="4"/>
                <c:pt idx="0">
                  <c:v>70</c:v>
                </c:pt>
                <c:pt idx="1">
                  <c:v>25</c:v>
                </c:pt>
                <c:pt idx="2">
                  <c:v>4.8499999999999996</c:v>
                </c:pt>
                <c:pt idx="3">
                  <c:v>0.15000000000000024</c:v>
                </c:pt>
              </c:numCache>
            </c:numRef>
          </c:val>
          <c:extLst xmlns:c16r2="http://schemas.microsoft.com/office/drawing/2015/06/chart">
            <c:ext xmlns:c16="http://schemas.microsoft.com/office/drawing/2014/chart" uri="{C3380CC4-5D6E-409C-BE32-E72D297353CC}">
              <c16:uniqueId val="{00000005-288E-443E-B3E7-88368BB6BBF8}"/>
            </c:ext>
          </c:extLst>
        </c:ser>
        <c:dLbls>
          <c:showCatName val="1"/>
          <c:showPercent val="1"/>
        </c:dLbls>
        <c:gapWidth val="100"/>
        <c:secondPieSize val="75"/>
        <c:serLines/>
      </c:ofPieChart>
    </c:plotArea>
    <c:plotVisOnly val="1"/>
    <c:dispBlanksAs val="zero"/>
  </c:chart>
  <c:spPr>
    <a:ln>
      <a:noFill/>
    </a:ln>
  </c:sp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s-ES"/>
  <c:style val="18"/>
  <c:chart>
    <c:title>
      <c:tx>
        <c:rich>
          <a:bodyPr/>
          <a:lstStyle/>
          <a:p>
            <a:pPr algn="ctr">
              <a:defRPr sz="2000"/>
            </a:pPr>
            <a:r>
              <a:rPr lang="es-ES" sz="2000" dirty="0"/>
              <a:t>Disminución del porcentaje de nutrientes en frutas y verduras</a:t>
            </a:r>
            <a:r>
              <a:rPr lang="es-ES" sz="2000" baseline="0" dirty="0"/>
              <a:t> </a:t>
            </a:r>
            <a:r>
              <a:rPr lang="es-ES" sz="2000" baseline="0" dirty="0" smtClean="0"/>
              <a:t>frescas durante </a:t>
            </a:r>
            <a:r>
              <a:rPr lang="es-ES" sz="2000" baseline="0" dirty="0"/>
              <a:t>los últimos decenios en </a:t>
            </a:r>
            <a:endParaRPr lang="es-ES" sz="2000" baseline="0" dirty="0" smtClean="0"/>
          </a:p>
          <a:p>
            <a:pPr algn="ctr">
              <a:defRPr sz="2000"/>
            </a:pPr>
            <a:r>
              <a:rPr lang="es-ES" sz="2000" baseline="0" dirty="0" smtClean="0"/>
              <a:t>EE.UU. </a:t>
            </a:r>
            <a:r>
              <a:rPr lang="es-ES" sz="2000" baseline="0" dirty="0"/>
              <a:t>y R.U.</a:t>
            </a:r>
            <a:endParaRPr lang="es-ES" sz="2000" dirty="0"/>
          </a:p>
        </c:rich>
      </c:tx>
      <c:layout>
        <c:manualLayout>
          <c:xMode val="edge"/>
          <c:yMode val="edge"/>
          <c:x val="0.13158896987861737"/>
          <c:y val="5.3299066947384518E-4"/>
        </c:manualLayout>
      </c:layout>
    </c:title>
    <c:plotArea>
      <c:layout>
        <c:manualLayout>
          <c:layoutTarget val="inner"/>
          <c:xMode val="edge"/>
          <c:yMode val="edge"/>
          <c:x val="2.3985287992034081E-2"/>
          <c:y val="0.35822294987098485"/>
          <c:w val="0.96378626169493753"/>
          <c:h val="0.62423480100626716"/>
        </c:manualLayout>
      </c:layout>
      <c:barChart>
        <c:barDir val="col"/>
        <c:grouping val="clustered"/>
        <c:ser>
          <c:idx val="0"/>
          <c:order val="0"/>
          <c:tx>
            <c:strRef>
              <c:f>Hoja1!$B$1</c:f>
              <c:strCache>
                <c:ptCount val="1"/>
                <c:pt idx="0">
                  <c:v>Calcio</c:v>
                </c:pt>
              </c:strCache>
            </c:strRef>
          </c:tx>
          <c:spPr>
            <a:solidFill>
              <a:schemeClr val="accent3">
                <a:lumMod val="40000"/>
                <a:lumOff val="60000"/>
              </a:schemeClr>
            </a:solidFill>
          </c:spPr>
          <c:dLbls>
            <c:spPr>
              <a:noFill/>
              <a:ln>
                <a:noFill/>
              </a:ln>
              <a:effectLst/>
            </c:spPr>
            <c:txPr>
              <a:bodyPr/>
              <a:lstStyle/>
              <a:p>
                <a:pPr>
                  <a:defRPr sz="1800"/>
                </a:pPr>
                <a:endParaRPr lang="es-ES"/>
              </a:p>
            </c:txPr>
            <c:showVal val="1"/>
            <c:extLst xmlns:c16r2="http://schemas.microsoft.com/office/drawing/2015/06/chart">
              <c:ext xmlns:c15="http://schemas.microsoft.com/office/drawing/2012/chart" uri="{CE6537A1-D6FC-4f65-9D91-7224C49458BB}">
                <c15:layout/>
                <c15:showLeaderLines val="0"/>
              </c:ext>
            </c:extLst>
          </c:dLbls>
          <c:cat>
            <c:strRef>
              <c:f>Hoja1!$A$2:$A$3</c:f>
              <c:strCache>
                <c:ptCount val="2"/>
                <c:pt idx="0">
                  <c:v>EEUU</c:v>
                </c:pt>
                <c:pt idx="1">
                  <c:v>Reino Unido</c:v>
                </c:pt>
              </c:strCache>
            </c:strRef>
          </c:cat>
          <c:val>
            <c:numRef>
              <c:f>Hoja1!$B$2:$B$3</c:f>
              <c:numCache>
                <c:formatCode>0%</c:formatCode>
                <c:ptCount val="2"/>
                <c:pt idx="0">
                  <c:v>-0.27</c:v>
                </c:pt>
                <c:pt idx="1">
                  <c:v>-0.19</c:v>
                </c:pt>
              </c:numCache>
            </c:numRef>
          </c:val>
          <c:extLst xmlns:c16r2="http://schemas.microsoft.com/office/drawing/2015/06/chart">
            <c:ext xmlns:c16="http://schemas.microsoft.com/office/drawing/2014/chart" uri="{C3380CC4-5D6E-409C-BE32-E72D297353CC}">
              <c16:uniqueId val="{00000000-F4A7-47C0-A7D3-AC52E02AC287}"/>
            </c:ext>
          </c:extLst>
        </c:ser>
        <c:ser>
          <c:idx val="1"/>
          <c:order val="1"/>
          <c:tx>
            <c:strRef>
              <c:f>Hoja1!$C$1</c:f>
              <c:strCache>
                <c:ptCount val="1"/>
                <c:pt idx="0">
                  <c:v>Hierro</c:v>
                </c:pt>
              </c:strCache>
            </c:strRef>
          </c:tx>
          <c:spPr>
            <a:solidFill>
              <a:schemeClr val="accent2">
                <a:lumMod val="75000"/>
              </a:schemeClr>
            </a:solidFill>
          </c:spPr>
          <c:dLbls>
            <c:spPr>
              <a:noFill/>
              <a:ln>
                <a:noFill/>
              </a:ln>
              <a:effectLst/>
            </c:spPr>
            <c:txPr>
              <a:bodyPr/>
              <a:lstStyle/>
              <a:p>
                <a:pPr>
                  <a:defRPr sz="1800"/>
                </a:pPr>
                <a:endParaRPr lang="es-ES"/>
              </a:p>
            </c:txPr>
            <c:showVal val="1"/>
            <c:extLst xmlns:c16r2="http://schemas.microsoft.com/office/drawing/2015/06/chart">
              <c:ext xmlns:c15="http://schemas.microsoft.com/office/drawing/2012/chart" uri="{CE6537A1-D6FC-4f65-9D91-7224C49458BB}">
                <c15:layout/>
                <c15:showLeaderLines val="0"/>
              </c:ext>
            </c:extLst>
          </c:dLbls>
          <c:cat>
            <c:strRef>
              <c:f>Hoja1!$A$2:$A$3</c:f>
              <c:strCache>
                <c:ptCount val="2"/>
                <c:pt idx="0">
                  <c:v>EEUU</c:v>
                </c:pt>
                <c:pt idx="1">
                  <c:v>Reino Unido</c:v>
                </c:pt>
              </c:strCache>
            </c:strRef>
          </c:cat>
          <c:val>
            <c:numRef>
              <c:f>Hoja1!$C$2:$C$3</c:f>
              <c:numCache>
                <c:formatCode>0%</c:formatCode>
                <c:ptCount val="2"/>
                <c:pt idx="0">
                  <c:v>-0.37000000000000038</c:v>
                </c:pt>
                <c:pt idx="1">
                  <c:v>-0.32000000000000145</c:v>
                </c:pt>
              </c:numCache>
            </c:numRef>
          </c:val>
          <c:extLst xmlns:c16r2="http://schemas.microsoft.com/office/drawing/2015/06/chart">
            <c:ext xmlns:c16="http://schemas.microsoft.com/office/drawing/2014/chart" uri="{C3380CC4-5D6E-409C-BE32-E72D297353CC}">
              <c16:uniqueId val="{00000001-F4A7-47C0-A7D3-AC52E02AC287}"/>
            </c:ext>
          </c:extLst>
        </c:ser>
        <c:ser>
          <c:idx val="2"/>
          <c:order val="2"/>
          <c:tx>
            <c:strRef>
              <c:f>Hoja1!$D$1</c:f>
              <c:strCache>
                <c:ptCount val="1"/>
                <c:pt idx="0">
                  <c:v>Magnesio</c:v>
                </c:pt>
              </c:strCache>
            </c:strRef>
          </c:tx>
          <c:spPr>
            <a:solidFill>
              <a:schemeClr val="tx2">
                <a:lumMod val="60000"/>
                <a:lumOff val="40000"/>
              </a:schemeClr>
            </a:solidFill>
          </c:spPr>
          <c:dLbls>
            <c:spPr>
              <a:noFill/>
              <a:ln>
                <a:noFill/>
              </a:ln>
              <a:effectLst/>
            </c:spPr>
            <c:txPr>
              <a:bodyPr/>
              <a:lstStyle/>
              <a:p>
                <a:pPr>
                  <a:defRPr sz="1800"/>
                </a:pPr>
                <a:endParaRPr lang="es-ES"/>
              </a:p>
            </c:txPr>
            <c:showVal val="1"/>
            <c:extLst xmlns:c16r2="http://schemas.microsoft.com/office/drawing/2015/06/chart">
              <c:ext xmlns:c15="http://schemas.microsoft.com/office/drawing/2012/chart" uri="{CE6537A1-D6FC-4f65-9D91-7224C49458BB}">
                <c15:layout/>
                <c15:showLeaderLines val="0"/>
              </c:ext>
            </c:extLst>
          </c:dLbls>
          <c:cat>
            <c:strRef>
              <c:f>Hoja1!$A$2:$A$3</c:f>
              <c:strCache>
                <c:ptCount val="2"/>
                <c:pt idx="0">
                  <c:v>EEUU</c:v>
                </c:pt>
                <c:pt idx="1">
                  <c:v>Reino Unido</c:v>
                </c:pt>
              </c:strCache>
            </c:strRef>
          </c:cat>
          <c:val>
            <c:numRef>
              <c:f>Hoja1!$D$2:$D$3</c:f>
              <c:numCache>
                <c:formatCode>0%</c:formatCode>
                <c:ptCount val="2"/>
                <c:pt idx="1">
                  <c:v>-0.35000000000000031</c:v>
                </c:pt>
              </c:numCache>
            </c:numRef>
          </c:val>
          <c:extLst xmlns:c16r2="http://schemas.microsoft.com/office/drawing/2015/06/chart">
            <c:ext xmlns:c16="http://schemas.microsoft.com/office/drawing/2014/chart" uri="{C3380CC4-5D6E-409C-BE32-E72D297353CC}">
              <c16:uniqueId val="{00000002-F4A7-47C0-A7D3-AC52E02AC287}"/>
            </c:ext>
          </c:extLst>
        </c:ser>
        <c:ser>
          <c:idx val="3"/>
          <c:order val="3"/>
          <c:tx>
            <c:strRef>
              <c:f>Hoja1!$E$1</c:f>
              <c:strCache>
                <c:ptCount val="1"/>
                <c:pt idx="0">
                  <c:v>Cromo</c:v>
                </c:pt>
              </c:strCache>
            </c:strRef>
          </c:tx>
          <c:spPr>
            <a:solidFill>
              <a:schemeClr val="accent4">
                <a:lumMod val="60000"/>
                <a:lumOff val="40000"/>
              </a:schemeClr>
            </a:solidFill>
          </c:spPr>
          <c:dLbls>
            <c:spPr>
              <a:noFill/>
              <a:ln>
                <a:noFill/>
              </a:ln>
              <a:effectLst/>
            </c:spPr>
            <c:txPr>
              <a:bodyPr/>
              <a:lstStyle/>
              <a:p>
                <a:pPr>
                  <a:defRPr sz="1800"/>
                </a:pPr>
                <a:endParaRPr lang="es-ES"/>
              </a:p>
            </c:txPr>
            <c:showVal val="1"/>
            <c:extLst xmlns:c16r2="http://schemas.microsoft.com/office/drawing/2015/06/chart">
              <c:ext xmlns:c15="http://schemas.microsoft.com/office/drawing/2012/chart" uri="{CE6537A1-D6FC-4f65-9D91-7224C49458BB}">
                <c15:layout/>
                <c15:showLeaderLines val="0"/>
              </c:ext>
            </c:extLst>
          </c:dLbls>
          <c:cat>
            <c:strRef>
              <c:f>Hoja1!$A$2:$A$3</c:f>
              <c:strCache>
                <c:ptCount val="2"/>
                <c:pt idx="0">
                  <c:v>EEUU</c:v>
                </c:pt>
                <c:pt idx="1">
                  <c:v>Reino Unido</c:v>
                </c:pt>
              </c:strCache>
            </c:strRef>
          </c:cat>
          <c:val>
            <c:numRef>
              <c:f>Hoja1!$E$2:$E$3</c:f>
              <c:numCache>
                <c:formatCode>0%</c:formatCode>
                <c:ptCount val="2"/>
                <c:pt idx="1">
                  <c:v>-0.36000000000000032</c:v>
                </c:pt>
              </c:numCache>
            </c:numRef>
          </c:val>
          <c:extLst xmlns:c16r2="http://schemas.microsoft.com/office/drawing/2015/06/chart">
            <c:ext xmlns:c16="http://schemas.microsoft.com/office/drawing/2014/chart" uri="{C3380CC4-5D6E-409C-BE32-E72D297353CC}">
              <c16:uniqueId val="{00000003-F4A7-47C0-A7D3-AC52E02AC287}"/>
            </c:ext>
          </c:extLst>
        </c:ser>
        <c:ser>
          <c:idx val="4"/>
          <c:order val="4"/>
          <c:tx>
            <c:strRef>
              <c:f>Hoja1!$F$1</c:f>
              <c:strCache>
                <c:ptCount val="1"/>
                <c:pt idx="0">
                  <c:v>Vit. A</c:v>
                </c:pt>
              </c:strCache>
            </c:strRef>
          </c:tx>
          <c:spPr>
            <a:solidFill>
              <a:schemeClr val="accent6">
                <a:lumMod val="75000"/>
              </a:schemeClr>
            </a:solidFill>
          </c:spPr>
          <c:dLbls>
            <c:spPr>
              <a:noFill/>
              <a:ln>
                <a:noFill/>
              </a:ln>
              <a:effectLst/>
            </c:spPr>
            <c:txPr>
              <a:bodyPr/>
              <a:lstStyle/>
              <a:p>
                <a:pPr>
                  <a:defRPr sz="1800"/>
                </a:pPr>
                <a:endParaRPr lang="es-ES"/>
              </a:p>
            </c:txPr>
            <c:showVal val="1"/>
            <c:extLst xmlns:c16r2="http://schemas.microsoft.com/office/drawing/2015/06/chart">
              <c:ext xmlns:c15="http://schemas.microsoft.com/office/drawing/2012/chart" uri="{CE6537A1-D6FC-4f65-9D91-7224C49458BB}">
                <c15:layout/>
                <c15:showLeaderLines val="0"/>
              </c:ext>
            </c:extLst>
          </c:dLbls>
          <c:cat>
            <c:strRef>
              <c:f>Hoja1!$A$2:$A$3</c:f>
              <c:strCache>
                <c:ptCount val="2"/>
                <c:pt idx="0">
                  <c:v>EEUU</c:v>
                </c:pt>
                <c:pt idx="1">
                  <c:v>Reino Unido</c:v>
                </c:pt>
              </c:strCache>
            </c:strRef>
          </c:cat>
          <c:val>
            <c:numRef>
              <c:f>Hoja1!$F$2:$F$3</c:f>
              <c:numCache>
                <c:formatCode>General</c:formatCode>
                <c:ptCount val="2"/>
                <c:pt idx="0" formatCode="0%">
                  <c:v>-0.21000000000000021</c:v>
                </c:pt>
              </c:numCache>
            </c:numRef>
          </c:val>
          <c:extLst xmlns:c16r2="http://schemas.microsoft.com/office/drawing/2015/06/chart">
            <c:ext xmlns:c16="http://schemas.microsoft.com/office/drawing/2014/chart" uri="{C3380CC4-5D6E-409C-BE32-E72D297353CC}">
              <c16:uniqueId val="{00000004-F4A7-47C0-A7D3-AC52E02AC287}"/>
            </c:ext>
          </c:extLst>
        </c:ser>
        <c:ser>
          <c:idx val="5"/>
          <c:order val="5"/>
          <c:tx>
            <c:strRef>
              <c:f>Hoja1!$G$1</c:f>
              <c:strCache>
                <c:ptCount val="1"/>
                <c:pt idx="0">
                  <c:v>Vit. C</c:v>
                </c:pt>
              </c:strCache>
            </c:strRef>
          </c:tx>
          <c:spPr>
            <a:solidFill>
              <a:srgbClr val="FFFF99"/>
            </a:solidFill>
          </c:spPr>
          <c:dLbls>
            <c:spPr>
              <a:noFill/>
              <a:ln>
                <a:noFill/>
              </a:ln>
              <a:effectLst/>
            </c:spPr>
            <c:txPr>
              <a:bodyPr/>
              <a:lstStyle/>
              <a:p>
                <a:pPr>
                  <a:defRPr sz="1800"/>
                </a:pPr>
                <a:endParaRPr lang="es-ES"/>
              </a:p>
            </c:txPr>
            <c:showVal val="1"/>
            <c:extLst xmlns:c16r2="http://schemas.microsoft.com/office/drawing/2015/06/chart">
              <c:ext xmlns:c15="http://schemas.microsoft.com/office/drawing/2012/chart" uri="{CE6537A1-D6FC-4f65-9D91-7224C49458BB}">
                <c15:layout/>
                <c15:showLeaderLines val="0"/>
              </c:ext>
            </c:extLst>
          </c:dLbls>
          <c:cat>
            <c:strRef>
              <c:f>Hoja1!$A$2:$A$3</c:f>
              <c:strCache>
                <c:ptCount val="2"/>
                <c:pt idx="0">
                  <c:v>EEUU</c:v>
                </c:pt>
                <c:pt idx="1">
                  <c:v>Reino Unido</c:v>
                </c:pt>
              </c:strCache>
            </c:strRef>
          </c:cat>
          <c:val>
            <c:numRef>
              <c:f>Hoja1!$G$2:$G$3</c:f>
              <c:numCache>
                <c:formatCode>General</c:formatCode>
                <c:ptCount val="2"/>
                <c:pt idx="0" formatCode="0%">
                  <c:v>-0.30000000000000032</c:v>
                </c:pt>
              </c:numCache>
            </c:numRef>
          </c:val>
          <c:extLst xmlns:c16r2="http://schemas.microsoft.com/office/drawing/2015/06/chart">
            <c:ext xmlns:c16="http://schemas.microsoft.com/office/drawing/2014/chart" uri="{C3380CC4-5D6E-409C-BE32-E72D297353CC}">
              <c16:uniqueId val="{00000005-F4A7-47C0-A7D3-AC52E02AC287}"/>
            </c:ext>
          </c:extLst>
        </c:ser>
        <c:dLbls>
          <c:showVal val="1"/>
        </c:dLbls>
        <c:overlap val="-25"/>
        <c:axId val="146387328"/>
        <c:axId val="146388864"/>
      </c:barChart>
      <c:catAx>
        <c:axId val="146387328"/>
        <c:scaling>
          <c:orientation val="minMax"/>
        </c:scaling>
        <c:axPos val="b"/>
        <c:numFmt formatCode="General" sourceLinked="1"/>
        <c:majorTickMark val="none"/>
        <c:tickLblPos val="high"/>
        <c:txPr>
          <a:bodyPr/>
          <a:lstStyle/>
          <a:p>
            <a:pPr>
              <a:defRPr sz="1800"/>
            </a:pPr>
            <a:endParaRPr lang="es-ES"/>
          </a:p>
        </c:txPr>
        <c:crossAx val="146388864"/>
        <c:crosses val="autoZero"/>
        <c:auto val="1"/>
        <c:lblAlgn val="ctr"/>
        <c:lblOffset val="0"/>
        <c:tickLblSkip val="1"/>
        <c:tickMarkSkip val="10"/>
      </c:catAx>
      <c:valAx>
        <c:axId val="146388864"/>
        <c:scaling>
          <c:orientation val="minMax"/>
        </c:scaling>
        <c:delete val="1"/>
        <c:axPos val="l"/>
        <c:numFmt formatCode="0%" sourceLinked="1"/>
        <c:tickLblPos val="nextTo"/>
        <c:crossAx val="146387328"/>
        <c:crosses val="autoZero"/>
        <c:crossBetween val="between"/>
      </c:valAx>
    </c:plotArea>
    <c:legend>
      <c:legendPos val="t"/>
      <c:layout>
        <c:manualLayout>
          <c:xMode val="edge"/>
          <c:yMode val="edge"/>
          <c:x val="4.7728691682616967E-2"/>
          <c:y val="0.1749836038037289"/>
          <c:w val="0.89012173983896359"/>
          <c:h val="7.2321651970234824E-2"/>
        </c:manualLayout>
      </c:layout>
      <c:txPr>
        <a:bodyPr/>
        <a:lstStyle/>
        <a:p>
          <a:pPr>
            <a:defRPr sz="1800"/>
          </a:pPr>
          <a:endParaRPr lang="es-ES"/>
        </a:p>
      </c:txPr>
    </c:legend>
    <c:plotVisOnly val="1"/>
    <c:dispBlanksAs val="gap"/>
  </c:chart>
  <c:spPr>
    <a:ln>
      <a:noFill/>
    </a:ln>
  </c:sp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s-ES"/>
  <c:chart>
    <c:title>
      <c:tx>
        <c:rich>
          <a:bodyPr/>
          <a:lstStyle/>
          <a:p>
            <a:pPr>
              <a:defRPr/>
            </a:pPr>
            <a:r>
              <a:rPr lang="en-US" sz="2000" dirty="0"/>
              <a:t>Bio </a:t>
            </a:r>
            <a:r>
              <a:rPr lang="en-US" sz="2000" dirty="0" err="1"/>
              <a:t>vs</a:t>
            </a:r>
            <a:r>
              <a:rPr lang="en-US" sz="2000" dirty="0"/>
              <a:t> </a:t>
            </a:r>
            <a:r>
              <a:rPr lang="en-US" sz="2000" dirty="0" err="1"/>
              <a:t>Convencional</a:t>
            </a:r>
            <a:endParaRPr lang="en-US" sz="2000" dirty="0"/>
          </a:p>
          <a:p>
            <a:pPr>
              <a:defRPr/>
            </a:pPr>
            <a:r>
              <a:rPr lang="en-US" sz="2000" dirty="0" err="1"/>
              <a:t>Porcentaje</a:t>
            </a:r>
            <a:r>
              <a:rPr lang="en-US" sz="2000" dirty="0"/>
              <a:t>  de </a:t>
            </a:r>
            <a:r>
              <a:rPr lang="en-US" sz="2000" dirty="0" err="1"/>
              <a:t>nutrientes</a:t>
            </a:r>
            <a:r>
              <a:rPr lang="en-US" sz="2000" dirty="0"/>
              <a:t> </a:t>
            </a:r>
            <a:r>
              <a:rPr lang="en-US" sz="2000" dirty="0" err="1"/>
              <a:t>comparados</a:t>
            </a:r>
            <a:r>
              <a:rPr lang="en-US" sz="2000" dirty="0"/>
              <a:t> </a:t>
            </a:r>
            <a:r>
              <a:rPr lang="en-US" sz="2000" dirty="0" err="1"/>
              <a:t>sobre</a:t>
            </a:r>
            <a:r>
              <a:rPr lang="en-US" sz="2000" dirty="0"/>
              <a:t>  1230 </a:t>
            </a:r>
            <a:r>
              <a:rPr lang="en-US" sz="2000" dirty="0" err="1"/>
              <a:t>análisi</a:t>
            </a:r>
            <a:r>
              <a:rPr lang="en-US" dirty="0" err="1"/>
              <a:t>s</a:t>
            </a:r>
            <a:endParaRPr lang="en-US" dirty="0"/>
          </a:p>
        </c:rich>
      </c:tx>
      <c:layout/>
    </c:title>
    <c:view3D>
      <c:rotX val="30"/>
      <c:perspective val="30"/>
    </c:view3D>
    <c:plotArea>
      <c:layout/>
      <c:pie3DChart>
        <c:varyColors val="1"/>
        <c:ser>
          <c:idx val="0"/>
          <c:order val="0"/>
          <c:tx>
            <c:strRef>
              <c:f>Hoja1!$B$1</c:f>
              <c:strCache>
                <c:ptCount val="1"/>
                <c:pt idx="0">
                  <c:v>Ventas</c:v>
                </c:pt>
              </c:strCache>
            </c:strRef>
          </c:tx>
          <c:dPt>
            <c:idx val="0"/>
            <c:spPr>
              <a:solidFill>
                <a:srgbClr val="00CC00"/>
              </a:solidFill>
            </c:spPr>
            <c:extLst xmlns:c16r2="http://schemas.microsoft.com/office/drawing/2015/06/chart">
              <c:ext xmlns:c16="http://schemas.microsoft.com/office/drawing/2014/chart" uri="{C3380CC4-5D6E-409C-BE32-E72D297353CC}">
                <c16:uniqueId val="{00000000-77F4-4AED-98EF-257139E2E64B}"/>
              </c:ext>
            </c:extLst>
          </c:dPt>
          <c:dPt>
            <c:idx val="1"/>
            <c:spPr>
              <a:solidFill>
                <a:schemeClr val="accent6">
                  <a:lumMod val="75000"/>
                </a:schemeClr>
              </a:solidFill>
            </c:spPr>
            <c:extLst xmlns:c16r2="http://schemas.microsoft.com/office/drawing/2015/06/chart">
              <c:ext xmlns:c16="http://schemas.microsoft.com/office/drawing/2014/chart" uri="{C3380CC4-5D6E-409C-BE32-E72D297353CC}">
                <c16:uniqueId val="{00000001-77F4-4AED-98EF-257139E2E64B}"/>
              </c:ext>
            </c:extLst>
          </c:dPt>
          <c:dPt>
            <c:idx val="2"/>
            <c:spPr>
              <a:solidFill>
                <a:schemeClr val="bg1">
                  <a:lumMod val="75000"/>
                </a:schemeClr>
              </a:solidFill>
            </c:spPr>
            <c:extLst xmlns:c16r2="http://schemas.microsoft.com/office/drawing/2015/06/chart">
              <c:ext xmlns:c16="http://schemas.microsoft.com/office/drawing/2014/chart" uri="{C3380CC4-5D6E-409C-BE32-E72D297353CC}">
                <c16:uniqueId val="{00000002-77F4-4AED-98EF-257139E2E64B}"/>
              </c:ext>
            </c:extLst>
          </c:dPt>
          <c:dLbls>
            <c:spPr>
              <a:noFill/>
              <a:ln>
                <a:noFill/>
              </a:ln>
              <a:effectLst/>
            </c:spPr>
            <c:txPr>
              <a:bodyPr/>
              <a:lstStyle/>
              <a:p>
                <a:pPr>
                  <a:defRPr sz="1800"/>
                </a:pPr>
                <a:endParaRPr lang="es-ES"/>
              </a:p>
            </c:txPr>
            <c:showPercent val="1"/>
            <c:showLeaderLines val="1"/>
            <c:extLst xmlns:c16r2="http://schemas.microsoft.com/office/drawing/2015/06/chart">
              <c:ext xmlns:c15="http://schemas.microsoft.com/office/drawing/2012/chart" uri="{CE6537A1-D6FC-4f65-9D91-7224C49458BB}">
                <c15:layout/>
              </c:ext>
            </c:extLst>
          </c:dLbls>
          <c:cat>
            <c:strRef>
              <c:f>Hoja1!$A$2:$A$4</c:f>
              <c:strCache>
                <c:ptCount val="3"/>
                <c:pt idx="0">
                  <c:v>Bio mejor</c:v>
                </c:pt>
                <c:pt idx="1">
                  <c:v>Convencional mejor</c:v>
                </c:pt>
                <c:pt idx="2">
                  <c:v>Sin diferencias</c:v>
                </c:pt>
              </c:strCache>
            </c:strRef>
          </c:cat>
          <c:val>
            <c:numRef>
              <c:f>Hoja1!$B$2:$B$4</c:f>
              <c:numCache>
                <c:formatCode>0%</c:formatCode>
                <c:ptCount val="3"/>
                <c:pt idx="0">
                  <c:v>0.56000000000000005</c:v>
                </c:pt>
                <c:pt idx="1">
                  <c:v>0.37000000000000038</c:v>
                </c:pt>
                <c:pt idx="2">
                  <c:v>7.0000000000000021E-2</c:v>
                </c:pt>
              </c:numCache>
            </c:numRef>
          </c:val>
          <c:extLst xmlns:c16r2="http://schemas.microsoft.com/office/drawing/2015/06/chart">
            <c:ext xmlns:c16="http://schemas.microsoft.com/office/drawing/2014/chart" uri="{C3380CC4-5D6E-409C-BE32-E72D297353CC}">
              <c16:uniqueId val="{00000003-77F4-4AED-98EF-257139E2E64B}"/>
            </c:ext>
          </c:extLst>
        </c:ser>
        <c:dLbls>
          <c:showPercent val="1"/>
        </c:dLbls>
      </c:pie3DChart>
    </c:plotArea>
    <c:legend>
      <c:legendPos val="r"/>
      <c:layout/>
      <c:txPr>
        <a:bodyPr/>
        <a:lstStyle/>
        <a:p>
          <a:pPr>
            <a:defRPr sz="1600"/>
          </a:pPr>
          <a:endParaRPr lang="es-ES"/>
        </a:p>
      </c:txPr>
    </c:legend>
    <c:plotVisOnly val="1"/>
    <c:dispBlanksAs val="zero"/>
  </c:chart>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s-ES"/>
  <c:chart>
    <c:title>
      <c:tx>
        <c:rich>
          <a:bodyPr/>
          <a:lstStyle/>
          <a:p>
            <a:pPr>
              <a:defRPr/>
            </a:pPr>
            <a:r>
              <a:rPr lang="es-ES" sz="2000" dirty="0"/>
              <a:t>Incremento de la cantidad de nutrientes de las hortalizas </a:t>
            </a:r>
            <a:r>
              <a:rPr lang="es-ES" sz="2000" dirty="0" err="1"/>
              <a:t>bio</a:t>
            </a:r>
            <a:r>
              <a:rPr lang="es-ES" sz="2000" dirty="0"/>
              <a:t> con respecto a las convencionales</a:t>
            </a:r>
          </a:p>
        </c:rich>
      </c:tx>
      <c:layout/>
    </c:title>
    <c:plotArea>
      <c:layout/>
      <c:barChart>
        <c:barDir val="col"/>
        <c:grouping val="clustered"/>
        <c:ser>
          <c:idx val="0"/>
          <c:order val="0"/>
          <c:tx>
            <c:strRef>
              <c:f>Hoja1!$B$1</c:f>
              <c:strCache>
                <c:ptCount val="1"/>
                <c:pt idx="0">
                  <c:v>Magnesio</c:v>
                </c:pt>
              </c:strCache>
            </c:strRef>
          </c:tx>
          <c:spPr>
            <a:solidFill>
              <a:schemeClr val="tx2">
                <a:lumMod val="40000"/>
                <a:lumOff val="60000"/>
              </a:schemeClr>
            </a:solidFill>
          </c:spPr>
          <c:dLbls>
            <c:spPr>
              <a:noFill/>
              <a:ln>
                <a:noFill/>
              </a:ln>
              <a:effectLst/>
            </c:spPr>
            <c:txPr>
              <a:bodyPr/>
              <a:lstStyle/>
              <a:p>
                <a:pPr>
                  <a:defRPr sz="1800"/>
                </a:pPr>
                <a:endParaRPr lang="es-ES"/>
              </a:p>
            </c:txPr>
            <c:showVal val="1"/>
            <c:extLst xmlns:c16r2="http://schemas.microsoft.com/office/drawing/2015/06/chart">
              <c:ext xmlns:c15="http://schemas.microsoft.com/office/drawing/2012/chart" uri="{CE6537A1-D6FC-4f65-9D91-7224C49458BB}">
                <c15:layout/>
                <c15:showLeaderLines val="0"/>
              </c:ext>
            </c:extLst>
          </c:dLbls>
          <c:cat>
            <c:strRef>
              <c:f>Hoja1!$A$2</c:f>
              <c:strCache>
                <c:ptCount val="1"/>
                <c:pt idx="0">
                  <c:v>Hortalizas Bio</c:v>
                </c:pt>
              </c:strCache>
            </c:strRef>
          </c:cat>
          <c:val>
            <c:numRef>
              <c:f>Hoja1!$B$2</c:f>
              <c:numCache>
                <c:formatCode>0%</c:formatCode>
                <c:ptCount val="1"/>
                <c:pt idx="0">
                  <c:v>0.29000000000000031</c:v>
                </c:pt>
              </c:numCache>
            </c:numRef>
          </c:val>
          <c:extLst xmlns:c16r2="http://schemas.microsoft.com/office/drawing/2015/06/chart">
            <c:ext xmlns:c16="http://schemas.microsoft.com/office/drawing/2014/chart" uri="{C3380CC4-5D6E-409C-BE32-E72D297353CC}">
              <c16:uniqueId val="{00000000-2BC4-4CFF-BB01-249DFD8FE042}"/>
            </c:ext>
          </c:extLst>
        </c:ser>
        <c:ser>
          <c:idx val="1"/>
          <c:order val="1"/>
          <c:tx>
            <c:strRef>
              <c:f>Hoja1!$C$1</c:f>
              <c:strCache>
                <c:ptCount val="1"/>
                <c:pt idx="0">
                  <c:v>Hierro</c:v>
                </c:pt>
              </c:strCache>
            </c:strRef>
          </c:tx>
          <c:spPr>
            <a:solidFill>
              <a:schemeClr val="accent2">
                <a:lumMod val="75000"/>
              </a:schemeClr>
            </a:solidFill>
          </c:spPr>
          <c:dLbls>
            <c:spPr>
              <a:noFill/>
              <a:ln>
                <a:noFill/>
              </a:ln>
              <a:effectLst/>
            </c:spPr>
            <c:txPr>
              <a:bodyPr/>
              <a:lstStyle/>
              <a:p>
                <a:pPr>
                  <a:defRPr sz="1800"/>
                </a:pPr>
                <a:endParaRPr lang="es-ES"/>
              </a:p>
            </c:txPr>
            <c:showVal val="1"/>
            <c:extLst xmlns:c16r2="http://schemas.microsoft.com/office/drawing/2015/06/chart">
              <c:ext xmlns:c15="http://schemas.microsoft.com/office/drawing/2012/chart" uri="{CE6537A1-D6FC-4f65-9D91-7224C49458BB}">
                <c15:layout/>
                <c15:showLeaderLines val="0"/>
              </c:ext>
            </c:extLst>
          </c:dLbls>
          <c:cat>
            <c:strRef>
              <c:f>Hoja1!$A$2</c:f>
              <c:strCache>
                <c:ptCount val="1"/>
                <c:pt idx="0">
                  <c:v>Hortalizas Bio</c:v>
                </c:pt>
              </c:strCache>
            </c:strRef>
          </c:cat>
          <c:val>
            <c:numRef>
              <c:f>Hoja1!$C$2</c:f>
              <c:numCache>
                <c:formatCode>0%</c:formatCode>
                <c:ptCount val="1"/>
                <c:pt idx="0">
                  <c:v>0.21000000000000021</c:v>
                </c:pt>
              </c:numCache>
            </c:numRef>
          </c:val>
          <c:extLst xmlns:c16r2="http://schemas.microsoft.com/office/drawing/2015/06/chart">
            <c:ext xmlns:c16="http://schemas.microsoft.com/office/drawing/2014/chart" uri="{C3380CC4-5D6E-409C-BE32-E72D297353CC}">
              <c16:uniqueId val="{00000001-2BC4-4CFF-BB01-249DFD8FE042}"/>
            </c:ext>
          </c:extLst>
        </c:ser>
        <c:ser>
          <c:idx val="2"/>
          <c:order val="2"/>
          <c:tx>
            <c:strRef>
              <c:f>Hoja1!$D$1</c:f>
              <c:strCache>
                <c:ptCount val="1"/>
                <c:pt idx="0">
                  <c:v>Vitamina C</c:v>
                </c:pt>
              </c:strCache>
            </c:strRef>
          </c:tx>
          <c:spPr>
            <a:solidFill>
              <a:schemeClr val="accent6">
                <a:lumMod val="75000"/>
              </a:schemeClr>
            </a:solidFill>
          </c:spPr>
          <c:dLbls>
            <c:spPr>
              <a:noFill/>
              <a:ln>
                <a:noFill/>
              </a:ln>
              <a:effectLst/>
            </c:spPr>
            <c:txPr>
              <a:bodyPr/>
              <a:lstStyle/>
              <a:p>
                <a:pPr>
                  <a:defRPr sz="1800"/>
                </a:pPr>
                <a:endParaRPr lang="es-ES"/>
              </a:p>
            </c:txPr>
            <c:showVal val="1"/>
            <c:extLst xmlns:c16r2="http://schemas.microsoft.com/office/drawing/2015/06/chart">
              <c:ext xmlns:c15="http://schemas.microsoft.com/office/drawing/2012/chart" uri="{CE6537A1-D6FC-4f65-9D91-7224C49458BB}">
                <c15:layout/>
                <c15:showLeaderLines val="0"/>
              </c:ext>
            </c:extLst>
          </c:dLbls>
          <c:cat>
            <c:strRef>
              <c:f>Hoja1!$A$2</c:f>
              <c:strCache>
                <c:ptCount val="1"/>
                <c:pt idx="0">
                  <c:v>Hortalizas Bio</c:v>
                </c:pt>
              </c:strCache>
            </c:strRef>
          </c:cat>
          <c:val>
            <c:numRef>
              <c:f>Hoja1!$D$2</c:f>
              <c:numCache>
                <c:formatCode>0%</c:formatCode>
                <c:ptCount val="1"/>
                <c:pt idx="0">
                  <c:v>0.27</c:v>
                </c:pt>
              </c:numCache>
            </c:numRef>
          </c:val>
          <c:extLst xmlns:c16r2="http://schemas.microsoft.com/office/drawing/2015/06/chart">
            <c:ext xmlns:c16="http://schemas.microsoft.com/office/drawing/2014/chart" uri="{C3380CC4-5D6E-409C-BE32-E72D297353CC}">
              <c16:uniqueId val="{00000002-2BC4-4CFF-BB01-249DFD8FE042}"/>
            </c:ext>
          </c:extLst>
        </c:ser>
        <c:ser>
          <c:idx val="3"/>
          <c:order val="3"/>
          <c:tx>
            <c:strRef>
              <c:f>Hoja1!$E$1</c:f>
              <c:strCache>
                <c:ptCount val="1"/>
                <c:pt idx="0">
                  <c:v>Nitratos</c:v>
                </c:pt>
              </c:strCache>
            </c:strRef>
          </c:tx>
          <c:spPr>
            <a:solidFill>
              <a:schemeClr val="bg1">
                <a:lumMod val="50000"/>
              </a:schemeClr>
            </a:solidFill>
          </c:spPr>
          <c:dLbls>
            <c:spPr>
              <a:noFill/>
              <a:ln>
                <a:noFill/>
              </a:ln>
              <a:effectLst/>
            </c:spPr>
            <c:txPr>
              <a:bodyPr/>
              <a:lstStyle/>
              <a:p>
                <a:pPr>
                  <a:defRPr sz="1800"/>
                </a:pPr>
                <a:endParaRPr lang="es-ES"/>
              </a:p>
            </c:txPr>
            <c:showVal val="1"/>
            <c:extLst xmlns:c16r2="http://schemas.microsoft.com/office/drawing/2015/06/chart">
              <c:ext xmlns:c15="http://schemas.microsoft.com/office/drawing/2012/chart" uri="{CE6537A1-D6FC-4f65-9D91-7224C49458BB}">
                <c15:layout/>
                <c15:showLeaderLines val="0"/>
              </c:ext>
            </c:extLst>
          </c:dLbls>
          <c:cat>
            <c:strRef>
              <c:f>Hoja1!$A$2</c:f>
              <c:strCache>
                <c:ptCount val="1"/>
                <c:pt idx="0">
                  <c:v>Hortalizas Bio</c:v>
                </c:pt>
              </c:strCache>
            </c:strRef>
          </c:cat>
          <c:val>
            <c:numRef>
              <c:f>Hoja1!$E$2</c:f>
              <c:numCache>
                <c:formatCode>0%</c:formatCode>
                <c:ptCount val="1"/>
                <c:pt idx="0">
                  <c:v>-0.15000000000000024</c:v>
                </c:pt>
              </c:numCache>
            </c:numRef>
          </c:val>
          <c:extLst xmlns:c16r2="http://schemas.microsoft.com/office/drawing/2015/06/chart">
            <c:ext xmlns:c16="http://schemas.microsoft.com/office/drawing/2014/chart" uri="{C3380CC4-5D6E-409C-BE32-E72D297353CC}">
              <c16:uniqueId val="{00000003-2BC4-4CFF-BB01-249DFD8FE042}"/>
            </c:ext>
          </c:extLst>
        </c:ser>
        <c:dLbls>
          <c:showVal val="1"/>
        </c:dLbls>
        <c:overlap val="-25"/>
        <c:axId val="146559744"/>
        <c:axId val="146561280"/>
      </c:barChart>
      <c:catAx>
        <c:axId val="146559744"/>
        <c:scaling>
          <c:orientation val="minMax"/>
        </c:scaling>
        <c:axPos val="b"/>
        <c:numFmt formatCode="General" sourceLinked="0"/>
        <c:majorTickMark val="none"/>
        <c:tickLblPos val="nextTo"/>
        <c:txPr>
          <a:bodyPr/>
          <a:lstStyle/>
          <a:p>
            <a:pPr>
              <a:defRPr sz="1800"/>
            </a:pPr>
            <a:endParaRPr lang="es-ES"/>
          </a:p>
        </c:txPr>
        <c:crossAx val="146561280"/>
        <c:crosses val="autoZero"/>
        <c:auto val="1"/>
        <c:lblAlgn val="ctr"/>
        <c:lblOffset val="100"/>
      </c:catAx>
      <c:valAx>
        <c:axId val="146561280"/>
        <c:scaling>
          <c:orientation val="minMax"/>
        </c:scaling>
        <c:delete val="1"/>
        <c:axPos val="l"/>
        <c:numFmt formatCode="0%" sourceLinked="1"/>
        <c:tickLblPos val="nextTo"/>
        <c:crossAx val="146559744"/>
        <c:crosses val="autoZero"/>
        <c:crossBetween val="between"/>
      </c:valAx>
    </c:plotArea>
    <c:legend>
      <c:legendPos val="t"/>
      <c:layout>
        <c:manualLayout>
          <c:xMode val="edge"/>
          <c:yMode val="edge"/>
          <c:x val="0.22335927385740498"/>
          <c:y val="0.17984804044070993"/>
          <c:w val="0.6154169397212339"/>
          <c:h val="6.7173616082585028E-2"/>
        </c:manualLayout>
      </c:layout>
      <c:txPr>
        <a:bodyPr/>
        <a:lstStyle/>
        <a:p>
          <a:pPr>
            <a:defRPr sz="1800"/>
          </a:pPr>
          <a:endParaRPr lang="es-ES"/>
        </a:p>
      </c:txPr>
    </c:legend>
    <c:plotVisOnly val="1"/>
    <c:dispBlanksAs val="gap"/>
  </c:chart>
  <c:spPr>
    <a:ln>
      <a:noFill/>
    </a:ln>
  </c:sp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s-ES"/>
  <c:style val="40"/>
  <c:chart>
    <c:title>
      <c:tx>
        <c:rich>
          <a:bodyPr/>
          <a:lstStyle/>
          <a:p>
            <a:pPr>
              <a:defRPr/>
            </a:pPr>
            <a:r>
              <a:rPr lang="en-US" sz="3600" dirty="0" err="1"/>
              <a:t>Naranjas</a:t>
            </a:r>
            <a:endParaRPr lang="en-US" sz="3600" dirty="0"/>
          </a:p>
          <a:p>
            <a:pPr>
              <a:defRPr/>
            </a:pPr>
            <a:r>
              <a:rPr lang="en-US" sz="2800" dirty="0"/>
              <a:t> Bio </a:t>
            </a:r>
            <a:r>
              <a:rPr lang="en-US" sz="2800" dirty="0" err="1"/>
              <a:t>vs</a:t>
            </a:r>
            <a:r>
              <a:rPr lang="en-US" sz="2800" dirty="0"/>
              <a:t> </a:t>
            </a:r>
            <a:r>
              <a:rPr lang="en-US" sz="2800" dirty="0" err="1"/>
              <a:t>Convencional</a:t>
            </a:r>
            <a:endParaRPr lang="en-US" sz="2800" dirty="0"/>
          </a:p>
        </c:rich>
      </c:tx>
      <c:layout/>
    </c:title>
    <c:view3D>
      <c:rotX val="75"/>
      <c:perspective val="30"/>
    </c:view3D>
    <c:plotArea>
      <c:layout>
        <c:manualLayout>
          <c:layoutTarget val="inner"/>
          <c:xMode val="edge"/>
          <c:yMode val="edge"/>
          <c:x val="8.0775623332006385E-2"/>
          <c:y val="0.27726764682446531"/>
          <c:w val="0.65920741319289233"/>
          <c:h val="0.62969589552641114"/>
        </c:manualLayout>
      </c:layout>
      <c:pie3DChart>
        <c:varyColors val="1"/>
        <c:ser>
          <c:idx val="0"/>
          <c:order val="0"/>
          <c:tx>
            <c:strRef>
              <c:f>Hoja1!$B$1</c:f>
              <c:strCache>
                <c:ptCount val="1"/>
                <c:pt idx="0">
                  <c:v>Serie 1</c:v>
                </c:pt>
              </c:strCache>
            </c:strRef>
          </c:tx>
          <c:explosion val="25"/>
          <c:dLbls>
            <c:dLbl>
              <c:idx val="0"/>
              <c:layout>
                <c:manualLayout>
                  <c:x val="-0.1124118759180931"/>
                  <c:y val="9.9923763909317773E-2"/>
                </c:manualLayout>
              </c:layout>
              <c:tx>
                <c:rich>
                  <a:bodyPr/>
                  <a:lstStyle/>
                  <a:p>
                    <a:r>
                      <a:rPr lang="en-US" sz="2800" b="1" dirty="0" smtClean="0">
                        <a:solidFill>
                          <a:schemeClr val="tx2">
                            <a:lumMod val="50000"/>
                          </a:schemeClr>
                        </a:solidFill>
                      </a:rPr>
                      <a:t>+30</a:t>
                    </a:r>
                    <a:r>
                      <a:rPr lang="en-US" sz="2800" b="1" dirty="0">
                        <a:solidFill>
                          <a:schemeClr val="tx2">
                            <a:lumMod val="50000"/>
                          </a:schemeClr>
                        </a:solidFill>
                      </a:rPr>
                      <a:t>%</a:t>
                    </a:r>
                  </a:p>
                </c:rich>
              </c:tx>
              <c:showPercent val="1"/>
              <c:extLst xmlns:c16r2="http://schemas.microsoft.com/office/drawing/2015/06/chart">
                <c:ext xmlns:c15="http://schemas.microsoft.com/office/drawing/2012/chart" uri="{CE6537A1-D6FC-4f65-9D91-7224C49458BB}">
                  <c15:layout/>
                </c:ext>
                <c:ext xmlns:c16="http://schemas.microsoft.com/office/drawing/2014/chart" uri="{C3380CC4-5D6E-409C-BE32-E72D297353CC}">
                  <c16:uniqueId val="{00000000-8194-4843-93C2-1B9F9FE79AD3}"/>
                </c:ext>
              </c:extLst>
            </c:dLbl>
            <c:dLbl>
              <c:idx val="1"/>
              <c:delete val="1"/>
              <c:extLst xmlns:c16r2="http://schemas.microsoft.com/office/drawing/2015/06/chart">
                <c:ext xmlns:c15="http://schemas.microsoft.com/office/drawing/2012/chart" uri="{CE6537A1-D6FC-4f65-9D91-7224C49458BB}"/>
                <c:ext xmlns:c16="http://schemas.microsoft.com/office/drawing/2014/chart" uri="{C3380CC4-5D6E-409C-BE32-E72D297353CC}">
                  <c16:uniqueId val="{00000001-8194-4843-93C2-1B9F9FE79AD3}"/>
                </c:ext>
              </c:extLst>
            </c:dLbl>
            <c:spPr>
              <a:noFill/>
              <a:ln>
                <a:noFill/>
              </a:ln>
              <a:effectLst/>
            </c:spPr>
            <c:showPercent val="1"/>
            <c:extLst xmlns:c16r2="http://schemas.microsoft.com/office/drawing/2015/06/chart">
              <c:ext xmlns:c15="http://schemas.microsoft.com/office/drawing/2012/chart" uri="{CE6537A1-D6FC-4f65-9D91-7224C49458BB}"/>
            </c:extLst>
          </c:dLbls>
          <c:cat>
            <c:strRef>
              <c:f>Hoja1!$A$2:$A$5</c:f>
              <c:strCache>
                <c:ptCount val="2"/>
                <c:pt idx="0">
                  <c:v>Vitamina C</c:v>
                </c:pt>
                <c:pt idx="1">
                  <c:v>Vitamina C</c:v>
                </c:pt>
              </c:strCache>
            </c:strRef>
          </c:cat>
          <c:val>
            <c:numRef>
              <c:f>Hoja1!$B$2:$B$5</c:f>
              <c:numCache>
                <c:formatCode>General</c:formatCode>
                <c:ptCount val="4"/>
                <c:pt idx="0">
                  <c:v>30</c:v>
                </c:pt>
                <c:pt idx="1">
                  <c:v>70</c:v>
                </c:pt>
              </c:numCache>
            </c:numRef>
          </c:val>
          <c:extLst xmlns:c16r2="http://schemas.microsoft.com/office/drawing/2015/06/chart">
            <c:ext xmlns:c16="http://schemas.microsoft.com/office/drawing/2014/chart" uri="{C3380CC4-5D6E-409C-BE32-E72D297353CC}">
              <c16:uniqueId val="{00000002-8194-4843-93C2-1B9F9FE79AD3}"/>
            </c:ext>
          </c:extLst>
        </c:ser>
        <c:ser>
          <c:idx val="1"/>
          <c:order val="1"/>
          <c:tx>
            <c:strRef>
              <c:f>Hoja1!$C$1</c:f>
              <c:strCache>
                <c:ptCount val="1"/>
                <c:pt idx="0">
                  <c:v>Columna1</c:v>
                </c:pt>
              </c:strCache>
            </c:strRef>
          </c:tx>
          <c:explosion val="25"/>
          <c:dLbls>
            <c:spPr>
              <a:noFill/>
              <a:ln>
                <a:noFill/>
              </a:ln>
              <a:effectLst/>
            </c:spPr>
            <c:showPercent val="1"/>
            <c:extLst xmlns:c16r2="http://schemas.microsoft.com/office/drawing/2015/06/chart">
              <c:ext xmlns:c15="http://schemas.microsoft.com/office/drawing/2012/chart" uri="{CE6537A1-D6FC-4f65-9D91-7224C49458BB}"/>
            </c:extLst>
          </c:dLbls>
          <c:cat>
            <c:strRef>
              <c:f>Hoja1!$A$2:$A$5</c:f>
              <c:strCache>
                <c:ptCount val="2"/>
                <c:pt idx="0">
                  <c:v>Vitamina C</c:v>
                </c:pt>
                <c:pt idx="1">
                  <c:v>Vitamina C</c:v>
                </c:pt>
              </c:strCache>
            </c:strRef>
          </c:cat>
          <c:val>
            <c:numRef>
              <c:f>Hoja1!$C$2:$C$5</c:f>
              <c:numCache>
                <c:formatCode>General</c:formatCode>
                <c:ptCount val="4"/>
              </c:numCache>
            </c:numRef>
          </c:val>
          <c:extLst xmlns:c16r2="http://schemas.microsoft.com/office/drawing/2015/06/chart">
            <c:ext xmlns:c16="http://schemas.microsoft.com/office/drawing/2014/chart" uri="{C3380CC4-5D6E-409C-BE32-E72D297353CC}">
              <c16:uniqueId val="{00000003-8194-4843-93C2-1B9F9FE79AD3}"/>
            </c:ext>
          </c:extLst>
        </c:ser>
        <c:ser>
          <c:idx val="2"/>
          <c:order val="2"/>
          <c:tx>
            <c:strRef>
              <c:f>Hoja1!$D$1</c:f>
              <c:strCache>
                <c:ptCount val="1"/>
                <c:pt idx="0">
                  <c:v>Columna2</c:v>
                </c:pt>
              </c:strCache>
            </c:strRef>
          </c:tx>
          <c:explosion val="25"/>
          <c:dLbls>
            <c:spPr>
              <a:noFill/>
              <a:ln>
                <a:noFill/>
              </a:ln>
              <a:effectLst/>
            </c:spPr>
            <c:showPercent val="1"/>
            <c:extLst xmlns:c16r2="http://schemas.microsoft.com/office/drawing/2015/06/chart">
              <c:ext xmlns:c15="http://schemas.microsoft.com/office/drawing/2012/chart" uri="{CE6537A1-D6FC-4f65-9D91-7224C49458BB}"/>
            </c:extLst>
          </c:dLbls>
          <c:cat>
            <c:strRef>
              <c:f>Hoja1!$A$2:$A$5</c:f>
              <c:strCache>
                <c:ptCount val="2"/>
                <c:pt idx="0">
                  <c:v>Vitamina C</c:v>
                </c:pt>
                <c:pt idx="1">
                  <c:v>Vitamina C</c:v>
                </c:pt>
              </c:strCache>
            </c:strRef>
          </c:cat>
          <c:val>
            <c:numRef>
              <c:f>Hoja1!$D$2:$D$5</c:f>
              <c:numCache>
                <c:formatCode>General</c:formatCode>
                <c:ptCount val="4"/>
              </c:numCache>
            </c:numRef>
          </c:val>
          <c:extLst xmlns:c16r2="http://schemas.microsoft.com/office/drawing/2015/06/chart">
            <c:ext xmlns:c16="http://schemas.microsoft.com/office/drawing/2014/chart" uri="{C3380CC4-5D6E-409C-BE32-E72D297353CC}">
              <c16:uniqueId val="{00000004-8194-4843-93C2-1B9F9FE79AD3}"/>
            </c:ext>
          </c:extLst>
        </c:ser>
        <c:dLbls>
          <c:showPercent val="1"/>
        </c:dLbls>
      </c:pie3DChart>
    </c:plotArea>
    <c:legend>
      <c:legendPos val="r"/>
      <c:legendEntry>
        <c:idx val="0"/>
        <c:txPr>
          <a:bodyPr/>
          <a:lstStyle/>
          <a:p>
            <a:pPr>
              <a:defRPr sz="2400" b="1"/>
            </a:pPr>
            <a:endParaRPr lang="es-ES"/>
          </a:p>
        </c:txPr>
      </c:legendEntry>
      <c:legendEntry>
        <c:idx val="1"/>
        <c:delete val="1"/>
      </c:legendEntry>
      <c:legendEntry>
        <c:idx val="2"/>
        <c:delete val="1"/>
      </c:legendEntry>
      <c:legendEntry>
        <c:idx val="3"/>
        <c:delete val="1"/>
      </c:legendEntry>
      <c:layout>
        <c:manualLayout>
          <c:xMode val="edge"/>
          <c:yMode val="edge"/>
          <c:x val="0.62002929898967973"/>
          <c:y val="0.46015565945295228"/>
          <c:w val="0.26494317035865667"/>
          <c:h val="0.2032255588876494"/>
        </c:manualLayout>
      </c:layout>
      <c:txPr>
        <a:bodyPr/>
        <a:lstStyle/>
        <a:p>
          <a:pPr>
            <a:defRPr sz="1800"/>
          </a:pPr>
          <a:endParaRPr lang="es-ES"/>
        </a:p>
      </c:txPr>
    </c:legend>
    <c:plotVisOnly val="1"/>
    <c:dispBlanksAs val="zero"/>
  </c:chart>
  <c:spPr>
    <a:noFill/>
    <a:ln>
      <a:noFill/>
    </a:ln>
  </c:spPr>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2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9.emf"/></Relationships>
</file>

<file path=ppt/drawings/drawing1.xml><?xml version="1.0" encoding="utf-8"?>
<c:userShapes xmlns:c="http://schemas.openxmlformats.org/drawingml/2006/chart">
  <cdr:relSizeAnchor xmlns:cdr="http://schemas.openxmlformats.org/drawingml/2006/chartDrawing">
    <cdr:from>
      <cdr:x>0.2518</cdr:x>
      <cdr:y>0.02122</cdr:y>
    </cdr:from>
    <cdr:to>
      <cdr:x>0.25293</cdr:x>
      <cdr:y>0.81108</cdr:y>
    </cdr:to>
    <cdr:sp macro="" textlink="">
      <cdr:nvSpPr>
        <cdr:cNvPr id="3" name="2 Conector recto"/>
        <cdr:cNvSpPr/>
      </cdr:nvSpPr>
      <cdr:spPr>
        <a:xfrm xmlns:a="http://schemas.openxmlformats.org/drawingml/2006/main" rot="16200000" flipV="1">
          <a:off x="1359407" y="79247"/>
          <a:ext cx="6098" cy="2950465"/>
        </a:xfrm>
        <a:prstGeom xmlns:a="http://schemas.openxmlformats.org/drawingml/2006/main" prst="line">
          <a:avLst/>
        </a:prstGeom>
        <a:ln xmlns:a="http://schemas.openxmlformats.org/drawingml/2006/main" w="12700" cmpd="sng">
          <a:solidFill>
            <a:schemeClr val="tx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s-ES"/>
        </a:p>
      </cdr:txBody>
    </cdr:sp>
  </cdr:relSizeAnchor>
  <cdr:relSizeAnchor xmlns:cdr="http://schemas.openxmlformats.org/drawingml/2006/chartDrawing">
    <cdr:from>
      <cdr:x>0.3681</cdr:x>
      <cdr:y>0.01469</cdr:y>
    </cdr:from>
    <cdr:to>
      <cdr:x>0.36923</cdr:x>
      <cdr:y>0.81108</cdr:y>
    </cdr:to>
    <cdr:sp macro="" textlink="">
      <cdr:nvSpPr>
        <cdr:cNvPr id="5" name="4 Conector recto"/>
        <cdr:cNvSpPr/>
      </cdr:nvSpPr>
      <cdr:spPr>
        <a:xfrm xmlns:a="http://schemas.openxmlformats.org/drawingml/2006/main" rot="5400000" flipH="1" flipV="1">
          <a:off x="502932" y="1539248"/>
          <a:ext cx="2974852" cy="6101"/>
        </a:xfrm>
        <a:prstGeom xmlns:a="http://schemas.openxmlformats.org/drawingml/2006/main" prst="line">
          <a:avLst/>
        </a:prstGeom>
        <a:ln xmlns:a="http://schemas.openxmlformats.org/drawingml/2006/main" w="12700" cmpd="sng">
          <a:solidFill>
            <a:schemeClr val="tx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s-ES"/>
        </a:p>
      </cdr:txBody>
    </cdr:sp>
  </cdr:relSizeAnchor>
  <cdr:relSizeAnchor xmlns:cdr="http://schemas.openxmlformats.org/drawingml/2006/chartDrawing">
    <cdr:from>
      <cdr:x>0.13422</cdr:x>
      <cdr:y>0.76725</cdr:y>
    </cdr:from>
    <cdr:to>
      <cdr:x>0.97628</cdr:x>
      <cdr:y>0.76768</cdr:y>
    </cdr:to>
    <cdr:sp macro="" textlink="">
      <cdr:nvSpPr>
        <cdr:cNvPr id="6" name="5 Conector recto"/>
        <cdr:cNvSpPr/>
      </cdr:nvSpPr>
      <cdr:spPr>
        <a:xfrm xmlns:a="http://schemas.openxmlformats.org/drawingml/2006/main">
          <a:off x="724630" y="2865989"/>
          <a:ext cx="4546134" cy="1606"/>
        </a:xfrm>
        <a:prstGeom xmlns:a="http://schemas.openxmlformats.org/drawingml/2006/main" prst="line">
          <a:avLst/>
        </a:prstGeom>
        <a:ln xmlns:a="http://schemas.openxmlformats.org/drawingml/2006/main" w="12700" cmpd="sng">
          <a:solidFill>
            <a:schemeClr val="tx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s-ES"/>
        </a:p>
      </cdr:txBody>
    </cdr:sp>
  </cdr:relSizeAnchor>
</c:userShapes>
</file>

<file path=ppt/drawings/drawing2.xml><?xml version="1.0" encoding="utf-8"?>
<c:userShapes xmlns:c="http://schemas.openxmlformats.org/drawingml/2006/chart">
  <cdr:relSizeAnchor xmlns:cdr="http://schemas.openxmlformats.org/drawingml/2006/chartDrawing">
    <cdr:from>
      <cdr:x>0.56914</cdr:x>
      <cdr:y>0</cdr:y>
    </cdr:from>
    <cdr:to>
      <cdr:x>0.57067</cdr:x>
      <cdr:y>0.81377</cdr:y>
    </cdr:to>
    <cdr:sp macro="" textlink="">
      <cdr:nvSpPr>
        <cdr:cNvPr id="3" name="2 Conector recto"/>
        <cdr:cNvSpPr/>
      </cdr:nvSpPr>
      <cdr:spPr>
        <a:xfrm xmlns:a="http://schemas.openxmlformats.org/drawingml/2006/main" rot="16200000" flipV="1">
          <a:off x="3072713" y="-1"/>
          <a:ext cx="8239" cy="3039763"/>
        </a:xfrm>
        <a:prstGeom xmlns:a="http://schemas.openxmlformats.org/drawingml/2006/main" prst="line">
          <a:avLst/>
        </a:prstGeom>
        <a:ln xmlns:a="http://schemas.openxmlformats.org/drawingml/2006/main" w="12700" cmpd="sng">
          <a:solidFill>
            <a:schemeClr val="tx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s-ES"/>
        </a:p>
      </cdr:txBody>
    </cdr:sp>
  </cdr:relSizeAnchor>
  <cdr:relSizeAnchor xmlns:cdr="http://schemas.openxmlformats.org/drawingml/2006/chartDrawing">
    <cdr:from>
      <cdr:x>0.13733</cdr:x>
      <cdr:y>0.12129</cdr:y>
    </cdr:from>
    <cdr:to>
      <cdr:x>0.97502</cdr:x>
      <cdr:y>0.12172</cdr:y>
    </cdr:to>
    <cdr:sp macro="" textlink="">
      <cdr:nvSpPr>
        <cdr:cNvPr id="5" name="4 Conector recto"/>
        <cdr:cNvSpPr/>
      </cdr:nvSpPr>
      <cdr:spPr>
        <a:xfrm xmlns:a="http://schemas.openxmlformats.org/drawingml/2006/main">
          <a:off x="741405" y="453081"/>
          <a:ext cx="4522573" cy="1588"/>
        </a:xfrm>
        <a:prstGeom xmlns:a="http://schemas.openxmlformats.org/drawingml/2006/main" prst="line">
          <a:avLst/>
        </a:prstGeom>
        <a:ln xmlns:a="http://schemas.openxmlformats.org/drawingml/2006/main" w="12700" cmpd="sng">
          <a:solidFill>
            <a:schemeClr val="tx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s-ES"/>
        </a:p>
      </cdr:txBody>
    </cdr:sp>
  </cdr:relSizeAnchor>
</c:userShapes>
</file>

<file path=ppt/drawings/drawing3.xml><?xml version="1.0" encoding="utf-8"?>
<c:userShapes xmlns:c="http://schemas.openxmlformats.org/drawingml/2006/chart">
  <cdr:relSizeAnchor xmlns:cdr="http://schemas.openxmlformats.org/drawingml/2006/chartDrawing">
    <cdr:from>
      <cdr:x>0.1307</cdr:x>
      <cdr:y>0.54741</cdr:y>
    </cdr:from>
    <cdr:to>
      <cdr:x>0.97088</cdr:x>
      <cdr:y>0.54934</cdr:y>
    </cdr:to>
    <cdr:sp macro="" textlink="">
      <cdr:nvSpPr>
        <cdr:cNvPr id="3" name="2 Conector recto"/>
        <cdr:cNvSpPr/>
      </cdr:nvSpPr>
      <cdr:spPr>
        <a:xfrm xmlns:a="http://schemas.openxmlformats.org/drawingml/2006/main" flipV="1">
          <a:off x="705626" y="2044807"/>
          <a:ext cx="4536000" cy="7209"/>
        </a:xfrm>
        <a:prstGeom xmlns:a="http://schemas.openxmlformats.org/drawingml/2006/main" prst="line">
          <a:avLst/>
        </a:prstGeom>
        <a:ln xmlns:a="http://schemas.openxmlformats.org/drawingml/2006/main" w="12700" cmpd="sng">
          <a:solidFill>
            <a:schemeClr val="tx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s-ES"/>
        </a:p>
      </cdr:txBody>
    </cdr:sp>
  </cdr:relSizeAnchor>
  <cdr:relSizeAnchor xmlns:cdr="http://schemas.openxmlformats.org/drawingml/2006/chartDrawing">
    <cdr:from>
      <cdr:x>0.57344</cdr:x>
      <cdr:y>0.01563</cdr:y>
    </cdr:from>
    <cdr:to>
      <cdr:x>0.57373</cdr:x>
      <cdr:y>0.81554</cdr:y>
    </cdr:to>
    <cdr:sp macro="" textlink="">
      <cdr:nvSpPr>
        <cdr:cNvPr id="5" name="4 Conector recto"/>
        <cdr:cNvSpPr/>
      </cdr:nvSpPr>
      <cdr:spPr>
        <a:xfrm xmlns:a="http://schemas.openxmlformats.org/drawingml/2006/main" rot="5400000" flipH="1" flipV="1">
          <a:off x="1602683" y="1551602"/>
          <a:ext cx="2988000" cy="1566"/>
        </a:xfrm>
        <a:prstGeom xmlns:a="http://schemas.openxmlformats.org/drawingml/2006/main" prst="line">
          <a:avLst/>
        </a:prstGeom>
        <a:ln xmlns:a="http://schemas.openxmlformats.org/drawingml/2006/main" w="12700" cmpd="sng">
          <a:solidFill>
            <a:schemeClr val="tx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s-ES"/>
        </a:p>
      </cdr:txBody>
    </cdr:sp>
  </cdr:relSizeAnchor>
  <cdr:relSizeAnchor xmlns:cdr="http://schemas.openxmlformats.org/drawingml/2006/chartDrawing">
    <cdr:from>
      <cdr:x>0.1347</cdr:x>
      <cdr:y>0.28334</cdr:y>
    </cdr:from>
    <cdr:to>
      <cdr:x>0.96821</cdr:x>
      <cdr:y>0.28377</cdr:y>
    </cdr:to>
    <cdr:sp macro="" textlink="">
      <cdr:nvSpPr>
        <cdr:cNvPr id="6" name="5 Conector recto"/>
        <cdr:cNvSpPr/>
      </cdr:nvSpPr>
      <cdr:spPr>
        <a:xfrm xmlns:a="http://schemas.openxmlformats.org/drawingml/2006/main">
          <a:off x="727221" y="1058394"/>
          <a:ext cx="4500000" cy="1606"/>
        </a:xfrm>
        <a:prstGeom xmlns:a="http://schemas.openxmlformats.org/drawingml/2006/main" prst="line">
          <a:avLst/>
        </a:prstGeom>
        <a:ln xmlns:a="http://schemas.openxmlformats.org/drawingml/2006/main" w="12700" cmpd="sng">
          <a:solidFill>
            <a:schemeClr val="tx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p xmlns:a="http://schemas.openxmlformats.org/drawingml/2006/main">
          <a:endParaRPr lang="es-ES"/>
        </a:p>
      </cdr:txBody>
    </cdr: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6"/>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FF1A6A69-35DB-4A3C-B408-F493BAF25BCA}" type="datetimeFigureOut">
              <a:rPr lang="es-ES"/>
              <a:pPr>
                <a:defRPr/>
              </a:pPr>
              <a:t>17/11/2019</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FF2238BF-2E37-4F17-809E-D3B3A05ECE7E}"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FA8E27B4-A787-4163-9E38-79F1E54DDD84}" type="datetimeFigureOut">
              <a:rPr lang="es-ES"/>
              <a:pPr>
                <a:defRPr/>
              </a:pPr>
              <a:t>17/11/2019</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2375C171-AC7B-465C-8B0A-FE7F8736C8E8}"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9"/>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9"/>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3F4F9BD0-F093-432D-9CF5-21FA426FA089}" type="datetimeFigureOut">
              <a:rPr lang="es-ES"/>
              <a:pPr>
                <a:defRPr/>
              </a:pPr>
              <a:t>17/11/2019</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8F0851BB-8C0D-457C-9915-710588417C7F}"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742FC6A6-89EE-462B-8A6C-1591E6BF4829}" type="datetimeFigureOut">
              <a:rPr lang="es-ES"/>
              <a:pPr>
                <a:defRPr/>
              </a:pPr>
              <a:t>17/11/2019</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2E125E34-8557-46A6-8830-C560D999B351}" type="slidenum">
              <a:rPr lang="es-ES"/>
              <a:pPr>
                <a:defRPr/>
              </a:pPr>
              <a:t>‹Nº›</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4"/>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B55047DE-C17B-424C-B99E-1B7FF04DBA94}" type="datetimeFigureOut">
              <a:rPr lang="es-ES"/>
              <a:pPr>
                <a:defRPr/>
              </a:pPr>
              <a:t>17/11/2019</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DE59A88C-0086-46C9-B842-D9FBB0C1825D}" type="slidenum">
              <a:rPr lang="es-ES"/>
              <a:pPr>
                <a:defRPr/>
              </a:pPr>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1"/>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4B307322-9239-4A18-AC56-5EE77039A42E}" type="datetimeFigureOut">
              <a:rPr lang="es-ES"/>
              <a:pPr>
                <a:defRPr/>
              </a:pPr>
              <a:t>17/11/2019</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C01C102B-906D-4BAC-947A-603173105ACD}"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1"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1"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45F23D95-175D-4474-8479-A4706114248A}" type="datetimeFigureOut">
              <a:rPr lang="es-ES"/>
              <a:pPr>
                <a:defRPr/>
              </a:pPr>
              <a:t>17/11/2019</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17908293-6648-4C14-BA60-910CBD752E8D}"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B21DE499-A463-4441-A24E-1475D337C589}" type="datetimeFigureOut">
              <a:rPr lang="es-ES"/>
              <a:pPr>
                <a:defRPr/>
              </a:pPr>
              <a:t>17/11/2019</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D0662055-A273-493B-A5F1-2EBF0943A945}"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D6B0BB6C-8B4A-49CE-9F4B-BA669AA10051}" type="datetimeFigureOut">
              <a:rPr lang="es-ES"/>
              <a:pPr>
                <a:defRPr/>
              </a:pPr>
              <a:t>17/11/2019</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0C48D18F-80A7-4D7C-B40F-3386F57B3D94}"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1"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1" y="1435101"/>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D5A1B63A-735E-444F-B1C5-6C5385E98D1E}" type="datetimeFigureOut">
              <a:rPr lang="es-ES"/>
              <a:pPr>
                <a:defRPr/>
              </a:pPr>
              <a:t>17/11/2019</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C916C99D-E094-4460-A0C3-844419FD6438}"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1"/>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D0EC4AE6-739F-40B6-879B-43D6666A1443}" type="datetimeFigureOut">
              <a:rPr lang="es-ES"/>
              <a:pPr>
                <a:defRPr/>
              </a:pPr>
              <a:t>17/11/2019</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10B62DEA-537E-47FA-9C77-177FAC685D56}"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2051" name="2 Marcador de texto"/>
          <p:cNvSpPr>
            <a:spLocks noGrp="1"/>
          </p:cNvSpPr>
          <p:nvPr>
            <p:ph type="body" idx="1"/>
          </p:nvPr>
        </p:nvSpPr>
        <p:spPr bwMode="auto">
          <a:xfrm>
            <a:off x="457200" y="1600201"/>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1"/>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8BC00F95-1354-4515-881D-0D3FE007B193}" type="datetimeFigureOut">
              <a:rPr lang="es-ES"/>
              <a:pPr>
                <a:defRPr/>
              </a:pPr>
              <a:t>17/11/2019</a:t>
            </a:fld>
            <a:endParaRPr lang="es-ES"/>
          </a:p>
        </p:txBody>
      </p:sp>
      <p:sp>
        <p:nvSpPr>
          <p:cNvPr id="5" name="4 Marcador de pie de página"/>
          <p:cNvSpPr>
            <a:spLocks noGrp="1"/>
          </p:cNvSpPr>
          <p:nvPr>
            <p:ph type="ftr" sz="quarter" idx="3"/>
          </p:nvPr>
        </p:nvSpPr>
        <p:spPr>
          <a:xfrm>
            <a:off x="3124200" y="6356351"/>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s-ES"/>
          </a:p>
        </p:txBody>
      </p:sp>
      <p:sp>
        <p:nvSpPr>
          <p:cNvPr id="6" name="5 Marcador de número de diapositiva"/>
          <p:cNvSpPr>
            <a:spLocks noGrp="1"/>
          </p:cNvSpPr>
          <p:nvPr>
            <p:ph type="sldNum" sz="quarter" idx="4"/>
          </p:nvPr>
        </p:nvSpPr>
        <p:spPr>
          <a:xfrm>
            <a:off x="6553200" y="6356351"/>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465B0BAC-3A87-48FC-8024-4D6AB25D089A}"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hyperlink" Target="https://www.menustoxiques.fr/pdf/Rapport_assiette_toxique_281110.pdf" TargetMode="External"/><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image" Target="../media/image21.jpeg"/><Relationship Id="rId2" Type="http://schemas.openxmlformats.org/officeDocument/2006/relationships/chart" Target="../charts/chart1.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chart" Target="../charts/chart3.xml"/></Relationships>
</file>

<file path=ppt/slides/_rels/slide1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www.change.org/es/peticiones/fernando-guiti%C3%A1n-plasticomedoresnon-evita-que-os-nosos-fillos-coman-pl%C3%A1stico" TargetMode="Externa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hyperlink" Target="http://www.who.int/ceh/publications/endocrine/en/index.html" TargetMode="External"/><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hyperlink" Target="http://www.google.es/url?sa=i&amp;rct=j&amp;q=&amp;esrc=s&amp;source=images&amp;cd=&amp;cad=rja&amp;uact=8&amp;ved=0ahUKEwjKyfP_1aTJAhVKcRQKHeB7BH4QjRwIBw&amp;url=http://durangoenlinea.com/noticias/noticiasdelmundo/medicina-veterinaria-podria-combatir-cancer-infantil/&amp;psig=AFQjCNEtykHIEX4qXbixJLGnLoa-p2x5ew&amp;ust=1448303710617494" TargetMode="External"/><Relationship Id="rId2" Type="http://schemas.openxmlformats.org/officeDocument/2006/relationships/image" Target="../media/image24.png"/><Relationship Id="rId1" Type="http://schemas.openxmlformats.org/officeDocument/2006/relationships/slideLayout" Target="../slideLayouts/slideLayout7.xml"/><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3" Type="http://schemas.openxmlformats.org/officeDocument/2006/relationships/hyperlink" Target="http://globocan.iarc.fr/Pages/Map.aspx" TargetMode="External"/><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s>
</file>

<file path=ppt/slides/_rels/slide2.xml.rels><?xml version="1.0" encoding="UTF-8" standalone="yes"?>
<Relationships xmlns="http://schemas.openxmlformats.org/package/2006/relationships"><Relationship Id="rId8" Type="http://schemas.openxmlformats.org/officeDocument/2006/relationships/hyperlink" Target="http://www.google.es/url?sa=i&amp;source=images&amp;cd=&amp;cad=rja&amp;docid=Y60_OxE5UKwcAM&amp;tbnid=QSKU692_p4au8M:&amp;ved=0CAgQjRw4fQ&amp;url=http://estilodevida.latam.msn.com/%C2%A1cuidado-est%C3%A1n-en-tu-heladera-5-comidas-comunes-y-venenosas-1&amp;ei=-KQEU4_TKKGH0AWmtoCoCg&amp;psig=AFQjCNEpef9Lc0usBNaIgh2y_HFyEIaq7w&amp;ust=1392899704740131" TargetMode="External"/><Relationship Id="rId13"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4.jpeg"/><Relationship Id="rId12" Type="http://schemas.openxmlformats.org/officeDocument/2006/relationships/hyperlink" Target="http://www.google.es/url?sa=i&amp;source=images&amp;cd=&amp;cad=rja&amp;docid=pZXZKkHWRet5gM&amp;tbnid=Y44RCbSGmi1dLM:&amp;ved=0CAgQjRw4CA&amp;url=http://weheartit.com/entry/10074960&amp;ei=QeUEU-3KKemS1AWE3oCYDQ&amp;psig=AFQjCNEIGuRJLg4kVTpErKwkKSaoLhRxhA&amp;ust=1392916161796482" TargetMode="External"/><Relationship Id="rId2" Type="http://schemas.openxmlformats.org/officeDocument/2006/relationships/hyperlink" Target="http://www.google.es/url?sa=i&amp;source=images&amp;cd=&amp;cad=rja&amp;docid=YQHQhcDTKldaAM&amp;tbnid=VjujS9ypaexBNM:&amp;ved=0CAgQjRw4sgI&amp;url=http://www.imagenesydibujosparaimprimir.com/2012/08/dibujos-de-ciudades-para-imprimir.html&amp;ei=PpAEU8X8Deiy0QXY_4CABw&amp;psig=AFQjCNG6PBsPGLAAWAgGlDxF5bAWHIeVVA&amp;ust=1392894398315195" TargetMode="External"/><Relationship Id="rId1" Type="http://schemas.openxmlformats.org/officeDocument/2006/relationships/slideLayout" Target="../slideLayouts/slideLayout7.xml"/><Relationship Id="rId6" Type="http://schemas.openxmlformats.org/officeDocument/2006/relationships/hyperlink" Target="http://www.google.es/url?sa=i&amp;source=images&amp;cd=&amp;cad=rja&amp;docid=LiqcIYpQLacU_M&amp;tbnid=_TYUtcxr1dHxOM:&amp;ved=0CAgQjRw4DA&amp;url=http://www.rena.edu.ve/SegundaEtapa/ciencias/alimentacionvariada.html&amp;ei=kaQEU-2sD-Kv0QXOvoCADg&amp;psig=AFQjCNHGtyFADRfwVs03IgPBZ8FWyJRPxQ&amp;ust=1392899601322988" TargetMode="External"/><Relationship Id="rId11" Type="http://schemas.openxmlformats.org/officeDocument/2006/relationships/image" Target="http://www.toxicfreenc.org/images/spraycan.sm.jpg" TargetMode="External"/><Relationship Id="rId5" Type="http://schemas.openxmlformats.org/officeDocument/2006/relationships/image" Target="../media/image3.jpeg"/><Relationship Id="rId10" Type="http://schemas.openxmlformats.org/officeDocument/2006/relationships/image" Target="../media/image6.jpeg"/><Relationship Id="rId4" Type="http://schemas.openxmlformats.org/officeDocument/2006/relationships/hyperlink" Target="http://www.google.es/url?sa=i&amp;source=images&amp;cd=&amp;cad=rja&amp;docid=yim3TfXVh5sOKM&amp;tbnid=TVjtWGvFLWfnoM:&amp;ved=0CAgQjRw4zgE&amp;url=http://comerycorrer.blogspot.com/&amp;ei=M6QEU53GMcmR1AXr1YDgAQ&amp;psig=AFQjCNE9cUcAeR_qLHC_crA3OzXPZwVJEw&amp;ust=1392899507962996" TargetMode="External"/><Relationship Id="rId9"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9.gif"/><Relationship Id="rId2" Type="http://schemas.openxmlformats.org/officeDocument/2006/relationships/hyperlink" Target="http://www.google.es/url?sa=i&amp;rct=j&amp;q=&amp;esrc=s&amp;source=images&amp;cd=&amp;cad=rja&amp;uact=8&amp;ved=0ahUKEwjnnuHUz57JAhUHORQKHUNeCOQQjRwIBw&amp;url=http://midietacojea.com/2014/05/23/por-que-los-ecologistas-quieren-prohibir-los-transgenicos/&amp;psig=AFQjCNG3v3QnF4rNtSd-zyhDDL8s1ngUuQ&amp;ust=1448095857566852"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chart" Target="../charts/chart5.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http://www.adega.info/info/090121joomla/images/stories-mambo/fotos_para_novas/transxenicos/transxth.jpg"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vignette1.wikia.nocookie.net/clasicosdisney/images/6/6b/Blancanieves_comiendose_la_manzana_envenenada.png/revision/latest?cb=20131013101704&amp;path-prefix=es" TargetMode="External"/><Relationship Id="rId2" Type="http://schemas.openxmlformats.org/officeDocument/2006/relationships/hyperlink" Target="http://www.google.es/url?sa=i&amp;rct=j&amp;q=&amp;esrc=s&amp;source=images&amp;cd=&amp;cad=rja&amp;uact=8&amp;ved=0ahUKEwjKxuWq1p7JAhWD2hoKHfpqA6UQjRwIBw&amp;url=http://es.clasicosdisney.wikia.com/wiki/Archivo:Blancanieves_comiendose_la_manzana_envenenada.png&amp;psig=AFQjCNHAawL1Hq2l69R8YDGJRWun-XE2Qg&amp;ust=1448097343997765" TargetMode="External"/><Relationship Id="rId1" Type="http://schemas.openxmlformats.org/officeDocument/2006/relationships/slideLayout" Target="../slideLayouts/slideLayout7.xml"/><Relationship Id="rId4" Type="http://schemas.openxmlformats.org/officeDocument/2006/relationships/image" Target="../media/image32.png"/></Relationships>
</file>

<file path=ppt/slides/_rels/slide2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hyperlink" Target="http://www.qlif.org/research/index.html" TargetMode="External"/><Relationship Id="rId2" Type="http://schemas.openxmlformats.org/officeDocument/2006/relationships/chart" Target="../charts/chart10.xml"/><Relationship Id="rId1" Type="http://schemas.openxmlformats.org/officeDocument/2006/relationships/slideLayout" Target="../slideLayouts/slideLayout7.xml"/><Relationship Id="rId4" Type="http://schemas.openxmlformats.org/officeDocument/2006/relationships/hyperlink" Target="http://www.qlif.org/" TargetMode="External"/></Relationships>
</file>

<file path=ppt/slides/_rels/slide29.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http://www.decoratrix.com/wp-content/uploads/2011/06/velas-de-cumpleanos-rice.jpg" TargetMode="External"/><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image" Target="../media/image46.jpeg"/><Relationship Id="rId13" Type="http://schemas.openxmlformats.org/officeDocument/2006/relationships/image" Target="../media/image51.jpeg"/><Relationship Id="rId18" Type="http://schemas.openxmlformats.org/officeDocument/2006/relationships/image" Target="../media/image56.jpeg"/><Relationship Id="rId3" Type="http://schemas.openxmlformats.org/officeDocument/2006/relationships/image" Target="../media/image41.jpeg"/><Relationship Id="rId21" Type="http://schemas.openxmlformats.org/officeDocument/2006/relationships/image" Target="../media/image59.jpeg"/><Relationship Id="rId7" Type="http://schemas.openxmlformats.org/officeDocument/2006/relationships/image" Target="../media/image45.jpeg"/><Relationship Id="rId12" Type="http://schemas.openxmlformats.org/officeDocument/2006/relationships/image" Target="../media/image50.jpeg"/><Relationship Id="rId17" Type="http://schemas.openxmlformats.org/officeDocument/2006/relationships/image" Target="../media/image55.jpeg"/><Relationship Id="rId25" Type="http://schemas.openxmlformats.org/officeDocument/2006/relationships/image" Target="../media/image63.jpeg"/><Relationship Id="rId2" Type="http://schemas.openxmlformats.org/officeDocument/2006/relationships/image" Target="../media/image40.jpeg"/><Relationship Id="rId16" Type="http://schemas.openxmlformats.org/officeDocument/2006/relationships/image" Target="../media/image54.jpeg"/><Relationship Id="rId20" Type="http://schemas.openxmlformats.org/officeDocument/2006/relationships/image" Target="../media/image58.jpeg"/><Relationship Id="rId1" Type="http://schemas.openxmlformats.org/officeDocument/2006/relationships/slideLayout" Target="../slideLayouts/slideLayout7.xml"/><Relationship Id="rId6" Type="http://schemas.openxmlformats.org/officeDocument/2006/relationships/image" Target="../media/image44.jpeg"/><Relationship Id="rId11" Type="http://schemas.openxmlformats.org/officeDocument/2006/relationships/image" Target="../media/image49.jpeg"/><Relationship Id="rId24" Type="http://schemas.openxmlformats.org/officeDocument/2006/relationships/image" Target="../media/image62.jpeg"/><Relationship Id="rId5" Type="http://schemas.openxmlformats.org/officeDocument/2006/relationships/image" Target="../media/image43.jpeg"/><Relationship Id="rId15" Type="http://schemas.openxmlformats.org/officeDocument/2006/relationships/image" Target="../media/image53.jpeg"/><Relationship Id="rId23" Type="http://schemas.openxmlformats.org/officeDocument/2006/relationships/image" Target="../media/image61.jpeg"/><Relationship Id="rId10" Type="http://schemas.openxmlformats.org/officeDocument/2006/relationships/image" Target="../media/image48.jpeg"/><Relationship Id="rId19" Type="http://schemas.openxmlformats.org/officeDocument/2006/relationships/image" Target="../media/image57.jpeg"/><Relationship Id="rId4" Type="http://schemas.openxmlformats.org/officeDocument/2006/relationships/image" Target="../media/image42.jpeg"/><Relationship Id="rId9" Type="http://schemas.openxmlformats.org/officeDocument/2006/relationships/image" Target="../media/image47.jpeg"/><Relationship Id="rId14" Type="http://schemas.openxmlformats.org/officeDocument/2006/relationships/image" Target="../media/image52.jpeg"/><Relationship Id="rId22" Type="http://schemas.openxmlformats.org/officeDocument/2006/relationships/image" Target="../media/image60.jpeg"/></Relationships>
</file>

<file path=ppt/slides/_rels/slide34.xml.rels><?xml version="1.0" encoding="UTF-8" standalone="yes"?>
<Relationships xmlns="http://schemas.openxmlformats.org/package/2006/relationships"><Relationship Id="rId3" Type="http://schemas.openxmlformats.org/officeDocument/2006/relationships/hyperlink" Target="http://www.google.es/url?sa=i&amp;rct=j&amp;q=&amp;esrc=s&amp;source=images&amp;cd=&amp;cad=rja&amp;uact=8&amp;ved=0CAcQjRxqFQoTCMCZ7YqbjckCFUgyGgoduEwABw&amp;url=http://anexerciseindiscipline.com/tag/illustration-career/&amp;bvm=bv.107467506,d.d2s&amp;psig=AFQjCNGvB0p8YS1anJJrIuZLORxAjAciJw&amp;ust=1447497574004226" TargetMode="External"/><Relationship Id="rId2" Type="http://schemas.openxmlformats.org/officeDocument/2006/relationships/chart" Target="../charts/chart11.xml"/><Relationship Id="rId1" Type="http://schemas.openxmlformats.org/officeDocument/2006/relationships/slideLayout" Target="../slideLayouts/slideLayout7.xml"/><Relationship Id="rId4" Type="http://schemas.openxmlformats.org/officeDocument/2006/relationships/image" Target="../media/image64.jpeg"/></Relationships>
</file>

<file path=ppt/slides/_rels/slide35.xml.rels><?xml version="1.0" encoding="UTF-8" standalone="yes"?>
<Relationships xmlns="http://schemas.openxmlformats.org/package/2006/relationships"><Relationship Id="rId3" Type="http://schemas.openxmlformats.org/officeDocument/2006/relationships/hyperlink" Target="http://www.google.es/url?sa=i&amp;rct=j&amp;q=&amp;esrc=s&amp;source=images&amp;cd=&amp;cad=rja&amp;uact=8&amp;ved=0CAcQjRxqFQoTCMCZ7YqbjckCFUgyGgoduEwABw&amp;url=http://anexerciseindiscipline.com/tag/illustration-career/&amp;bvm=bv.107467506,d.d2s&amp;psig=AFQjCNGvB0p8YS1anJJrIuZLORxAjAciJw&amp;ust=1447497574004226" TargetMode="External"/><Relationship Id="rId2" Type="http://schemas.openxmlformats.org/officeDocument/2006/relationships/chart" Target="../charts/chart12.xml"/><Relationship Id="rId1" Type="http://schemas.openxmlformats.org/officeDocument/2006/relationships/slideLayout" Target="../slideLayouts/slideLayout7.xml"/><Relationship Id="rId4" Type="http://schemas.openxmlformats.org/officeDocument/2006/relationships/image" Target="../media/image64.jpeg"/></Relationships>
</file>

<file path=ppt/slides/_rels/slide36.xml.rels><?xml version="1.0" encoding="UTF-8" standalone="yes"?>
<Relationships xmlns="http://schemas.openxmlformats.org/package/2006/relationships"><Relationship Id="rId8" Type="http://schemas.openxmlformats.org/officeDocument/2006/relationships/image" Target="../media/image71.jpeg"/><Relationship Id="rId13" Type="http://schemas.openxmlformats.org/officeDocument/2006/relationships/image" Target="../media/image76.jpeg"/><Relationship Id="rId3" Type="http://schemas.openxmlformats.org/officeDocument/2006/relationships/image" Target="../media/image66.jpeg"/><Relationship Id="rId7" Type="http://schemas.openxmlformats.org/officeDocument/2006/relationships/image" Target="../media/image70.jpeg"/><Relationship Id="rId12" Type="http://schemas.openxmlformats.org/officeDocument/2006/relationships/image" Target="../media/image75.jpeg"/><Relationship Id="rId2" Type="http://schemas.openxmlformats.org/officeDocument/2006/relationships/image" Target="../media/image65.jpeg"/><Relationship Id="rId1" Type="http://schemas.openxmlformats.org/officeDocument/2006/relationships/slideLayout" Target="../slideLayouts/slideLayout7.xml"/><Relationship Id="rId6" Type="http://schemas.openxmlformats.org/officeDocument/2006/relationships/image" Target="../media/image69.jpeg"/><Relationship Id="rId11" Type="http://schemas.openxmlformats.org/officeDocument/2006/relationships/image" Target="../media/image74.jpeg"/><Relationship Id="rId5" Type="http://schemas.openxmlformats.org/officeDocument/2006/relationships/image" Target="../media/image68.jpeg"/><Relationship Id="rId15" Type="http://schemas.openxmlformats.org/officeDocument/2006/relationships/image" Target="../media/image78.jpeg"/><Relationship Id="rId10" Type="http://schemas.openxmlformats.org/officeDocument/2006/relationships/image" Target="../media/image73.jpeg"/><Relationship Id="rId4" Type="http://schemas.openxmlformats.org/officeDocument/2006/relationships/image" Target="../media/image67.jpeg"/><Relationship Id="rId9" Type="http://schemas.openxmlformats.org/officeDocument/2006/relationships/image" Target="../media/image72.jpeg"/><Relationship Id="rId14" Type="http://schemas.openxmlformats.org/officeDocument/2006/relationships/image" Target="../media/image77.jpeg"/></Relationships>
</file>

<file path=ppt/slides/_rels/slide37.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s>
</file>

<file path=ppt/slides/_rels/slide41.xml.rels><?xml version="1.0" encoding="UTF-8" standalone="yes"?>
<Relationships xmlns="http://schemas.openxmlformats.org/package/2006/relationships"><Relationship Id="rId3" Type="http://schemas.openxmlformats.org/officeDocument/2006/relationships/hyperlink" Target="http://www.gepn.eu/" TargetMode="External"/><Relationship Id="rId2" Type="http://schemas.openxmlformats.org/officeDocument/2006/relationships/image" Target="../media/image80.emf"/><Relationship Id="rId1" Type="http://schemas.openxmlformats.org/officeDocument/2006/relationships/slideLayout" Target="../slideLayouts/slideLayout7.xml"/><Relationship Id="rId4" Type="http://schemas.openxmlformats.org/officeDocument/2006/relationships/hyperlink" Target="http://www.ucm.es/info/arqueoweb/pdf/4-2/pereira.pdf" TargetMode="Externa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hyperlink" Target="http://www.facmed.unam.mx/deptos/microbiologia/parasitologia/images/fasciola_ciclo-b.jpg" TargetMode="Externa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image" Target="../media/image87.jpeg"/><Relationship Id="rId3" Type="http://schemas.openxmlformats.org/officeDocument/2006/relationships/image" Target="http://www.paritarios.cl/images/con_ropa_pesticidas01.jpg" TargetMode="External"/><Relationship Id="rId7" Type="http://schemas.openxmlformats.org/officeDocument/2006/relationships/image" Target="../media/image86.jpeg"/><Relationship Id="rId2" Type="http://schemas.openxmlformats.org/officeDocument/2006/relationships/image" Target="../media/image82.jpeg"/><Relationship Id="rId1" Type="http://schemas.openxmlformats.org/officeDocument/2006/relationships/slideLayout" Target="../slideLayouts/slideLayout7.xml"/><Relationship Id="rId6" Type="http://schemas.openxmlformats.org/officeDocument/2006/relationships/image" Target="../media/image85.jpeg"/><Relationship Id="rId5" Type="http://schemas.openxmlformats.org/officeDocument/2006/relationships/image" Target="../media/image84.jpeg"/><Relationship Id="rId10" Type="http://schemas.openxmlformats.org/officeDocument/2006/relationships/image" Target="../media/image89.jpeg"/><Relationship Id="rId4" Type="http://schemas.openxmlformats.org/officeDocument/2006/relationships/image" Target="../media/image83.jpeg"/><Relationship Id="rId9" Type="http://schemas.openxmlformats.org/officeDocument/2006/relationships/image" Target="../media/image88.jpeg"/></Relationships>
</file>

<file path=ppt/slides/_rels/slide45.xml.rels><?xml version="1.0" encoding="UTF-8" standalone="yes"?>
<Relationships xmlns="http://schemas.openxmlformats.org/package/2006/relationships"><Relationship Id="rId3" Type="http://schemas.openxmlformats.org/officeDocument/2006/relationships/hyperlink" Target="http://www.ivoox.com/ser-humano-modernidad-audios-mp3_rf_4163155_1.html" TargetMode="External"/><Relationship Id="rId2" Type="http://schemas.openxmlformats.org/officeDocument/2006/relationships/image" Target="../media/image90.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http://quelovendan.com/media/catalog/product/cache/1/image/500x500/5e06319eda06f020e43594a9c230972d/v/e/velas-cumpleanos-bomba.jpg" TargetMode="External"/><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Imagen relacionada"/>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71599" y="116632"/>
            <a:ext cx="6433735" cy="6624736"/>
          </a:xfrm>
          <a:prstGeom prst="rect">
            <a:avLst/>
          </a:prstGeom>
          <a:noFill/>
          <a:extLst>
            <a:ext uri="{909E8E84-426E-40DD-AFC4-6F175D3DCCD1}">
              <a14:hiddenFill xmlns:a14="http://schemas.microsoft.com/office/drawing/2010/main" xmlns="">
                <a:solidFill>
                  <a:srgbClr val="FFFFFF"/>
                </a:solidFill>
              </a14:hiddenFill>
            </a:ext>
          </a:extLst>
        </p:spPr>
      </p:pic>
      <p:sp>
        <p:nvSpPr>
          <p:cNvPr id="2" name="CuadroTexto 1"/>
          <p:cNvSpPr txBox="1"/>
          <p:nvPr/>
        </p:nvSpPr>
        <p:spPr>
          <a:xfrm>
            <a:off x="1403648" y="635204"/>
            <a:ext cx="2592288" cy="1569660"/>
          </a:xfrm>
          <a:prstGeom prst="rect">
            <a:avLst/>
          </a:prstGeom>
          <a:solidFill>
            <a:schemeClr val="bg1"/>
          </a:solidFill>
          <a:ln>
            <a:noFill/>
          </a:ln>
        </p:spPr>
        <p:txBody>
          <a:bodyPr wrap="square" rtlCol="0">
            <a:spAutoFit/>
          </a:bodyPr>
          <a:lstStyle/>
          <a:p>
            <a:r>
              <a:rPr lang="es-ES" sz="2400" b="1" cap="all" dirty="0" smtClean="0">
                <a:latin typeface="Comic Sans MS" panose="030F0702030302020204" pitchFamily="66" charset="0"/>
              </a:rPr>
              <a:t>E cando o comen </a:t>
            </a:r>
            <a:r>
              <a:rPr lang="es-ES" sz="2400" b="1" cap="all" dirty="0" err="1" smtClean="0">
                <a:latin typeface="Comic Sans MS" panose="030F0702030302020204" pitchFamily="66" charset="0"/>
              </a:rPr>
              <a:t>tamén</a:t>
            </a:r>
            <a:r>
              <a:rPr lang="es-ES" sz="2400" b="1" cap="all" dirty="0" smtClean="0">
                <a:latin typeface="Comic Sans MS" panose="030F0702030302020204" pitchFamily="66" charset="0"/>
              </a:rPr>
              <a:t> levan a mascara ?!</a:t>
            </a:r>
            <a:endParaRPr lang="es-ES" sz="2400" b="1" cap="all" dirty="0">
              <a:latin typeface="Comic Sans MS" panose="030F0702030302020204" pitchFamily="66" charset="0"/>
            </a:endParaRPr>
          </a:p>
        </p:txBody>
      </p:sp>
    </p:spTree>
    <p:extLst>
      <p:ext uri="{BB962C8B-B14F-4D97-AF65-F5344CB8AC3E}">
        <p14:creationId xmlns:p14="http://schemas.microsoft.com/office/powerpoint/2010/main" xmlns="" val="231778672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Imagen relacionada"/>
          <p:cNvPicPr>
            <a:picLocks noChangeAspect="1" noChangeArrowheads="1"/>
          </p:cNvPicPr>
          <p:nvPr/>
        </p:nvPicPr>
        <p:blipFill>
          <a:blip r:embed="rId2"/>
          <a:srcRect/>
          <a:stretch>
            <a:fillRect/>
          </a:stretch>
        </p:blipFill>
        <p:spPr bwMode="auto">
          <a:xfrm>
            <a:off x="1714480" y="2030130"/>
            <a:ext cx="5096574" cy="3827762"/>
          </a:xfrm>
          <a:prstGeom prst="rect">
            <a:avLst/>
          </a:prstGeom>
          <a:noFill/>
        </p:spPr>
      </p:pic>
      <p:sp>
        <p:nvSpPr>
          <p:cNvPr id="4" name="3 CuadroTexto"/>
          <p:cNvSpPr txBox="1"/>
          <p:nvPr/>
        </p:nvSpPr>
        <p:spPr>
          <a:xfrm>
            <a:off x="1357290" y="285728"/>
            <a:ext cx="6286544" cy="923330"/>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es-ES" sz="5400" b="1" dirty="0" smtClean="0"/>
              <a:t>128</a:t>
            </a:r>
            <a:r>
              <a:rPr lang="es-ES" sz="3200" b="1" dirty="0" smtClean="0"/>
              <a:t> residuos químicos diarios</a:t>
            </a:r>
            <a:endParaRPr lang="es-ES" sz="3200" b="1" dirty="0"/>
          </a:p>
        </p:txBody>
      </p:sp>
      <p:sp>
        <p:nvSpPr>
          <p:cNvPr id="5" name="4 CuadroTexto"/>
          <p:cNvSpPr txBox="1"/>
          <p:nvPr/>
        </p:nvSpPr>
        <p:spPr>
          <a:xfrm>
            <a:off x="1142976" y="1500174"/>
            <a:ext cx="2143140" cy="584775"/>
          </a:xfrm>
          <a:prstGeom prst="rect">
            <a:avLst/>
          </a:prstGeom>
          <a:noFill/>
        </p:spPr>
        <p:txBody>
          <a:bodyPr wrap="square" rtlCol="0">
            <a:spAutoFit/>
          </a:bodyPr>
          <a:lstStyle/>
          <a:p>
            <a:r>
              <a:rPr lang="es-ES" sz="3200" b="1" dirty="0" smtClean="0"/>
              <a:t>36 </a:t>
            </a:r>
            <a:r>
              <a:rPr lang="es-ES" sz="2000" b="1" dirty="0" smtClean="0"/>
              <a:t>pesticidas</a:t>
            </a:r>
            <a:endParaRPr lang="es-ES" sz="2000" b="1" dirty="0"/>
          </a:p>
        </p:txBody>
      </p:sp>
      <p:sp>
        <p:nvSpPr>
          <p:cNvPr id="6" name="5 CuadroTexto"/>
          <p:cNvSpPr txBox="1"/>
          <p:nvPr/>
        </p:nvSpPr>
        <p:spPr>
          <a:xfrm>
            <a:off x="2643174" y="2071678"/>
            <a:ext cx="3286148" cy="58477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s-ES" sz="3200" b="1" dirty="0" smtClean="0"/>
              <a:t>47</a:t>
            </a:r>
            <a:r>
              <a:rPr lang="es-ES" b="1" dirty="0" smtClean="0"/>
              <a:t> </a:t>
            </a:r>
            <a:r>
              <a:rPr lang="es-ES" b="1" dirty="0" err="1" smtClean="0"/>
              <a:t>canceríxenos</a:t>
            </a:r>
            <a:r>
              <a:rPr lang="es-ES" b="1" dirty="0" smtClean="0"/>
              <a:t> </a:t>
            </a:r>
            <a:r>
              <a:rPr lang="es-ES" b="1" dirty="0" err="1" smtClean="0"/>
              <a:t>sospeitosos</a:t>
            </a:r>
            <a:r>
              <a:rPr lang="es-ES" b="1" dirty="0" smtClean="0"/>
              <a:t> !!</a:t>
            </a:r>
            <a:endParaRPr lang="es-ES" b="1" dirty="0"/>
          </a:p>
        </p:txBody>
      </p:sp>
      <p:sp>
        <p:nvSpPr>
          <p:cNvPr id="7" name="6 CuadroTexto"/>
          <p:cNvSpPr txBox="1"/>
          <p:nvPr/>
        </p:nvSpPr>
        <p:spPr>
          <a:xfrm>
            <a:off x="2714612" y="5286388"/>
            <a:ext cx="3143272" cy="584775"/>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pPr algn="ctr"/>
            <a:r>
              <a:rPr lang="es-ES" sz="3200" b="1" dirty="0" smtClean="0"/>
              <a:t>37</a:t>
            </a:r>
            <a:r>
              <a:rPr lang="es-ES" b="1" dirty="0" smtClean="0"/>
              <a:t> disruptores </a:t>
            </a:r>
            <a:r>
              <a:rPr lang="es-ES" b="1" dirty="0" err="1" smtClean="0"/>
              <a:t>sospeitosos</a:t>
            </a:r>
            <a:r>
              <a:rPr lang="es-ES" b="1" dirty="0" smtClean="0"/>
              <a:t> !!</a:t>
            </a:r>
            <a:endParaRPr lang="es-ES" b="1" dirty="0"/>
          </a:p>
        </p:txBody>
      </p:sp>
      <p:cxnSp>
        <p:nvCxnSpPr>
          <p:cNvPr id="11" name="10 Conector recto de flecha"/>
          <p:cNvCxnSpPr/>
          <p:nvPr/>
        </p:nvCxnSpPr>
        <p:spPr>
          <a:xfrm rot="5400000">
            <a:off x="2000232" y="1500174"/>
            <a:ext cx="428628"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3" name="12 CuadroTexto"/>
          <p:cNvSpPr txBox="1"/>
          <p:nvPr/>
        </p:nvSpPr>
        <p:spPr>
          <a:xfrm>
            <a:off x="5072066" y="1428736"/>
            <a:ext cx="3286148" cy="584775"/>
          </a:xfrm>
          <a:prstGeom prst="rect">
            <a:avLst/>
          </a:prstGeom>
          <a:noFill/>
        </p:spPr>
        <p:txBody>
          <a:bodyPr wrap="square" rtlCol="0">
            <a:spAutoFit/>
          </a:bodyPr>
          <a:lstStyle/>
          <a:p>
            <a:r>
              <a:rPr lang="es-ES" sz="3200" b="1" dirty="0" smtClean="0"/>
              <a:t>81</a:t>
            </a:r>
            <a:r>
              <a:rPr lang="es-ES" sz="2000" b="1" dirty="0" smtClean="0"/>
              <a:t> químicos diferentes</a:t>
            </a:r>
            <a:endParaRPr lang="es-ES" sz="2000" b="1" dirty="0"/>
          </a:p>
        </p:txBody>
      </p:sp>
      <p:cxnSp>
        <p:nvCxnSpPr>
          <p:cNvPr id="14" name="13 Conector recto de flecha"/>
          <p:cNvCxnSpPr>
            <a:endCxn id="13" idx="1"/>
          </p:cNvCxnSpPr>
          <p:nvPr/>
        </p:nvCxnSpPr>
        <p:spPr>
          <a:xfrm>
            <a:off x="2714612" y="1357298"/>
            <a:ext cx="2357454" cy="363826"/>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sp>
        <p:nvSpPr>
          <p:cNvPr id="16" name="15 CuadroTexto"/>
          <p:cNvSpPr txBox="1"/>
          <p:nvPr/>
        </p:nvSpPr>
        <p:spPr>
          <a:xfrm>
            <a:off x="1500166" y="6286520"/>
            <a:ext cx="5929354" cy="307777"/>
          </a:xfrm>
          <a:prstGeom prst="rect">
            <a:avLst/>
          </a:prstGeom>
          <a:noFill/>
        </p:spPr>
        <p:txBody>
          <a:bodyPr wrap="square" rtlCol="0">
            <a:spAutoFit/>
          </a:bodyPr>
          <a:lstStyle/>
          <a:p>
            <a:r>
              <a:rPr lang="es-ES" sz="1400" dirty="0" smtClean="0">
                <a:hlinkClick r:id="rId3"/>
              </a:rPr>
              <a:t>https://www.menustoxiques.fr/pdf/Rapport_assiette_toxique_281110.pdf</a:t>
            </a:r>
            <a:endParaRPr lang="es-ES" sz="1400" dirty="0"/>
          </a:p>
        </p:txBody>
      </p:sp>
      <p:sp>
        <p:nvSpPr>
          <p:cNvPr id="17" name="16 CuadroTexto"/>
          <p:cNvSpPr txBox="1"/>
          <p:nvPr/>
        </p:nvSpPr>
        <p:spPr>
          <a:xfrm>
            <a:off x="2714612" y="5929330"/>
            <a:ext cx="3429024" cy="338554"/>
          </a:xfrm>
          <a:prstGeom prst="rect">
            <a:avLst/>
          </a:prstGeom>
          <a:noFill/>
        </p:spPr>
        <p:txBody>
          <a:bodyPr wrap="square" rtlCol="0">
            <a:spAutoFit/>
          </a:bodyPr>
          <a:lstStyle/>
          <a:p>
            <a:r>
              <a:rPr lang="es-ES" sz="1600" i="1" dirty="0" err="1" smtClean="0"/>
              <a:t>Fonte</a:t>
            </a:r>
            <a:r>
              <a:rPr lang="es-ES" sz="1600" i="1" dirty="0" smtClean="0"/>
              <a:t>: </a:t>
            </a:r>
            <a:r>
              <a:rPr lang="es-ES" sz="1600" b="1" i="1" dirty="0" err="1" smtClean="0"/>
              <a:t>Generations</a:t>
            </a:r>
            <a:r>
              <a:rPr lang="es-ES" sz="1600" b="1" i="1" dirty="0" smtClean="0"/>
              <a:t> </a:t>
            </a:r>
            <a:r>
              <a:rPr lang="es-ES" sz="1600" b="1" i="1" dirty="0" err="1" smtClean="0"/>
              <a:t>futures</a:t>
            </a:r>
            <a:r>
              <a:rPr lang="es-ES" sz="1600" b="1" i="1" dirty="0" smtClean="0"/>
              <a:t> </a:t>
            </a:r>
            <a:r>
              <a:rPr lang="es-ES" sz="1600" dirty="0" smtClean="0"/>
              <a:t>(2010)</a:t>
            </a:r>
            <a:endParaRPr lang="es-ES" sz="1600" dirty="0"/>
          </a:p>
        </p:txBody>
      </p:sp>
    </p:spTree>
    <p:extLst>
      <p:ext uri="{BB962C8B-B14F-4D97-AF65-F5344CB8AC3E}">
        <p14:creationId xmlns:p14="http://schemas.microsoft.com/office/powerpoint/2010/main" xmlns="" val="9320396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libresdecontaminanteshormonales.files.wordpress.com/2016/01/coctel-copia.jpg"/>
          <p:cNvPicPr>
            <a:picLocks noChangeAspect="1" noChangeArrowheads="1"/>
          </p:cNvPicPr>
          <p:nvPr/>
        </p:nvPicPr>
        <p:blipFill>
          <a:blip r:embed="rId2"/>
          <a:srcRect/>
          <a:stretch>
            <a:fillRect/>
          </a:stretch>
        </p:blipFill>
        <p:spPr bwMode="auto">
          <a:xfrm>
            <a:off x="0" y="1016260"/>
            <a:ext cx="9144000" cy="4934414"/>
          </a:xfrm>
          <a:prstGeom prst="rect">
            <a:avLst/>
          </a:prstGeom>
          <a:noFill/>
        </p:spPr>
      </p:pic>
      <p:sp>
        <p:nvSpPr>
          <p:cNvPr id="3" name="2 CuadroTexto"/>
          <p:cNvSpPr txBox="1"/>
          <p:nvPr/>
        </p:nvSpPr>
        <p:spPr>
          <a:xfrm>
            <a:off x="5143504" y="3571876"/>
            <a:ext cx="3643338" cy="1569660"/>
          </a:xfrm>
          <a:prstGeom prst="rect">
            <a:avLst/>
          </a:prstGeom>
          <a:solidFill>
            <a:schemeClr val="bg1"/>
          </a:solidFill>
        </p:spPr>
        <p:txBody>
          <a:bodyPr wrap="square" rtlCol="0">
            <a:spAutoFit/>
          </a:bodyPr>
          <a:lstStyle/>
          <a:p>
            <a:r>
              <a:rPr lang="es-ES" sz="3200" b="1" dirty="0" smtClean="0">
                <a:latin typeface="Goudy Stout" pitchFamily="18" charset="0"/>
              </a:rPr>
              <a:t>COCTEL DE TOXICOS</a:t>
            </a:r>
            <a:endParaRPr lang="es-ES" sz="3200" b="1" dirty="0">
              <a:latin typeface="Goudy Stout"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Gráfico"/>
          <p:cNvGraphicFramePr/>
          <p:nvPr/>
        </p:nvGraphicFramePr>
        <p:xfrm>
          <a:off x="1" y="0"/>
          <a:ext cx="5000628" cy="357187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2 Gráfico"/>
          <p:cNvGraphicFramePr/>
          <p:nvPr/>
        </p:nvGraphicFramePr>
        <p:xfrm>
          <a:off x="4357685" y="0"/>
          <a:ext cx="4824000" cy="35640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3 Gráfico"/>
          <p:cNvGraphicFramePr/>
          <p:nvPr/>
        </p:nvGraphicFramePr>
        <p:xfrm>
          <a:off x="2000232" y="3294000"/>
          <a:ext cx="4824000" cy="3564000"/>
        </p:xfrm>
        <a:graphic>
          <a:graphicData uri="http://schemas.openxmlformats.org/drawingml/2006/chart">
            <c:chart xmlns:c="http://schemas.openxmlformats.org/drawingml/2006/chart" xmlns:r="http://schemas.openxmlformats.org/officeDocument/2006/relationships" r:id="rId4"/>
          </a:graphicData>
        </a:graphic>
      </p:graphicFrame>
      <p:pic>
        <p:nvPicPr>
          <p:cNvPr id="5" name="Picture 2" descr="Dirty Dozen Lista Plus de EWG"/>
          <p:cNvPicPr>
            <a:picLocks noChangeAspect="1" noChangeArrowheads="1"/>
          </p:cNvPicPr>
          <p:nvPr/>
        </p:nvPicPr>
        <p:blipFill>
          <a:blip r:embed="rId5"/>
          <a:srcRect/>
          <a:stretch>
            <a:fillRect/>
          </a:stretch>
        </p:blipFill>
        <p:spPr bwMode="auto">
          <a:xfrm>
            <a:off x="7218052" y="2857497"/>
            <a:ext cx="1925949" cy="1285871"/>
          </a:xfrm>
          <a:prstGeom prst="rect">
            <a:avLst/>
          </a:prstGeom>
          <a:noFill/>
          <a:ln w="9525">
            <a:noFill/>
            <a:miter lim="800000"/>
            <a:headEnd/>
            <a:tailEnd/>
          </a:ln>
        </p:spPr>
      </p:pic>
      <p:pic>
        <p:nvPicPr>
          <p:cNvPr id="6" name="Picture 4" descr="Dirty Dozen Lista Plus de EWG"/>
          <p:cNvPicPr>
            <a:picLocks noChangeAspect="1" noChangeArrowheads="1"/>
          </p:cNvPicPr>
          <p:nvPr/>
        </p:nvPicPr>
        <p:blipFill>
          <a:blip r:embed="rId6"/>
          <a:srcRect/>
          <a:stretch>
            <a:fillRect/>
          </a:stretch>
        </p:blipFill>
        <p:spPr bwMode="auto">
          <a:xfrm>
            <a:off x="1" y="3857629"/>
            <a:ext cx="2000244" cy="1334636"/>
          </a:xfrm>
          <a:prstGeom prst="rect">
            <a:avLst/>
          </a:prstGeom>
          <a:noFill/>
          <a:ln w="9525">
            <a:noFill/>
            <a:miter lim="800000"/>
            <a:headEnd/>
            <a:tailEnd/>
          </a:ln>
        </p:spPr>
      </p:pic>
      <p:pic>
        <p:nvPicPr>
          <p:cNvPr id="7" name="Picture 6" descr="Dirty Dozen Lista Plus de EWG"/>
          <p:cNvPicPr>
            <a:picLocks noChangeAspect="1" noChangeArrowheads="1"/>
          </p:cNvPicPr>
          <p:nvPr/>
        </p:nvPicPr>
        <p:blipFill>
          <a:blip r:embed="rId7"/>
          <a:srcRect/>
          <a:stretch>
            <a:fillRect/>
          </a:stretch>
        </p:blipFill>
        <p:spPr bwMode="auto">
          <a:xfrm>
            <a:off x="7217372" y="4857761"/>
            <a:ext cx="1926629" cy="128588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Gráfico"/>
          <p:cNvGraphicFramePr/>
          <p:nvPr/>
        </p:nvGraphicFramePr>
        <p:xfrm>
          <a:off x="214282" y="142852"/>
          <a:ext cx="8781001" cy="5978916"/>
        </p:xfrm>
        <a:graphic>
          <a:graphicData uri="http://schemas.openxmlformats.org/drawingml/2006/chart">
            <c:chart xmlns:c="http://schemas.openxmlformats.org/drawingml/2006/chart" xmlns:r="http://schemas.openxmlformats.org/officeDocument/2006/relationships" r:id="rId2"/>
          </a:graphicData>
        </a:graphic>
      </p:graphicFrame>
      <p:sp>
        <p:nvSpPr>
          <p:cNvPr id="3" name="2 CuadroTexto"/>
          <p:cNvSpPr txBox="1"/>
          <p:nvPr/>
        </p:nvSpPr>
        <p:spPr>
          <a:xfrm>
            <a:off x="571472" y="6202940"/>
            <a:ext cx="3500462" cy="369332"/>
          </a:xfrm>
          <a:prstGeom prst="rect">
            <a:avLst/>
          </a:prstGeom>
          <a:noFill/>
        </p:spPr>
        <p:txBody>
          <a:bodyPr wrap="square" rtlCol="0">
            <a:spAutoFit/>
          </a:bodyPr>
          <a:lstStyle/>
          <a:p>
            <a:r>
              <a:rPr lang="es-ES" b="1" dirty="0" smtClean="0"/>
              <a:t>Fuente:</a:t>
            </a:r>
            <a:r>
              <a:rPr lang="es-ES" dirty="0" smtClean="0"/>
              <a:t> </a:t>
            </a:r>
            <a:r>
              <a:rPr lang="es-ES" dirty="0" err="1" smtClean="0"/>
              <a:t>Curl</a:t>
            </a:r>
            <a:r>
              <a:rPr lang="es-ES" dirty="0" smtClean="0"/>
              <a:t>, C.L. </a:t>
            </a:r>
            <a:r>
              <a:rPr lang="es-ES" i="1" dirty="0" smtClean="0"/>
              <a:t>et al., </a:t>
            </a:r>
            <a:r>
              <a:rPr lang="es-ES" dirty="0" smtClean="0"/>
              <a:t>(2003)</a:t>
            </a:r>
            <a:endParaRPr lang="es-E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pic>
        <p:nvPicPr>
          <p:cNvPr id="2" name="1 Imagen" descr="Plasticomedores Escolares NON">
            <a:hlinkClick r:id="rId2" tooltip="&quot;Asina online contra os Plasticomedores Escolares&quot;"/>
          </p:cNvPr>
          <p:cNvPicPr/>
          <p:nvPr/>
        </p:nvPicPr>
        <p:blipFill>
          <a:blip r:embed="rId3"/>
          <a:srcRect/>
          <a:stretch>
            <a:fillRect/>
          </a:stretch>
        </p:blipFill>
        <p:spPr bwMode="auto">
          <a:xfrm>
            <a:off x="40927" y="1428736"/>
            <a:ext cx="9103073" cy="4937776"/>
          </a:xfrm>
          <a:prstGeom prst="rect">
            <a:avLst/>
          </a:prstGeom>
          <a:noFill/>
          <a:ln w="9525">
            <a:noFill/>
            <a:miter lim="800000"/>
            <a:headEnd/>
            <a:tailEnd/>
          </a:ln>
        </p:spPr>
      </p:pic>
      <p:sp>
        <p:nvSpPr>
          <p:cNvPr id="3" name="2 CuadroTexto"/>
          <p:cNvSpPr txBox="1"/>
          <p:nvPr/>
        </p:nvSpPr>
        <p:spPr>
          <a:xfrm>
            <a:off x="714348" y="357166"/>
            <a:ext cx="7786742" cy="646331"/>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sz="3600" b="1" i="0" u="none" strike="noStrike" kern="1200" cap="all" spc="0" normalizeH="0" baseline="0" noProof="0" dirty="0" smtClean="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effectLst>
                  <a:reflection blurRad="12700" stA="50000" endPos="50000" dist="5000" dir="5400000" sy="-100000" rotWithShape="0"/>
                </a:effectLst>
                <a:uLnTx/>
                <a:uFillTx/>
                <a:latin typeface="Georgia" pitchFamily="18" charset="0"/>
                <a:ea typeface="+mn-ea"/>
                <a:cs typeface="Arial" charset="0"/>
              </a:rPr>
              <a:t>ALTERNATIVAS</a:t>
            </a:r>
            <a:endParaRPr kumimoji="0" lang="es-ES" sz="3600" b="1" i="0" u="none" strike="noStrike" kern="1200" cap="all" spc="0" normalizeH="0" baseline="0" noProof="0" dirty="0">
              <a:ln w="0"/>
              <a:gradFill flip="none">
                <a:gsLst>
                  <a:gs pos="0">
                    <a:srgbClr val="4F81BD">
                      <a:tint val="75000"/>
                      <a:shade val="75000"/>
                      <a:satMod val="170000"/>
                    </a:srgbClr>
                  </a:gs>
                  <a:gs pos="49000">
                    <a:srgbClr val="4F81BD">
                      <a:tint val="88000"/>
                      <a:shade val="65000"/>
                      <a:satMod val="172000"/>
                    </a:srgbClr>
                  </a:gs>
                  <a:gs pos="50000">
                    <a:srgbClr val="4F81BD">
                      <a:shade val="65000"/>
                      <a:satMod val="130000"/>
                    </a:srgbClr>
                  </a:gs>
                  <a:gs pos="92000">
                    <a:srgbClr val="4F81BD">
                      <a:shade val="50000"/>
                      <a:satMod val="120000"/>
                    </a:srgbClr>
                  </a:gs>
                  <a:gs pos="100000">
                    <a:srgbClr val="4F81BD">
                      <a:shade val="48000"/>
                      <a:satMod val="120000"/>
                    </a:srgbClr>
                  </a:gs>
                </a:gsLst>
                <a:lin ang="5400000"/>
              </a:gradFill>
              <a:effectLst>
                <a:reflection blurRad="12700" stA="50000" endPos="50000" dist="5000" dir="5400000" sy="-100000" rotWithShape="0"/>
              </a:effectLst>
              <a:uLnTx/>
              <a:uFillTx/>
              <a:latin typeface="Georgia" pitchFamily="18" charset="0"/>
              <a:ea typeface="+mn-ea"/>
              <a:cs typeface="Arial" charset="0"/>
            </a:endParaRPr>
          </a:p>
        </p:txBody>
      </p:sp>
    </p:spTree>
    <p:extLst>
      <p:ext uri="{BB962C8B-B14F-4D97-AF65-F5344CB8AC3E}">
        <p14:creationId xmlns:p14="http://schemas.microsoft.com/office/powerpoint/2010/main" xmlns="" val="4172863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1500165" y="2000241"/>
            <a:ext cx="3357587" cy="1169551"/>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ctr" fontAlgn="auto">
              <a:spcBef>
                <a:spcPts val="0"/>
              </a:spcBef>
              <a:spcAft>
                <a:spcPts val="0"/>
              </a:spcAft>
              <a:defRPr/>
            </a:pPr>
            <a:r>
              <a:rPr lang="es-ES" sz="1400" dirty="0"/>
              <a:t>Alteraciones en el aprendizaje y comportamiento</a:t>
            </a:r>
          </a:p>
          <a:p>
            <a:pPr algn="ctr" fontAlgn="auto">
              <a:spcBef>
                <a:spcPts val="0"/>
              </a:spcBef>
              <a:spcAft>
                <a:spcPts val="0"/>
              </a:spcAft>
              <a:defRPr/>
            </a:pPr>
            <a:r>
              <a:rPr lang="es-ES" sz="1400" dirty="0"/>
              <a:t>Asma</a:t>
            </a:r>
          </a:p>
          <a:p>
            <a:pPr algn="ctr" fontAlgn="auto">
              <a:spcBef>
                <a:spcPts val="0"/>
              </a:spcBef>
              <a:spcAft>
                <a:spcPts val="0"/>
              </a:spcAft>
              <a:defRPr/>
            </a:pPr>
            <a:r>
              <a:rPr lang="es-ES" sz="1400" dirty="0"/>
              <a:t>Incremento sensibilidad a las infecciones</a:t>
            </a:r>
          </a:p>
          <a:p>
            <a:pPr algn="ctr" fontAlgn="auto">
              <a:spcBef>
                <a:spcPts val="0"/>
              </a:spcBef>
              <a:spcAft>
                <a:spcPts val="0"/>
              </a:spcAft>
              <a:defRPr/>
            </a:pPr>
            <a:r>
              <a:rPr lang="es-ES" sz="1400" dirty="0"/>
              <a:t>Digénesis testicular</a:t>
            </a:r>
          </a:p>
        </p:txBody>
      </p:sp>
      <p:sp>
        <p:nvSpPr>
          <p:cNvPr id="4" name="3 CuadroTexto"/>
          <p:cNvSpPr txBox="1"/>
          <p:nvPr/>
        </p:nvSpPr>
        <p:spPr>
          <a:xfrm>
            <a:off x="3333741" y="3550134"/>
            <a:ext cx="1524011" cy="338554"/>
          </a:xfrm>
          <a:prstGeom prst="rect">
            <a:avLst/>
          </a:prstGeom>
        </p:spPr>
        <p:style>
          <a:lnRef idx="0">
            <a:schemeClr val="accent4"/>
          </a:lnRef>
          <a:fillRef idx="3">
            <a:schemeClr val="accent4"/>
          </a:fillRef>
          <a:effectRef idx="3">
            <a:schemeClr val="accent4"/>
          </a:effectRef>
          <a:fontRef idx="minor">
            <a:schemeClr val="lt1"/>
          </a:fontRef>
        </p:style>
        <p:txBody>
          <a:bodyPr>
            <a:spAutoFit/>
          </a:bodyPr>
          <a:lstStyle/>
          <a:p>
            <a:pPr algn="ctr" fontAlgn="auto">
              <a:spcBef>
                <a:spcPts val="0"/>
              </a:spcBef>
              <a:spcAft>
                <a:spcPts val="0"/>
              </a:spcAft>
              <a:defRPr/>
            </a:pPr>
            <a:r>
              <a:rPr lang="es-ES" sz="1600" dirty="0"/>
              <a:t>Infertilidad</a:t>
            </a:r>
          </a:p>
        </p:txBody>
      </p:sp>
      <p:sp>
        <p:nvSpPr>
          <p:cNvPr id="5" name="4 CuadroTexto"/>
          <p:cNvSpPr txBox="1"/>
          <p:nvPr/>
        </p:nvSpPr>
        <p:spPr>
          <a:xfrm>
            <a:off x="6000760" y="2625323"/>
            <a:ext cx="2190765" cy="738664"/>
          </a:xfrm>
          <a:prstGeom prst="rect">
            <a:avLst/>
          </a:prstGeom>
        </p:spPr>
        <p:style>
          <a:lnRef idx="0">
            <a:schemeClr val="accent2"/>
          </a:lnRef>
          <a:fillRef idx="3">
            <a:schemeClr val="accent2"/>
          </a:fillRef>
          <a:effectRef idx="3">
            <a:schemeClr val="accent2"/>
          </a:effectRef>
          <a:fontRef idx="minor">
            <a:schemeClr val="lt1"/>
          </a:fontRef>
        </p:style>
        <p:txBody>
          <a:bodyPr>
            <a:spAutoFit/>
          </a:bodyPr>
          <a:lstStyle/>
          <a:p>
            <a:pPr algn="ctr" fontAlgn="auto">
              <a:spcBef>
                <a:spcPts val="0"/>
              </a:spcBef>
              <a:spcAft>
                <a:spcPts val="0"/>
              </a:spcAft>
              <a:defRPr/>
            </a:pPr>
            <a:r>
              <a:rPr lang="es-ES" sz="1400" dirty="0"/>
              <a:t>Arteriosclerosis</a:t>
            </a:r>
          </a:p>
          <a:p>
            <a:pPr algn="ctr" fontAlgn="auto">
              <a:spcBef>
                <a:spcPts val="0"/>
              </a:spcBef>
              <a:spcAft>
                <a:spcPts val="0"/>
              </a:spcAft>
              <a:defRPr/>
            </a:pPr>
            <a:r>
              <a:rPr lang="es-ES" sz="1400" dirty="0"/>
              <a:t>Enfermedades cardiovasculares</a:t>
            </a:r>
          </a:p>
        </p:txBody>
      </p:sp>
      <p:sp>
        <p:nvSpPr>
          <p:cNvPr id="6" name="5 CuadroTexto"/>
          <p:cNvSpPr txBox="1"/>
          <p:nvPr/>
        </p:nvSpPr>
        <p:spPr>
          <a:xfrm>
            <a:off x="1809732" y="4125520"/>
            <a:ext cx="4762533" cy="338554"/>
          </a:xfrm>
          <a:prstGeom prst="rect">
            <a:avLst/>
          </a:prstGeom>
        </p:spPr>
        <p:style>
          <a:lnRef idx="0">
            <a:schemeClr val="accent3"/>
          </a:lnRef>
          <a:fillRef idx="3">
            <a:schemeClr val="accent3"/>
          </a:fillRef>
          <a:effectRef idx="3">
            <a:schemeClr val="accent3"/>
          </a:effectRef>
          <a:fontRef idx="minor">
            <a:schemeClr val="lt1"/>
          </a:fontRef>
        </p:style>
        <p:txBody>
          <a:bodyPr>
            <a:spAutoFit/>
          </a:bodyPr>
          <a:lstStyle/>
          <a:p>
            <a:pPr algn="ctr" fontAlgn="auto">
              <a:spcBef>
                <a:spcPts val="0"/>
              </a:spcBef>
              <a:spcAft>
                <a:spcPts val="0"/>
              </a:spcAft>
              <a:defRPr/>
            </a:pPr>
            <a:r>
              <a:rPr lang="es-ES" sz="1600" dirty="0"/>
              <a:t>Obesidad</a:t>
            </a:r>
          </a:p>
        </p:txBody>
      </p:sp>
      <p:sp>
        <p:nvSpPr>
          <p:cNvPr id="7" name="6 CuadroTexto"/>
          <p:cNvSpPr txBox="1"/>
          <p:nvPr/>
        </p:nvSpPr>
        <p:spPr>
          <a:xfrm>
            <a:off x="2381236" y="4714885"/>
            <a:ext cx="1619261" cy="307777"/>
          </a:xfrm>
          <a:prstGeom prst="rect">
            <a:avLst/>
          </a:prstGeom>
        </p:spPr>
        <p:style>
          <a:lnRef idx="0">
            <a:schemeClr val="accent6"/>
          </a:lnRef>
          <a:fillRef idx="3">
            <a:schemeClr val="accent6"/>
          </a:fillRef>
          <a:effectRef idx="3">
            <a:schemeClr val="accent6"/>
          </a:effectRef>
          <a:fontRef idx="minor">
            <a:schemeClr val="lt1"/>
          </a:fontRef>
        </p:style>
        <p:txBody>
          <a:bodyPr>
            <a:spAutoFit/>
          </a:bodyPr>
          <a:lstStyle/>
          <a:p>
            <a:pPr algn="ctr" fontAlgn="auto">
              <a:spcBef>
                <a:spcPts val="0"/>
              </a:spcBef>
              <a:spcAft>
                <a:spcPts val="0"/>
              </a:spcAft>
              <a:defRPr/>
            </a:pPr>
            <a:r>
              <a:rPr lang="es-ES" sz="1400" dirty="0"/>
              <a:t>Pubertad alterada</a:t>
            </a:r>
          </a:p>
        </p:txBody>
      </p:sp>
      <p:sp>
        <p:nvSpPr>
          <p:cNvPr id="8" name="7 CuadroTexto"/>
          <p:cNvSpPr txBox="1"/>
          <p:nvPr/>
        </p:nvSpPr>
        <p:spPr>
          <a:xfrm>
            <a:off x="5334001" y="3536950"/>
            <a:ext cx="2095500" cy="338554"/>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ctr" fontAlgn="auto">
              <a:spcBef>
                <a:spcPts val="0"/>
              </a:spcBef>
              <a:spcAft>
                <a:spcPts val="0"/>
              </a:spcAft>
              <a:defRPr/>
            </a:pPr>
            <a:r>
              <a:rPr lang="es-ES" sz="1600" dirty="0"/>
              <a:t>Cáncer de mama</a:t>
            </a:r>
          </a:p>
        </p:txBody>
      </p:sp>
      <p:sp>
        <p:nvSpPr>
          <p:cNvPr id="9" name="8 CuadroTexto"/>
          <p:cNvSpPr txBox="1"/>
          <p:nvPr/>
        </p:nvSpPr>
        <p:spPr>
          <a:xfrm>
            <a:off x="4286248" y="4714884"/>
            <a:ext cx="2286016" cy="523220"/>
          </a:xfrm>
          <a:prstGeom prst="rect">
            <a:avLst/>
          </a:prstGeom>
        </p:spPr>
        <p:style>
          <a:lnRef idx="0">
            <a:schemeClr val="accent5"/>
          </a:lnRef>
          <a:fillRef idx="3">
            <a:schemeClr val="accent5"/>
          </a:fillRef>
          <a:effectRef idx="3">
            <a:schemeClr val="accent5"/>
          </a:effectRef>
          <a:fontRef idx="minor">
            <a:schemeClr val="lt1"/>
          </a:fontRef>
        </p:style>
        <p:txBody>
          <a:bodyPr>
            <a:spAutoFit/>
          </a:bodyPr>
          <a:lstStyle/>
          <a:p>
            <a:pPr algn="ctr" fontAlgn="auto">
              <a:spcBef>
                <a:spcPts val="0"/>
              </a:spcBef>
              <a:spcAft>
                <a:spcPts val="0"/>
              </a:spcAft>
              <a:defRPr/>
            </a:pPr>
            <a:r>
              <a:rPr lang="es-ES" sz="1400" dirty="0"/>
              <a:t>Fibromas</a:t>
            </a:r>
          </a:p>
          <a:p>
            <a:pPr algn="ctr" fontAlgn="auto">
              <a:spcBef>
                <a:spcPts val="0"/>
              </a:spcBef>
              <a:spcAft>
                <a:spcPts val="0"/>
              </a:spcAft>
              <a:defRPr/>
            </a:pPr>
            <a:r>
              <a:rPr lang="es-ES" sz="1400" dirty="0"/>
              <a:t>Menopausia prematura</a:t>
            </a:r>
          </a:p>
        </p:txBody>
      </p:sp>
      <p:sp>
        <p:nvSpPr>
          <p:cNvPr id="10" name="9 CuadroTexto"/>
          <p:cNvSpPr txBox="1"/>
          <p:nvPr/>
        </p:nvSpPr>
        <p:spPr>
          <a:xfrm>
            <a:off x="6762767" y="4389177"/>
            <a:ext cx="1619261" cy="1077218"/>
          </a:xfrm>
          <a:prstGeom prst="rect">
            <a:avLst/>
          </a:prstGeom>
        </p:spPr>
        <p:style>
          <a:lnRef idx="0">
            <a:schemeClr val="dk1"/>
          </a:lnRef>
          <a:fillRef idx="3">
            <a:schemeClr val="dk1"/>
          </a:fillRef>
          <a:effectRef idx="3">
            <a:schemeClr val="dk1"/>
          </a:effectRef>
          <a:fontRef idx="minor">
            <a:schemeClr val="lt1"/>
          </a:fontRef>
        </p:style>
        <p:txBody>
          <a:bodyPr>
            <a:spAutoFit/>
          </a:bodyPr>
          <a:lstStyle/>
          <a:p>
            <a:pPr algn="ctr" fontAlgn="auto">
              <a:spcBef>
                <a:spcPts val="0"/>
              </a:spcBef>
              <a:spcAft>
                <a:spcPts val="0"/>
              </a:spcAft>
              <a:defRPr/>
            </a:pPr>
            <a:r>
              <a:rPr lang="es-ES" sz="1600" dirty="0"/>
              <a:t>Cáncer de próstata</a:t>
            </a:r>
          </a:p>
          <a:p>
            <a:pPr algn="ctr" fontAlgn="auto">
              <a:spcBef>
                <a:spcPts val="0"/>
              </a:spcBef>
              <a:spcAft>
                <a:spcPts val="0"/>
              </a:spcAft>
              <a:defRPr/>
            </a:pPr>
            <a:r>
              <a:rPr lang="es-ES" sz="1600" dirty="0"/>
              <a:t>Alzheimer</a:t>
            </a:r>
          </a:p>
          <a:p>
            <a:pPr algn="ctr" fontAlgn="auto">
              <a:spcBef>
                <a:spcPts val="0"/>
              </a:spcBef>
              <a:spcAft>
                <a:spcPts val="0"/>
              </a:spcAft>
              <a:defRPr/>
            </a:pPr>
            <a:r>
              <a:rPr lang="es-ES" sz="1600" dirty="0"/>
              <a:t>Parkinson</a:t>
            </a:r>
          </a:p>
        </p:txBody>
      </p:sp>
      <p:sp>
        <p:nvSpPr>
          <p:cNvPr id="11" name="10 CuadroTexto"/>
          <p:cNvSpPr txBox="1"/>
          <p:nvPr/>
        </p:nvSpPr>
        <p:spPr>
          <a:xfrm>
            <a:off x="642939" y="506536"/>
            <a:ext cx="8191500" cy="707886"/>
          </a:xfrm>
          <a:prstGeom prst="rect">
            <a:avLst/>
          </a:prstGeom>
        </p:spPr>
        <p:style>
          <a:lnRef idx="1">
            <a:schemeClr val="dk1"/>
          </a:lnRef>
          <a:fillRef idx="2">
            <a:schemeClr val="dk1"/>
          </a:fillRef>
          <a:effectRef idx="1">
            <a:schemeClr val="dk1"/>
          </a:effectRef>
          <a:fontRef idx="minor">
            <a:schemeClr val="dk1"/>
          </a:fontRef>
        </p:style>
        <p:txBody>
          <a:bodyPr>
            <a:spAutoFit/>
          </a:bodyPr>
          <a:lstStyle/>
          <a:p>
            <a:pPr algn="ctr" fontAlgn="auto">
              <a:spcBef>
                <a:spcPts val="0"/>
              </a:spcBef>
              <a:spcAft>
                <a:spcPts val="0"/>
              </a:spcAft>
              <a:defRPr/>
            </a:pPr>
            <a:r>
              <a:rPr lang="es-ES" sz="2000" b="1" dirty="0">
                <a:solidFill>
                  <a:srgbClr val="7030A0"/>
                </a:solidFill>
              </a:rPr>
              <a:t>Ejemplos de posibles enfermedades y disfunciones provenientes de la exposición temprana a los </a:t>
            </a:r>
            <a:r>
              <a:rPr lang="es-ES" sz="2000" b="1" dirty="0" err="1">
                <a:solidFill>
                  <a:srgbClr val="7030A0"/>
                </a:solidFill>
              </a:rPr>
              <a:t>Disruptores</a:t>
            </a:r>
            <a:r>
              <a:rPr lang="es-ES" sz="2000" b="1" dirty="0">
                <a:solidFill>
                  <a:srgbClr val="7030A0"/>
                </a:solidFill>
              </a:rPr>
              <a:t> Endocrinos Químicos </a:t>
            </a:r>
            <a:r>
              <a:rPr lang="es-ES" sz="2000" b="1" dirty="0" err="1">
                <a:solidFill>
                  <a:srgbClr val="7030A0"/>
                </a:solidFill>
              </a:rPr>
              <a:t>EDCs</a:t>
            </a:r>
            <a:endParaRPr lang="es-ES" sz="2000" b="1" dirty="0">
              <a:solidFill>
                <a:srgbClr val="7030A0"/>
              </a:solidFill>
            </a:endParaRPr>
          </a:p>
        </p:txBody>
      </p:sp>
      <p:pic>
        <p:nvPicPr>
          <p:cNvPr id="13" name="Picture 2"/>
          <p:cNvPicPr>
            <a:picLocks noChangeAspect="1" noChangeArrowheads="1"/>
          </p:cNvPicPr>
          <p:nvPr/>
        </p:nvPicPr>
        <p:blipFill>
          <a:blip r:embed="rId2"/>
          <a:srcRect t="5513" r="81078" b="43694"/>
          <a:stretch>
            <a:fillRect/>
          </a:stretch>
        </p:blipFill>
        <p:spPr bwMode="auto">
          <a:xfrm>
            <a:off x="1" y="1285860"/>
            <a:ext cx="1769035" cy="4714908"/>
          </a:xfrm>
          <a:prstGeom prst="rect">
            <a:avLst/>
          </a:prstGeom>
          <a:ln>
            <a:noFill/>
          </a:ln>
          <a:effectLst>
            <a:softEdge rad="112500"/>
          </a:effectLst>
        </p:spPr>
      </p:pic>
      <p:pic>
        <p:nvPicPr>
          <p:cNvPr id="12" name="Picture 2"/>
          <p:cNvPicPr>
            <a:picLocks noChangeAspect="1" noChangeArrowheads="1"/>
          </p:cNvPicPr>
          <p:nvPr/>
        </p:nvPicPr>
        <p:blipFill>
          <a:blip r:embed="rId2"/>
          <a:srcRect t="55004" r="8310" b="37182"/>
          <a:stretch>
            <a:fillRect/>
          </a:stretch>
        </p:blipFill>
        <p:spPr bwMode="auto">
          <a:xfrm>
            <a:off x="0" y="5464983"/>
            <a:ext cx="8763029" cy="642942"/>
          </a:xfrm>
          <a:prstGeom prst="rect">
            <a:avLst/>
          </a:prstGeom>
          <a:ln>
            <a:noFill/>
          </a:ln>
          <a:effectLst>
            <a:softEdge rad="112500"/>
          </a:effectLst>
        </p:spPr>
      </p:pic>
      <p:sp>
        <p:nvSpPr>
          <p:cNvPr id="12315" name="14 Rectángulo"/>
          <p:cNvSpPr>
            <a:spLocks noChangeArrowheads="1"/>
          </p:cNvSpPr>
          <p:nvPr/>
        </p:nvSpPr>
        <p:spPr bwMode="auto">
          <a:xfrm>
            <a:off x="0" y="6119813"/>
            <a:ext cx="9144000" cy="646331"/>
          </a:xfrm>
          <a:prstGeom prst="rect">
            <a:avLst/>
          </a:prstGeom>
          <a:noFill/>
          <a:ln w="9525">
            <a:noFill/>
            <a:miter lim="800000"/>
            <a:headEnd/>
            <a:tailEnd/>
          </a:ln>
        </p:spPr>
        <p:txBody>
          <a:bodyPr>
            <a:spAutoFit/>
          </a:bodyPr>
          <a:lstStyle/>
          <a:p>
            <a:r>
              <a:rPr lang="es-ES" b="1" i="1" dirty="0" err="1">
                <a:latin typeface="Calibri" pitchFamily="34" charset="0"/>
              </a:rPr>
              <a:t>Fonte</a:t>
            </a:r>
            <a:r>
              <a:rPr lang="es-ES" b="1" i="1" dirty="0">
                <a:latin typeface="Calibri" pitchFamily="34" charset="0"/>
              </a:rPr>
              <a:t>:</a:t>
            </a:r>
            <a:r>
              <a:rPr lang="es-ES" i="1" dirty="0">
                <a:latin typeface="Calibri" pitchFamily="34" charset="0"/>
              </a:rPr>
              <a:t> “</a:t>
            </a:r>
            <a:r>
              <a:rPr lang="es-ES" i="1" dirty="0" err="1">
                <a:latin typeface="Calibri" pitchFamily="34" charset="0"/>
              </a:rPr>
              <a:t>State</a:t>
            </a:r>
            <a:r>
              <a:rPr lang="es-ES" i="1" dirty="0">
                <a:latin typeface="Calibri" pitchFamily="34" charset="0"/>
              </a:rPr>
              <a:t> of </a:t>
            </a:r>
            <a:r>
              <a:rPr lang="es-ES" i="1" dirty="0" err="1">
                <a:latin typeface="Calibri" pitchFamily="34" charset="0"/>
              </a:rPr>
              <a:t>the</a:t>
            </a:r>
            <a:r>
              <a:rPr lang="es-ES" i="1" dirty="0">
                <a:latin typeface="Calibri" pitchFamily="34" charset="0"/>
              </a:rPr>
              <a:t> </a:t>
            </a:r>
            <a:r>
              <a:rPr lang="es-ES" i="1" dirty="0" err="1">
                <a:latin typeface="Calibri" pitchFamily="34" charset="0"/>
              </a:rPr>
              <a:t>Science</a:t>
            </a:r>
            <a:r>
              <a:rPr lang="es-ES" i="1" dirty="0">
                <a:latin typeface="Calibri" pitchFamily="34" charset="0"/>
              </a:rPr>
              <a:t> of </a:t>
            </a:r>
            <a:r>
              <a:rPr lang="es-ES" i="1" dirty="0" err="1">
                <a:latin typeface="Calibri" pitchFamily="34" charset="0"/>
              </a:rPr>
              <a:t>Endocrine</a:t>
            </a:r>
            <a:r>
              <a:rPr lang="es-ES" i="1" dirty="0">
                <a:latin typeface="Calibri" pitchFamily="34" charset="0"/>
              </a:rPr>
              <a:t> </a:t>
            </a:r>
            <a:r>
              <a:rPr lang="es-ES" i="1" dirty="0" err="1">
                <a:latin typeface="Calibri" pitchFamily="34" charset="0"/>
              </a:rPr>
              <a:t>Disrupting</a:t>
            </a:r>
            <a:r>
              <a:rPr lang="es-ES" i="1" dirty="0">
                <a:latin typeface="Calibri" pitchFamily="34" charset="0"/>
              </a:rPr>
              <a:t> </a:t>
            </a:r>
            <a:r>
              <a:rPr lang="es-ES" i="1" dirty="0" err="1">
                <a:latin typeface="Calibri" pitchFamily="34" charset="0"/>
              </a:rPr>
              <a:t>Chemicals</a:t>
            </a:r>
            <a:r>
              <a:rPr lang="es-ES" i="1" dirty="0">
                <a:latin typeface="Calibri" pitchFamily="34" charset="0"/>
              </a:rPr>
              <a:t> 2012 – </a:t>
            </a:r>
            <a:r>
              <a:rPr lang="es-ES" i="1" dirty="0" err="1">
                <a:latin typeface="Calibri" pitchFamily="34" charset="0"/>
              </a:rPr>
              <a:t>Summary</a:t>
            </a:r>
            <a:r>
              <a:rPr lang="es-ES" i="1" dirty="0">
                <a:latin typeface="Calibri" pitchFamily="34" charset="0"/>
              </a:rPr>
              <a:t> </a:t>
            </a:r>
            <a:r>
              <a:rPr lang="es-ES" i="1" dirty="0" err="1">
                <a:latin typeface="Calibri" pitchFamily="34" charset="0"/>
              </a:rPr>
              <a:t>for</a:t>
            </a:r>
            <a:r>
              <a:rPr lang="es-ES" i="1" dirty="0">
                <a:latin typeface="Calibri" pitchFamily="34" charset="0"/>
              </a:rPr>
              <a:t> </a:t>
            </a:r>
            <a:r>
              <a:rPr lang="es-ES" i="1" dirty="0" err="1">
                <a:latin typeface="Calibri" pitchFamily="34" charset="0"/>
              </a:rPr>
              <a:t>Decision-Makers</a:t>
            </a:r>
            <a:r>
              <a:rPr lang="es-ES" i="1" dirty="0">
                <a:latin typeface="Calibri" pitchFamily="34" charset="0"/>
              </a:rPr>
              <a:t>”</a:t>
            </a:r>
            <a:r>
              <a:rPr lang="es-ES" dirty="0">
                <a:latin typeface="Calibri" pitchFamily="34" charset="0"/>
              </a:rPr>
              <a:t> . WHO &amp; UNEP </a:t>
            </a:r>
            <a:r>
              <a:rPr lang="es-ES" u="sng" dirty="0" smtClean="0">
                <a:latin typeface="Calibri" pitchFamily="34" charset="0"/>
                <a:hlinkClick r:id="rId3"/>
              </a:rPr>
              <a:t>ttp</a:t>
            </a:r>
            <a:r>
              <a:rPr lang="es-ES" u="sng" dirty="0">
                <a:latin typeface="Calibri" pitchFamily="34" charset="0"/>
                <a:hlinkClick r:id="rId3"/>
              </a:rPr>
              <a:t>://www.who.int/ceh/publications/endocrine/en/index.html</a:t>
            </a:r>
            <a:endParaRPr lang="es-ES" dirty="0">
              <a:latin typeface="Calibri"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schemeClr>
        </a:solidFill>
        <a:effectLst/>
      </p:bgPr>
    </p:bg>
    <p:spTree>
      <p:nvGrpSpPr>
        <p:cNvPr id="1" name=""/>
        <p:cNvGrpSpPr/>
        <p:nvPr/>
      </p:nvGrpSpPr>
      <p:grpSpPr>
        <a:xfrm>
          <a:off x="0" y="0"/>
          <a:ext cx="0" cy="0"/>
          <a:chOff x="0" y="0"/>
          <a:chExt cx="0" cy="0"/>
        </a:xfrm>
      </p:grpSpPr>
      <p:pic>
        <p:nvPicPr>
          <p:cNvPr id="13314" name="8 Imagen" descr="C:\Users\CESAR\AppData\LocalLow\Temp\Microsoft\OPC\DDT.okaqfk1viq9vh9f4bpl3zaz3c.tmp"/>
          <p:cNvPicPr>
            <a:picLocks noChangeAspect="1" noChangeArrowheads="1"/>
          </p:cNvPicPr>
          <p:nvPr/>
        </p:nvPicPr>
        <p:blipFill>
          <a:blip r:embed="rId2"/>
          <a:srcRect r="31677"/>
          <a:stretch>
            <a:fillRect/>
          </a:stretch>
        </p:blipFill>
        <p:spPr bwMode="auto">
          <a:xfrm>
            <a:off x="1428728" y="1768476"/>
            <a:ext cx="5262563" cy="3321050"/>
          </a:xfrm>
          <a:prstGeom prst="rect">
            <a:avLst/>
          </a:prstGeom>
          <a:noFill/>
          <a:ln w="9525">
            <a:noFill/>
            <a:miter lim="800000"/>
            <a:headEnd/>
            <a:tailEnd/>
          </a:ln>
        </p:spPr>
      </p:pic>
      <p:sp>
        <p:nvSpPr>
          <p:cNvPr id="13315" name="9 CuadroTexto"/>
          <p:cNvSpPr txBox="1">
            <a:spLocks noChangeArrowheads="1"/>
          </p:cNvSpPr>
          <p:nvPr/>
        </p:nvSpPr>
        <p:spPr bwMode="auto">
          <a:xfrm>
            <a:off x="2214563" y="1857375"/>
            <a:ext cx="2214563" cy="400110"/>
          </a:xfrm>
          <a:prstGeom prst="rect">
            <a:avLst/>
          </a:prstGeom>
          <a:noFill/>
          <a:ln w="9525">
            <a:noFill/>
            <a:miter lim="800000"/>
            <a:headEnd/>
            <a:tailEnd/>
          </a:ln>
        </p:spPr>
        <p:txBody>
          <a:bodyPr>
            <a:spAutoFit/>
          </a:bodyPr>
          <a:lstStyle/>
          <a:p>
            <a:pPr algn="ctr"/>
            <a:r>
              <a:rPr lang="es-ES" sz="2000" b="1">
                <a:latin typeface="Calibri" pitchFamily="34" charset="0"/>
              </a:rPr>
              <a:t>Incidencia Cáncer</a:t>
            </a:r>
          </a:p>
        </p:txBody>
      </p:sp>
      <p:sp>
        <p:nvSpPr>
          <p:cNvPr id="13316" name="10 CuadroTexto"/>
          <p:cNvSpPr txBox="1">
            <a:spLocks noChangeArrowheads="1"/>
          </p:cNvSpPr>
          <p:nvPr/>
        </p:nvSpPr>
        <p:spPr bwMode="auto">
          <a:xfrm>
            <a:off x="2286000" y="3743325"/>
            <a:ext cx="2286000" cy="400110"/>
          </a:xfrm>
          <a:prstGeom prst="rect">
            <a:avLst/>
          </a:prstGeom>
          <a:noFill/>
          <a:ln w="9525">
            <a:noFill/>
            <a:miter lim="800000"/>
            <a:headEnd/>
            <a:tailEnd/>
          </a:ln>
        </p:spPr>
        <p:txBody>
          <a:bodyPr>
            <a:spAutoFit/>
          </a:bodyPr>
          <a:lstStyle/>
          <a:p>
            <a:pPr algn="ctr"/>
            <a:r>
              <a:rPr lang="es-ES" sz="2000" b="1">
                <a:latin typeface="Calibri" pitchFamily="34" charset="0"/>
              </a:rPr>
              <a:t>Mortalidad Cáncer</a:t>
            </a:r>
          </a:p>
        </p:txBody>
      </p:sp>
      <p:sp>
        <p:nvSpPr>
          <p:cNvPr id="13317" name="11 CuadroTexto"/>
          <p:cNvSpPr txBox="1">
            <a:spLocks noChangeArrowheads="1"/>
          </p:cNvSpPr>
          <p:nvPr/>
        </p:nvSpPr>
        <p:spPr bwMode="auto">
          <a:xfrm rot="-5400000">
            <a:off x="-746125" y="3177659"/>
            <a:ext cx="2679700" cy="369332"/>
          </a:xfrm>
          <a:prstGeom prst="rect">
            <a:avLst/>
          </a:prstGeom>
          <a:noFill/>
          <a:ln w="9525">
            <a:noFill/>
            <a:miter lim="800000"/>
            <a:headEnd/>
            <a:tailEnd/>
          </a:ln>
        </p:spPr>
        <p:txBody>
          <a:bodyPr>
            <a:spAutoFit/>
          </a:bodyPr>
          <a:lstStyle/>
          <a:p>
            <a:r>
              <a:rPr lang="es-ES" b="1">
                <a:latin typeface="Calibri" pitchFamily="34" charset="0"/>
              </a:rPr>
              <a:t>Casos por Millón de niños</a:t>
            </a:r>
          </a:p>
        </p:txBody>
      </p:sp>
      <p:sp>
        <p:nvSpPr>
          <p:cNvPr id="13318" name="12 CuadroTexto"/>
          <p:cNvSpPr txBox="1">
            <a:spLocks noChangeArrowheads="1"/>
          </p:cNvSpPr>
          <p:nvPr/>
        </p:nvSpPr>
        <p:spPr bwMode="auto">
          <a:xfrm>
            <a:off x="1524000" y="5089526"/>
            <a:ext cx="7239000" cy="430887"/>
          </a:xfrm>
          <a:prstGeom prst="rect">
            <a:avLst/>
          </a:prstGeom>
          <a:noFill/>
          <a:ln w="9525">
            <a:noFill/>
            <a:miter lim="800000"/>
            <a:headEnd/>
            <a:tailEnd/>
          </a:ln>
        </p:spPr>
        <p:txBody>
          <a:bodyPr>
            <a:spAutoFit/>
          </a:bodyPr>
          <a:lstStyle/>
          <a:p>
            <a:r>
              <a:rPr lang="es-ES" sz="2200" b="1">
                <a:latin typeface="Calibri" pitchFamily="34" charset="0"/>
              </a:rPr>
              <a:t>1975   1980   1985   1990   1995   2000   2005</a:t>
            </a:r>
          </a:p>
        </p:txBody>
      </p:sp>
      <p:sp>
        <p:nvSpPr>
          <p:cNvPr id="13319" name="14 CuadroTexto"/>
          <p:cNvSpPr txBox="1">
            <a:spLocks noChangeArrowheads="1"/>
          </p:cNvSpPr>
          <p:nvPr/>
        </p:nvSpPr>
        <p:spPr bwMode="auto">
          <a:xfrm>
            <a:off x="952501" y="4822825"/>
            <a:ext cx="571500" cy="400110"/>
          </a:xfrm>
          <a:prstGeom prst="rect">
            <a:avLst/>
          </a:prstGeom>
          <a:noFill/>
          <a:ln w="9525">
            <a:noFill/>
            <a:miter lim="800000"/>
            <a:headEnd/>
            <a:tailEnd/>
          </a:ln>
        </p:spPr>
        <p:txBody>
          <a:bodyPr>
            <a:spAutoFit/>
          </a:bodyPr>
          <a:lstStyle/>
          <a:p>
            <a:r>
              <a:rPr lang="es-ES" sz="2000">
                <a:latin typeface="Calibri" pitchFamily="34" charset="0"/>
              </a:rPr>
              <a:t>0</a:t>
            </a:r>
          </a:p>
        </p:txBody>
      </p:sp>
      <p:sp>
        <p:nvSpPr>
          <p:cNvPr id="13320" name="15 CuadroTexto"/>
          <p:cNvSpPr txBox="1">
            <a:spLocks noChangeArrowheads="1"/>
          </p:cNvSpPr>
          <p:nvPr/>
        </p:nvSpPr>
        <p:spPr bwMode="auto">
          <a:xfrm>
            <a:off x="923925" y="4017963"/>
            <a:ext cx="600075" cy="400110"/>
          </a:xfrm>
          <a:prstGeom prst="rect">
            <a:avLst/>
          </a:prstGeom>
          <a:noFill/>
          <a:ln w="9525">
            <a:noFill/>
            <a:miter lim="800000"/>
            <a:headEnd/>
            <a:tailEnd/>
          </a:ln>
        </p:spPr>
        <p:txBody>
          <a:bodyPr>
            <a:spAutoFit/>
          </a:bodyPr>
          <a:lstStyle/>
          <a:p>
            <a:r>
              <a:rPr lang="es-ES" sz="2000">
                <a:latin typeface="Calibri" pitchFamily="34" charset="0"/>
              </a:rPr>
              <a:t>50</a:t>
            </a:r>
          </a:p>
        </p:txBody>
      </p:sp>
      <p:sp>
        <p:nvSpPr>
          <p:cNvPr id="13321" name="16 CuadroTexto"/>
          <p:cNvSpPr txBox="1">
            <a:spLocks noChangeArrowheads="1"/>
          </p:cNvSpPr>
          <p:nvPr/>
        </p:nvSpPr>
        <p:spPr bwMode="auto">
          <a:xfrm>
            <a:off x="787401" y="3287713"/>
            <a:ext cx="788988" cy="400110"/>
          </a:xfrm>
          <a:prstGeom prst="rect">
            <a:avLst/>
          </a:prstGeom>
          <a:noFill/>
          <a:ln w="9525">
            <a:noFill/>
            <a:miter lim="800000"/>
            <a:headEnd/>
            <a:tailEnd/>
          </a:ln>
        </p:spPr>
        <p:txBody>
          <a:bodyPr>
            <a:spAutoFit/>
          </a:bodyPr>
          <a:lstStyle/>
          <a:p>
            <a:r>
              <a:rPr lang="es-ES" sz="2000" dirty="0">
                <a:latin typeface="Calibri" pitchFamily="34" charset="0"/>
              </a:rPr>
              <a:t>100</a:t>
            </a:r>
          </a:p>
        </p:txBody>
      </p:sp>
      <p:sp>
        <p:nvSpPr>
          <p:cNvPr id="13322" name="17 CuadroTexto"/>
          <p:cNvSpPr txBox="1">
            <a:spLocks noChangeArrowheads="1"/>
          </p:cNvSpPr>
          <p:nvPr/>
        </p:nvSpPr>
        <p:spPr bwMode="auto">
          <a:xfrm>
            <a:off x="790575" y="2551113"/>
            <a:ext cx="788988" cy="400110"/>
          </a:xfrm>
          <a:prstGeom prst="rect">
            <a:avLst/>
          </a:prstGeom>
          <a:noFill/>
          <a:ln w="9525">
            <a:noFill/>
            <a:miter lim="800000"/>
            <a:headEnd/>
            <a:tailEnd/>
          </a:ln>
        </p:spPr>
        <p:txBody>
          <a:bodyPr>
            <a:spAutoFit/>
          </a:bodyPr>
          <a:lstStyle/>
          <a:p>
            <a:r>
              <a:rPr lang="es-ES" sz="2000">
                <a:latin typeface="Calibri" pitchFamily="34" charset="0"/>
              </a:rPr>
              <a:t>150</a:t>
            </a:r>
          </a:p>
        </p:txBody>
      </p:sp>
      <p:sp>
        <p:nvSpPr>
          <p:cNvPr id="13323" name="18 CuadroTexto"/>
          <p:cNvSpPr txBox="1">
            <a:spLocks noChangeArrowheads="1"/>
          </p:cNvSpPr>
          <p:nvPr/>
        </p:nvSpPr>
        <p:spPr bwMode="auto">
          <a:xfrm>
            <a:off x="768350" y="1752600"/>
            <a:ext cx="788988" cy="400110"/>
          </a:xfrm>
          <a:prstGeom prst="rect">
            <a:avLst/>
          </a:prstGeom>
          <a:noFill/>
          <a:ln w="9525">
            <a:noFill/>
            <a:miter lim="800000"/>
            <a:headEnd/>
            <a:tailEnd/>
          </a:ln>
        </p:spPr>
        <p:txBody>
          <a:bodyPr>
            <a:spAutoFit/>
          </a:bodyPr>
          <a:lstStyle/>
          <a:p>
            <a:r>
              <a:rPr lang="es-ES" sz="2000">
                <a:latin typeface="Calibri" pitchFamily="34" charset="0"/>
              </a:rPr>
              <a:t>200</a:t>
            </a:r>
          </a:p>
        </p:txBody>
      </p:sp>
      <p:sp>
        <p:nvSpPr>
          <p:cNvPr id="14" name="13 CuadroTexto"/>
          <p:cNvSpPr txBox="1"/>
          <p:nvPr/>
        </p:nvSpPr>
        <p:spPr>
          <a:xfrm>
            <a:off x="0" y="0"/>
            <a:ext cx="6218654" cy="1508105"/>
          </a:xfrm>
          <a:prstGeom prst="rect">
            <a:avLst/>
          </a:prstGeom>
          <a:noFill/>
          <a:ln>
            <a:noFill/>
          </a:ln>
        </p:spPr>
        <p:style>
          <a:lnRef idx="1">
            <a:schemeClr val="dk1"/>
          </a:lnRef>
          <a:fillRef idx="2">
            <a:schemeClr val="dk1"/>
          </a:fillRef>
          <a:effectRef idx="1">
            <a:schemeClr val="dk1"/>
          </a:effectRef>
          <a:fontRef idx="minor">
            <a:schemeClr val="dk1"/>
          </a:fontRef>
        </p:style>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fontAlgn="auto">
              <a:spcBef>
                <a:spcPts val="0"/>
              </a:spcBef>
              <a:spcAft>
                <a:spcPts val="0"/>
              </a:spcAft>
              <a:defRPr/>
            </a:pPr>
            <a:r>
              <a:rPr lang="es-ES"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p>
          <a:p>
            <a:pPr algn="ctr" fontAlgn="auto">
              <a:spcBef>
                <a:spcPts val="0"/>
              </a:spcBef>
              <a:spcAft>
                <a:spcPts val="0"/>
              </a:spcAft>
              <a:defRPr/>
            </a:pPr>
            <a:r>
              <a:rPr lang="es-ES" sz="2800" b="1" cap="small"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Los niños están entre los más vulnerables de los seres humanos</a:t>
            </a:r>
          </a:p>
          <a:p>
            <a:pPr fontAlgn="auto">
              <a:spcBef>
                <a:spcPts val="0"/>
              </a:spcBef>
              <a:spcAft>
                <a:spcPts val="1800"/>
              </a:spcAft>
              <a:defRPr/>
            </a:pPr>
            <a:endParaRPr lang="es-ES" b="1" cap="small"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0" name="19 CuadroTexto"/>
          <p:cNvSpPr txBox="1"/>
          <p:nvPr/>
        </p:nvSpPr>
        <p:spPr>
          <a:xfrm>
            <a:off x="714348" y="5572126"/>
            <a:ext cx="7810500" cy="92333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fontAlgn="auto">
              <a:spcBef>
                <a:spcPts val="0"/>
              </a:spcBef>
              <a:spcAft>
                <a:spcPts val="0"/>
              </a:spcAft>
              <a:defRPr/>
            </a:pPr>
            <a:r>
              <a:rPr lang="es-ES" b="1" dirty="0">
                <a:ln w="50800"/>
                <a:solidFill>
                  <a:srgbClr val="FF0000"/>
                </a:solidFill>
              </a:rPr>
              <a:t>La figura muestra  la incidencia y mortalidad por cáncer de niños y jóvenes menores de 20 años de edad en EE.UU. (basado en los datos del </a:t>
            </a:r>
            <a:r>
              <a:rPr lang="en-US" b="1" dirty="0">
                <a:ln w="50800"/>
                <a:solidFill>
                  <a:srgbClr val="FF0000"/>
                </a:solidFill>
              </a:rPr>
              <a:t>United States National Cancer Institute’s Surveillance, Epidemiology and End Results Program)</a:t>
            </a:r>
            <a:endParaRPr lang="es-ES" b="1" dirty="0">
              <a:ln w="50800"/>
              <a:solidFill>
                <a:srgbClr val="FF0000"/>
              </a:solidFill>
            </a:endParaRPr>
          </a:p>
        </p:txBody>
      </p:sp>
      <p:pic>
        <p:nvPicPr>
          <p:cNvPr id="40964" name="Picture 4" descr="http://i0.wp.com/durangoenlinea.com/wp-content/uploads/2013/07/Aitana_y_los_ni_os_cancunenses_con_Cancer_003.jpg?fit=630%2C1500">
            <a:hlinkClick r:id="rId3"/>
          </p:cNvPr>
          <p:cNvPicPr>
            <a:picLocks noChangeAspect="1" noChangeArrowheads="1"/>
          </p:cNvPicPr>
          <p:nvPr/>
        </p:nvPicPr>
        <p:blipFill>
          <a:blip r:embed="rId4"/>
          <a:srcRect/>
          <a:stretch>
            <a:fillRect/>
          </a:stretch>
        </p:blipFill>
        <p:spPr bwMode="auto">
          <a:xfrm>
            <a:off x="6429388" y="0"/>
            <a:ext cx="2714612" cy="20359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1 Imagen"/>
          <p:cNvPicPr/>
          <p:nvPr/>
        </p:nvPicPr>
        <p:blipFill>
          <a:blip r:embed="rId2"/>
          <a:srcRect/>
          <a:stretch>
            <a:fillRect/>
          </a:stretch>
        </p:blipFill>
        <p:spPr bwMode="auto">
          <a:xfrm>
            <a:off x="0" y="642918"/>
            <a:ext cx="9144000" cy="5786478"/>
          </a:xfrm>
          <a:prstGeom prst="rect">
            <a:avLst/>
          </a:prstGeom>
          <a:noFill/>
          <a:ln w="9525">
            <a:noFill/>
            <a:miter lim="800000"/>
            <a:headEnd/>
            <a:tailEnd/>
          </a:ln>
        </p:spPr>
      </p:pic>
      <p:sp>
        <p:nvSpPr>
          <p:cNvPr id="3" name="2 CuadroTexto"/>
          <p:cNvSpPr txBox="1"/>
          <p:nvPr/>
        </p:nvSpPr>
        <p:spPr>
          <a:xfrm>
            <a:off x="2000232" y="142852"/>
            <a:ext cx="5643602" cy="461665"/>
          </a:xfrm>
          <a:prstGeom prst="rect">
            <a:avLst/>
          </a:prstGeom>
          <a:noFill/>
        </p:spPr>
        <p:txBody>
          <a:bodyPr wrap="square" rtlCol="0">
            <a:spAutoFit/>
          </a:bodyPr>
          <a:lstStyle/>
          <a:p>
            <a:r>
              <a:rPr lang="es-ES" sz="2400" b="1" cap="small" dirty="0" smtClean="0"/>
              <a:t>Incidencia del cáncer a nivel mundial</a:t>
            </a:r>
            <a:r>
              <a:rPr lang="es-ES" sz="2400" b="1" dirty="0" smtClean="0"/>
              <a:t> </a:t>
            </a:r>
            <a:endParaRPr lang="es-ES" sz="2400" dirty="0"/>
          </a:p>
        </p:txBody>
      </p:sp>
      <p:sp>
        <p:nvSpPr>
          <p:cNvPr id="4" name="3 CuadroTexto"/>
          <p:cNvSpPr txBox="1"/>
          <p:nvPr/>
        </p:nvSpPr>
        <p:spPr>
          <a:xfrm>
            <a:off x="357158" y="6396335"/>
            <a:ext cx="5143536" cy="369332"/>
          </a:xfrm>
          <a:prstGeom prst="rect">
            <a:avLst/>
          </a:prstGeom>
          <a:noFill/>
        </p:spPr>
        <p:txBody>
          <a:bodyPr wrap="square" rtlCol="0">
            <a:spAutoFit/>
          </a:bodyPr>
          <a:lstStyle/>
          <a:p>
            <a:r>
              <a:rPr lang="es-ES" b="1" i="1" dirty="0" smtClean="0"/>
              <a:t>Fuente:</a:t>
            </a:r>
            <a:r>
              <a:rPr lang="es-ES" b="1" dirty="0" smtClean="0"/>
              <a:t> </a:t>
            </a:r>
            <a:r>
              <a:rPr lang="es-ES" i="1" u="sng" dirty="0" smtClean="0">
                <a:hlinkClick r:id="rId3"/>
              </a:rPr>
              <a:t>http://globocan.iarc.fr/Pages/Map.aspx</a:t>
            </a:r>
            <a:endParaRPr lang="es-E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schemeClr>
        </a:solidFill>
        <a:effectLst/>
      </p:bgPr>
    </p:bg>
    <p:spTree>
      <p:nvGrpSpPr>
        <p:cNvPr id="1" name=""/>
        <p:cNvGrpSpPr/>
        <p:nvPr/>
      </p:nvGrpSpPr>
      <p:grpSpPr>
        <a:xfrm>
          <a:off x="0" y="0"/>
          <a:ext cx="0" cy="0"/>
          <a:chOff x="0" y="0"/>
          <a:chExt cx="0" cy="0"/>
        </a:xfrm>
      </p:grpSpPr>
      <p:graphicFrame>
        <p:nvGraphicFramePr>
          <p:cNvPr id="14338" name="1 Gráfico"/>
          <p:cNvGraphicFramePr>
            <a:graphicFrameLocks/>
          </p:cNvGraphicFramePr>
          <p:nvPr/>
        </p:nvGraphicFramePr>
        <p:xfrm>
          <a:off x="1571625" y="285750"/>
          <a:ext cx="6129339" cy="3932238"/>
        </p:xfrm>
        <a:graphic>
          <a:graphicData uri="http://schemas.openxmlformats.org/presentationml/2006/ole">
            <p:oleObj spid="_x0000_s14345" r:id="rId3" imgW="6127011" imgH="3932261" progId="">
              <p:embed/>
            </p:oleObj>
          </a:graphicData>
        </a:graphic>
      </p:graphicFrame>
      <p:sp>
        <p:nvSpPr>
          <p:cNvPr id="62466" name="Text Box 2"/>
          <p:cNvSpPr txBox="1">
            <a:spLocks noChangeArrowheads="1"/>
          </p:cNvSpPr>
          <p:nvPr/>
        </p:nvSpPr>
        <p:spPr bwMode="auto">
          <a:xfrm>
            <a:off x="214314" y="4429125"/>
            <a:ext cx="8715375" cy="2286000"/>
          </a:xfrm>
          <a:prstGeom prst="rect">
            <a:avLst/>
          </a:prstGeom>
          <a:solidFill>
            <a:schemeClr val="accent5">
              <a:lumMod val="40000"/>
              <a:lumOff val="60000"/>
            </a:schemeClr>
          </a:solidFill>
          <a:ln w="9525">
            <a:solidFill>
              <a:srgbClr val="000000"/>
            </a:solidFill>
            <a:miter lim="800000"/>
            <a:headEnd/>
            <a:tailEnd/>
          </a:ln>
        </p:spPr>
        <p:txBody>
          <a:bodyPr/>
          <a:lstStyle/>
          <a:p>
            <a:pPr>
              <a:spcAft>
                <a:spcPts val="600"/>
              </a:spcAft>
              <a:defRPr/>
            </a:pPr>
            <a:r>
              <a:rPr lang="es-ES" dirty="0">
                <a:latin typeface="Calibri" pitchFamily="34" charset="0"/>
                <a:cs typeface="Arial" pitchFamily="34" charset="0"/>
              </a:rPr>
              <a:t>El Centro Internacional de Investigaciones sobre el Cáncer (en inglés </a:t>
            </a:r>
            <a:r>
              <a:rPr lang="es-ES" i="1" dirty="0">
                <a:latin typeface="Calibri" pitchFamily="34" charset="0"/>
                <a:cs typeface="Arial" pitchFamily="34" charset="0"/>
              </a:rPr>
              <a:t>International </a:t>
            </a:r>
            <a:r>
              <a:rPr lang="es-ES" i="1" dirty="0" err="1">
                <a:latin typeface="Calibri" pitchFamily="34" charset="0"/>
                <a:cs typeface="Arial" pitchFamily="34" charset="0"/>
              </a:rPr>
              <a:t>Agency</a:t>
            </a:r>
            <a:r>
              <a:rPr lang="es-ES" i="1" dirty="0">
                <a:latin typeface="Calibri" pitchFamily="34" charset="0"/>
                <a:cs typeface="Arial" pitchFamily="34" charset="0"/>
              </a:rPr>
              <a:t> </a:t>
            </a:r>
            <a:r>
              <a:rPr lang="es-ES" i="1" dirty="0" err="1">
                <a:latin typeface="Calibri" pitchFamily="34" charset="0"/>
                <a:cs typeface="Arial" pitchFamily="34" charset="0"/>
              </a:rPr>
              <a:t>for</a:t>
            </a:r>
            <a:r>
              <a:rPr lang="es-ES" i="1" dirty="0">
                <a:latin typeface="Calibri" pitchFamily="34" charset="0"/>
                <a:cs typeface="Arial" pitchFamily="34" charset="0"/>
              </a:rPr>
              <a:t> </a:t>
            </a:r>
            <a:r>
              <a:rPr lang="es-ES" i="1" dirty="0" err="1">
                <a:latin typeface="Calibri" pitchFamily="34" charset="0"/>
                <a:cs typeface="Arial" pitchFamily="34" charset="0"/>
              </a:rPr>
              <a:t>Research</a:t>
            </a:r>
            <a:r>
              <a:rPr lang="es-ES" i="1" dirty="0">
                <a:latin typeface="Calibri" pitchFamily="34" charset="0"/>
                <a:cs typeface="Arial" pitchFamily="34" charset="0"/>
              </a:rPr>
              <a:t> </a:t>
            </a:r>
            <a:r>
              <a:rPr lang="es-ES" i="1" dirty="0" err="1">
                <a:latin typeface="Calibri" pitchFamily="34" charset="0"/>
                <a:cs typeface="Arial" pitchFamily="34" charset="0"/>
              </a:rPr>
              <a:t>on</a:t>
            </a:r>
            <a:r>
              <a:rPr lang="es-ES" i="1" dirty="0">
                <a:latin typeface="Calibri" pitchFamily="34" charset="0"/>
                <a:cs typeface="Arial" pitchFamily="34" charset="0"/>
              </a:rPr>
              <a:t> </a:t>
            </a:r>
            <a:r>
              <a:rPr lang="es-ES" i="1" dirty="0" err="1">
                <a:latin typeface="Calibri" pitchFamily="34" charset="0"/>
                <a:cs typeface="Arial" pitchFamily="34" charset="0"/>
              </a:rPr>
              <a:t>Cancer</a:t>
            </a:r>
            <a:r>
              <a:rPr lang="es-ES" dirty="0">
                <a:latin typeface="Calibri" pitchFamily="34" charset="0"/>
                <a:cs typeface="Arial" pitchFamily="34" charset="0"/>
              </a:rPr>
              <a:t> -IARC-, dependiente de la OMS) prevé  un ascenso medio del Cáncer del 75% de aquí al año 2030.</a:t>
            </a:r>
          </a:p>
          <a:p>
            <a:pPr>
              <a:spcAft>
                <a:spcPts val="600"/>
              </a:spcAft>
              <a:defRPr/>
            </a:pPr>
            <a:r>
              <a:rPr lang="es-ES" dirty="0">
                <a:latin typeface="Calibri" pitchFamily="34" charset="0"/>
                <a:cs typeface="Arial" pitchFamily="34" charset="0"/>
              </a:rPr>
              <a:t>Hundimiento de la fertilidad en los hombres, que en 50 años tendrán de media la mitad de espermatozoides.</a:t>
            </a:r>
          </a:p>
          <a:p>
            <a:pPr>
              <a:spcAft>
                <a:spcPts val="600"/>
              </a:spcAft>
              <a:defRPr/>
            </a:pPr>
            <a:r>
              <a:rPr lang="es-ES" dirty="0">
                <a:latin typeface="Calibri" pitchFamily="34" charset="0"/>
                <a:cs typeface="Arial" pitchFamily="34" charset="0"/>
              </a:rPr>
              <a:t>Obesidad: el 66% de los estadounidenses padece sobrepeso u obesidad, y los países europeos, India, China, los países árabes y africanos van por el mismo camino.</a:t>
            </a: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schemeClr>
        </a:solidFill>
        <a:effectLst/>
      </p:bgPr>
    </p:bg>
    <p:spTree>
      <p:nvGrpSpPr>
        <p:cNvPr id="1" name=""/>
        <p:cNvGrpSpPr/>
        <p:nvPr/>
      </p:nvGrpSpPr>
      <p:grpSpPr>
        <a:xfrm>
          <a:off x="0" y="0"/>
          <a:ext cx="0" cy="0"/>
          <a:chOff x="0" y="0"/>
          <a:chExt cx="0" cy="0"/>
        </a:xfrm>
      </p:grpSpPr>
      <p:graphicFrame>
        <p:nvGraphicFramePr>
          <p:cNvPr id="15362" name="1 Gráfico"/>
          <p:cNvGraphicFramePr>
            <a:graphicFrameLocks/>
          </p:cNvGraphicFramePr>
          <p:nvPr/>
        </p:nvGraphicFramePr>
        <p:xfrm>
          <a:off x="1214439" y="500042"/>
          <a:ext cx="7000875" cy="4643437"/>
        </p:xfrm>
        <a:graphic>
          <a:graphicData uri="http://schemas.openxmlformats.org/presentationml/2006/ole">
            <p:oleObj spid="_x0000_s15369" r:id="rId3" imgW="7004911" imgH="4639458" progId="">
              <p:embed/>
            </p:oleObj>
          </a:graphicData>
        </a:graphic>
      </p:graphicFrame>
      <p:sp>
        <p:nvSpPr>
          <p:cNvPr id="63490" name="Text Box 2"/>
          <p:cNvSpPr txBox="1">
            <a:spLocks noChangeArrowheads="1"/>
          </p:cNvSpPr>
          <p:nvPr/>
        </p:nvSpPr>
        <p:spPr bwMode="auto">
          <a:xfrm>
            <a:off x="571500" y="5429273"/>
            <a:ext cx="8001000" cy="1285875"/>
          </a:xfrm>
          <a:prstGeom prst="rect">
            <a:avLst/>
          </a:prstGeom>
          <a:solidFill>
            <a:schemeClr val="accent5">
              <a:lumMod val="40000"/>
              <a:lumOff val="60000"/>
            </a:schemeClr>
          </a:solidFill>
          <a:ln w="9525">
            <a:solidFill>
              <a:srgbClr val="000000"/>
            </a:solidFill>
            <a:miter lim="800000"/>
            <a:headEnd/>
            <a:tailEnd/>
          </a:ln>
        </p:spPr>
        <p:txBody>
          <a:bodyPr/>
          <a:lstStyle/>
          <a:p>
            <a:pPr>
              <a:spcAft>
                <a:spcPts val="600"/>
              </a:spcAft>
              <a:defRPr/>
            </a:pPr>
            <a:r>
              <a:rPr lang="es-ES" dirty="0">
                <a:latin typeface="Calibri" pitchFamily="34" charset="0"/>
                <a:cs typeface="Arial" pitchFamily="34" charset="0"/>
              </a:rPr>
              <a:t>Alzheimer afectará a 250 millones de personas en 2040, según el Word Alzheimer </a:t>
            </a:r>
            <a:r>
              <a:rPr lang="es-ES" dirty="0" err="1">
                <a:latin typeface="Calibri" pitchFamily="34" charset="0"/>
                <a:cs typeface="Arial" pitchFamily="34" charset="0"/>
              </a:rPr>
              <a:t>Report</a:t>
            </a:r>
            <a:r>
              <a:rPr lang="es-ES" dirty="0">
                <a:latin typeface="Calibri" pitchFamily="34" charset="0"/>
                <a:cs typeface="Arial" pitchFamily="34" charset="0"/>
              </a:rPr>
              <a:t> 2013.</a:t>
            </a:r>
          </a:p>
          <a:p>
            <a:pPr>
              <a:spcAft>
                <a:spcPts val="600"/>
              </a:spcAft>
              <a:defRPr/>
            </a:pPr>
            <a:r>
              <a:rPr lang="es-ES" dirty="0">
                <a:latin typeface="Calibri" pitchFamily="34" charset="0"/>
                <a:cs typeface="Arial" pitchFamily="34" charset="0"/>
              </a:rPr>
              <a:t>Diabetes podría afectar a 300 millones de personas en todo el mundo el año 2025  según la Organización Mundial de la Salud (OMS).</a:t>
            </a:r>
            <a:endParaRPr lang="es-ES"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4" descr="http://t3.gstatic.com/images?q=tbn:ANd9GcQSqK4_yiV8xPJbgfm9Y2pNQE4dODImA5Qc0tAvOm9T29k0D6wH0A">
            <a:hlinkClick r:id="rId2"/>
          </p:cNvPr>
          <p:cNvPicPr>
            <a:picLocks noChangeAspect="1" noChangeArrowheads="1"/>
          </p:cNvPicPr>
          <p:nvPr/>
        </p:nvPicPr>
        <p:blipFill>
          <a:blip r:embed="rId3"/>
          <a:srcRect/>
          <a:stretch>
            <a:fillRect/>
          </a:stretch>
        </p:blipFill>
        <p:spPr bwMode="auto">
          <a:xfrm>
            <a:off x="5572125" y="285750"/>
            <a:ext cx="2714625" cy="3244850"/>
          </a:xfrm>
          <a:prstGeom prst="rect">
            <a:avLst/>
          </a:prstGeom>
          <a:noFill/>
          <a:ln w="9525">
            <a:noFill/>
            <a:miter lim="800000"/>
            <a:headEnd/>
            <a:tailEnd/>
          </a:ln>
        </p:spPr>
      </p:pic>
      <p:pic>
        <p:nvPicPr>
          <p:cNvPr id="3075" name="Picture 8" descr="http://t1.gstatic.com/images?q=tbn:ANd9GcRCVvsFR9L__ZMHQ2xXqBYeiuwaWOlYDOxPZniBUVwtfXuM65UD">
            <a:hlinkClick r:id="rId4"/>
          </p:cNvPr>
          <p:cNvPicPr>
            <a:picLocks noChangeAspect="1" noChangeArrowheads="1"/>
          </p:cNvPicPr>
          <p:nvPr/>
        </p:nvPicPr>
        <p:blipFill>
          <a:blip r:embed="rId5"/>
          <a:srcRect/>
          <a:stretch>
            <a:fillRect/>
          </a:stretch>
        </p:blipFill>
        <p:spPr bwMode="auto">
          <a:xfrm>
            <a:off x="0" y="4071938"/>
            <a:ext cx="2714625" cy="1704975"/>
          </a:xfrm>
          <a:prstGeom prst="rect">
            <a:avLst/>
          </a:prstGeom>
          <a:noFill/>
          <a:ln w="9525">
            <a:noFill/>
            <a:miter lim="800000"/>
            <a:headEnd/>
            <a:tailEnd/>
          </a:ln>
        </p:spPr>
      </p:pic>
      <p:pic>
        <p:nvPicPr>
          <p:cNvPr id="3076" name="Picture 10" descr="http://t0.gstatic.com/images?q=tbn:ANd9GcQaMCKfViXha4gfTjSNvr-dv8t0EVmq5gpfhJytjEY7TcptAG5Z">
            <a:hlinkClick r:id="rId6"/>
          </p:cNvPr>
          <p:cNvPicPr>
            <a:picLocks noChangeAspect="1" noChangeArrowheads="1"/>
          </p:cNvPicPr>
          <p:nvPr/>
        </p:nvPicPr>
        <p:blipFill>
          <a:blip r:embed="rId7"/>
          <a:srcRect/>
          <a:stretch>
            <a:fillRect/>
          </a:stretch>
        </p:blipFill>
        <p:spPr bwMode="auto">
          <a:xfrm>
            <a:off x="4643438" y="3714750"/>
            <a:ext cx="1925637" cy="2143125"/>
          </a:xfrm>
          <a:prstGeom prst="rect">
            <a:avLst/>
          </a:prstGeom>
          <a:noFill/>
          <a:ln w="9525">
            <a:noFill/>
            <a:miter lim="800000"/>
            <a:headEnd/>
            <a:tailEnd/>
          </a:ln>
        </p:spPr>
      </p:pic>
      <p:pic>
        <p:nvPicPr>
          <p:cNvPr id="3077" name="Picture 12" descr="http://t0.gstatic.com/images?q=tbn:ANd9GcQjh4YJWE4OJIxITWkeQuJmKNmcTogiPdkcabYVhuZ8eGPPZ_5l">
            <a:hlinkClick r:id="rId8"/>
          </p:cNvPr>
          <p:cNvPicPr>
            <a:picLocks noChangeAspect="1" noChangeArrowheads="1"/>
          </p:cNvPicPr>
          <p:nvPr/>
        </p:nvPicPr>
        <p:blipFill>
          <a:blip r:embed="rId9"/>
          <a:srcRect/>
          <a:stretch>
            <a:fillRect/>
          </a:stretch>
        </p:blipFill>
        <p:spPr bwMode="auto">
          <a:xfrm>
            <a:off x="6858000" y="3946525"/>
            <a:ext cx="2047875" cy="1697038"/>
          </a:xfrm>
          <a:prstGeom prst="rect">
            <a:avLst/>
          </a:prstGeom>
          <a:noFill/>
          <a:ln w="9525">
            <a:noFill/>
            <a:miter lim="800000"/>
            <a:headEnd/>
            <a:tailEnd/>
          </a:ln>
        </p:spPr>
      </p:pic>
      <p:pic>
        <p:nvPicPr>
          <p:cNvPr id="3078" name="Picture 13" descr="http://www.toxicfreenc.org/images/spraycan.sm.jpg"/>
          <p:cNvPicPr>
            <a:picLocks noChangeAspect="1" noChangeArrowheads="1"/>
          </p:cNvPicPr>
          <p:nvPr/>
        </p:nvPicPr>
        <p:blipFill>
          <a:blip r:embed="rId10" r:link="rId11"/>
          <a:srcRect/>
          <a:stretch>
            <a:fillRect/>
          </a:stretch>
        </p:blipFill>
        <p:spPr bwMode="auto">
          <a:xfrm>
            <a:off x="2627313" y="4000500"/>
            <a:ext cx="1516062" cy="1828800"/>
          </a:xfrm>
          <a:prstGeom prst="rect">
            <a:avLst/>
          </a:prstGeom>
          <a:noFill/>
          <a:ln w="9525">
            <a:noFill/>
            <a:miter lim="800000"/>
            <a:headEnd/>
            <a:tailEnd/>
          </a:ln>
        </p:spPr>
      </p:pic>
      <p:sp>
        <p:nvSpPr>
          <p:cNvPr id="3079" name="8 Rectángulo"/>
          <p:cNvSpPr>
            <a:spLocks noChangeArrowheads="1"/>
          </p:cNvSpPr>
          <p:nvPr/>
        </p:nvSpPr>
        <p:spPr bwMode="auto">
          <a:xfrm rot="10800000" flipV="1">
            <a:off x="714373" y="6018232"/>
            <a:ext cx="1357296" cy="553998"/>
          </a:xfrm>
          <a:prstGeom prst="rect">
            <a:avLst/>
          </a:prstGeom>
          <a:noFill/>
          <a:ln w="9525">
            <a:noFill/>
            <a:miter lim="800000"/>
            <a:headEnd/>
            <a:tailEnd/>
          </a:ln>
        </p:spPr>
        <p:txBody>
          <a:bodyPr wrap="square">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3000" b="0" i="0" u="none" strike="noStrike" kern="1200" cap="none" spc="0" normalizeH="0" baseline="0" noProof="0" dirty="0" smtClean="0">
                <a:ln>
                  <a:noFill/>
                </a:ln>
                <a:solidFill>
                  <a:prstClr val="black"/>
                </a:solidFill>
                <a:effectLst/>
                <a:uLnTx/>
                <a:uFillTx/>
                <a:latin typeface="Arial" charset="0"/>
                <a:ea typeface="+mn-ea"/>
                <a:cs typeface="Arial" charset="0"/>
              </a:rPr>
              <a:t>+1000</a:t>
            </a:r>
            <a:endParaRPr kumimoji="0" lang="es-ES" sz="3000" b="0"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3080" name="9 Rectángulo"/>
          <p:cNvSpPr>
            <a:spLocks noChangeArrowheads="1"/>
          </p:cNvSpPr>
          <p:nvPr/>
        </p:nvSpPr>
        <p:spPr bwMode="auto">
          <a:xfrm rot="10800000" flipV="1">
            <a:off x="3143250" y="6018213"/>
            <a:ext cx="473075" cy="554037"/>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3000" b="0" i="0" u="none" strike="noStrike" kern="1200" cap="none" spc="0" normalizeH="0" baseline="0" noProof="0">
                <a:ln>
                  <a:noFill/>
                </a:ln>
                <a:solidFill>
                  <a:prstClr val="black"/>
                </a:solidFill>
                <a:effectLst/>
                <a:uLnTx/>
                <a:uFillTx/>
                <a:latin typeface="Arial" charset="0"/>
                <a:ea typeface="+mn-ea"/>
                <a:cs typeface="Arial" charset="0"/>
              </a:rPr>
              <a:t>0</a:t>
            </a:r>
          </a:p>
        </p:txBody>
      </p:sp>
      <p:sp>
        <p:nvSpPr>
          <p:cNvPr id="3081" name="10 Rectángulo"/>
          <p:cNvSpPr>
            <a:spLocks noChangeArrowheads="1"/>
          </p:cNvSpPr>
          <p:nvPr/>
        </p:nvSpPr>
        <p:spPr bwMode="auto">
          <a:xfrm rot="10800000" flipV="1">
            <a:off x="4786313" y="6000750"/>
            <a:ext cx="1150937" cy="554038"/>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3000" b="0" i="0" u="none" strike="noStrike" kern="1200" cap="none" spc="0" normalizeH="0" baseline="0" noProof="0" dirty="0" smtClean="0">
                <a:ln>
                  <a:noFill/>
                </a:ln>
                <a:solidFill>
                  <a:prstClr val="black"/>
                </a:solidFill>
                <a:effectLst/>
                <a:uLnTx/>
                <a:uFillTx/>
                <a:latin typeface="Arial" charset="0"/>
                <a:ea typeface="+mn-ea"/>
                <a:cs typeface="Arial" charset="0"/>
              </a:rPr>
              <a:t>- </a:t>
            </a:r>
            <a:r>
              <a:rPr kumimoji="0" lang="es-ES" sz="3000" b="0" i="0" u="none" strike="noStrike" kern="1200" cap="none" spc="0" normalizeH="0" baseline="0" noProof="0" dirty="0">
                <a:ln>
                  <a:noFill/>
                </a:ln>
                <a:solidFill>
                  <a:prstClr val="black"/>
                </a:solidFill>
                <a:effectLst/>
                <a:uLnTx/>
                <a:uFillTx/>
                <a:latin typeface="Arial" charset="0"/>
                <a:ea typeface="+mn-ea"/>
                <a:cs typeface="Arial" charset="0"/>
              </a:rPr>
              <a:t>100</a:t>
            </a:r>
          </a:p>
        </p:txBody>
      </p:sp>
      <p:sp>
        <p:nvSpPr>
          <p:cNvPr id="3082" name="11 Rectángulo"/>
          <p:cNvSpPr>
            <a:spLocks noChangeArrowheads="1"/>
          </p:cNvSpPr>
          <p:nvPr/>
        </p:nvSpPr>
        <p:spPr bwMode="auto">
          <a:xfrm rot="10800000" flipV="1">
            <a:off x="7429500" y="5946775"/>
            <a:ext cx="1071563" cy="554038"/>
          </a:xfrm>
          <a:prstGeom prst="rect">
            <a:avLst/>
          </a:prstGeom>
          <a:noFill/>
          <a:ln w="9525">
            <a:noFill/>
            <a:miter lim="800000"/>
            <a:headEnd/>
            <a:tailEnd/>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3000" b="0" i="0" u="none" strike="noStrike" kern="1200" cap="none" spc="0" normalizeH="0" baseline="0" noProof="0" dirty="0" smtClean="0">
                <a:ln>
                  <a:noFill/>
                </a:ln>
                <a:solidFill>
                  <a:prstClr val="black"/>
                </a:solidFill>
                <a:effectLst/>
                <a:uLnTx/>
                <a:uFillTx/>
                <a:latin typeface="Arial" charset="0"/>
                <a:ea typeface="+mn-ea"/>
                <a:cs typeface="Arial" charset="0"/>
              </a:rPr>
              <a:t>1000</a:t>
            </a:r>
            <a:endParaRPr kumimoji="0" lang="es-ES" sz="3000" b="0" i="0" u="none" strike="noStrike" kern="1200" cap="none" spc="0" normalizeH="0" baseline="0" noProof="0" dirty="0">
              <a:ln>
                <a:noFill/>
              </a:ln>
              <a:solidFill>
                <a:prstClr val="black"/>
              </a:solidFill>
              <a:effectLst/>
              <a:uLnTx/>
              <a:uFillTx/>
              <a:latin typeface="Arial" charset="0"/>
              <a:ea typeface="+mn-ea"/>
              <a:cs typeface="Arial" charset="0"/>
            </a:endParaRPr>
          </a:p>
        </p:txBody>
      </p:sp>
      <p:pic>
        <p:nvPicPr>
          <p:cNvPr id="3083" name="Picture 2" descr="http://t1.gstatic.com/images?q=tbn:ANd9GcTRYeNAx2H5816KeS0o152UthCyJQ81Hvq7Xk_oRplJhgbgLDJF">
            <a:hlinkClick r:id="rId12"/>
          </p:cNvPr>
          <p:cNvPicPr>
            <a:picLocks noChangeAspect="1" noChangeArrowheads="1"/>
          </p:cNvPicPr>
          <p:nvPr/>
        </p:nvPicPr>
        <p:blipFill>
          <a:blip r:embed="rId13"/>
          <a:srcRect/>
          <a:stretch>
            <a:fillRect/>
          </a:stretch>
        </p:blipFill>
        <p:spPr bwMode="auto">
          <a:xfrm>
            <a:off x="642938" y="500063"/>
            <a:ext cx="3524250" cy="3000375"/>
          </a:xfrm>
          <a:prstGeom prst="rect">
            <a:avLst/>
          </a:prstGeom>
          <a:noFill/>
          <a:ln w="9525">
            <a:noFill/>
            <a:miter lim="800000"/>
            <a:headEnd/>
            <a:tailEnd/>
          </a:ln>
        </p:spPr>
      </p:pic>
    </p:spTree>
    <p:extLst>
      <p:ext uri="{BB962C8B-B14F-4D97-AF65-F5344CB8AC3E}">
        <p14:creationId xmlns:p14="http://schemas.microsoft.com/office/powerpoint/2010/main" xmlns="" val="1196030342"/>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http://midietacojea.files.wordpress.com/2014/05/no-transgenico-green-peace.gif">
            <a:hlinkClick r:id="rId2"/>
          </p:cNvPr>
          <p:cNvPicPr>
            <a:picLocks noChangeAspect="1" noChangeArrowheads="1"/>
          </p:cNvPicPr>
          <p:nvPr/>
        </p:nvPicPr>
        <p:blipFill>
          <a:blip r:embed="rId3"/>
          <a:srcRect/>
          <a:stretch>
            <a:fillRect/>
          </a:stretch>
        </p:blipFill>
        <p:spPr bwMode="auto">
          <a:xfrm>
            <a:off x="0" y="-1"/>
            <a:ext cx="9144000" cy="6858001"/>
          </a:xfrm>
          <a:prstGeom prst="rect">
            <a:avLst/>
          </a:prstGeom>
          <a:noFill/>
        </p:spPr>
      </p:pic>
    </p:spTree>
    <p:extLst>
      <p:ext uri="{BB962C8B-B14F-4D97-AF65-F5344CB8AC3E}">
        <p14:creationId xmlns:p14="http://schemas.microsoft.com/office/powerpoint/2010/main" xmlns="" val="156532096"/>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2">
            <a:lumMod val="60000"/>
            <a:lumOff val="40000"/>
          </a:schemeClr>
        </a:solidFill>
        <a:effectLst/>
      </p:bgPr>
    </p:bg>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71407" y="0"/>
            <a:ext cx="3429023" cy="6698797"/>
            <a:chOff x="261" y="976"/>
            <a:chExt cx="11172" cy="14291"/>
          </a:xfrm>
        </p:grpSpPr>
        <p:sp>
          <p:nvSpPr>
            <p:cNvPr id="1027" name="AutoShape 3"/>
            <p:cNvSpPr>
              <a:spLocks noChangeAspect="1" noChangeArrowheads="1"/>
            </p:cNvSpPr>
            <p:nvPr/>
          </p:nvSpPr>
          <p:spPr bwMode="auto">
            <a:xfrm>
              <a:off x="261" y="976"/>
              <a:ext cx="11172" cy="1429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s-ES"/>
            </a:p>
          </p:txBody>
        </p:sp>
        <p:grpSp>
          <p:nvGrpSpPr>
            <p:cNvPr id="3" name="Group 4"/>
            <p:cNvGrpSpPr>
              <a:grpSpLocks/>
            </p:cNvGrpSpPr>
            <p:nvPr/>
          </p:nvGrpSpPr>
          <p:grpSpPr bwMode="auto">
            <a:xfrm>
              <a:off x="285" y="9384"/>
              <a:ext cx="3411" cy="2244"/>
              <a:chOff x="285" y="9384"/>
              <a:chExt cx="3411" cy="2244"/>
            </a:xfrm>
          </p:grpSpPr>
          <p:sp>
            <p:nvSpPr>
              <p:cNvPr id="1029" name="Freeform 5"/>
              <p:cNvSpPr>
                <a:spLocks/>
              </p:cNvSpPr>
              <p:nvPr/>
            </p:nvSpPr>
            <p:spPr bwMode="auto">
              <a:xfrm>
                <a:off x="419" y="10688"/>
                <a:ext cx="835" cy="691"/>
              </a:xfrm>
              <a:custGeom>
                <a:avLst/>
                <a:gdLst/>
                <a:ahLst/>
                <a:cxnLst>
                  <a:cxn ang="0">
                    <a:pos x="34" y="29"/>
                  </a:cxn>
                  <a:cxn ang="0">
                    <a:pos x="34" y="34"/>
                  </a:cxn>
                  <a:cxn ang="0">
                    <a:pos x="24" y="48"/>
                  </a:cxn>
                  <a:cxn ang="0">
                    <a:pos x="15" y="72"/>
                  </a:cxn>
                  <a:cxn ang="0">
                    <a:pos x="5" y="101"/>
                  </a:cxn>
                  <a:cxn ang="0">
                    <a:pos x="0" y="144"/>
                  </a:cxn>
                  <a:cxn ang="0">
                    <a:pos x="5" y="192"/>
                  </a:cxn>
                  <a:cxn ang="0">
                    <a:pos x="10" y="221"/>
                  </a:cxn>
                  <a:cxn ang="0">
                    <a:pos x="19" y="250"/>
                  </a:cxn>
                  <a:cxn ang="0">
                    <a:pos x="29" y="283"/>
                  </a:cxn>
                  <a:cxn ang="0">
                    <a:pos x="48" y="317"/>
                  </a:cxn>
                  <a:cxn ang="0">
                    <a:pos x="87" y="384"/>
                  </a:cxn>
                  <a:cxn ang="0">
                    <a:pos x="144" y="456"/>
                  </a:cxn>
                  <a:cxn ang="0">
                    <a:pos x="173" y="494"/>
                  </a:cxn>
                  <a:cxn ang="0">
                    <a:pos x="207" y="528"/>
                  </a:cxn>
                  <a:cxn ang="0">
                    <a:pos x="240" y="561"/>
                  </a:cxn>
                  <a:cxn ang="0">
                    <a:pos x="279" y="595"/>
                  </a:cxn>
                  <a:cxn ang="0">
                    <a:pos x="312" y="624"/>
                  </a:cxn>
                  <a:cxn ang="0">
                    <a:pos x="350" y="648"/>
                  </a:cxn>
                  <a:cxn ang="0">
                    <a:pos x="389" y="667"/>
                  </a:cxn>
                  <a:cxn ang="0">
                    <a:pos x="427" y="681"/>
                  </a:cxn>
                  <a:cxn ang="0">
                    <a:pos x="466" y="691"/>
                  </a:cxn>
                  <a:cxn ang="0">
                    <a:pos x="504" y="691"/>
                  </a:cxn>
                  <a:cxn ang="0">
                    <a:pos x="542" y="681"/>
                  </a:cxn>
                  <a:cxn ang="0">
                    <a:pos x="576" y="667"/>
                  </a:cxn>
                  <a:cxn ang="0">
                    <a:pos x="614" y="652"/>
                  </a:cxn>
                  <a:cxn ang="0">
                    <a:pos x="672" y="638"/>
                  </a:cxn>
                  <a:cxn ang="0">
                    <a:pos x="729" y="619"/>
                  </a:cxn>
                  <a:cxn ang="0">
                    <a:pos x="787" y="600"/>
                  </a:cxn>
                  <a:cxn ang="0">
                    <a:pos x="806" y="581"/>
                  </a:cxn>
                  <a:cxn ang="0">
                    <a:pos x="825" y="566"/>
                  </a:cxn>
                  <a:cxn ang="0">
                    <a:pos x="835" y="542"/>
                  </a:cxn>
                  <a:cxn ang="0">
                    <a:pos x="835" y="518"/>
                  </a:cxn>
                  <a:cxn ang="0">
                    <a:pos x="830" y="489"/>
                  </a:cxn>
                  <a:cxn ang="0">
                    <a:pos x="811" y="451"/>
                  </a:cxn>
                  <a:cxn ang="0">
                    <a:pos x="782" y="413"/>
                  </a:cxn>
                  <a:cxn ang="0">
                    <a:pos x="739" y="365"/>
                  </a:cxn>
                  <a:cxn ang="0">
                    <a:pos x="662" y="298"/>
                  </a:cxn>
                  <a:cxn ang="0">
                    <a:pos x="571" y="226"/>
                  </a:cxn>
                  <a:cxn ang="0">
                    <a:pos x="475" y="154"/>
                  </a:cxn>
                  <a:cxn ang="0">
                    <a:pos x="370" y="87"/>
                  </a:cxn>
                  <a:cxn ang="0">
                    <a:pos x="317" y="58"/>
                  </a:cxn>
                  <a:cxn ang="0">
                    <a:pos x="269" y="34"/>
                  </a:cxn>
                  <a:cxn ang="0">
                    <a:pos x="221" y="19"/>
                  </a:cxn>
                  <a:cxn ang="0">
                    <a:pos x="173" y="5"/>
                  </a:cxn>
                  <a:cxn ang="0">
                    <a:pos x="130" y="0"/>
                  </a:cxn>
                  <a:cxn ang="0">
                    <a:pos x="96" y="0"/>
                  </a:cxn>
                  <a:cxn ang="0">
                    <a:pos x="77" y="5"/>
                  </a:cxn>
                  <a:cxn ang="0">
                    <a:pos x="63" y="10"/>
                  </a:cxn>
                  <a:cxn ang="0">
                    <a:pos x="48" y="19"/>
                  </a:cxn>
                  <a:cxn ang="0">
                    <a:pos x="34" y="29"/>
                  </a:cxn>
                </a:cxnLst>
                <a:rect l="0" t="0" r="r" b="b"/>
                <a:pathLst>
                  <a:path w="835" h="691">
                    <a:moveTo>
                      <a:pt x="34" y="29"/>
                    </a:moveTo>
                    <a:lnTo>
                      <a:pt x="34" y="34"/>
                    </a:lnTo>
                    <a:lnTo>
                      <a:pt x="24" y="48"/>
                    </a:lnTo>
                    <a:lnTo>
                      <a:pt x="15" y="72"/>
                    </a:lnTo>
                    <a:lnTo>
                      <a:pt x="5" y="101"/>
                    </a:lnTo>
                    <a:lnTo>
                      <a:pt x="0" y="144"/>
                    </a:lnTo>
                    <a:lnTo>
                      <a:pt x="5" y="192"/>
                    </a:lnTo>
                    <a:lnTo>
                      <a:pt x="10" y="221"/>
                    </a:lnTo>
                    <a:lnTo>
                      <a:pt x="19" y="250"/>
                    </a:lnTo>
                    <a:lnTo>
                      <a:pt x="29" y="283"/>
                    </a:lnTo>
                    <a:lnTo>
                      <a:pt x="48" y="317"/>
                    </a:lnTo>
                    <a:lnTo>
                      <a:pt x="87" y="384"/>
                    </a:lnTo>
                    <a:lnTo>
                      <a:pt x="144" y="456"/>
                    </a:lnTo>
                    <a:lnTo>
                      <a:pt x="173" y="494"/>
                    </a:lnTo>
                    <a:lnTo>
                      <a:pt x="207" y="528"/>
                    </a:lnTo>
                    <a:lnTo>
                      <a:pt x="240" y="561"/>
                    </a:lnTo>
                    <a:lnTo>
                      <a:pt x="279" y="595"/>
                    </a:lnTo>
                    <a:lnTo>
                      <a:pt x="312" y="624"/>
                    </a:lnTo>
                    <a:lnTo>
                      <a:pt x="350" y="648"/>
                    </a:lnTo>
                    <a:lnTo>
                      <a:pt x="389" y="667"/>
                    </a:lnTo>
                    <a:lnTo>
                      <a:pt x="427" y="681"/>
                    </a:lnTo>
                    <a:lnTo>
                      <a:pt x="466" y="691"/>
                    </a:lnTo>
                    <a:lnTo>
                      <a:pt x="504" y="691"/>
                    </a:lnTo>
                    <a:lnTo>
                      <a:pt x="542" y="681"/>
                    </a:lnTo>
                    <a:lnTo>
                      <a:pt x="576" y="667"/>
                    </a:lnTo>
                    <a:lnTo>
                      <a:pt x="614" y="652"/>
                    </a:lnTo>
                    <a:lnTo>
                      <a:pt x="672" y="638"/>
                    </a:lnTo>
                    <a:lnTo>
                      <a:pt x="729" y="619"/>
                    </a:lnTo>
                    <a:lnTo>
                      <a:pt x="787" y="600"/>
                    </a:lnTo>
                    <a:lnTo>
                      <a:pt x="806" y="581"/>
                    </a:lnTo>
                    <a:lnTo>
                      <a:pt x="825" y="566"/>
                    </a:lnTo>
                    <a:lnTo>
                      <a:pt x="835" y="542"/>
                    </a:lnTo>
                    <a:lnTo>
                      <a:pt x="835" y="518"/>
                    </a:lnTo>
                    <a:lnTo>
                      <a:pt x="830" y="489"/>
                    </a:lnTo>
                    <a:lnTo>
                      <a:pt x="811" y="451"/>
                    </a:lnTo>
                    <a:lnTo>
                      <a:pt x="782" y="413"/>
                    </a:lnTo>
                    <a:lnTo>
                      <a:pt x="739" y="365"/>
                    </a:lnTo>
                    <a:lnTo>
                      <a:pt x="662" y="298"/>
                    </a:lnTo>
                    <a:lnTo>
                      <a:pt x="571" y="226"/>
                    </a:lnTo>
                    <a:lnTo>
                      <a:pt x="475" y="154"/>
                    </a:lnTo>
                    <a:lnTo>
                      <a:pt x="370" y="87"/>
                    </a:lnTo>
                    <a:lnTo>
                      <a:pt x="317" y="58"/>
                    </a:lnTo>
                    <a:lnTo>
                      <a:pt x="269" y="34"/>
                    </a:lnTo>
                    <a:lnTo>
                      <a:pt x="221" y="19"/>
                    </a:lnTo>
                    <a:lnTo>
                      <a:pt x="173" y="5"/>
                    </a:lnTo>
                    <a:lnTo>
                      <a:pt x="130" y="0"/>
                    </a:lnTo>
                    <a:lnTo>
                      <a:pt x="96" y="0"/>
                    </a:lnTo>
                    <a:lnTo>
                      <a:pt x="77" y="5"/>
                    </a:lnTo>
                    <a:lnTo>
                      <a:pt x="63" y="10"/>
                    </a:lnTo>
                    <a:lnTo>
                      <a:pt x="48" y="19"/>
                    </a:lnTo>
                    <a:lnTo>
                      <a:pt x="34" y="29"/>
                    </a:lnTo>
                    <a:close/>
                  </a:path>
                </a:pathLst>
              </a:custGeom>
              <a:solidFill>
                <a:srgbClr val="94A6B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30" name="Freeform 6"/>
              <p:cNvSpPr>
                <a:spLocks/>
              </p:cNvSpPr>
              <p:nvPr/>
            </p:nvSpPr>
            <p:spPr bwMode="auto">
              <a:xfrm>
                <a:off x="419" y="10688"/>
                <a:ext cx="835" cy="691"/>
              </a:xfrm>
              <a:custGeom>
                <a:avLst/>
                <a:gdLst/>
                <a:ahLst/>
                <a:cxnLst>
                  <a:cxn ang="0">
                    <a:pos x="34" y="29"/>
                  </a:cxn>
                  <a:cxn ang="0">
                    <a:pos x="34" y="34"/>
                  </a:cxn>
                  <a:cxn ang="0">
                    <a:pos x="24" y="48"/>
                  </a:cxn>
                  <a:cxn ang="0">
                    <a:pos x="15" y="72"/>
                  </a:cxn>
                  <a:cxn ang="0">
                    <a:pos x="5" y="101"/>
                  </a:cxn>
                  <a:cxn ang="0">
                    <a:pos x="0" y="144"/>
                  </a:cxn>
                  <a:cxn ang="0">
                    <a:pos x="5" y="192"/>
                  </a:cxn>
                  <a:cxn ang="0">
                    <a:pos x="10" y="221"/>
                  </a:cxn>
                  <a:cxn ang="0">
                    <a:pos x="19" y="250"/>
                  </a:cxn>
                  <a:cxn ang="0">
                    <a:pos x="29" y="283"/>
                  </a:cxn>
                  <a:cxn ang="0">
                    <a:pos x="48" y="317"/>
                  </a:cxn>
                  <a:cxn ang="0">
                    <a:pos x="87" y="384"/>
                  </a:cxn>
                  <a:cxn ang="0">
                    <a:pos x="144" y="456"/>
                  </a:cxn>
                  <a:cxn ang="0">
                    <a:pos x="173" y="494"/>
                  </a:cxn>
                  <a:cxn ang="0">
                    <a:pos x="207" y="528"/>
                  </a:cxn>
                  <a:cxn ang="0">
                    <a:pos x="240" y="561"/>
                  </a:cxn>
                  <a:cxn ang="0">
                    <a:pos x="279" y="595"/>
                  </a:cxn>
                  <a:cxn ang="0">
                    <a:pos x="312" y="624"/>
                  </a:cxn>
                  <a:cxn ang="0">
                    <a:pos x="350" y="648"/>
                  </a:cxn>
                  <a:cxn ang="0">
                    <a:pos x="389" y="667"/>
                  </a:cxn>
                  <a:cxn ang="0">
                    <a:pos x="427" y="681"/>
                  </a:cxn>
                  <a:cxn ang="0">
                    <a:pos x="466" y="691"/>
                  </a:cxn>
                  <a:cxn ang="0">
                    <a:pos x="504" y="691"/>
                  </a:cxn>
                  <a:cxn ang="0">
                    <a:pos x="542" y="681"/>
                  </a:cxn>
                  <a:cxn ang="0">
                    <a:pos x="576" y="667"/>
                  </a:cxn>
                  <a:cxn ang="0">
                    <a:pos x="614" y="652"/>
                  </a:cxn>
                  <a:cxn ang="0">
                    <a:pos x="672" y="638"/>
                  </a:cxn>
                  <a:cxn ang="0">
                    <a:pos x="729" y="619"/>
                  </a:cxn>
                  <a:cxn ang="0">
                    <a:pos x="787" y="600"/>
                  </a:cxn>
                  <a:cxn ang="0">
                    <a:pos x="806" y="581"/>
                  </a:cxn>
                  <a:cxn ang="0">
                    <a:pos x="825" y="566"/>
                  </a:cxn>
                  <a:cxn ang="0">
                    <a:pos x="835" y="542"/>
                  </a:cxn>
                  <a:cxn ang="0">
                    <a:pos x="835" y="518"/>
                  </a:cxn>
                  <a:cxn ang="0">
                    <a:pos x="830" y="489"/>
                  </a:cxn>
                  <a:cxn ang="0">
                    <a:pos x="811" y="451"/>
                  </a:cxn>
                  <a:cxn ang="0">
                    <a:pos x="782" y="413"/>
                  </a:cxn>
                  <a:cxn ang="0">
                    <a:pos x="739" y="365"/>
                  </a:cxn>
                  <a:cxn ang="0">
                    <a:pos x="662" y="298"/>
                  </a:cxn>
                  <a:cxn ang="0">
                    <a:pos x="571" y="226"/>
                  </a:cxn>
                  <a:cxn ang="0">
                    <a:pos x="475" y="154"/>
                  </a:cxn>
                  <a:cxn ang="0">
                    <a:pos x="370" y="87"/>
                  </a:cxn>
                  <a:cxn ang="0">
                    <a:pos x="317" y="58"/>
                  </a:cxn>
                  <a:cxn ang="0">
                    <a:pos x="269" y="34"/>
                  </a:cxn>
                  <a:cxn ang="0">
                    <a:pos x="221" y="19"/>
                  </a:cxn>
                  <a:cxn ang="0">
                    <a:pos x="173" y="5"/>
                  </a:cxn>
                  <a:cxn ang="0">
                    <a:pos x="130" y="0"/>
                  </a:cxn>
                  <a:cxn ang="0">
                    <a:pos x="96" y="0"/>
                  </a:cxn>
                  <a:cxn ang="0">
                    <a:pos x="77" y="5"/>
                  </a:cxn>
                  <a:cxn ang="0">
                    <a:pos x="63" y="10"/>
                  </a:cxn>
                  <a:cxn ang="0">
                    <a:pos x="48" y="19"/>
                  </a:cxn>
                  <a:cxn ang="0">
                    <a:pos x="34" y="29"/>
                  </a:cxn>
                </a:cxnLst>
                <a:rect l="0" t="0" r="r" b="b"/>
                <a:pathLst>
                  <a:path w="835" h="691">
                    <a:moveTo>
                      <a:pt x="34" y="29"/>
                    </a:moveTo>
                    <a:lnTo>
                      <a:pt x="34" y="34"/>
                    </a:lnTo>
                    <a:lnTo>
                      <a:pt x="24" y="48"/>
                    </a:lnTo>
                    <a:lnTo>
                      <a:pt x="15" y="72"/>
                    </a:lnTo>
                    <a:lnTo>
                      <a:pt x="5" y="101"/>
                    </a:lnTo>
                    <a:lnTo>
                      <a:pt x="0" y="144"/>
                    </a:lnTo>
                    <a:lnTo>
                      <a:pt x="5" y="192"/>
                    </a:lnTo>
                    <a:lnTo>
                      <a:pt x="10" y="221"/>
                    </a:lnTo>
                    <a:lnTo>
                      <a:pt x="19" y="250"/>
                    </a:lnTo>
                    <a:lnTo>
                      <a:pt x="29" y="283"/>
                    </a:lnTo>
                    <a:lnTo>
                      <a:pt x="48" y="317"/>
                    </a:lnTo>
                    <a:lnTo>
                      <a:pt x="87" y="384"/>
                    </a:lnTo>
                    <a:lnTo>
                      <a:pt x="144" y="456"/>
                    </a:lnTo>
                    <a:lnTo>
                      <a:pt x="173" y="494"/>
                    </a:lnTo>
                    <a:lnTo>
                      <a:pt x="207" y="528"/>
                    </a:lnTo>
                    <a:lnTo>
                      <a:pt x="240" y="561"/>
                    </a:lnTo>
                    <a:lnTo>
                      <a:pt x="279" y="595"/>
                    </a:lnTo>
                    <a:lnTo>
                      <a:pt x="312" y="624"/>
                    </a:lnTo>
                    <a:lnTo>
                      <a:pt x="350" y="648"/>
                    </a:lnTo>
                    <a:lnTo>
                      <a:pt x="389" y="667"/>
                    </a:lnTo>
                    <a:lnTo>
                      <a:pt x="427" y="681"/>
                    </a:lnTo>
                    <a:lnTo>
                      <a:pt x="466" y="691"/>
                    </a:lnTo>
                    <a:lnTo>
                      <a:pt x="504" y="691"/>
                    </a:lnTo>
                    <a:lnTo>
                      <a:pt x="542" y="681"/>
                    </a:lnTo>
                    <a:lnTo>
                      <a:pt x="576" y="667"/>
                    </a:lnTo>
                    <a:lnTo>
                      <a:pt x="614" y="652"/>
                    </a:lnTo>
                    <a:lnTo>
                      <a:pt x="672" y="638"/>
                    </a:lnTo>
                    <a:lnTo>
                      <a:pt x="729" y="619"/>
                    </a:lnTo>
                    <a:lnTo>
                      <a:pt x="787" y="600"/>
                    </a:lnTo>
                    <a:lnTo>
                      <a:pt x="806" y="581"/>
                    </a:lnTo>
                    <a:lnTo>
                      <a:pt x="825" y="566"/>
                    </a:lnTo>
                    <a:lnTo>
                      <a:pt x="835" y="542"/>
                    </a:lnTo>
                    <a:lnTo>
                      <a:pt x="835" y="518"/>
                    </a:lnTo>
                    <a:lnTo>
                      <a:pt x="830" y="489"/>
                    </a:lnTo>
                    <a:lnTo>
                      <a:pt x="811" y="451"/>
                    </a:lnTo>
                    <a:lnTo>
                      <a:pt x="782" y="413"/>
                    </a:lnTo>
                    <a:lnTo>
                      <a:pt x="739" y="365"/>
                    </a:lnTo>
                    <a:lnTo>
                      <a:pt x="662" y="298"/>
                    </a:lnTo>
                    <a:lnTo>
                      <a:pt x="571" y="226"/>
                    </a:lnTo>
                    <a:lnTo>
                      <a:pt x="475" y="154"/>
                    </a:lnTo>
                    <a:lnTo>
                      <a:pt x="370" y="87"/>
                    </a:lnTo>
                    <a:lnTo>
                      <a:pt x="317" y="58"/>
                    </a:lnTo>
                    <a:lnTo>
                      <a:pt x="269" y="34"/>
                    </a:lnTo>
                    <a:lnTo>
                      <a:pt x="221" y="19"/>
                    </a:lnTo>
                    <a:lnTo>
                      <a:pt x="173" y="5"/>
                    </a:lnTo>
                    <a:lnTo>
                      <a:pt x="130" y="0"/>
                    </a:lnTo>
                    <a:lnTo>
                      <a:pt x="96" y="0"/>
                    </a:lnTo>
                    <a:lnTo>
                      <a:pt x="77" y="5"/>
                    </a:lnTo>
                    <a:lnTo>
                      <a:pt x="63" y="10"/>
                    </a:lnTo>
                    <a:lnTo>
                      <a:pt x="48" y="19"/>
                    </a:lnTo>
                    <a:lnTo>
                      <a:pt x="34" y="29"/>
                    </a:lnTo>
                  </a:path>
                </a:pathLst>
              </a:custGeom>
              <a:noFill/>
              <a:ln w="14">
                <a:solidFill>
                  <a:srgbClr val="526E7E"/>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031" name="Freeform 7"/>
              <p:cNvSpPr>
                <a:spLocks/>
              </p:cNvSpPr>
              <p:nvPr/>
            </p:nvSpPr>
            <p:spPr bwMode="auto">
              <a:xfrm>
                <a:off x="784" y="10736"/>
                <a:ext cx="2912" cy="892"/>
              </a:xfrm>
              <a:custGeom>
                <a:avLst/>
                <a:gdLst/>
                <a:ahLst/>
                <a:cxnLst>
                  <a:cxn ang="0">
                    <a:pos x="739" y="283"/>
                  </a:cxn>
                  <a:cxn ang="0">
                    <a:pos x="926" y="130"/>
                  </a:cxn>
                  <a:cxn ang="0">
                    <a:pos x="1108" y="29"/>
                  </a:cxn>
                  <a:cxn ang="0">
                    <a:pos x="1209" y="0"/>
                  </a:cxn>
                  <a:cxn ang="0">
                    <a:pos x="1261" y="29"/>
                  </a:cxn>
                  <a:cxn ang="0">
                    <a:pos x="1329" y="72"/>
                  </a:cxn>
                  <a:cxn ang="0">
                    <a:pos x="1353" y="110"/>
                  </a:cxn>
                  <a:cxn ang="0">
                    <a:pos x="1353" y="130"/>
                  </a:cxn>
                  <a:cxn ang="0">
                    <a:pos x="1348" y="134"/>
                  </a:cxn>
                  <a:cxn ang="0">
                    <a:pos x="1357" y="139"/>
                  </a:cxn>
                  <a:cxn ang="0">
                    <a:pos x="1386" y="149"/>
                  </a:cxn>
                  <a:cxn ang="0">
                    <a:pos x="1420" y="154"/>
                  </a:cxn>
                  <a:cxn ang="0">
                    <a:pos x="1492" y="178"/>
                  </a:cxn>
                  <a:cxn ang="0">
                    <a:pos x="1564" y="211"/>
                  </a:cxn>
                  <a:cxn ang="0">
                    <a:pos x="1621" y="254"/>
                  </a:cxn>
                  <a:cxn ang="0">
                    <a:pos x="1736" y="307"/>
                  </a:cxn>
                  <a:cxn ang="0">
                    <a:pos x="1847" y="350"/>
                  </a:cxn>
                  <a:cxn ang="0">
                    <a:pos x="1914" y="360"/>
                  </a:cxn>
                  <a:cxn ang="0">
                    <a:pos x="1957" y="360"/>
                  </a:cxn>
                  <a:cxn ang="0">
                    <a:pos x="1995" y="365"/>
                  </a:cxn>
                  <a:cxn ang="0">
                    <a:pos x="2043" y="374"/>
                  </a:cxn>
                  <a:cxn ang="0">
                    <a:pos x="2101" y="374"/>
                  </a:cxn>
                  <a:cxn ang="0">
                    <a:pos x="2168" y="374"/>
                  </a:cxn>
                  <a:cxn ang="0">
                    <a:pos x="2240" y="384"/>
                  </a:cxn>
                  <a:cxn ang="0">
                    <a:pos x="2302" y="398"/>
                  </a:cxn>
                  <a:cxn ang="0">
                    <a:pos x="2389" y="422"/>
                  </a:cxn>
                  <a:cxn ang="0">
                    <a:pos x="2489" y="441"/>
                  </a:cxn>
                  <a:cxn ang="0">
                    <a:pos x="2571" y="456"/>
                  </a:cxn>
                  <a:cxn ang="0">
                    <a:pos x="2763" y="499"/>
                  </a:cxn>
                  <a:cxn ang="0">
                    <a:pos x="2897" y="542"/>
                  </a:cxn>
                  <a:cxn ang="0">
                    <a:pos x="2902" y="566"/>
                  </a:cxn>
                  <a:cxn ang="0">
                    <a:pos x="2748" y="643"/>
                  </a:cxn>
                  <a:cxn ang="0">
                    <a:pos x="2513" y="734"/>
                  </a:cxn>
                  <a:cxn ang="0">
                    <a:pos x="2341" y="758"/>
                  </a:cxn>
                  <a:cxn ang="0">
                    <a:pos x="2163" y="777"/>
                  </a:cxn>
                  <a:cxn ang="0">
                    <a:pos x="1976" y="820"/>
                  </a:cxn>
                  <a:cxn ang="0">
                    <a:pos x="1789" y="863"/>
                  </a:cxn>
                  <a:cxn ang="0">
                    <a:pos x="1463" y="892"/>
                  </a:cxn>
                  <a:cxn ang="0">
                    <a:pos x="1166" y="892"/>
                  </a:cxn>
                  <a:cxn ang="0">
                    <a:pos x="935" y="859"/>
                  </a:cxn>
                  <a:cxn ang="0">
                    <a:pos x="705" y="825"/>
                  </a:cxn>
                  <a:cxn ang="0">
                    <a:pos x="523" y="830"/>
                  </a:cxn>
                  <a:cxn ang="0">
                    <a:pos x="408" y="825"/>
                  </a:cxn>
                  <a:cxn ang="0">
                    <a:pos x="168" y="763"/>
                  </a:cxn>
                  <a:cxn ang="0">
                    <a:pos x="9" y="710"/>
                  </a:cxn>
                  <a:cxn ang="0">
                    <a:pos x="5" y="691"/>
                  </a:cxn>
                  <a:cxn ang="0">
                    <a:pos x="105" y="638"/>
                  </a:cxn>
                  <a:cxn ang="0">
                    <a:pos x="283" y="566"/>
                  </a:cxn>
                  <a:cxn ang="0">
                    <a:pos x="412" y="509"/>
                  </a:cxn>
                  <a:cxn ang="0">
                    <a:pos x="561" y="437"/>
                  </a:cxn>
                  <a:cxn ang="0">
                    <a:pos x="647" y="384"/>
                  </a:cxn>
                  <a:cxn ang="0">
                    <a:pos x="676" y="355"/>
                  </a:cxn>
                  <a:cxn ang="0">
                    <a:pos x="695" y="331"/>
                  </a:cxn>
                </a:cxnLst>
                <a:rect l="0" t="0" r="r" b="b"/>
                <a:pathLst>
                  <a:path w="2912" h="892">
                    <a:moveTo>
                      <a:pt x="700" y="321"/>
                    </a:moveTo>
                    <a:lnTo>
                      <a:pt x="710" y="312"/>
                    </a:lnTo>
                    <a:lnTo>
                      <a:pt x="739" y="283"/>
                    </a:lnTo>
                    <a:lnTo>
                      <a:pt x="787" y="235"/>
                    </a:lnTo>
                    <a:lnTo>
                      <a:pt x="854" y="182"/>
                    </a:lnTo>
                    <a:lnTo>
                      <a:pt x="926" y="130"/>
                    </a:lnTo>
                    <a:lnTo>
                      <a:pt x="1012" y="72"/>
                    </a:lnTo>
                    <a:lnTo>
                      <a:pt x="1060" y="48"/>
                    </a:lnTo>
                    <a:lnTo>
                      <a:pt x="1108" y="29"/>
                    </a:lnTo>
                    <a:lnTo>
                      <a:pt x="1156" y="10"/>
                    </a:lnTo>
                    <a:lnTo>
                      <a:pt x="1204" y="0"/>
                    </a:lnTo>
                    <a:lnTo>
                      <a:pt x="1209" y="0"/>
                    </a:lnTo>
                    <a:lnTo>
                      <a:pt x="1223" y="5"/>
                    </a:lnTo>
                    <a:lnTo>
                      <a:pt x="1242" y="19"/>
                    </a:lnTo>
                    <a:lnTo>
                      <a:pt x="1261" y="29"/>
                    </a:lnTo>
                    <a:lnTo>
                      <a:pt x="1285" y="43"/>
                    </a:lnTo>
                    <a:lnTo>
                      <a:pt x="1309" y="58"/>
                    </a:lnTo>
                    <a:lnTo>
                      <a:pt x="1329" y="72"/>
                    </a:lnTo>
                    <a:lnTo>
                      <a:pt x="1343" y="86"/>
                    </a:lnTo>
                    <a:lnTo>
                      <a:pt x="1348" y="101"/>
                    </a:lnTo>
                    <a:lnTo>
                      <a:pt x="1353" y="110"/>
                    </a:lnTo>
                    <a:lnTo>
                      <a:pt x="1357" y="120"/>
                    </a:lnTo>
                    <a:lnTo>
                      <a:pt x="1357" y="125"/>
                    </a:lnTo>
                    <a:lnTo>
                      <a:pt x="1353" y="130"/>
                    </a:lnTo>
                    <a:lnTo>
                      <a:pt x="1348" y="130"/>
                    </a:lnTo>
                    <a:lnTo>
                      <a:pt x="1348" y="134"/>
                    </a:lnTo>
                    <a:lnTo>
                      <a:pt x="1348" y="134"/>
                    </a:lnTo>
                    <a:lnTo>
                      <a:pt x="1348" y="134"/>
                    </a:lnTo>
                    <a:lnTo>
                      <a:pt x="1353" y="134"/>
                    </a:lnTo>
                    <a:lnTo>
                      <a:pt x="1357" y="139"/>
                    </a:lnTo>
                    <a:lnTo>
                      <a:pt x="1367" y="144"/>
                    </a:lnTo>
                    <a:lnTo>
                      <a:pt x="1377" y="149"/>
                    </a:lnTo>
                    <a:lnTo>
                      <a:pt x="1386" y="149"/>
                    </a:lnTo>
                    <a:lnTo>
                      <a:pt x="1396" y="154"/>
                    </a:lnTo>
                    <a:lnTo>
                      <a:pt x="1405" y="154"/>
                    </a:lnTo>
                    <a:lnTo>
                      <a:pt x="1420" y="154"/>
                    </a:lnTo>
                    <a:lnTo>
                      <a:pt x="1444" y="158"/>
                    </a:lnTo>
                    <a:lnTo>
                      <a:pt x="1468" y="168"/>
                    </a:lnTo>
                    <a:lnTo>
                      <a:pt x="1492" y="178"/>
                    </a:lnTo>
                    <a:lnTo>
                      <a:pt x="1520" y="187"/>
                    </a:lnTo>
                    <a:lnTo>
                      <a:pt x="1544" y="202"/>
                    </a:lnTo>
                    <a:lnTo>
                      <a:pt x="1564" y="211"/>
                    </a:lnTo>
                    <a:lnTo>
                      <a:pt x="1578" y="226"/>
                    </a:lnTo>
                    <a:lnTo>
                      <a:pt x="1592" y="235"/>
                    </a:lnTo>
                    <a:lnTo>
                      <a:pt x="1621" y="254"/>
                    </a:lnTo>
                    <a:lnTo>
                      <a:pt x="1655" y="269"/>
                    </a:lnTo>
                    <a:lnTo>
                      <a:pt x="1693" y="288"/>
                    </a:lnTo>
                    <a:lnTo>
                      <a:pt x="1736" y="307"/>
                    </a:lnTo>
                    <a:lnTo>
                      <a:pt x="1780" y="326"/>
                    </a:lnTo>
                    <a:lnTo>
                      <a:pt x="1818" y="341"/>
                    </a:lnTo>
                    <a:lnTo>
                      <a:pt x="1847" y="350"/>
                    </a:lnTo>
                    <a:lnTo>
                      <a:pt x="1871" y="355"/>
                    </a:lnTo>
                    <a:lnTo>
                      <a:pt x="1895" y="360"/>
                    </a:lnTo>
                    <a:lnTo>
                      <a:pt x="1914" y="360"/>
                    </a:lnTo>
                    <a:lnTo>
                      <a:pt x="1928" y="360"/>
                    </a:lnTo>
                    <a:lnTo>
                      <a:pt x="1943" y="360"/>
                    </a:lnTo>
                    <a:lnTo>
                      <a:pt x="1957" y="360"/>
                    </a:lnTo>
                    <a:lnTo>
                      <a:pt x="1971" y="360"/>
                    </a:lnTo>
                    <a:lnTo>
                      <a:pt x="1981" y="365"/>
                    </a:lnTo>
                    <a:lnTo>
                      <a:pt x="1995" y="365"/>
                    </a:lnTo>
                    <a:lnTo>
                      <a:pt x="2010" y="369"/>
                    </a:lnTo>
                    <a:lnTo>
                      <a:pt x="2029" y="369"/>
                    </a:lnTo>
                    <a:lnTo>
                      <a:pt x="2043" y="374"/>
                    </a:lnTo>
                    <a:lnTo>
                      <a:pt x="2063" y="374"/>
                    </a:lnTo>
                    <a:lnTo>
                      <a:pt x="2082" y="374"/>
                    </a:lnTo>
                    <a:lnTo>
                      <a:pt x="2101" y="374"/>
                    </a:lnTo>
                    <a:lnTo>
                      <a:pt x="2125" y="374"/>
                    </a:lnTo>
                    <a:lnTo>
                      <a:pt x="2144" y="374"/>
                    </a:lnTo>
                    <a:lnTo>
                      <a:pt x="2168" y="374"/>
                    </a:lnTo>
                    <a:lnTo>
                      <a:pt x="2192" y="374"/>
                    </a:lnTo>
                    <a:lnTo>
                      <a:pt x="2216" y="379"/>
                    </a:lnTo>
                    <a:lnTo>
                      <a:pt x="2240" y="384"/>
                    </a:lnTo>
                    <a:lnTo>
                      <a:pt x="2259" y="389"/>
                    </a:lnTo>
                    <a:lnTo>
                      <a:pt x="2283" y="393"/>
                    </a:lnTo>
                    <a:lnTo>
                      <a:pt x="2302" y="398"/>
                    </a:lnTo>
                    <a:lnTo>
                      <a:pt x="2326" y="408"/>
                    </a:lnTo>
                    <a:lnTo>
                      <a:pt x="2355" y="413"/>
                    </a:lnTo>
                    <a:lnTo>
                      <a:pt x="2389" y="422"/>
                    </a:lnTo>
                    <a:lnTo>
                      <a:pt x="2422" y="427"/>
                    </a:lnTo>
                    <a:lnTo>
                      <a:pt x="2456" y="432"/>
                    </a:lnTo>
                    <a:lnTo>
                      <a:pt x="2489" y="441"/>
                    </a:lnTo>
                    <a:lnTo>
                      <a:pt x="2518" y="446"/>
                    </a:lnTo>
                    <a:lnTo>
                      <a:pt x="2537" y="451"/>
                    </a:lnTo>
                    <a:lnTo>
                      <a:pt x="2571" y="456"/>
                    </a:lnTo>
                    <a:lnTo>
                      <a:pt x="2624" y="465"/>
                    </a:lnTo>
                    <a:lnTo>
                      <a:pt x="2691" y="480"/>
                    </a:lnTo>
                    <a:lnTo>
                      <a:pt x="2763" y="499"/>
                    </a:lnTo>
                    <a:lnTo>
                      <a:pt x="2830" y="518"/>
                    </a:lnTo>
                    <a:lnTo>
                      <a:pt x="2878" y="533"/>
                    </a:lnTo>
                    <a:lnTo>
                      <a:pt x="2897" y="542"/>
                    </a:lnTo>
                    <a:lnTo>
                      <a:pt x="2907" y="552"/>
                    </a:lnTo>
                    <a:lnTo>
                      <a:pt x="2912" y="561"/>
                    </a:lnTo>
                    <a:lnTo>
                      <a:pt x="2902" y="566"/>
                    </a:lnTo>
                    <a:lnTo>
                      <a:pt x="2868" y="585"/>
                    </a:lnTo>
                    <a:lnTo>
                      <a:pt x="2816" y="609"/>
                    </a:lnTo>
                    <a:lnTo>
                      <a:pt x="2748" y="643"/>
                    </a:lnTo>
                    <a:lnTo>
                      <a:pt x="2672" y="676"/>
                    </a:lnTo>
                    <a:lnTo>
                      <a:pt x="2590" y="705"/>
                    </a:lnTo>
                    <a:lnTo>
                      <a:pt x="2513" y="734"/>
                    </a:lnTo>
                    <a:lnTo>
                      <a:pt x="2441" y="748"/>
                    </a:lnTo>
                    <a:lnTo>
                      <a:pt x="2384" y="758"/>
                    </a:lnTo>
                    <a:lnTo>
                      <a:pt x="2341" y="758"/>
                    </a:lnTo>
                    <a:lnTo>
                      <a:pt x="2288" y="763"/>
                    </a:lnTo>
                    <a:lnTo>
                      <a:pt x="2226" y="768"/>
                    </a:lnTo>
                    <a:lnTo>
                      <a:pt x="2163" y="777"/>
                    </a:lnTo>
                    <a:lnTo>
                      <a:pt x="2101" y="792"/>
                    </a:lnTo>
                    <a:lnTo>
                      <a:pt x="2039" y="806"/>
                    </a:lnTo>
                    <a:lnTo>
                      <a:pt x="1976" y="820"/>
                    </a:lnTo>
                    <a:lnTo>
                      <a:pt x="1919" y="840"/>
                    </a:lnTo>
                    <a:lnTo>
                      <a:pt x="1866" y="849"/>
                    </a:lnTo>
                    <a:lnTo>
                      <a:pt x="1789" y="863"/>
                    </a:lnTo>
                    <a:lnTo>
                      <a:pt x="1688" y="873"/>
                    </a:lnTo>
                    <a:lnTo>
                      <a:pt x="1578" y="883"/>
                    </a:lnTo>
                    <a:lnTo>
                      <a:pt x="1463" y="892"/>
                    </a:lnTo>
                    <a:lnTo>
                      <a:pt x="1353" y="892"/>
                    </a:lnTo>
                    <a:lnTo>
                      <a:pt x="1247" y="892"/>
                    </a:lnTo>
                    <a:lnTo>
                      <a:pt x="1166" y="892"/>
                    </a:lnTo>
                    <a:lnTo>
                      <a:pt x="1089" y="883"/>
                    </a:lnTo>
                    <a:lnTo>
                      <a:pt x="1012" y="873"/>
                    </a:lnTo>
                    <a:lnTo>
                      <a:pt x="935" y="859"/>
                    </a:lnTo>
                    <a:lnTo>
                      <a:pt x="859" y="844"/>
                    </a:lnTo>
                    <a:lnTo>
                      <a:pt x="782" y="835"/>
                    </a:lnTo>
                    <a:lnTo>
                      <a:pt x="705" y="825"/>
                    </a:lnTo>
                    <a:lnTo>
                      <a:pt x="633" y="825"/>
                    </a:lnTo>
                    <a:lnTo>
                      <a:pt x="561" y="830"/>
                    </a:lnTo>
                    <a:lnTo>
                      <a:pt x="523" y="830"/>
                    </a:lnTo>
                    <a:lnTo>
                      <a:pt x="484" y="830"/>
                    </a:lnTo>
                    <a:lnTo>
                      <a:pt x="446" y="830"/>
                    </a:lnTo>
                    <a:lnTo>
                      <a:pt x="408" y="825"/>
                    </a:lnTo>
                    <a:lnTo>
                      <a:pt x="326" y="806"/>
                    </a:lnTo>
                    <a:lnTo>
                      <a:pt x="245" y="787"/>
                    </a:lnTo>
                    <a:lnTo>
                      <a:pt x="168" y="763"/>
                    </a:lnTo>
                    <a:lnTo>
                      <a:pt x="101" y="739"/>
                    </a:lnTo>
                    <a:lnTo>
                      <a:pt x="48" y="720"/>
                    </a:lnTo>
                    <a:lnTo>
                      <a:pt x="9" y="710"/>
                    </a:lnTo>
                    <a:lnTo>
                      <a:pt x="0" y="705"/>
                    </a:lnTo>
                    <a:lnTo>
                      <a:pt x="0" y="700"/>
                    </a:lnTo>
                    <a:lnTo>
                      <a:pt x="5" y="691"/>
                    </a:lnTo>
                    <a:lnTo>
                      <a:pt x="19" y="681"/>
                    </a:lnTo>
                    <a:lnTo>
                      <a:pt x="53" y="662"/>
                    </a:lnTo>
                    <a:lnTo>
                      <a:pt x="105" y="638"/>
                    </a:lnTo>
                    <a:lnTo>
                      <a:pt x="168" y="614"/>
                    </a:lnTo>
                    <a:lnTo>
                      <a:pt x="225" y="590"/>
                    </a:lnTo>
                    <a:lnTo>
                      <a:pt x="283" y="566"/>
                    </a:lnTo>
                    <a:lnTo>
                      <a:pt x="326" y="552"/>
                    </a:lnTo>
                    <a:lnTo>
                      <a:pt x="369" y="533"/>
                    </a:lnTo>
                    <a:lnTo>
                      <a:pt x="412" y="509"/>
                    </a:lnTo>
                    <a:lnTo>
                      <a:pt x="465" y="485"/>
                    </a:lnTo>
                    <a:lnTo>
                      <a:pt x="513" y="461"/>
                    </a:lnTo>
                    <a:lnTo>
                      <a:pt x="561" y="437"/>
                    </a:lnTo>
                    <a:lnTo>
                      <a:pt x="604" y="413"/>
                    </a:lnTo>
                    <a:lnTo>
                      <a:pt x="633" y="398"/>
                    </a:lnTo>
                    <a:lnTo>
                      <a:pt x="647" y="384"/>
                    </a:lnTo>
                    <a:lnTo>
                      <a:pt x="657" y="374"/>
                    </a:lnTo>
                    <a:lnTo>
                      <a:pt x="667" y="365"/>
                    </a:lnTo>
                    <a:lnTo>
                      <a:pt x="676" y="355"/>
                    </a:lnTo>
                    <a:lnTo>
                      <a:pt x="686" y="345"/>
                    </a:lnTo>
                    <a:lnTo>
                      <a:pt x="691" y="336"/>
                    </a:lnTo>
                    <a:lnTo>
                      <a:pt x="695" y="331"/>
                    </a:lnTo>
                    <a:lnTo>
                      <a:pt x="700" y="326"/>
                    </a:lnTo>
                    <a:lnTo>
                      <a:pt x="700" y="321"/>
                    </a:lnTo>
                    <a:close/>
                  </a:path>
                </a:pathLst>
              </a:custGeom>
              <a:solidFill>
                <a:srgbClr val="D8E6F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32" name="Freeform 8"/>
              <p:cNvSpPr>
                <a:spLocks/>
              </p:cNvSpPr>
              <p:nvPr/>
            </p:nvSpPr>
            <p:spPr bwMode="auto">
              <a:xfrm>
                <a:off x="784" y="11221"/>
                <a:ext cx="470" cy="215"/>
              </a:xfrm>
              <a:custGeom>
                <a:avLst/>
                <a:gdLst/>
                <a:ahLst/>
                <a:cxnLst>
                  <a:cxn ang="0">
                    <a:pos x="470" y="0"/>
                  </a:cxn>
                  <a:cxn ang="0">
                    <a:pos x="465" y="0"/>
                  </a:cxn>
                  <a:cxn ang="0">
                    <a:pos x="446" y="9"/>
                  </a:cxn>
                  <a:cxn ang="0">
                    <a:pos x="417" y="24"/>
                  </a:cxn>
                  <a:cxn ang="0">
                    <a:pos x="384" y="38"/>
                  </a:cxn>
                  <a:cxn ang="0">
                    <a:pos x="345" y="57"/>
                  </a:cxn>
                  <a:cxn ang="0">
                    <a:pos x="312" y="72"/>
                  </a:cxn>
                  <a:cxn ang="0">
                    <a:pos x="283" y="86"/>
                  </a:cxn>
                  <a:cxn ang="0">
                    <a:pos x="259" y="91"/>
                  </a:cxn>
                  <a:cxn ang="0">
                    <a:pos x="249" y="95"/>
                  </a:cxn>
                  <a:cxn ang="0">
                    <a:pos x="225" y="105"/>
                  </a:cxn>
                  <a:cxn ang="0">
                    <a:pos x="192" y="119"/>
                  </a:cxn>
                  <a:cxn ang="0">
                    <a:pos x="149" y="134"/>
                  </a:cxn>
                  <a:cxn ang="0">
                    <a:pos x="110" y="153"/>
                  </a:cxn>
                  <a:cxn ang="0">
                    <a:pos x="72" y="167"/>
                  </a:cxn>
                  <a:cxn ang="0">
                    <a:pos x="38" y="182"/>
                  </a:cxn>
                  <a:cxn ang="0">
                    <a:pos x="19" y="191"/>
                  </a:cxn>
                  <a:cxn ang="0">
                    <a:pos x="19" y="196"/>
                  </a:cxn>
                  <a:cxn ang="0">
                    <a:pos x="19" y="196"/>
                  </a:cxn>
                  <a:cxn ang="0">
                    <a:pos x="14" y="196"/>
                  </a:cxn>
                  <a:cxn ang="0">
                    <a:pos x="9" y="201"/>
                  </a:cxn>
                  <a:cxn ang="0">
                    <a:pos x="5" y="206"/>
                  </a:cxn>
                  <a:cxn ang="0">
                    <a:pos x="0" y="211"/>
                  </a:cxn>
                  <a:cxn ang="0">
                    <a:pos x="0" y="211"/>
                  </a:cxn>
                  <a:cxn ang="0">
                    <a:pos x="0" y="215"/>
                  </a:cxn>
                </a:cxnLst>
                <a:rect l="0" t="0" r="r" b="b"/>
                <a:pathLst>
                  <a:path w="470" h="215">
                    <a:moveTo>
                      <a:pt x="470" y="0"/>
                    </a:moveTo>
                    <a:lnTo>
                      <a:pt x="465" y="0"/>
                    </a:lnTo>
                    <a:lnTo>
                      <a:pt x="446" y="9"/>
                    </a:lnTo>
                    <a:lnTo>
                      <a:pt x="417" y="24"/>
                    </a:lnTo>
                    <a:lnTo>
                      <a:pt x="384" y="38"/>
                    </a:lnTo>
                    <a:lnTo>
                      <a:pt x="345" y="57"/>
                    </a:lnTo>
                    <a:lnTo>
                      <a:pt x="312" y="72"/>
                    </a:lnTo>
                    <a:lnTo>
                      <a:pt x="283" y="86"/>
                    </a:lnTo>
                    <a:lnTo>
                      <a:pt x="259" y="91"/>
                    </a:lnTo>
                    <a:lnTo>
                      <a:pt x="249" y="95"/>
                    </a:lnTo>
                    <a:lnTo>
                      <a:pt x="225" y="105"/>
                    </a:lnTo>
                    <a:lnTo>
                      <a:pt x="192" y="119"/>
                    </a:lnTo>
                    <a:lnTo>
                      <a:pt x="149" y="134"/>
                    </a:lnTo>
                    <a:lnTo>
                      <a:pt x="110" y="153"/>
                    </a:lnTo>
                    <a:lnTo>
                      <a:pt x="72" y="167"/>
                    </a:lnTo>
                    <a:lnTo>
                      <a:pt x="38" y="182"/>
                    </a:lnTo>
                    <a:lnTo>
                      <a:pt x="19" y="191"/>
                    </a:lnTo>
                    <a:lnTo>
                      <a:pt x="19" y="196"/>
                    </a:lnTo>
                    <a:lnTo>
                      <a:pt x="19" y="196"/>
                    </a:lnTo>
                    <a:lnTo>
                      <a:pt x="14" y="196"/>
                    </a:lnTo>
                    <a:lnTo>
                      <a:pt x="9" y="201"/>
                    </a:lnTo>
                    <a:lnTo>
                      <a:pt x="5" y="206"/>
                    </a:lnTo>
                    <a:lnTo>
                      <a:pt x="0" y="211"/>
                    </a:lnTo>
                    <a:lnTo>
                      <a:pt x="0" y="211"/>
                    </a:lnTo>
                    <a:lnTo>
                      <a:pt x="0" y="215"/>
                    </a:lnTo>
                  </a:path>
                </a:pathLst>
              </a:custGeom>
              <a:noFill/>
              <a:ln w="5">
                <a:solidFill>
                  <a:srgbClr val="3E4F59"/>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033" name="Freeform 9"/>
              <p:cNvSpPr>
                <a:spLocks/>
              </p:cNvSpPr>
              <p:nvPr/>
            </p:nvSpPr>
            <p:spPr bwMode="auto">
              <a:xfrm>
                <a:off x="285" y="9551"/>
                <a:ext cx="1420" cy="1281"/>
              </a:xfrm>
              <a:custGeom>
                <a:avLst/>
                <a:gdLst/>
                <a:ahLst/>
                <a:cxnLst>
                  <a:cxn ang="0">
                    <a:pos x="29" y="173"/>
                  </a:cxn>
                  <a:cxn ang="0">
                    <a:pos x="58" y="116"/>
                  </a:cxn>
                  <a:cxn ang="0">
                    <a:pos x="82" y="63"/>
                  </a:cxn>
                  <a:cxn ang="0">
                    <a:pos x="101" y="24"/>
                  </a:cxn>
                  <a:cxn ang="0">
                    <a:pos x="130" y="5"/>
                  </a:cxn>
                  <a:cxn ang="0">
                    <a:pos x="158" y="10"/>
                  </a:cxn>
                  <a:cxn ang="0">
                    <a:pos x="187" y="24"/>
                  </a:cxn>
                  <a:cxn ang="0">
                    <a:pos x="235" y="34"/>
                  </a:cxn>
                  <a:cxn ang="0">
                    <a:pos x="312" y="20"/>
                  </a:cxn>
                  <a:cxn ang="0">
                    <a:pos x="408" y="0"/>
                  </a:cxn>
                  <a:cxn ang="0">
                    <a:pos x="542" y="24"/>
                  </a:cxn>
                  <a:cxn ang="0">
                    <a:pos x="739" y="53"/>
                  </a:cxn>
                  <a:cxn ang="0">
                    <a:pos x="955" y="44"/>
                  </a:cxn>
                  <a:cxn ang="0">
                    <a:pos x="1089" y="24"/>
                  </a:cxn>
                  <a:cxn ang="0">
                    <a:pos x="1156" y="24"/>
                  </a:cxn>
                  <a:cxn ang="0">
                    <a:pos x="1190" y="34"/>
                  </a:cxn>
                  <a:cxn ang="0">
                    <a:pos x="1194" y="53"/>
                  </a:cxn>
                  <a:cxn ang="0">
                    <a:pos x="1185" y="77"/>
                  </a:cxn>
                  <a:cxn ang="0">
                    <a:pos x="1190" y="96"/>
                  </a:cxn>
                  <a:cxn ang="0">
                    <a:pos x="1223" y="125"/>
                  </a:cxn>
                  <a:cxn ang="0">
                    <a:pos x="1271" y="178"/>
                  </a:cxn>
                  <a:cxn ang="0">
                    <a:pos x="1310" y="250"/>
                  </a:cxn>
                  <a:cxn ang="0">
                    <a:pos x="1372" y="413"/>
                  </a:cxn>
                  <a:cxn ang="0">
                    <a:pos x="1415" y="566"/>
                  </a:cxn>
                  <a:cxn ang="0">
                    <a:pos x="1420" y="643"/>
                  </a:cxn>
                  <a:cxn ang="0">
                    <a:pos x="1391" y="682"/>
                  </a:cxn>
                  <a:cxn ang="0">
                    <a:pos x="1257" y="787"/>
                  </a:cxn>
                  <a:cxn ang="0">
                    <a:pos x="748" y="1094"/>
                  </a:cxn>
                  <a:cxn ang="0">
                    <a:pos x="441" y="1257"/>
                  </a:cxn>
                  <a:cxn ang="0">
                    <a:pos x="417" y="1267"/>
                  </a:cxn>
                  <a:cxn ang="0">
                    <a:pos x="365" y="1281"/>
                  </a:cxn>
                  <a:cxn ang="0">
                    <a:pos x="312" y="1276"/>
                  </a:cxn>
                  <a:cxn ang="0">
                    <a:pos x="269" y="1271"/>
                  </a:cxn>
                  <a:cxn ang="0">
                    <a:pos x="230" y="1276"/>
                  </a:cxn>
                  <a:cxn ang="0">
                    <a:pos x="206" y="1281"/>
                  </a:cxn>
                  <a:cxn ang="0">
                    <a:pos x="177" y="1257"/>
                  </a:cxn>
                  <a:cxn ang="0">
                    <a:pos x="168" y="1214"/>
                  </a:cxn>
                  <a:cxn ang="0">
                    <a:pos x="163" y="1161"/>
                  </a:cxn>
                  <a:cxn ang="0">
                    <a:pos x="144" y="1123"/>
                  </a:cxn>
                  <a:cxn ang="0">
                    <a:pos x="125" y="1075"/>
                  </a:cxn>
                  <a:cxn ang="0">
                    <a:pos x="86" y="993"/>
                  </a:cxn>
                  <a:cxn ang="0">
                    <a:pos x="48" y="859"/>
                  </a:cxn>
                  <a:cxn ang="0">
                    <a:pos x="34" y="677"/>
                  </a:cxn>
                  <a:cxn ang="0">
                    <a:pos x="14" y="528"/>
                  </a:cxn>
                  <a:cxn ang="0">
                    <a:pos x="0" y="389"/>
                  </a:cxn>
                  <a:cxn ang="0">
                    <a:pos x="0" y="293"/>
                  </a:cxn>
                  <a:cxn ang="0">
                    <a:pos x="10" y="231"/>
                  </a:cxn>
                </a:cxnLst>
                <a:rect l="0" t="0" r="r" b="b"/>
                <a:pathLst>
                  <a:path w="1420" h="1281">
                    <a:moveTo>
                      <a:pt x="19" y="187"/>
                    </a:moveTo>
                    <a:lnTo>
                      <a:pt x="24" y="183"/>
                    </a:lnTo>
                    <a:lnTo>
                      <a:pt x="29" y="173"/>
                    </a:lnTo>
                    <a:lnTo>
                      <a:pt x="38" y="154"/>
                    </a:lnTo>
                    <a:lnTo>
                      <a:pt x="48" y="135"/>
                    </a:lnTo>
                    <a:lnTo>
                      <a:pt x="58" y="116"/>
                    </a:lnTo>
                    <a:lnTo>
                      <a:pt x="67" y="96"/>
                    </a:lnTo>
                    <a:lnTo>
                      <a:pt x="77" y="77"/>
                    </a:lnTo>
                    <a:lnTo>
                      <a:pt x="82" y="63"/>
                    </a:lnTo>
                    <a:lnTo>
                      <a:pt x="86" y="48"/>
                    </a:lnTo>
                    <a:lnTo>
                      <a:pt x="91" y="39"/>
                    </a:lnTo>
                    <a:lnTo>
                      <a:pt x="101" y="24"/>
                    </a:lnTo>
                    <a:lnTo>
                      <a:pt x="110" y="20"/>
                    </a:lnTo>
                    <a:lnTo>
                      <a:pt x="120" y="10"/>
                    </a:lnTo>
                    <a:lnTo>
                      <a:pt x="130" y="5"/>
                    </a:lnTo>
                    <a:lnTo>
                      <a:pt x="139" y="5"/>
                    </a:lnTo>
                    <a:lnTo>
                      <a:pt x="149" y="5"/>
                    </a:lnTo>
                    <a:lnTo>
                      <a:pt x="158" y="10"/>
                    </a:lnTo>
                    <a:lnTo>
                      <a:pt x="168" y="15"/>
                    </a:lnTo>
                    <a:lnTo>
                      <a:pt x="177" y="20"/>
                    </a:lnTo>
                    <a:lnTo>
                      <a:pt x="187" y="24"/>
                    </a:lnTo>
                    <a:lnTo>
                      <a:pt x="201" y="29"/>
                    </a:lnTo>
                    <a:lnTo>
                      <a:pt x="216" y="34"/>
                    </a:lnTo>
                    <a:lnTo>
                      <a:pt x="235" y="34"/>
                    </a:lnTo>
                    <a:lnTo>
                      <a:pt x="259" y="29"/>
                    </a:lnTo>
                    <a:lnTo>
                      <a:pt x="283" y="24"/>
                    </a:lnTo>
                    <a:lnTo>
                      <a:pt x="312" y="20"/>
                    </a:lnTo>
                    <a:lnTo>
                      <a:pt x="341" y="10"/>
                    </a:lnTo>
                    <a:lnTo>
                      <a:pt x="374" y="5"/>
                    </a:lnTo>
                    <a:lnTo>
                      <a:pt x="408" y="0"/>
                    </a:lnTo>
                    <a:lnTo>
                      <a:pt x="446" y="5"/>
                    </a:lnTo>
                    <a:lnTo>
                      <a:pt x="494" y="10"/>
                    </a:lnTo>
                    <a:lnTo>
                      <a:pt x="542" y="24"/>
                    </a:lnTo>
                    <a:lnTo>
                      <a:pt x="600" y="44"/>
                    </a:lnTo>
                    <a:lnTo>
                      <a:pt x="667" y="48"/>
                    </a:lnTo>
                    <a:lnTo>
                      <a:pt x="739" y="53"/>
                    </a:lnTo>
                    <a:lnTo>
                      <a:pt x="815" y="53"/>
                    </a:lnTo>
                    <a:lnTo>
                      <a:pt x="887" y="53"/>
                    </a:lnTo>
                    <a:lnTo>
                      <a:pt x="955" y="44"/>
                    </a:lnTo>
                    <a:lnTo>
                      <a:pt x="1012" y="39"/>
                    </a:lnTo>
                    <a:lnTo>
                      <a:pt x="1055" y="29"/>
                    </a:lnTo>
                    <a:lnTo>
                      <a:pt x="1089" y="24"/>
                    </a:lnTo>
                    <a:lnTo>
                      <a:pt x="1113" y="20"/>
                    </a:lnTo>
                    <a:lnTo>
                      <a:pt x="1137" y="20"/>
                    </a:lnTo>
                    <a:lnTo>
                      <a:pt x="1156" y="24"/>
                    </a:lnTo>
                    <a:lnTo>
                      <a:pt x="1170" y="24"/>
                    </a:lnTo>
                    <a:lnTo>
                      <a:pt x="1185" y="29"/>
                    </a:lnTo>
                    <a:lnTo>
                      <a:pt x="1190" y="34"/>
                    </a:lnTo>
                    <a:lnTo>
                      <a:pt x="1194" y="39"/>
                    </a:lnTo>
                    <a:lnTo>
                      <a:pt x="1194" y="48"/>
                    </a:lnTo>
                    <a:lnTo>
                      <a:pt x="1194" y="53"/>
                    </a:lnTo>
                    <a:lnTo>
                      <a:pt x="1190" y="63"/>
                    </a:lnTo>
                    <a:lnTo>
                      <a:pt x="1190" y="68"/>
                    </a:lnTo>
                    <a:lnTo>
                      <a:pt x="1185" y="77"/>
                    </a:lnTo>
                    <a:lnTo>
                      <a:pt x="1185" y="82"/>
                    </a:lnTo>
                    <a:lnTo>
                      <a:pt x="1185" y="92"/>
                    </a:lnTo>
                    <a:lnTo>
                      <a:pt x="1190" y="96"/>
                    </a:lnTo>
                    <a:lnTo>
                      <a:pt x="1194" y="101"/>
                    </a:lnTo>
                    <a:lnTo>
                      <a:pt x="1209" y="116"/>
                    </a:lnTo>
                    <a:lnTo>
                      <a:pt x="1223" y="125"/>
                    </a:lnTo>
                    <a:lnTo>
                      <a:pt x="1238" y="140"/>
                    </a:lnTo>
                    <a:lnTo>
                      <a:pt x="1252" y="159"/>
                    </a:lnTo>
                    <a:lnTo>
                      <a:pt x="1271" y="178"/>
                    </a:lnTo>
                    <a:lnTo>
                      <a:pt x="1281" y="197"/>
                    </a:lnTo>
                    <a:lnTo>
                      <a:pt x="1295" y="221"/>
                    </a:lnTo>
                    <a:lnTo>
                      <a:pt x="1310" y="250"/>
                    </a:lnTo>
                    <a:lnTo>
                      <a:pt x="1329" y="298"/>
                    </a:lnTo>
                    <a:lnTo>
                      <a:pt x="1348" y="351"/>
                    </a:lnTo>
                    <a:lnTo>
                      <a:pt x="1372" y="413"/>
                    </a:lnTo>
                    <a:lnTo>
                      <a:pt x="1396" y="475"/>
                    </a:lnTo>
                    <a:lnTo>
                      <a:pt x="1410" y="538"/>
                    </a:lnTo>
                    <a:lnTo>
                      <a:pt x="1415" y="566"/>
                    </a:lnTo>
                    <a:lnTo>
                      <a:pt x="1420" y="595"/>
                    </a:lnTo>
                    <a:lnTo>
                      <a:pt x="1420" y="619"/>
                    </a:lnTo>
                    <a:lnTo>
                      <a:pt x="1420" y="643"/>
                    </a:lnTo>
                    <a:lnTo>
                      <a:pt x="1415" y="653"/>
                    </a:lnTo>
                    <a:lnTo>
                      <a:pt x="1405" y="667"/>
                    </a:lnTo>
                    <a:lnTo>
                      <a:pt x="1391" y="682"/>
                    </a:lnTo>
                    <a:lnTo>
                      <a:pt x="1372" y="701"/>
                    </a:lnTo>
                    <a:lnTo>
                      <a:pt x="1319" y="739"/>
                    </a:lnTo>
                    <a:lnTo>
                      <a:pt x="1257" y="787"/>
                    </a:lnTo>
                    <a:lnTo>
                      <a:pt x="1103" y="888"/>
                    </a:lnTo>
                    <a:lnTo>
                      <a:pt x="926" y="993"/>
                    </a:lnTo>
                    <a:lnTo>
                      <a:pt x="748" y="1094"/>
                    </a:lnTo>
                    <a:lnTo>
                      <a:pt x="595" y="1176"/>
                    </a:lnTo>
                    <a:lnTo>
                      <a:pt x="484" y="1238"/>
                    </a:lnTo>
                    <a:lnTo>
                      <a:pt x="441" y="1257"/>
                    </a:lnTo>
                    <a:lnTo>
                      <a:pt x="441" y="1257"/>
                    </a:lnTo>
                    <a:lnTo>
                      <a:pt x="432" y="1262"/>
                    </a:lnTo>
                    <a:lnTo>
                      <a:pt x="417" y="1267"/>
                    </a:lnTo>
                    <a:lnTo>
                      <a:pt x="398" y="1271"/>
                    </a:lnTo>
                    <a:lnTo>
                      <a:pt x="384" y="1276"/>
                    </a:lnTo>
                    <a:lnTo>
                      <a:pt x="365" y="1281"/>
                    </a:lnTo>
                    <a:lnTo>
                      <a:pt x="345" y="1281"/>
                    </a:lnTo>
                    <a:lnTo>
                      <a:pt x="326" y="1276"/>
                    </a:lnTo>
                    <a:lnTo>
                      <a:pt x="312" y="1276"/>
                    </a:lnTo>
                    <a:lnTo>
                      <a:pt x="297" y="1271"/>
                    </a:lnTo>
                    <a:lnTo>
                      <a:pt x="283" y="1271"/>
                    </a:lnTo>
                    <a:lnTo>
                      <a:pt x="269" y="1271"/>
                    </a:lnTo>
                    <a:lnTo>
                      <a:pt x="254" y="1271"/>
                    </a:lnTo>
                    <a:lnTo>
                      <a:pt x="240" y="1271"/>
                    </a:lnTo>
                    <a:lnTo>
                      <a:pt x="230" y="1276"/>
                    </a:lnTo>
                    <a:lnTo>
                      <a:pt x="221" y="1276"/>
                    </a:lnTo>
                    <a:lnTo>
                      <a:pt x="216" y="1281"/>
                    </a:lnTo>
                    <a:lnTo>
                      <a:pt x="206" y="1281"/>
                    </a:lnTo>
                    <a:lnTo>
                      <a:pt x="197" y="1276"/>
                    </a:lnTo>
                    <a:lnTo>
                      <a:pt x="187" y="1267"/>
                    </a:lnTo>
                    <a:lnTo>
                      <a:pt x="177" y="1257"/>
                    </a:lnTo>
                    <a:lnTo>
                      <a:pt x="173" y="1247"/>
                    </a:lnTo>
                    <a:lnTo>
                      <a:pt x="168" y="1228"/>
                    </a:lnTo>
                    <a:lnTo>
                      <a:pt x="168" y="1214"/>
                    </a:lnTo>
                    <a:lnTo>
                      <a:pt x="168" y="1195"/>
                    </a:lnTo>
                    <a:lnTo>
                      <a:pt x="163" y="1180"/>
                    </a:lnTo>
                    <a:lnTo>
                      <a:pt x="163" y="1161"/>
                    </a:lnTo>
                    <a:lnTo>
                      <a:pt x="153" y="1147"/>
                    </a:lnTo>
                    <a:lnTo>
                      <a:pt x="149" y="1137"/>
                    </a:lnTo>
                    <a:lnTo>
                      <a:pt x="144" y="1123"/>
                    </a:lnTo>
                    <a:lnTo>
                      <a:pt x="139" y="1108"/>
                    </a:lnTo>
                    <a:lnTo>
                      <a:pt x="134" y="1094"/>
                    </a:lnTo>
                    <a:lnTo>
                      <a:pt x="125" y="1075"/>
                    </a:lnTo>
                    <a:lnTo>
                      <a:pt x="115" y="1056"/>
                    </a:lnTo>
                    <a:lnTo>
                      <a:pt x="101" y="1027"/>
                    </a:lnTo>
                    <a:lnTo>
                      <a:pt x="86" y="993"/>
                    </a:lnTo>
                    <a:lnTo>
                      <a:pt x="72" y="955"/>
                    </a:lnTo>
                    <a:lnTo>
                      <a:pt x="58" y="912"/>
                    </a:lnTo>
                    <a:lnTo>
                      <a:pt x="48" y="859"/>
                    </a:lnTo>
                    <a:lnTo>
                      <a:pt x="43" y="797"/>
                    </a:lnTo>
                    <a:lnTo>
                      <a:pt x="38" y="734"/>
                    </a:lnTo>
                    <a:lnTo>
                      <a:pt x="34" y="677"/>
                    </a:lnTo>
                    <a:lnTo>
                      <a:pt x="29" y="624"/>
                    </a:lnTo>
                    <a:lnTo>
                      <a:pt x="24" y="571"/>
                    </a:lnTo>
                    <a:lnTo>
                      <a:pt x="14" y="528"/>
                    </a:lnTo>
                    <a:lnTo>
                      <a:pt x="10" y="480"/>
                    </a:lnTo>
                    <a:lnTo>
                      <a:pt x="5" y="437"/>
                    </a:lnTo>
                    <a:lnTo>
                      <a:pt x="0" y="389"/>
                    </a:lnTo>
                    <a:lnTo>
                      <a:pt x="0" y="351"/>
                    </a:lnTo>
                    <a:lnTo>
                      <a:pt x="0" y="317"/>
                    </a:lnTo>
                    <a:lnTo>
                      <a:pt x="0" y="293"/>
                    </a:lnTo>
                    <a:lnTo>
                      <a:pt x="5" y="269"/>
                    </a:lnTo>
                    <a:lnTo>
                      <a:pt x="10" y="250"/>
                    </a:lnTo>
                    <a:lnTo>
                      <a:pt x="10" y="231"/>
                    </a:lnTo>
                    <a:lnTo>
                      <a:pt x="14" y="211"/>
                    </a:lnTo>
                    <a:lnTo>
                      <a:pt x="19" y="187"/>
                    </a:lnTo>
                    <a:close/>
                  </a:path>
                </a:pathLst>
              </a:custGeom>
              <a:solidFill>
                <a:srgbClr val="A4C4D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34" name="Freeform 10"/>
              <p:cNvSpPr>
                <a:spLocks/>
              </p:cNvSpPr>
              <p:nvPr/>
            </p:nvSpPr>
            <p:spPr bwMode="auto">
              <a:xfrm>
                <a:off x="285" y="9882"/>
                <a:ext cx="542" cy="950"/>
              </a:xfrm>
              <a:custGeom>
                <a:avLst/>
                <a:gdLst/>
                <a:ahLst/>
                <a:cxnLst>
                  <a:cxn ang="0">
                    <a:pos x="523" y="883"/>
                  </a:cxn>
                  <a:cxn ang="0">
                    <a:pos x="484" y="907"/>
                  </a:cxn>
                  <a:cxn ang="0">
                    <a:pos x="460" y="916"/>
                  </a:cxn>
                  <a:cxn ang="0">
                    <a:pos x="446" y="926"/>
                  </a:cxn>
                  <a:cxn ang="0">
                    <a:pos x="441" y="926"/>
                  </a:cxn>
                  <a:cxn ang="0">
                    <a:pos x="417" y="936"/>
                  </a:cxn>
                  <a:cxn ang="0">
                    <a:pos x="384" y="945"/>
                  </a:cxn>
                  <a:cxn ang="0">
                    <a:pos x="345" y="950"/>
                  </a:cxn>
                  <a:cxn ang="0">
                    <a:pos x="312" y="945"/>
                  </a:cxn>
                  <a:cxn ang="0">
                    <a:pos x="283" y="940"/>
                  </a:cxn>
                  <a:cxn ang="0">
                    <a:pos x="254" y="940"/>
                  </a:cxn>
                  <a:cxn ang="0">
                    <a:pos x="230" y="945"/>
                  </a:cxn>
                  <a:cxn ang="0">
                    <a:pos x="216" y="950"/>
                  </a:cxn>
                  <a:cxn ang="0">
                    <a:pos x="197" y="945"/>
                  </a:cxn>
                  <a:cxn ang="0">
                    <a:pos x="177" y="926"/>
                  </a:cxn>
                  <a:cxn ang="0">
                    <a:pos x="168" y="897"/>
                  </a:cxn>
                  <a:cxn ang="0">
                    <a:pos x="168" y="864"/>
                  </a:cxn>
                  <a:cxn ang="0">
                    <a:pos x="163" y="830"/>
                  </a:cxn>
                  <a:cxn ang="0">
                    <a:pos x="149" y="806"/>
                  </a:cxn>
                  <a:cxn ang="0">
                    <a:pos x="139" y="777"/>
                  </a:cxn>
                  <a:cxn ang="0">
                    <a:pos x="125" y="744"/>
                  </a:cxn>
                  <a:cxn ang="0">
                    <a:pos x="101" y="696"/>
                  </a:cxn>
                  <a:cxn ang="0">
                    <a:pos x="72" y="624"/>
                  </a:cxn>
                  <a:cxn ang="0">
                    <a:pos x="48" y="528"/>
                  </a:cxn>
                  <a:cxn ang="0">
                    <a:pos x="38" y="403"/>
                  </a:cxn>
                  <a:cxn ang="0">
                    <a:pos x="29" y="293"/>
                  </a:cxn>
                  <a:cxn ang="0">
                    <a:pos x="14" y="197"/>
                  </a:cxn>
                  <a:cxn ang="0">
                    <a:pos x="5" y="106"/>
                  </a:cxn>
                  <a:cxn ang="0">
                    <a:pos x="0" y="53"/>
                  </a:cxn>
                  <a:cxn ang="0">
                    <a:pos x="0" y="34"/>
                  </a:cxn>
                  <a:cxn ang="0">
                    <a:pos x="5" y="20"/>
                  </a:cxn>
                  <a:cxn ang="0">
                    <a:pos x="5" y="10"/>
                  </a:cxn>
                  <a:cxn ang="0">
                    <a:pos x="10" y="15"/>
                  </a:cxn>
                  <a:cxn ang="0">
                    <a:pos x="34" y="106"/>
                  </a:cxn>
                  <a:cxn ang="0">
                    <a:pos x="82" y="240"/>
                  </a:cxn>
                  <a:cxn ang="0">
                    <a:pos x="130" y="384"/>
                  </a:cxn>
                  <a:cxn ang="0">
                    <a:pos x="182" y="499"/>
                  </a:cxn>
                  <a:cxn ang="0">
                    <a:pos x="235" y="581"/>
                  </a:cxn>
                  <a:cxn ang="0">
                    <a:pos x="288" y="643"/>
                  </a:cxn>
                  <a:cxn ang="0">
                    <a:pos x="345" y="677"/>
                  </a:cxn>
                  <a:cxn ang="0">
                    <a:pos x="398" y="681"/>
                  </a:cxn>
                  <a:cxn ang="0">
                    <a:pos x="437" y="677"/>
                  </a:cxn>
                  <a:cxn ang="0">
                    <a:pos x="451" y="667"/>
                  </a:cxn>
                  <a:cxn ang="0">
                    <a:pos x="456" y="657"/>
                  </a:cxn>
                  <a:cxn ang="0">
                    <a:pos x="542" y="873"/>
                  </a:cxn>
                </a:cxnLst>
                <a:rect l="0" t="0" r="r" b="b"/>
                <a:pathLst>
                  <a:path w="542" h="950">
                    <a:moveTo>
                      <a:pt x="542" y="873"/>
                    </a:moveTo>
                    <a:lnTo>
                      <a:pt x="523" y="883"/>
                    </a:lnTo>
                    <a:lnTo>
                      <a:pt x="504" y="897"/>
                    </a:lnTo>
                    <a:lnTo>
                      <a:pt x="484" y="907"/>
                    </a:lnTo>
                    <a:lnTo>
                      <a:pt x="470" y="912"/>
                    </a:lnTo>
                    <a:lnTo>
                      <a:pt x="460" y="916"/>
                    </a:lnTo>
                    <a:lnTo>
                      <a:pt x="451" y="921"/>
                    </a:lnTo>
                    <a:lnTo>
                      <a:pt x="446" y="926"/>
                    </a:lnTo>
                    <a:lnTo>
                      <a:pt x="441" y="926"/>
                    </a:lnTo>
                    <a:lnTo>
                      <a:pt x="441" y="926"/>
                    </a:lnTo>
                    <a:lnTo>
                      <a:pt x="432" y="931"/>
                    </a:lnTo>
                    <a:lnTo>
                      <a:pt x="417" y="936"/>
                    </a:lnTo>
                    <a:lnTo>
                      <a:pt x="398" y="940"/>
                    </a:lnTo>
                    <a:lnTo>
                      <a:pt x="384" y="945"/>
                    </a:lnTo>
                    <a:lnTo>
                      <a:pt x="365" y="950"/>
                    </a:lnTo>
                    <a:lnTo>
                      <a:pt x="345" y="950"/>
                    </a:lnTo>
                    <a:lnTo>
                      <a:pt x="326" y="945"/>
                    </a:lnTo>
                    <a:lnTo>
                      <a:pt x="312" y="945"/>
                    </a:lnTo>
                    <a:lnTo>
                      <a:pt x="297" y="940"/>
                    </a:lnTo>
                    <a:lnTo>
                      <a:pt x="283" y="940"/>
                    </a:lnTo>
                    <a:lnTo>
                      <a:pt x="269" y="940"/>
                    </a:lnTo>
                    <a:lnTo>
                      <a:pt x="254" y="940"/>
                    </a:lnTo>
                    <a:lnTo>
                      <a:pt x="240" y="940"/>
                    </a:lnTo>
                    <a:lnTo>
                      <a:pt x="230" y="945"/>
                    </a:lnTo>
                    <a:lnTo>
                      <a:pt x="221" y="945"/>
                    </a:lnTo>
                    <a:lnTo>
                      <a:pt x="216" y="950"/>
                    </a:lnTo>
                    <a:lnTo>
                      <a:pt x="206" y="950"/>
                    </a:lnTo>
                    <a:lnTo>
                      <a:pt x="197" y="945"/>
                    </a:lnTo>
                    <a:lnTo>
                      <a:pt x="187" y="936"/>
                    </a:lnTo>
                    <a:lnTo>
                      <a:pt x="177" y="926"/>
                    </a:lnTo>
                    <a:lnTo>
                      <a:pt x="173" y="916"/>
                    </a:lnTo>
                    <a:lnTo>
                      <a:pt x="168" y="897"/>
                    </a:lnTo>
                    <a:lnTo>
                      <a:pt x="168" y="883"/>
                    </a:lnTo>
                    <a:lnTo>
                      <a:pt x="168" y="864"/>
                    </a:lnTo>
                    <a:lnTo>
                      <a:pt x="163" y="849"/>
                    </a:lnTo>
                    <a:lnTo>
                      <a:pt x="163" y="830"/>
                    </a:lnTo>
                    <a:lnTo>
                      <a:pt x="153" y="816"/>
                    </a:lnTo>
                    <a:lnTo>
                      <a:pt x="149" y="806"/>
                    </a:lnTo>
                    <a:lnTo>
                      <a:pt x="144" y="792"/>
                    </a:lnTo>
                    <a:lnTo>
                      <a:pt x="139" y="777"/>
                    </a:lnTo>
                    <a:lnTo>
                      <a:pt x="134" y="763"/>
                    </a:lnTo>
                    <a:lnTo>
                      <a:pt x="125" y="744"/>
                    </a:lnTo>
                    <a:lnTo>
                      <a:pt x="115" y="725"/>
                    </a:lnTo>
                    <a:lnTo>
                      <a:pt x="101" y="696"/>
                    </a:lnTo>
                    <a:lnTo>
                      <a:pt x="86" y="662"/>
                    </a:lnTo>
                    <a:lnTo>
                      <a:pt x="72" y="624"/>
                    </a:lnTo>
                    <a:lnTo>
                      <a:pt x="58" y="581"/>
                    </a:lnTo>
                    <a:lnTo>
                      <a:pt x="48" y="528"/>
                    </a:lnTo>
                    <a:lnTo>
                      <a:pt x="43" y="466"/>
                    </a:lnTo>
                    <a:lnTo>
                      <a:pt x="38" y="403"/>
                    </a:lnTo>
                    <a:lnTo>
                      <a:pt x="34" y="346"/>
                    </a:lnTo>
                    <a:lnTo>
                      <a:pt x="29" y="293"/>
                    </a:lnTo>
                    <a:lnTo>
                      <a:pt x="24" y="240"/>
                    </a:lnTo>
                    <a:lnTo>
                      <a:pt x="14" y="197"/>
                    </a:lnTo>
                    <a:lnTo>
                      <a:pt x="10" y="149"/>
                    </a:lnTo>
                    <a:lnTo>
                      <a:pt x="5" y="106"/>
                    </a:lnTo>
                    <a:lnTo>
                      <a:pt x="0" y="58"/>
                    </a:lnTo>
                    <a:lnTo>
                      <a:pt x="0" y="53"/>
                    </a:lnTo>
                    <a:lnTo>
                      <a:pt x="0" y="44"/>
                    </a:lnTo>
                    <a:lnTo>
                      <a:pt x="0" y="34"/>
                    </a:lnTo>
                    <a:lnTo>
                      <a:pt x="0" y="29"/>
                    </a:lnTo>
                    <a:lnTo>
                      <a:pt x="5" y="20"/>
                    </a:lnTo>
                    <a:lnTo>
                      <a:pt x="5" y="15"/>
                    </a:lnTo>
                    <a:lnTo>
                      <a:pt x="5" y="10"/>
                    </a:lnTo>
                    <a:lnTo>
                      <a:pt x="5" y="0"/>
                    </a:lnTo>
                    <a:lnTo>
                      <a:pt x="10" y="15"/>
                    </a:lnTo>
                    <a:lnTo>
                      <a:pt x="19" y="53"/>
                    </a:lnTo>
                    <a:lnTo>
                      <a:pt x="34" y="106"/>
                    </a:lnTo>
                    <a:lnTo>
                      <a:pt x="58" y="168"/>
                    </a:lnTo>
                    <a:lnTo>
                      <a:pt x="82" y="240"/>
                    </a:lnTo>
                    <a:lnTo>
                      <a:pt x="106" y="317"/>
                    </a:lnTo>
                    <a:lnTo>
                      <a:pt x="130" y="384"/>
                    </a:lnTo>
                    <a:lnTo>
                      <a:pt x="158" y="446"/>
                    </a:lnTo>
                    <a:lnTo>
                      <a:pt x="182" y="499"/>
                    </a:lnTo>
                    <a:lnTo>
                      <a:pt x="206" y="542"/>
                    </a:lnTo>
                    <a:lnTo>
                      <a:pt x="235" y="581"/>
                    </a:lnTo>
                    <a:lnTo>
                      <a:pt x="259" y="614"/>
                    </a:lnTo>
                    <a:lnTo>
                      <a:pt x="288" y="643"/>
                    </a:lnTo>
                    <a:lnTo>
                      <a:pt x="317" y="662"/>
                    </a:lnTo>
                    <a:lnTo>
                      <a:pt x="345" y="677"/>
                    </a:lnTo>
                    <a:lnTo>
                      <a:pt x="374" y="681"/>
                    </a:lnTo>
                    <a:lnTo>
                      <a:pt x="398" y="681"/>
                    </a:lnTo>
                    <a:lnTo>
                      <a:pt x="417" y="681"/>
                    </a:lnTo>
                    <a:lnTo>
                      <a:pt x="437" y="677"/>
                    </a:lnTo>
                    <a:lnTo>
                      <a:pt x="446" y="672"/>
                    </a:lnTo>
                    <a:lnTo>
                      <a:pt x="451" y="667"/>
                    </a:lnTo>
                    <a:lnTo>
                      <a:pt x="456" y="662"/>
                    </a:lnTo>
                    <a:lnTo>
                      <a:pt x="456" y="657"/>
                    </a:lnTo>
                    <a:lnTo>
                      <a:pt x="456" y="657"/>
                    </a:lnTo>
                    <a:lnTo>
                      <a:pt x="542" y="873"/>
                    </a:lnTo>
                    <a:close/>
                  </a:path>
                </a:pathLst>
              </a:custGeom>
              <a:solidFill>
                <a:srgbClr val="A4C4D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35" name="Freeform 11"/>
              <p:cNvSpPr>
                <a:spLocks/>
              </p:cNvSpPr>
              <p:nvPr/>
            </p:nvSpPr>
            <p:spPr bwMode="auto">
              <a:xfrm>
                <a:off x="290" y="9921"/>
                <a:ext cx="537" cy="911"/>
              </a:xfrm>
              <a:custGeom>
                <a:avLst/>
                <a:gdLst/>
                <a:ahLst/>
                <a:cxnLst>
                  <a:cxn ang="0">
                    <a:pos x="172" y="484"/>
                  </a:cxn>
                  <a:cxn ang="0">
                    <a:pos x="220" y="571"/>
                  </a:cxn>
                  <a:cxn ang="0">
                    <a:pos x="273" y="633"/>
                  </a:cxn>
                  <a:cxn ang="0">
                    <a:pos x="331" y="666"/>
                  </a:cxn>
                  <a:cxn ang="0">
                    <a:pos x="388" y="676"/>
                  </a:cxn>
                  <a:cxn ang="0">
                    <a:pos x="427" y="666"/>
                  </a:cxn>
                  <a:cxn ang="0">
                    <a:pos x="451" y="652"/>
                  </a:cxn>
                  <a:cxn ang="0">
                    <a:pos x="460" y="642"/>
                  </a:cxn>
                  <a:cxn ang="0">
                    <a:pos x="537" y="834"/>
                  </a:cxn>
                  <a:cxn ang="0">
                    <a:pos x="499" y="858"/>
                  </a:cxn>
                  <a:cxn ang="0">
                    <a:pos x="465" y="873"/>
                  </a:cxn>
                  <a:cxn ang="0">
                    <a:pos x="446" y="882"/>
                  </a:cxn>
                  <a:cxn ang="0">
                    <a:pos x="436" y="887"/>
                  </a:cxn>
                  <a:cxn ang="0">
                    <a:pos x="427" y="892"/>
                  </a:cxn>
                  <a:cxn ang="0">
                    <a:pos x="393" y="901"/>
                  </a:cxn>
                  <a:cxn ang="0">
                    <a:pos x="360" y="911"/>
                  </a:cxn>
                  <a:cxn ang="0">
                    <a:pos x="321" y="906"/>
                  </a:cxn>
                  <a:cxn ang="0">
                    <a:pos x="292" y="901"/>
                  </a:cxn>
                  <a:cxn ang="0">
                    <a:pos x="264" y="901"/>
                  </a:cxn>
                  <a:cxn ang="0">
                    <a:pos x="235" y="901"/>
                  </a:cxn>
                  <a:cxn ang="0">
                    <a:pos x="216" y="906"/>
                  </a:cxn>
                  <a:cxn ang="0">
                    <a:pos x="201" y="911"/>
                  </a:cxn>
                  <a:cxn ang="0">
                    <a:pos x="182" y="897"/>
                  </a:cxn>
                  <a:cxn ang="0">
                    <a:pos x="168" y="877"/>
                  </a:cxn>
                  <a:cxn ang="0">
                    <a:pos x="163" y="844"/>
                  </a:cxn>
                  <a:cxn ang="0">
                    <a:pos x="158" y="810"/>
                  </a:cxn>
                  <a:cxn ang="0">
                    <a:pos x="148" y="777"/>
                  </a:cxn>
                  <a:cxn ang="0">
                    <a:pos x="139" y="753"/>
                  </a:cxn>
                  <a:cxn ang="0">
                    <a:pos x="129" y="724"/>
                  </a:cxn>
                  <a:cxn ang="0">
                    <a:pos x="110" y="686"/>
                  </a:cxn>
                  <a:cxn ang="0">
                    <a:pos x="81" y="623"/>
                  </a:cxn>
                  <a:cxn ang="0">
                    <a:pos x="53" y="542"/>
                  </a:cxn>
                  <a:cxn ang="0">
                    <a:pos x="38" y="427"/>
                  </a:cxn>
                  <a:cxn ang="0">
                    <a:pos x="29" y="312"/>
                  </a:cxn>
                  <a:cxn ang="0">
                    <a:pos x="19" y="220"/>
                  </a:cxn>
                  <a:cxn ang="0">
                    <a:pos x="9" y="139"/>
                  </a:cxn>
                  <a:cxn ang="0">
                    <a:pos x="0" y="57"/>
                  </a:cxn>
                  <a:cxn ang="0">
                    <a:pos x="0" y="38"/>
                  </a:cxn>
                  <a:cxn ang="0">
                    <a:pos x="0" y="24"/>
                  </a:cxn>
                  <a:cxn ang="0">
                    <a:pos x="0" y="9"/>
                  </a:cxn>
                  <a:cxn ang="0">
                    <a:pos x="0" y="0"/>
                  </a:cxn>
                  <a:cxn ang="0">
                    <a:pos x="14" y="48"/>
                  </a:cxn>
                  <a:cxn ang="0">
                    <a:pos x="48" y="163"/>
                  </a:cxn>
                  <a:cxn ang="0">
                    <a:pos x="96" y="307"/>
                  </a:cxn>
                  <a:cxn ang="0">
                    <a:pos x="148" y="431"/>
                  </a:cxn>
                </a:cxnLst>
                <a:rect l="0" t="0" r="r" b="b"/>
                <a:pathLst>
                  <a:path w="537" h="911">
                    <a:moveTo>
                      <a:pt x="148" y="431"/>
                    </a:moveTo>
                    <a:lnTo>
                      <a:pt x="172" y="484"/>
                    </a:lnTo>
                    <a:lnTo>
                      <a:pt x="196" y="532"/>
                    </a:lnTo>
                    <a:lnTo>
                      <a:pt x="220" y="571"/>
                    </a:lnTo>
                    <a:lnTo>
                      <a:pt x="249" y="609"/>
                    </a:lnTo>
                    <a:lnTo>
                      <a:pt x="273" y="633"/>
                    </a:lnTo>
                    <a:lnTo>
                      <a:pt x="302" y="657"/>
                    </a:lnTo>
                    <a:lnTo>
                      <a:pt x="331" y="666"/>
                    </a:lnTo>
                    <a:lnTo>
                      <a:pt x="360" y="676"/>
                    </a:lnTo>
                    <a:lnTo>
                      <a:pt x="388" y="676"/>
                    </a:lnTo>
                    <a:lnTo>
                      <a:pt x="412" y="671"/>
                    </a:lnTo>
                    <a:lnTo>
                      <a:pt x="427" y="666"/>
                    </a:lnTo>
                    <a:lnTo>
                      <a:pt x="441" y="662"/>
                    </a:lnTo>
                    <a:lnTo>
                      <a:pt x="451" y="652"/>
                    </a:lnTo>
                    <a:lnTo>
                      <a:pt x="455" y="647"/>
                    </a:lnTo>
                    <a:lnTo>
                      <a:pt x="460" y="642"/>
                    </a:lnTo>
                    <a:lnTo>
                      <a:pt x="460" y="642"/>
                    </a:lnTo>
                    <a:lnTo>
                      <a:pt x="537" y="834"/>
                    </a:lnTo>
                    <a:lnTo>
                      <a:pt x="518" y="844"/>
                    </a:lnTo>
                    <a:lnTo>
                      <a:pt x="499" y="858"/>
                    </a:lnTo>
                    <a:lnTo>
                      <a:pt x="479" y="868"/>
                    </a:lnTo>
                    <a:lnTo>
                      <a:pt x="465" y="873"/>
                    </a:lnTo>
                    <a:lnTo>
                      <a:pt x="455" y="877"/>
                    </a:lnTo>
                    <a:lnTo>
                      <a:pt x="446" y="882"/>
                    </a:lnTo>
                    <a:lnTo>
                      <a:pt x="441" y="887"/>
                    </a:lnTo>
                    <a:lnTo>
                      <a:pt x="436" y="887"/>
                    </a:lnTo>
                    <a:lnTo>
                      <a:pt x="436" y="887"/>
                    </a:lnTo>
                    <a:lnTo>
                      <a:pt x="427" y="892"/>
                    </a:lnTo>
                    <a:lnTo>
                      <a:pt x="412" y="897"/>
                    </a:lnTo>
                    <a:lnTo>
                      <a:pt x="393" y="901"/>
                    </a:lnTo>
                    <a:lnTo>
                      <a:pt x="379" y="906"/>
                    </a:lnTo>
                    <a:lnTo>
                      <a:pt x="360" y="911"/>
                    </a:lnTo>
                    <a:lnTo>
                      <a:pt x="340" y="911"/>
                    </a:lnTo>
                    <a:lnTo>
                      <a:pt x="321" y="906"/>
                    </a:lnTo>
                    <a:lnTo>
                      <a:pt x="307" y="906"/>
                    </a:lnTo>
                    <a:lnTo>
                      <a:pt x="292" y="901"/>
                    </a:lnTo>
                    <a:lnTo>
                      <a:pt x="278" y="901"/>
                    </a:lnTo>
                    <a:lnTo>
                      <a:pt x="264" y="901"/>
                    </a:lnTo>
                    <a:lnTo>
                      <a:pt x="249" y="901"/>
                    </a:lnTo>
                    <a:lnTo>
                      <a:pt x="235" y="901"/>
                    </a:lnTo>
                    <a:lnTo>
                      <a:pt x="225" y="906"/>
                    </a:lnTo>
                    <a:lnTo>
                      <a:pt x="216" y="906"/>
                    </a:lnTo>
                    <a:lnTo>
                      <a:pt x="211" y="911"/>
                    </a:lnTo>
                    <a:lnTo>
                      <a:pt x="201" y="911"/>
                    </a:lnTo>
                    <a:lnTo>
                      <a:pt x="192" y="906"/>
                    </a:lnTo>
                    <a:lnTo>
                      <a:pt x="182" y="897"/>
                    </a:lnTo>
                    <a:lnTo>
                      <a:pt x="172" y="887"/>
                    </a:lnTo>
                    <a:lnTo>
                      <a:pt x="168" y="877"/>
                    </a:lnTo>
                    <a:lnTo>
                      <a:pt x="163" y="858"/>
                    </a:lnTo>
                    <a:lnTo>
                      <a:pt x="163" y="844"/>
                    </a:lnTo>
                    <a:lnTo>
                      <a:pt x="163" y="825"/>
                    </a:lnTo>
                    <a:lnTo>
                      <a:pt x="158" y="810"/>
                    </a:lnTo>
                    <a:lnTo>
                      <a:pt x="158" y="791"/>
                    </a:lnTo>
                    <a:lnTo>
                      <a:pt x="148" y="777"/>
                    </a:lnTo>
                    <a:lnTo>
                      <a:pt x="144" y="767"/>
                    </a:lnTo>
                    <a:lnTo>
                      <a:pt x="139" y="753"/>
                    </a:lnTo>
                    <a:lnTo>
                      <a:pt x="134" y="738"/>
                    </a:lnTo>
                    <a:lnTo>
                      <a:pt x="129" y="724"/>
                    </a:lnTo>
                    <a:lnTo>
                      <a:pt x="120" y="705"/>
                    </a:lnTo>
                    <a:lnTo>
                      <a:pt x="110" y="686"/>
                    </a:lnTo>
                    <a:lnTo>
                      <a:pt x="96" y="657"/>
                    </a:lnTo>
                    <a:lnTo>
                      <a:pt x="81" y="623"/>
                    </a:lnTo>
                    <a:lnTo>
                      <a:pt x="67" y="585"/>
                    </a:lnTo>
                    <a:lnTo>
                      <a:pt x="53" y="542"/>
                    </a:lnTo>
                    <a:lnTo>
                      <a:pt x="43" y="489"/>
                    </a:lnTo>
                    <a:lnTo>
                      <a:pt x="38" y="427"/>
                    </a:lnTo>
                    <a:lnTo>
                      <a:pt x="33" y="369"/>
                    </a:lnTo>
                    <a:lnTo>
                      <a:pt x="29" y="312"/>
                    </a:lnTo>
                    <a:lnTo>
                      <a:pt x="24" y="264"/>
                    </a:lnTo>
                    <a:lnTo>
                      <a:pt x="19" y="220"/>
                    </a:lnTo>
                    <a:lnTo>
                      <a:pt x="14" y="177"/>
                    </a:lnTo>
                    <a:lnTo>
                      <a:pt x="9" y="139"/>
                    </a:lnTo>
                    <a:lnTo>
                      <a:pt x="5" y="96"/>
                    </a:lnTo>
                    <a:lnTo>
                      <a:pt x="0" y="57"/>
                    </a:lnTo>
                    <a:lnTo>
                      <a:pt x="0" y="48"/>
                    </a:lnTo>
                    <a:lnTo>
                      <a:pt x="0" y="38"/>
                    </a:lnTo>
                    <a:lnTo>
                      <a:pt x="0" y="33"/>
                    </a:lnTo>
                    <a:lnTo>
                      <a:pt x="0" y="24"/>
                    </a:lnTo>
                    <a:lnTo>
                      <a:pt x="0" y="19"/>
                    </a:lnTo>
                    <a:lnTo>
                      <a:pt x="0" y="9"/>
                    </a:lnTo>
                    <a:lnTo>
                      <a:pt x="0" y="5"/>
                    </a:lnTo>
                    <a:lnTo>
                      <a:pt x="0" y="0"/>
                    </a:lnTo>
                    <a:lnTo>
                      <a:pt x="5" y="9"/>
                    </a:lnTo>
                    <a:lnTo>
                      <a:pt x="14" y="48"/>
                    </a:lnTo>
                    <a:lnTo>
                      <a:pt x="29" y="96"/>
                    </a:lnTo>
                    <a:lnTo>
                      <a:pt x="48" y="163"/>
                    </a:lnTo>
                    <a:lnTo>
                      <a:pt x="72" y="230"/>
                    </a:lnTo>
                    <a:lnTo>
                      <a:pt x="96" y="307"/>
                    </a:lnTo>
                    <a:lnTo>
                      <a:pt x="120" y="374"/>
                    </a:lnTo>
                    <a:lnTo>
                      <a:pt x="148" y="431"/>
                    </a:lnTo>
                    <a:close/>
                  </a:path>
                </a:pathLst>
              </a:custGeom>
              <a:solidFill>
                <a:srgbClr val="9EC0D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36" name="Freeform 12"/>
              <p:cNvSpPr>
                <a:spLocks/>
              </p:cNvSpPr>
              <p:nvPr/>
            </p:nvSpPr>
            <p:spPr bwMode="auto">
              <a:xfrm>
                <a:off x="295" y="9954"/>
                <a:ext cx="532" cy="878"/>
              </a:xfrm>
              <a:custGeom>
                <a:avLst/>
                <a:gdLst/>
                <a:ahLst/>
                <a:cxnLst>
                  <a:cxn ang="0">
                    <a:pos x="163" y="480"/>
                  </a:cxn>
                  <a:cxn ang="0">
                    <a:pos x="211" y="566"/>
                  </a:cxn>
                  <a:cxn ang="0">
                    <a:pos x="263" y="633"/>
                  </a:cxn>
                  <a:cxn ang="0">
                    <a:pos x="321" y="667"/>
                  </a:cxn>
                  <a:cxn ang="0">
                    <a:pos x="379" y="672"/>
                  </a:cxn>
                  <a:cxn ang="0">
                    <a:pos x="422" y="662"/>
                  </a:cxn>
                  <a:cxn ang="0">
                    <a:pos x="450" y="648"/>
                  </a:cxn>
                  <a:cxn ang="0">
                    <a:pos x="465" y="633"/>
                  </a:cxn>
                  <a:cxn ang="0">
                    <a:pos x="532" y="801"/>
                  </a:cxn>
                  <a:cxn ang="0">
                    <a:pos x="494" y="825"/>
                  </a:cxn>
                  <a:cxn ang="0">
                    <a:pos x="460" y="840"/>
                  </a:cxn>
                  <a:cxn ang="0">
                    <a:pos x="441" y="849"/>
                  </a:cxn>
                  <a:cxn ang="0">
                    <a:pos x="431" y="854"/>
                  </a:cxn>
                  <a:cxn ang="0">
                    <a:pos x="422" y="859"/>
                  </a:cxn>
                  <a:cxn ang="0">
                    <a:pos x="388" y="868"/>
                  </a:cxn>
                  <a:cxn ang="0">
                    <a:pos x="355" y="878"/>
                  </a:cxn>
                  <a:cxn ang="0">
                    <a:pos x="316" y="873"/>
                  </a:cxn>
                  <a:cxn ang="0">
                    <a:pos x="287" y="868"/>
                  </a:cxn>
                  <a:cxn ang="0">
                    <a:pos x="259" y="868"/>
                  </a:cxn>
                  <a:cxn ang="0">
                    <a:pos x="230" y="868"/>
                  </a:cxn>
                  <a:cxn ang="0">
                    <a:pos x="211" y="873"/>
                  </a:cxn>
                  <a:cxn ang="0">
                    <a:pos x="196" y="878"/>
                  </a:cxn>
                  <a:cxn ang="0">
                    <a:pos x="177" y="864"/>
                  </a:cxn>
                  <a:cxn ang="0">
                    <a:pos x="163" y="844"/>
                  </a:cxn>
                  <a:cxn ang="0">
                    <a:pos x="158" y="811"/>
                  </a:cxn>
                  <a:cxn ang="0">
                    <a:pos x="153" y="777"/>
                  </a:cxn>
                  <a:cxn ang="0">
                    <a:pos x="143" y="744"/>
                  </a:cxn>
                  <a:cxn ang="0">
                    <a:pos x="134" y="720"/>
                  </a:cxn>
                  <a:cxn ang="0">
                    <a:pos x="124" y="691"/>
                  </a:cxn>
                  <a:cxn ang="0">
                    <a:pos x="105" y="653"/>
                  </a:cxn>
                  <a:cxn ang="0">
                    <a:pos x="76" y="590"/>
                  </a:cxn>
                  <a:cxn ang="0">
                    <a:pos x="48" y="509"/>
                  </a:cxn>
                  <a:cxn ang="0">
                    <a:pos x="33" y="394"/>
                  </a:cxn>
                  <a:cxn ang="0">
                    <a:pos x="24" y="288"/>
                  </a:cxn>
                  <a:cxn ang="0">
                    <a:pos x="14" y="202"/>
                  </a:cxn>
                  <a:cxn ang="0">
                    <a:pos x="4" y="130"/>
                  </a:cxn>
                  <a:cxn ang="0">
                    <a:pos x="0" y="63"/>
                  </a:cxn>
                  <a:cxn ang="0">
                    <a:pos x="0" y="43"/>
                  </a:cxn>
                  <a:cxn ang="0">
                    <a:pos x="0" y="29"/>
                  </a:cxn>
                  <a:cxn ang="0">
                    <a:pos x="0" y="15"/>
                  </a:cxn>
                  <a:cxn ang="0">
                    <a:pos x="0" y="0"/>
                  </a:cxn>
                  <a:cxn ang="0">
                    <a:pos x="9" y="48"/>
                  </a:cxn>
                  <a:cxn ang="0">
                    <a:pos x="43" y="159"/>
                  </a:cxn>
                  <a:cxn ang="0">
                    <a:pos x="86" y="298"/>
                  </a:cxn>
                  <a:cxn ang="0">
                    <a:pos x="134" y="427"/>
                  </a:cxn>
                </a:cxnLst>
                <a:rect l="0" t="0" r="r" b="b"/>
                <a:pathLst>
                  <a:path w="532" h="878">
                    <a:moveTo>
                      <a:pt x="134" y="427"/>
                    </a:moveTo>
                    <a:lnTo>
                      <a:pt x="163" y="480"/>
                    </a:lnTo>
                    <a:lnTo>
                      <a:pt x="187" y="528"/>
                    </a:lnTo>
                    <a:lnTo>
                      <a:pt x="211" y="566"/>
                    </a:lnTo>
                    <a:lnTo>
                      <a:pt x="235" y="605"/>
                    </a:lnTo>
                    <a:lnTo>
                      <a:pt x="263" y="633"/>
                    </a:lnTo>
                    <a:lnTo>
                      <a:pt x="292" y="653"/>
                    </a:lnTo>
                    <a:lnTo>
                      <a:pt x="321" y="667"/>
                    </a:lnTo>
                    <a:lnTo>
                      <a:pt x="350" y="672"/>
                    </a:lnTo>
                    <a:lnTo>
                      <a:pt x="379" y="672"/>
                    </a:lnTo>
                    <a:lnTo>
                      <a:pt x="403" y="672"/>
                    </a:lnTo>
                    <a:lnTo>
                      <a:pt x="422" y="662"/>
                    </a:lnTo>
                    <a:lnTo>
                      <a:pt x="436" y="657"/>
                    </a:lnTo>
                    <a:lnTo>
                      <a:pt x="450" y="648"/>
                    </a:lnTo>
                    <a:lnTo>
                      <a:pt x="460" y="638"/>
                    </a:lnTo>
                    <a:lnTo>
                      <a:pt x="465" y="633"/>
                    </a:lnTo>
                    <a:lnTo>
                      <a:pt x="465" y="633"/>
                    </a:lnTo>
                    <a:lnTo>
                      <a:pt x="532" y="801"/>
                    </a:lnTo>
                    <a:lnTo>
                      <a:pt x="513" y="811"/>
                    </a:lnTo>
                    <a:lnTo>
                      <a:pt x="494" y="825"/>
                    </a:lnTo>
                    <a:lnTo>
                      <a:pt x="474" y="835"/>
                    </a:lnTo>
                    <a:lnTo>
                      <a:pt x="460" y="840"/>
                    </a:lnTo>
                    <a:lnTo>
                      <a:pt x="450" y="844"/>
                    </a:lnTo>
                    <a:lnTo>
                      <a:pt x="441" y="849"/>
                    </a:lnTo>
                    <a:lnTo>
                      <a:pt x="436" y="854"/>
                    </a:lnTo>
                    <a:lnTo>
                      <a:pt x="431" y="854"/>
                    </a:lnTo>
                    <a:lnTo>
                      <a:pt x="431" y="854"/>
                    </a:lnTo>
                    <a:lnTo>
                      <a:pt x="422" y="859"/>
                    </a:lnTo>
                    <a:lnTo>
                      <a:pt x="407" y="864"/>
                    </a:lnTo>
                    <a:lnTo>
                      <a:pt x="388" y="868"/>
                    </a:lnTo>
                    <a:lnTo>
                      <a:pt x="374" y="873"/>
                    </a:lnTo>
                    <a:lnTo>
                      <a:pt x="355" y="878"/>
                    </a:lnTo>
                    <a:lnTo>
                      <a:pt x="335" y="878"/>
                    </a:lnTo>
                    <a:lnTo>
                      <a:pt x="316" y="873"/>
                    </a:lnTo>
                    <a:lnTo>
                      <a:pt x="302" y="873"/>
                    </a:lnTo>
                    <a:lnTo>
                      <a:pt x="287" y="868"/>
                    </a:lnTo>
                    <a:lnTo>
                      <a:pt x="273" y="868"/>
                    </a:lnTo>
                    <a:lnTo>
                      <a:pt x="259" y="868"/>
                    </a:lnTo>
                    <a:lnTo>
                      <a:pt x="244" y="868"/>
                    </a:lnTo>
                    <a:lnTo>
                      <a:pt x="230" y="868"/>
                    </a:lnTo>
                    <a:lnTo>
                      <a:pt x="220" y="873"/>
                    </a:lnTo>
                    <a:lnTo>
                      <a:pt x="211" y="873"/>
                    </a:lnTo>
                    <a:lnTo>
                      <a:pt x="206" y="878"/>
                    </a:lnTo>
                    <a:lnTo>
                      <a:pt x="196" y="878"/>
                    </a:lnTo>
                    <a:lnTo>
                      <a:pt x="187" y="873"/>
                    </a:lnTo>
                    <a:lnTo>
                      <a:pt x="177" y="864"/>
                    </a:lnTo>
                    <a:lnTo>
                      <a:pt x="167" y="854"/>
                    </a:lnTo>
                    <a:lnTo>
                      <a:pt x="163" y="844"/>
                    </a:lnTo>
                    <a:lnTo>
                      <a:pt x="158" y="825"/>
                    </a:lnTo>
                    <a:lnTo>
                      <a:pt x="158" y="811"/>
                    </a:lnTo>
                    <a:lnTo>
                      <a:pt x="158" y="792"/>
                    </a:lnTo>
                    <a:lnTo>
                      <a:pt x="153" y="777"/>
                    </a:lnTo>
                    <a:lnTo>
                      <a:pt x="153" y="758"/>
                    </a:lnTo>
                    <a:lnTo>
                      <a:pt x="143" y="744"/>
                    </a:lnTo>
                    <a:lnTo>
                      <a:pt x="139" y="734"/>
                    </a:lnTo>
                    <a:lnTo>
                      <a:pt x="134" y="720"/>
                    </a:lnTo>
                    <a:lnTo>
                      <a:pt x="129" y="705"/>
                    </a:lnTo>
                    <a:lnTo>
                      <a:pt x="124" y="691"/>
                    </a:lnTo>
                    <a:lnTo>
                      <a:pt x="115" y="672"/>
                    </a:lnTo>
                    <a:lnTo>
                      <a:pt x="105" y="653"/>
                    </a:lnTo>
                    <a:lnTo>
                      <a:pt x="91" y="624"/>
                    </a:lnTo>
                    <a:lnTo>
                      <a:pt x="76" y="590"/>
                    </a:lnTo>
                    <a:lnTo>
                      <a:pt x="62" y="552"/>
                    </a:lnTo>
                    <a:lnTo>
                      <a:pt x="48" y="509"/>
                    </a:lnTo>
                    <a:lnTo>
                      <a:pt x="38" y="456"/>
                    </a:lnTo>
                    <a:lnTo>
                      <a:pt x="33" y="394"/>
                    </a:lnTo>
                    <a:lnTo>
                      <a:pt x="28" y="336"/>
                    </a:lnTo>
                    <a:lnTo>
                      <a:pt x="24" y="288"/>
                    </a:lnTo>
                    <a:lnTo>
                      <a:pt x="19" y="245"/>
                    </a:lnTo>
                    <a:lnTo>
                      <a:pt x="14" y="202"/>
                    </a:lnTo>
                    <a:lnTo>
                      <a:pt x="9" y="168"/>
                    </a:lnTo>
                    <a:lnTo>
                      <a:pt x="4" y="130"/>
                    </a:lnTo>
                    <a:lnTo>
                      <a:pt x="4" y="96"/>
                    </a:lnTo>
                    <a:lnTo>
                      <a:pt x="0" y="63"/>
                    </a:lnTo>
                    <a:lnTo>
                      <a:pt x="0" y="53"/>
                    </a:lnTo>
                    <a:lnTo>
                      <a:pt x="0" y="43"/>
                    </a:lnTo>
                    <a:lnTo>
                      <a:pt x="0" y="34"/>
                    </a:lnTo>
                    <a:lnTo>
                      <a:pt x="0" y="29"/>
                    </a:lnTo>
                    <a:lnTo>
                      <a:pt x="0" y="20"/>
                    </a:lnTo>
                    <a:lnTo>
                      <a:pt x="0" y="15"/>
                    </a:lnTo>
                    <a:lnTo>
                      <a:pt x="0" y="5"/>
                    </a:lnTo>
                    <a:lnTo>
                      <a:pt x="0" y="0"/>
                    </a:lnTo>
                    <a:lnTo>
                      <a:pt x="4" y="15"/>
                    </a:lnTo>
                    <a:lnTo>
                      <a:pt x="9" y="48"/>
                    </a:lnTo>
                    <a:lnTo>
                      <a:pt x="24" y="96"/>
                    </a:lnTo>
                    <a:lnTo>
                      <a:pt x="43" y="159"/>
                    </a:lnTo>
                    <a:lnTo>
                      <a:pt x="62" y="231"/>
                    </a:lnTo>
                    <a:lnTo>
                      <a:pt x="86" y="298"/>
                    </a:lnTo>
                    <a:lnTo>
                      <a:pt x="110" y="370"/>
                    </a:lnTo>
                    <a:lnTo>
                      <a:pt x="134" y="427"/>
                    </a:lnTo>
                    <a:close/>
                  </a:path>
                </a:pathLst>
              </a:custGeom>
              <a:solidFill>
                <a:srgbClr val="99BBD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37" name="Freeform 13"/>
              <p:cNvSpPr>
                <a:spLocks/>
              </p:cNvSpPr>
              <p:nvPr/>
            </p:nvSpPr>
            <p:spPr bwMode="auto">
              <a:xfrm>
                <a:off x="299" y="9993"/>
                <a:ext cx="528" cy="839"/>
              </a:xfrm>
              <a:custGeom>
                <a:avLst/>
                <a:gdLst/>
                <a:ahLst/>
                <a:cxnLst>
                  <a:cxn ang="0">
                    <a:pos x="149" y="470"/>
                  </a:cxn>
                  <a:cxn ang="0">
                    <a:pos x="202" y="556"/>
                  </a:cxn>
                  <a:cxn ang="0">
                    <a:pos x="255" y="623"/>
                  </a:cxn>
                  <a:cxn ang="0">
                    <a:pos x="307" y="662"/>
                  </a:cxn>
                  <a:cxn ang="0">
                    <a:pos x="365" y="666"/>
                  </a:cxn>
                  <a:cxn ang="0">
                    <a:pos x="418" y="652"/>
                  </a:cxn>
                  <a:cxn ang="0">
                    <a:pos x="451" y="638"/>
                  </a:cxn>
                  <a:cxn ang="0">
                    <a:pos x="470" y="623"/>
                  </a:cxn>
                  <a:cxn ang="0">
                    <a:pos x="528" y="762"/>
                  </a:cxn>
                  <a:cxn ang="0">
                    <a:pos x="490" y="786"/>
                  </a:cxn>
                  <a:cxn ang="0">
                    <a:pos x="456" y="801"/>
                  </a:cxn>
                  <a:cxn ang="0">
                    <a:pos x="437" y="810"/>
                  </a:cxn>
                  <a:cxn ang="0">
                    <a:pos x="427" y="815"/>
                  </a:cxn>
                  <a:cxn ang="0">
                    <a:pos x="418" y="820"/>
                  </a:cxn>
                  <a:cxn ang="0">
                    <a:pos x="384" y="829"/>
                  </a:cxn>
                  <a:cxn ang="0">
                    <a:pos x="351" y="839"/>
                  </a:cxn>
                  <a:cxn ang="0">
                    <a:pos x="312" y="834"/>
                  </a:cxn>
                  <a:cxn ang="0">
                    <a:pos x="283" y="829"/>
                  </a:cxn>
                  <a:cxn ang="0">
                    <a:pos x="255" y="829"/>
                  </a:cxn>
                  <a:cxn ang="0">
                    <a:pos x="226" y="829"/>
                  </a:cxn>
                  <a:cxn ang="0">
                    <a:pos x="207" y="834"/>
                  </a:cxn>
                  <a:cxn ang="0">
                    <a:pos x="192" y="839"/>
                  </a:cxn>
                  <a:cxn ang="0">
                    <a:pos x="173" y="825"/>
                  </a:cxn>
                  <a:cxn ang="0">
                    <a:pos x="159" y="805"/>
                  </a:cxn>
                  <a:cxn ang="0">
                    <a:pos x="154" y="772"/>
                  </a:cxn>
                  <a:cxn ang="0">
                    <a:pos x="149" y="738"/>
                  </a:cxn>
                  <a:cxn ang="0">
                    <a:pos x="139" y="705"/>
                  </a:cxn>
                  <a:cxn ang="0">
                    <a:pos x="130" y="681"/>
                  </a:cxn>
                  <a:cxn ang="0">
                    <a:pos x="120" y="652"/>
                  </a:cxn>
                  <a:cxn ang="0">
                    <a:pos x="101" y="614"/>
                  </a:cxn>
                  <a:cxn ang="0">
                    <a:pos x="72" y="551"/>
                  </a:cxn>
                  <a:cxn ang="0">
                    <a:pos x="44" y="470"/>
                  </a:cxn>
                  <a:cxn ang="0">
                    <a:pos x="29" y="355"/>
                  </a:cxn>
                  <a:cxn ang="0">
                    <a:pos x="24" y="254"/>
                  </a:cxn>
                  <a:cxn ang="0">
                    <a:pos x="15" y="182"/>
                  </a:cxn>
                  <a:cxn ang="0">
                    <a:pos x="5" y="120"/>
                  </a:cxn>
                  <a:cxn ang="0">
                    <a:pos x="0" y="57"/>
                  </a:cxn>
                  <a:cxn ang="0">
                    <a:pos x="0" y="38"/>
                  </a:cxn>
                  <a:cxn ang="0">
                    <a:pos x="0" y="24"/>
                  </a:cxn>
                  <a:cxn ang="0">
                    <a:pos x="0" y="9"/>
                  </a:cxn>
                  <a:cxn ang="0">
                    <a:pos x="0" y="0"/>
                  </a:cxn>
                  <a:cxn ang="0">
                    <a:pos x="10" y="43"/>
                  </a:cxn>
                  <a:cxn ang="0">
                    <a:pos x="39" y="153"/>
                  </a:cxn>
                  <a:cxn ang="0">
                    <a:pos x="77" y="287"/>
                  </a:cxn>
                  <a:cxn ang="0">
                    <a:pos x="125" y="417"/>
                  </a:cxn>
                </a:cxnLst>
                <a:rect l="0" t="0" r="r" b="b"/>
                <a:pathLst>
                  <a:path w="528" h="839">
                    <a:moveTo>
                      <a:pt x="125" y="417"/>
                    </a:moveTo>
                    <a:lnTo>
                      <a:pt x="149" y="470"/>
                    </a:lnTo>
                    <a:lnTo>
                      <a:pt x="173" y="518"/>
                    </a:lnTo>
                    <a:lnTo>
                      <a:pt x="202" y="556"/>
                    </a:lnTo>
                    <a:lnTo>
                      <a:pt x="226" y="594"/>
                    </a:lnTo>
                    <a:lnTo>
                      <a:pt x="255" y="623"/>
                    </a:lnTo>
                    <a:lnTo>
                      <a:pt x="279" y="647"/>
                    </a:lnTo>
                    <a:lnTo>
                      <a:pt x="307" y="662"/>
                    </a:lnTo>
                    <a:lnTo>
                      <a:pt x="336" y="666"/>
                    </a:lnTo>
                    <a:lnTo>
                      <a:pt x="365" y="666"/>
                    </a:lnTo>
                    <a:lnTo>
                      <a:pt x="394" y="662"/>
                    </a:lnTo>
                    <a:lnTo>
                      <a:pt x="418" y="652"/>
                    </a:lnTo>
                    <a:lnTo>
                      <a:pt x="437" y="642"/>
                    </a:lnTo>
                    <a:lnTo>
                      <a:pt x="451" y="638"/>
                    </a:lnTo>
                    <a:lnTo>
                      <a:pt x="461" y="628"/>
                    </a:lnTo>
                    <a:lnTo>
                      <a:pt x="470" y="623"/>
                    </a:lnTo>
                    <a:lnTo>
                      <a:pt x="470" y="618"/>
                    </a:lnTo>
                    <a:lnTo>
                      <a:pt x="528" y="762"/>
                    </a:lnTo>
                    <a:lnTo>
                      <a:pt x="509" y="772"/>
                    </a:lnTo>
                    <a:lnTo>
                      <a:pt x="490" y="786"/>
                    </a:lnTo>
                    <a:lnTo>
                      <a:pt x="470" y="796"/>
                    </a:lnTo>
                    <a:lnTo>
                      <a:pt x="456" y="801"/>
                    </a:lnTo>
                    <a:lnTo>
                      <a:pt x="446" y="805"/>
                    </a:lnTo>
                    <a:lnTo>
                      <a:pt x="437" y="810"/>
                    </a:lnTo>
                    <a:lnTo>
                      <a:pt x="432" y="815"/>
                    </a:lnTo>
                    <a:lnTo>
                      <a:pt x="427" y="815"/>
                    </a:lnTo>
                    <a:lnTo>
                      <a:pt x="427" y="815"/>
                    </a:lnTo>
                    <a:lnTo>
                      <a:pt x="418" y="820"/>
                    </a:lnTo>
                    <a:lnTo>
                      <a:pt x="403" y="825"/>
                    </a:lnTo>
                    <a:lnTo>
                      <a:pt x="384" y="829"/>
                    </a:lnTo>
                    <a:lnTo>
                      <a:pt x="370" y="834"/>
                    </a:lnTo>
                    <a:lnTo>
                      <a:pt x="351" y="839"/>
                    </a:lnTo>
                    <a:lnTo>
                      <a:pt x="331" y="839"/>
                    </a:lnTo>
                    <a:lnTo>
                      <a:pt x="312" y="834"/>
                    </a:lnTo>
                    <a:lnTo>
                      <a:pt x="298" y="834"/>
                    </a:lnTo>
                    <a:lnTo>
                      <a:pt x="283" y="829"/>
                    </a:lnTo>
                    <a:lnTo>
                      <a:pt x="269" y="829"/>
                    </a:lnTo>
                    <a:lnTo>
                      <a:pt x="255" y="829"/>
                    </a:lnTo>
                    <a:lnTo>
                      <a:pt x="240" y="829"/>
                    </a:lnTo>
                    <a:lnTo>
                      <a:pt x="226" y="829"/>
                    </a:lnTo>
                    <a:lnTo>
                      <a:pt x="216" y="834"/>
                    </a:lnTo>
                    <a:lnTo>
                      <a:pt x="207" y="834"/>
                    </a:lnTo>
                    <a:lnTo>
                      <a:pt x="202" y="839"/>
                    </a:lnTo>
                    <a:lnTo>
                      <a:pt x="192" y="839"/>
                    </a:lnTo>
                    <a:lnTo>
                      <a:pt x="183" y="834"/>
                    </a:lnTo>
                    <a:lnTo>
                      <a:pt x="173" y="825"/>
                    </a:lnTo>
                    <a:lnTo>
                      <a:pt x="163" y="815"/>
                    </a:lnTo>
                    <a:lnTo>
                      <a:pt x="159" y="805"/>
                    </a:lnTo>
                    <a:lnTo>
                      <a:pt x="154" y="786"/>
                    </a:lnTo>
                    <a:lnTo>
                      <a:pt x="154" y="772"/>
                    </a:lnTo>
                    <a:lnTo>
                      <a:pt x="154" y="753"/>
                    </a:lnTo>
                    <a:lnTo>
                      <a:pt x="149" y="738"/>
                    </a:lnTo>
                    <a:lnTo>
                      <a:pt x="149" y="719"/>
                    </a:lnTo>
                    <a:lnTo>
                      <a:pt x="139" y="705"/>
                    </a:lnTo>
                    <a:lnTo>
                      <a:pt x="135" y="695"/>
                    </a:lnTo>
                    <a:lnTo>
                      <a:pt x="130" y="681"/>
                    </a:lnTo>
                    <a:lnTo>
                      <a:pt x="125" y="666"/>
                    </a:lnTo>
                    <a:lnTo>
                      <a:pt x="120" y="652"/>
                    </a:lnTo>
                    <a:lnTo>
                      <a:pt x="111" y="633"/>
                    </a:lnTo>
                    <a:lnTo>
                      <a:pt x="101" y="614"/>
                    </a:lnTo>
                    <a:lnTo>
                      <a:pt x="87" y="585"/>
                    </a:lnTo>
                    <a:lnTo>
                      <a:pt x="72" y="551"/>
                    </a:lnTo>
                    <a:lnTo>
                      <a:pt x="58" y="513"/>
                    </a:lnTo>
                    <a:lnTo>
                      <a:pt x="44" y="470"/>
                    </a:lnTo>
                    <a:lnTo>
                      <a:pt x="34" y="417"/>
                    </a:lnTo>
                    <a:lnTo>
                      <a:pt x="29" y="355"/>
                    </a:lnTo>
                    <a:lnTo>
                      <a:pt x="24" y="302"/>
                    </a:lnTo>
                    <a:lnTo>
                      <a:pt x="24" y="254"/>
                    </a:lnTo>
                    <a:lnTo>
                      <a:pt x="20" y="216"/>
                    </a:lnTo>
                    <a:lnTo>
                      <a:pt x="15" y="182"/>
                    </a:lnTo>
                    <a:lnTo>
                      <a:pt x="10" y="148"/>
                    </a:lnTo>
                    <a:lnTo>
                      <a:pt x="5" y="120"/>
                    </a:lnTo>
                    <a:lnTo>
                      <a:pt x="5" y="91"/>
                    </a:lnTo>
                    <a:lnTo>
                      <a:pt x="0" y="57"/>
                    </a:lnTo>
                    <a:lnTo>
                      <a:pt x="0" y="48"/>
                    </a:lnTo>
                    <a:lnTo>
                      <a:pt x="0" y="38"/>
                    </a:lnTo>
                    <a:lnTo>
                      <a:pt x="0" y="33"/>
                    </a:lnTo>
                    <a:lnTo>
                      <a:pt x="0" y="24"/>
                    </a:lnTo>
                    <a:lnTo>
                      <a:pt x="0" y="19"/>
                    </a:lnTo>
                    <a:lnTo>
                      <a:pt x="0" y="9"/>
                    </a:lnTo>
                    <a:lnTo>
                      <a:pt x="0" y="4"/>
                    </a:lnTo>
                    <a:lnTo>
                      <a:pt x="0" y="0"/>
                    </a:lnTo>
                    <a:lnTo>
                      <a:pt x="0" y="9"/>
                    </a:lnTo>
                    <a:lnTo>
                      <a:pt x="10" y="43"/>
                    </a:lnTo>
                    <a:lnTo>
                      <a:pt x="20" y="91"/>
                    </a:lnTo>
                    <a:lnTo>
                      <a:pt x="39" y="153"/>
                    </a:lnTo>
                    <a:lnTo>
                      <a:pt x="58" y="220"/>
                    </a:lnTo>
                    <a:lnTo>
                      <a:pt x="77" y="287"/>
                    </a:lnTo>
                    <a:lnTo>
                      <a:pt x="101" y="355"/>
                    </a:lnTo>
                    <a:lnTo>
                      <a:pt x="125" y="417"/>
                    </a:lnTo>
                    <a:close/>
                  </a:path>
                </a:pathLst>
              </a:custGeom>
              <a:solidFill>
                <a:srgbClr val="95B8C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38" name="Freeform 14"/>
              <p:cNvSpPr>
                <a:spLocks/>
              </p:cNvSpPr>
              <p:nvPr/>
            </p:nvSpPr>
            <p:spPr bwMode="auto">
              <a:xfrm>
                <a:off x="299" y="10026"/>
                <a:ext cx="528" cy="806"/>
              </a:xfrm>
              <a:custGeom>
                <a:avLst/>
                <a:gdLst/>
                <a:ahLst/>
                <a:cxnLst>
                  <a:cxn ang="0">
                    <a:pos x="144" y="461"/>
                  </a:cxn>
                  <a:cxn ang="0">
                    <a:pos x="192" y="552"/>
                  </a:cxn>
                  <a:cxn ang="0">
                    <a:pos x="245" y="619"/>
                  </a:cxn>
                  <a:cxn ang="0">
                    <a:pos x="303" y="657"/>
                  </a:cxn>
                  <a:cxn ang="0">
                    <a:pos x="360" y="667"/>
                  </a:cxn>
                  <a:cxn ang="0">
                    <a:pos x="413" y="653"/>
                  </a:cxn>
                  <a:cxn ang="0">
                    <a:pos x="456" y="629"/>
                  </a:cxn>
                  <a:cxn ang="0">
                    <a:pos x="480" y="614"/>
                  </a:cxn>
                  <a:cxn ang="0">
                    <a:pos x="528" y="729"/>
                  </a:cxn>
                  <a:cxn ang="0">
                    <a:pos x="490" y="753"/>
                  </a:cxn>
                  <a:cxn ang="0">
                    <a:pos x="456" y="768"/>
                  </a:cxn>
                  <a:cxn ang="0">
                    <a:pos x="437" y="777"/>
                  </a:cxn>
                  <a:cxn ang="0">
                    <a:pos x="427" y="782"/>
                  </a:cxn>
                  <a:cxn ang="0">
                    <a:pos x="418" y="787"/>
                  </a:cxn>
                  <a:cxn ang="0">
                    <a:pos x="384" y="796"/>
                  </a:cxn>
                  <a:cxn ang="0">
                    <a:pos x="351" y="806"/>
                  </a:cxn>
                  <a:cxn ang="0">
                    <a:pos x="312" y="801"/>
                  </a:cxn>
                  <a:cxn ang="0">
                    <a:pos x="283" y="796"/>
                  </a:cxn>
                  <a:cxn ang="0">
                    <a:pos x="255" y="796"/>
                  </a:cxn>
                  <a:cxn ang="0">
                    <a:pos x="226" y="796"/>
                  </a:cxn>
                  <a:cxn ang="0">
                    <a:pos x="207" y="801"/>
                  </a:cxn>
                  <a:cxn ang="0">
                    <a:pos x="192" y="806"/>
                  </a:cxn>
                  <a:cxn ang="0">
                    <a:pos x="173" y="792"/>
                  </a:cxn>
                  <a:cxn ang="0">
                    <a:pos x="159" y="772"/>
                  </a:cxn>
                  <a:cxn ang="0">
                    <a:pos x="154" y="739"/>
                  </a:cxn>
                  <a:cxn ang="0">
                    <a:pos x="149" y="705"/>
                  </a:cxn>
                  <a:cxn ang="0">
                    <a:pos x="139" y="672"/>
                  </a:cxn>
                  <a:cxn ang="0">
                    <a:pos x="130" y="648"/>
                  </a:cxn>
                  <a:cxn ang="0">
                    <a:pos x="120" y="619"/>
                  </a:cxn>
                  <a:cxn ang="0">
                    <a:pos x="101" y="581"/>
                  </a:cxn>
                  <a:cxn ang="0">
                    <a:pos x="72" y="518"/>
                  </a:cxn>
                  <a:cxn ang="0">
                    <a:pos x="44" y="437"/>
                  </a:cxn>
                  <a:cxn ang="0">
                    <a:pos x="29" y="322"/>
                  </a:cxn>
                  <a:cxn ang="0">
                    <a:pos x="24" y="230"/>
                  </a:cxn>
                  <a:cxn ang="0">
                    <a:pos x="15" y="163"/>
                  </a:cxn>
                  <a:cxn ang="0">
                    <a:pos x="10" y="111"/>
                  </a:cxn>
                  <a:cxn ang="0">
                    <a:pos x="5" y="63"/>
                  </a:cxn>
                  <a:cxn ang="0">
                    <a:pos x="5" y="43"/>
                  </a:cxn>
                  <a:cxn ang="0">
                    <a:pos x="0" y="29"/>
                  </a:cxn>
                  <a:cxn ang="0">
                    <a:pos x="0" y="15"/>
                  </a:cxn>
                  <a:cxn ang="0">
                    <a:pos x="0" y="0"/>
                  </a:cxn>
                  <a:cxn ang="0">
                    <a:pos x="10" y="43"/>
                  </a:cxn>
                  <a:cxn ang="0">
                    <a:pos x="34" y="149"/>
                  </a:cxn>
                  <a:cxn ang="0">
                    <a:pos x="72" y="283"/>
                  </a:cxn>
                  <a:cxn ang="0">
                    <a:pos x="120" y="408"/>
                  </a:cxn>
                </a:cxnLst>
                <a:rect l="0" t="0" r="r" b="b"/>
                <a:pathLst>
                  <a:path w="528" h="806">
                    <a:moveTo>
                      <a:pt x="120" y="408"/>
                    </a:moveTo>
                    <a:lnTo>
                      <a:pt x="144" y="461"/>
                    </a:lnTo>
                    <a:lnTo>
                      <a:pt x="168" y="509"/>
                    </a:lnTo>
                    <a:lnTo>
                      <a:pt x="192" y="552"/>
                    </a:lnTo>
                    <a:lnTo>
                      <a:pt x="221" y="590"/>
                    </a:lnTo>
                    <a:lnTo>
                      <a:pt x="245" y="619"/>
                    </a:lnTo>
                    <a:lnTo>
                      <a:pt x="274" y="643"/>
                    </a:lnTo>
                    <a:lnTo>
                      <a:pt x="303" y="657"/>
                    </a:lnTo>
                    <a:lnTo>
                      <a:pt x="331" y="667"/>
                    </a:lnTo>
                    <a:lnTo>
                      <a:pt x="360" y="667"/>
                    </a:lnTo>
                    <a:lnTo>
                      <a:pt x="389" y="657"/>
                    </a:lnTo>
                    <a:lnTo>
                      <a:pt x="413" y="653"/>
                    </a:lnTo>
                    <a:lnTo>
                      <a:pt x="437" y="638"/>
                    </a:lnTo>
                    <a:lnTo>
                      <a:pt x="456" y="629"/>
                    </a:lnTo>
                    <a:lnTo>
                      <a:pt x="470" y="619"/>
                    </a:lnTo>
                    <a:lnTo>
                      <a:pt x="480" y="614"/>
                    </a:lnTo>
                    <a:lnTo>
                      <a:pt x="480" y="609"/>
                    </a:lnTo>
                    <a:lnTo>
                      <a:pt x="528" y="729"/>
                    </a:lnTo>
                    <a:lnTo>
                      <a:pt x="509" y="739"/>
                    </a:lnTo>
                    <a:lnTo>
                      <a:pt x="490" y="753"/>
                    </a:lnTo>
                    <a:lnTo>
                      <a:pt x="470" y="763"/>
                    </a:lnTo>
                    <a:lnTo>
                      <a:pt x="456" y="768"/>
                    </a:lnTo>
                    <a:lnTo>
                      <a:pt x="446" y="772"/>
                    </a:lnTo>
                    <a:lnTo>
                      <a:pt x="437" y="777"/>
                    </a:lnTo>
                    <a:lnTo>
                      <a:pt x="432" y="782"/>
                    </a:lnTo>
                    <a:lnTo>
                      <a:pt x="427" y="782"/>
                    </a:lnTo>
                    <a:lnTo>
                      <a:pt x="427" y="782"/>
                    </a:lnTo>
                    <a:lnTo>
                      <a:pt x="418" y="787"/>
                    </a:lnTo>
                    <a:lnTo>
                      <a:pt x="403" y="792"/>
                    </a:lnTo>
                    <a:lnTo>
                      <a:pt x="384" y="796"/>
                    </a:lnTo>
                    <a:lnTo>
                      <a:pt x="370" y="801"/>
                    </a:lnTo>
                    <a:lnTo>
                      <a:pt x="351" y="806"/>
                    </a:lnTo>
                    <a:lnTo>
                      <a:pt x="331" y="806"/>
                    </a:lnTo>
                    <a:lnTo>
                      <a:pt x="312" y="801"/>
                    </a:lnTo>
                    <a:lnTo>
                      <a:pt x="298" y="801"/>
                    </a:lnTo>
                    <a:lnTo>
                      <a:pt x="283" y="796"/>
                    </a:lnTo>
                    <a:lnTo>
                      <a:pt x="269" y="796"/>
                    </a:lnTo>
                    <a:lnTo>
                      <a:pt x="255" y="796"/>
                    </a:lnTo>
                    <a:lnTo>
                      <a:pt x="240" y="796"/>
                    </a:lnTo>
                    <a:lnTo>
                      <a:pt x="226" y="796"/>
                    </a:lnTo>
                    <a:lnTo>
                      <a:pt x="216" y="801"/>
                    </a:lnTo>
                    <a:lnTo>
                      <a:pt x="207" y="801"/>
                    </a:lnTo>
                    <a:lnTo>
                      <a:pt x="202" y="806"/>
                    </a:lnTo>
                    <a:lnTo>
                      <a:pt x="192" y="806"/>
                    </a:lnTo>
                    <a:lnTo>
                      <a:pt x="183" y="801"/>
                    </a:lnTo>
                    <a:lnTo>
                      <a:pt x="173" y="792"/>
                    </a:lnTo>
                    <a:lnTo>
                      <a:pt x="163" y="782"/>
                    </a:lnTo>
                    <a:lnTo>
                      <a:pt x="159" y="772"/>
                    </a:lnTo>
                    <a:lnTo>
                      <a:pt x="154" y="753"/>
                    </a:lnTo>
                    <a:lnTo>
                      <a:pt x="154" y="739"/>
                    </a:lnTo>
                    <a:lnTo>
                      <a:pt x="154" y="720"/>
                    </a:lnTo>
                    <a:lnTo>
                      <a:pt x="149" y="705"/>
                    </a:lnTo>
                    <a:lnTo>
                      <a:pt x="149" y="686"/>
                    </a:lnTo>
                    <a:lnTo>
                      <a:pt x="139" y="672"/>
                    </a:lnTo>
                    <a:lnTo>
                      <a:pt x="135" y="662"/>
                    </a:lnTo>
                    <a:lnTo>
                      <a:pt x="130" y="648"/>
                    </a:lnTo>
                    <a:lnTo>
                      <a:pt x="125" y="633"/>
                    </a:lnTo>
                    <a:lnTo>
                      <a:pt x="120" y="619"/>
                    </a:lnTo>
                    <a:lnTo>
                      <a:pt x="111" y="600"/>
                    </a:lnTo>
                    <a:lnTo>
                      <a:pt x="101" y="581"/>
                    </a:lnTo>
                    <a:lnTo>
                      <a:pt x="87" y="552"/>
                    </a:lnTo>
                    <a:lnTo>
                      <a:pt x="72" y="518"/>
                    </a:lnTo>
                    <a:lnTo>
                      <a:pt x="58" y="480"/>
                    </a:lnTo>
                    <a:lnTo>
                      <a:pt x="44" y="437"/>
                    </a:lnTo>
                    <a:lnTo>
                      <a:pt x="34" y="384"/>
                    </a:lnTo>
                    <a:lnTo>
                      <a:pt x="29" y="322"/>
                    </a:lnTo>
                    <a:lnTo>
                      <a:pt x="24" y="274"/>
                    </a:lnTo>
                    <a:lnTo>
                      <a:pt x="24" y="230"/>
                    </a:lnTo>
                    <a:lnTo>
                      <a:pt x="20" y="192"/>
                    </a:lnTo>
                    <a:lnTo>
                      <a:pt x="15" y="163"/>
                    </a:lnTo>
                    <a:lnTo>
                      <a:pt x="15" y="139"/>
                    </a:lnTo>
                    <a:lnTo>
                      <a:pt x="10" y="111"/>
                    </a:lnTo>
                    <a:lnTo>
                      <a:pt x="5" y="87"/>
                    </a:lnTo>
                    <a:lnTo>
                      <a:pt x="5" y="63"/>
                    </a:lnTo>
                    <a:lnTo>
                      <a:pt x="5" y="53"/>
                    </a:lnTo>
                    <a:lnTo>
                      <a:pt x="5" y="43"/>
                    </a:lnTo>
                    <a:lnTo>
                      <a:pt x="5" y="34"/>
                    </a:lnTo>
                    <a:lnTo>
                      <a:pt x="0" y="29"/>
                    </a:lnTo>
                    <a:lnTo>
                      <a:pt x="0" y="19"/>
                    </a:lnTo>
                    <a:lnTo>
                      <a:pt x="0" y="15"/>
                    </a:lnTo>
                    <a:lnTo>
                      <a:pt x="0" y="5"/>
                    </a:lnTo>
                    <a:lnTo>
                      <a:pt x="0" y="0"/>
                    </a:lnTo>
                    <a:lnTo>
                      <a:pt x="5" y="10"/>
                    </a:lnTo>
                    <a:lnTo>
                      <a:pt x="10" y="43"/>
                    </a:lnTo>
                    <a:lnTo>
                      <a:pt x="20" y="91"/>
                    </a:lnTo>
                    <a:lnTo>
                      <a:pt x="34" y="149"/>
                    </a:lnTo>
                    <a:lnTo>
                      <a:pt x="53" y="216"/>
                    </a:lnTo>
                    <a:lnTo>
                      <a:pt x="72" y="283"/>
                    </a:lnTo>
                    <a:lnTo>
                      <a:pt x="96" y="350"/>
                    </a:lnTo>
                    <a:lnTo>
                      <a:pt x="120" y="408"/>
                    </a:lnTo>
                    <a:close/>
                  </a:path>
                </a:pathLst>
              </a:custGeom>
              <a:solidFill>
                <a:srgbClr val="8DB2C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39" name="Freeform 15"/>
              <p:cNvSpPr>
                <a:spLocks/>
              </p:cNvSpPr>
              <p:nvPr/>
            </p:nvSpPr>
            <p:spPr bwMode="auto">
              <a:xfrm>
                <a:off x="304" y="10060"/>
                <a:ext cx="523" cy="772"/>
              </a:xfrm>
              <a:custGeom>
                <a:avLst/>
                <a:gdLst/>
                <a:ahLst/>
                <a:cxnLst>
                  <a:cxn ang="0">
                    <a:pos x="134" y="455"/>
                  </a:cxn>
                  <a:cxn ang="0">
                    <a:pos x="182" y="547"/>
                  </a:cxn>
                  <a:cxn ang="0">
                    <a:pos x="235" y="619"/>
                  </a:cxn>
                  <a:cxn ang="0">
                    <a:pos x="288" y="657"/>
                  </a:cxn>
                  <a:cxn ang="0">
                    <a:pos x="350" y="662"/>
                  </a:cxn>
                  <a:cxn ang="0">
                    <a:pos x="408" y="647"/>
                  </a:cxn>
                  <a:cxn ang="0">
                    <a:pos x="456" y="623"/>
                  </a:cxn>
                  <a:cxn ang="0">
                    <a:pos x="480" y="604"/>
                  </a:cxn>
                  <a:cxn ang="0">
                    <a:pos x="523" y="695"/>
                  </a:cxn>
                  <a:cxn ang="0">
                    <a:pos x="485" y="719"/>
                  </a:cxn>
                  <a:cxn ang="0">
                    <a:pos x="451" y="734"/>
                  </a:cxn>
                  <a:cxn ang="0">
                    <a:pos x="432" y="743"/>
                  </a:cxn>
                  <a:cxn ang="0">
                    <a:pos x="422" y="748"/>
                  </a:cxn>
                  <a:cxn ang="0">
                    <a:pos x="413" y="753"/>
                  </a:cxn>
                  <a:cxn ang="0">
                    <a:pos x="379" y="762"/>
                  </a:cxn>
                  <a:cxn ang="0">
                    <a:pos x="346" y="772"/>
                  </a:cxn>
                  <a:cxn ang="0">
                    <a:pos x="307" y="767"/>
                  </a:cxn>
                  <a:cxn ang="0">
                    <a:pos x="278" y="762"/>
                  </a:cxn>
                  <a:cxn ang="0">
                    <a:pos x="250" y="762"/>
                  </a:cxn>
                  <a:cxn ang="0">
                    <a:pos x="221" y="762"/>
                  </a:cxn>
                  <a:cxn ang="0">
                    <a:pos x="202" y="767"/>
                  </a:cxn>
                  <a:cxn ang="0">
                    <a:pos x="187" y="772"/>
                  </a:cxn>
                  <a:cxn ang="0">
                    <a:pos x="168" y="758"/>
                  </a:cxn>
                  <a:cxn ang="0">
                    <a:pos x="154" y="738"/>
                  </a:cxn>
                  <a:cxn ang="0">
                    <a:pos x="149" y="705"/>
                  </a:cxn>
                  <a:cxn ang="0">
                    <a:pos x="144" y="671"/>
                  </a:cxn>
                  <a:cxn ang="0">
                    <a:pos x="134" y="638"/>
                  </a:cxn>
                  <a:cxn ang="0">
                    <a:pos x="125" y="614"/>
                  </a:cxn>
                  <a:cxn ang="0">
                    <a:pos x="115" y="585"/>
                  </a:cxn>
                  <a:cxn ang="0">
                    <a:pos x="96" y="547"/>
                  </a:cxn>
                  <a:cxn ang="0">
                    <a:pos x="67" y="484"/>
                  </a:cxn>
                  <a:cxn ang="0">
                    <a:pos x="39" y="403"/>
                  </a:cxn>
                  <a:cxn ang="0">
                    <a:pos x="24" y="288"/>
                  </a:cxn>
                  <a:cxn ang="0">
                    <a:pos x="19" y="201"/>
                  </a:cxn>
                  <a:cxn ang="0">
                    <a:pos x="15" y="149"/>
                  </a:cxn>
                  <a:cxn ang="0">
                    <a:pos x="10" y="105"/>
                  </a:cxn>
                  <a:cxn ang="0">
                    <a:pos x="5" y="62"/>
                  </a:cxn>
                  <a:cxn ang="0">
                    <a:pos x="0" y="43"/>
                  </a:cxn>
                  <a:cxn ang="0">
                    <a:pos x="0" y="29"/>
                  </a:cxn>
                  <a:cxn ang="0">
                    <a:pos x="0" y="14"/>
                  </a:cxn>
                  <a:cxn ang="0">
                    <a:pos x="0" y="0"/>
                  </a:cxn>
                  <a:cxn ang="0">
                    <a:pos x="5" y="43"/>
                  </a:cxn>
                  <a:cxn ang="0">
                    <a:pos x="29" y="149"/>
                  </a:cxn>
                  <a:cxn ang="0">
                    <a:pos x="63" y="278"/>
                  </a:cxn>
                  <a:cxn ang="0">
                    <a:pos x="111" y="403"/>
                  </a:cxn>
                </a:cxnLst>
                <a:rect l="0" t="0" r="r" b="b"/>
                <a:pathLst>
                  <a:path w="523" h="772">
                    <a:moveTo>
                      <a:pt x="111" y="403"/>
                    </a:moveTo>
                    <a:lnTo>
                      <a:pt x="134" y="455"/>
                    </a:lnTo>
                    <a:lnTo>
                      <a:pt x="158" y="503"/>
                    </a:lnTo>
                    <a:lnTo>
                      <a:pt x="182" y="547"/>
                    </a:lnTo>
                    <a:lnTo>
                      <a:pt x="211" y="585"/>
                    </a:lnTo>
                    <a:lnTo>
                      <a:pt x="235" y="619"/>
                    </a:lnTo>
                    <a:lnTo>
                      <a:pt x="264" y="643"/>
                    </a:lnTo>
                    <a:lnTo>
                      <a:pt x="288" y="657"/>
                    </a:lnTo>
                    <a:lnTo>
                      <a:pt x="322" y="667"/>
                    </a:lnTo>
                    <a:lnTo>
                      <a:pt x="350" y="662"/>
                    </a:lnTo>
                    <a:lnTo>
                      <a:pt x="379" y="657"/>
                    </a:lnTo>
                    <a:lnTo>
                      <a:pt x="408" y="647"/>
                    </a:lnTo>
                    <a:lnTo>
                      <a:pt x="432" y="633"/>
                    </a:lnTo>
                    <a:lnTo>
                      <a:pt x="456" y="623"/>
                    </a:lnTo>
                    <a:lnTo>
                      <a:pt x="470" y="609"/>
                    </a:lnTo>
                    <a:lnTo>
                      <a:pt x="480" y="604"/>
                    </a:lnTo>
                    <a:lnTo>
                      <a:pt x="485" y="599"/>
                    </a:lnTo>
                    <a:lnTo>
                      <a:pt x="523" y="695"/>
                    </a:lnTo>
                    <a:lnTo>
                      <a:pt x="504" y="705"/>
                    </a:lnTo>
                    <a:lnTo>
                      <a:pt x="485" y="719"/>
                    </a:lnTo>
                    <a:lnTo>
                      <a:pt x="465" y="729"/>
                    </a:lnTo>
                    <a:lnTo>
                      <a:pt x="451" y="734"/>
                    </a:lnTo>
                    <a:lnTo>
                      <a:pt x="441" y="738"/>
                    </a:lnTo>
                    <a:lnTo>
                      <a:pt x="432" y="743"/>
                    </a:lnTo>
                    <a:lnTo>
                      <a:pt x="427" y="748"/>
                    </a:lnTo>
                    <a:lnTo>
                      <a:pt x="422" y="748"/>
                    </a:lnTo>
                    <a:lnTo>
                      <a:pt x="422" y="748"/>
                    </a:lnTo>
                    <a:lnTo>
                      <a:pt x="413" y="753"/>
                    </a:lnTo>
                    <a:lnTo>
                      <a:pt x="398" y="758"/>
                    </a:lnTo>
                    <a:lnTo>
                      <a:pt x="379" y="762"/>
                    </a:lnTo>
                    <a:lnTo>
                      <a:pt x="365" y="767"/>
                    </a:lnTo>
                    <a:lnTo>
                      <a:pt x="346" y="772"/>
                    </a:lnTo>
                    <a:lnTo>
                      <a:pt x="326" y="772"/>
                    </a:lnTo>
                    <a:lnTo>
                      <a:pt x="307" y="767"/>
                    </a:lnTo>
                    <a:lnTo>
                      <a:pt x="293" y="767"/>
                    </a:lnTo>
                    <a:lnTo>
                      <a:pt x="278" y="762"/>
                    </a:lnTo>
                    <a:lnTo>
                      <a:pt x="264" y="762"/>
                    </a:lnTo>
                    <a:lnTo>
                      <a:pt x="250" y="762"/>
                    </a:lnTo>
                    <a:lnTo>
                      <a:pt x="235" y="762"/>
                    </a:lnTo>
                    <a:lnTo>
                      <a:pt x="221" y="762"/>
                    </a:lnTo>
                    <a:lnTo>
                      <a:pt x="211" y="767"/>
                    </a:lnTo>
                    <a:lnTo>
                      <a:pt x="202" y="767"/>
                    </a:lnTo>
                    <a:lnTo>
                      <a:pt x="197" y="772"/>
                    </a:lnTo>
                    <a:lnTo>
                      <a:pt x="187" y="772"/>
                    </a:lnTo>
                    <a:lnTo>
                      <a:pt x="178" y="767"/>
                    </a:lnTo>
                    <a:lnTo>
                      <a:pt x="168" y="758"/>
                    </a:lnTo>
                    <a:lnTo>
                      <a:pt x="158" y="748"/>
                    </a:lnTo>
                    <a:lnTo>
                      <a:pt x="154" y="738"/>
                    </a:lnTo>
                    <a:lnTo>
                      <a:pt x="149" y="719"/>
                    </a:lnTo>
                    <a:lnTo>
                      <a:pt x="149" y="705"/>
                    </a:lnTo>
                    <a:lnTo>
                      <a:pt x="149" y="686"/>
                    </a:lnTo>
                    <a:lnTo>
                      <a:pt x="144" y="671"/>
                    </a:lnTo>
                    <a:lnTo>
                      <a:pt x="144" y="652"/>
                    </a:lnTo>
                    <a:lnTo>
                      <a:pt x="134" y="638"/>
                    </a:lnTo>
                    <a:lnTo>
                      <a:pt x="130" y="628"/>
                    </a:lnTo>
                    <a:lnTo>
                      <a:pt x="125" y="614"/>
                    </a:lnTo>
                    <a:lnTo>
                      <a:pt x="120" y="599"/>
                    </a:lnTo>
                    <a:lnTo>
                      <a:pt x="115" y="585"/>
                    </a:lnTo>
                    <a:lnTo>
                      <a:pt x="106" y="566"/>
                    </a:lnTo>
                    <a:lnTo>
                      <a:pt x="96" y="547"/>
                    </a:lnTo>
                    <a:lnTo>
                      <a:pt x="82" y="518"/>
                    </a:lnTo>
                    <a:lnTo>
                      <a:pt x="67" y="484"/>
                    </a:lnTo>
                    <a:lnTo>
                      <a:pt x="53" y="446"/>
                    </a:lnTo>
                    <a:lnTo>
                      <a:pt x="39" y="403"/>
                    </a:lnTo>
                    <a:lnTo>
                      <a:pt x="29" y="350"/>
                    </a:lnTo>
                    <a:lnTo>
                      <a:pt x="24" y="288"/>
                    </a:lnTo>
                    <a:lnTo>
                      <a:pt x="19" y="240"/>
                    </a:lnTo>
                    <a:lnTo>
                      <a:pt x="19" y="201"/>
                    </a:lnTo>
                    <a:lnTo>
                      <a:pt x="15" y="173"/>
                    </a:lnTo>
                    <a:lnTo>
                      <a:pt x="15" y="149"/>
                    </a:lnTo>
                    <a:lnTo>
                      <a:pt x="10" y="125"/>
                    </a:lnTo>
                    <a:lnTo>
                      <a:pt x="10" y="105"/>
                    </a:lnTo>
                    <a:lnTo>
                      <a:pt x="5" y="86"/>
                    </a:lnTo>
                    <a:lnTo>
                      <a:pt x="5" y="62"/>
                    </a:lnTo>
                    <a:lnTo>
                      <a:pt x="5" y="53"/>
                    </a:lnTo>
                    <a:lnTo>
                      <a:pt x="0" y="43"/>
                    </a:lnTo>
                    <a:lnTo>
                      <a:pt x="0" y="38"/>
                    </a:lnTo>
                    <a:lnTo>
                      <a:pt x="0" y="29"/>
                    </a:lnTo>
                    <a:lnTo>
                      <a:pt x="0" y="24"/>
                    </a:lnTo>
                    <a:lnTo>
                      <a:pt x="0" y="14"/>
                    </a:lnTo>
                    <a:lnTo>
                      <a:pt x="0" y="9"/>
                    </a:lnTo>
                    <a:lnTo>
                      <a:pt x="0" y="0"/>
                    </a:lnTo>
                    <a:lnTo>
                      <a:pt x="0" y="14"/>
                    </a:lnTo>
                    <a:lnTo>
                      <a:pt x="5" y="43"/>
                    </a:lnTo>
                    <a:lnTo>
                      <a:pt x="15" y="91"/>
                    </a:lnTo>
                    <a:lnTo>
                      <a:pt x="29" y="149"/>
                    </a:lnTo>
                    <a:lnTo>
                      <a:pt x="48" y="211"/>
                    </a:lnTo>
                    <a:lnTo>
                      <a:pt x="63" y="278"/>
                    </a:lnTo>
                    <a:lnTo>
                      <a:pt x="87" y="345"/>
                    </a:lnTo>
                    <a:lnTo>
                      <a:pt x="111" y="403"/>
                    </a:lnTo>
                    <a:close/>
                  </a:path>
                </a:pathLst>
              </a:custGeom>
              <a:solidFill>
                <a:srgbClr val="89AEC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40" name="Freeform 16"/>
              <p:cNvSpPr>
                <a:spLocks/>
              </p:cNvSpPr>
              <p:nvPr/>
            </p:nvSpPr>
            <p:spPr bwMode="auto">
              <a:xfrm>
                <a:off x="304" y="10098"/>
                <a:ext cx="523" cy="734"/>
              </a:xfrm>
              <a:custGeom>
                <a:avLst/>
                <a:gdLst/>
                <a:ahLst/>
                <a:cxnLst>
                  <a:cxn ang="0">
                    <a:pos x="130" y="446"/>
                  </a:cxn>
                  <a:cxn ang="0">
                    <a:pos x="178" y="537"/>
                  </a:cxn>
                  <a:cxn ang="0">
                    <a:pos x="230" y="609"/>
                  </a:cxn>
                  <a:cxn ang="0">
                    <a:pos x="283" y="653"/>
                  </a:cxn>
                  <a:cxn ang="0">
                    <a:pos x="346" y="657"/>
                  </a:cxn>
                  <a:cxn ang="0">
                    <a:pos x="408" y="638"/>
                  </a:cxn>
                  <a:cxn ang="0">
                    <a:pos x="461" y="609"/>
                  </a:cxn>
                  <a:cxn ang="0">
                    <a:pos x="489" y="590"/>
                  </a:cxn>
                  <a:cxn ang="0">
                    <a:pos x="523" y="657"/>
                  </a:cxn>
                  <a:cxn ang="0">
                    <a:pos x="485" y="681"/>
                  </a:cxn>
                  <a:cxn ang="0">
                    <a:pos x="451" y="696"/>
                  </a:cxn>
                  <a:cxn ang="0">
                    <a:pos x="432" y="705"/>
                  </a:cxn>
                  <a:cxn ang="0">
                    <a:pos x="422" y="710"/>
                  </a:cxn>
                  <a:cxn ang="0">
                    <a:pos x="413" y="715"/>
                  </a:cxn>
                  <a:cxn ang="0">
                    <a:pos x="379" y="724"/>
                  </a:cxn>
                  <a:cxn ang="0">
                    <a:pos x="346" y="734"/>
                  </a:cxn>
                  <a:cxn ang="0">
                    <a:pos x="307" y="729"/>
                  </a:cxn>
                  <a:cxn ang="0">
                    <a:pos x="278" y="724"/>
                  </a:cxn>
                  <a:cxn ang="0">
                    <a:pos x="250" y="724"/>
                  </a:cxn>
                  <a:cxn ang="0">
                    <a:pos x="221" y="724"/>
                  </a:cxn>
                  <a:cxn ang="0">
                    <a:pos x="202" y="729"/>
                  </a:cxn>
                  <a:cxn ang="0">
                    <a:pos x="187" y="734"/>
                  </a:cxn>
                  <a:cxn ang="0">
                    <a:pos x="168" y="720"/>
                  </a:cxn>
                  <a:cxn ang="0">
                    <a:pos x="154" y="700"/>
                  </a:cxn>
                  <a:cxn ang="0">
                    <a:pos x="149" y="667"/>
                  </a:cxn>
                  <a:cxn ang="0">
                    <a:pos x="144" y="633"/>
                  </a:cxn>
                  <a:cxn ang="0">
                    <a:pos x="134" y="600"/>
                  </a:cxn>
                  <a:cxn ang="0">
                    <a:pos x="125" y="576"/>
                  </a:cxn>
                  <a:cxn ang="0">
                    <a:pos x="115" y="547"/>
                  </a:cxn>
                  <a:cxn ang="0">
                    <a:pos x="96" y="509"/>
                  </a:cxn>
                  <a:cxn ang="0">
                    <a:pos x="67" y="446"/>
                  </a:cxn>
                  <a:cxn ang="0">
                    <a:pos x="39" y="365"/>
                  </a:cxn>
                  <a:cxn ang="0">
                    <a:pos x="24" y="250"/>
                  </a:cxn>
                  <a:cxn ang="0">
                    <a:pos x="19" y="173"/>
                  </a:cxn>
                  <a:cxn ang="0">
                    <a:pos x="15" y="125"/>
                  </a:cxn>
                  <a:cxn ang="0">
                    <a:pos x="10" y="91"/>
                  </a:cxn>
                  <a:cxn ang="0">
                    <a:pos x="10" y="63"/>
                  </a:cxn>
                  <a:cxn ang="0">
                    <a:pos x="5" y="43"/>
                  </a:cxn>
                  <a:cxn ang="0">
                    <a:pos x="5" y="29"/>
                  </a:cxn>
                  <a:cxn ang="0">
                    <a:pos x="0" y="10"/>
                  </a:cxn>
                  <a:cxn ang="0">
                    <a:pos x="0" y="0"/>
                  </a:cxn>
                  <a:cxn ang="0">
                    <a:pos x="10" y="39"/>
                  </a:cxn>
                  <a:cxn ang="0">
                    <a:pos x="29" y="139"/>
                  </a:cxn>
                  <a:cxn ang="0">
                    <a:pos x="63" y="269"/>
                  </a:cxn>
                  <a:cxn ang="0">
                    <a:pos x="106" y="394"/>
                  </a:cxn>
                </a:cxnLst>
                <a:rect l="0" t="0" r="r" b="b"/>
                <a:pathLst>
                  <a:path w="523" h="734">
                    <a:moveTo>
                      <a:pt x="106" y="394"/>
                    </a:moveTo>
                    <a:lnTo>
                      <a:pt x="130" y="446"/>
                    </a:lnTo>
                    <a:lnTo>
                      <a:pt x="154" y="494"/>
                    </a:lnTo>
                    <a:lnTo>
                      <a:pt x="178" y="537"/>
                    </a:lnTo>
                    <a:lnTo>
                      <a:pt x="202" y="576"/>
                    </a:lnTo>
                    <a:lnTo>
                      <a:pt x="230" y="609"/>
                    </a:lnTo>
                    <a:lnTo>
                      <a:pt x="254" y="633"/>
                    </a:lnTo>
                    <a:lnTo>
                      <a:pt x="283" y="653"/>
                    </a:lnTo>
                    <a:lnTo>
                      <a:pt x="312" y="657"/>
                    </a:lnTo>
                    <a:lnTo>
                      <a:pt x="346" y="657"/>
                    </a:lnTo>
                    <a:lnTo>
                      <a:pt x="374" y="648"/>
                    </a:lnTo>
                    <a:lnTo>
                      <a:pt x="408" y="638"/>
                    </a:lnTo>
                    <a:lnTo>
                      <a:pt x="432" y="624"/>
                    </a:lnTo>
                    <a:lnTo>
                      <a:pt x="461" y="609"/>
                    </a:lnTo>
                    <a:lnTo>
                      <a:pt x="480" y="600"/>
                    </a:lnTo>
                    <a:lnTo>
                      <a:pt x="489" y="590"/>
                    </a:lnTo>
                    <a:lnTo>
                      <a:pt x="494" y="585"/>
                    </a:lnTo>
                    <a:lnTo>
                      <a:pt x="523" y="657"/>
                    </a:lnTo>
                    <a:lnTo>
                      <a:pt x="504" y="667"/>
                    </a:lnTo>
                    <a:lnTo>
                      <a:pt x="485" y="681"/>
                    </a:lnTo>
                    <a:lnTo>
                      <a:pt x="465" y="691"/>
                    </a:lnTo>
                    <a:lnTo>
                      <a:pt x="451" y="696"/>
                    </a:lnTo>
                    <a:lnTo>
                      <a:pt x="441" y="700"/>
                    </a:lnTo>
                    <a:lnTo>
                      <a:pt x="432" y="705"/>
                    </a:lnTo>
                    <a:lnTo>
                      <a:pt x="427" y="710"/>
                    </a:lnTo>
                    <a:lnTo>
                      <a:pt x="422" y="710"/>
                    </a:lnTo>
                    <a:lnTo>
                      <a:pt x="422" y="710"/>
                    </a:lnTo>
                    <a:lnTo>
                      <a:pt x="413" y="715"/>
                    </a:lnTo>
                    <a:lnTo>
                      <a:pt x="398" y="720"/>
                    </a:lnTo>
                    <a:lnTo>
                      <a:pt x="379" y="724"/>
                    </a:lnTo>
                    <a:lnTo>
                      <a:pt x="365" y="729"/>
                    </a:lnTo>
                    <a:lnTo>
                      <a:pt x="346" y="734"/>
                    </a:lnTo>
                    <a:lnTo>
                      <a:pt x="326" y="734"/>
                    </a:lnTo>
                    <a:lnTo>
                      <a:pt x="307" y="729"/>
                    </a:lnTo>
                    <a:lnTo>
                      <a:pt x="293" y="729"/>
                    </a:lnTo>
                    <a:lnTo>
                      <a:pt x="278" y="724"/>
                    </a:lnTo>
                    <a:lnTo>
                      <a:pt x="264" y="724"/>
                    </a:lnTo>
                    <a:lnTo>
                      <a:pt x="250" y="724"/>
                    </a:lnTo>
                    <a:lnTo>
                      <a:pt x="235" y="724"/>
                    </a:lnTo>
                    <a:lnTo>
                      <a:pt x="221" y="724"/>
                    </a:lnTo>
                    <a:lnTo>
                      <a:pt x="211" y="729"/>
                    </a:lnTo>
                    <a:lnTo>
                      <a:pt x="202" y="729"/>
                    </a:lnTo>
                    <a:lnTo>
                      <a:pt x="197" y="734"/>
                    </a:lnTo>
                    <a:lnTo>
                      <a:pt x="187" y="734"/>
                    </a:lnTo>
                    <a:lnTo>
                      <a:pt x="178" y="729"/>
                    </a:lnTo>
                    <a:lnTo>
                      <a:pt x="168" y="720"/>
                    </a:lnTo>
                    <a:lnTo>
                      <a:pt x="158" y="710"/>
                    </a:lnTo>
                    <a:lnTo>
                      <a:pt x="154" y="700"/>
                    </a:lnTo>
                    <a:lnTo>
                      <a:pt x="149" y="681"/>
                    </a:lnTo>
                    <a:lnTo>
                      <a:pt x="149" y="667"/>
                    </a:lnTo>
                    <a:lnTo>
                      <a:pt x="149" y="648"/>
                    </a:lnTo>
                    <a:lnTo>
                      <a:pt x="144" y="633"/>
                    </a:lnTo>
                    <a:lnTo>
                      <a:pt x="144" y="614"/>
                    </a:lnTo>
                    <a:lnTo>
                      <a:pt x="134" y="600"/>
                    </a:lnTo>
                    <a:lnTo>
                      <a:pt x="130" y="590"/>
                    </a:lnTo>
                    <a:lnTo>
                      <a:pt x="125" y="576"/>
                    </a:lnTo>
                    <a:lnTo>
                      <a:pt x="120" y="561"/>
                    </a:lnTo>
                    <a:lnTo>
                      <a:pt x="115" y="547"/>
                    </a:lnTo>
                    <a:lnTo>
                      <a:pt x="106" y="528"/>
                    </a:lnTo>
                    <a:lnTo>
                      <a:pt x="96" y="509"/>
                    </a:lnTo>
                    <a:lnTo>
                      <a:pt x="82" y="480"/>
                    </a:lnTo>
                    <a:lnTo>
                      <a:pt x="67" y="446"/>
                    </a:lnTo>
                    <a:lnTo>
                      <a:pt x="53" y="408"/>
                    </a:lnTo>
                    <a:lnTo>
                      <a:pt x="39" y="365"/>
                    </a:lnTo>
                    <a:lnTo>
                      <a:pt x="29" y="312"/>
                    </a:lnTo>
                    <a:lnTo>
                      <a:pt x="24" y="250"/>
                    </a:lnTo>
                    <a:lnTo>
                      <a:pt x="19" y="206"/>
                    </a:lnTo>
                    <a:lnTo>
                      <a:pt x="19" y="173"/>
                    </a:lnTo>
                    <a:lnTo>
                      <a:pt x="19" y="144"/>
                    </a:lnTo>
                    <a:lnTo>
                      <a:pt x="15" y="125"/>
                    </a:lnTo>
                    <a:lnTo>
                      <a:pt x="15" y="111"/>
                    </a:lnTo>
                    <a:lnTo>
                      <a:pt x="10" y="91"/>
                    </a:lnTo>
                    <a:lnTo>
                      <a:pt x="10" y="77"/>
                    </a:lnTo>
                    <a:lnTo>
                      <a:pt x="10" y="63"/>
                    </a:lnTo>
                    <a:lnTo>
                      <a:pt x="5" y="53"/>
                    </a:lnTo>
                    <a:lnTo>
                      <a:pt x="5" y="43"/>
                    </a:lnTo>
                    <a:lnTo>
                      <a:pt x="5" y="34"/>
                    </a:lnTo>
                    <a:lnTo>
                      <a:pt x="5" y="29"/>
                    </a:lnTo>
                    <a:lnTo>
                      <a:pt x="5" y="19"/>
                    </a:lnTo>
                    <a:lnTo>
                      <a:pt x="0" y="10"/>
                    </a:lnTo>
                    <a:lnTo>
                      <a:pt x="0" y="5"/>
                    </a:lnTo>
                    <a:lnTo>
                      <a:pt x="0" y="0"/>
                    </a:lnTo>
                    <a:lnTo>
                      <a:pt x="5" y="10"/>
                    </a:lnTo>
                    <a:lnTo>
                      <a:pt x="10" y="39"/>
                    </a:lnTo>
                    <a:lnTo>
                      <a:pt x="15" y="87"/>
                    </a:lnTo>
                    <a:lnTo>
                      <a:pt x="29" y="139"/>
                    </a:lnTo>
                    <a:lnTo>
                      <a:pt x="43" y="202"/>
                    </a:lnTo>
                    <a:lnTo>
                      <a:pt x="63" y="269"/>
                    </a:lnTo>
                    <a:lnTo>
                      <a:pt x="82" y="331"/>
                    </a:lnTo>
                    <a:lnTo>
                      <a:pt x="106" y="394"/>
                    </a:lnTo>
                    <a:close/>
                  </a:path>
                </a:pathLst>
              </a:custGeom>
              <a:solidFill>
                <a:srgbClr val="84ABC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41" name="Freeform 17"/>
              <p:cNvSpPr>
                <a:spLocks/>
              </p:cNvSpPr>
              <p:nvPr/>
            </p:nvSpPr>
            <p:spPr bwMode="auto">
              <a:xfrm>
                <a:off x="309" y="10132"/>
                <a:ext cx="518" cy="700"/>
              </a:xfrm>
              <a:custGeom>
                <a:avLst/>
                <a:gdLst/>
                <a:ahLst/>
                <a:cxnLst>
                  <a:cxn ang="0">
                    <a:pos x="499" y="633"/>
                  </a:cxn>
                  <a:cxn ang="0">
                    <a:pos x="460" y="657"/>
                  </a:cxn>
                  <a:cxn ang="0">
                    <a:pos x="436" y="666"/>
                  </a:cxn>
                  <a:cxn ang="0">
                    <a:pos x="422" y="676"/>
                  </a:cxn>
                  <a:cxn ang="0">
                    <a:pos x="417" y="676"/>
                  </a:cxn>
                  <a:cxn ang="0">
                    <a:pos x="393" y="686"/>
                  </a:cxn>
                  <a:cxn ang="0">
                    <a:pos x="360" y="695"/>
                  </a:cxn>
                  <a:cxn ang="0">
                    <a:pos x="321" y="700"/>
                  </a:cxn>
                  <a:cxn ang="0">
                    <a:pos x="288" y="695"/>
                  </a:cxn>
                  <a:cxn ang="0">
                    <a:pos x="259" y="690"/>
                  </a:cxn>
                  <a:cxn ang="0">
                    <a:pos x="230" y="690"/>
                  </a:cxn>
                  <a:cxn ang="0">
                    <a:pos x="206" y="695"/>
                  </a:cxn>
                  <a:cxn ang="0">
                    <a:pos x="192" y="700"/>
                  </a:cxn>
                  <a:cxn ang="0">
                    <a:pos x="173" y="695"/>
                  </a:cxn>
                  <a:cxn ang="0">
                    <a:pos x="153" y="676"/>
                  </a:cxn>
                  <a:cxn ang="0">
                    <a:pos x="144" y="647"/>
                  </a:cxn>
                  <a:cxn ang="0">
                    <a:pos x="144" y="614"/>
                  </a:cxn>
                  <a:cxn ang="0">
                    <a:pos x="139" y="580"/>
                  </a:cxn>
                  <a:cxn ang="0">
                    <a:pos x="125" y="556"/>
                  </a:cxn>
                  <a:cxn ang="0">
                    <a:pos x="115" y="527"/>
                  </a:cxn>
                  <a:cxn ang="0">
                    <a:pos x="101" y="494"/>
                  </a:cxn>
                  <a:cxn ang="0">
                    <a:pos x="77" y="446"/>
                  </a:cxn>
                  <a:cxn ang="0">
                    <a:pos x="48" y="374"/>
                  </a:cxn>
                  <a:cxn ang="0">
                    <a:pos x="24" y="278"/>
                  </a:cxn>
                  <a:cxn ang="0">
                    <a:pos x="14" y="177"/>
                  </a:cxn>
                  <a:cxn ang="0">
                    <a:pos x="14" y="124"/>
                  </a:cxn>
                  <a:cxn ang="0">
                    <a:pos x="14" y="96"/>
                  </a:cxn>
                  <a:cxn ang="0">
                    <a:pos x="10" y="77"/>
                  </a:cxn>
                  <a:cxn ang="0">
                    <a:pos x="5" y="53"/>
                  </a:cxn>
                  <a:cxn ang="0">
                    <a:pos x="5" y="38"/>
                  </a:cxn>
                  <a:cxn ang="0">
                    <a:pos x="0" y="19"/>
                  </a:cxn>
                  <a:cxn ang="0">
                    <a:pos x="0" y="5"/>
                  </a:cxn>
                  <a:cxn ang="0">
                    <a:pos x="0" y="9"/>
                  </a:cxn>
                  <a:cxn ang="0">
                    <a:pos x="10" y="81"/>
                  </a:cxn>
                  <a:cxn ang="0">
                    <a:pos x="34" y="196"/>
                  </a:cxn>
                  <a:cxn ang="0">
                    <a:pos x="72" y="326"/>
                  </a:cxn>
                  <a:cxn ang="0">
                    <a:pos x="115" y="436"/>
                  </a:cxn>
                  <a:cxn ang="0">
                    <a:pos x="168" y="532"/>
                  </a:cxn>
                  <a:cxn ang="0">
                    <a:pos x="216" y="604"/>
                  </a:cxn>
                  <a:cxn ang="0">
                    <a:pos x="259" y="643"/>
                  </a:cxn>
                  <a:cxn ang="0">
                    <a:pos x="288" y="652"/>
                  </a:cxn>
                  <a:cxn ang="0">
                    <a:pos x="331" y="657"/>
                  </a:cxn>
                  <a:cxn ang="0">
                    <a:pos x="398" y="633"/>
                  </a:cxn>
                  <a:cxn ang="0">
                    <a:pos x="456" y="604"/>
                  </a:cxn>
                  <a:cxn ang="0">
                    <a:pos x="494" y="580"/>
                  </a:cxn>
                  <a:cxn ang="0">
                    <a:pos x="518" y="623"/>
                  </a:cxn>
                </a:cxnLst>
                <a:rect l="0" t="0" r="r" b="b"/>
                <a:pathLst>
                  <a:path w="518" h="700">
                    <a:moveTo>
                      <a:pt x="518" y="623"/>
                    </a:moveTo>
                    <a:lnTo>
                      <a:pt x="499" y="633"/>
                    </a:lnTo>
                    <a:lnTo>
                      <a:pt x="480" y="647"/>
                    </a:lnTo>
                    <a:lnTo>
                      <a:pt x="460" y="657"/>
                    </a:lnTo>
                    <a:lnTo>
                      <a:pt x="446" y="662"/>
                    </a:lnTo>
                    <a:lnTo>
                      <a:pt x="436" y="666"/>
                    </a:lnTo>
                    <a:lnTo>
                      <a:pt x="427" y="671"/>
                    </a:lnTo>
                    <a:lnTo>
                      <a:pt x="422" y="676"/>
                    </a:lnTo>
                    <a:lnTo>
                      <a:pt x="417" y="676"/>
                    </a:lnTo>
                    <a:lnTo>
                      <a:pt x="417" y="676"/>
                    </a:lnTo>
                    <a:lnTo>
                      <a:pt x="408" y="681"/>
                    </a:lnTo>
                    <a:lnTo>
                      <a:pt x="393" y="686"/>
                    </a:lnTo>
                    <a:lnTo>
                      <a:pt x="374" y="690"/>
                    </a:lnTo>
                    <a:lnTo>
                      <a:pt x="360" y="695"/>
                    </a:lnTo>
                    <a:lnTo>
                      <a:pt x="341" y="700"/>
                    </a:lnTo>
                    <a:lnTo>
                      <a:pt x="321" y="700"/>
                    </a:lnTo>
                    <a:lnTo>
                      <a:pt x="302" y="695"/>
                    </a:lnTo>
                    <a:lnTo>
                      <a:pt x="288" y="695"/>
                    </a:lnTo>
                    <a:lnTo>
                      <a:pt x="273" y="690"/>
                    </a:lnTo>
                    <a:lnTo>
                      <a:pt x="259" y="690"/>
                    </a:lnTo>
                    <a:lnTo>
                      <a:pt x="245" y="690"/>
                    </a:lnTo>
                    <a:lnTo>
                      <a:pt x="230" y="690"/>
                    </a:lnTo>
                    <a:lnTo>
                      <a:pt x="216" y="690"/>
                    </a:lnTo>
                    <a:lnTo>
                      <a:pt x="206" y="695"/>
                    </a:lnTo>
                    <a:lnTo>
                      <a:pt x="197" y="695"/>
                    </a:lnTo>
                    <a:lnTo>
                      <a:pt x="192" y="700"/>
                    </a:lnTo>
                    <a:lnTo>
                      <a:pt x="182" y="700"/>
                    </a:lnTo>
                    <a:lnTo>
                      <a:pt x="173" y="695"/>
                    </a:lnTo>
                    <a:lnTo>
                      <a:pt x="163" y="686"/>
                    </a:lnTo>
                    <a:lnTo>
                      <a:pt x="153" y="676"/>
                    </a:lnTo>
                    <a:lnTo>
                      <a:pt x="149" y="666"/>
                    </a:lnTo>
                    <a:lnTo>
                      <a:pt x="144" y="647"/>
                    </a:lnTo>
                    <a:lnTo>
                      <a:pt x="144" y="633"/>
                    </a:lnTo>
                    <a:lnTo>
                      <a:pt x="144" y="614"/>
                    </a:lnTo>
                    <a:lnTo>
                      <a:pt x="139" y="599"/>
                    </a:lnTo>
                    <a:lnTo>
                      <a:pt x="139" y="580"/>
                    </a:lnTo>
                    <a:lnTo>
                      <a:pt x="129" y="566"/>
                    </a:lnTo>
                    <a:lnTo>
                      <a:pt x="125" y="556"/>
                    </a:lnTo>
                    <a:lnTo>
                      <a:pt x="120" y="542"/>
                    </a:lnTo>
                    <a:lnTo>
                      <a:pt x="115" y="527"/>
                    </a:lnTo>
                    <a:lnTo>
                      <a:pt x="110" y="513"/>
                    </a:lnTo>
                    <a:lnTo>
                      <a:pt x="101" y="494"/>
                    </a:lnTo>
                    <a:lnTo>
                      <a:pt x="91" y="475"/>
                    </a:lnTo>
                    <a:lnTo>
                      <a:pt x="77" y="446"/>
                    </a:lnTo>
                    <a:lnTo>
                      <a:pt x="62" y="412"/>
                    </a:lnTo>
                    <a:lnTo>
                      <a:pt x="48" y="374"/>
                    </a:lnTo>
                    <a:lnTo>
                      <a:pt x="34" y="331"/>
                    </a:lnTo>
                    <a:lnTo>
                      <a:pt x="24" y="278"/>
                    </a:lnTo>
                    <a:lnTo>
                      <a:pt x="19" y="216"/>
                    </a:lnTo>
                    <a:lnTo>
                      <a:pt x="14" y="177"/>
                    </a:lnTo>
                    <a:lnTo>
                      <a:pt x="14" y="144"/>
                    </a:lnTo>
                    <a:lnTo>
                      <a:pt x="14" y="124"/>
                    </a:lnTo>
                    <a:lnTo>
                      <a:pt x="14" y="105"/>
                    </a:lnTo>
                    <a:lnTo>
                      <a:pt x="14" y="96"/>
                    </a:lnTo>
                    <a:lnTo>
                      <a:pt x="10" y="86"/>
                    </a:lnTo>
                    <a:lnTo>
                      <a:pt x="10" y="77"/>
                    </a:lnTo>
                    <a:lnTo>
                      <a:pt x="10" y="62"/>
                    </a:lnTo>
                    <a:lnTo>
                      <a:pt x="5" y="53"/>
                    </a:lnTo>
                    <a:lnTo>
                      <a:pt x="5" y="48"/>
                    </a:lnTo>
                    <a:lnTo>
                      <a:pt x="5" y="38"/>
                    </a:lnTo>
                    <a:lnTo>
                      <a:pt x="5" y="29"/>
                    </a:lnTo>
                    <a:lnTo>
                      <a:pt x="0" y="19"/>
                    </a:lnTo>
                    <a:lnTo>
                      <a:pt x="0" y="14"/>
                    </a:lnTo>
                    <a:lnTo>
                      <a:pt x="0" y="5"/>
                    </a:lnTo>
                    <a:lnTo>
                      <a:pt x="0" y="0"/>
                    </a:lnTo>
                    <a:lnTo>
                      <a:pt x="0" y="9"/>
                    </a:lnTo>
                    <a:lnTo>
                      <a:pt x="5" y="38"/>
                    </a:lnTo>
                    <a:lnTo>
                      <a:pt x="10" y="81"/>
                    </a:lnTo>
                    <a:lnTo>
                      <a:pt x="24" y="139"/>
                    </a:lnTo>
                    <a:lnTo>
                      <a:pt x="34" y="196"/>
                    </a:lnTo>
                    <a:lnTo>
                      <a:pt x="53" y="264"/>
                    </a:lnTo>
                    <a:lnTo>
                      <a:pt x="72" y="326"/>
                    </a:lnTo>
                    <a:lnTo>
                      <a:pt x="91" y="383"/>
                    </a:lnTo>
                    <a:lnTo>
                      <a:pt x="115" y="436"/>
                    </a:lnTo>
                    <a:lnTo>
                      <a:pt x="144" y="489"/>
                    </a:lnTo>
                    <a:lnTo>
                      <a:pt x="168" y="532"/>
                    </a:lnTo>
                    <a:lnTo>
                      <a:pt x="192" y="571"/>
                    </a:lnTo>
                    <a:lnTo>
                      <a:pt x="216" y="604"/>
                    </a:lnTo>
                    <a:lnTo>
                      <a:pt x="245" y="633"/>
                    </a:lnTo>
                    <a:lnTo>
                      <a:pt x="259" y="643"/>
                    </a:lnTo>
                    <a:lnTo>
                      <a:pt x="273" y="647"/>
                    </a:lnTo>
                    <a:lnTo>
                      <a:pt x="288" y="652"/>
                    </a:lnTo>
                    <a:lnTo>
                      <a:pt x="302" y="657"/>
                    </a:lnTo>
                    <a:lnTo>
                      <a:pt x="331" y="657"/>
                    </a:lnTo>
                    <a:lnTo>
                      <a:pt x="365" y="647"/>
                    </a:lnTo>
                    <a:lnTo>
                      <a:pt x="398" y="633"/>
                    </a:lnTo>
                    <a:lnTo>
                      <a:pt x="432" y="619"/>
                    </a:lnTo>
                    <a:lnTo>
                      <a:pt x="456" y="604"/>
                    </a:lnTo>
                    <a:lnTo>
                      <a:pt x="480" y="590"/>
                    </a:lnTo>
                    <a:lnTo>
                      <a:pt x="494" y="580"/>
                    </a:lnTo>
                    <a:lnTo>
                      <a:pt x="499" y="575"/>
                    </a:lnTo>
                    <a:lnTo>
                      <a:pt x="518" y="623"/>
                    </a:lnTo>
                    <a:close/>
                  </a:path>
                </a:pathLst>
              </a:custGeom>
              <a:solidFill>
                <a:srgbClr val="80A8C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42" name="Freeform 18"/>
              <p:cNvSpPr>
                <a:spLocks/>
              </p:cNvSpPr>
              <p:nvPr/>
            </p:nvSpPr>
            <p:spPr bwMode="auto">
              <a:xfrm>
                <a:off x="285" y="9551"/>
                <a:ext cx="1420" cy="1281"/>
              </a:xfrm>
              <a:custGeom>
                <a:avLst/>
                <a:gdLst/>
                <a:ahLst/>
                <a:cxnLst>
                  <a:cxn ang="0">
                    <a:pos x="29" y="173"/>
                  </a:cxn>
                  <a:cxn ang="0">
                    <a:pos x="58" y="116"/>
                  </a:cxn>
                  <a:cxn ang="0">
                    <a:pos x="82" y="63"/>
                  </a:cxn>
                  <a:cxn ang="0">
                    <a:pos x="101" y="24"/>
                  </a:cxn>
                  <a:cxn ang="0">
                    <a:pos x="130" y="5"/>
                  </a:cxn>
                  <a:cxn ang="0">
                    <a:pos x="158" y="10"/>
                  </a:cxn>
                  <a:cxn ang="0">
                    <a:pos x="187" y="24"/>
                  </a:cxn>
                  <a:cxn ang="0">
                    <a:pos x="235" y="34"/>
                  </a:cxn>
                  <a:cxn ang="0">
                    <a:pos x="312" y="20"/>
                  </a:cxn>
                  <a:cxn ang="0">
                    <a:pos x="408" y="0"/>
                  </a:cxn>
                  <a:cxn ang="0">
                    <a:pos x="542" y="24"/>
                  </a:cxn>
                  <a:cxn ang="0">
                    <a:pos x="739" y="53"/>
                  </a:cxn>
                  <a:cxn ang="0">
                    <a:pos x="955" y="44"/>
                  </a:cxn>
                  <a:cxn ang="0">
                    <a:pos x="1089" y="24"/>
                  </a:cxn>
                  <a:cxn ang="0">
                    <a:pos x="1156" y="24"/>
                  </a:cxn>
                  <a:cxn ang="0">
                    <a:pos x="1190" y="34"/>
                  </a:cxn>
                  <a:cxn ang="0">
                    <a:pos x="1194" y="53"/>
                  </a:cxn>
                  <a:cxn ang="0">
                    <a:pos x="1185" y="77"/>
                  </a:cxn>
                  <a:cxn ang="0">
                    <a:pos x="1190" y="96"/>
                  </a:cxn>
                  <a:cxn ang="0">
                    <a:pos x="1223" y="125"/>
                  </a:cxn>
                  <a:cxn ang="0">
                    <a:pos x="1271" y="178"/>
                  </a:cxn>
                  <a:cxn ang="0">
                    <a:pos x="1310" y="250"/>
                  </a:cxn>
                  <a:cxn ang="0">
                    <a:pos x="1372" y="413"/>
                  </a:cxn>
                  <a:cxn ang="0">
                    <a:pos x="1415" y="566"/>
                  </a:cxn>
                  <a:cxn ang="0">
                    <a:pos x="1420" y="643"/>
                  </a:cxn>
                  <a:cxn ang="0">
                    <a:pos x="1391" y="682"/>
                  </a:cxn>
                  <a:cxn ang="0">
                    <a:pos x="1257" y="787"/>
                  </a:cxn>
                  <a:cxn ang="0">
                    <a:pos x="748" y="1094"/>
                  </a:cxn>
                  <a:cxn ang="0">
                    <a:pos x="441" y="1257"/>
                  </a:cxn>
                  <a:cxn ang="0">
                    <a:pos x="417" y="1267"/>
                  </a:cxn>
                  <a:cxn ang="0">
                    <a:pos x="365" y="1281"/>
                  </a:cxn>
                  <a:cxn ang="0">
                    <a:pos x="312" y="1276"/>
                  </a:cxn>
                  <a:cxn ang="0">
                    <a:pos x="269" y="1271"/>
                  </a:cxn>
                  <a:cxn ang="0">
                    <a:pos x="230" y="1276"/>
                  </a:cxn>
                  <a:cxn ang="0">
                    <a:pos x="206" y="1281"/>
                  </a:cxn>
                  <a:cxn ang="0">
                    <a:pos x="177" y="1257"/>
                  </a:cxn>
                  <a:cxn ang="0">
                    <a:pos x="168" y="1214"/>
                  </a:cxn>
                  <a:cxn ang="0">
                    <a:pos x="163" y="1161"/>
                  </a:cxn>
                  <a:cxn ang="0">
                    <a:pos x="144" y="1123"/>
                  </a:cxn>
                  <a:cxn ang="0">
                    <a:pos x="125" y="1075"/>
                  </a:cxn>
                  <a:cxn ang="0">
                    <a:pos x="86" y="993"/>
                  </a:cxn>
                  <a:cxn ang="0">
                    <a:pos x="48" y="859"/>
                  </a:cxn>
                  <a:cxn ang="0">
                    <a:pos x="34" y="677"/>
                  </a:cxn>
                  <a:cxn ang="0">
                    <a:pos x="14" y="528"/>
                  </a:cxn>
                  <a:cxn ang="0">
                    <a:pos x="0" y="389"/>
                  </a:cxn>
                  <a:cxn ang="0">
                    <a:pos x="0" y="293"/>
                  </a:cxn>
                  <a:cxn ang="0">
                    <a:pos x="10" y="231"/>
                  </a:cxn>
                </a:cxnLst>
                <a:rect l="0" t="0" r="r" b="b"/>
                <a:pathLst>
                  <a:path w="1420" h="1281">
                    <a:moveTo>
                      <a:pt x="19" y="187"/>
                    </a:moveTo>
                    <a:lnTo>
                      <a:pt x="24" y="183"/>
                    </a:lnTo>
                    <a:lnTo>
                      <a:pt x="29" y="173"/>
                    </a:lnTo>
                    <a:lnTo>
                      <a:pt x="38" y="154"/>
                    </a:lnTo>
                    <a:lnTo>
                      <a:pt x="48" y="135"/>
                    </a:lnTo>
                    <a:lnTo>
                      <a:pt x="58" y="116"/>
                    </a:lnTo>
                    <a:lnTo>
                      <a:pt x="67" y="96"/>
                    </a:lnTo>
                    <a:lnTo>
                      <a:pt x="77" y="77"/>
                    </a:lnTo>
                    <a:lnTo>
                      <a:pt x="82" y="63"/>
                    </a:lnTo>
                    <a:lnTo>
                      <a:pt x="86" y="48"/>
                    </a:lnTo>
                    <a:lnTo>
                      <a:pt x="91" y="39"/>
                    </a:lnTo>
                    <a:lnTo>
                      <a:pt x="101" y="24"/>
                    </a:lnTo>
                    <a:lnTo>
                      <a:pt x="110" y="20"/>
                    </a:lnTo>
                    <a:lnTo>
                      <a:pt x="120" y="10"/>
                    </a:lnTo>
                    <a:lnTo>
                      <a:pt x="130" y="5"/>
                    </a:lnTo>
                    <a:lnTo>
                      <a:pt x="139" y="5"/>
                    </a:lnTo>
                    <a:lnTo>
                      <a:pt x="149" y="5"/>
                    </a:lnTo>
                    <a:lnTo>
                      <a:pt x="158" y="10"/>
                    </a:lnTo>
                    <a:lnTo>
                      <a:pt x="168" y="15"/>
                    </a:lnTo>
                    <a:lnTo>
                      <a:pt x="177" y="20"/>
                    </a:lnTo>
                    <a:lnTo>
                      <a:pt x="187" y="24"/>
                    </a:lnTo>
                    <a:lnTo>
                      <a:pt x="201" y="29"/>
                    </a:lnTo>
                    <a:lnTo>
                      <a:pt x="216" y="34"/>
                    </a:lnTo>
                    <a:lnTo>
                      <a:pt x="235" y="34"/>
                    </a:lnTo>
                    <a:lnTo>
                      <a:pt x="259" y="29"/>
                    </a:lnTo>
                    <a:lnTo>
                      <a:pt x="283" y="24"/>
                    </a:lnTo>
                    <a:lnTo>
                      <a:pt x="312" y="20"/>
                    </a:lnTo>
                    <a:lnTo>
                      <a:pt x="341" y="10"/>
                    </a:lnTo>
                    <a:lnTo>
                      <a:pt x="374" y="5"/>
                    </a:lnTo>
                    <a:lnTo>
                      <a:pt x="408" y="0"/>
                    </a:lnTo>
                    <a:lnTo>
                      <a:pt x="446" y="5"/>
                    </a:lnTo>
                    <a:lnTo>
                      <a:pt x="494" y="10"/>
                    </a:lnTo>
                    <a:lnTo>
                      <a:pt x="542" y="24"/>
                    </a:lnTo>
                    <a:lnTo>
                      <a:pt x="600" y="44"/>
                    </a:lnTo>
                    <a:lnTo>
                      <a:pt x="667" y="48"/>
                    </a:lnTo>
                    <a:lnTo>
                      <a:pt x="739" y="53"/>
                    </a:lnTo>
                    <a:lnTo>
                      <a:pt x="815" y="53"/>
                    </a:lnTo>
                    <a:lnTo>
                      <a:pt x="887" y="53"/>
                    </a:lnTo>
                    <a:lnTo>
                      <a:pt x="955" y="44"/>
                    </a:lnTo>
                    <a:lnTo>
                      <a:pt x="1012" y="39"/>
                    </a:lnTo>
                    <a:lnTo>
                      <a:pt x="1055" y="29"/>
                    </a:lnTo>
                    <a:lnTo>
                      <a:pt x="1089" y="24"/>
                    </a:lnTo>
                    <a:lnTo>
                      <a:pt x="1113" y="20"/>
                    </a:lnTo>
                    <a:lnTo>
                      <a:pt x="1137" y="20"/>
                    </a:lnTo>
                    <a:lnTo>
                      <a:pt x="1156" y="24"/>
                    </a:lnTo>
                    <a:lnTo>
                      <a:pt x="1170" y="24"/>
                    </a:lnTo>
                    <a:lnTo>
                      <a:pt x="1185" y="29"/>
                    </a:lnTo>
                    <a:lnTo>
                      <a:pt x="1190" y="34"/>
                    </a:lnTo>
                    <a:lnTo>
                      <a:pt x="1194" y="39"/>
                    </a:lnTo>
                    <a:lnTo>
                      <a:pt x="1194" y="48"/>
                    </a:lnTo>
                    <a:lnTo>
                      <a:pt x="1194" y="53"/>
                    </a:lnTo>
                    <a:lnTo>
                      <a:pt x="1190" y="63"/>
                    </a:lnTo>
                    <a:lnTo>
                      <a:pt x="1190" y="68"/>
                    </a:lnTo>
                    <a:lnTo>
                      <a:pt x="1185" y="77"/>
                    </a:lnTo>
                    <a:lnTo>
                      <a:pt x="1185" y="82"/>
                    </a:lnTo>
                    <a:lnTo>
                      <a:pt x="1185" y="92"/>
                    </a:lnTo>
                    <a:lnTo>
                      <a:pt x="1190" y="96"/>
                    </a:lnTo>
                    <a:lnTo>
                      <a:pt x="1194" y="101"/>
                    </a:lnTo>
                    <a:lnTo>
                      <a:pt x="1209" y="116"/>
                    </a:lnTo>
                    <a:lnTo>
                      <a:pt x="1223" y="125"/>
                    </a:lnTo>
                    <a:lnTo>
                      <a:pt x="1238" y="140"/>
                    </a:lnTo>
                    <a:lnTo>
                      <a:pt x="1252" y="159"/>
                    </a:lnTo>
                    <a:lnTo>
                      <a:pt x="1271" y="178"/>
                    </a:lnTo>
                    <a:lnTo>
                      <a:pt x="1281" y="197"/>
                    </a:lnTo>
                    <a:lnTo>
                      <a:pt x="1295" y="221"/>
                    </a:lnTo>
                    <a:lnTo>
                      <a:pt x="1310" y="250"/>
                    </a:lnTo>
                    <a:lnTo>
                      <a:pt x="1329" y="298"/>
                    </a:lnTo>
                    <a:lnTo>
                      <a:pt x="1348" y="351"/>
                    </a:lnTo>
                    <a:lnTo>
                      <a:pt x="1372" y="413"/>
                    </a:lnTo>
                    <a:lnTo>
                      <a:pt x="1396" y="475"/>
                    </a:lnTo>
                    <a:lnTo>
                      <a:pt x="1410" y="538"/>
                    </a:lnTo>
                    <a:lnTo>
                      <a:pt x="1415" y="566"/>
                    </a:lnTo>
                    <a:lnTo>
                      <a:pt x="1420" y="595"/>
                    </a:lnTo>
                    <a:lnTo>
                      <a:pt x="1420" y="619"/>
                    </a:lnTo>
                    <a:lnTo>
                      <a:pt x="1420" y="643"/>
                    </a:lnTo>
                    <a:lnTo>
                      <a:pt x="1415" y="653"/>
                    </a:lnTo>
                    <a:lnTo>
                      <a:pt x="1405" y="667"/>
                    </a:lnTo>
                    <a:lnTo>
                      <a:pt x="1391" y="682"/>
                    </a:lnTo>
                    <a:lnTo>
                      <a:pt x="1372" y="701"/>
                    </a:lnTo>
                    <a:lnTo>
                      <a:pt x="1319" y="739"/>
                    </a:lnTo>
                    <a:lnTo>
                      <a:pt x="1257" y="787"/>
                    </a:lnTo>
                    <a:lnTo>
                      <a:pt x="1103" y="888"/>
                    </a:lnTo>
                    <a:lnTo>
                      <a:pt x="926" y="993"/>
                    </a:lnTo>
                    <a:lnTo>
                      <a:pt x="748" y="1094"/>
                    </a:lnTo>
                    <a:lnTo>
                      <a:pt x="595" y="1176"/>
                    </a:lnTo>
                    <a:lnTo>
                      <a:pt x="484" y="1238"/>
                    </a:lnTo>
                    <a:lnTo>
                      <a:pt x="441" y="1257"/>
                    </a:lnTo>
                    <a:lnTo>
                      <a:pt x="441" y="1257"/>
                    </a:lnTo>
                    <a:lnTo>
                      <a:pt x="432" y="1262"/>
                    </a:lnTo>
                    <a:lnTo>
                      <a:pt x="417" y="1267"/>
                    </a:lnTo>
                    <a:lnTo>
                      <a:pt x="398" y="1271"/>
                    </a:lnTo>
                    <a:lnTo>
                      <a:pt x="384" y="1276"/>
                    </a:lnTo>
                    <a:lnTo>
                      <a:pt x="365" y="1281"/>
                    </a:lnTo>
                    <a:lnTo>
                      <a:pt x="345" y="1281"/>
                    </a:lnTo>
                    <a:lnTo>
                      <a:pt x="326" y="1276"/>
                    </a:lnTo>
                    <a:lnTo>
                      <a:pt x="312" y="1276"/>
                    </a:lnTo>
                    <a:lnTo>
                      <a:pt x="297" y="1271"/>
                    </a:lnTo>
                    <a:lnTo>
                      <a:pt x="283" y="1271"/>
                    </a:lnTo>
                    <a:lnTo>
                      <a:pt x="269" y="1271"/>
                    </a:lnTo>
                    <a:lnTo>
                      <a:pt x="254" y="1271"/>
                    </a:lnTo>
                    <a:lnTo>
                      <a:pt x="240" y="1271"/>
                    </a:lnTo>
                    <a:lnTo>
                      <a:pt x="230" y="1276"/>
                    </a:lnTo>
                    <a:lnTo>
                      <a:pt x="221" y="1276"/>
                    </a:lnTo>
                    <a:lnTo>
                      <a:pt x="216" y="1281"/>
                    </a:lnTo>
                    <a:lnTo>
                      <a:pt x="206" y="1281"/>
                    </a:lnTo>
                    <a:lnTo>
                      <a:pt x="197" y="1276"/>
                    </a:lnTo>
                    <a:lnTo>
                      <a:pt x="187" y="1267"/>
                    </a:lnTo>
                    <a:lnTo>
                      <a:pt x="177" y="1257"/>
                    </a:lnTo>
                    <a:lnTo>
                      <a:pt x="173" y="1247"/>
                    </a:lnTo>
                    <a:lnTo>
                      <a:pt x="168" y="1228"/>
                    </a:lnTo>
                    <a:lnTo>
                      <a:pt x="168" y="1214"/>
                    </a:lnTo>
                    <a:lnTo>
                      <a:pt x="168" y="1195"/>
                    </a:lnTo>
                    <a:lnTo>
                      <a:pt x="163" y="1180"/>
                    </a:lnTo>
                    <a:lnTo>
                      <a:pt x="163" y="1161"/>
                    </a:lnTo>
                    <a:lnTo>
                      <a:pt x="153" y="1147"/>
                    </a:lnTo>
                    <a:lnTo>
                      <a:pt x="149" y="1137"/>
                    </a:lnTo>
                    <a:lnTo>
                      <a:pt x="144" y="1123"/>
                    </a:lnTo>
                    <a:lnTo>
                      <a:pt x="139" y="1108"/>
                    </a:lnTo>
                    <a:lnTo>
                      <a:pt x="134" y="1094"/>
                    </a:lnTo>
                    <a:lnTo>
                      <a:pt x="125" y="1075"/>
                    </a:lnTo>
                    <a:lnTo>
                      <a:pt x="115" y="1056"/>
                    </a:lnTo>
                    <a:lnTo>
                      <a:pt x="101" y="1027"/>
                    </a:lnTo>
                    <a:lnTo>
                      <a:pt x="86" y="993"/>
                    </a:lnTo>
                    <a:lnTo>
                      <a:pt x="72" y="955"/>
                    </a:lnTo>
                    <a:lnTo>
                      <a:pt x="58" y="912"/>
                    </a:lnTo>
                    <a:lnTo>
                      <a:pt x="48" y="859"/>
                    </a:lnTo>
                    <a:lnTo>
                      <a:pt x="43" y="797"/>
                    </a:lnTo>
                    <a:lnTo>
                      <a:pt x="38" y="734"/>
                    </a:lnTo>
                    <a:lnTo>
                      <a:pt x="34" y="677"/>
                    </a:lnTo>
                    <a:lnTo>
                      <a:pt x="29" y="624"/>
                    </a:lnTo>
                    <a:lnTo>
                      <a:pt x="24" y="571"/>
                    </a:lnTo>
                    <a:lnTo>
                      <a:pt x="14" y="528"/>
                    </a:lnTo>
                    <a:lnTo>
                      <a:pt x="10" y="480"/>
                    </a:lnTo>
                    <a:lnTo>
                      <a:pt x="5" y="437"/>
                    </a:lnTo>
                    <a:lnTo>
                      <a:pt x="0" y="389"/>
                    </a:lnTo>
                    <a:lnTo>
                      <a:pt x="0" y="351"/>
                    </a:lnTo>
                    <a:lnTo>
                      <a:pt x="0" y="317"/>
                    </a:lnTo>
                    <a:lnTo>
                      <a:pt x="0" y="293"/>
                    </a:lnTo>
                    <a:lnTo>
                      <a:pt x="5" y="269"/>
                    </a:lnTo>
                    <a:lnTo>
                      <a:pt x="10" y="250"/>
                    </a:lnTo>
                    <a:lnTo>
                      <a:pt x="10" y="231"/>
                    </a:lnTo>
                    <a:lnTo>
                      <a:pt x="14" y="211"/>
                    </a:lnTo>
                    <a:lnTo>
                      <a:pt x="19" y="187"/>
                    </a:lnTo>
                  </a:path>
                </a:pathLst>
              </a:custGeom>
              <a:noFill/>
              <a:ln w="5">
                <a:solidFill>
                  <a:srgbClr val="495F6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043" name="Freeform 19"/>
              <p:cNvSpPr>
                <a:spLocks/>
              </p:cNvSpPr>
              <p:nvPr/>
            </p:nvSpPr>
            <p:spPr bwMode="auto">
              <a:xfrm>
                <a:off x="2765" y="10775"/>
                <a:ext cx="432" cy="62"/>
              </a:xfrm>
              <a:custGeom>
                <a:avLst/>
                <a:gdLst/>
                <a:ahLst/>
                <a:cxnLst>
                  <a:cxn ang="0">
                    <a:pos x="5" y="23"/>
                  </a:cxn>
                  <a:cxn ang="0">
                    <a:pos x="0" y="23"/>
                  </a:cxn>
                  <a:cxn ang="0">
                    <a:pos x="0" y="23"/>
                  </a:cxn>
                  <a:cxn ang="0">
                    <a:pos x="0" y="19"/>
                  </a:cxn>
                  <a:cxn ang="0">
                    <a:pos x="5" y="14"/>
                  </a:cxn>
                  <a:cxn ang="0">
                    <a:pos x="19" y="14"/>
                  </a:cxn>
                  <a:cxn ang="0">
                    <a:pos x="34" y="9"/>
                  </a:cxn>
                  <a:cxn ang="0">
                    <a:pos x="48" y="9"/>
                  </a:cxn>
                  <a:cxn ang="0">
                    <a:pos x="72" y="4"/>
                  </a:cxn>
                  <a:cxn ang="0">
                    <a:pos x="106" y="4"/>
                  </a:cxn>
                  <a:cxn ang="0">
                    <a:pos x="149" y="0"/>
                  </a:cxn>
                  <a:cxn ang="0">
                    <a:pos x="192" y="0"/>
                  </a:cxn>
                  <a:cxn ang="0">
                    <a:pos x="235" y="0"/>
                  </a:cxn>
                  <a:cxn ang="0">
                    <a:pos x="283" y="0"/>
                  </a:cxn>
                  <a:cxn ang="0">
                    <a:pos x="321" y="4"/>
                  </a:cxn>
                  <a:cxn ang="0">
                    <a:pos x="360" y="4"/>
                  </a:cxn>
                  <a:cxn ang="0">
                    <a:pos x="389" y="9"/>
                  </a:cxn>
                  <a:cxn ang="0">
                    <a:pos x="413" y="14"/>
                  </a:cxn>
                  <a:cxn ang="0">
                    <a:pos x="422" y="14"/>
                  </a:cxn>
                  <a:cxn ang="0">
                    <a:pos x="432" y="19"/>
                  </a:cxn>
                  <a:cxn ang="0">
                    <a:pos x="432" y="19"/>
                  </a:cxn>
                  <a:cxn ang="0">
                    <a:pos x="432" y="23"/>
                  </a:cxn>
                  <a:cxn ang="0">
                    <a:pos x="427" y="28"/>
                  </a:cxn>
                  <a:cxn ang="0">
                    <a:pos x="408" y="43"/>
                  </a:cxn>
                  <a:cxn ang="0">
                    <a:pos x="369" y="52"/>
                  </a:cxn>
                  <a:cxn ang="0">
                    <a:pos x="302" y="57"/>
                  </a:cxn>
                  <a:cxn ang="0">
                    <a:pos x="225" y="62"/>
                  </a:cxn>
                  <a:cxn ang="0">
                    <a:pos x="153" y="62"/>
                  </a:cxn>
                  <a:cxn ang="0">
                    <a:pos x="115" y="57"/>
                  </a:cxn>
                  <a:cxn ang="0">
                    <a:pos x="72" y="47"/>
                  </a:cxn>
                  <a:cxn ang="0">
                    <a:pos x="34" y="38"/>
                  </a:cxn>
                  <a:cxn ang="0">
                    <a:pos x="5" y="28"/>
                  </a:cxn>
                </a:cxnLst>
                <a:rect l="0" t="0" r="r" b="b"/>
                <a:pathLst>
                  <a:path w="432" h="62">
                    <a:moveTo>
                      <a:pt x="5" y="23"/>
                    </a:moveTo>
                    <a:lnTo>
                      <a:pt x="5" y="23"/>
                    </a:lnTo>
                    <a:lnTo>
                      <a:pt x="5" y="23"/>
                    </a:lnTo>
                    <a:lnTo>
                      <a:pt x="0" y="23"/>
                    </a:lnTo>
                    <a:lnTo>
                      <a:pt x="0" y="23"/>
                    </a:lnTo>
                    <a:lnTo>
                      <a:pt x="0" y="23"/>
                    </a:lnTo>
                    <a:lnTo>
                      <a:pt x="0" y="19"/>
                    </a:lnTo>
                    <a:lnTo>
                      <a:pt x="0" y="19"/>
                    </a:lnTo>
                    <a:lnTo>
                      <a:pt x="5" y="19"/>
                    </a:lnTo>
                    <a:lnTo>
                      <a:pt x="5" y="14"/>
                    </a:lnTo>
                    <a:lnTo>
                      <a:pt x="10" y="14"/>
                    </a:lnTo>
                    <a:lnTo>
                      <a:pt x="19" y="14"/>
                    </a:lnTo>
                    <a:lnTo>
                      <a:pt x="24" y="9"/>
                    </a:lnTo>
                    <a:lnTo>
                      <a:pt x="34" y="9"/>
                    </a:lnTo>
                    <a:lnTo>
                      <a:pt x="38" y="9"/>
                    </a:lnTo>
                    <a:lnTo>
                      <a:pt x="48" y="9"/>
                    </a:lnTo>
                    <a:lnTo>
                      <a:pt x="53" y="9"/>
                    </a:lnTo>
                    <a:lnTo>
                      <a:pt x="72" y="4"/>
                    </a:lnTo>
                    <a:lnTo>
                      <a:pt x="86" y="4"/>
                    </a:lnTo>
                    <a:lnTo>
                      <a:pt x="106" y="4"/>
                    </a:lnTo>
                    <a:lnTo>
                      <a:pt x="125" y="0"/>
                    </a:lnTo>
                    <a:lnTo>
                      <a:pt x="149" y="0"/>
                    </a:lnTo>
                    <a:lnTo>
                      <a:pt x="168" y="0"/>
                    </a:lnTo>
                    <a:lnTo>
                      <a:pt x="192" y="0"/>
                    </a:lnTo>
                    <a:lnTo>
                      <a:pt x="211" y="0"/>
                    </a:lnTo>
                    <a:lnTo>
                      <a:pt x="235" y="0"/>
                    </a:lnTo>
                    <a:lnTo>
                      <a:pt x="259" y="0"/>
                    </a:lnTo>
                    <a:lnTo>
                      <a:pt x="283" y="0"/>
                    </a:lnTo>
                    <a:lnTo>
                      <a:pt x="302" y="0"/>
                    </a:lnTo>
                    <a:lnTo>
                      <a:pt x="321" y="4"/>
                    </a:lnTo>
                    <a:lnTo>
                      <a:pt x="345" y="4"/>
                    </a:lnTo>
                    <a:lnTo>
                      <a:pt x="360" y="4"/>
                    </a:lnTo>
                    <a:lnTo>
                      <a:pt x="379" y="9"/>
                    </a:lnTo>
                    <a:lnTo>
                      <a:pt x="389" y="9"/>
                    </a:lnTo>
                    <a:lnTo>
                      <a:pt x="403" y="9"/>
                    </a:lnTo>
                    <a:lnTo>
                      <a:pt x="413" y="14"/>
                    </a:lnTo>
                    <a:lnTo>
                      <a:pt x="417" y="14"/>
                    </a:lnTo>
                    <a:lnTo>
                      <a:pt x="422" y="14"/>
                    </a:lnTo>
                    <a:lnTo>
                      <a:pt x="427" y="19"/>
                    </a:lnTo>
                    <a:lnTo>
                      <a:pt x="432" y="19"/>
                    </a:lnTo>
                    <a:lnTo>
                      <a:pt x="432" y="19"/>
                    </a:lnTo>
                    <a:lnTo>
                      <a:pt x="432" y="19"/>
                    </a:lnTo>
                    <a:lnTo>
                      <a:pt x="432" y="19"/>
                    </a:lnTo>
                    <a:lnTo>
                      <a:pt x="432" y="23"/>
                    </a:lnTo>
                    <a:lnTo>
                      <a:pt x="432" y="23"/>
                    </a:lnTo>
                    <a:lnTo>
                      <a:pt x="427" y="28"/>
                    </a:lnTo>
                    <a:lnTo>
                      <a:pt x="422" y="33"/>
                    </a:lnTo>
                    <a:lnTo>
                      <a:pt x="408" y="43"/>
                    </a:lnTo>
                    <a:lnTo>
                      <a:pt x="384" y="47"/>
                    </a:lnTo>
                    <a:lnTo>
                      <a:pt x="369" y="52"/>
                    </a:lnTo>
                    <a:lnTo>
                      <a:pt x="341" y="52"/>
                    </a:lnTo>
                    <a:lnTo>
                      <a:pt x="302" y="57"/>
                    </a:lnTo>
                    <a:lnTo>
                      <a:pt x="264" y="62"/>
                    </a:lnTo>
                    <a:lnTo>
                      <a:pt x="225" y="62"/>
                    </a:lnTo>
                    <a:lnTo>
                      <a:pt x="187" y="62"/>
                    </a:lnTo>
                    <a:lnTo>
                      <a:pt x="153" y="62"/>
                    </a:lnTo>
                    <a:lnTo>
                      <a:pt x="134" y="62"/>
                    </a:lnTo>
                    <a:lnTo>
                      <a:pt x="115" y="57"/>
                    </a:lnTo>
                    <a:lnTo>
                      <a:pt x="96" y="52"/>
                    </a:lnTo>
                    <a:lnTo>
                      <a:pt x="72" y="47"/>
                    </a:lnTo>
                    <a:lnTo>
                      <a:pt x="53" y="43"/>
                    </a:lnTo>
                    <a:lnTo>
                      <a:pt x="34" y="38"/>
                    </a:lnTo>
                    <a:lnTo>
                      <a:pt x="14" y="33"/>
                    </a:lnTo>
                    <a:lnTo>
                      <a:pt x="5" y="28"/>
                    </a:lnTo>
                    <a:lnTo>
                      <a:pt x="5" y="23"/>
                    </a:lnTo>
                    <a:close/>
                  </a:path>
                </a:pathLst>
              </a:custGeom>
              <a:solidFill>
                <a:srgbClr val="E8D09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44" name="Freeform 20"/>
              <p:cNvSpPr>
                <a:spLocks/>
              </p:cNvSpPr>
              <p:nvPr/>
            </p:nvSpPr>
            <p:spPr bwMode="auto">
              <a:xfrm>
                <a:off x="2765" y="10775"/>
                <a:ext cx="432" cy="62"/>
              </a:xfrm>
              <a:custGeom>
                <a:avLst/>
                <a:gdLst/>
                <a:ahLst/>
                <a:cxnLst>
                  <a:cxn ang="0">
                    <a:pos x="5" y="23"/>
                  </a:cxn>
                  <a:cxn ang="0">
                    <a:pos x="0" y="23"/>
                  </a:cxn>
                  <a:cxn ang="0">
                    <a:pos x="0" y="23"/>
                  </a:cxn>
                  <a:cxn ang="0">
                    <a:pos x="0" y="19"/>
                  </a:cxn>
                  <a:cxn ang="0">
                    <a:pos x="5" y="14"/>
                  </a:cxn>
                  <a:cxn ang="0">
                    <a:pos x="19" y="14"/>
                  </a:cxn>
                  <a:cxn ang="0">
                    <a:pos x="34" y="9"/>
                  </a:cxn>
                  <a:cxn ang="0">
                    <a:pos x="48" y="9"/>
                  </a:cxn>
                  <a:cxn ang="0">
                    <a:pos x="72" y="4"/>
                  </a:cxn>
                  <a:cxn ang="0">
                    <a:pos x="106" y="4"/>
                  </a:cxn>
                  <a:cxn ang="0">
                    <a:pos x="149" y="0"/>
                  </a:cxn>
                  <a:cxn ang="0">
                    <a:pos x="192" y="0"/>
                  </a:cxn>
                  <a:cxn ang="0">
                    <a:pos x="235" y="0"/>
                  </a:cxn>
                  <a:cxn ang="0">
                    <a:pos x="283" y="0"/>
                  </a:cxn>
                  <a:cxn ang="0">
                    <a:pos x="321" y="4"/>
                  </a:cxn>
                  <a:cxn ang="0">
                    <a:pos x="360" y="4"/>
                  </a:cxn>
                  <a:cxn ang="0">
                    <a:pos x="389" y="9"/>
                  </a:cxn>
                  <a:cxn ang="0">
                    <a:pos x="413" y="14"/>
                  </a:cxn>
                  <a:cxn ang="0">
                    <a:pos x="422" y="14"/>
                  </a:cxn>
                  <a:cxn ang="0">
                    <a:pos x="432" y="19"/>
                  </a:cxn>
                  <a:cxn ang="0">
                    <a:pos x="432" y="19"/>
                  </a:cxn>
                  <a:cxn ang="0">
                    <a:pos x="432" y="23"/>
                  </a:cxn>
                  <a:cxn ang="0">
                    <a:pos x="427" y="28"/>
                  </a:cxn>
                  <a:cxn ang="0">
                    <a:pos x="408" y="43"/>
                  </a:cxn>
                  <a:cxn ang="0">
                    <a:pos x="369" y="52"/>
                  </a:cxn>
                  <a:cxn ang="0">
                    <a:pos x="302" y="57"/>
                  </a:cxn>
                  <a:cxn ang="0">
                    <a:pos x="225" y="62"/>
                  </a:cxn>
                  <a:cxn ang="0">
                    <a:pos x="153" y="62"/>
                  </a:cxn>
                  <a:cxn ang="0">
                    <a:pos x="115" y="57"/>
                  </a:cxn>
                  <a:cxn ang="0">
                    <a:pos x="72" y="47"/>
                  </a:cxn>
                  <a:cxn ang="0">
                    <a:pos x="34" y="38"/>
                  </a:cxn>
                  <a:cxn ang="0">
                    <a:pos x="5" y="28"/>
                  </a:cxn>
                </a:cxnLst>
                <a:rect l="0" t="0" r="r" b="b"/>
                <a:pathLst>
                  <a:path w="432" h="62">
                    <a:moveTo>
                      <a:pt x="5" y="23"/>
                    </a:moveTo>
                    <a:lnTo>
                      <a:pt x="5" y="23"/>
                    </a:lnTo>
                    <a:lnTo>
                      <a:pt x="5" y="23"/>
                    </a:lnTo>
                    <a:lnTo>
                      <a:pt x="0" y="23"/>
                    </a:lnTo>
                    <a:lnTo>
                      <a:pt x="0" y="23"/>
                    </a:lnTo>
                    <a:lnTo>
                      <a:pt x="0" y="23"/>
                    </a:lnTo>
                    <a:lnTo>
                      <a:pt x="0" y="19"/>
                    </a:lnTo>
                    <a:lnTo>
                      <a:pt x="0" y="19"/>
                    </a:lnTo>
                    <a:lnTo>
                      <a:pt x="5" y="19"/>
                    </a:lnTo>
                    <a:lnTo>
                      <a:pt x="5" y="14"/>
                    </a:lnTo>
                    <a:lnTo>
                      <a:pt x="10" y="14"/>
                    </a:lnTo>
                    <a:lnTo>
                      <a:pt x="19" y="14"/>
                    </a:lnTo>
                    <a:lnTo>
                      <a:pt x="24" y="9"/>
                    </a:lnTo>
                    <a:lnTo>
                      <a:pt x="34" y="9"/>
                    </a:lnTo>
                    <a:lnTo>
                      <a:pt x="38" y="9"/>
                    </a:lnTo>
                    <a:lnTo>
                      <a:pt x="48" y="9"/>
                    </a:lnTo>
                    <a:lnTo>
                      <a:pt x="53" y="9"/>
                    </a:lnTo>
                    <a:lnTo>
                      <a:pt x="72" y="4"/>
                    </a:lnTo>
                    <a:lnTo>
                      <a:pt x="86" y="4"/>
                    </a:lnTo>
                    <a:lnTo>
                      <a:pt x="106" y="4"/>
                    </a:lnTo>
                    <a:lnTo>
                      <a:pt x="125" y="0"/>
                    </a:lnTo>
                    <a:lnTo>
                      <a:pt x="149" y="0"/>
                    </a:lnTo>
                    <a:lnTo>
                      <a:pt x="168" y="0"/>
                    </a:lnTo>
                    <a:lnTo>
                      <a:pt x="192" y="0"/>
                    </a:lnTo>
                    <a:lnTo>
                      <a:pt x="211" y="0"/>
                    </a:lnTo>
                    <a:lnTo>
                      <a:pt x="235" y="0"/>
                    </a:lnTo>
                    <a:lnTo>
                      <a:pt x="259" y="0"/>
                    </a:lnTo>
                    <a:lnTo>
                      <a:pt x="283" y="0"/>
                    </a:lnTo>
                    <a:lnTo>
                      <a:pt x="302" y="0"/>
                    </a:lnTo>
                    <a:lnTo>
                      <a:pt x="321" y="4"/>
                    </a:lnTo>
                    <a:lnTo>
                      <a:pt x="345" y="4"/>
                    </a:lnTo>
                    <a:lnTo>
                      <a:pt x="360" y="4"/>
                    </a:lnTo>
                    <a:lnTo>
                      <a:pt x="379" y="9"/>
                    </a:lnTo>
                    <a:lnTo>
                      <a:pt x="389" y="9"/>
                    </a:lnTo>
                    <a:lnTo>
                      <a:pt x="403" y="9"/>
                    </a:lnTo>
                    <a:lnTo>
                      <a:pt x="413" y="14"/>
                    </a:lnTo>
                    <a:lnTo>
                      <a:pt x="417" y="14"/>
                    </a:lnTo>
                    <a:lnTo>
                      <a:pt x="422" y="14"/>
                    </a:lnTo>
                    <a:lnTo>
                      <a:pt x="427" y="19"/>
                    </a:lnTo>
                    <a:lnTo>
                      <a:pt x="432" y="19"/>
                    </a:lnTo>
                    <a:lnTo>
                      <a:pt x="432" y="19"/>
                    </a:lnTo>
                    <a:lnTo>
                      <a:pt x="432" y="19"/>
                    </a:lnTo>
                    <a:lnTo>
                      <a:pt x="432" y="19"/>
                    </a:lnTo>
                    <a:lnTo>
                      <a:pt x="432" y="23"/>
                    </a:lnTo>
                    <a:lnTo>
                      <a:pt x="432" y="23"/>
                    </a:lnTo>
                    <a:lnTo>
                      <a:pt x="427" y="28"/>
                    </a:lnTo>
                    <a:lnTo>
                      <a:pt x="422" y="33"/>
                    </a:lnTo>
                    <a:lnTo>
                      <a:pt x="408" y="43"/>
                    </a:lnTo>
                    <a:lnTo>
                      <a:pt x="384" y="47"/>
                    </a:lnTo>
                    <a:lnTo>
                      <a:pt x="369" y="52"/>
                    </a:lnTo>
                    <a:lnTo>
                      <a:pt x="341" y="52"/>
                    </a:lnTo>
                    <a:lnTo>
                      <a:pt x="302" y="57"/>
                    </a:lnTo>
                    <a:lnTo>
                      <a:pt x="264" y="62"/>
                    </a:lnTo>
                    <a:lnTo>
                      <a:pt x="225" y="62"/>
                    </a:lnTo>
                    <a:lnTo>
                      <a:pt x="187" y="62"/>
                    </a:lnTo>
                    <a:lnTo>
                      <a:pt x="153" y="62"/>
                    </a:lnTo>
                    <a:lnTo>
                      <a:pt x="134" y="62"/>
                    </a:lnTo>
                    <a:lnTo>
                      <a:pt x="115" y="57"/>
                    </a:lnTo>
                    <a:lnTo>
                      <a:pt x="96" y="52"/>
                    </a:lnTo>
                    <a:lnTo>
                      <a:pt x="72" y="47"/>
                    </a:lnTo>
                    <a:lnTo>
                      <a:pt x="53" y="43"/>
                    </a:lnTo>
                    <a:lnTo>
                      <a:pt x="34" y="38"/>
                    </a:lnTo>
                    <a:lnTo>
                      <a:pt x="14" y="33"/>
                    </a:lnTo>
                    <a:lnTo>
                      <a:pt x="5" y="28"/>
                    </a:lnTo>
                    <a:lnTo>
                      <a:pt x="5" y="23"/>
                    </a:lnTo>
                  </a:path>
                </a:pathLst>
              </a:custGeom>
              <a:noFill/>
              <a:ln w="5">
                <a:solidFill>
                  <a:srgbClr val="675F4E"/>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045" name="Freeform 21"/>
              <p:cNvSpPr>
                <a:spLocks/>
              </p:cNvSpPr>
              <p:nvPr/>
            </p:nvSpPr>
            <p:spPr bwMode="auto">
              <a:xfrm>
                <a:off x="3269" y="10918"/>
                <a:ext cx="72" cy="288"/>
              </a:xfrm>
              <a:custGeom>
                <a:avLst/>
                <a:gdLst/>
                <a:ahLst/>
                <a:cxnLst>
                  <a:cxn ang="0">
                    <a:pos x="0" y="0"/>
                  </a:cxn>
                  <a:cxn ang="0">
                    <a:pos x="28" y="68"/>
                  </a:cxn>
                  <a:cxn ang="0">
                    <a:pos x="28" y="245"/>
                  </a:cxn>
                  <a:cxn ang="0">
                    <a:pos x="28" y="245"/>
                  </a:cxn>
                  <a:cxn ang="0">
                    <a:pos x="24" y="245"/>
                  </a:cxn>
                  <a:cxn ang="0">
                    <a:pos x="24" y="245"/>
                  </a:cxn>
                  <a:cxn ang="0">
                    <a:pos x="19" y="250"/>
                  </a:cxn>
                  <a:cxn ang="0">
                    <a:pos x="19" y="250"/>
                  </a:cxn>
                  <a:cxn ang="0">
                    <a:pos x="19" y="255"/>
                  </a:cxn>
                  <a:cxn ang="0">
                    <a:pos x="14" y="255"/>
                  </a:cxn>
                  <a:cxn ang="0">
                    <a:pos x="14" y="264"/>
                  </a:cxn>
                  <a:cxn ang="0">
                    <a:pos x="14" y="269"/>
                  </a:cxn>
                  <a:cxn ang="0">
                    <a:pos x="14" y="274"/>
                  </a:cxn>
                  <a:cxn ang="0">
                    <a:pos x="19" y="279"/>
                  </a:cxn>
                  <a:cxn ang="0">
                    <a:pos x="19" y="279"/>
                  </a:cxn>
                  <a:cxn ang="0">
                    <a:pos x="24" y="283"/>
                  </a:cxn>
                  <a:cxn ang="0">
                    <a:pos x="28" y="283"/>
                  </a:cxn>
                  <a:cxn ang="0">
                    <a:pos x="33" y="288"/>
                  </a:cxn>
                  <a:cxn ang="0">
                    <a:pos x="38" y="288"/>
                  </a:cxn>
                  <a:cxn ang="0">
                    <a:pos x="43" y="288"/>
                  </a:cxn>
                  <a:cxn ang="0">
                    <a:pos x="52" y="283"/>
                  </a:cxn>
                  <a:cxn ang="0">
                    <a:pos x="57" y="283"/>
                  </a:cxn>
                  <a:cxn ang="0">
                    <a:pos x="57" y="279"/>
                  </a:cxn>
                  <a:cxn ang="0">
                    <a:pos x="62" y="279"/>
                  </a:cxn>
                  <a:cxn ang="0">
                    <a:pos x="62" y="274"/>
                  </a:cxn>
                  <a:cxn ang="0">
                    <a:pos x="67" y="269"/>
                  </a:cxn>
                  <a:cxn ang="0">
                    <a:pos x="67" y="259"/>
                  </a:cxn>
                  <a:cxn ang="0">
                    <a:pos x="62" y="259"/>
                  </a:cxn>
                  <a:cxn ang="0">
                    <a:pos x="62" y="259"/>
                  </a:cxn>
                  <a:cxn ang="0">
                    <a:pos x="62" y="255"/>
                  </a:cxn>
                  <a:cxn ang="0">
                    <a:pos x="62" y="255"/>
                  </a:cxn>
                  <a:cxn ang="0">
                    <a:pos x="62" y="250"/>
                  </a:cxn>
                  <a:cxn ang="0">
                    <a:pos x="57" y="250"/>
                  </a:cxn>
                  <a:cxn ang="0">
                    <a:pos x="57" y="245"/>
                  </a:cxn>
                  <a:cxn ang="0">
                    <a:pos x="52" y="245"/>
                  </a:cxn>
                  <a:cxn ang="0">
                    <a:pos x="52" y="68"/>
                  </a:cxn>
                  <a:cxn ang="0">
                    <a:pos x="72" y="0"/>
                  </a:cxn>
                  <a:cxn ang="0">
                    <a:pos x="0" y="0"/>
                  </a:cxn>
                </a:cxnLst>
                <a:rect l="0" t="0" r="r" b="b"/>
                <a:pathLst>
                  <a:path w="72" h="288">
                    <a:moveTo>
                      <a:pt x="0" y="0"/>
                    </a:moveTo>
                    <a:lnTo>
                      <a:pt x="28" y="68"/>
                    </a:lnTo>
                    <a:lnTo>
                      <a:pt x="28" y="245"/>
                    </a:lnTo>
                    <a:lnTo>
                      <a:pt x="28" y="245"/>
                    </a:lnTo>
                    <a:lnTo>
                      <a:pt x="24" y="245"/>
                    </a:lnTo>
                    <a:lnTo>
                      <a:pt x="24" y="245"/>
                    </a:lnTo>
                    <a:lnTo>
                      <a:pt x="19" y="250"/>
                    </a:lnTo>
                    <a:lnTo>
                      <a:pt x="19" y="250"/>
                    </a:lnTo>
                    <a:lnTo>
                      <a:pt x="19" y="255"/>
                    </a:lnTo>
                    <a:lnTo>
                      <a:pt x="14" y="255"/>
                    </a:lnTo>
                    <a:lnTo>
                      <a:pt x="14" y="264"/>
                    </a:lnTo>
                    <a:lnTo>
                      <a:pt x="14" y="269"/>
                    </a:lnTo>
                    <a:lnTo>
                      <a:pt x="14" y="274"/>
                    </a:lnTo>
                    <a:lnTo>
                      <a:pt x="19" y="279"/>
                    </a:lnTo>
                    <a:lnTo>
                      <a:pt x="19" y="279"/>
                    </a:lnTo>
                    <a:lnTo>
                      <a:pt x="24" y="283"/>
                    </a:lnTo>
                    <a:lnTo>
                      <a:pt x="28" y="283"/>
                    </a:lnTo>
                    <a:lnTo>
                      <a:pt x="33" y="288"/>
                    </a:lnTo>
                    <a:lnTo>
                      <a:pt x="38" y="288"/>
                    </a:lnTo>
                    <a:lnTo>
                      <a:pt x="43" y="288"/>
                    </a:lnTo>
                    <a:lnTo>
                      <a:pt x="52" y="283"/>
                    </a:lnTo>
                    <a:lnTo>
                      <a:pt x="57" y="283"/>
                    </a:lnTo>
                    <a:lnTo>
                      <a:pt x="57" y="279"/>
                    </a:lnTo>
                    <a:lnTo>
                      <a:pt x="62" y="279"/>
                    </a:lnTo>
                    <a:lnTo>
                      <a:pt x="62" y="274"/>
                    </a:lnTo>
                    <a:lnTo>
                      <a:pt x="67" y="269"/>
                    </a:lnTo>
                    <a:lnTo>
                      <a:pt x="67" y="259"/>
                    </a:lnTo>
                    <a:lnTo>
                      <a:pt x="62" y="259"/>
                    </a:lnTo>
                    <a:lnTo>
                      <a:pt x="62" y="259"/>
                    </a:lnTo>
                    <a:lnTo>
                      <a:pt x="62" y="255"/>
                    </a:lnTo>
                    <a:lnTo>
                      <a:pt x="62" y="255"/>
                    </a:lnTo>
                    <a:lnTo>
                      <a:pt x="62" y="250"/>
                    </a:lnTo>
                    <a:lnTo>
                      <a:pt x="57" y="250"/>
                    </a:lnTo>
                    <a:lnTo>
                      <a:pt x="57" y="245"/>
                    </a:lnTo>
                    <a:lnTo>
                      <a:pt x="52" y="245"/>
                    </a:lnTo>
                    <a:lnTo>
                      <a:pt x="52" y="68"/>
                    </a:lnTo>
                    <a:lnTo>
                      <a:pt x="72" y="0"/>
                    </a:lnTo>
                    <a:lnTo>
                      <a:pt x="0" y="0"/>
                    </a:lnTo>
                    <a:close/>
                  </a:path>
                </a:pathLst>
              </a:custGeom>
              <a:solidFill>
                <a:srgbClr val="585A5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46" name="Freeform 22"/>
              <p:cNvSpPr>
                <a:spLocks/>
              </p:cNvSpPr>
              <p:nvPr/>
            </p:nvSpPr>
            <p:spPr bwMode="auto">
              <a:xfrm>
                <a:off x="3269" y="10918"/>
                <a:ext cx="72" cy="288"/>
              </a:xfrm>
              <a:custGeom>
                <a:avLst/>
                <a:gdLst/>
                <a:ahLst/>
                <a:cxnLst>
                  <a:cxn ang="0">
                    <a:pos x="0" y="0"/>
                  </a:cxn>
                  <a:cxn ang="0">
                    <a:pos x="28" y="68"/>
                  </a:cxn>
                  <a:cxn ang="0">
                    <a:pos x="28" y="245"/>
                  </a:cxn>
                  <a:cxn ang="0">
                    <a:pos x="28" y="245"/>
                  </a:cxn>
                  <a:cxn ang="0">
                    <a:pos x="24" y="245"/>
                  </a:cxn>
                  <a:cxn ang="0">
                    <a:pos x="24" y="245"/>
                  </a:cxn>
                  <a:cxn ang="0">
                    <a:pos x="19" y="250"/>
                  </a:cxn>
                  <a:cxn ang="0">
                    <a:pos x="19" y="250"/>
                  </a:cxn>
                  <a:cxn ang="0">
                    <a:pos x="19" y="255"/>
                  </a:cxn>
                  <a:cxn ang="0">
                    <a:pos x="14" y="255"/>
                  </a:cxn>
                  <a:cxn ang="0">
                    <a:pos x="14" y="264"/>
                  </a:cxn>
                  <a:cxn ang="0">
                    <a:pos x="14" y="269"/>
                  </a:cxn>
                  <a:cxn ang="0">
                    <a:pos x="14" y="274"/>
                  </a:cxn>
                  <a:cxn ang="0">
                    <a:pos x="19" y="279"/>
                  </a:cxn>
                  <a:cxn ang="0">
                    <a:pos x="19" y="279"/>
                  </a:cxn>
                  <a:cxn ang="0">
                    <a:pos x="24" y="283"/>
                  </a:cxn>
                  <a:cxn ang="0">
                    <a:pos x="28" y="283"/>
                  </a:cxn>
                  <a:cxn ang="0">
                    <a:pos x="33" y="288"/>
                  </a:cxn>
                  <a:cxn ang="0">
                    <a:pos x="38" y="288"/>
                  </a:cxn>
                  <a:cxn ang="0">
                    <a:pos x="43" y="288"/>
                  </a:cxn>
                  <a:cxn ang="0">
                    <a:pos x="52" y="283"/>
                  </a:cxn>
                  <a:cxn ang="0">
                    <a:pos x="57" y="283"/>
                  </a:cxn>
                  <a:cxn ang="0">
                    <a:pos x="57" y="279"/>
                  </a:cxn>
                  <a:cxn ang="0">
                    <a:pos x="62" y="279"/>
                  </a:cxn>
                  <a:cxn ang="0">
                    <a:pos x="62" y="274"/>
                  </a:cxn>
                  <a:cxn ang="0">
                    <a:pos x="67" y="269"/>
                  </a:cxn>
                  <a:cxn ang="0">
                    <a:pos x="67" y="259"/>
                  </a:cxn>
                  <a:cxn ang="0">
                    <a:pos x="62" y="259"/>
                  </a:cxn>
                  <a:cxn ang="0">
                    <a:pos x="62" y="259"/>
                  </a:cxn>
                  <a:cxn ang="0">
                    <a:pos x="62" y="255"/>
                  </a:cxn>
                  <a:cxn ang="0">
                    <a:pos x="62" y="255"/>
                  </a:cxn>
                  <a:cxn ang="0">
                    <a:pos x="62" y="250"/>
                  </a:cxn>
                  <a:cxn ang="0">
                    <a:pos x="57" y="250"/>
                  </a:cxn>
                  <a:cxn ang="0">
                    <a:pos x="57" y="245"/>
                  </a:cxn>
                  <a:cxn ang="0">
                    <a:pos x="52" y="245"/>
                  </a:cxn>
                  <a:cxn ang="0">
                    <a:pos x="52" y="68"/>
                  </a:cxn>
                  <a:cxn ang="0">
                    <a:pos x="72" y="0"/>
                  </a:cxn>
                  <a:cxn ang="0">
                    <a:pos x="0" y="0"/>
                  </a:cxn>
                </a:cxnLst>
                <a:rect l="0" t="0" r="r" b="b"/>
                <a:pathLst>
                  <a:path w="72" h="288">
                    <a:moveTo>
                      <a:pt x="0" y="0"/>
                    </a:moveTo>
                    <a:lnTo>
                      <a:pt x="28" y="68"/>
                    </a:lnTo>
                    <a:lnTo>
                      <a:pt x="28" y="245"/>
                    </a:lnTo>
                    <a:lnTo>
                      <a:pt x="28" y="245"/>
                    </a:lnTo>
                    <a:lnTo>
                      <a:pt x="24" y="245"/>
                    </a:lnTo>
                    <a:lnTo>
                      <a:pt x="24" y="245"/>
                    </a:lnTo>
                    <a:lnTo>
                      <a:pt x="19" y="250"/>
                    </a:lnTo>
                    <a:lnTo>
                      <a:pt x="19" y="250"/>
                    </a:lnTo>
                    <a:lnTo>
                      <a:pt x="19" y="255"/>
                    </a:lnTo>
                    <a:lnTo>
                      <a:pt x="14" y="255"/>
                    </a:lnTo>
                    <a:lnTo>
                      <a:pt x="14" y="264"/>
                    </a:lnTo>
                    <a:lnTo>
                      <a:pt x="14" y="269"/>
                    </a:lnTo>
                    <a:lnTo>
                      <a:pt x="14" y="274"/>
                    </a:lnTo>
                    <a:lnTo>
                      <a:pt x="19" y="279"/>
                    </a:lnTo>
                    <a:lnTo>
                      <a:pt x="19" y="279"/>
                    </a:lnTo>
                    <a:lnTo>
                      <a:pt x="24" y="283"/>
                    </a:lnTo>
                    <a:lnTo>
                      <a:pt x="28" y="283"/>
                    </a:lnTo>
                    <a:lnTo>
                      <a:pt x="33" y="288"/>
                    </a:lnTo>
                    <a:lnTo>
                      <a:pt x="38" y="288"/>
                    </a:lnTo>
                    <a:lnTo>
                      <a:pt x="43" y="288"/>
                    </a:lnTo>
                    <a:lnTo>
                      <a:pt x="52" y="283"/>
                    </a:lnTo>
                    <a:lnTo>
                      <a:pt x="57" y="283"/>
                    </a:lnTo>
                    <a:lnTo>
                      <a:pt x="57" y="279"/>
                    </a:lnTo>
                    <a:lnTo>
                      <a:pt x="62" y="279"/>
                    </a:lnTo>
                    <a:lnTo>
                      <a:pt x="62" y="274"/>
                    </a:lnTo>
                    <a:lnTo>
                      <a:pt x="67" y="269"/>
                    </a:lnTo>
                    <a:lnTo>
                      <a:pt x="67" y="259"/>
                    </a:lnTo>
                    <a:lnTo>
                      <a:pt x="62" y="259"/>
                    </a:lnTo>
                    <a:lnTo>
                      <a:pt x="62" y="259"/>
                    </a:lnTo>
                    <a:lnTo>
                      <a:pt x="62" y="255"/>
                    </a:lnTo>
                    <a:lnTo>
                      <a:pt x="62" y="255"/>
                    </a:lnTo>
                    <a:lnTo>
                      <a:pt x="62" y="250"/>
                    </a:lnTo>
                    <a:lnTo>
                      <a:pt x="57" y="250"/>
                    </a:lnTo>
                    <a:lnTo>
                      <a:pt x="57" y="245"/>
                    </a:lnTo>
                    <a:lnTo>
                      <a:pt x="52" y="245"/>
                    </a:lnTo>
                    <a:lnTo>
                      <a:pt x="52" y="68"/>
                    </a:lnTo>
                    <a:lnTo>
                      <a:pt x="72" y="0"/>
                    </a:lnTo>
                    <a:lnTo>
                      <a:pt x="0" y="0"/>
                    </a:lnTo>
                  </a:path>
                </a:pathLst>
              </a:custGeom>
              <a:noFill/>
              <a:ln w="5">
                <a:solidFill>
                  <a:srgbClr val="383A3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047" name="Freeform 23"/>
              <p:cNvSpPr>
                <a:spLocks/>
              </p:cNvSpPr>
              <p:nvPr/>
            </p:nvSpPr>
            <p:spPr bwMode="auto">
              <a:xfrm>
                <a:off x="1815" y="9729"/>
                <a:ext cx="346" cy="1050"/>
              </a:xfrm>
              <a:custGeom>
                <a:avLst/>
                <a:gdLst/>
                <a:ahLst/>
                <a:cxnLst>
                  <a:cxn ang="0">
                    <a:pos x="96" y="753"/>
                  </a:cxn>
                  <a:cxn ang="0">
                    <a:pos x="120" y="671"/>
                  </a:cxn>
                  <a:cxn ang="0">
                    <a:pos x="154" y="551"/>
                  </a:cxn>
                  <a:cxn ang="0">
                    <a:pos x="173" y="422"/>
                  </a:cxn>
                  <a:cxn ang="0">
                    <a:pos x="163" y="379"/>
                  </a:cxn>
                  <a:cxn ang="0">
                    <a:pos x="125" y="350"/>
                  </a:cxn>
                  <a:cxn ang="0">
                    <a:pos x="106" y="297"/>
                  </a:cxn>
                  <a:cxn ang="0">
                    <a:pos x="96" y="273"/>
                  </a:cxn>
                  <a:cxn ang="0">
                    <a:pos x="87" y="264"/>
                  </a:cxn>
                  <a:cxn ang="0">
                    <a:pos x="39" y="221"/>
                  </a:cxn>
                  <a:cxn ang="0">
                    <a:pos x="10" y="201"/>
                  </a:cxn>
                  <a:cxn ang="0">
                    <a:pos x="48" y="177"/>
                  </a:cxn>
                  <a:cxn ang="0">
                    <a:pos x="87" y="182"/>
                  </a:cxn>
                  <a:cxn ang="0">
                    <a:pos x="115" y="211"/>
                  </a:cxn>
                  <a:cxn ang="0">
                    <a:pos x="120" y="221"/>
                  </a:cxn>
                  <a:cxn ang="0">
                    <a:pos x="144" y="230"/>
                  </a:cxn>
                  <a:cxn ang="0">
                    <a:pos x="163" y="230"/>
                  </a:cxn>
                  <a:cxn ang="0">
                    <a:pos x="192" y="173"/>
                  </a:cxn>
                  <a:cxn ang="0">
                    <a:pos x="192" y="129"/>
                  </a:cxn>
                  <a:cxn ang="0">
                    <a:pos x="187" y="101"/>
                  </a:cxn>
                  <a:cxn ang="0">
                    <a:pos x="168" y="81"/>
                  </a:cxn>
                  <a:cxn ang="0">
                    <a:pos x="72" y="77"/>
                  </a:cxn>
                  <a:cxn ang="0">
                    <a:pos x="53" y="77"/>
                  </a:cxn>
                  <a:cxn ang="0">
                    <a:pos x="53" y="67"/>
                  </a:cxn>
                  <a:cxn ang="0">
                    <a:pos x="67" y="43"/>
                  </a:cxn>
                  <a:cxn ang="0">
                    <a:pos x="87" y="33"/>
                  </a:cxn>
                  <a:cxn ang="0">
                    <a:pos x="125" y="9"/>
                  </a:cxn>
                  <a:cxn ang="0">
                    <a:pos x="149" y="0"/>
                  </a:cxn>
                  <a:cxn ang="0">
                    <a:pos x="173" y="5"/>
                  </a:cxn>
                  <a:cxn ang="0">
                    <a:pos x="202" y="19"/>
                  </a:cxn>
                  <a:cxn ang="0">
                    <a:pos x="250" y="48"/>
                  </a:cxn>
                  <a:cxn ang="0">
                    <a:pos x="288" y="77"/>
                  </a:cxn>
                  <a:cxn ang="0">
                    <a:pos x="302" y="91"/>
                  </a:cxn>
                  <a:cxn ang="0">
                    <a:pos x="341" y="139"/>
                  </a:cxn>
                  <a:cxn ang="0">
                    <a:pos x="346" y="211"/>
                  </a:cxn>
                  <a:cxn ang="0">
                    <a:pos x="331" y="283"/>
                  </a:cxn>
                  <a:cxn ang="0">
                    <a:pos x="317" y="345"/>
                  </a:cxn>
                  <a:cxn ang="0">
                    <a:pos x="302" y="384"/>
                  </a:cxn>
                  <a:cxn ang="0">
                    <a:pos x="302" y="422"/>
                  </a:cxn>
                  <a:cxn ang="0">
                    <a:pos x="302" y="504"/>
                  </a:cxn>
                  <a:cxn ang="0">
                    <a:pos x="302" y="595"/>
                  </a:cxn>
                  <a:cxn ang="0">
                    <a:pos x="307" y="719"/>
                  </a:cxn>
                  <a:cxn ang="0">
                    <a:pos x="302" y="854"/>
                  </a:cxn>
                  <a:cxn ang="0">
                    <a:pos x="259" y="1012"/>
                  </a:cxn>
                  <a:cxn ang="0">
                    <a:pos x="226" y="1050"/>
                  </a:cxn>
                  <a:cxn ang="0">
                    <a:pos x="168" y="1031"/>
                  </a:cxn>
                  <a:cxn ang="0">
                    <a:pos x="24" y="882"/>
                  </a:cxn>
                  <a:cxn ang="0">
                    <a:pos x="15" y="791"/>
                  </a:cxn>
                  <a:cxn ang="0">
                    <a:pos x="67" y="758"/>
                  </a:cxn>
                </a:cxnLst>
                <a:rect l="0" t="0" r="r" b="b"/>
                <a:pathLst>
                  <a:path w="346" h="1050">
                    <a:moveTo>
                      <a:pt x="77" y="758"/>
                    </a:moveTo>
                    <a:lnTo>
                      <a:pt x="91" y="767"/>
                    </a:lnTo>
                    <a:lnTo>
                      <a:pt x="91" y="763"/>
                    </a:lnTo>
                    <a:lnTo>
                      <a:pt x="96" y="753"/>
                    </a:lnTo>
                    <a:lnTo>
                      <a:pt x="101" y="739"/>
                    </a:lnTo>
                    <a:lnTo>
                      <a:pt x="106" y="719"/>
                    </a:lnTo>
                    <a:lnTo>
                      <a:pt x="111" y="695"/>
                    </a:lnTo>
                    <a:lnTo>
                      <a:pt x="120" y="671"/>
                    </a:lnTo>
                    <a:lnTo>
                      <a:pt x="125" y="643"/>
                    </a:lnTo>
                    <a:lnTo>
                      <a:pt x="135" y="619"/>
                    </a:lnTo>
                    <a:lnTo>
                      <a:pt x="144" y="585"/>
                    </a:lnTo>
                    <a:lnTo>
                      <a:pt x="154" y="551"/>
                    </a:lnTo>
                    <a:lnTo>
                      <a:pt x="158" y="518"/>
                    </a:lnTo>
                    <a:lnTo>
                      <a:pt x="168" y="484"/>
                    </a:lnTo>
                    <a:lnTo>
                      <a:pt x="173" y="451"/>
                    </a:lnTo>
                    <a:lnTo>
                      <a:pt x="173" y="422"/>
                    </a:lnTo>
                    <a:lnTo>
                      <a:pt x="178" y="398"/>
                    </a:lnTo>
                    <a:lnTo>
                      <a:pt x="173" y="384"/>
                    </a:lnTo>
                    <a:lnTo>
                      <a:pt x="168" y="384"/>
                    </a:lnTo>
                    <a:lnTo>
                      <a:pt x="163" y="379"/>
                    </a:lnTo>
                    <a:lnTo>
                      <a:pt x="158" y="374"/>
                    </a:lnTo>
                    <a:lnTo>
                      <a:pt x="144" y="369"/>
                    </a:lnTo>
                    <a:lnTo>
                      <a:pt x="135" y="360"/>
                    </a:lnTo>
                    <a:lnTo>
                      <a:pt x="125" y="350"/>
                    </a:lnTo>
                    <a:lnTo>
                      <a:pt x="120" y="336"/>
                    </a:lnTo>
                    <a:lnTo>
                      <a:pt x="111" y="321"/>
                    </a:lnTo>
                    <a:lnTo>
                      <a:pt x="111" y="312"/>
                    </a:lnTo>
                    <a:lnTo>
                      <a:pt x="106" y="297"/>
                    </a:lnTo>
                    <a:lnTo>
                      <a:pt x="101" y="288"/>
                    </a:lnTo>
                    <a:lnTo>
                      <a:pt x="101" y="283"/>
                    </a:lnTo>
                    <a:lnTo>
                      <a:pt x="96" y="278"/>
                    </a:lnTo>
                    <a:lnTo>
                      <a:pt x="96" y="273"/>
                    </a:lnTo>
                    <a:lnTo>
                      <a:pt x="96" y="273"/>
                    </a:lnTo>
                    <a:lnTo>
                      <a:pt x="96" y="273"/>
                    </a:lnTo>
                    <a:lnTo>
                      <a:pt x="91" y="268"/>
                    </a:lnTo>
                    <a:lnTo>
                      <a:pt x="87" y="264"/>
                    </a:lnTo>
                    <a:lnTo>
                      <a:pt x="77" y="254"/>
                    </a:lnTo>
                    <a:lnTo>
                      <a:pt x="67" y="245"/>
                    </a:lnTo>
                    <a:lnTo>
                      <a:pt x="53" y="230"/>
                    </a:lnTo>
                    <a:lnTo>
                      <a:pt x="39" y="221"/>
                    </a:lnTo>
                    <a:lnTo>
                      <a:pt x="29" y="211"/>
                    </a:lnTo>
                    <a:lnTo>
                      <a:pt x="15" y="206"/>
                    </a:lnTo>
                    <a:lnTo>
                      <a:pt x="10" y="206"/>
                    </a:lnTo>
                    <a:lnTo>
                      <a:pt x="10" y="201"/>
                    </a:lnTo>
                    <a:lnTo>
                      <a:pt x="15" y="192"/>
                    </a:lnTo>
                    <a:lnTo>
                      <a:pt x="24" y="187"/>
                    </a:lnTo>
                    <a:lnTo>
                      <a:pt x="34" y="182"/>
                    </a:lnTo>
                    <a:lnTo>
                      <a:pt x="48" y="177"/>
                    </a:lnTo>
                    <a:lnTo>
                      <a:pt x="63" y="177"/>
                    </a:lnTo>
                    <a:lnTo>
                      <a:pt x="72" y="177"/>
                    </a:lnTo>
                    <a:lnTo>
                      <a:pt x="82" y="177"/>
                    </a:lnTo>
                    <a:lnTo>
                      <a:pt x="87" y="182"/>
                    </a:lnTo>
                    <a:lnTo>
                      <a:pt x="96" y="192"/>
                    </a:lnTo>
                    <a:lnTo>
                      <a:pt x="101" y="197"/>
                    </a:lnTo>
                    <a:lnTo>
                      <a:pt x="111" y="206"/>
                    </a:lnTo>
                    <a:lnTo>
                      <a:pt x="115" y="211"/>
                    </a:lnTo>
                    <a:lnTo>
                      <a:pt x="115" y="216"/>
                    </a:lnTo>
                    <a:lnTo>
                      <a:pt x="115" y="216"/>
                    </a:lnTo>
                    <a:lnTo>
                      <a:pt x="120" y="216"/>
                    </a:lnTo>
                    <a:lnTo>
                      <a:pt x="120" y="221"/>
                    </a:lnTo>
                    <a:lnTo>
                      <a:pt x="125" y="221"/>
                    </a:lnTo>
                    <a:lnTo>
                      <a:pt x="130" y="221"/>
                    </a:lnTo>
                    <a:lnTo>
                      <a:pt x="139" y="225"/>
                    </a:lnTo>
                    <a:lnTo>
                      <a:pt x="144" y="230"/>
                    </a:lnTo>
                    <a:lnTo>
                      <a:pt x="154" y="230"/>
                    </a:lnTo>
                    <a:lnTo>
                      <a:pt x="158" y="235"/>
                    </a:lnTo>
                    <a:lnTo>
                      <a:pt x="158" y="235"/>
                    </a:lnTo>
                    <a:lnTo>
                      <a:pt x="163" y="230"/>
                    </a:lnTo>
                    <a:lnTo>
                      <a:pt x="173" y="221"/>
                    </a:lnTo>
                    <a:lnTo>
                      <a:pt x="178" y="206"/>
                    </a:lnTo>
                    <a:lnTo>
                      <a:pt x="182" y="192"/>
                    </a:lnTo>
                    <a:lnTo>
                      <a:pt x="192" y="173"/>
                    </a:lnTo>
                    <a:lnTo>
                      <a:pt x="192" y="153"/>
                    </a:lnTo>
                    <a:lnTo>
                      <a:pt x="192" y="134"/>
                    </a:lnTo>
                    <a:lnTo>
                      <a:pt x="192" y="129"/>
                    </a:lnTo>
                    <a:lnTo>
                      <a:pt x="192" y="129"/>
                    </a:lnTo>
                    <a:lnTo>
                      <a:pt x="187" y="125"/>
                    </a:lnTo>
                    <a:lnTo>
                      <a:pt x="187" y="115"/>
                    </a:lnTo>
                    <a:lnTo>
                      <a:pt x="187" y="110"/>
                    </a:lnTo>
                    <a:lnTo>
                      <a:pt x="187" y="101"/>
                    </a:lnTo>
                    <a:lnTo>
                      <a:pt x="187" y="96"/>
                    </a:lnTo>
                    <a:lnTo>
                      <a:pt x="187" y="86"/>
                    </a:lnTo>
                    <a:lnTo>
                      <a:pt x="182" y="81"/>
                    </a:lnTo>
                    <a:lnTo>
                      <a:pt x="168" y="81"/>
                    </a:lnTo>
                    <a:lnTo>
                      <a:pt x="149" y="77"/>
                    </a:lnTo>
                    <a:lnTo>
                      <a:pt x="120" y="77"/>
                    </a:lnTo>
                    <a:lnTo>
                      <a:pt x="96" y="77"/>
                    </a:lnTo>
                    <a:lnTo>
                      <a:pt x="72" y="77"/>
                    </a:lnTo>
                    <a:lnTo>
                      <a:pt x="58" y="77"/>
                    </a:lnTo>
                    <a:lnTo>
                      <a:pt x="53" y="77"/>
                    </a:lnTo>
                    <a:lnTo>
                      <a:pt x="53" y="77"/>
                    </a:lnTo>
                    <a:lnTo>
                      <a:pt x="53" y="77"/>
                    </a:lnTo>
                    <a:lnTo>
                      <a:pt x="48" y="77"/>
                    </a:lnTo>
                    <a:lnTo>
                      <a:pt x="48" y="77"/>
                    </a:lnTo>
                    <a:lnTo>
                      <a:pt x="48" y="72"/>
                    </a:lnTo>
                    <a:lnTo>
                      <a:pt x="53" y="67"/>
                    </a:lnTo>
                    <a:lnTo>
                      <a:pt x="53" y="62"/>
                    </a:lnTo>
                    <a:lnTo>
                      <a:pt x="58" y="57"/>
                    </a:lnTo>
                    <a:lnTo>
                      <a:pt x="67" y="48"/>
                    </a:lnTo>
                    <a:lnTo>
                      <a:pt x="67" y="43"/>
                    </a:lnTo>
                    <a:lnTo>
                      <a:pt x="72" y="38"/>
                    </a:lnTo>
                    <a:lnTo>
                      <a:pt x="77" y="38"/>
                    </a:lnTo>
                    <a:lnTo>
                      <a:pt x="77" y="33"/>
                    </a:lnTo>
                    <a:lnTo>
                      <a:pt x="87" y="33"/>
                    </a:lnTo>
                    <a:lnTo>
                      <a:pt x="91" y="29"/>
                    </a:lnTo>
                    <a:lnTo>
                      <a:pt x="101" y="24"/>
                    </a:lnTo>
                    <a:lnTo>
                      <a:pt x="115" y="14"/>
                    </a:lnTo>
                    <a:lnTo>
                      <a:pt x="125" y="9"/>
                    </a:lnTo>
                    <a:lnTo>
                      <a:pt x="130" y="5"/>
                    </a:lnTo>
                    <a:lnTo>
                      <a:pt x="139" y="5"/>
                    </a:lnTo>
                    <a:lnTo>
                      <a:pt x="144" y="0"/>
                    </a:lnTo>
                    <a:lnTo>
                      <a:pt x="149" y="0"/>
                    </a:lnTo>
                    <a:lnTo>
                      <a:pt x="158" y="0"/>
                    </a:lnTo>
                    <a:lnTo>
                      <a:pt x="163" y="0"/>
                    </a:lnTo>
                    <a:lnTo>
                      <a:pt x="168" y="0"/>
                    </a:lnTo>
                    <a:lnTo>
                      <a:pt x="173" y="5"/>
                    </a:lnTo>
                    <a:lnTo>
                      <a:pt x="182" y="5"/>
                    </a:lnTo>
                    <a:lnTo>
                      <a:pt x="187" y="9"/>
                    </a:lnTo>
                    <a:lnTo>
                      <a:pt x="197" y="14"/>
                    </a:lnTo>
                    <a:lnTo>
                      <a:pt x="202" y="19"/>
                    </a:lnTo>
                    <a:lnTo>
                      <a:pt x="216" y="24"/>
                    </a:lnTo>
                    <a:lnTo>
                      <a:pt x="226" y="33"/>
                    </a:lnTo>
                    <a:lnTo>
                      <a:pt x="235" y="38"/>
                    </a:lnTo>
                    <a:lnTo>
                      <a:pt x="250" y="48"/>
                    </a:lnTo>
                    <a:lnTo>
                      <a:pt x="259" y="57"/>
                    </a:lnTo>
                    <a:lnTo>
                      <a:pt x="274" y="62"/>
                    </a:lnTo>
                    <a:lnTo>
                      <a:pt x="278" y="72"/>
                    </a:lnTo>
                    <a:lnTo>
                      <a:pt x="288" y="77"/>
                    </a:lnTo>
                    <a:lnTo>
                      <a:pt x="293" y="81"/>
                    </a:lnTo>
                    <a:lnTo>
                      <a:pt x="293" y="81"/>
                    </a:lnTo>
                    <a:lnTo>
                      <a:pt x="298" y="86"/>
                    </a:lnTo>
                    <a:lnTo>
                      <a:pt x="302" y="91"/>
                    </a:lnTo>
                    <a:lnTo>
                      <a:pt x="312" y="101"/>
                    </a:lnTo>
                    <a:lnTo>
                      <a:pt x="322" y="110"/>
                    </a:lnTo>
                    <a:lnTo>
                      <a:pt x="331" y="125"/>
                    </a:lnTo>
                    <a:lnTo>
                      <a:pt x="341" y="139"/>
                    </a:lnTo>
                    <a:lnTo>
                      <a:pt x="346" y="153"/>
                    </a:lnTo>
                    <a:lnTo>
                      <a:pt x="346" y="173"/>
                    </a:lnTo>
                    <a:lnTo>
                      <a:pt x="346" y="192"/>
                    </a:lnTo>
                    <a:lnTo>
                      <a:pt x="346" y="211"/>
                    </a:lnTo>
                    <a:lnTo>
                      <a:pt x="341" y="230"/>
                    </a:lnTo>
                    <a:lnTo>
                      <a:pt x="341" y="249"/>
                    </a:lnTo>
                    <a:lnTo>
                      <a:pt x="336" y="268"/>
                    </a:lnTo>
                    <a:lnTo>
                      <a:pt x="331" y="283"/>
                    </a:lnTo>
                    <a:lnTo>
                      <a:pt x="326" y="302"/>
                    </a:lnTo>
                    <a:lnTo>
                      <a:pt x="322" y="316"/>
                    </a:lnTo>
                    <a:lnTo>
                      <a:pt x="317" y="331"/>
                    </a:lnTo>
                    <a:lnTo>
                      <a:pt x="317" y="345"/>
                    </a:lnTo>
                    <a:lnTo>
                      <a:pt x="312" y="355"/>
                    </a:lnTo>
                    <a:lnTo>
                      <a:pt x="307" y="364"/>
                    </a:lnTo>
                    <a:lnTo>
                      <a:pt x="302" y="374"/>
                    </a:lnTo>
                    <a:lnTo>
                      <a:pt x="302" y="384"/>
                    </a:lnTo>
                    <a:lnTo>
                      <a:pt x="302" y="388"/>
                    </a:lnTo>
                    <a:lnTo>
                      <a:pt x="302" y="398"/>
                    </a:lnTo>
                    <a:lnTo>
                      <a:pt x="302" y="408"/>
                    </a:lnTo>
                    <a:lnTo>
                      <a:pt x="302" y="422"/>
                    </a:lnTo>
                    <a:lnTo>
                      <a:pt x="302" y="441"/>
                    </a:lnTo>
                    <a:lnTo>
                      <a:pt x="302" y="460"/>
                    </a:lnTo>
                    <a:lnTo>
                      <a:pt x="302" y="484"/>
                    </a:lnTo>
                    <a:lnTo>
                      <a:pt x="302" y="504"/>
                    </a:lnTo>
                    <a:lnTo>
                      <a:pt x="302" y="527"/>
                    </a:lnTo>
                    <a:lnTo>
                      <a:pt x="302" y="547"/>
                    </a:lnTo>
                    <a:lnTo>
                      <a:pt x="302" y="566"/>
                    </a:lnTo>
                    <a:lnTo>
                      <a:pt x="302" y="595"/>
                    </a:lnTo>
                    <a:lnTo>
                      <a:pt x="302" y="623"/>
                    </a:lnTo>
                    <a:lnTo>
                      <a:pt x="307" y="657"/>
                    </a:lnTo>
                    <a:lnTo>
                      <a:pt x="307" y="686"/>
                    </a:lnTo>
                    <a:lnTo>
                      <a:pt x="307" y="719"/>
                    </a:lnTo>
                    <a:lnTo>
                      <a:pt x="307" y="753"/>
                    </a:lnTo>
                    <a:lnTo>
                      <a:pt x="307" y="782"/>
                    </a:lnTo>
                    <a:lnTo>
                      <a:pt x="307" y="815"/>
                    </a:lnTo>
                    <a:lnTo>
                      <a:pt x="302" y="854"/>
                    </a:lnTo>
                    <a:lnTo>
                      <a:pt x="293" y="892"/>
                    </a:lnTo>
                    <a:lnTo>
                      <a:pt x="283" y="935"/>
                    </a:lnTo>
                    <a:lnTo>
                      <a:pt x="274" y="978"/>
                    </a:lnTo>
                    <a:lnTo>
                      <a:pt x="259" y="1012"/>
                    </a:lnTo>
                    <a:lnTo>
                      <a:pt x="250" y="1026"/>
                    </a:lnTo>
                    <a:lnTo>
                      <a:pt x="245" y="1036"/>
                    </a:lnTo>
                    <a:lnTo>
                      <a:pt x="235" y="1046"/>
                    </a:lnTo>
                    <a:lnTo>
                      <a:pt x="226" y="1050"/>
                    </a:lnTo>
                    <a:lnTo>
                      <a:pt x="216" y="1050"/>
                    </a:lnTo>
                    <a:lnTo>
                      <a:pt x="202" y="1046"/>
                    </a:lnTo>
                    <a:lnTo>
                      <a:pt x="182" y="1041"/>
                    </a:lnTo>
                    <a:lnTo>
                      <a:pt x="168" y="1031"/>
                    </a:lnTo>
                    <a:lnTo>
                      <a:pt x="130" y="998"/>
                    </a:lnTo>
                    <a:lnTo>
                      <a:pt x="91" y="964"/>
                    </a:lnTo>
                    <a:lnTo>
                      <a:pt x="53" y="921"/>
                    </a:lnTo>
                    <a:lnTo>
                      <a:pt x="24" y="882"/>
                    </a:lnTo>
                    <a:lnTo>
                      <a:pt x="5" y="849"/>
                    </a:lnTo>
                    <a:lnTo>
                      <a:pt x="0" y="820"/>
                    </a:lnTo>
                    <a:lnTo>
                      <a:pt x="5" y="806"/>
                    </a:lnTo>
                    <a:lnTo>
                      <a:pt x="15" y="791"/>
                    </a:lnTo>
                    <a:lnTo>
                      <a:pt x="24" y="777"/>
                    </a:lnTo>
                    <a:lnTo>
                      <a:pt x="39" y="767"/>
                    </a:lnTo>
                    <a:lnTo>
                      <a:pt x="53" y="763"/>
                    </a:lnTo>
                    <a:lnTo>
                      <a:pt x="67" y="758"/>
                    </a:lnTo>
                    <a:lnTo>
                      <a:pt x="72" y="758"/>
                    </a:lnTo>
                    <a:lnTo>
                      <a:pt x="77" y="758"/>
                    </a:lnTo>
                    <a:close/>
                  </a:path>
                </a:pathLst>
              </a:custGeom>
              <a:solidFill>
                <a:srgbClr val="C891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48" name="Freeform 24"/>
              <p:cNvSpPr>
                <a:spLocks/>
              </p:cNvSpPr>
              <p:nvPr/>
            </p:nvSpPr>
            <p:spPr bwMode="auto">
              <a:xfrm>
                <a:off x="467" y="9575"/>
                <a:ext cx="595" cy="878"/>
              </a:xfrm>
              <a:custGeom>
                <a:avLst/>
                <a:gdLst/>
                <a:ahLst/>
                <a:cxnLst>
                  <a:cxn ang="0">
                    <a:pos x="235" y="878"/>
                  </a:cxn>
                  <a:cxn ang="0">
                    <a:pos x="197" y="873"/>
                  </a:cxn>
                  <a:cxn ang="0">
                    <a:pos x="135" y="849"/>
                  </a:cxn>
                  <a:cxn ang="0">
                    <a:pos x="91" y="811"/>
                  </a:cxn>
                  <a:cxn ang="0">
                    <a:pos x="67" y="773"/>
                  </a:cxn>
                  <a:cxn ang="0">
                    <a:pos x="39" y="691"/>
                  </a:cxn>
                  <a:cxn ang="0">
                    <a:pos x="10" y="581"/>
                  </a:cxn>
                  <a:cxn ang="0">
                    <a:pos x="0" y="490"/>
                  </a:cxn>
                  <a:cxn ang="0">
                    <a:pos x="10" y="456"/>
                  </a:cxn>
                  <a:cxn ang="0">
                    <a:pos x="29" y="456"/>
                  </a:cxn>
                  <a:cxn ang="0">
                    <a:pos x="53" y="480"/>
                  </a:cxn>
                  <a:cxn ang="0">
                    <a:pos x="82" y="490"/>
                  </a:cxn>
                  <a:cxn ang="0">
                    <a:pos x="101" y="490"/>
                  </a:cxn>
                  <a:cxn ang="0">
                    <a:pos x="120" y="480"/>
                  </a:cxn>
                  <a:cxn ang="0">
                    <a:pos x="139" y="451"/>
                  </a:cxn>
                  <a:cxn ang="0">
                    <a:pos x="139" y="389"/>
                  </a:cxn>
                  <a:cxn ang="0">
                    <a:pos x="115" y="322"/>
                  </a:cxn>
                  <a:cxn ang="0">
                    <a:pos x="101" y="274"/>
                  </a:cxn>
                  <a:cxn ang="0">
                    <a:pos x="106" y="255"/>
                  </a:cxn>
                  <a:cxn ang="0">
                    <a:pos x="115" y="259"/>
                  </a:cxn>
                  <a:cxn ang="0">
                    <a:pos x="159" y="293"/>
                  </a:cxn>
                  <a:cxn ang="0">
                    <a:pos x="235" y="365"/>
                  </a:cxn>
                  <a:cxn ang="0">
                    <a:pos x="274" y="399"/>
                  </a:cxn>
                  <a:cxn ang="0">
                    <a:pos x="293" y="403"/>
                  </a:cxn>
                  <a:cxn ang="0">
                    <a:pos x="293" y="389"/>
                  </a:cxn>
                  <a:cxn ang="0">
                    <a:pos x="264" y="351"/>
                  </a:cxn>
                  <a:cxn ang="0">
                    <a:pos x="231" y="298"/>
                  </a:cxn>
                  <a:cxn ang="0">
                    <a:pos x="211" y="269"/>
                  </a:cxn>
                  <a:cxn ang="0">
                    <a:pos x="226" y="269"/>
                  </a:cxn>
                  <a:cxn ang="0">
                    <a:pos x="255" y="288"/>
                  </a:cxn>
                  <a:cxn ang="0">
                    <a:pos x="269" y="293"/>
                  </a:cxn>
                  <a:cxn ang="0">
                    <a:pos x="264" y="269"/>
                  </a:cxn>
                  <a:cxn ang="0">
                    <a:pos x="240" y="211"/>
                  </a:cxn>
                  <a:cxn ang="0">
                    <a:pos x="211" y="140"/>
                  </a:cxn>
                  <a:cxn ang="0">
                    <a:pos x="216" y="68"/>
                  </a:cxn>
                  <a:cxn ang="0">
                    <a:pos x="250" y="20"/>
                  </a:cxn>
                  <a:cxn ang="0">
                    <a:pos x="302" y="0"/>
                  </a:cxn>
                  <a:cxn ang="0">
                    <a:pos x="374" y="15"/>
                  </a:cxn>
                  <a:cxn ang="0">
                    <a:pos x="432" y="58"/>
                  </a:cxn>
                  <a:cxn ang="0">
                    <a:pos x="466" y="125"/>
                  </a:cxn>
                  <a:cxn ang="0">
                    <a:pos x="514" y="279"/>
                  </a:cxn>
                  <a:cxn ang="0">
                    <a:pos x="566" y="504"/>
                  </a:cxn>
                  <a:cxn ang="0">
                    <a:pos x="595" y="667"/>
                  </a:cxn>
                  <a:cxn ang="0">
                    <a:pos x="240" y="878"/>
                  </a:cxn>
                </a:cxnLst>
                <a:rect l="0" t="0" r="r" b="b"/>
                <a:pathLst>
                  <a:path w="595" h="878">
                    <a:moveTo>
                      <a:pt x="240" y="878"/>
                    </a:moveTo>
                    <a:lnTo>
                      <a:pt x="235" y="878"/>
                    </a:lnTo>
                    <a:lnTo>
                      <a:pt x="221" y="878"/>
                    </a:lnTo>
                    <a:lnTo>
                      <a:pt x="197" y="873"/>
                    </a:lnTo>
                    <a:lnTo>
                      <a:pt x="168" y="864"/>
                    </a:lnTo>
                    <a:lnTo>
                      <a:pt x="135" y="849"/>
                    </a:lnTo>
                    <a:lnTo>
                      <a:pt x="106" y="825"/>
                    </a:lnTo>
                    <a:lnTo>
                      <a:pt x="91" y="811"/>
                    </a:lnTo>
                    <a:lnTo>
                      <a:pt x="77" y="792"/>
                    </a:lnTo>
                    <a:lnTo>
                      <a:pt x="67" y="773"/>
                    </a:lnTo>
                    <a:lnTo>
                      <a:pt x="53" y="749"/>
                    </a:lnTo>
                    <a:lnTo>
                      <a:pt x="39" y="691"/>
                    </a:lnTo>
                    <a:lnTo>
                      <a:pt x="19" y="634"/>
                    </a:lnTo>
                    <a:lnTo>
                      <a:pt x="10" y="581"/>
                    </a:lnTo>
                    <a:lnTo>
                      <a:pt x="0" y="528"/>
                    </a:lnTo>
                    <a:lnTo>
                      <a:pt x="0" y="490"/>
                    </a:lnTo>
                    <a:lnTo>
                      <a:pt x="5" y="461"/>
                    </a:lnTo>
                    <a:lnTo>
                      <a:pt x="10" y="456"/>
                    </a:lnTo>
                    <a:lnTo>
                      <a:pt x="19" y="451"/>
                    </a:lnTo>
                    <a:lnTo>
                      <a:pt x="29" y="456"/>
                    </a:lnTo>
                    <a:lnTo>
                      <a:pt x="39" y="466"/>
                    </a:lnTo>
                    <a:lnTo>
                      <a:pt x="53" y="480"/>
                    </a:lnTo>
                    <a:lnTo>
                      <a:pt x="67" y="485"/>
                    </a:lnTo>
                    <a:lnTo>
                      <a:pt x="82" y="490"/>
                    </a:lnTo>
                    <a:lnTo>
                      <a:pt x="91" y="494"/>
                    </a:lnTo>
                    <a:lnTo>
                      <a:pt x="101" y="490"/>
                    </a:lnTo>
                    <a:lnTo>
                      <a:pt x="111" y="485"/>
                    </a:lnTo>
                    <a:lnTo>
                      <a:pt x="120" y="480"/>
                    </a:lnTo>
                    <a:lnTo>
                      <a:pt x="130" y="470"/>
                    </a:lnTo>
                    <a:lnTo>
                      <a:pt x="139" y="451"/>
                    </a:lnTo>
                    <a:lnTo>
                      <a:pt x="144" y="422"/>
                    </a:lnTo>
                    <a:lnTo>
                      <a:pt x="139" y="389"/>
                    </a:lnTo>
                    <a:lnTo>
                      <a:pt x="130" y="355"/>
                    </a:lnTo>
                    <a:lnTo>
                      <a:pt x="115" y="322"/>
                    </a:lnTo>
                    <a:lnTo>
                      <a:pt x="106" y="293"/>
                    </a:lnTo>
                    <a:lnTo>
                      <a:pt x="101" y="274"/>
                    </a:lnTo>
                    <a:lnTo>
                      <a:pt x="101" y="259"/>
                    </a:lnTo>
                    <a:lnTo>
                      <a:pt x="106" y="255"/>
                    </a:lnTo>
                    <a:lnTo>
                      <a:pt x="111" y="255"/>
                    </a:lnTo>
                    <a:lnTo>
                      <a:pt x="115" y="259"/>
                    </a:lnTo>
                    <a:lnTo>
                      <a:pt x="130" y="264"/>
                    </a:lnTo>
                    <a:lnTo>
                      <a:pt x="159" y="293"/>
                    </a:lnTo>
                    <a:lnTo>
                      <a:pt x="207" y="336"/>
                    </a:lnTo>
                    <a:lnTo>
                      <a:pt x="235" y="365"/>
                    </a:lnTo>
                    <a:lnTo>
                      <a:pt x="259" y="389"/>
                    </a:lnTo>
                    <a:lnTo>
                      <a:pt x="274" y="399"/>
                    </a:lnTo>
                    <a:lnTo>
                      <a:pt x="283" y="403"/>
                    </a:lnTo>
                    <a:lnTo>
                      <a:pt x="293" y="403"/>
                    </a:lnTo>
                    <a:lnTo>
                      <a:pt x="293" y="399"/>
                    </a:lnTo>
                    <a:lnTo>
                      <a:pt x="293" y="389"/>
                    </a:lnTo>
                    <a:lnTo>
                      <a:pt x="288" y="384"/>
                    </a:lnTo>
                    <a:lnTo>
                      <a:pt x="264" y="351"/>
                    </a:lnTo>
                    <a:lnTo>
                      <a:pt x="245" y="322"/>
                    </a:lnTo>
                    <a:lnTo>
                      <a:pt x="231" y="298"/>
                    </a:lnTo>
                    <a:lnTo>
                      <a:pt x="216" y="283"/>
                    </a:lnTo>
                    <a:lnTo>
                      <a:pt x="211" y="269"/>
                    </a:lnTo>
                    <a:lnTo>
                      <a:pt x="216" y="264"/>
                    </a:lnTo>
                    <a:lnTo>
                      <a:pt x="226" y="269"/>
                    </a:lnTo>
                    <a:lnTo>
                      <a:pt x="245" y="283"/>
                    </a:lnTo>
                    <a:lnTo>
                      <a:pt x="255" y="288"/>
                    </a:lnTo>
                    <a:lnTo>
                      <a:pt x="264" y="293"/>
                    </a:lnTo>
                    <a:lnTo>
                      <a:pt x="269" y="293"/>
                    </a:lnTo>
                    <a:lnTo>
                      <a:pt x="269" y="288"/>
                    </a:lnTo>
                    <a:lnTo>
                      <a:pt x="264" y="269"/>
                    </a:lnTo>
                    <a:lnTo>
                      <a:pt x="255" y="245"/>
                    </a:lnTo>
                    <a:lnTo>
                      <a:pt x="240" y="211"/>
                    </a:lnTo>
                    <a:lnTo>
                      <a:pt x="226" y="178"/>
                    </a:lnTo>
                    <a:lnTo>
                      <a:pt x="211" y="140"/>
                    </a:lnTo>
                    <a:lnTo>
                      <a:pt x="211" y="101"/>
                    </a:lnTo>
                    <a:lnTo>
                      <a:pt x="216" y="68"/>
                    </a:lnTo>
                    <a:lnTo>
                      <a:pt x="231" y="39"/>
                    </a:lnTo>
                    <a:lnTo>
                      <a:pt x="250" y="20"/>
                    </a:lnTo>
                    <a:lnTo>
                      <a:pt x="274" y="5"/>
                    </a:lnTo>
                    <a:lnTo>
                      <a:pt x="302" y="0"/>
                    </a:lnTo>
                    <a:lnTo>
                      <a:pt x="336" y="0"/>
                    </a:lnTo>
                    <a:lnTo>
                      <a:pt x="374" y="15"/>
                    </a:lnTo>
                    <a:lnTo>
                      <a:pt x="413" y="39"/>
                    </a:lnTo>
                    <a:lnTo>
                      <a:pt x="432" y="58"/>
                    </a:lnTo>
                    <a:lnTo>
                      <a:pt x="451" y="87"/>
                    </a:lnTo>
                    <a:lnTo>
                      <a:pt x="466" y="125"/>
                    </a:lnTo>
                    <a:lnTo>
                      <a:pt x="485" y="168"/>
                    </a:lnTo>
                    <a:lnTo>
                      <a:pt x="514" y="279"/>
                    </a:lnTo>
                    <a:lnTo>
                      <a:pt x="542" y="394"/>
                    </a:lnTo>
                    <a:lnTo>
                      <a:pt x="566" y="504"/>
                    </a:lnTo>
                    <a:lnTo>
                      <a:pt x="581" y="600"/>
                    </a:lnTo>
                    <a:lnTo>
                      <a:pt x="595" y="667"/>
                    </a:lnTo>
                    <a:lnTo>
                      <a:pt x="595" y="691"/>
                    </a:lnTo>
                    <a:lnTo>
                      <a:pt x="240" y="878"/>
                    </a:lnTo>
                    <a:close/>
                  </a:path>
                </a:pathLst>
              </a:custGeom>
              <a:solidFill>
                <a:srgbClr val="A4C4D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49" name="Freeform 25"/>
              <p:cNvSpPr>
                <a:spLocks/>
              </p:cNvSpPr>
              <p:nvPr/>
            </p:nvSpPr>
            <p:spPr bwMode="auto">
              <a:xfrm>
                <a:off x="1259" y="9743"/>
                <a:ext cx="379" cy="403"/>
              </a:xfrm>
              <a:custGeom>
                <a:avLst/>
                <a:gdLst/>
                <a:ahLst/>
                <a:cxnLst>
                  <a:cxn ang="0">
                    <a:pos x="100" y="245"/>
                  </a:cxn>
                  <a:cxn ang="0">
                    <a:pos x="100" y="231"/>
                  </a:cxn>
                  <a:cxn ang="0">
                    <a:pos x="96" y="192"/>
                  </a:cxn>
                  <a:cxn ang="0">
                    <a:pos x="96" y="144"/>
                  </a:cxn>
                  <a:cxn ang="0">
                    <a:pos x="100" y="91"/>
                  </a:cxn>
                  <a:cxn ang="0">
                    <a:pos x="105" y="67"/>
                  </a:cxn>
                  <a:cxn ang="0">
                    <a:pos x="110" y="43"/>
                  </a:cxn>
                  <a:cxn ang="0">
                    <a:pos x="120" y="24"/>
                  </a:cxn>
                  <a:cxn ang="0">
                    <a:pos x="129" y="10"/>
                  </a:cxn>
                  <a:cxn ang="0">
                    <a:pos x="144" y="0"/>
                  </a:cxn>
                  <a:cxn ang="0">
                    <a:pos x="158" y="0"/>
                  </a:cxn>
                  <a:cxn ang="0">
                    <a:pos x="172" y="5"/>
                  </a:cxn>
                  <a:cxn ang="0">
                    <a:pos x="196" y="19"/>
                  </a:cxn>
                  <a:cxn ang="0">
                    <a:pos x="206" y="29"/>
                  </a:cxn>
                  <a:cxn ang="0">
                    <a:pos x="211" y="43"/>
                  </a:cxn>
                  <a:cxn ang="0">
                    <a:pos x="216" y="63"/>
                  </a:cxn>
                  <a:cxn ang="0">
                    <a:pos x="220" y="82"/>
                  </a:cxn>
                  <a:cxn ang="0">
                    <a:pos x="225" y="125"/>
                  </a:cxn>
                  <a:cxn ang="0">
                    <a:pos x="225" y="168"/>
                  </a:cxn>
                  <a:cxn ang="0">
                    <a:pos x="225" y="207"/>
                  </a:cxn>
                  <a:cxn ang="0">
                    <a:pos x="235" y="235"/>
                  </a:cxn>
                  <a:cxn ang="0">
                    <a:pos x="240" y="245"/>
                  </a:cxn>
                  <a:cxn ang="0">
                    <a:pos x="249" y="250"/>
                  </a:cxn>
                  <a:cxn ang="0">
                    <a:pos x="264" y="250"/>
                  </a:cxn>
                  <a:cxn ang="0">
                    <a:pos x="278" y="245"/>
                  </a:cxn>
                  <a:cxn ang="0">
                    <a:pos x="297" y="235"/>
                  </a:cxn>
                  <a:cxn ang="0">
                    <a:pos x="316" y="235"/>
                  </a:cxn>
                  <a:cxn ang="0">
                    <a:pos x="331" y="240"/>
                  </a:cxn>
                  <a:cxn ang="0">
                    <a:pos x="345" y="245"/>
                  </a:cxn>
                  <a:cxn ang="0">
                    <a:pos x="355" y="254"/>
                  </a:cxn>
                  <a:cxn ang="0">
                    <a:pos x="364" y="264"/>
                  </a:cxn>
                  <a:cxn ang="0">
                    <a:pos x="374" y="278"/>
                  </a:cxn>
                  <a:cxn ang="0">
                    <a:pos x="379" y="293"/>
                  </a:cxn>
                  <a:cxn ang="0">
                    <a:pos x="379" y="312"/>
                  </a:cxn>
                  <a:cxn ang="0">
                    <a:pos x="379" y="326"/>
                  </a:cxn>
                  <a:cxn ang="0">
                    <a:pos x="374" y="341"/>
                  </a:cxn>
                  <a:cxn ang="0">
                    <a:pos x="369" y="355"/>
                  </a:cxn>
                  <a:cxn ang="0">
                    <a:pos x="355" y="370"/>
                  </a:cxn>
                  <a:cxn ang="0">
                    <a:pos x="340" y="384"/>
                  </a:cxn>
                  <a:cxn ang="0">
                    <a:pos x="321" y="394"/>
                  </a:cxn>
                  <a:cxn ang="0">
                    <a:pos x="297" y="398"/>
                  </a:cxn>
                  <a:cxn ang="0">
                    <a:pos x="264" y="403"/>
                  </a:cxn>
                  <a:cxn ang="0">
                    <a:pos x="220" y="403"/>
                  </a:cxn>
                  <a:cxn ang="0">
                    <a:pos x="172" y="403"/>
                  </a:cxn>
                  <a:cxn ang="0">
                    <a:pos x="120" y="403"/>
                  </a:cxn>
                  <a:cxn ang="0">
                    <a:pos x="77" y="398"/>
                  </a:cxn>
                  <a:cxn ang="0">
                    <a:pos x="33" y="398"/>
                  </a:cxn>
                  <a:cxn ang="0">
                    <a:pos x="9" y="394"/>
                  </a:cxn>
                  <a:cxn ang="0">
                    <a:pos x="0" y="394"/>
                  </a:cxn>
                  <a:cxn ang="0">
                    <a:pos x="0" y="389"/>
                  </a:cxn>
                  <a:cxn ang="0">
                    <a:pos x="5" y="379"/>
                  </a:cxn>
                  <a:cxn ang="0">
                    <a:pos x="9" y="365"/>
                  </a:cxn>
                  <a:cxn ang="0">
                    <a:pos x="19" y="341"/>
                  </a:cxn>
                  <a:cxn ang="0">
                    <a:pos x="33" y="317"/>
                  </a:cxn>
                  <a:cxn ang="0">
                    <a:pos x="53" y="293"/>
                  </a:cxn>
                  <a:cxn ang="0">
                    <a:pos x="72" y="269"/>
                  </a:cxn>
                  <a:cxn ang="0">
                    <a:pos x="100" y="245"/>
                  </a:cxn>
                </a:cxnLst>
                <a:rect l="0" t="0" r="r" b="b"/>
                <a:pathLst>
                  <a:path w="379" h="403">
                    <a:moveTo>
                      <a:pt x="100" y="245"/>
                    </a:moveTo>
                    <a:lnTo>
                      <a:pt x="100" y="231"/>
                    </a:lnTo>
                    <a:lnTo>
                      <a:pt x="96" y="192"/>
                    </a:lnTo>
                    <a:lnTo>
                      <a:pt x="96" y="144"/>
                    </a:lnTo>
                    <a:lnTo>
                      <a:pt x="100" y="91"/>
                    </a:lnTo>
                    <a:lnTo>
                      <a:pt x="105" y="67"/>
                    </a:lnTo>
                    <a:lnTo>
                      <a:pt x="110" y="43"/>
                    </a:lnTo>
                    <a:lnTo>
                      <a:pt x="120" y="24"/>
                    </a:lnTo>
                    <a:lnTo>
                      <a:pt x="129" y="10"/>
                    </a:lnTo>
                    <a:lnTo>
                      <a:pt x="144" y="0"/>
                    </a:lnTo>
                    <a:lnTo>
                      <a:pt x="158" y="0"/>
                    </a:lnTo>
                    <a:lnTo>
                      <a:pt x="172" y="5"/>
                    </a:lnTo>
                    <a:lnTo>
                      <a:pt x="196" y="19"/>
                    </a:lnTo>
                    <a:lnTo>
                      <a:pt x="206" y="29"/>
                    </a:lnTo>
                    <a:lnTo>
                      <a:pt x="211" y="43"/>
                    </a:lnTo>
                    <a:lnTo>
                      <a:pt x="216" y="63"/>
                    </a:lnTo>
                    <a:lnTo>
                      <a:pt x="220" y="82"/>
                    </a:lnTo>
                    <a:lnTo>
                      <a:pt x="225" y="125"/>
                    </a:lnTo>
                    <a:lnTo>
                      <a:pt x="225" y="168"/>
                    </a:lnTo>
                    <a:lnTo>
                      <a:pt x="225" y="207"/>
                    </a:lnTo>
                    <a:lnTo>
                      <a:pt x="235" y="235"/>
                    </a:lnTo>
                    <a:lnTo>
                      <a:pt x="240" y="245"/>
                    </a:lnTo>
                    <a:lnTo>
                      <a:pt x="249" y="250"/>
                    </a:lnTo>
                    <a:lnTo>
                      <a:pt x="264" y="250"/>
                    </a:lnTo>
                    <a:lnTo>
                      <a:pt x="278" y="245"/>
                    </a:lnTo>
                    <a:lnTo>
                      <a:pt x="297" y="235"/>
                    </a:lnTo>
                    <a:lnTo>
                      <a:pt x="316" y="235"/>
                    </a:lnTo>
                    <a:lnTo>
                      <a:pt x="331" y="240"/>
                    </a:lnTo>
                    <a:lnTo>
                      <a:pt x="345" y="245"/>
                    </a:lnTo>
                    <a:lnTo>
                      <a:pt x="355" y="254"/>
                    </a:lnTo>
                    <a:lnTo>
                      <a:pt x="364" y="264"/>
                    </a:lnTo>
                    <a:lnTo>
                      <a:pt x="374" y="278"/>
                    </a:lnTo>
                    <a:lnTo>
                      <a:pt x="379" y="293"/>
                    </a:lnTo>
                    <a:lnTo>
                      <a:pt x="379" y="312"/>
                    </a:lnTo>
                    <a:lnTo>
                      <a:pt x="379" y="326"/>
                    </a:lnTo>
                    <a:lnTo>
                      <a:pt x="374" y="341"/>
                    </a:lnTo>
                    <a:lnTo>
                      <a:pt x="369" y="355"/>
                    </a:lnTo>
                    <a:lnTo>
                      <a:pt x="355" y="370"/>
                    </a:lnTo>
                    <a:lnTo>
                      <a:pt x="340" y="384"/>
                    </a:lnTo>
                    <a:lnTo>
                      <a:pt x="321" y="394"/>
                    </a:lnTo>
                    <a:lnTo>
                      <a:pt x="297" y="398"/>
                    </a:lnTo>
                    <a:lnTo>
                      <a:pt x="264" y="403"/>
                    </a:lnTo>
                    <a:lnTo>
                      <a:pt x="220" y="403"/>
                    </a:lnTo>
                    <a:lnTo>
                      <a:pt x="172" y="403"/>
                    </a:lnTo>
                    <a:lnTo>
                      <a:pt x="120" y="403"/>
                    </a:lnTo>
                    <a:lnTo>
                      <a:pt x="77" y="398"/>
                    </a:lnTo>
                    <a:lnTo>
                      <a:pt x="33" y="398"/>
                    </a:lnTo>
                    <a:lnTo>
                      <a:pt x="9" y="394"/>
                    </a:lnTo>
                    <a:lnTo>
                      <a:pt x="0" y="394"/>
                    </a:lnTo>
                    <a:lnTo>
                      <a:pt x="0" y="389"/>
                    </a:lnTo>
                    <a:lnTo>
                      <a:pt x="5" y="379"/>
                    </a:lnTo>
                    <a:lnTo>
                      <a:pt x="9" y="365"/>
                    </a:lnTo>
                    <a:lnTo>
                      <a:pt x="19" y="341"/>
                    </a:lnTo>
                    <a:lnTo>
                      <a:pt x="33" y="317"/>
                    </a:lnTo>
                    <a:lnTo>
                      <a:pt x="53" y="293"/>
                    </a:lnTo>
                    <a:lnTo>
                      <a:pt x="72" y="269"/>
                    </a:lnTo>
                    <a:lnTo>
                      <a:pt x="100" y="245"/>
                    </a:lnTo>
                    <a:close/>
                  </a:path>
                </a:pathLst>
              </a:custGeom>
              <a:solidFill>
                <a:srgbClr val="A4C4D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50" name="Freeform 26"/>
              <p:cNvSpPr>
                <a:spLocks/>
              </p:cNvSpPr>
              <p:nvPr/>
            </p:nvSpPr>
            <p:spPr bwMode="auto">
              <a:xfrm>
                <a:off x="491" y="9580"/>
                <a:ext cx="571" cy="868"/>
              </a:xfrm>
              <a:custGeom>
                <a:avLst/>
                <a:gdLst/>
                <a:ahLst/>
                <a:cxnLst>
                  <a:cxn ang="0">
                    <a:pos x="111" y="346"/>
                  </a:cxn>
                  <a:cxn ang="0">
                    <a:pos x="96" y="298"/>
                  </a:cxn>
                  <a:cxn ang="0">
                    <a:pos x="106" y="283"/>
                  </a:cxn>
                  <a:cxn ang="0">
                    <a:pos x="154" y="322"/>
                  </a:cxn>
                  <a:cxn ang="0">
                    <a:pos x="226" y="394"/>
                  </a:cxn>
                  <a:cxn ang="0">
                    <a:pos x="269" y="422"/>
                  </a:cxn>
                  <a:cxn ang="0">
                    <a:pos x="288" y="422"/>
                  </a:cxn>
                  <a:cxn ang="0">
                    <a:pos x="293" y="403"/>
                  </a:cxn>
                  <a:cxn ang="0">
                    <a:pos x="264" y="365"/>
                  </a:cxn>
                  <a:cxn ang="0">
                    <a:pos x="231" y="312"/>
                  </a:cxn>
                  <a:cxn ang="0">
                    <a:pos x="211" y="283"/>
                  </a:cxn>
                  <a:cxn ang="0">
                    <a:pos x="226" y="283"/>
                  </a:cxn>
                  <a:cxn ang="0">
                    <a:pos x="254" y="302"/>
                  </a:cxn>
                  <a:cxn ang="0">
                    <a:pos x="269" y="307"/>
                  </a:cxn>
                  <a:cxn ang="0">
                    <a:pos x="264" y="288"/>
                  </a:cxn>
                  <a:cxn ang="0">
                    <a:pos x="235" y="226"/>
                  </a:cxn>
                  <a:cxn ang="0">
                    <a:pos x="211" y="149"/>
                  </a:cxn>
                  <a:cxn ang="0">
                    <a:pos x="211" y="82"/>
                  </a:cxn>
                  <a:cxn ang="0">
                    <a:pos x="240" y="29"/>
                  </a:cxn>
                  <a:cxn ang="0">
                    <a:pos x="274" y="5"/>
                  </a:cxn>
                  <a:cxn ang="0">
                    <a:pos x="298" y="0"/>
                  </a:cxn>
                  <a:cxn ang="0">
                    <a:pos x="350" y="10"/>
                  </a:cxn>
                  <a:cxn ang="0">
                    <a:pos x="408" y="53"/>
                  </a:cxn>
                  <a:cxn ang="0">
                    <a:pos x="442" y="120"/>
                  </a:cxn>
                  <a:cxn ang="0">
                    <a:pos x="490" y="274"/>
                  </a:cxn>
                  <a:cxn ang="0">
                    <a:pos x="542" y="499"/>
                  </a:cxn>
                  <a:cxn ang="0">
                    <a:pos x="571" y="662"/>
                  </a:cxn>
                  <a:cxn ang="0">
                    <a:pos x="226" y="868"/>
                  </a:cxn>
                  <a:cxn ang="0">
                    <a:pos x="207" y="868"/>
                  </a:cxn>
                  <a:cxn ang="0">
                    <a:pos x="159" y="854"/>
                  </a:cxn>
                  <a:cxn ang="0">
                    <a:pos x="106" y="816"/>
                  </a:cxn>
                  <a:cxn ang="0">
                    <a:pos x="53" y="739"/>
                  </a:cxn>
                  <a:cxn ang="0">
                    <a:pos x="19" y="633"/>
                  </a:cxn>
                  <a:cxn ang="0">
                    <a:pos x="0" y="537"/>
                  </a:cxn>
                  <a:cxn ang="0">
                    <a:pos x="5" y="480"/>
                  </a:cxn>
                  <a:cxn ang="0">
                    <a:pos x="19" y="475"/>
                  </a:cxn>
                  <a:cxn ang="0">
                    <a:pos x="43" y="489"/>
                  </a:cxn>
                  <a:cxn ang="0">
                    <a:pos x="67" y="509"/>
                  </a:cxn>
                  <a:cxn ang="0">
                    <a:pos x="91" y="513"/>
                  </a:cxn>
                  <a:cxn ang="0">
                    <a:pos x="111" y="509"/>
                  </a:cxn>
                  <a:cxn ang="0">
                    <a:pos x="125" y="494"/>
                  </a:cxn>
                  <a:cxn ang="0">
                    <a:pos x="139" y="446"/>
                  </a:cxn>
                  <a:cxn ang="0">
                    <a:pos x="125" y="379"/>
                  </a:cxn>
                </a:cxnLst>
                <a:rect l="0" t="0" r="r" b="b"/>
                <a:pathLst>
                  <a:path w="571" h="868">
                    <a:moveTo>
                      <a:pt x="125" y="379"/>
                    </a:moveTo>
                    <a:lnTo>
                      <a:pt x="111" y="346"/>
                    </a:lnTo>
                    <a:lnTo>
                      <a:pt x="101" y="322"/>
                    </a:lnTo>
                    <a:lnTo>
                      <a:pt x="96" y="298"/>
                    </a:lnTo>
                    <a:lnTo>
                      <a:pt x="96" y="288"/>
                    </a:lnTo>
                    <a:lnTo>
                      <a:pt x="106" y="283"/>
                    </a:lnTo>
                    <a:lnTo>
                      <a:pt x="125" y="298"/>
                    </a:lnTo>
                    <a:lnTo>
                      <a:pt x="154" y="322"/>
                    </a:lnTo>
                    <a:lnTo>
                      <a:pt x="197" y="365"/>
                    </a:lnTo>
                    <a:lnTo>
                      <a:pt x="226" y="394"/>
                    </a:lnTo>
                    <a:lnTo>
                      <a:pt x="250" y="413"/>
                    </a:lnTo>
                    <a:lnTo>
                      <a:pt x="269" y="422"/>
                    </a:lnTo>
                    <a:lnTo>
                      <a:pt x="283" y="427"/>
                    </a:lnTo>
                    <a:lnTo>
                      <a:pt x="288" y="422"/>
                    </a:lnTo>
                    <a:lnTo>
                      <a:pt x="293" y="413"/>
                    </a:lnTo>
                    <a:lnTo>
                      <a:pt x="293" y="403"/>
                    </a:lnTo>
                    <a:lnTo>
                      <a:pt x="288" y="394"/>
                    </a:lnTo>
                    <a:lnTo>
                      <a:pt x="264" y="365"/>
                    </a:lnTo>
                    <a:lnTo>
                      <a:pt x="245" y="336"/>
                    </a:lnTo>
                    <a:lnTo>
                      <a:pt x="231" y="312"/>
                    </a:lnTo>
                    <a:lnTo>
                      <a:pt x="216" y="293"/>
                    </a:lnTo>
                    <a:lnTo>
                      <a:pt x="211" y="283"/>
                    </a:lnTo>
                    <a:lnTo>
                      <a:pt x="216" y="278"/>
                    </a:lnTo>
                    <a:lnTo>
                      <a:pt x="226" y="283"/>
                    </a:lnTo>
                    <a:lnTo>
                      <a:pt x="245" y="298"/>
                    </a:lnTo>
                    <a:lnTo>
                      <a:pt x="254" y="302"/>
                    </a:lnTo>
                    <a:lnTo>
                      <a:pt x="264" y="307"/>
                    </a:lnTo>
                    <a:lnTo>
                      <a:pt x="269" y="307"/>
                    </a:lnTo>
                    <a:lnTo>
                      <a:pt x="269" y="302"/>
                    </a:lnTo>
                    <a:lnTo>
                      <a:pt x="264" y="288"/>
                    </a:lnTo>
                    <a:lnTo>
                      <a:pt x="250" y="259"/>
                    </a:lnTo>
                    <a:lnTo>
                      <a:pt x="235" y="226"/>
                    </a:lnTo>
                    <a:lnTo>
                      <a:pt x="221" y="187"/>
                    </a:lnTo>
                    <a:lnTo>
                      <a:pt x="211" y="149"/>
                    </a:lnTo>
                    <a:lnTo>
                      <a:pt x="207" y="115"/>
                    </a:lnTo>
                    <a:lnTo>
                      <a:pt x="211" y="82"/>
                    </a:lnTo>
                    <a:lnTo>
                      <a:pt x="221" y="53"/>
                    </a:lnTo>
                    <a:lnTo>
                      <a:pt x="240" y="29"/>
                    </a:lnTo>
                    <a:lnTo>
                      <a:pt x="259" y="10"/>
                    </a:lnTo>
                    <a:lnTo>
                      <a:pt x="274" y="5"/>
                    </a:lnTo>
                    <a:lnTo>
                      <a:pt x="283" y="0"/>
                    </a:lnTo>
                    <a:lnTo>
                      <a:pt x="298" y="0"/>
                    </a:lnTo>
                    <a:lnTo>
                      <a:pt x="317" y="0"/>
                    </a:lnTo>
                    <a:lnTo>
                      <a:pt x="350" y="10"/>
                    </a:lnTo>
                    <a:lnTo>
                      <a:pt x="389" y="34"/>
                    </a:lnTo>
                    <a:lnTo>
                      <a:pt x="408" y="53"/>
                    </a:lnTo>
                    <a:lnTo>
                      <a:pt x="427" y="82"/>
                    </a:lnTo>
                    <a:lnTo>
                      <a:pt x="442" y="120"/>
                    </a:lnTo>
                    <a:lnTo>
                      <a:pt x="461" y="163"/>
                    </a:lnTo>
                    <a:lnTo>
                      <a:pt x="490" y="274"/>
                    </a:lnTo>
                    <a:lnTo>
                      <a:pt x="518" y="389"/>
                    </a:lnTo>
                    <a:lnTo>
                      <a:pt x="542" y="499"/>
                    </a:lnTo>
                    <a:lnTo>
                      <a:pt x="557" y="595"/>
                    </a:lnTo>
                    <a:lnTo>
                      <a:pt x="571" y="662"/>
                    </a:lnTo>
                    <a:lnTo>
                      <a:pt x="571" y="686"/>
                    </a:lnTo>
                    <a:lnTo>
                      <a:pt x="226" y="868"/>
                    </a:lnTo>
                    <a:lnTo>
                      <a:pt x="221" y="868"/>
                    </a:lnTo>
                    <a:lnTo>
                      <a:pt x="207" y="868"/>
                    </a:lnTo>
                    <a:lnTo>
                      <a:pt x="187" y="864"/>
                    </a:lnTo>
                    <a:lnTo>
                      <a:pt x="159" y="854"/>
                    </a:lnTo>
                    <a:lnTo>
                      <a:pt x="135" y="840"/>
                    </a:lnTo>
                    <a:lnTo>
                      <a:pt x="106" y="816"/>
                    </a:lnTo>
                    <a:lnTo>
                      <a:pt x="77" y="787"/>
                    </a:lnTo>
                    <a:lnTo>
                      <a:pt x="53" y="739"/>
                    </a:lnTo>
                    <a:lnTo>
                      <a:pt x="39" y="686"/>
                    </a:lnTo>
                    <a:lnTo>
                      <a:pt x="19" y="633"/>
                    </a:lnTo>
                    <a:lnTo>
                      <a:pt x="10" y="585"/>
                    </a:lnTo>
                    <a:lnTo>
                      <a:pt x="0" y="537"/>
                    </a:lnTo>
                    <a:lnTo>
                      <a:pt x="0" y="504"/>
                    </a:lnTo>
                    <a:lnTo>
                      <a:pt x="5" y="480"/>
                    </a:lnTo>
                    <a:lnTo>
                      <a:pt x="10" y="475"/>
                    </a:lnTo>
                    <a:lnTo>
                      <a:pt x="19" y="475"/>
                    </a:lnTo>
                    <a:lnTo>
                      <a:pt x="29" y="480"/>
                    </a:lnTo>
                    <a:lnTo>
                      <a:pt x="43" y="489"/>
                    </a:lnTo>
                    <a:lnTo>
                      <a:pt x="53" y="499"/>
                    </a:lnTo>
                    <a:lnTo>
                      <a:pt x="67" y="509"/>
                    </a:lnTo>
                    <a:lnTo>
                      <a:pt x="82" y="513"/>
                    </a:lnTo>
                    <a:lnTo>
                      <a:pt x="91" y="513"/>
                    </a:lnTo>
                    <a:lnTo>
                      <a:pt x="101" y="513"/>
                    </a:lnTo>
                    <a:lnTo>
                      <a:pt x="111" y="509"/>
                    </a:lnTo>
                    <a:lnTo>
                      <a:pt x="120" y="504"/>
                    </a:lnTo>
                    <a:lnTo>
                      <a:pt x="125" y="494"/>
                    </a:lnTo>
                    <a:lnTo>
                      <a:pt x="135" y="470"/>
                    </a:lnTo>
                    <a:lnTo>
                      <a:pt x="139" y="446"/>
                    </a:lnTo>
                    <a:lnTo>
                      <a:pt x="139" y="413"/>
                    </a:lnTo>
                    <a:lnTo>
                      <a:pt x="125" y="379"/>
                    </a:lnTo>
                    <a:close/>
                  </a:path>
                </a:pathLst>
              </a:custGeom>
              <a:solidFill>
                <a:srgbClr val="A0C0D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51" name="Freeform 27"/>
              <p:cNvSpPr>
                <a:spLocks/>
              </p:cNvSpPr>
              <p:nvPr/>
            </p:nvSpPr>
            <p:spPr bwMode="auto">
              <a:xfrm>
                <a:off x="515" y="9580"/>
                <a:ext cx="547" cy="864"/>
              </a:xfrm>
              <a:custGeom>
                <a:avLst/>
                <a:gdLst/>
                <a:ahLst/>
                <a:cxnLst>
                  <a:cxn ang="0">
                    <a:pos x="106" y="379"/>
                  </a:cxn>
                  <a:cxn ang="0">
                    <a:pos x="96" y="331"/>
                  </a:cxn>
                  <a:cxn ang="0">
                    <a:pos x="106" y="322"/>
                  </a:cxn>
                  <a:cxn ang="0">
                    <a:pos x="149" y="355"/>
                  </a:cxn>
                  <a:cxn ang="0">
                    <a:pos x="221" y="427"/>
                  </a:cxn>
                  <a:cxn ang="0">
                    <a:pos x="264" y="456"/>
                  </a:cxn>
                  <a:cxn ang="0">
                    <a:pos x="288" y="446"/>
                  </a:cxn>
                  <a:cxn ang="0">
                    <a:pos x="293" y="422"/>
                  </a:cxn>
                  <a:cxn ang="0">
                    <a:pos x="269" y="379"/>
                  </a:cxn>
                  <a:cxn ang="0">
                    <a:pos x="230" y="331"/>
                  </a:cxn>
                  <a:cxn ang="0">
                    <a:pos x="211" y="302"/>
                  </a:cxn>
                  <a:cxn ang="0">
                    <a:pos x="226" y="302"/>
                  </a:cxn>
                  <a:cxn ang="0">
                    <a:pos x="254" y="326"/>
                  </a:cxn>
                  <a:cxn ang="0">
                    <a:pos x="269" y="326"/>
                  </a:cxn>
                  <a:cxn ang="0">
                    <a:pos x="259" y="307"/>
                  </a:cxn>
                  <a:cxn ang="0">
                    <a:pos x="230" y="245"/>
                  </a:cxn>
                  <a:cxn ang="0">
                    <a:pos x="207" y="168"/>
                  </a:cxn>
                  <a:cxn ang="0">
                    <a:pos x="207" y="96"/>
                  </a:cxn>
                  <a:cxn ang="0">
                    <a:pos x="226" y="39"/>
                  </a:cxn>
                  <a:cxn ang="0">
                    <a:pos x="254" y="10"/>
                  </a:cxn>
                  <a:cxn ang="0">
                    <a:pos x="278" y="0"/>
                  </a:cxn>
                  <a:cxn ang="0">
                    <a:pos x="312" y="5"/>
                  </a:cxn>
                  <a:cxn ang="0">
                    <a:pos x="346" y="19"/>
                  </a:cxn>
                  <a:cxn ang="0">
                    <a:pos x="384" y="53"/>
                  </a:cxn>
                  <a:cxn ang="0">
                    <a:pos x="418" y="120"/>
                  </a:cxn>
                  <a:cxn ang="0">
                    <a:pos x="466" y="274"/>
                  </a:cxn>
                  <a:cxn ang="0">
                    <a:pos x="518" y="499"/>
                  </a:cxn>
                  <a:cxn ang="0">
                    <a:pos x="547" y="662"/>
                  </a:cxn>
                  <a:cxn ang="0">
                    <a:pos x="207" y="864"/>
                  </a:cxn>
                  <a:cxn ang="0">
                    <a:pos x="192" y="864"/>
                  </a:cxn>
                  <a:cxn ang="0">
                    <a:pos x="154" y="849"/>
                  </a:cxn>
                  <a:cxn ang="0">
                    <a:pos x="106" y="816"/>
                  </a:cxn>
                  <a:cxn ang="0">
                    <a:pos x="53" y="739"/>
                  </a:cxn>
                  <a:cxn ang="0">
                    <a:pos x="19" y="638"/>
                  </a:cxn>
                  <a:cxn ang="0">
                    <a:pos x="0" y="552"/>
                  </a:cxn>
                  <a:cxn ang="0">
                    <a:pos x="5" y="499"/>
                  </a:cxn>
                  <a:cxn ang="0">
                    <a:pos x="19" y="499"/>
                  </a:cxn>
                  <a:cxn ang="0">
                    <a:pos x="43" y="513"/>
                  </a:cxn>
                  <a:cxn ang="0">
                    <a:pos x="67" y="533"/>
                  </a:cxn>
                  <a:cxn ang="0">
                    <a:pos x="91" y="537"/>
                  </a:cxn>
                  <a:cxn ang="0">
                    <a:pos x="111" y="533"/>
                  </a:cxn>
                  <a:cxn ang="0">
                    <a:pos x="125" y="523"/>
                  </a:cxn>
                  <a:cxn ang="0">
                    <a:pos x="135" y="475"/>
                  </a:cxn>
                  <a:cxn ang="0">
                    <a:pos x="120" y="408"/>
                  </a:cxn>
                </a:cxnLst>
                <a:rect l="0" t="0" r="r" b="b"/>
                <a:pathLst>
                  <a:path w="547" h="864">
                    <a:moveTo>
                      <a:pt x="120" y="408"/>
                    </a:moveTo>
                    <a:lnTo>
                      <a:pt x="106" y="379"/>
                    </a:lnTo>
                    <a:lnTo>
                      <a:pt x="101" y="350"/>
                    </a:lnTo>
                    <a:lnTo>
                      <a:pt x="96" y="331"/>
                    </a:lnTo>
                    <a:lnTo>
                      <a:pt x="96" y="322"/>
                    </a:lnTo>
                    <a:lnTo>
                      <a:pt x="106" y="322"/>
                    </a:lnTo>
                    <a:lnTo>
                      <a:pt x="125" y="331"/>
                    </a:lnTo>
                    <a:lnTo>
                      <a:pt x="149" y="355"/>
                    </a:lnTo>
                    <a:lnTo>
                      <a:pt x="187" y="398"/>
                    </a:lnTo>
                    <a:lnTo>
                      <a:pt x="221" y="427"/>
                    </a:lnTo>
                    <a:lnTo>
                      <a:pt x="245" y="446"/>
                    </a:lnTo>
                    <a:lnTo>
                      <a:pt x="264" y="456"/>
                    </a:lnTo>
                    <a:lnTo>
                      <a:pt x="278" y="451"/>
                    </a:lnTo>
                    <a:lnTo>
                      <a:pt x="288" y="446"/>
                    </a:lnTo>
                    <a:lnTo>
                      <a:pt x="293" y="432"/>
                    </a:lnTo>
                    <a:lnTo>
                      <a:pt x="293" y="422"/>
                    </a:lnTo>
                    <a:lnTo>
                      <a:pt x="288" y="413"/>
                    </a:lnTo>
                    <a:lnTo>
                      <a:pt x="269" y="379"/>
                    </a:lnTo>
                    <a:lnTo>
                      <a:pt x="250" y="355"/>
                    </a:lnTo>
                    <a:lnTo>
                      <a:pt x="230" y="331"/>
                    </a:lnTo>
                    <a:lnTo>
                      <a:pt x="221" y="312"/>
                    </a:lnTo>
                    <a:lnTo>
                      <a:pt x="211" y="302"/>
                    </a:lnTo>
                    <a:lnTo>
                      <a:pt x="216" y="298"/>
                    </a:lnTo>
                    <a:lnTo>
                      <a:pt x="226" y="302"/>
                    </a:lnTo>
                    <a:lnTo>
                      <a:pt x="245" y="317"/>
                    </a:lnTo>
                    <a:lnTo>
                      <a:pt x="254" y="326"/>
                    </a:lnTo>
                    <a:lnTo>
                      <a:pt x="264" y="326"/>
                    </a:lnTo>
                    <a:lnTo>
                      <a:pt x="269" y="326"/>
                    </a:lnTo>
                    <a:lnTo>
                      <a:pt x="269" y="322"/>
                    </a:lnTo>
                    <a:lnTo>
                      <a:pt x="259" y="307"/>
                    </a:lnTo>
                    <a:lnTo>
                      <a:pt x="250" y="278"/>
                    </a:lnTo>
                    <a:lnTo>
                      <a:pt x="230" y="245"/>
                    </a:lnTo>
                    <a:lnTo>
                      <a:pt x="216" y="206"/>
                    </a:lnTo>
                    <a:lnTo>
                      <a:pt x="207" y="168"/>
                    </a:lnTo>
                    <a:lnTo>
                      <a:pt x="202" y="130"/>
                    </a:lnTo>
                    <a:lnTo>
                      <a:pt x="207" y="96"/>
                    </a:lnTo>
                    <a:lnTo>
                      <a:pt x="216" y="67"/>
                    </a:lnTo>
                    <a:lnTo>
                      <a:pt x="226" y="39"/>
                    </a:lnTo>
                    <a:lnTo>
                      <a:pt x="245" y="19"/>
                    </a:lnTo>
                    <a:lnTo>
                      <a:pt x="254" y="10"/>
                    </a:lnTo>
                    <a:lnTo>
                      <a:pt x="269" y="5"/>
                    </a:lnTo>
                    <a:lnTo>
                      <a:pt x="278" y="0"/>
                    </a:lnTo>
                    <a:lnTo>
                      <a:pt x="293" y="0"/>
                    </a:lnTo>
                    <a:lnTo>
                      <a:pt x="312" y="5"/>
                    </a:lnTo>
                    <a:lnTo>
                      <a:pt x="326" y="10"/>
                    </a:lnTo>
                    <a:lnTo>
                      <a:pt x="346" y="19"/>
                    </a:lnTo>
                    <a:lnTo>
                      <a:pt x="365" y="34"/>
                    </a:lnTo>
                    <a:lnTo>
                      <a:pt x="384" y="53"/>
                    </a:lnTo>
                    <a:lnTo>
                      <a:pt x="403" y="82"/>
                    </a:lnTo>
                    <a:lnTo>
                      <a:pt x="418" y="120"/>
                    </a:lnTo>
                    <a:lnTo>
                      <a:pt x="437" y="163"/>
                    </a:lnTo>
                    <a:lnTo>
                      <a:pt x="466" y="274"/>
                    </a:lnTo>
                    <a:lnTo>
                      <a:pt x="494" y="389"/>
                    </a:lnTo>
                    <a:lnTo>
                      <a:pt x="518" y="499"/>
                    </a:lnTo>
                    <a:lnTo>
                      <a:pt x="533" y="595"/>
                    </a:lnTo>
                    <a:lnTo>
                      <a:pt x="547" y="662"/>
                    </a:lnTo>
                    <a:lnTo>
                      <a:pt x="547" y="686"/>
                    </a:lnTo>
                    <a:lnTo>
                      <a:pt x="207" y="864"/>
                    </a:lnTo>
                    <a:lnTo>
                      <a:pt x="202" y="864"/>
                    </a:lnTo>
                    <a:lnTo>
                      <a:pt x="192" y="864"/>
                    </a:lnTo>
                    <a:lnTo>
                      <a:pt x="173" y="859"/>
                    </a:lnTo>
                    <a:lnTo>
                      <a:pt x="154" y="849"/>
                    </a:lnTo>
                    <a:lnTo>
                      <a:pt x="130" y="835"/>
                    </a:lnTo>
                    <a:lnTo>
                      <a:pt x="106" y="816"/>
                    </a:lnTo>
                    <a:lnTo>
                      <a:pt x="77" y="782"/>
                    </a:lnTo>
                    <a:lnTo>
                      <a:pt x="53" y="739"/>
                    </a:lnTo>
                    <a:lnTo>
                      <a:pt x="34" y="691"/>
                    </a:lnTo>
                    <a:lnTo>
                      <a:pt x="19" y="638"/>
                    </a:lnTo>
                    <a:lnTo>
                      <a:pt x="10" y="595"/>
                    </a:lnTo>
                    <a:lnTo>
                      <a:pt x="0" y="552"/>
                    </a:lnTo>
                    <a:lnTo>
                      <a:pt x="0" y="518"/>
                    </a:lnTo>
                    <a:lnTo>
                      <a:pt x="5" y="499"/>
                    </a:lnTo>
                    <a:lnTo>
                      <a:pt x="10" y="499"/>
                    </a:lnTo>
                    <a:lnTo>
                      <a:pt x="19" y="499"/>
                    </a:lnTo>
                    <a:lnTo>
                      <a:pt x="29" y="504"/>
                    </a:lnTo>
                    <a:lnTo>
                      <a:pt x="43" y="513"/>
                    </a:lnTo>
                    <a:lnTo>
                      <a:pt x="53" y="523"/>
                    </a:lnTo>
                    <a:lnTo>
                      <a:pt x="67" y="533"/>
                    </a:lnTo>
                    <a:lnTo>
                      <a:pt x="82" y="537"/>
                    </a:lnTo>
                    <a:lnTo>
                      <a:pt x="91" y="537"/>
                    </a:lnTo>
                    <a:lnTo>
                      <a:pt x="101" y="537"/>
                    </a:lnTo>
                    <a:lnTo>
                      <a:pt x="111" y="533"/>
                    </a:lnTo>
                    <a:lnTo>
                      <a:pt x="120" y="528"/>
                    </a:lnTo>
                    <a:lnTo>
                      <a:pt x="125" y="523"/>
                    </a:lnTo>
                    <a:lnTo>
                      <a:pt x="135" y="499"/>
                    </a:lnTo>
                    <a:lnTo>
                      <a:pt x="135" y="475"/>
                    </a:lnTo>
                    <a:lnTo>
                      <a:pt x="135" y="441"/>
                    </a:lnTo>
                    <a:lnTo>
                      <a:pt x="120" y="408"/>
                    </a:lnTo>
                    <a:close/>
                  </a:path>
                </a:pathLst>
              </a:custGeom>
              <a:solidFill>
                <a:srgbClr val="9BBCD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52" name="Freeform 28"/>
              <p:cNvSpPr>
                <a:spLocks/>
              </p:cNvSpPr>
              <p:nvPr/>
            </p:nvSpPr>
            <p:spPr bwMode="auto">
              <a:xfrm>
                <a:off x="539" y="9585"/>
                <a:ext cx="523" cy="859"/>
              </a:xfrm>
              <a:custGeom>
                <a:avLst/>
                <a:gdLst/>
                <a:ahLst/>
                <a:cxnLst>
                  <a:cxn ang="0">
                    <a:pos x="106" y="403"/>
                  </a:cxn>
                  <a:cxn ang="0">
                    <a:pos x="91" y="360"/>
                  </a:cxn>
                  <a:cxn ang="0">
                    <a:pos x="106" y="350"/>
                  </a:cxn>
                  <a:cxn ang="0">
                    <a:pos x="144" y="389"/>
                  </a:cxn>
                  <a:cxn ang="0">
                    <a:pos x="211" y="456"/>
                  </a:cxn>
                  <a:cxn ang="0">
                    <a:pos x="259" y="480"/>
                  </a:cxn>
                  <a:cxn ang="0">
                    <a:pos x="288" y="465"/>
                  </a:cxn>
                  <a:cxn ang="0">
                    <a:pos x="293" y="436"/>
                  </a:cxn>
                  <a:cxn ang="0">
                    <a:pos x="269" y="393"/>
                  </a:cxn>
                  <a:cxn ang="0">
                    <a:pos x="230" y="345"/>
                  </a:cxn>
                  <a:cxn ang="0">
                    <a:pos x="211" y="317"/>
                  </a:cxn>
                  <a:cxn ang="0">
                    <a:pos x="226" y="317"/>
                  </a:cxn>
                  <a:cxn ang="0">
                    <a:pos x="254" y="341"/>
                  </a:cxn>
                  <a:cxn ang="0">
                    <a:pos x="264" y="341"/>
                  </a:cxn>
                  <a:cxn ang="0">
                    <a:pos x="259" y="321"/>
                  </a:cxn>
                  <a:cxn ang="0">
                    <a:pos x="230" y="259"/>
                  </a:cxn>
                  <a:cxn ang="0">
                    <a:pos x="202" y="182"/>
                  </a:cxn>
                  <a:cxn ang="0">
                    <a:pos x="202" y="110"/>
                  </a:cxn>
                  <a:cxn ang="0">
                    <a:pos x="216" y="43"/>
                  </a:cxn>
                  <a:cxn ang="0">
                    <a:pos x="240" y="14"/>
                  </a:cxn>
                  <a:cxn ang="0">
                    <a:pos x="259" y="0"/>
                  </a:cxn>
                  <a:cxn ang="0">
                    <a:pos x="288" y="0"/>
                  </a:cxn>
                  <a:cxn ang="0">
                    <a:pos x="322" y="14"/>
                  </a:cxn>
                  <a:cxn ang="0">
                    <a:pos x="360" y="48"/>
                  </a:cxn>
                  <a:cxn ang="0">
                    <a:pos x="394" y="115"/>
                  </a:cxn>
                  <a:cxn ang="0">
                    <a:pos x="442" y="269"/>
                  </a:cxn>
                  <a:cxn ang="0">
                    <a:pos x="494" y="494"/>
                  </a:cxn>
                  <a:cxn ang="0">
                    <a:pos x="523" y="657"/>
                  </a:cxn>
                  <a:cxn ang="0">
                    <a:pos x="192" y="859"/>
                  </a:cxn>
                  <a:cxn ang="0">
                    <a:pos x="178" y="854"/>
                  </a:cxn>
                  <a:cxn ang="0">
                    <a:pos x="149" y="844"/>
                  </a:cxn>
                  <a:cxn ang="0">
                    <a:pos x="106" y="806"/>
                  </a:cxn>
                  <a:cxn ang="0">
                    <a:pos x="53" y="729"/>
                  </a:cxn>
                  <a:cxn ang="0">
                    <a:pos x="19" y="643"/>
                  </a:cxn>
                  <a:cxn ang="0">
                    <a:pos x="0" y="561"/>
                  </a:cxn>
                  <a:cxn ang="0">
                    <a:pos x="5" y="518"/>
                  </a:cxn>
                  <a:cxn ang="0">
                    <a:pos x="19" y="518"/>
                  </a:cxn>
                  <a:cxn ang="0">
                    <a:pos x="43" y="532"/>
                  </a:cxn>
                  <a:cxn ang="0">
                    <a:pos x="91" y="561"/>
                  </a:cxn>
                  <a:cxn ang="0">
                    <a:pos x="111" y="556"/>
                  </a:cxn>
                  <a:cxn ang="0">
                    <a:pos x="125" y="542"/>
                  </a:cxn>
                  <a:cxn ang="0">
                    <a:pos x="135" y="494"/>
                  </a:cxn>
                  <a:cxn ang="0">
                    <a:pos x="115" y="432"/>
                  </a:cxn>
                </a:cxnLst>
                <a:rect l="0" t="0" r="r" b="b"/>
                <a:pathLst>
                  <a:path w="523" h="859">
                    <a:moveTo>
                      <a:pt x="115" y="432"/>
                    </a:moveTo>
                    <a:lnTo>
                      <a:pt x="106" y="403"/>
                    </a:lnTo>
                    <a:lnTo>
                      <a:pt x="96" y="374"/>
                    </a:lnTo>
                    <a:lnTo>
                      <a:pt x="91" y="360"/>
                    </a:lnTo>
                    <a:lnTo>
                      <a:pt x="96" y="350"/>
                    </a:lnTo>
                    <a:lnTo>
                      <a:pt x="106" y="350"/>
                    </a:lnTo>
                    <a:lnTo>
                      <a:pt x="120" y="365"/>
                    </a:lnTo>
                    <a:lnTo>
                      <a:pt x="144" y="389"/>
                    </a:lnTo>
                    <a:lnTo>
                      <a:pt x="183" y="422"/>
                    </a:lnTo>
                    <a:lnTo>
                      <a:pt x="211" y="456"/>
                    </a:lnTo>
                    <a:lnTo>
                      <a:pt x="235" y="475"/>
                    </a:lnTo>
                    <a:lnTo>
                      <a:pt x="259" y="480"/>
                    </a:lnTo>
                    <a:lnTo>
                      <a:pt x="274" y="475"/>
                    </a:lnTo>
                    <a:lnTo>
                      <a:pt x="288" y="465"/>
                    </a:lnTo>
                    <a:lnTo>
                      <a:pt x="293" y="451"/>
                    </a:lnTo>
                    <a:lnTo>
                      <a:pt x="293" y="436"/>
                    </a:lnTo>
                    <a:lnTo>
                      <a:pt x="293" y="427"/>
                    </a:lnTo>
                    <a:lnTo>
                      <a:pt x="269" y="393"/>
                    </a:lnTo>
                    <a:lnTo>
                      <a:pt x="250" y="369"/>
                    </a:lnTo>
                    <a:lnTo>
                      <a:pt x="230" y="345"/>
                    </a:lnTo>
                    <a:lnTo>
                      <a:pt x="221" y="326"/>
                    </a:lnTo>
                    <a:lnTo>
                      <a:pt x="211" y="317"/>
                    </a:lnTo>
                    <a:lnTo>
                      <a:pt x="216" y="312"/>
                    </a:lnTo>
                    <a:lnTo>
                      <a:pt x="226" y="317"/>
                    </a:lnTo>
                    <a:lnTo>
                      <a:pt x="245" y="331"/>
                    </a:lnTo>
                    <a:lnTo>
                      <a:pt x="254" y="341"/>
                    </a:lnTo>
                    <a:lnTo>
                      <a:pt x="264" y="341"/>
                    </a:lnTo>
                    <a:lnTo>
                      <a:pt x="264" y="341"/>
                    </a:lnTo>
                    <a:lnTo>
                      <a:pt x="264" y="336"/>
                    </a:lnTo>
                    <a:lnTo>
                      <a:pt x="259" y="321"/>
                    </a:lnTo>
                    <a:lnTo>
                      <a:pt x="245" y="293"/>
                    </a:lnTo>
                    <a:lnTo>
                      <a:pt x="230" y="259"/>
                    </a:lnTo>
                    <a:lnTo>
                      <a:pt x="211" y="221"/>
                    </a:lnTo>
                    <a:lnTo>
                      <a:pt x="202" y="182"/>
                    </a:lnTo>
                    <a:lnTo>
                      <a:pt x="197" y="144"/>
                    </a:lnTo>
                    <a:lnTo>
                      <a:pt x="202" y="110"/>
                    </a:lnTo>
                    <a:lnTo>
                      <a:pt x="206" y="77"/>
                    </a:lnTo>
                    <a:lnTo>
                      <a:pt x="216" y="43"/>
                    </a:lnTo>
                    <a:lnTo>
                      <a:pt x="230" y="24"/>
                    </a:lnTo>
                    <a:lnTo>
                      <a:pt x="240" y="14"/>
                    </a:lnTo>
                    <a:lnTo>
                      <a:pt x="250" y="5"/>
                    </a:lnTo>
                    <a:lnTo>
                      <a:pt x="259" y="0"/>
                    </a:lnTo>
                    <a:lnTo>
                      <a:pt x="274" y="0"/>
                    </a:lnTo>
                    <a:lnTo>
                      <a:pt x="288" y="0"/>
                    </a:lnTo>
                    <a:lnTo>
                      <a:pt x="302" y="5"/>
                    </a:lnTo>
                    <a:lnTo>
                      <a:pt x="322" y="14"/>
                    </a:lnTo>
                    <a:lnTo>
                      <a:pt x="341" y="29"/>
                    </a:lnTo>
                    <a:lnTo>
                      <a:pt x="360" y="48"/>
                    </a:lnTo>
                    <a:lnTo>
                      <a:pt x="379" y="77"/>
                    </a:lnTo>
                    <a:lnTo>
                      <a:pt x="394" y="115"/>
                    </a:lnTo>
                    <a:lnTo>
                      <a:pt x="413" y="158"/>
                    </a:lnTo>
                    <a:lnTo>
                      <a:pt x="442" y="269"/>
                    </a:lnTo>
                    <a:lnTo>
                      <a:pt x="470" y="384"/>
                    </a:lnTo>
                    <a:lnTo>
                      <a:pt x="494" y="494"/>
                    </a:lnTo>
                    <a:lnTo>
                      <a:pt x="509" y="590"/>
                    </a:lnTo>
                    <a:lnTo>
                      <a:pt x="523" y="657"/>
                    </a:lnTo>
                    <a:lnTo>
                      <a:pt x="523" y="681"/>
                    </a:lnTo>
                    <a:lnTo>
                      <a:pt x="192" y="859"/>
                    </a:lnTo>
                    <a:lnTo>
                      <a:pt x="187" y="859"/>
                    </a:lnTo>
                    <a:lnTo>
                      <a:pt x="178" y="854"/>
                    </a:lnTo>
                    <a:lnTo>
                      <a:pt x="163" y="849"/>
                    </a:lnTo>
                    <a:lnTo>
                      <a:pt x="149" y="844"/>
                    </a:lnTo>
                    <a:lnTo>
                      <a:pt x="125" y="825"/>
                    </a:lnTo>
                    <a:lnTo>
                      <a:pt x="106" y="806"/>
                    </a:lnTo>
                    <a:lnTo>
                      <a:pt x="77" y="772"/>
                    </a:lnTo>
                    <a:lnTo>
                      <a:pt x="53" y="729"/>
                    </a:lnTo>
                    <a:lnTo>
                      <a:pt x="34" y="686"/>
                    </a:lnTo>
                    <a:lnTo>
                      <a:pt x="19" y="643"/>
                    </a:lnTo>
                    <a:lnTo>
                      <a:pt x="10" y="600"/>
                    </a:lnTo>
                    <a:lnTo>
                      <a:pt x="0" y="561"/>
                    </a:lnTo>
                    <a:lnTo>
                      <a:pt x="0" y="532"/>
                    </a:lnTo>
                    <a:lnTo>
                      <a:pt x="5" y="518"/>
                    </a:lnTo>
                    <a:lnTo>
                      <a:pt x="10" y="513"/>
                    </a:lnTo>
                    <a:lnTo>
                      <a:pt x="19" y="518"/>
                    </a:lnTo>
                    <a:lnTo>
                      <a:pt x="29" y="523"/>
                    </a:lnTo>
                    <a:lnTo>
                      <a:pt x="43" y="532"/>
                    </a:lnTo>
                    <a:lnTo>
                      <a:pt x="67" y="552"/>
                    </a:lnTo>
                    <a:lnTo>
                      <a:pt x="91" y="561"/>
                    </a:lnTo>
                    <a:lnTo>
                      <a:pt x="101" y="561"/>
                    </a:lnTo>
                    <a:lnTo>
                      <a:pt x="111" y="556"/>
                    </a:lnTo>
                    <a:lnTo>
                      <a:pt x="115" y="552"/>
                    </a:lnTo>
                    <a:lnTo>
                      <a:pt x="125" y="542"/>
                    </a:lnTo>
                    <a:lnTo>
                      <a:pt x="130" y="523"/>
                    </a:lnTo>
                    <a:lnTo>
                      <a:pt x="135" y="494"/>
                    </a:lnTo>
                    <a:lnTo>
                      <a:pt x="130" y="465"/>
                    </a:lnTo>
                    <a:lnTo>
                      <a:pt x="115" y="432"/>
                    </a:lnTo>
                    <a:close/>
                  </a:path>
                </a:pathLst>
              </a:custGeom>
              <a:solidFill>
                <a:srgbClr val="97B9D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53" name="Freeform 29"/>
              <p:cNvSpPr>
                <a:spLocks/>
              </p:cNvSpPr>
              <p:nvPr/>
            </p:nvSpPr>
            <p:spPr bwMode="auto">
              <a:xfrm>
                <a:off x="563" y="9590"/>
                <a:ext cx="499" cy="849"/>
              </a:xfrm>
              <a:custGeom>
                <a:avLst/>
                <a:gdLst/>
                <a:ahLst/>
                <a:cxnLst>
                  <a:cxn ang="0">
                    <a:pos x="101" y="427"/>
                  </a:cxn>
                  <a:cxn ang="0">
                    <a:pos x="91" y="388"/>
                  </a:cxn>
                  <a:cxn ang="0">
                    <a:pos x="101" y="384"/>
                  </a:cxn>
                  <a:cxn ang="0">
                    <a:pos x="139" y="417"/>
                  </a:cxn>
                  <a:cxn ang="0">
                    <a:pos x="187" y="470"/>
                  </a:cxn>
                  <a:cxn ang="0">
                    <a:pos x="216" y="499"/>
                  </a:cxn>
                  <a:cxn ang="0">
                    <a:pos x="240" y="503"/>
                  </a:cxn>
                  <a:cxn ang="0">
                    <a:pos x="264" y="503"/>
                  </a:cxn>
                  <a:cxn ang="0">
                    <a:pos x="283" y="484"/>
                  </a:cxn>
                  <a:cxn ang="0">
                    <a:pos x="298" y="451"/>
                  </a:cxn>
                  <a:cxn ang="0">
                    <a:pos x="269" y="407"/>
                  </a:cxn>
                  <a:cxn ang="0">
                    <a:pos x="230" y="360"/>
                  </a:cxn>
                  <a:cxn ang="0">
                    <a:pos x="211" y="331"/>
                  </a:cxn>
                  <a:cxn ang="0">
                    <a:pos x="226" y="336"/>
                  </a:cxn>
                  <a:cxn ang="0">
                    <a:pos x="254" y="355"/>
                  </a:cxn>
                  <a:cxn ang="0">
                    <a:pos x="264" y="360"/>
                  </a:cxn>
                  <a:cxn ang="0">
                    <a:pos x="259" y="336"/>
                  </a:cxn>
                  <a:cxn ang="0">
                    <a:pos x="226" y="273"/>
                  </a:cxn>
                  <a:cxn ang="0">
                    <a:pos x="197" y="192"/>
                  </a:cxn>
                  <a:cxn ang="0">
                    <a:pos x="197" y="120"/>
                  </a:cxn>
                  <a:cxn ang="0">
                    <a:pos x="206" y="53"/>
                  </a:cxn>
                  <a:cxn ang="0">
                    <a:pos x="226" y="14"/>
                  </a:cxn>
                  <a:cxn ang="0">
                    <a:pos x="240" y="0"/>
                  </a:cxn>
                  <a:cxn ang="0">
                    <a:pos x="264" y="0"/>
                  </a:cxn>
                  <a:cxn ang="0">
                    <a:pos x="298" y="9"/>
                  </a:cxn>
                  <a:cxn ang="0">
                    <a:pos x="336" y="43"/>
                  </a:cxn>
                  <a:cxn ang="0">
                    <a:pos x="370" y="110"/>
                  </a:cxn>
                  <a:cxn ang="0">
                    <a:pos x="418" y="264"/>
                  </a:cxn>
                  <a:cxn ang="0">
                    <a:pos x="470" y="489"/>
                  </a:cxn>
                  <a:cxn ang="0">
                    <a:pos x="499" y="652"/>
                  </a:cxn>
                  <a:cxn ang="0">
                    <a:pos x="173" y="849"/>
                  </a:cxn>
                  <a:cxn ang="0">
                    <a:pos x="163" y="844"/>
                  </a:cxn>
                  <a:cxn ang="0">
                    <a:pos x="139" y="834"/>
                  </a:cxn>
                  <a:cxn ang="0">
                    <a:pos x="101" y="796"/>
                  </a:cxn>
                  <a:cxn ang="0">
                    <a:pos x="53" y="724"/>
                  </a:cxn>
                  <a:cxn ang="0">
                    <a:pos x="19" y="643"/>
                  </a:cxn>
                  <a:cxn ang="0">
                    <a:pos x="0" y="571"/>
                  </a:cxn>
                  <a:cxn ang="0">
                    <a:pos x="5" y="537"/>
                  </a:cxn>
                  <a:cxn ang="0">
                    <a:pos x="19" y="537"/>
                  </a:cxn>
                  <a:cxn ang="0">
                    <a:pos x="43" y="556"/>
                  </a:cxn>
                  <a:cxn ang="0">
                    <a:pos x="91" y="580"/>
                  </a:cxn>
                  <a:cxn ang="0">
                    <a:pos x="106" y="575"/>
                  </a:cxn>
                  <a:cxn ang="0">
                    <a:pos x="120" y="566"/>
                  </a:cxn>
                  <a:cxn ang="0">
                    <a:pos x="130" y="518"/>
                  </a:cxn>
                  <a:cxn ang="0">
                    <a:pos x="111" y="455"/>
                  </a:cxn>
                </a:cxnLst>
                <a:rect l="0" t="0" r="r" b="b"/>
                <a:pathLst>
                  <a:path w="499" h="849">
                    <a:moveTo>
                      <a:pt x="111" y="455"/>
                    </a:moveTo>
                    <a:lnTo>
                      <a:pt x="101" y="427"/>
                    </a:lnTo>
                    <a:lnTo>
                      <a:pt x="91" y="403"/>
                    </a:lnTo>
                    <a:lnTo>
                      <a:pt x="91" y="388"/>
                    </a:lnTo>
                    <a:lnTo>
                      <a:pt x="91" y="379"/>
                    </a:lnTo>
                    <a:lnTo>
                      <a:pt x="101" y="384"/>
                    </a:lnTo>
                    <a:lnTo>
                      <a:pt x="120" y="393"/>
                    </a:lnTo>
                    <a:lnTo>
                      <a:pt x="139" y="417"/>
                    </a:lnTo>
                    <a:lnTo>
                      <a:pt x="173" y="451"/>
                    </a:lnTo>
                    <a:lnTo>
                      <a:pt x="187" y="470"/>
                    </a:lnTo>
                    <a:lnTo>
                      <a:pt x="202" y="484"/>
                    </a:lnTo>
                    <a:lnTo>
                      <a:pt x="216" y="499"/>
                    </a:lnTo>
                    <a:lnTo>
                      <a:pt x="230" y="503"/>
                    </a:lnTo>
                    <a:lnTo>
                      <a:pt x="240" y="503"/>
                    </a:lnTo>
                    <a:lnTo>
                      <a:pt x="254" y="503"/>
                    </a:lnTo>
                    <a:lnTo>
                      <a:pt x="264" y="503"/>
                    </a:lnTo>
                    <a:lnTo>
                      <a:pt x="269" y="499"/>
                    </a:lnTo>
                    <a:lnTo>
                      <a:pt x="283" y="484"/>
                    </a:lnTo>
                    <a:lnTo>
                      <a:pt x="293" y="465"/>
                    </a:lnTo>
                    <a:lnTo>
                      <a:pt x="298" y="451"/>
                    </a:lnTo>
                    <a:lnTo>
                      <a:pt x="293" y="436"/>
                    </a:lnTo>
                    <a:lnTo>
                      <a:pt x="269" y="407"/>
                    </a:lnTo>
                    <a:lnTo>
                      <a:pt x="250" y="379"/>
                    </a:lnTo>
                    <a:lnTo>
                      <a:pt x="230" y="360"/>
                    </a:lnTo>
                    <a:lnTo>
                      <a:pt x="221" y="340"/>
                    </a:lnTo>
                    <a:lnTo>
                      <a:pt x="211" y="331"/>
                    </a:lnTo>
                    <a:lnTo>
                      <a:pt x="216" y="331"/>
                    </a:lnTo>
                    <a:lnTo>
                      <a:pt x="226" y="336"/>
                    </a:lnTo>
                    <a:lnTo>
                      <a:pt x="245" y="350"/>
                    </a:lnTo>
                    <a:lnTo>
                      <a:pt x="254" y="355"/>
                    </a:lnTo>
                    <a:lnTo>
                      <a:pt x="264" y="360"/>
                    </a:lnTo>
                    <a:lnTo>
                      <a:pt x="264" y="360"/>
                    </a:lnTo>
                    <a:lnTo>
                      <a:pt x="264" y="355"/>
                    </a:lnTo>
                    <a:lnTo>
                      <a:pt x="259" y="336"/>
                    </a:lnTo>
                    <a:lnTo>
                      <a:pt x="245" y="307"/>
                    </a:lnTo>
                    <a:lnTo>
                      <a:pt x="226" y="273"/>
                    </a:lnTo>
                    <a:lnTo>
                      <a:pt x="211" y="235"/>
                    </a:lnTo>
                    <a:lnTo>
                      <a:pt x="197" y="192"/>
                    </a:lnTo>
                    <a:lnTo>
                      <a:pt x="197" y="158"/>
                    </a:lnTo>
                    <a:lnTo>
                      <a:pt x="197" y="120"/>
                    </a:lnTo>
                    <a:lnTo>
                      <a:pt x="202" y="86"/>
                    </a:lnTo>
                    <a:lnTo>
                      <a:pt x="206" y="53"/>
                    </a:lnTo>
                    <a:lnTo>
                      <a:pt x="216" y="24"/>
                    </a:lnTo>
                    <a:lnTo>
                      <a:pt x="226" y="14"/>
                    </a:lnTo>
                    <a:lnTo>
                      <a:pt x="230" y="5"/>
                    </a:lnTo>
                    <a:lnTo>
                      <a:pt x="240" y="0"/>
                    </a:lnTo>
                    <a:lnTo>
                      <a:pt x="254" y="0"/>
                    </a:lnTo>
                    <a:lnTo>
                      <a:pt x="264" y="0"/>
                    </a:lnTo>
                    <a:lnTo>
                      <a:pt x="278" y="0"/>
                    </a:lnTo>
                    <a:lnTo>
                      <a:pt x="298" y="9"/>
                    </a:lnTo>
                    <a:lnTo>
                      <a:pt x="317" y="24"/>
                    </a:lnTo>
                    <a:lnTo>
                      <a:pt x="336" y="43"/>
                    </a:lnTo>
                    <a:lnTo>
                      <a:pt x="355" y="72"/>
                    </a:lnTo>
                    <a:lnTo>
                      <a:pt x="370" y="110"/>
                    </a:lnTo>
                    <a:lnTo>
                      <a:pt x="389" y="153"/>
                    </a:lnTo>
                    <a:lnTo>
                      <a:pt x="418" y="264"/>
                    </a:lnTo>
                    <a:lnTo>
                      <a:pt x="446" y="379"/>
                    </a:lnTo>
                    <a:lnTo>
                      <a:pt x="470" y="489"/>
                    </a:lnTo>
                    <a:lnTo>
                      <a:pt x="485" y="585"/>
                    </a:lnTo>
                    <a:lnTo>
                      <a:pt x="499" y="652"/>
                    </a:lnTo>
                    <a:lnTo>
                      <a:pt x="499" y="676"/>
                    </a:lnTo>
                    <a:lnTo>
                      <a:pt x="173" y="849"/>
                    </a:lnTo>
                    <a:lnTo>
                      <a:pt x="173" y="849"/>
                    </a:lnTo>
                    <a:lnTo>
                      <a:pt x="163" y="844"/>
                    </a:lnTo>
                    <a:lnTo>
                      <a:pt x="154" y="839"/>
                    </a:lnTo>
                    <a:lnTo>
                      <a:pt x="139" y="834"/>
                    </a:lnTo>
                    <a:lnTo>
                      <a:pt x="125" y="820"/>
                    </a:lnTo>
                    <a:lnTo>
                      <a:pt x="101" y="796"/>
                    </a:lnTo>
                    <a:lnTo>
                      <a:pt x="82" y="762"/>
                    </a:lnTo>
                    <a:lnTo>
                      <a:pt x="53" y="724"/>
                    </a:lnTo>
                    <a:lnTo>
                      <a:pt x="34" y="681"/>
                    </a:lnTo>
                    <a:lnTo>
                      <a:pt x="19" y="643"/>
                    </a:lnTo>
                    <a:lnTo>
                      <a:pt x="10" y="604"/>
                    </a:lnTo>
                    <a:lnTo>
                      <a:pt x="0" y="571"/>
                    </a:lnTo>
                    <a:lnTo>
                      <a:pt x="0" y="547"/>
                    </a:lnTo>
                    <a:lnTo>
                      <a:pt x="5" y="537"/>
                    </a:lnTo>
                    <a:lnTo>
                      <a:pt x="10" y="532"/>
                    </a:lnTo>
                    <a:lnTo>
                      <a:pt x="19" y="537"/>
                    </a:lnTo>
                    <a:lnTo>
                      <a:pt x="29" y="542"/>
                    </a:lnTo>
                    <a:lnTo>
                      <a:pt x="43" y="556"/>
                    </a:lnTo>
                    <a:lnTo>
                      <a:pt x="67" y="575"/>
                    </a:lnTo>
                    <a:lnTo>
                      <a:pt x="91" y="580"/>
                    </a:lnTo>
                    <a:lnTo>
                      <a:pt x="101" y="580"/>
                    </a:lnTo>
                    <a:lnTo>
                      <a:pt x="106" y="575"/>
                    </a:lnTo>
                    <a:lnTo>
                      <a:pt x="115" y="571"/>
                    </a:lnTo>
                    <a:lnTo>
                      <a:pt x="120" y="566"/>
                    </a:lnTo>
                    <a:lnTo>
                      <a:pt x="130" y="547"/>
                    </a:lnTo>
                    <a:lnTo>
                      <a:pt x="130" y="518"/>
                    </a:lnTo>
                    <a:lnTo>
                      <a:pt x="125" y="489"/>
                    </a:lnTo>
                    <a:lnTo>
                      <a:pt x="111" y="455"/>
                    </a:lnTo>
                    <a:close/>
                  </a:path>
                </a:pathLst>
              </a:custGeom>
              <a:solidFill>
                <a:srgbClr val="93B5C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54" name="Freeform 30"/>
              <p:cNvSpPr>
                <a:spLocks/>
              </p:cNvSpPr>
              <p:nvPr/>
            </p:nvSpPr>
            <p:spPr bwMode="auto">
              <a:xfrm>
                <a:off x="587" y="9590"/>
                <a:ext cx="475" cy="844"/>
              </a:xfrm>
              <a:custGeom>
                <a:avLst/>
                <a:gdLst/>
                <a:ahLst/>
                <a:cxnLst>
                  <a:cxn ang="0">
                    <a:pos x="96" y="455"/>
                  </a:cxn>
                  <a:cxn ang="0">
                    <a:pos x="87" y="417"/>
                  </a:cxn>
                  <a:cxn ang="0">
                    <a:pos x="101" y="417"/>
                  </a:cxn>
                  <a:cxn ang="0">
                    <a:pos x="135" y="451"/>
                  </a:cxn>
                  <a:cxn ang="0">
                    <a:pos x="178" y="503"/>
                  </a:cxn>
                  <a:cxn ang="0">
                    <a:pos x="211" y="527"/>
                  </a:cxn>
                  <a:cxn ang="0">
                    <a:pos x="235" y="537"/>
                  </a:cxn>
                  <a:cxn ang="0">
                    <a:pos x="259" y="532"/>
                  </a:cxn>
                  <a:cxn ang="0">
                    <a:pos x="283" y="508"/>
                  </a:cxn>
                  <a:cxn ang="0">
                    <a:pos x="298" y="465"/>
                  </a:cxn>
                  <a:cxn ang="0">
                    <a:pos x="274" y="427"/>
                  </a:cxn>
                  <a:cxn ang="0">
                    <a:pos x="235" y="379"/>
                  </a:cxn>
                  <a:cxn ang="0">
                    <a:pos x="211" y="350"/>
                  </a:cxn>
                  <a:cxn ang="0">
                    <a:pos x="226" y="355"/>
                  </a:cxn>
                  <a:cxn ang="0">
                    <a:pos x="254" y="374"/>
                  </a:cxn>
                  <a:cxn ang="0">
                    <a:pos x="264" y="379"/>
                  </a:cxn>
                  <a:cxn ang="0">
                    <a:pos x="254" y="355"/>
                  </a:cxn>
                  <a:cxn ang="0">
                    <a:pos x="226" y="292"/>
                  </a:cxn>
                  <a:cxn ang="0">
                    <a:pos x="197" y="211"/>
                  </a:cxn>
                  <a:cxn ang="0">
                    <a:pos x="192" y="139"/>
                  </a:cxn>
                  <a:cxn ang="0">
                    <a:pos x="197" y="67"/>
                  </a:cxn>
                  <a:cxn ang="0">
                    <a:pos x="206" y="24"/>
                  </a:cxn>
                  <a:cxn ang="0">
                    <a:pos x="221" y="5"/>
                  </a:cxn>
                  <a:cxn ang="0">
                    <a:pos x="245" y="0"/>
                  </a:cxn>
                  <a:cxn ang="0">
                    <a:pos x="274" y="9"/>
                  </a:cxn>
                  <a:cxn ang="0">
                    <a:pos x="312" y="43"/>
                  </a:cxn>
                  <a:cxn ang="0">
                    <a:pos x="346" y="110"/>
                  </a:cxn>
                  <a:cxn ang="0">
                    <a:pos x="394" y="264"/>
                  </a:cxn>
                  <a:cxn ang="0">
                    <a:pos x="446" y="489"/>
                  </a:cxn>
                  <a:cxn ang="0">
                    <a:pos x="475" y="652"/>
                  </a:cxn>
                  <a:cxn ang="0">
                    <a:pos x="158" y="844"/>
                  </a:cxn>
                  <a:cxn ang="0">
                    <a:pos x="154" y="844"/>
                  </a:cxn>
                  <a:cxn ang="0">
                    <a:pos x="135" y="830"/>
                  </a:cxn>
                  <a:cxn ang="0">
                    <a:pos x="101" y="791"/>
                  </a:cxn>
                  <a:cxn ang="0">
                    <a:pos x="53" y="719"/>
                  </a:cxn>
                  <a:cxn ang="0">
                    <a:pos x="19" y="647"/>
                  </a:cxn>
                  <a:cxn ang="0">
                    <a:pos x="0" y="585"/>
                  </a:cxn>
                  <a:cxn ang="0">
                    <a:pos x="5" y="556"/>
                  </a:cxn>
                  <a:cxn ang="0">
                    <a:pos x="43" y="580"/>
                  </a:cxn>
                  <a:cxn ang="0">
                    <a:pos x="91" y="604"/>
                  </a:cxn>
                  <a:cxn ang="0">
                    <a:pos x="106" y="604"/>
                  </a:cxn>
                  <a:cxn ang="0">
                    <a:pos x="120" y="590"/>
                  </a:cxn>
                  <a:cxn ang="0">
                    <a:pos x="125" y="547"/>
                  </a:cxn>
                  <a:cxn ang="0">
                    <a:pos x="106" y="484"/>
                  </a:cxn>
                </a:cxnLst>
                <a:rect l="0" t="0" r="r" b="b"/>
                <a:pathLst>
                  <a:path w="475" h="844">
                    <a:moveTo>
                      <a:pt x="106" y="484"/>
                    </a:moveTo>
                    <a:lnTo>
                      <a:pt x="96" y="455"/>
                    </a:lnTo>
                    <a:lnTo>
                      <a:pt x="87" y="431"/>
                    </a:lnTo>
                    <a:lnTo>
                      <a:pt x="87" y="417"/>
                    </a:lnTo>
                    <a:lnTo>
                      <a:pt x="91" y="412"/>
                    </a:lnTo>
                    <a:lnTo>
                      <a:pt x="101" y="417"/>
                    </a:lnTo>
                    <a:lnTo>
                      <a:pt x="115" y="431"/>
                    </a:lnTo>
                    <a:lnTo>
                      <a:pt x="135" y="451"/>
                    </a:lnTo>
                    <a:lnTo>
                      <a:pt x="163" y="484"/>
                    </a:lnTo>
                    <a:lnTo>
                      <a:pt x="178" y="503"/>
                    </a:lnTo>
                    <a:lnTo>
                      <a:pt x="197" y="518"/>
                    </a:lnTo>
                    <a:lnTo>
                      <a:pt x="211" y="527"/>
                    </a:lnTo>
                    <a:lnTo>
                      <a:pt x="221" y="537"/>
                    </a:lnTo>
                    <a:lnTo>
                      <a:pt x="235" y="537"/>
                    </a:lnTo>
                    <a:lnTo>
                      <a:pt x="250" y="537"/>
                    </a:lnTo>
                    <a:lnTo>
                      <a:pt x="259" y="532"/>
                    </a:lnTo>
                    <a:lnTo>
                      <a:pt x="269" y="523"/>
                    </a:lnTo>
                    <a:lnTo>
                      <a:pt x="283" y="508"/>
                    </a:lnTo>
                    <a:lnTo>
                      <a:pt x="293" y="484"/>
                    </a:lnTo>
                    <a:lnTo>
                      <a:pt x="298" y="465"/>
                    </a:lnTo>
                    <a:lnTo>
                      <a:pt x="298" y="455"/>
                    </a:lnTo>
                    <a:lnTo>
                      <a:pt x="274" y="427"/>
                    </a:lnTo>
                    <a:lnTo>
                      <a:pt x="254" y="398"/>
                    </a:lnTo>
                    <a:lnTo>
                      <a:pt x="235" y="379"/>
                    </a:lnTo>
                    <a:lnTo>
                      <a:pt x="221" y="360"/>
                    </a:lnTo>
                    <a:lnTo>
                      <a:pt x="211" y="350"/>
                    </a:lnTo>
                    <a:lnTo>
                      <a:pt x="216" y="350"/>
                    </a:lnTo>
                    <a:lnTo>
                      <a:pt x="226" y="355"/>
                    </a:lnTo>
                    <a:lnTo>
                      <a:pt x="245" y="369"/>
                    </a:lnTo>
                    <a:lnTo>
                      <a:pt x="254" y="374"/>
                    </a:lnTo>
                    <a:lnTo>
                      <a:pt x="259" y="379"/>
                    </a:lnTo>
                    <a:lnTo>
                      <a:pt x="264" y="379"/>
                    </a:lnTo>
                    <a:lnTo>
                      <a:pt x="264" y="374"/>
                    </a:lnTo>
                    <a:lnTo>
                      <a:pt x="254" y="355"/>
                    </a:lnTo>
                    <a:lnTo>
                      <a:pt x="240" y="326"/>
                    </a:lnTo>
                    <a:lnTo>
                      <a:pt x="226" y="292"/>
                    </a:lnTo>
                    <a:lnTo>
                      <a:pt x="206" y="249"/>
                    </a:lnTo>
                    <a:lnTo>
                      <a:pt x="197" y="211"/>
                    </a:lnTo>
                    <a:lnTo>
                      <a:pt x="192" y="172"/>
                    </a:lnTo>
                    <a:lnTo>
                      <a:pt x="192" y="139"/>
                    </a:lnTo>
                    <a:lnTo>
                      <a:pt x="192" y="101"/>
                    </a:lnTo>
                    <a:lnTo>
                      <a:pt x="197" y="67"/>
                    </a:lnTo>
                    <a:lnTo>
                      <a:pt x="202" y="33"/>
                    </a:lnTo>
                    <a:lnTo>
                      <a:pt x="206" y="24"/>
                    </a:lnTo>
                    <a:lnTo>
                      <a:pt x="216" y="14"/>
                    </a:lnTo>
                    <a:lnTo>
                      <a:pt x="221" y="5"/>
                    </a:lnTo>
                    <a:lnTo>
                      <a:pt x="230" y="0"/>
                    </a:lnTo>
                    <a:lnTo>
                      <a:pt x="245" y="0"/>
                    </a:lnTo>
                    <a:lnTo>
                      <a:pt x="254" y="5"/>
                    </a:lnTo>
                    <a:lnTo>
                      <a:pt x="274" y="9"/>
                    </a:lnTo>
                    <a:lnTo>
                      <a:pt x="293" y="24"/>
                    </a:lnTo>
                    <a:lnTo>
                      <a:pt x="312" y="43"/>
                    </a:lnTo>
                    <a:lnTo>
                      <a:pt x="331" y="72"/>
                    </a:lnTo>
                    <a:lnTo>
                      <a:pt x="346" y="110"/>
                    </a:lnTo>
                    <a:lnTo>
                      <a:pt x="365" y="153"/>
                    </a:lnTo>
                    <a:lnTo>
                      <a:pt x="394" y="264"/>
                    </a:lnTo>
                    <a:lnTo>
                      <a:pt x="422" y="379"/>
                    </a:lnTo>
                    <a:lnTo>
                      <a:pt x="446" y="489"/>
                    </a:lnTo>
                    <a:lnTo>
                      <a:pt x="461" y="585"/>
                    </a:lnTo>
                    <a:lnTo>
                      <a:pt x="475" y="652"/>
                    </a:lnTo>
                    <a:lnTo>
                      <a:pt x="475" y="676"/>
                    </a:lnTo>
                    <a:lnTo>
                      <a:pt x="158" y="844"/>
                    </a:lnTo>
                    <a:lnTo>
                      <a:pt x="154" y="844"/>
                    </a:lnTo>
                    <a:lnTo>
                      <a:pt x="154" y="844"/>
                    </a:lnTo>
                    <a:lnTo>
                      <a:pt x="144" y="839"/>
                    </a:lnTo>
                    <a:lnTo>
                      <a:pt x="135" y="830"/>
                    </a:lnTo>
                    <a:lnTo>
                      <a:pt x="120" y="815"/>
                    </a:lnTo>
                    <a:lnTo>
                      <a:pt x="101" y="791"/>
                    </a:lnTo>
                    <a:lnTo>
                      <a:pt x="82" y="758"/>
                    </a:lnTo>
                    <a:lnTo>
                      <a:pt x="53" y="719"/>
                    </a:lnTo>
                    <a:lnTo>
                      <a:pt x="34" y="681"/>
                    </a:lnTo>
                    <a:lnTo>
                      <a:pt x="19" y="647"/>
                    </a:lnTo>
                    <a:lnTo>
                      <a:pt x="5" y="614"/>
                    </a:lnTo>
                    <a:lnTo>
                      <a:pt x="0" y="585"/>
                    </a:lnTo>
                    <a:lnTo>
                      <a:pt x="0" y="566"/>
                    </a:lnTo>
                    <a:lnTo>
                      <a:pt x="5" y="556"/>
                    </a:lnTo>
                    <a:lnTo>
                      <a:pt x="19" y="561"/>
                    </a:lnTo>
                    <a:lnTo>
                      <a:pt x="43" y="580"/>
                    </a:lnTo>
                    <a:lnTo>
                      <a:pt x="67" y="599"/>
                    </a:lnTo>
                    <a:lnTo>
                      <a:pt x="91" y="604"/>
                    </a:lnTo>
                    <a:lnTo>
                      <a:pt x="101" y="604"/>
                    </a:lnTo>
                    <a:lnTo>
                      <a:pt x="106" y="604"/>
                    </a:lnTo>
                    <a:lnTo>
                      <a:pt x="115" y="599"/>
                    </a:lnTo>
                    <a:lnTo>
                      <a:pt x="120" y="590"/>
                    </a:lnTo>
                    <a:lnTo>
                      <a:pt x="125" y="571"/>
                    </a:lnTo>
                    <a:lnTo>
                      <a:pt x="125" y="547"/>
                    </a:lnTo>
                    <a:lnTo>
                      <a:pt x="120" y="518"/>
                    </a:lnTo>
                    <a:lnTo>
                      <a:pt x="106" y="484"/>
                    </a:lnTo>
                    <a:close/>
                  </a:path>
                </a:pathLst>
              </a:custGeom>
              <a:solidFill>
                <a:srgbClr val="8FB2C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55" name="Freeform 31"/>
              <p:cNvSpPr>
                <a:spLocks/>
              </p:cNvSpPr>
              <p:nvPr/>
            </p:nvSpPr>
            <p:spPr bwMode="auto">
              <a:xfrm>
                <a:off x="611" y="9590"/>
                <a:ext cx="451" cy="839"/>
              </a:xfrm>
              <a:custGeom>
                <a:avLst/>
                <a:gdLst/>
                <a:ahLst/>
                <a:cxnLst>
                  <a:cxn ang="0">
                    <a:pos x="91" y="484"/>
                  </a:cxn>
                  <a:cxn ang="0">
                    <a:pos x="87" y="451"/>
                  </a:cxn>
                  <a:cxn ang="0">
                    <a:pos x="101" y="455"/>
                  </a:cxn>
                  <a:cxn ang="0">
                    <a:pos x="130" y="489"/>
                  </a:cxn>
                  <a:cxn ang="0">
                    <a:pos x="173" y="537"/>
                  </a:cxn>
                  <a:cxn ang="0">
                    <a:pos x="202" y="561"/>
                  </a:cxn>
                  <a:cxn ang="0">
                    <a:pos x="230" y="571"/>
                  </a:cxn>
                  <a:cxn ang="0">
                    <a:pos x="254" y="561"/>
                  </a:cxn>
                  <a:cxn ang="0">
                    <a:pos x="283" y="532"/>
                  </a:cxn>
                  <a:cxn ang="0">
                    <a:pos x="298" y="484"/>
                  </a:cxn>
                  <a:cxn ang="0">
                    <a:pos x="274" y="441"/>
                  </a:cxn>
                  <a:cxn ang="0">
                    <a:pos x="235" y="393"/>
                  </a:cxn>
                  <a:cxn ang="0">
                    <a:pos x="216" y="369"/>
                  </a:cxn>
                  <a:cxn ang="0">
                    <a:pos x="226" y="374"/>
                  </a:cxn>
                  <a:cxn ang="0">
                    <a:pos x="254" y="398"/>
                  </a:cxn>
                  <a:cxn ang="0">
                    <a:pos x="264" y="398"/>
                  </a:cxn>
                  <a:cxn ang="0">
                    <a:pos x="254" y="374"/>
                  </a:cxn>
                  <a:cxn ang="0">
                    <a:pos x="221" y="307"/>
                  </a:cxn>
                  <a:cxn ang="0">
                    <a:pos x="192" y="230"/>
                  </a:cxn>
                  <a:cxn ang="0">
                    <a:pos x="187" y="153"/>
                  </a:cxn>
                  <a:cxn ang="0">
                    <a:pos x="187" y="77"/>
                  </a:cxn>
                  <a:cxn ang="0">
                    <a:pos x="192" y="29"/>
                  </a:cxn>
                  <a:cxn ang="0">
                    <a:pos x="202" y="9"/>
                  </a:cxn>
                  <a:cxn ang="0">
                    <a:pos x="221" y="0"/>
                  </a:cxn>
                  <a:cxn ang="0">
                    <a:pos x="250" y="9"/>
                  </a:cxn>
                  <a:cxn ang="0">
                    <a:pos x="288" y="43"/>
                  </a:cxn>
                  <a:cxn ang="0">
                    <a:pos x="322" y="110"/>
                  </a:cxn>
                  <a:cxn ang="0">
                    <a:pos x="370" y="264"/>
                  </a:cxn>
                  <a:cxn ang="0">
                    <a:pos x="422" y="489"/>
                  </a:cxn>
                  <a:cxn ang="0">
                    <a:pos x="451" y="652"/>
                  </a:cxn>
                  <a:cxn ang="0">
                    <a:pos x="139" y="839"/>
                  </a:cxn>
                  <a:cxn ang="0">
                    <a:pos x="139" y="839"/>
                  </a:cxn>
                  <a:cxn ang="0">
                    <a:pos x="130" y="825"/>
                  </a:cxn>
                  <a:cxn ang="0">
                    <a:pos x="101" y="786"/>
                  </a:cxn>
                  <a:cxn ang="0">
                    <a:pos x="53" y="714"/>
                  </a:cxn>
                  <a:cxn ang="0">
                    <a:pos x="19" y="652"/>
                  </a:cxn>
                  <a:cxn ang="0">
                    <a:pos x="0" y="599"/>
                  </a:cxn>
                  <a:cxn ang="0">
                    <a:pos x="5" y="580"/>
                  </a:cxn>
                  <a:cxn ang="0">
                    <a:pos x="43" y="604"/>
                  </a:cxn>
                  <a:cxn ang="0">
                    <a:pos x="91" y="633"/>
                  </a:cxn>
                  <a:cxn ang="0">
                    <a:pos x="106" y="628"/>
                  </a:cxn>
                  <a:cxn ang="0">
                    <a:pos x="115" y="619"/>
                  </a:cxn>
                  <a:cxn ang="0">
                    <a:pos x="120" y="575"/>
                  </a:cxn>
                  <a:cxn ang="0">
                    <a:pos x="106" y="513"/>
                  </a:cxn>
                </a:cxnLst>
                <a:rect l="0" t="0" r="r" b="b"/>
                <a:pathLst>
                  <a:path w="451" h="839">
                    <a:moveTo>
                      <a:pt x="106" y="513"/>
                    </a:moveTo>
                    <a:lnTo>
                      <a:pt x="91" y="484"/>
                    </a:lnTo>
                    <a:lnTo>
                      <a:pt x="87" y="465"/>
                    </a:lnTo>
                    <a:lnTo>
                      <a:pt x="87" y="451"/>
                    </a:lnTo>
                    <a:lnTo>
                      <a:pt x="91" y="451"/>
                    </a:lnTo>
                    <a:lnTo>
                      <a:pt x="101" y="455"/>
                    </a:lnTo>
                    <a:lnTo>
                      <a:pt x="115" y="465"/>
                    </a:lnTo>
                    <a:lnTo>
                      <a:pt x="130" y="489"/>
                    </a:lnTo>
                    <a:lnTo>
                      <a:pt x="154" y="518"/>
                    </a:lnTo>
                    <a:lnTo>
                      <a:pt x="173" y="537"/>
                    </a:lnTo>
                    <a:lnTo>
                      <a:pt x="187" y="551"/>
                    </a:lnTo>
                    <a:lnTo>
                      <a:pt x="202" y="561"/>
                    </a:lnTo>
                    <a:lnTo>
                      <a:pt x="216" y="566"/>
                    </a:lnTo>
                    <a:lnTo>
                      <a:pt x="230" y="571"/>
                    </a:lnTo>
                    <a:lnTo>
                      <a:pt x="240" y="566"/>
                    </a:lnTo>
                    <a:lnTo>
                      <a:pt x="254" y="561"/>
                    </a:lnTo>
                    <a:lnTo>
                      <a:pt x="264" y="551"/>
                    </a:lnTo>
                    <a:lnTo>
                      <a:pt x="283" y="532"/>
                    </a:lnTo>
                    <a:lnTo>
                      <a:pt x="293" y="508"/>
                    </a:lnTo>
                    <a:lnTo>
                      <a:pt x="298" y="484"/>
                    </a:lnTo>
                    <a:lnTo>
                      <a:pt x="298" y="470"/>
                    </a:lnTo>
                    <a:lnTo>
                      <a:pt x="274" y="441"/>
                    </a:lnTo>
                    <a:lnTo>
                      <a:pt x="254" y="417"/>
                    </a:lnTo>
                    <a:lnTo>
                      <a:pt x="235" y="393"/>
                    </a:lnTo>
                    <a:lnTo>
                      <a:pt x="221" y="379"/>
                    </a:lnTo>
                    <a:lnTo>
                      <a:pt x="216" y="369"/>
                    </a:lnTo>
                    <a:lnTo>
                      <a:pt x="216" y="369"/>
                    </a:lnTo>
                    <a:lnTo>
                      <a:pt x="226" y="374"/>
                    </a:lnTo>
                    <a:lnTo>
                      <a:pt x="245" y="388"/>
                    </a:lnTo>
                    <a:lnTo>
                      <a:pt x="254" y="398"/>
                    </a:lnTo>
                    <a:lnTo>
                      <a:pt x="259" y="398"/>
                    </a:lnTo>
                    <a:lnTo>
                      <a:pt x="264" y="398"/>
                    </a:lnTo>
                    <a:lnTo>
                      <a:pt x="264" y="393"/>
                    </a:lnTo>
                    <a:lnTo>
                      <a:pt x="254" y="374"/>
                    </a:lnTo>
                    <a:lnTo>
                      <a:pt x="240" y="345"/>
                    </a:lnTo>
                    <a:lnTo>
                      <a:pt x="221" y="307"/>
                    </a:lnTo>
                    <a:lnTo>
                      <a:pt x="202" y="268"/>
                    </a:lnTo>
                    <a:lnTo>
                      <a:pt x="192" y="230"/>
                    </a:lnTo>
                    <a:lnTo>
                      <a:pt x="187" y="192"/>
                    </a:lnTo>
                    <a:lnTo>
                      <a:pt x="187" y="153"/>
                    </a:lnTo>
                    <a:lnTo>
                      <a:pt x="187" y="115"/>
                    </a:lnTo>
                    <a:lnTo>
                      <a:pt x="187" y="77"/>
                    </a:lnTo>
                    <a:lnTo>
                      <a:pt x="187" y="43"/>
                    </a:lnTo>
                    <a:lnTo>
                      <a:pt x="192" y="29"/>
                    </a:lnTo>
                    <a:lnTo>
                      <a:pt x="197" y="19"/>
                    </a:lnTo>
                    <a:lnTo>
                      <a:pt x="202" y="9"/>
                    </a:lnTo>
                    <a:lnTo>
                      <a:pt x="211" y="5"/>
                    </a:lnTo>
                    <a:lnTo>
                      <a:pt x="221" y="0"/>
                    </a:lnTo>
                    <a:lnTo>
                      <a:pt x="235" y="5"/>
                    </a:lnTo>
                    <a:lnTo>
                      <a:pt x="250" y="9"/>
                    </a:lnTo>
                    <a:lnTo>
                      <a:pt x="269" y="24"/>
                    </a:lnTo>
                    <a:lnTo>
                      <a:pt x="288" y="43"/>
                    </a:lnTo>
                    <a:lnTo>
                      <a:pt x="307" y="72"/>
                    </a:lnTo>
                    <a:lnTo>
                      <a:pt x="322" y="110"/>
                    </a:lnTo>
                    <a:lnTo>
                      <a:pt x="341" y="153"/>
                    </a:lnTo>
                    <a:lnTo>
                      <a:pt x="370" y="264"/>
                    </a:lnTo>
                    <a:lnTo>
                      <a:pt x="398" y="379"/>
                    </a:lnTo>
                    <a:lnTo>
                      <a:pt x="422" y="489"/>
                    </a:lnTo>
                    <a:lnTo>
                      <a:pt x="437" y="585"/>
                    </a:lnTo>
                    <a:lnTo>
                      <a:pt x="451" y="652"/>
                    </a:lnTo>
                    <a:lnTo>
                      <a:pt x="451" y="676"/>
                    </a:lnTo>
                    <a:lnTo>
                      <a:pt x="139" y="839"/>
                    </a:lnTo>
                    <a:lnTo>
                      <a:pt x="139" y="839"/>
                    </a:lnTo>
                    <a:lnTo>
                      <a:pt x="139" y="839"/>
                    </a:lnTo>
                    <a:lnTo>
                      <a:pt x="134" y="834"/>
                    </a:lnTo>
                    <a:lnTo>
                      <a:pt x="130" y="825"/>
                    </a:lnTo>
                    <a:lnTo>
                      <a:pt x="115" y="810"/>
                    </a:lnTo>
                    <a:lnTo>
                      <a:pt x="101" y="786"/>
                    </a:lnTo>
                    <a:lnTo>
                      <a:pt x="82" y="758"/>
                    </a:lnTo>
                    <a:lnTo>
                      <a:pt x="53" y="714"/>
                    </a:lnTo>
                    <a:lnTo>
                      <a:pt x="34" y="681"/>
                    </a:lnTo>
                    <a:lnTo>
                      <a:pt x="19" y="652"/>
                    </a:lnTo>
                    <a:lnTo>
                      <a:pt x="5" y="623"/>
                    </a:lnTo>
                    <a:lnTo>
                      <a:pt x="0" y="599"/>
                    </a:lnTo>
                    <a:lnTo>
                      <a:pt x="0" y="585"/>
                    </a:lnTo>
                    <a:lnTo>
                      <a:pt x="5" y="580"/>
                    </a:lnTo>
                    <a:lnTo>
                      <a:pt x="19" y="585"/>
                    </a:lnTo>
                    <a:lnTo>
                      <a:pt x="43" y="604"/>
                    </a:lnTo>
                    <a:lnTo>
                      <a:pt x="67" y="623"/>
                    </a:lnTo>
                    <a:lnTo>
                      <a:pt x="91" y="633"/>
                    </a:lnTo>
                    <a:lnTo>
                      <a:pt x="101" y="633"/>
                    </a:lnTo>
                    <a:lnTo>
                      <a:pt x="106" y="628"/>
                    </a:lnTo>
                    <a:lnTo>
                      <a:pt x="111" y="623"/>
                    </a:lnTo>
                    <a:lnTo>
                      <a:pt x="115" y="619"/>
                    </a:lnTo>
                    <a:lnTo>
                      <a:pt x="120" y="599"/>
                    </a:lnTo>
                    <a:lnTo>
                      <a:pt x="120" y="575"/>
                    </a:lnTo>
                    <a:lnTo>
                      <a:pt x="115" y="547"/>
                    </a:lnTo>
                    <a:lnTo>
                      <a:pt x="106" y="513"/>
                    </a:lnTo>
                    <a:close/>
                  </a:path>
                </a:pathLst>
              </a:custGeom>
              <a:solidFill>
                <a:srgbClr val="8AB0C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56" name="Freeform 32"/>
              <p:cNvSpPr>
                <a:spLocks/>
              </p:cNvSpPr>
              <p:nvPr/>
            </p:nvSpPr>
            <p:spPr bwMode="auto">
              <a:xfrm>
                <a:off x="635" y="9595"/>
                <a:ext cx="427" cy="829"/>
              </a:xfrm>
              <a:custGeom>
                <a:avLst/>
                <a:gdLst/>
                <a:ahLst/>
                <a:cxnLst>
                  <a:cxn ang="0">
                    <a:pos x="87" y="508"/>
                  </a:cxn>
                  <a:cxn ang="0">
                    <a:pos x="82" y="479"/>
                  </a:cxn>
                  <a:cxn ang="0">
                    <a:pos x="96" y="484"/>
                  </a:cxn>
                  <a:cxn ang="0">
                    <a:pos x="130" y="518"/>
                  </a:cxn>
                  <a:cxn ang="0">
                    <a:pos x="163" y="566"/>
                  </a:cxn>
                  <a:cxn ang="0">
                    <a:pos x="192" y="590"/>
                  </a:cxn>
                  <a:cxn ang="0">
                    <a:pos x="226" y="594"/>
                  </a:cxn>
                  <a:cxn ang="0">
                    <a:pos x="250" y="585"/>
                  </a:cxn>
                  <a:cxn ang="0">
                    <a:pos x="278" y="551"/>
                  </a:cxn>
                  <a:cxn ang="0">
                    <a:pos x="302" y="498"/>
                  </a:cxn>
                  <a:cxn ang="0">
                    <a:pos x="278" y="455"/>
                  </a:cxn>
                  <a:cxn ang="0">
                    <a:pos x="235" y="407"/>
                  </a:cxn>
                  <a:cxn ang="0">
                    <a:pos x="216" y="383"/>
                  </a:cxn>
                  <a:cxn ang="0">
                    <a:pos x="226" y="388"/>
                  </a:cxn>
                  <a:cxn ang="0">
                    <a:pos x="254" y="412"/>
                  </a:cxn>
                  <a:cxn ang="0">
                    <a:pos x="264" y="412"/>
                  </a:cxn>
                  <a:cxn ang="0">
                    <a:pos x="254" y="388"/>
                  </a:cxn>
                  <a:cxn ang="0">
                    <a:pos x="216" y="321"/>
                  </a:cxn>
                  <a:cxn ang="0">
                    <a:pos x="187" y="244"/>
                  </a:cxn>
                  <a:cxn ang="0">
                    <a:pos x="182" y="167"/>
                  </a:cxn>
                  <a:cxn ang="0">
                    <a:pos x="178" y="81"/>
                  </a:cxn>
                  <a:cxn ang="0">
                    <a:pos x="178" y="33"/>
                  </a:cxn>
                  <a:cxn ang="0">
                    <a:pos x="182" y="9"/>
                  </a:cxn>
                  <a:cxn ang="0">
                    <a:pos x="197" y="0"/>
                  </a:cxn>
                  <a:cxn ang="0">
                    <a:pos x="226" y="4"/>
                  </a:cxn>
                  <a:cxn ang="0">
                    <a:pos x="264" y="38"/>
                  </a:cxn>
                  <a:cxn ang="0">
                    <a:pos x="298" y="105"/>
                  </a:cxn>
                  <a:cxn ang="0">
                    <a:pos x="346" y="259"/>
                  </a:cxn>
                  <a:cxn ang="0">
                    <a:pos x="398" y="484"/>
                  </a:cxn>
                  <a:cxn ang="0">
                    <a:pos x="427" y="647"/>
                  </a:cxn>
                  <a:cxn ang="0">
                    <a:pos x="125" y="829"/>
                  </a:cxn>
                  <a:cxn ang="0">
                    <a:pos x="125" y="829"/>
                  </a:cxn>
                  <a:cxn ang="0">
                    <a:pos x="120" y="815"/>
                  </a:cxn>
                  <a:cxn ang="0">
                    <a:pos x="101" y="777"/>
                  </a:cxn>
                  <a:cxn ang="0">
                    <a:pos x="53" y="709"/>
                  </a:cxn>
                  <a:cxn ang="0">
                    <a:pos x="19" y="652"/>
                  </a:cxn>
                  <a:cxn ang="0">
                    <a:pos x="0" y="609"/>
                  </a:cxn>
                  <a:cxn ang="0">
                    <a:pos x="0" y="599"/>
                  </a:cxn>
                  <a:cxn ang="0">
                    <a:pos x="5" y="599"/>
                  </a:cxn>
                  <a:cxn ang="0">
                    <a:pos x="43" y="623"/>
                  </a:cxn>
                  <a:cxn ang="0">
                    <a:pos x="91" y="652"/>
                  </a:cxn>
                  <a:cxn ang="0">
                    <a:pos x="106" y="652"/>
                  </a:cxn>
                  <a:cxn ang="0">
                    <a:pos x="115" y="642"/>
                  </a:cxn>
                  <a:cxn ang="0">
                    <a:pos x="120" y="599"/>
                  </a:cxn>
                  <a:cxn ang="0">
                    <a:pos x="101" y="537"/>
                  </a:cxn>
                </a:cxnLst>
                <a:rect l="0" t="0" r="r" b="b"/>
                <a:pathLst>
                  <a:path w="427" h="829">
                    <a:moveTo>
                      <a:pt x="101" y="537"/>
                    </a:moveTo>
                    <a:lnTo>
                      <a:pt x="87" y="508"/>
                    </a:lnTo>
                    <a:lnTo>
                      <a:pt x="82" y="489"/>
                    </a:lnTo>
                    <a:lnTo>
                      <a:pt x="82" y="479"/>
                    </a:lnTo>
                    <a:lnTo>
                      <a:pt x="87" y="479"/>
                    </a:lnTo>
                    <a:lnTo>
                      <a:pt x="96" y="484"/>
                    </a:lnTo>
                    <a:lnTo>
                      <a:pt x="110" y="498"/>
                    </a:lnTo>
                    <a:lnTo>
                      <a:pt x="130" y="518"/>
                    </a:lnTo>
                    <a:lnTo>
                      <a:pt x="149" y="542"/>
                    </a:lnTo>
                    <a:lnTo>
                      <a:pt x="163" y="566"/>
                    </a:lnTo>
                    <a:lnTo>
                      <a:pt x="178" y="580"/>
                    </a:lnTo>
                    <a:lnTo>
                      <a:pt x="192" y="590"/>
                    </a:lnTo>
                    <a:lnTo>
                      <a:pt x="211" y="594"/>
                    </a:lnTo>
                    <a:lnTo>
                      <a:pt x="226" y="594"/>
                    </a:lnTo>
                    <a:lnTo>
                      <a:pt x="235" y="590"/>
                    </a:lnTo>
                    <a:lnTo>
                      <a:pt x="250" y="585"/>
                    </a:lnTo>
                    <a:lnTo>
                      <a:pt x="259" y="575"/>
                    </a:lnTo>
                    <a:lnTo>
                      <a:pt x="278" y="551"/>
                    </a:lnTo>
                    <a:lnTo>
                      <a:pt x="293" y="522"/>
                    </a:lnTo>
                    <a:lnTo>
                      <a:pt x="302" y="498"/>
                    </a:lnTo>
                    <a:lnTo>
                      <a:pt x="298" y="484"/>
                    </a:lnTo>
                    <a:lnTo>
                      <a:pt x="278" y="455"/>
                    </a:lnTo>
                    <a:lnTo>
                      <a:pt x="254" y="431"/>
                    </a:lnTo>
                    <a:lnTo>
                      <a:pt x="235" y="407"/>
                    </a:lnTo>
                    <a:lnTo>
                      <a:pt x="221" y="393"/>
                    </a:lnTo>
                    <a:lnTo>
                      <a:pt x="216" y="383"/>
                    </a:lnTo>
                    <a:lnTo>
                      <a:pt x="216" y="383"/>
                    </a:lnTo>
                    <a:lnTo>
                      <a:pt x="226" y="388"/>
                    </a:lnTo>
                    <a:lnTo>
                      <a:pt x="245" y="402"/>
                    </a:lnTo>
                    <a:lnTo>
                      <a:pt x="254" y="412"/>
                    </a:lnTo>
                    <a:lnTo>
                      <a:pt x="259" y="412"/>
                    </a:lnTo>
                    <a:lnTo>
                      <a:pt x="264" y="412"/>
                    </a:lnTo>
                    <a:lnTo>
                      <a:pt x="264" y="407"/>
                    </a:lnTo>
                    <a:lnTo>
                      <a:pt x="254" y="388"/>
                    </a:lnTo>
                    <a:lnTo>
                      <a:pt x="235" y="359"/>
                    </a:lnTo>
                    <a:lnTo>
                      <a:pt x="216" y="321"/>
                    </a:lnTo>
                    <a:lnTo>
                      <a:pt x="202" y="283"/>
                    </a:lnTo>
                    <a:lnTo>
                      <a:pt x="187" y="244"/>
                    </a:lnTo>
                    <a:lnTo>
                      <a:pt x="182" y="206"/>
                    </a:lnTo>
                    <a:lnTo>
                      <a:pt x="182" y="167"/>
                    </a:lnTo>
                    <a:lnTo>
                      <a:pt x="178" y="124"/>
                    </a:lnTo>
                    <a:lnTo>
                      <a:pt x="178" y="81"/>
                    </a:lnTo>
                    <a:lnTo>
                      <a:pt x="178" y="48"/>
                    </a:lnTo>
                    <a:lnTo>
                      <a:pt x="178" y="33"/>
                    </a:lnTo>
                    <a:lnTo>
                      <a:pt x="178" y="19"/>
                    </a:lnTo>
                    <a:lnTo>
                      <a:pt x="182" y="9"/>
                    </a:lnTo>
                    <a:lnTo>
                      <a:pt x="192" y="0"/>
                    </a:lnTo>
                    <a:lnTo>
                      <a:pt x="197" y="0"/>
                    </a:lnTo>
                    <a:lnTo>
                      <a:pt x="211" y="0"/>
                    </a:lnTo>
                    <a:lnTo>
                      <a:pt x="226" y="4"/>
                    </a:lnTo>
                    <a:lnTo>
                      <a:pt x="245" y="19"/>
                    </a:lnTo>
                    <a:lnTo>
                      <a:pt x="264" y="38"/>
                    </a:lnTo>
                    <a:lnTo>
                      <a:pt x="283" y="67"/>
                    </a:lnTo>
                    <a:lnTo>
                      <a:pt x="298" y="105"/>
                    </a:lnTo>
                    <a:lnTo>
                      <a:pt x="317" y="148"/>
                    </a:lnTo>
                    <a:lnTo>
                      <a:pt x="346" y="259"/>
                    </a:lnTo>
                    <a:lnTo>
                      <a:pt x="374" y="374"/>
                    </a:lnTo>
                    <a:lnTo>
                      <a:pt x="398" y="484"/>
                    </a:lnTo>
                    <a:lnTo>
                      <a:pt x="413" y="580"/>
                    </a:lnTo>
                    <a:lnTo>
                      <a:pt x="427" y="647"/>
                    </a:lnTo>
                    <a:lnTo>
                      <a:pt x="427" y="671"/>
                    </a:lnTo>
                    <a:lnTo>
                      <a:pt x="125" y="829"/>
                    </a:lnTo>
                    <a:lnTo>
                      <a:pt x="125" y="829"/>
                    </a:lnTo>
                    <a:lnTo>
                      <a:pt x="125" y="829"/>
                    </a:lnTo>
                    <a:lnTo>
                      <a:pt x="125" y="825"/>
                    </a:lnTo>
                    <a:lnTo>
                      <a:pt x="120" y="815"/>
                    </a:lnTo>
                    <a:lnTo>
                      <a:pt x="115" y="801"/>
                    </a:lnTo>
                    <a:lnTo>
                      <a:pt x="101" y="777"/>
                    </a:lnTo>
                    <a:lnTo>
                      <a:pt x="82" y="748"/>
                    </a:lnTo>
                    <a:lnTo>
                      <a:pt x="53" y="709"/>
                    </a:lnTo>
                    <a:lnTo>
                      <a:pt x="34" y="681"/>
                    </a:lnTo>
                    <a:lnTo>
                      <a:pt x="19" y="652"/>
                    </a:lnTo>
                    <a:lnTo>
                      <a:pt x="5" y="628"/>
                    </a:lnTo>
                    <a:lnTo>
                      <a:pt x="0" y="609"/>
                    </a:lnTo>
                    <a:lnTo>
                      <a:pt x="0" y="604"/>
                    </a:lnTo>
                    <a:lnTo>
                      <a:pt x="0" y="599"/>
                    </a:lnTo>
                    <a:lnTo>
                      <a:pt x="0" y="599"/>
                    </a:lnTo>
                    <a:lnTo>
                      <a:pt x="5" y="599"/>
                    </a:lnTo>
                    <a:lnTo>
                      <a:pt x="19" y="604"/>
                    </a:lnTo>
                    <a:lnTo>
                      <a:pt x="43" y="623"/>
                    </a:lnTo>
                    <a:lnTo>
                      <a:pt x="67" y="642"/>
                    </a:lnTo>
                    <a:lnTo>
                      <a:pt x="91" y="652"/>
                    </a:lnTo>
                    <a:lnTo>
                      <a:pt x="96" y="652"/>
                    </a:lnTo>
                    <a:lnTo>
                      <a:pt x="106" y="652"/>
                    </a:lnTo>
                    <a:lnTo>
                      <a:pt x="110" y="647"/>
                    </a:lnTo>
                    <a:lnTo>
                      <a:pt x="115" y="642"/>
                    </a:lnTo>
                    <a:lnTo>
                      <a:pt x="120" y="623"/>
                    </a:lnTo>
                    <a:lnTo>
                      <a:pt x="120" y="599"/>
                    </a:lnTo>
                    <a:lnTo>
                      <a:pt x="110" y="570"/>
                    </a:lnTo>
                    <a:lnTo>
                      <a:pt x="101" y="537"/>
                    </a:lnTo>
                    <a:close/>
                  </a:path>
                </a:pathLst>
              </a:custGeom>
              <a:solidFill>
                <a:srgbClr val="87ADC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57" name="Freeform 33"/>
              <p:cNvSpPr>
                <a:spLocks/>
              </p:cNvSpPr>
              <p:nvPr/>
            </p:nvSpPr>
            <p:spPr bwMode="auto">
              <a:xfrm>
                <a:off x="659" y="9595"/>
                <a:ext cx="403" cy="829"/>
              </a:xfrm>
              <a:custGeom>
                <a:avLst/>
                <a:gdLst/>
                <a:ahLst/>
                <a:cxnLst>
                  <a:cxn ang="0">
                    <a:pos x="82" y="537"/>
                  </a:cxn>
                  <a:cxn ang="0">
                    <a:pos x="82" y="513"/>
                  </a:cxn>
                  <a:cxn ang="0">
                    <a:pos x="96" y="518"/>
                  </a:cxn>
                  <a:cxn ang="0">
                    <a:pos x="125" y="551"/>
                  </a:cxn>
                  <a:cxn ang="0">
                    <a:pos x="154" y="599"/>
                  </a:cxn>
                  <a:cxn ang="0">
                    <a:pos x="187" y="623"/>
                  </a:cxn>
                  <a:cxn ang="0">
                    <a:pos x="216" y="628"/>
                  </a:cxn>
                  <a:cxn ang="0">
                    <a:pos x="245" y="614"/>
                  </a:cxn>
                  <a:cxn ang="0">
                    <a:pos x="278" y="570"/>
                  </a:cxn>
                  <a:cxn ang="0">
                    <a:pos x="302" y="518"/>
                  </a:cxn>
                  <a:cxn ang="0">
                    <a:pos x="278" y="474"/>
                  </a:cxn>
                  <a:cxn ang="0">
                    <a:pos x="240" y="426"/>
                  </a:cxn>
                  <a:cxn ang="0">
                    <a:pos x="216" y="402"/>
                  </a:cxn>
                  <a:cxn ang="0">
                    <a:pos x="221" y="412"/>
                  </a:cxn>
                  <a:cxn ang="0">
                    <a:pos x="254" y="431"/>
                  </a:cxn>
                  <a:cxn ang="0">
                    <a:pos x="264" y="431"/>
                  </a:cxn>
                  <a:cxn ang="0">
                    <a:pos x="250" y="407"/>
                  </a:cxn>
                  <a:cxn ang="0">
                    <a:pos x="216" y="340"/>
                  </a:cxn>
                  <a:cxn ang="0">
                    <a:pos x="182" y="259"/>
                  </a:cxn>
                  <a:cxn ang="0">
                    <a:pos x="178" y="182"/>
                  </a:cxn>
                  <a:cxn ang="0">
                    <a:pos x="168" y="96"/>
                  </a:cxn>
                  <a:cxn ang="0">
                    <a:pos x="163" y="24"/>
                  </a:cxn>
                  <a:cxn ang="0">
                    <a:pos x="178" y="0"/>
                  </a:cxn>
                  <a:cxn ang="0">
                    <a:pos x="202" y="4"/>
                  </a:cxn>
                  <a:cxn ang="0">
                    <a:pos x="240" y="38"/>
                  </a:cxn>
                  <a:cxn ang="0">
                    <a:pos x="274" y="105"/>
                  </a:cxn>
                  <a:cxn ang="0">
                    <a:pos x="322" y="259"/>
                  </a:cxn>
                  <a:cxn ang="0">
                    <a:pos x="374" y="484"/>
                  </a:cxn>
                  <a:cxn ang="0">
                    <a:pos x="403" y="647"/>
                  </a:cxn>
                  <a:cxn ang="0">
                    <a:pos x="106" y="829"/>
                  </a:cxn>
                  <a:cxn ang="0">
                    <a:pos x="110" y="825"/>
                  </a:cxn>
                  <a:cxn ang="0">
                    <a:pos x="115" y="810"/>
                  </a:cxn>
                  <a:cxn ang="0">
                    <a:pos x="101" y="772"/>
                  </a:cxn>
                  <a:cxn ang="0">
                    <a:pos x="53" y="705"/>
                  </a:cxn>
                  <a:cxn ang="0">
                    <a:pos x="19" y="657"/>
                  </a:cxn>
                  <a:cxn ang="0">
                    <a:pos x="0" y="623"/>
                  </a:cxn>
                  <a:cxn ang="0">
                    <a:pos x="0" y="618"/>
                  </a:cxn>
                  <a:cxn ang="0">
                    <a:pos x="5" y="618"/>
                  </a:cxn>
                  <a:cxn ang="0">
                    <a:pos x="43" y="652"/>
                  </a:cxn>
                  <a:cxn ang="0">
                    <a:pos x="91" y="681"/>
                  </a:cxn>
                  <a:cxn ang="0">
                    <a:pos x="106" y="676"/>
                  </a:cxn>
                  <a:cxn ang="0">
                    <a:pos x="110" y="666"/>
                  </a:cxn>
                  <a:cxn ang="0">
                    <a:pos x="115" y="628"/>
                  </a:cxn>
                  <a:cxn ang="0">
                    <a:pos x="96" y="566"/>
                  </a:cxn>
                </a:cxnLst>
                <a:rect l="0" t="0" r="r" b="b"/>
                <a:pathLst>
                  <a:path w="403" h="829">
                    <a:moveTo>
                      <a:pt x="96" y="566"/>
                    </a:moveTo>
                    <a:lnTo>
                      <a:pt x="82" y="537"/>
                    </a:lnTo>
                    <a:lnTo>
                      <a:pt x="77" y="518"/>
                    </a:lnTo>
                    <a:lnTo>
                      <a:pt x="82" y="513"/>
                    </a:lnTo>
                    <a:lnTo>
                      <a:pt x="86" y="513"/>
                    </a:lnTo>
                    <a:lnTo>
                      <a:pt x="96" y="518"/>
                    </a:lnTo>
                    <a:lnTo>
                      <a:pt x="106" y="532"/>
                    </a:lnTo>
                    <a:lnTo>
                      <a:pt x="125" y="551"/>
                    </a:lnTo>
                    <a:lnTo>
                      <a:pt x="139" y="575"/>
                    </a:lnTo>
                    <a:lnTo>
                      <a:pt x="154" y="599"/>
                    </a:lnTo>
                    <a:lnTo>
                      <a:pt x="173" y="614"/>
                    </a:lnTo>
                    <a:lnTo>
                      <a:pt x="187" y="623"/>
                    </a:lnTo>
                    <a:lnTo>
                      <a:pt x="202" y="628"/>
                    </a:lnTo>
                    <a:lnTo>
                      <a:pt x="216" y="628"/>
                    </a:lnTo>
                    <a:lnTo>
                      <a:pt x="230" y="623"/>
                    </a:lnTo>
                    <a:lnTo>
                      <a:pt x="245" y="614"/>
                    </a:lnTo>
                    <a:lnTo>
                      <a:pt x="259" y="599"/>
                    </a:lnTo>
                    <a:lnTo>
                      <a:pt x="278" y="570"/>
                    </a:lnTo>
                    <a:lnTo>
                      <a:pt x="293" y="542"/>
                    </a:lnTo>
                    <a:lnTo>
                      <a:pt x="302" y="518"/>
                    </a:lnTo>
                    <a:lnTo>
                      <a:pt x="302" y="503"/>
                    </a:lnTo>
                    <a:lnTo>
                      <a:pt x="278" y="474"/>
                    </a:lnTo>
                    <a:lnTo>
                      <a:pt x="254" y="446"/>
                    </a:lnTo>
                    <a:lnTo>
                      <a:pt x="240" y="426"/>
                    </a:lnTo>
                    <a:lnTo>
                      <a:pt x="221" y="412"/>
                    </a:lnTo>
                    <a:lnTo>
                      <a:pt x="216" y="402"/>
                    </a:lnTo>
                    <a:lnTo>
                      <a:pt x="216" y="402"/>
                    </a:lnTo>
                    <a:lnTo>
                      <a:pt x="221" y="412"/>
                    </a:lnTo>
                    <a:lnTo>
                      <a:pt x="245" y="426"/>
                    </a:lnTo>
                    <a:lnTo>
                      <a:pt x="254" y="431"/>
                    </a:lnTo>
                    <a:lnTo>
                      <a:pt x="259" y="436"/>
                    </a:lnTo>
                    <a:lnTo>
                      <a:pt x="264" y="431"/>
                    </a:lnTo>
                    <a:lnTo>
                      <a:pt x="259" y="426"/>
                    </a:lnTo>
                    <a:lnTo>
                      <a:pt x="250" y="407"/>
                    </a:lnTo>
                    <a:lnTo>
                      <a:pt x="235" y="379"/>
                    </a:lnTo>
                    <a:lnTo>
                      <a:pt x="216" y="340"/>
                    </a:lnTo>
                    <a:lnTo>
                      <a:pt x="197" y="302"/>
                    </a:lnTo>
                    <a:lnTo>
                      <a:pt x="182" y="259"/>
                    </a:lnTo>
                    <a:lnTo>
                      <a:pt x="178" y="220"/>
                    </a:lnTo>
                    <a:lnTo>
                      <a:pt x="178" y="182"/>
                    </a:lnTo>
                    <a:lnTo>
                      <a:pt x="173" y="139"/>
                    </a:lnTo>
                    <a:lnTo>
                      <a:pt x="168" y="96"/>
                    </a:lnTo>
                    <a:lnTo>
                      <a:pt x="163" y="57"/>
                    </a:lnTo>
                    <a:lnTo>
                      <a:pt x="163" y="24"/>
                    </a:lnTo>
                    <a:lnTo>
                      <a:pt x="168" y="4"/>
                    </a:lnTo>
                    <a:lnTo>
                      <a:pt x="178" y="0"/>
                    </a:lnTo>
                    <a:lnTo>
                      <a:pt x="187" y="0"/>
                    </a:lnTo>
                    <a:lnTo>
                      <a:pt x="202" y="4"/>
                    </a:lnTo>
                    <a:lnTo>
                      <a:pt x="221" y="19"/>
                    </a:lnTo>
                    <a:lnTo>
                      <a:pt x="240" y="38"/>
                    </a:lnTo>
                    <a:lnTo>
                      <a:pt x="259" y="67"/>
                    </a:lnTo>
                    <a:lnTo>
                      <a:pt x="274" y="105"/>
                    </a:lnTo>
                    <a:lnTo>
                      <a:pt x="293" y="148"/>
                    </a:lnTo>
                    <a:lnTo>
                      <a:pt x="322" y="259"/>
                    </a:lnTo>
                    <a:lnTo>
                      <a:pt x="350" y="374"/>
                    </a:lnTo>
                    <a:lnTo>
                      <a:pt x="374" y="484"/>
                    </a:lnTo>
                    <a:lnTo>
                      <a:pt x="389" y="580"/>
                    </a:lnTo>
                    <a:lnTo>
                      <a:pt x="403" y="647"/>
                    </a:lnTo>
                    <a:lnTo>
                      <a:pt x="403" y="671"/>
                    </a:lnTo>
                    <a:lnTo>
                      <a:pt x="106" y="829"/>
                    </a:lnTo>
                    <a:lnTo>
                      <a:pt x="110" y="825"/>
                    </a:lnTo>
                    <a:lnTo>
                      <a:pt x="110" y="825"/>
                    </a:lnTo>
                    <a:lnTo>
                      <a:pt x="115" y="820"/>
                    </a:lnTo>
                    <a:lnTo>
                      <a:pt x="115" y="810"/>
                    </a:lnTo>
                    <a:lnTo>
                      <a:pt x="110" y="796"/>
                    </a:lnTo>
                    <a:lnTo>
                      <a:pt x="101" y="772"/>
                    </a:lnTo>
                    <a:lnTo>
                      <a:pt x="82" y="743"/>
                    </a:lnTo>
                    <a:lnTo>
                      <a:pt x="53" y="705"/>
                    </a:lnTo>
                    <a:lnTo>
                      <a:pt x="34" y="681"/>
                    </a:lnTo>
                    <a:lnTo>
                      <a:pt x="19" y="657"/>
                    </a:lnTo>
                    <a:lnTo>
                      <a:pt x="5" y="638"/>
                    </a:lnTo>
                    <a:lnTo>
                      <a:pt x="0" y="623"/>
                    </a:lnTo>
                    <a:lnTo>
                      <a:pt x="0" y="618"/>
                    </a:lnTo>
                    <a:lnTo>
                      <a:pt x="0" y="618"/>
                    </a:lnTo>
                    <a:lnTo>
                      <a:pt x="0" y="618"/>
                    </a:lnTo>
                    <a:lnTo>
                      <a:pt x="5" y="618"/>
                    </a:lnTo>
                    <a:lnTo>
                      <a:pt x="19" y="628"/>
                    </a:lnTo>
                    <a:lnTo>
                      <a:pt x="43" y="652"/>
                    </a:lnTo>
                    <a:lnTo>
                      <a:pt x="67" y="671"/>
                    </a:lnTo>
                    <a:lnTo>
                      <a:pt x="91" y="681"/>
                    </a:lnTo>
                    <a:lnTo>
                      <a:pt x="96" y="681"/>
                    </a:lnTo>
                    <a:lnTo>
                      <a:pt x="106" y="676"/>
                    </a:lnTo>
                    <a:lnTo>
                      <a:pt x="110" y="671"/>
                    </a:lnTo>
                    <a:lnTo>
                      <a:pt x="110" y="666"/>
                    </a:lnTo>
                    <a:lnTo>
                      <a:pt x="115" y="652"/>
                    </a:lnTo>
                    <a:lnTo>
                      <a:pt x="115" y="628"/>
                    </a:lnTo>
                    <a:lnTo>
                      <a:pt x="106" y="594"/>
                    </a:lnTo>
                    <a:lnTo>
                      <a:pt x="96" y="566"/>
                    </a:lnTo>
                    <a:close/>
                  </a:path>
                </a:pathLst>
              </a:custGeom>
              <a:solidFill>
                <a:srgbClr val="84ABC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58" name="Freeform 34"/>
              <p:cNvSpPr>
                <a:spLocks/>
              </p:cNvSpPr>
              <p:nvPr/>
            </p:nvSpPr>
            <p:spPr bwMode="auto">
              <a:xfrm>
                <a:off x="683" y="9595"/>
                <a:ext cx="379" cy="825"/>
              </a:xfrm>
              <a:custGeom>
                <a:avLst/>
                <a:gdLst/>
                <a:ahLst/>
                <a:cxnLst>
                  <a:cxn ang="0">
                    <a:pos x="91" y="825"/>
                  </a:cxn>
                  <a:cxn ang="0">
                    <a:pos x="106" y="815"/>
                  </a:cxn>
                  <a:cxn ang="0">
                    <a:pos x="106" y="791"/>
                  </a:cxn>
                  <a:cxn ang="0">
                    <a:pos x="82" y="738"/>
                  </a:cxn>
                  <a:cxn ang="0">
                    <a:pos x="34" y="681"/>
                  </a:cxn>
                  <a:cxn ang="0">
                    <a:pos x="5" y="647"/>
                  </a:cxn>
                  <a:cxn ang="0">
                    <a:pos x="0" y="638"/>
                  </a:cxn>
                  <a:cxn ang="0">
                    <a:pos x="19" y="652"/>
                  </a:cxn>
                  <a:cxn ang="0">
                    <a:pos x="72" y="695"/>
                  </a:cxn>
                  <a:cxn ang="0">
                    <a:pos x="96" y="705"/>
                  </a:cxn>
                  <a:cxn ang="0">
                    <a:pos x="106" y="700"/>
                  </a:cxn>
                  <a:cxn ang="0">
                    <a:pos x="115" y="676"/>
                  </a:cxn>
                  <a:cxn ang="0">
                    <a:pos x="101" y="623"/>
                  </a:cxn>
                  <a:cxn ang="0">
                    <a:pos x="77" y="566"/>
                  </a:cxn>
                  <a:cxn ang="0">
                    <a:pos x="77" y="542"/>
                  </a:cxn>
                  <a:cxn ang="0">
                    <a:pos x="91" y="556"/>
                  </a:cxn>
                  <a:cxn ang="0">
                    <a:pos x="120" y="590"/>
                  </a:cxn>
                  <a:cxn ang="0">
                    <a:pos x="144" y="633"/>
                  </a:cxn>
                  <a:cxn ang="0">
                    <a:pos x="178" y="657"/>
                  </a:cxn>
                  <a:cxn ang="0">
                    <a:pos x="211" y="657"/>
                  </a:cxn>
                  <a:cxn ang="0">
                    <a:pos x="240" y="642"/>
                  </a:cxn>
                  <a:cxn ang="0">
                    <a:pos x="278" y="594"/>
                  </a:cxn>
                  <a:cxn ang="0">
                    <a:pos x="302" y="537"/>
                  </a:cxn>
                  <a:cxn ang="0">
                    <a:pos x="278" y="489"/>
                  </a:cxn>
                  <a:cxn ang="0">
                    <a:pos x="240" y="446"/>
                  </a:cxn>
                  <a:cxn ang="0">
                    <a:pos x="216" y="422"/>
                  </a:cxn>
                  <a:cxn ang="0">
                    <a:pos x="221" y="431"/>
                  </a:cxn>
                  <a:cxn ang="0">
                    <a:pos x="254" y="450"/>
                  </a:cxn>
                  <a:cxn ang="0">
                    <a:pos x="264" y="450"/>
                  </a:cxn>
                  <a:cxn ang="0">
                    <a:pos x="250" y="426"/>
                  </a:cxn>
                  <a:cxn ang="0">
                    <a:pos x="211" y="359"/>
                  </a:cxn>
                  <a:cxn ang="0">
                    <a:pos x="178" y="278"/>
                  </a:cxn>
                  <a:cxn ang="0">
                    <a:pos x="173" y="201"/>
                  </a:cxn>
                  <a:cxn ang="0">
                    <a:pos x="154" y="105"/>
                  </a:cxn>
                  <a:cxn ang="0">
                    <a:pos x="144" y="28"/>
                  </a:cxn>
                  <a:cxn ang="0">
                    <a:pos x="154" y="0"/>
                  </a:cxn>
                  <a:cxn ang="0">
                    <a:pos x="178" y="4"/>
                  </a:cxn>
                  <a:cxn ang="0">
                    <a:pos x="216" y="38"/>
                  </a:cxn>
                  <a:cxn ang="0">
                    <a:pos x="250" y="105"/>
                  </a:cxn>
                  <a:cxn ang="0">
                    <a:pos x="298" y="259"/>
                  </a:cxn>
                  <a:cxn ang="0">
                    <a:pos x="350" y="484"/>
                  </a:cxn>
                  <a:cxn ang="0">
                    <a:pos x="379" y="647"/>
                  </a:cxn>
                  <a:cxn ang="0">
                    <a:pos x="91" y="825"/>
                  </a:cxn>
                </a:cxnLst>
                <a:rect l="0" t="0" r="r" b="b"/>
                <a:pathLst>
                  <a:path w="379" h="825">
                    <a:moveTo>
                      <a:pt x="91" y="825"/>
                    </a:moveTo>
                    <a:lnTo>
                      <a:pt x="91" y="825"/>
                    </a:lnTo>
                    <a:lnTo>
                      <a:pt x="96" y="820"/>
                    </a:lnTo>
                    <a:lnTo>
                      <a:pt x="106" y="815"/>
                    </a:lnTo>
                    <a:lnTo>
                      <a:pt x="106" y="805"/>
                    </a:lnTo>
                    <a:lnTo>
                      <a:pt x="106" y="791"/>
                    </a:lnTo>
                    <a:lnTo>
                      <a:pt x="101" y="767"/>
                    </a:lnTo>
                    <a:lnTo>
                      <a:pt x="82" y="738"/>
                    </a:lnTo>
                    <a:lnTo>
                      <a:pt x="53" y="705"/>
                    </a:lnTo>
                    <a:lnTo>
                      <a:pt x="34" y="681"/>
                    </a:lnTo>
                    <a:lnTo>
                      <a:pt x="19" y="661"/>
                    </a:lnTo>
                    <a:lnTo>
                      <a:pt x="5" y="647"/>
                    </a:lnTo>
                    <a:lnTo>
                      <a:pt x="0" y="638"/>
                    </a:lnTo>
                    <a:lnTo>
                      <a:pt x="0" y="638"/>
                    </a:lnTo>
                    <a:lnTo>
                      <a:pt x="5" y="642"/>
                    </a:lnTo>
                    <a:lnTo>
                      <a:pt x="19" y="652"/>
                    </a:lnTo>
                    <a:lnTo>
                      <a:pt x="43" y="676"/>
                    </a:lnTo>
                    <a:lnTo>
                      <a:pt x="72" y="695"/>
                    </a:lnTo>
                    <a:lnTo>
                      <a:pt x="91" y="705"/>
                    </a:lnTo>
                    <a:lnTo>
                      <a:pt x="96" y="705"/>
                    </a:lnTo>
                    <a:lnTo>
                      <a:pt x="101" y="705"/>
                    </a:lnTo>
                    <a:lnTo>
                      <a:pt x="106" y="700"/>
                    </a:lnTo>
                    <a:lnTo>
                      <a:pt x="110" y="695"/>
                    </a:lnTo>
                    <a:lnTo>
                      <a:pt x="115" y="676"/>
                    </a:lnTo>
                    <a:lnTo>
                      <a:pt x="110" y="652"/>
                    </a:lnTo>
                    <a:lnTo>
                      <a:pt x="101" y="623"/>
                    </a:lnTo>
                    <a:lnTo>
                      <a:pt x="91" y="594"/>
                    </a:lnTo>
                    <a:lnTo>
                      <a:pt x="77" y="566"/>
                    </a:lnTo>
                    <a:lnTo>
                      <a:pt x="77" y="551"/>
                    </a:lnTo>
                    <a:lnTo>
                      <a:pt x="77" y="542"/>
                    </a:lnTo>
                    <a:lnTo>
                      <a:pt x="82" y="546"/>
                    </a:lnTo>
                    <a:lnTo>
                      <a:pt x="91" y="556"/>
                    </a:lnTo>
                    <a:lnTo>
                      <a:pt x="106" y="570"/>
                    </a:lnTo>
                    <a:lnTo>
                      <a:pt x="120" y="590"/>
                    </a:lnTo>
                    <a:lnTo>
                      <a:pt x="130" y="609"/>
                    </a:lnTo>
                    <a:lnTo>
                      <a:pt x="144" y="633"/>
                    </a:lnTo>
                    <a:lnTo>
                      <a:pt x="163" y="647"/>
                    </a:lnTo>
                    <a:lnTo>
                      <a:pt x="178" y="657"/>
                    </a:lnTo>
                    <a:lnTo>
                      <a:pt x="197" y="661"/>
                    </a:lnTo>
                    <a:lnTo>
                      <a:pt x="211" y="657"/>
                    </a:lnTo>
                    <a:lnTo>
                      <a:pt x="226" y="652"/>
                    </a:lnTo>
                    <a:lnTo>
                      <a:pt x="240" y="642"/>
                    </a:lnTo>
                    <a:lnTo>
                      <a:pt x="254" y="628"/>
                    </a:lnTo>
                    <a:lnTo>
                      <a:pt x="278" y="594"/>
                    </a:lnTo>
                    <a:lnTo>
                      <a:pt x="293" y="566"/>
                    </a:lnTo>
                    <a:lnTo>
                      <a:pt x="302" y="537"/>
                    </a:lnTo>
                    <a:lnTo>
                      <a:pt x="302" y="518"/>
                    </a:lnTo>
                    <a:lnTo>
                      <a:pt x="278" y="489"/>
                    </a:lnTo>
                    <a:lnTo>
                      <a:pt x="259" y="465"/>
                    </a:lnTo>
                    <a:lnTo>
                      <a:pt x="240" y="446"/>
                    </a:lnTo>
                    <a:lnTo>
                      <a:pt x="226" y="431"/>
                    </a:lnTo>
                    <a:lnTo>
                      <a:pt x="216" y="422"/>
                    </a:lnTo>
                    <a:lnTo>
                      <a:pt x="216" y="422"/>
                    </a:lnTo>
                    <a:lnTo>
                      <a:pt x="221" y="431"/>
                    </a:lnTo>
                    <a:lnTo>
                      <a:pt x="245" y="446"/>
                    </a:lnTo>
                    <a:lnTo>
                      <a:pt x="254" y="450"/>
                    </a:lnTo>
                    <a:lnTo>
                      <a:pt x="259" y="455"/>
                    </a:lnTo>
                    <a:lnTo>
                      <a:pt x="264" y="450"/>
                    </a:lnTo>
                    <a:lnTo>
                      <a:pt x="259" y="446"/>
                    </a:lnTo>
                    <a:lnTo>
                      <a:pt x="250" y="426"/>
                    </a:lnTo>
                    <a:lnTo>
                      <a:pt x="235" y="398"/>
                    </a:lnTo>
                    <a:lnTo>
                      <a:pt x="211" y="359"/>
                    </a:lnTo>
                    <a:lnTo>
                      <a:pt x="192" y="316"/>
                    </a:lnTo>
                    <a:lnTo>
                      <a:pt x="178" y="278"/>
                    </a:lnTo>
                    <a:lnTo>
                      <a:pt x="173" y="239"/>
                    </a:lnTo>
                    <a:lnTo>
                      <a:pt x="173" y="201"/>
                    </a:lnTo>
                    <a:lnTo>
                      <a:pt x="163" y="153"/>
                    </a:lnTo>
                    <a:lnTo>
                      <a:pt x="154" y="105"/>
                    </a:lnTo>
                    <a:lnTo>
                      <a:pt x="149" y="62"/>
                    </a:lnTo>
                    <a:lnTo>
                      <a:pt x="144" y="28"/>
                    </a:lnTo>
                    <a:lnTo>
                      <a:pt x="149" y="4"/>
                    </a:lnTo>
                    <a:lnTo>
                      <a:pt x="154" y="0"/>
                    </a:lnTo>
                    <a:lnTo>
                      <a:pt x="163" y="0"/>
                    </a:lnTo>
                    <a:lnTo>
                      <a:pt x="178" y="4"/>
                    </a:lnTo>
                    <a:lnTo>
                      <a:pt x="197" y="19"/>
                    </a:lnTo>
                    <a:lnTo>
                      <a:pt x="216" y="38"/>
                    </a:lnTo>
                    <a:lnTo>
                      <a:pt x="235" y="67"/>
                    </a:lnTo>
                    <a:lnTo>
                      <a:pt x="250" y="105"/>
                    </a:lnTo>
                    <a:lnTo>
                      <a:pt x="269" y="148"/>
                    </a:lnTo>
                    <a:lnTo>
                      <a:pt x="298" y="259"/>
                    </a:lnTo>
                    <a:lnTo>
                      <a:pt x="326" y="374"/>
                    </a:lnTo>
                    <a:lnTo>
                      <a:pt x="350" y="484"/>
                    </a:lnTo>
                    <a:lnTo>
                      <a:pt x="365" y="580"/>
                    </a:lnTo>
                    <a:lnTo>
                      <a:pt x="379" y="647"/>
                    </a:lnTo>
                    <a:lnTo>
                      <a:pt x="379" y="671"/>
                    </a:lnTo>
                    <a:lnTo>
                      <a:pt x="91" y="825"/>
                    </a:lnTo>
                    <a:close/>
                  </a:path>
                </a:pathLst>
              </a:custGeom>
              <a:solidFill>
                <a:srgbClr val="80A8C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59" name="Freeform 35"/>
              <p:cNvSpPr>
                <a:spLocks/>
              </p:cNvSpPr>
              <p:nvPr/>
            </p:nvSpPr>
            <p:spPr bwMode="auto">
              <a:xfrm>
                <a:off x="1259" y="9786"/>
                <a:ext cx="355" cy="360"/>
              </a:xfrm>
              <a:custGeom>
                <a:avLst/>
                <a:gdLst/>
                <a:ahLst/>
                <a:cxnLst>
                  <a:cxn ang="0">
                    <a:pos x="182" y="24"/>
                  </a:cxn>
                  <a:cxn ang="0">
                    <a:pos x="192" y="34"/>
                  </a:cxn>
                  <a:cxn ang="0">
                    <a:pos x="201" y="48"/>
                  </a:cxn>
                  <a:cxn ang="0">
                    <a:pos x="201" y="68"/>
                  </a:cxn>
                  <a:cxn ang="0">
                    <a:pos x="206" y="87"/>
                  </a:cxn>
                  <a:cxn ang="0">
                    <a:pos x="206" y="125"/>
                  </a:cxn>
                  <a:cxn ang="0">
                    <a:pos x="206" y="164"/>
                  </a:cxn>
                  <a:cxn ang="0">
                    <a:pos x="211" y="197"/>
                  </a:cxn>
                  <a:cxn ang="0">
                    <a:pos x="216" y="221"/>
                  </a:cxn>
                  <a:cxn ang="0">
                    <a:pos x="225" y="226"/>
                  </a:cxn>
                  <a:cxn ang="0">
                    <a:pos x="235" y="231"/>
                  </a:cxn>
                  <a:cxn ang="0">
                    <a:pos x="244" y="231"/>
                  </a:cxn>
                  <a:cxn ang="0">
                    <a:pos x="264" y="221"/>
                  </a:cxn>
                  <a:cxn ang="0">
                    <a:pos x="278" y="216"/>
                  </a:cxn>
                  <a:cxn ang="0">
                    <a:pos x="292" y="211"/>
                  </a:cxn>
                  <a:cxn ang="0">
                    <a:pos x="307" y="211"/>
                  </a:cxn>
                  <a:cxn ang="0">
                    <a:pos x="321" y="216"/>
                  </a:cxn>
                  <a:cxn ang="0">
                    <a:pos x="331" y="226"/>
                  </a:cxn>
                  <a:cxn ang="0">
                    <a:pos x="340" y="235"/>
                  </a:cxn>
                  <a:cxn ang="0">
                    <a:pos x="350" y="245"/>
                  </a:cxn>
                  <a:cxn ang="0">
                    <a:pos x="350" y="259"/>
                  </a:cxn>
                  <a:cxn ang="0">
                    <a:pos x="355" y="274"/>
                  </a:cxn>
                  <a:cxn ang="0">
                    <a:pos x="350" y="288"/>
                  </a:cxn>
                  <a:cxn ang="0">
                    <a:pos x="350" y="303"/>
                  </a:cxn>
                  <a:cxn ang="0">
                    <a:pos x="340" y="317"/>
                  </a:cxn>
                  <a:cxn ang="0">
                    <a:pos x="331" y="327"/>
                  </a:cxn>
                  <a:cxn ang="0">
                    <a:pos x="316" y="341"/>
                  </a:cxn>
                  <a:cxn ang="0">
                    <a:pos x="297" y="351"/>
                  </a:cxn>
                  <a:cxn ang="0">
                    <a:pos x="278" y="355"/>
                  </a:cxn>
                  <a:cxn ang="0">
                    <a:pos x="244" y="360"/>
                  </a:cxn>
                  <a:cxn ang="0">
                    <a:pos x="206" y="360"/>
                  </a:cxn>
                  <a:cxn ang="0">
                    <a:pos x="158" y="360"/>
                  </a:cxn>
                  <a:cxn ang="0">
                    <a:pos x="110" y="360"/>
                  </a:cxn>
                  <a:cxn ang="0">
                    <a:pos x="67" y="355"/>
                  </a:cxn>
                  <a:cxn ang="0">
                    <a:pos x="33" y="355"/>
                  </a:cxn>
                  <a:cxn ang="0">
                    <a:pos x="9" y="351"/>
                  </a:cxn>
                  <a:cxn ang="0">
                    <a:pos x="0" y="351"/>
                  </a:cxn>
                  <a:cxn ang="0">
                    <a:pos x="0" y="346"/>
                  </a:cxn>
                  <a:cxn ang="0">
                    <a:pos x="5" y="336"/>
                  </a:cxn>
                  <a:cxn ang="0">
                    <a:pos x="9" y="322"/>
                  </a:cxn>
                  <a:cxn ang="0">
                    <a:pos x="19" y="303"/>
                  </a:cxn>
                  <a:cxn ang="0">
                    <a:pos x="29" y="283"/>
                  </a:cxn>
                  <a:cxn ang="0">
                    <a:pos x="48" y="259"/>
                  </a:cxn>
                  <a:cxn ang="0">
                    <a:pos x="67" y="235"/>
                  </a:cxn>
                  <a:cxn ang="0">
                    <a:pos x="91" y="211"/>
                  </a:cxn>
                  <a:cxn ang="0">
                    <a:pos x="91" y="197"/>
                  </a:cxn>
                  <a:cxn ang="0">
                    <a:pos x="91" y="168"/>
                  </a:cxn>
                  <a:cxn ang="0">
                    <a:pos x="96" y="125"/>
                  </a:cxn>
                  <a:cxn ang="0">
                    <a:pos x="100" y="77"/>
                  </a:cxn>
                  <a:cxn ang="0">
                    <a:pos x="105" y="58"/>
                  </a:cxn>
                  <a:cxn ang="0">
                    <a:pos x="110" y="39"/>
                  </a:cxn>
                  <a:cxn ang="0">
                    <a:pos x="115" y="20"/>
                  </a:cxn>
                  <a:cxn ang="0">
                    <a:pos x="124" y="10"/>
                  </a:cxn>
                  <a:cxn ang="0">
                    <a:pos x="139" y="0"/>
                  </a:cxn>
                  <a:cxn ang="0">
                    <a:pos x="148" y="0"/>
                  </a:cxn>
                  <a:cxn ang="0">
                    <a:pos x="168" y="10"/>
                  </a:cxn>
                  <a:cxn ang="0">
                    <a:pos x="182" y="24"/>
                  </a:cxn>
                </a:cxnLst>
                <a:rect l="0" t="0" r="r" b="b"/>
                <a:pathLst>
                  <a:path w="355" h="360">
                    <a:moveTo>
                      <a:pt x="182" y="24"/>
                    </a:moveTo>
                    <a:lnTo>
                      <a:pt x="192" y="34"/>
                    </a:lnTo>
                    <a:lnTo>
                      <a:pt x="201" y="48"/>
                    </a:lnTo>
                    <a:lnTo>
                      <a:pt x="201" y="68"/>
                    </a:lnTo>
                    <a:lnTo>
                      <a:pt x="206" y="87"/>
                    </a:lnTo>
                    <a:lnTo>
                      <a:pt x="206" y="125"/>
                    </a:lnTo>
                    <a:lnTo>
                      <a:pt x="206" y="164"/>
                    </a:lnTo>
                    <a:lnTo>
                      <a:pt x="211" y="197"/>
                    </a:lnTo>
                    <a:lnTo>
                      <a:pt x="216" y="221"/>
                    </a:lnTo>
                    <a:lnTo>
                      <a:pt x="225" y="226"/>
                    </a:lnTo>
                    <a:lnTo>
                      <a:pt x="235" y="231"/>
                    </a:lnTo>
                    <a:lnTo>
                      <a:pt x="244" y="231"/>
                    </a:lnTo>
                    <a:lnTo>
                      <a:pt x="264" y="221"/>
                    </a:lnTo>
                    <a:lnTo>
                      <a:pt x="278" y="216"/>
                    </a:lnTo>
                    <a:lnTo>
                      <a:pt x="292" y="211"/>
                    </a:lnTo>
                    <a:lnTo>
                      <a:pt x="307" y="211"/>
                    </a:lnTo>
                    <a:lnTo>
                      <a:pt x="321" y="216"/>
                    </a:lnTo>
                    <a:lnTo>
                      <a:pt x="331" y="226"/>
                    </a:lnTo>
                    <a:lnTo>
                      <a:pt x="340" y="235"/>
                    </a:lnTo>
                    <a:lnTo>
                      <a:pt x="350" y="245"/>
                    </a:lnTo>
                    <a:lnTo>
                      <a:pt x="350" y="259"/>
                    </a:lnTo>
                    <a:lnTo>
                      <a:pt x="355" y="274"/>
                    </a:lnTo>
                    <a:lnTo>
                      <a:pt x="350" y="288"/>
                    </a:lnTo>
                    <a:lnTo>
                      <a:pt x="350" y="303"/>
                    </a:lnTo>
                    <a:lnTo>
                      <a:pt x="340" y="317"/>
                    </a:lnTo>
                    <a:lnTo>
                      <a:pt x="331" y="327"/>
                    </a:lnTo>
                    <a:lnTo>
                      <a:pt x="316" y="341"/>
                    </a:lnTo>
                    <a:lnTo>
                      <a:pt x="297" y="351"/>
                    </a:lnTo>
                    <a:lnTo>
                      <a:pt x="278" y="355"/>
                    </a:lnTo>
                    <a:lnTo>
                      <a:pt x="244" y="360"/>
                    </a:lnTo>
                    <a:lnTo>
                      <a:pt x="206" y="360"/>
                    </a:lnTo>
                    <a:lnTo>
                      <a:pt x="158" y="360"/>
                    </a:lnTo>
                    <a:lnTo>
                      <a:pt x="110" y="360"/>
                    </a:lnTo>
                    <a:lnTo>
                      <a:pt x="67" y="355"/>
                    </a:lnTo>
                    <a:lnTo>
                      <a:pt x="33" y="355"/>
                    </a:lnTo>
                    <a:lnTo>
                      <a:pt x="9" y="351"/>
                    </a:lnTo>
                    <a:lnTo>
                      <a:pt x="0" y="351"/>
                    </a:lnTo>
                    <a:lnTo>
                      <a:pt x="0" y="346"/>
                    </a:lnTo>
                    <a:lnTo>
                      <a:pt x="5" y="336"/>
                    </a:lnTo>
                    <a:lnTo>
                      <a:pt x="9" y="322"/>
                    </a:lnTo>
                    <a:lnTo>
                      <a:pt x="19" y="303"/>
                    </a:lnTo>
                    <a:lnTo>
                      <a:pt x="29" y="283"/>
                    </a:lnTo>
                    <a:lnTo>
                      <a:pt x="48" y="259"/>
                    </a:lnTo>
                    <a:lnTo>
                      <a:pt x="67" y="235"/>
                    </a:lnTo>
                    <a:lnTo>
                      <a:pt x="91" y="211"/>
                    </a:lnTo>
                    <a:lnTo>
                      <a:pt x="91" y="197"/>
                    </a:lnTo>
                    <a:lnTo>
                      <a:pt x="91" y="168"/>
                    </a:lnTo>
                    <a:lnTo>
                      <a:pt x="96" y="125"/>
                    </a:lnTo>
                    <a:lnTo>
                      <a:pt x="100" y="77"/>
                    </a:lnTo>
                    <a:lnTo>
                      <a:pt x="105" y="58"/>
                    </a:lnTo>
                    <a:lnTo>
                      <a:pt x="110" y="39"/>
                    </a:lnTo>
                    <a:lnTo>
                      <a:pt x="115" y="20"/>
                    </a:lnTo>
                    <a:lnTo>
                      <a:pt x="124" y="10"/>
                    </a:lnTo>
                    <a:lnTo>
                      <a:pt x="139" y="0"/>
                    </a:lnTo>
                    <a:lnTo>
                      <a:pt x="148" y="0"/>
                    </a:lnTo>
                    <a:lnTo>
                      <a:pt x="168" y="10"/>
                    </a:lnTo>
                    <a:lnTo>
                      <a:pt x="182" y="24"/>
                    </a:lnTo>
                    <a:close/>
                  </a:path>
                </a:pathLst>
              </a:custGeom>
              <a:solidFill>
                <a:srgbClr val="9BBCD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60" name="Freeform 36"/>
              <p:cNvSpPr>
                <a:spLocks/>
              </p:cNvSpPr>
              <p:nvPr/>
            </p:nvSpPr>
            <p:spPr bwMode="auto">
              <a:xfrm>
                <a:off x="1259" y="9834"/>
                <a:ext cx="326" cy="312"/>
              </a:xfrm>
              <a:custGeom>
                <a:avLst/>
                <a:gdLst/>
                <a:ahLst/>
                <a:cxnLst>
                  <a:cxn ang="0">
                    <a:pos x="172" y="20"/>
                  </a:cxn>
                  <a:cxn ang="0">
                    <a:pos x="187" y="48"/>
                  </a:cxn>
                  <a:cxn ang="0">
                    <a:pos x="192" y="82"/>
                  </a:cxn>
                  <a:cxn ang="0">
                    <a:pos x="192" y="116"/>
                  </a:cxn>
                  <a:cxn ang="0">
                    <a:pos x="192" y="149"/>
                  </a:cxn>
                  <a:cxn ang="0">
                    <a:pos x="192" y="178"/>
                  </a:cxn>
                  <a:cxn ang="0">
                    <a:pos x="196" y="197"/>
                  </a:cxn>
                  <a:cxn ang="0">
                    <a:pos x="206" y="202"/>
                  </a:cxn>
                  <a:cxn ang="0">
                    <a:pos x="216" y="207"/>
                  </a:cxn>
                  <a:cxn ang="0">
                    <a:pos x="225" y="202"/>
                  </a:cxn>
                  <a:cxn ang="0">
                    <a:pos x="244" y="197"/>
                  </a:cxn>
                  <a:cxn ang="0">
                    <a:pos x="259" y="187"/>
                  </a:cxn>
                  <a:cxn ang="0">
                    <a:pos x="273" y="183"/>
                  </a:cxn>
                  <a:cxn ang="0">
                    <a:pos x="288" y="183"/>
                  </a:cxn>
                  <a:cxn ang="0">
                    <a:pos x="302" y="187"/>
                  </a:cxn>
                  <a:cxn ang="0">
                    <a:pos x="312" y="192"/>
                  </a:cxn>
                  <a:cxn ang="0">
                    <a:pos x="316" y="202"/>
                  </a:cxn>
                  <a:cxn ang="0">
                    <a:pos x="321" y="211"/>
                  </a:cxn>
                  <a:cxn ang="0">
                    <a:pos x="326" y="221"/>
                  </a:cxn>
                  <a:cxn ang="0">
                    <a:pos x="326" y="235"/>
                  </a:cxn>
                  <a:cxn ang="0">
                    <a:pos x="326" y="245"/>
                  </a:cxn>
                  <a:cxn ang="0">
                    <a:pos x="321" y="259"/>
                  </a:cxn>
                  <a:cxn ang="0">
                    <a:pos x="312" y="269"/>
                  </a:cxn>
                  <a:cxn ang="0">
                    <a:pos x="302" y="283"/>
                  </a:cxn>
                  <a:cxn ang="0">
                    <a:pos x="292" y="293"/>
                  </a:cxn>
                  <a:cxn ang="0">
                    <a:pos x="273" y="298"/>
                  </a:cxn>
                  <a:cxn ang="0">
                    <a:pos x="254" y="307"/>
                  </a:cxn>
                  <a:cxn ang="0">
                    <a:pos x="225" y="312"/>
                  </a:cxn>
                  <a:cxn ang="0">
                    <a:pos x="187" y="312"/>
                  </a:cxn>
                  <a:cxn ang="0">
                    <a:pos x="144" y="312"/>
                  </a:cxn>
                  <a:cxn ang="0">
                    <a:pos x="100" y="312"/>
                  </a:cxn>
                  <a:cxn ang="0">
                    <a:pos x="62" y="307"/>
                  </a:cxn>
                  <a:cxn ang="0">
                    <a:pos x="29" y="307"/>
                  </a:cxn>
                  <a:cxn ang="0">
                    <a:pos x="9" y="303"/>
                  </a:cxn>
                  <a:cxn ang="0">
                    <a:pos x="0" y="303"/>
                  </a:cxn>
                  <a:cxn ang="0">
                    <a:pos x="0" y="303"/>
                  </a:cxn>
                  <a:cxn ang="0">
                    <a:pos x="0" y="293"/>
                  </a:cxn>
                  <a:cxn ang="0">
                    <a:pos x="5" y="279"/>
                  </a:cxn>
                  <a:cxn ang="0">
                    <a:pos x="14" y="259"/>
                  </a:cxn>
                  <a:cxn ang="0">
                    <a:pos x="24" y="240"/>
                  </a:cxn>
                  <a:cxn ang="0">
                    <a:pos x="38" y="216"/>
                  </a:cxn>
                  <a:cxn ang="0">
                    <a:pos x="62" y="197"/>
                  </a:cxn>
                  <a:cxn ang="0">
                    <a:pos x="86" y="173"/>
                  </a:cxn>
                  <a:cxn ang="0">
                    <a:pos x="86" y="163"/>
                  </a:cxn>
                  <a:cxn ang="0">
                    <a:pos x="86" y="135"/>
                  </a:cxn>
                  <a:cxn ang="0">
                    <a:pos x="91" y="101"/>
                  </a:cxn>
                  <a:cxn ang="0">
                    <a:pos x="96" y="63"/>
                  </a:cxn>
                  <a:cxn ang="0">
                    <a:pos x="105" y="29"/>
                  </a:cxn>
                  <a:cxn ang="0">
                    <a:pos x="124" y="5"/>
                  </a:cxn>
                  <a:cxn ang="0">
                    <a:pos x="134" y="0"/>
                  </a:cxn>
                  <a:cxn ang="0">
                    <a:pos x="144" y="0"/>
                  </a:cxn>
                  <a:cxn ang="0">
                    <a:pos x="158" y="10"/>
                  </a:cxn>
                  <a:cxn ang="0">
                    <a:pos x="172" y="20"/>
                  </a:cxn>
                </a:cxnLst>
                <a:rect l="0" t="0" r="r" b="b"/>
                <a:pathLst>
                  <a:path w="326" h="312">
                    <a:moveTo>
                      <a:pt x="172" y="20"/>
                    </a:moveTo>
                    <a:lnTo>
                      <a:pt x="187" y="48"/>
                    </a:lnTo>
                    <a:lnTo>
                      <a:pt x="192" y="82"/>
                    </a:lnTo>
                    <a:lnTo>
                      <a:pt x="192" y="116"/>
                    </a:lnTo>
                    <a:lnTo>
                      <a:pt x="192" y="149"/>
                    </a:lnTo>
                    <a:lnTo>
                      <a:pt x="192" y="178"/>
                    </a:lnTo>
                    <a:lnTo>
                      <a:pt x="196" y="197"/>
                    </a:lnTo>
                    <a:lnTo>
                      <a:pt x="206" y="202"/>
                    </a:lnTo>
                    <a:lnTo>
                      <a:pt x="216" y="207"/>
                    </a:lnTo>
                    <a:lnTo>
                      <a:pt x="225" y="202"/>
                    </a:lnTo>
                    <a:lnTo>
                      <a:pt x="244" y="197"/>
                    </a:lnTo>
                    <a:lnTo>
                      <a:pt x="259" y="187"/>
                    </a:lnTo>
                    <a:lnTo>
                      <a:pt x="273" y="183"/>
                    </a:lnTo>
                    <a:lnTo>
                      <a:pt x="288" y="183"/>
                    </a:lnTo>
                    <a:lnTo>
                      <a:pt x="302" y="187"/>
                    </a:lnTo>
                    <a:lnTo>
                      <a:pt x="312" y="192"/>
                    </a:lnTo>
                    <a:lnTo>
                      <a:pt x="316" y="202"/>
                    </a:lnTo>
                    <a:lnTo>
                      <a:pt x="321" y="211"/>
                    </a:lnTo>
                    <a:lnTo>
                      <a:pt x="326" y="221"/>
                    </a:lnTo>
                    <a:lnTo>
                      <a:pt x="326" y="235"/>
                    </a:lnTo>
                    <a:lnTo>
                      <a:pt x="326" y="245"/>
                    </a:lnTo>
                    <a:lnTo>
                      <a:pt x="321" y="259"/>
                    </a:lnTo>
                    <a:lnTo>
                      <a:pt x="312" y="269"/>
                    </a:lnTo>
                    <a:lnTo>
                      <a:pt x="302" y="283"/>
                    </a:lnTo>
                    <a:lnTo>
                      <a:pt x="292" y="293"/>
                    </a:lnTo>
                    <a:lnTo>
                      <a:pt x="273" y="298"/>
                    </a:lnTo>
                    <a:lnTo>
                      <a:pt x="254" y="307"/>
                    </a:lnTo>
                    <a:lnTo>
                      <a:pt x="225" y="312"/>
                    </a:lnTo>
                    <a:lnTo>
                      <a:pt x="187" y="312"/>
                    </a:lnTo>
                    <a:lnTo>
                      <a:pt x="144" y="312"/>
                    </a:lnTo>
                    <a:lnTo>
                      <a:pt x="100" y="312"/>
                    </a:lnTo>
                    <a:lnTo>
                      <a:pt x="62" y="307"/>
                    </a:lnTo>
                    <a:lnTo>
                      <a:pt x="29" y="307"/>
                    </a:lnTo>
                    <a:lnTo>
                      <a:pt x="9" y="303"/>
                    </a:lnTo>
                    <a:lnTo>
                      <a:pt x="0" y="303"/>
                    </a:lnTo>
                    <a:lnTo>
                      <a:pt x="0" y="303"/>
                    </a:lnTo>
                    <a:lnTo>
                      <a:pt x="0" y="293"/>
                    </a:lnTo>
                    <a:lnTo>
                      <a:pt x="5" y="279"/>
                    </a:lnTo>
                    <a:lnTo>
                      <a:pt x="14" y="259"/>
                    </a:lnTo>
                    <a:lnTo>
                      <a:pt x="24" y="240"/>
                    </a:lnTo>
                    <a:lnTo>
                      <a:pt x="38" y="216"/>
                    </a:lnTo>
                    <a:lnTo>
                      <a:pt x="62" y="197"/>
                    </a:lnTo>
                    <a:lnTo>
                      <a:pt x="86" y="173"/>
                    </a:lnTo>
                    <a:lnTo>
                      <a:pt x="86" y="163"/>
                    </a:lnTo>
                    <a:lnTo>
                      <a:pt x="86" y="135"/>
                    </a:lnTo>
                    <a:lnTo>
                      <a:pt x="91" y="101"/>
                    </a:lnTo>
                    <a:lnTo>
                      <a:pt x="96" y="63"/>
                    </a:lnTo>
                    <a:lnTo>
                      <a:pt x="105" y="29"/>
                    </a:lnTo>
                    <a:lnTo>
                      <a:pt x="124" y="5"/>
                    </a:lnTo>
                    <a:lnTo>
                      <a:pt x="134" y="0"/>
                    </a:lnTo>
                    <a:lnTo>
                      <a:pt x="144" y="0"/>
                    </a:lnTo>
                    <a:lnTo>
                      <a:pt x="158" y="10"/>
                    </a:lnTo>
                    <a:lnTo>
                      <a:pt x="172" y="20"/>
                    </a:lnTo>
                    <a:close/>
                  </a:path>
                </a:pathLst>
              </a:custGeom>
              <a:solidFill>
                <a:srgbClr val="92B3C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61" name="Freeform 37"/>
              <p:cNvSpPr>
                <a:spLocks/>
              </p:cNvSpPr>
              <p:nvPr/>
            </p:nvSpPr>
            <p:spPr bwMode="auto">
              <a:xfrm>
                <a:off x="1259" y="9878"/>
                <a:ext cx="302" cy="268"/>
              </a:xfrm>
              <a:custGeom>
                <a:avLst/>
                <a:gdLst/>
                <a:ahLst/>
                <a:cxnLst>
                  <a:cxn ang="0">
                    <a:pos x="163" y="24"/>
                  </a:cxn>
                  <a:cxn ang="0">
                    <a:pos x="172" y="52"/>
                  </a:cxn>
                  <a:cxn ang="0">
                    <a:pos x="177" y="81"/>
                  </a:cxn>
                  <a:cxn ang="0">
                    <a:pos x="177" y="115"/>
                  </a:cxn>
                  <a:cxn ang="0">
                    <a:pos x="172" y="143"/>
                  </a:cxn>
                  <a:cxn ang="0">
                    <a:pos x="172" y="163"/>
                  </a:cxn>
                  <a:cxn ang="0">
                    <a:pos x="182" y="182"/>
                  </a:cxn>
                  <a:cxn ang="0">
                    <a:pos x="187" y="182"/>
                  </a:cxn>
                  <a:cxn ang="0">
                    <a:pos x="196" y="182"/>
                  </a:cxn>
                  <a:cxn ang="0">
                    <a:pos x="206" y="182"/>
                  </a:cxn>
                  <a:cxn ang="0">
                    <a:pos x="225" y="172"/>
                  </a:cxn>
                  <a:cxn ang="0">
                    <a:pos x="240" y="167"/>
                  </a:cxn>
                  <a:cxn ang="0">
                    <a:pos x="254" y="163"/>
                  </a:cxn>
                  <a:cxn ang="0">
                    <a:pos x="268" y="158"/>
                  </a:cxn>
                  <a:cxn ang="0">
                    <a:pos x="278" y="163"/>
                  </a:cxn>
                  <a:cxn ang="0">
                    <a:pos x="288" y="167"/>
                  </a:cxn>
                  <a:cxn ang="0">
                    <a:pos x="292" y="172"/>
                  </a:cxn>
                  <a:cxn ang="0">
                    <a:pos x="297" y="177"/>
                  </a:cxn>
                  <a:cxn ang="0">
                    <a:pos x="302" y="187"/>
                  </a:cxn>
                  <a:cxn ang="0">
                    <a:pos x="297" y="206"/>
                  </a:cxn>
                  <a:cxn ang="0">
                    <a:pos x="288" y="230"/>
                  </a:cxn>
                  <a:cxn ang="0">
                    <a:pos x="268" y="244"/>
                  </a:cxn>
                  <a:cxn ang="0">
                    <a:pos x="235" y="259"/>
                  </a:cxn>
                  <a:cxn ang="0">
                    <a:pos x="206" y="268"/>
                  </a:cxn>
                  <a:cxn ang="0">
                    <a:pos x="172" y="268"/>
                  </a:cxn>
                  <a:cxn ang="0">
                    <a:pos x="134" y="268"/>
                  </a:cxn>
                  <a:cxn ang="0">
                    <a:pos x="96" y="268"/>
                  </a:cxn>
                  <a:cxn ang="0">
                    <a:pos x="57" y="268"/>
                  </a:cxn>
                  <a:cxn ang="0">
                    <a:pos x="29" y="263"/>
                  </a:cxn>
                  <a:cxn ang="0">
                    <a:pos x="5" y="259"/>
                  </a:cxn>
                  <a:cxn ang="0">
                    <a:pos x="0" y="259"/>
                  </a:cxn>
                  <a:cxn ang="0">
                    <a:pos x="0" y="259"/>
                  </a:cxn>
                  <a:cxn ang="0">
                    <a:pos x="0" y="249"/>
                  </a:cxn>
                  <a:cxn ang="0">
                    <a:pos x="5" y="235"/>
                  </a:cxn>
                  <a:cxn ang="0">
                    <a:pos x="9" y="220"/>
                  </a:cxn>
                  <a:cxn ang="0">
                    <a:pos x="19" y="201"/>
                  </a:cxn>
                  <a:cxn ang="0">
                    <a:pos x="33" y="182"/>
                  </a:cxn>
                  <a:cxn ang="0">
                    <a:pos x="53" y="158"/>
                  </a:cxn>
                  <a:cxn ang="0">
                    <a:pos x="77" y="139"/>
                  </a:cxn>
                  <a:cxn ang="0">
                    <a:pos x="81" y="129"/>
                  </a:cxn>
                  <a:cxn ang="0">
                    <a:pos x="81" y="105"/>
                  </a:cxn>
                  <a:cxn ang="0">
                    <a:pos x="86" y="76"/>
                  </a:cxn>
                  <a:cxn ang="0">
                    <a:pos x="96" y="48"/>
                  </a:cxn>
                  <a:cxn ang="0">
                    <a:pos x="105" y="19"/>
                  </a:cxn>
                  <a:cxn ang="0">
                    <a:pos x="120" y="4"/>
                  </a:cxn>
                  <a:cxn ang="0">
                    <a:pos x="129" y="0"/>
                  </a:cxn>
                  <a:cxn ang="0">
                    <a:pos x="139" y="4"/>
                  </a:cxn>
                  <a:cxn ang="0">
                    <a:pos x="148" y="9"/>
                  </a:cxn>
                  <a:cxn ang="0">
                    <a:pos x="163" y="24"/>
                  </a:cxn>
                </a:cxnLst>
                <a:rect l="0" t="0" r="r" b="b"/>
                <a:pathLst>
                  <a:path w="302" h="268">
                    <a:moveTo>
                      <a:pt x="163" y="24"/>
                    </a:moveTo>
                    <a:lnTo>
                      <a:pt x="172" y="52"/>
                    </a:lnTo>
                    <a:lnTo>
                      <a:pt x="177" y="81"/>
                    </a:lnTo>
                    <a:lnTo>
                      <a:pt x="177" y="115"/>
                    </a:lnTo>
                    <a:lnTo>
                      <a:pt x="172" y="143"/>
                    </a:lnTo>
                    <a:lnTo>
                      <a:pt x="172" y="163"/>
                    </a:lnTo>
                    <a:lnTo>
                      <a:pt x="182" y="182"/>
                    </a:lnTo>
                    <a:lnTo>
                      <a:pt x="187" y="182"/>
                    </a:lnTo>
                    <a:lnTo>
                      <a:pt x="196" y="182"/>
                    </a:lnTo>
                    <a:lnTo>
                      <a:pt x="206" y="182"/>
                    </a:lnTo>
                    <a:lnTo>
                      <a:pt x="225" y="172"/>
                    </a:lnTo>
                    <a:lnTo>
                      <a:pt x="240" y="167"/>
                    </a:lnTo>
                    <a:lnTo>
                      <a:pt x="254" y="163"/>
                    </a:lnTo>
                    <a:lnTo>
                      <a:pt x="268" y="158"/>
                    </a:lnTo>
                    <a:lnTo>
                      <a:pt x="278" y="163"/>
                    </a:lnTo>
                    <a:lnTo>
                      <a:pt x="288" y="167"/>
                    </a:lnTo>
                    <a:lnTo>
                      <a:pt x="292" y="172"/>
                    </a:lnTo>
                    <a:lnTo>
                      <a:pt x="297" y="177"/>
                    </a:lnTo>
                    <a:lnTo>
                      <a:pt x="302" y="187"/>
                    </a:lnTo>
                    <a:lnTo>
                      <a:pt x="297" y="206"/>
                    </a:lnTo>
                    <a:lnTo>
                      <a:pt x="288" y="230"/>
                    </a:lnTo>
                    <a:lnTo>
                      <a:pt x="268" y="244"/>
                    </a:lnTo>
                    <a:lnTo>
                      <a:pt x="235" y="259"/>
                    </a:lnTo>
                    <a:lnTo>
                      <a:pt x="206" y="268"/>
                    </a:lnTo>
                    <a:lnTo>
                      <a:pt x="172" y="268"/>
                    </a:lnTo>
                    <a:lnTo>
                      <a:pt x="134" y="268"/>
                    </a:lnTo>
                    <a:lnTo>
                      <a:pt x="96" y="268"/>
                    </a:lnTo>
                    <a:lnTo>
                      <a:pt x="57" y="268"/>
                    </a:lnTo>
                    <a:lnTo>
                      <a:pt x="29" y="263"/>
                    </a:lnTo>
                    <a:lnTo>
                      <a:pt x="5" y="259"/>
                    </a:lnTo>
                    <a:lnTo>
                      <a:pt x="0" y="259"/>
                    </a:lnTo>
                    <a:lnTo>
                      <a:pt x="0" y="259"/>
                    </a:lnTo>
                    <a:lnTo>
                      <a:pt x="0" y="249"/>
                    </a:lnTo>
                    <a:lnTo>
                      <a:pt x="5" y="235"/>
                    </a:lnTo>
                    <a:lnTo>
                      <a:pt x="9" y="220"/>
                    </a:lnTo>
                    <a:lnTo>
                      <a:pt x="19" y="201"/>
                    </a:lnTo>
                    <a:lnTo>
                      <a:pt x="33" y="182"/>
                    </a:lnTo>
                    <a:lnTo>
                      <a:pt x="53" y="158"/>
                    </a:lnTo>
                    <a:lnTo>
                      <a:pt x="77" y="139"/>
                    </a:lnTo>
                    <a:lnTo>
                      <a:pt x="81" y="129"/>
                    </a:lnTo>
                    <a:lnTo>
                      <a:pt x="81" y="105"/>
                    </a:lnTo>
                    <a:lnTo>
                      <a:pt x="86" y="76"/>
                    </a:lnTo>
                    <a:lnTo>
                      <a:pt x="96" y="48"/>
                    </a:lnTo>
                    <a:lnTo>
                      <a:pt x="105" y="19"/>
                    </a:lnTo>
                    <a:lnTo>
                      <a:pt x="120" y="4"/>
                    </a:lnTo>
                    <a:lnTo>
                      <a:pt x="129" y="0"/>
                    </a:lnTo>
                    <a:lnTo>
                      <a:pt x="139" y="4"/>
                    </a:lnTo>
                    <a:lnTo>
                      <a:pt x="148" y="9"/>
                    </a:lnTo>
                    <a:lnTo>
                      <a:pt x="163" y="24"/>
                    </a:lnTo>
                    <a:close/>
                  </a:path>
                </a:pathLst>
              </a:custGeom>
              <a:solidFill>
                <a:srgbClr val="88ADC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62" name="Freeform 38"/>
              <p:cNvSpPr>
                <a:spLocks/>
              </p:cNvSpPr>
              <p:nvPr/>
            </p:nvSpPr>
            <p:spPr bwMode="auto">
              <a:xfrm>
                <a:off x="1259" y="9926"/>
                <a:ext cx="273" cy="225"/>
              </a:xfrm>
              <a:custGeom>
                <a:avLst/>
                <a:gdLst/>
                <a:ahLst/>
                <a:cxnLst>
                  <a:cxn ang="0">
                    <a:pos x="153" y="24"/>
                  </a:cxn>
                  <a:cxn ang="0">
                    <a:pos x="163" y="52"/>
                  </a:cxn>
                  <a:cxn ang="0">
                    <a:pos x="163" y="81"/>
                  </a:cxn>
                  <a:cxn ang="0">
                    <a:pos x="163" y="105"/>
                  </a:cxn>
                  <a:cxn ang="0">
                    <a:pos x="158" y="129"/>
                  </a:cxn>
                  <a:cxn ang="0">
                    <a:pos x="158" y="148"/>
                  </a:cxn>
                  <a:cxn ang="0">
                    <a:pos x="163" y="158"/>
                  </a:cxn>
                  <a:cxn ang="0">
                    <a:pos x="177" y="158"/>
                  </a:cxn>
                  <a:cxn ang="0">
                    <a:pos x="206" y="148"/>
                  </a:cxn>
                  <a:cxn ang="0">
                    <a:pos x="235" y="134"/>
                  </a:cxn>
                  <a:cxn ang="0">
                    <a:pos x="259" y="134"/>
                  </a:cxn>
                  <a:cxn ang="0">
                    <a:pos x="264" y="134"/>
                  </a:cxn>
                  <a:cxn ang="0">
                    <a:pos x="268" y="139"/>
                  </a:cxn>
                  <a:cxn ang="0">
                    <a:pos x="273" y="143"/>
                  </a:cxn>
                  <a:cxn ang="0">
                    <a:pos x="273" y="148"/>
                  </a:cxn>
                  <a:cxn ang="0">
                    <a:pos x="273" y="167"/>
                  </a:cxn>
                  <a:cxn ang="0">
                    <a:pos x="259" y="182"/>
                  </a:cxn>
                  <a:cxn ang="0">
                    <a:pos x="240" y="196"/>
                  </a:cxn>
                  <a:cxn ang="0">
                    <a:pos x="216" y="211"/>
                  </a:cxn>
                  <a:cxn ang="0">
                    <a:pos x="187" y="220"/>
                  </a:cxn>
                  <a:cxn ang="0">
                    <a:pos x="158" y="220"/>
                  </a:cxn>
                  <a:cxn ang="0">
                    <a:pos x="120" y="225"/>
                  </a:cxn>
                  <a:cxn ang="0">
                    <a:pos x="86" y="220"/>
                  </a:cxn>
                  <a:cxn ang="0">
                    <a:pos x="53" y="220"/>
                  </a:cxn>
                  <a:cxn ang="0">
                    <a:pos x="24" y="215"/>
                  </a:cxn>
                  <a:cxn ang="0">
                    <a:pos x="5" y="211"/>
                  </a:cxn>
                  <a:cxn ang="0">
                    <a:pos x="0" y="211"/>
                  </a:cxn>
                  <a:cxn ang="0">
                    <a:pos x="0" y="211"/>
                  </a:cxn>
                  <a:cxn ang="0">
                    <a:pos x="0" y="201"/>
                  </a:cxn>
                  <a:cxn ang="0">
                    <a:pos x="0" y="191"/>
                  </a:cxn>
                  <a:cxn ang="0">
                    <a:pos x="9" y="177"/>
                  </a:cxn>
                  <a:cxn ang="0">
                    <a:pos x="14" y="163"/>
                  </a:cxn>
                  <a:cxn ang="0">
                    <a:pos x="29" y="143"/>
                  </a:cxn>
                  <a:cxn ang="0">
                    <a:pos x="48" y="119"/>
                  </a:cxn>
                  <a:cxn ang="0">
                    <a:pos x="72" y="100"/>
                  </a:cxn>
                  <a:cxn ang="0">
                    <a:pos x="72" y="91"/>
                  </a:cxn>
                  <a:cxn ang="0">
                    <a:pos x="77" y="76"/>
                  </a:cxn>
                  <a:cxn ang="0">
                    <a:pos x="81" y="52"/>
                  </a:cxn>
                  <a:cxn ang="0">
                    <a:pos x="91" y="28"/>
                  </a:cxn>
                  <a:cxn ang="0">
                    <a:pos x="100" y="9"/>
                  </a:cxn>
                  <a:cxn ang="0">
                    <a:pos x="115" y="0"/>
                  </a:cxn>
                  <a:cxn ang="0">
                    <a:pos x="124" y="0"/>
                  </a:cxn>
                  <a:cxn ang="0">
                    <a:pos x="134" y="4"/>
                  </a:cxn>
                  <a:cxn ang="0">
                    <a:pos x="144" y="9"/>
                  </a:cxn>
                  <a:cxn ang="0">
                    <a:pos x="153" y="24"/>
                  </a:cxn>
                </a:cxnLst>
                <a:rect l="0" t="0" r="r" b="b"/>
                <a:pathLst>
                  <a:path w="273" h="225">
                    <a:moveTo>
                      <a:pt x="153" y="24"/>
                    </a:moveTo>
                    <a:lnTo>
                      <a:pt x="163" y="52"/>
                    </a:lnTo>
                    <a:lnTo>
                      <a:pt x="163" y="81"/>
                    </a:lnTo>
                    <a:lnTo>
                      <a:pt x="163" y="105"/>
                    </a:lnTo>
                    <a:lnTo>
                      <a:pt x="158" y="129"/>
                    </a:lnTo>
                    <a:lnTo>
                      <a:pt x="158" y="148"/>
                    </a:lnTo>
                    <a:lnTo>
                      <a:pt x="163" y="158"/>
                    </a:lnTo>
                    <a:lnTo>
                      <a:pt x="177" y="158"/>
                    </a:lnTo>
                    <a:lnTo>
                      <a:pt x="206" y="148"/>
                    </a:lnTo>
                    <a:lnTo>
                      <a:pt x="235" y="134"/>
                    </a:lnTo>
                    <a:lnTo>
                      <a:pt x="259" y="134"/>
                    </a:lnTo>
                    <a:lnTo>
                      <a:pt x="264" y="134"/>
                    </a:lnTo>
                    <a:lnTo>
                      <a:pt x="268" y="139"/>
                    </a:lnTo>
                    <a:lnTo>
                      <a:pt x="273" y="143"/>
                    </a:lnTo>
                    <a:lnTo>
                      <a:pt x="273" y="148"/>
                    </a:lnTo>
                    <a:lnTo>
                      <a:pt x="273" y="167"/>
                    </a:lnTo>
                    <a:lnTo>
                      <a:pt x="259" y="182"/>
                    </a:lnTo>
                    <a:lnTo>
                      <a:pt x="240" y="196"/>
                    </a:lnTo>
                    <a:lnTo>
                      <a:pt x="216" y="211"/>
                    </a:lnTo>
                    <a:lnTo>
                      <a:pt x="187" y="220"/>
                    </a:lnTo>
                    <a:lnTo>
                      <a:pt x="158" y="220"/>
                    </a:lnTo>
                    <a:lnTo>
                      <a:pt x="120" y="225"/>
                    </a:lnTo>
                    <a:lnTo>
                      <a:pt x="86" y="220"/>
                    </a:lnTo>
                    <a:lnTo>
                      <a:pt x="53" y="220"/>
                    </a:lnTo>
                    <a:lnTo>
                      <a:pt x="24" y="215"/>
                    </a:lnTo>
                    <a:lnTo>
                      <a:pt x="5" y="211"/>
                    </a:lnTo>
                    <a:lnTo>
                      <a:pt x="0" y="211"/>
                    </a:lnTo>
                    <a:lnTo>
                      <a:pt x="0" y="211"/>
                    </a:lnTo>
                    <a:lnTo>
                      <a:pt x="0" y="201"/>
                    </a:lnTo>
                    <a:lnTo>
                      <a:pt x="0" y="191"/>
                    </a:lnTo>
                    <a:lnTo>
                      <a:pt x="9" y="177"/>
                    </a:lnTo>
                    <a:lnTo>
                      <a:pt x="14" y="163"/>
                    </a:lnTo>
                    <a:lnTo>
                      <a:pt x="29" y="143"/>
                    </a:lnTo>
                    <a:lnTo>
                      <a:pt x="48" y="119"/>
                    </a:lnTo>
                    <a:lnTo>
                      <a:pt x="72" y="100"/>
                    </a:lnTo>
                    <a:lnTo>
                      <a:pt x="72" y="91"/>
                    </a:lnTo>
                    <a:lnTo>
                      <a:pt x="77" y="76"/>
                    </a:lnTo>
                    <a:lnTo>
                      <a:pt x="81" y="52"/>
                    </a:lnTo>
                    <a:lnTo>
                      <a:pt x="91" y="28"/>
                    </a:lnTo>
                    <a:lnTo>
                      <a:pt x="100" y="9"/>
                    </a:lnTo>
                    <a:lnTo>
                      <a:pt x="115" y="0"/>
                    </a:lnTo>
                    <a:lnTo>
                      <a:pt x="124" y="0"/>
                    </a:lnTo>
                    <a:lnTo>
                      <a:pt x="134" y="4"/>
                    </a:lnTo>
                    <a:lnTo>
                      <a:pt x="144" y="9"/>
                    </a:lnTo>
                    <a:lnTo>
                      <a:pt x="153" y="24"/>
                    </a:lnTo>
                    <a:close/>
                  </a:path>
                </a:pathLst>
              </a:custGeom>
              <a:solidFill>
                <a:srgbClr val="82A7C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63" name="Freeform 39"/>
              <p:cNvSpPr>
                <a:spLocks/>
              </p:cNvSpPr>
              <p:nvPr/>
            </p:nvSpPr>
            <p:spPr bwMode="auto">
              <a:xfrm>
                <a:off x="1259" y="9969"/>
                <a:ext cx="249" cy="182"/>
              </a:xfrm>
              <a:custGeom>
                <a:avLst/>
                <a:gdLst/>
                <a:ahLst/>
                <a:cxnLst>
                  <a:cxn ang="0">
                    <a:pos x="144" y="28"/>
                  </a:cxn>
                  <a:cxn ang="0">
                    <a:pos x="148" y="57"/>
                  </a:cxn>
                  <a:cxn ang="0">
                    <a:pos x="148" y="81"/>
                  </a:cxn>
                  <a:cxn ang="0">
                    <a:pos x="144" y="105"/>
                  </a:cxn>
                  <a:cxn ang="0">
                    <a:pos x="139" y="124"/>
                  </a:cxn>
                  <a:cxn ang="0">
                    <a:pos x="139" y="134"/>
                  </a:cxn>
                  <a:cxn ang="0">
                    <a:pos x="144" y="139"/>
                  </a:cxn>
                  <a:cxn ang="0">
                    <a:pos x="158" y="139"/>
                  </a:cxn>
                  <a:cxn ang="0">
                    <a:pos x="187" y="124"/>
                  </a:cxn>
                  <a:cxn ang="0">
                    <a:pos x="216" y="110"/>
                  </a:cxn>
                  <a:cxn ang="0">
                    <a:pos x="235" y="105"/>
                  </a:cxn>
                  <a:cxn ang="0">
                    <a:pos x="244" y="110"/>
                  </a:cxn>
                  <a:cxn ang="0">
                    <a:pos x="249" y="115"/>
                  </a:cxn>
                  <a:cxn ang="0">
                    <a:pos x="244" y="129"/>
                  </a:cxn>
                  <a:cxn ang="0">
                    <a:pos x="235" y="139"/>
                  </a:cxn>
                  <a:cxn ang="0">
                    <a:pos x="216" y="153"/>
                  </a:cxn>
                  <a:cxn ang="0">
                    <a:pos x="196" y="163"/>
                  </a:cxn>
                  <a:cxn ang="0">
                    <a:pos x="172" y="172"/>
                  </a:cxn>
                  <a:cxn ang="0">
                    <a:pos x="139" y="177"/>
                  </a:cxn>
                  <a:cxn ang="0">
                    <a:pos x="105" y="182"/>
                  </a:cxn>
                  <a:cxn ang="0">
                    <a:pos x="77" y="177"/>
                  </a:cxn>
                  <a:cxn ang="0">
                    <a:pos x="48" y="177"/>
                  </a:cxn>
                  <a:cxn ang="0">
                    <a:pos x="24" y="172"/>
                  </a:cxn>
                  <a:cxn ang="0">
                    <a:pos x="5" y="168"/>
                  </a:cxn>
                  <a:cxn ang="0">
                    <a:pos x="0" y="168"/>
                  </a:cxn>
                  <a:cxn ang="0">
                    <a:pos x="0" y="168"/>
                  </a:cxn>
                  <a:cxn ang="0">
                    <a:pos x="0" y="163"/>
                  </a:cxn>
                  <a:cxn ang="0">
                    <a:pos x="0" y="153"/>
                  </a:cxn>
                  <a:cxn ang="0">
                    <a:pos x="5" y="139"/>
                  </a:cxn>
                  <a:cxn ang="0">
                    <a:pos x="9" y="124"/>
                  </a:cxn>
                  <a:cxn ang="0">
                    <a:pos x="24" y="105"/>
                  </a:cxn>
                  <a:cxn ang="0">
                    <a:pos x="38" y="86"/>
                  </a:cxn>
                  <a:cxn ang="0">
                    <a:pos x="62" y="67"/>
                  </a:cxn>
                  <a:cxn ang="0">
                    <a:pos x="67" y="62"/>
                  </a:cxn>
                  <a:cxn ang="0">
                    <a:pos x="72" y="48"/>
                  </a:cxn>
                  <a:cxn ang="0">
                    <a:pos x="77" y="33"/>
                  </a:cxn>
                  <a:cxn ang="0">
                    <a:pos x="86" y="19"/>
                  </a:cxn>
                  <a:cxn ang="0">
                    <a:pos x="100" y="5"/>
                  </a:cxn>
                  <a:cxn ang="0">
                    <a:pos x="115" y="0"/>
                  </a:cxn>
                  <a:cxn ang="0">
                    <a:pos x="120" y="0"/>
                  </a:cxn>
                  <a:cxn ang="0">
                    <a:pos x="129" y="9"/>
                  </a:cxn>
                  <a:cxn ang="0">
                    <a:pos x="134" y="14"/>
                  </a:cxn>
                  <a:cxn ang="0">
                    <a:pos x="144" y="28"/>
                  </a:cxn>
                </a:cxnLst>
                <a:rect l="0" t="0" r="r" b="b"/>
                <a:pathLst>
                  <a:path w="249" h="182">
                    <a:moveTo>
                      <a:pt x="144" y="28"/>
                    </a:moveTo>
                    <a:lnTo>
                      <a:pt x="148" y="57"/>
                    </a:lnTo>
                    <a:lnTo>
                      <a:pt x="148" y="81"/>
                    </a:lnTo>
                    <a:lnTo>
                      <a:pt x="144" y="105"/>
                    </a:lnTo>
                    <a:lnTo>
                      <a:pt x="139" y="124"/>
                    </a:lnTo>
                    <a:lnTo>
                      <a:pt x="139" y="134"/>
                    </a:lnTo>
                    <a:lnTo>
                      <a:pt x="144" y="139"/>
                    </a:lnTo>
                    <a:lnTo>
                      <a:pt x="158" y="139"/>
                    </a:lnTo>
                    <a:lnTo>
                      <a:pt x="187" y="124"/>
                    </a:lnTo>
                    <a:lnTo>
                      <a:pt x="216" y="110"/>
                    </a:lnTo>
                    <a:lnTo>
                      <a:pt x="235" y="105"/>
                    </a:lnTo>
                    <a:lnTo>
                      <a:pt x="244" y="110"/>
                    </a:lnTo>
                    <a:lnTo>
                      <a:pt x="249" y="115"/>
                    </a:lnTo>
                    <a:lnTo>
                      <a:pt x="244" y="129"/>
                    </a:lnTo>
                    <a:lnTo>
                      <a:pt x="235" y="139"/>
                    </a:lnTo>
                    <a:lnTo>
                      <a:pt x="216" y="153"/>
                    </a:lnTo>
                    <a:lnTo>
                      <a:pt x="196" y="163"/>
                    </a:lnTo>
                    <a:lnTo>
                      <a:pt x="172" y="172"/>
                    </a:lnTo>
                    <a:lnTo>
                      <a:pt x="139" y="177"/>
                    </a:lnTo>
                    <a:lnTo>
                      <a:pt x="105" y="182"/>
                    </a:lnTo>
                    <a:lnTo>
                      <a:pt x="77" y="177"/>
                    </a:lnTo>
                    <a:lnTo>
                      <a:pt x="48" y="177"/>
                    </a:lnTo>
                    <a:lnTo>
                      <a:pt x="24" y="172"/>
                    </a:lnTo>
                    <a:lnTo>
                      <a:pt x="5" y="168"/>
                    </a:lnTo>
                    <a:lnTo>
                      <a:pt x="0" y="168"/>
                    </a:lnTo>
                    <a:lnTo>
                      <a:pt x="0" y="168"/>
                    </a:lnTo>
                    <a:lnTo>
                      <a:pt x="0" y="163"/>
                    </a:lnTo>
                    <a:lnTo>
                      <a:pt x="0" y="153"/>
                    </a:lnTo>
                    <a:lnTo>
                      <a:pt x="5" y="139"/>
                    </a:lnTo>
                    <a:lnTo>
                      <a:pt x="9" y="124"/>
                    </a:lnTo>
                    <a:lnTo>
                      <a:pt x="24" y="105"/>
                    </a:lnTo>
                    <a:lnTo>
                      <a:pt x="38" y="86"/>
                    </a:lnTo>
                    <a:lnTo>
                      <a:pt x="62" y="67"/>
                    </a:lnTo>
                    <a:lnTo>
                      <a:pt x="67" y="62"/>
                    </a:lnTo>
                    <a:lnTo>
                      <a:pt x="72" y="48"/>
                    </a:lnTo>
                    <a:lnTo>
                      <a:pt x="77" y="33"/>
                    </a:lnTo>
                    <a:lnTo>
                      <a:pt x="86" y="19"/>
                    </a:lnTo>
                    <a:lnTo>
                      <a:pt x="100" y="5"/>
                    </a:lnTo>
                    <a:lnTo>
                      <a:pt x="115" y="0"/>
                    </a:lnTo>
                    <a:lnTo>
                      <a:pt x="120" y="0"/>
                    </a:lnTo>
                    <a:lnTo>
                      <a:pt x="129" y="9"/>
                    </a:lnTo>
                    <a:lnTo>
                      <a:pt x="134" y="14"/>
                    </a:lnTo>
                    <a:lnTo>
                      <a:pt x="144" y="28"/>
                    </a:lnTo>
                    <a:close/>
                  </a:path>
                </a:pathLst>
              </a:custGeom>
              <a:solidFill>
                <a:srgbClr val="7BA0B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64" name="Freeform 40"/>
              <p:cNvSpPr>
                <a:spLocks/>
              </p:cNvSpPr>
              <p:nvPr/>
            </p:nvSpPr>
            <p:spPr bwMode="auto">
              <a:xfrm>
                <a:off x="1259" y="10012"/>
                <a:ext cx="225" cy="139"/>
              </a:xfrm>
              <a:custGeom>
                <a:avLst/>
                <a:gdLst/>
                <a:ahLst/>
                <a:cxnLst>
                  <a:cxn ang="0">
                    <a:pos x="57" y="33"/>
                  </a:cxn>
                  <a:cxn ang="0">
                    <a:pos x="57" y="29"/>
                  </a:cxn>
                  <a:cxn ang="0">
                    <a:pos x="67" y="24"/>
                  </a:cxn>
                  <a:cxn ang="0">
                    <a:pos x="77" y="14"/>
                  </a:cxn>
                  <a:cxn ang="0">
                    <a:pos x="86" y="5"/>
                  </a:cxn>
                  <a:cxn ang="0">
                    <a:pos x="96" y="0"/>
                  </a:cxn>
                  <a:cxn ang="0">
                    <a:pos x="110" y="0"/>
                  </a:cxn>
                  <a:cxn ang="0">
                    <a:pos x="120" y="9"/>
                  </a:cxn>
                  <a:cxn ang="0">
                    <a:pos x="134" y="33"/>
                  </a:cxn>
                  <a:cxn ang="0">
                    <a:pos x="139" y="57"/>
                  </a:cxn>
                  <a:cxn ang="0">
                    <a:pos x="134" y="81"/>
                  </a:cxn>
                  <a:cxn ang="0">
                    <a:pos x="129" y="101"/>
                  </a:cxn>
                  <a:cxn ang="0">
                    <a:pos x="124" y="115"/>
                  </a:cxn>
                  <a:cxn ang="0">
                    <a:pos x="120" y="125"/>
                  </a:cxn>
                  <a:cxn ang="0">
                    <a:pos x="124" y="125"/>
                  </a:cxn>
                  <a:cxn ang="0">
                    <a:pos x="139" y="115"/>
                  </a:cxn>
                  <a:cxn ang="0">
                    <a:pos x="168" y="101"/>
                  </a:cxn>
                  <a:cxn ang="0">
                    <a:pos x="196" y="86"/>
                  </a:cxn>
                  <a:cxn ang="0">
                    <a:pos x="216" y="81"/>
                  </a:cxn>
                  <a:cxn ang="0">
                    <a:pos x="225" y="81"/>
                  </a:cxn>
                  <a:cxn ang="0">
                    <a:pos x="225" y="81"/>
                  </a:cxn>
                  <a:cxn ang="0">
                    <a:pos x="216" y="91"/>
                  </a:cxn>
                  <a:cxn ang="0">
                    <a:pos x="206" y="101"/>
                  </a:cxn>
                  <a:cxn ang="0">
                    <a:pos x="192" y="110"/>
                  </a:cxn>
                  <a:cxn ang="0">
                    <a:pos x="177" y="120"/>
                  </a:cxn>
                  <a:cxn ang="0">
                    <a:pos x="153" y="129"/>
                  </a:cxn>
                  <a:cxn ang="0">
                    <a:pos x="124" y="139"/>
                  </a:cxn>
                  <a:cxn ang="0">
                    <a:pos x="96" y="139"/>
                  </a:cxn>
                  <a:cxn ang="0">
                    <a:pos x="67" y="139"/>
                  </a:cxn>
                  <a:cxn ang="0">
                    <a:pos x="38" y="134"/>
                  </a:cxn>
                  <a:cxn ang="0">
                    <a:pos x="19" y="129"/>
                  </a:cxn>
                  <a:cxn ang="0">
                    <a:pos x="5" y="125"/>
                  </a:cxn>
                  <a:cxn ang="0">
                    <a:pos x="0" y="125"/>
                  </a:cxn>
                  <a:cxn ang="0">
                    <a:pos x="0" y="125"/>
                  </a:cxn>
                  <a:cxn ang="0">
                    <a:pos x="0" y="120"/>
                  </a:cxn>
                  <a:cxn ang="0">
                    <a:pos x="0" y="110"/>
                  </a:cxn>
                  <a:cxn ang="0">
                    <a:pos x="0" y="101"/>
                  </a:cxn>
                  <a:cxn ang="0">
                    <a:pos x="5" y="86"/>
                  </a:cxn>
                  <a:cxn ang="0">
                    <a:pos x="14" y="72"/>
                  </a:cxn>
                  <a:cxn ang="0">
                    <a:pos x="33" y="53"/>
                  </a:cxn>
                  <a:cxn ang="0">
                    <a:pos x="57" y="33"/>
                  </a:cxn>
                </a:cxnLst>
                <a:rect l="0" t="0" r="r" b="b"/>
                <a:pathLst>
                  <a:path w="225" h="139">
                    <a:moveTo>
                      <a:pt x="57" y="33"/>
                    </a:moveTo>
                    <a:lnTo>
                      <a:pt x="57" y="29"/>
                    </a:lnTo>
                    <a:lnTo>
                      <a:pt x="67" y="24"/>
                    </a:lnTo>
                    <a:lnTo>
                      <a:pt x="77" y="14"/>
                    </a:lnTo>
                    <a:lnTo>
                      <a:pt x="86" y="5"/>
                    </a:lnTo>
                    <a:lnTo>
                      <a:pt x="96" y="0"/>
                    </a:lnTo>
                    <a:lnTo>
                      <a:pt x="110" y="0"/>
                    </a:lnTo>
                    <a:lnTo>
                      <a:pt x="120" y="9"/>
                    </a:lnTo>
                    <a:lnTo>
                      <a:pt x="134" y="33"/>
                    </a:lnTo>
                    <a:lnTo>
                      <a:pt x="139" y="57"/>
                    </a:lnTo>
                    <a:lnTo>
                      <a:pt x="134" y="81"/>
                    </a:lnTo>
                    <a:lnTo>
                      <a:pt x="129" y="101"/>
                    </a:lnTo>
                    <a:lnTo>
                      <a:pt x="124" y="115"/>
                    </a:lnTo>
                    <a:lnTo>
                      <a:pt x="120" y="125"/>
                    </a:lnTo>
                    <a:lnTo>
                      <a:pt x="124" y="125"/>
                    </a:lnTo>
                    <a:lnTo>
                      <a:pt x="139" y="115"/>
                    </a:lnTo>
                    <a:lnTo>
                      <a:pt x="168" y="101"/>
                    </a:lnTo>
                    <a:lnTo>
                      <a:pt x="196" y="86"/>
                    </a:lnTo>
                    <a:lnTo>
                      <a:pt x="216" y="81"/>
                    </a:lnTo>
                    <a:lnTo>
                      <a:pt x="225" y="81"/>
                    </a:lnTo>
                    <a:lnTo>
                      <a:pt x="225" y="81"/>
                    </a:lnTo>
                    <a:lnTo>
                      <a:pt x="216" y="91"/>
                    </a:lnTo>
                    <a:lnTo>
                      <a:pt x="206" y="101"/>
                    </a:lnTo>
                    <a:lnTo>
                      <a:pt x="192" y="110"/>
                    </a:lnTo>
                    <a:lnTo>
                      <a:pt x="177" y="120"/>
                    </a:lnTo>
                    <a:lnTo>
                      <a:pt x="153" y="129"/>
                    </a:lnTo>
                    <a:lnTo>
                      <a:pt x="124" y="139"/>
                    </a:lnTo>
                    <a:lnTo>
                      <a:pt x="96" y="139"/>
                    </a:lnTo>
                    <a:lnTo>
                      <a:pt x="67" y="139"/>
                    </a:lnTo>
                    <a:lnTo>
                      <a:pt x="38" y="134"/>
                    </a:lnTo>
                    <a:lnTo>
                      <a:pt x="19" y="129"/>
                    </a:lnTo>
                    <a:lnTo>
                      <a:pt x="5" y="125"/>
                    </a:lnTo>
                    <a:lnTo>
                      <a:pt x="0" y="125"/>
                    </a:lnTo>
                    <a:lnTo>
                      <a:pt x="0" y="125"/>
                    </a:lnTo>
                    <a:lnTo>
                      <a:pt x="0" y="120"/>
                    </a:lnTo>
                    <a:lnTo>
                      <a:pt x="0" y="110"/>
                    </a:lnTo>
                    <a:lnTo>
                      <a:pt x="0" y="101"/>
                    </a:lnTo>
                    <a:lnTo>
                      <a:pt x="5" y="86"/>
                    </a:lnTo>
                    <a:lnTo>
                      <a:pt x="14" y="72"/>
                    </a:lnTo>
                    <a:lnTo>
                      <a:pt x="33" y="53"/>
                    </a:lnTo>
                    <a:lnTo>
                      <a:pt x="57" y="33"/>
                    </a:lnTo>
                    <a:close/>
                  </a:path>
                </a:pathLst>
              </a:custGeom>
              <a:solidFill>
                <a:srgbClr val="769BB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65" name="Freeform 41"/>
              <p:cNvSpPr>
                <a:spLocks/>
              </p:cNvSpPr>
              <p:nvPr/>
            </p:nvSpPr>
            <p:spPr bwMode="auto">
              <a:xfrm>
                <a:off x="817" y="9384"/>
                <a:ext cx="797" cy="930"/>
              </a:xfrm>
              <a:custGeom>
                <a:avLst/>
                <a:gdLst/>
                <a:ahLst/>
                <a:cxnLst>
                  <a:cxn ang="0">
                    <a:pos x="677" y="762"/>
                  </a:cxn>
                  <a:cxn ang="0">
                    <a:pos x="610" y="767"/>
                  </a:cxn>
                  <a:cxn ang="0">
                    <a:pos x="581" y="767"/>
                  </a:cxn>
                  <a:cxn ang="0">
                    <a:pos x="557" y="753"/>
                  </a:cxn>
                  <a:cxn ang="0">
                    <a:pos x="519" y="709"/>
                  </a:cxn>
                  <a:cxn ang="0">
                    <a:pos x="504" y="671"/>
                  </a:cxn>
                  <a:cxn ang="0">
                    <a:pos x="509" y="652"/>
                  </a:cxn>
                  <a:cxn ang="0">
                    <a:pos x="528" y="623"/>
                  </a:cxn>
                  <a:cxn ang="0">
                    <a:pos x="547" y="599"/>
                  </a:cxn>
                  <a:cxn ang="0">
                    <a:pos x="562" y="590"/>
                  </a:cxn>
                  <a:cxn ang="0">
                    <a:pos x="581" y="580"/>
                  </a:cxn>
                  <a:cxn ang="0">
                    <a:pos x="595" y="542"/>
                  </a:cxn>
                  <a:cxn ang="0">
                    <a:pos x="586" y="518"/>
                  </a:cxn>
                  <a:cxn ang="0">
                    <a:pos x="571" y="503"/>
                  </a:cxn>
                  <a:cxn ang="0">
                    <a:pos x="566" y="479"/>
                  </a:cxn>
                  <a:cxn ang="0">
                    <a:pos x="557" y="450"/>
                  </a:cxn>
                  <a:cxn ang="0">
                    <a:pos x="552" y="436"/>
                  </a:cxn>
                  <a:cxn ang="0">
                    <a:pos x="547" y="426"/>
                  </a:cxn>
                  <a:cxn ang="0">
                    <a:pos x="552" y="426"/>
                  </a:cxn>
                  <a:cxn ang="0">
                    <a:pos x="557" y="412"/>
                  </a:cxn>
                  <a:cxn ang="0">
                    <a:pos x="552" y="383"/>
                  </a:cxn>
                  <a:cxn ang="0">
                    <a:pos x="547" y="364"/>
                  </a:cxn>
                  <a:cxn ang="0">
                    <a:pos x="557" y="350"/>
                  </a:cxn>
                  <a:cxn ang="0">
                    <a:pos x="566" y="326"/>
                  </a:cxn>
                  <a:cxn ang="0">
                    <a:pos x="576" y="302"/>
                  </a:cxn>
                  <a:cxn ang="0">
                    <a:pos x="562" y="278"/>
                  </a:cxn>
                  <a:cxn ang="0">
                    <a:pos x="533" y="249"/>
                  </a:cxn>
                  <a:cxn ang="0">
                    <a:pos x="509" y="235"/>
                  </a:cxn>
                  <a:cxn ang="0">
                    <a:pos x="504" y="225"/>
                  </a:cxn>
                  <a:cxn ang="0">
                    <a:pos x="504" y="201"/>
                  </a:cxn>
                  <a:cxn ang="0">
                    <a:pos x="504" y="187"/>
                  </a:cxn>
                  <a:cxn ang="0">
                    <a:pos x="495" y="172"/>
                  </a:cxn>
                  <a:cxn ang="0">
                    <a:pos x="485" y="158"/>
                  </a:cxn>
                  <a:cxn ang="0">
                    <a:pos x="475" y="139"/>
                  </a:cxn>
                  <a:cxn ang="0">
                    <a:pos x="461" y="110"/>
                  </a:cxn>
                  <a:cxn ang="0">
                    <a:pos x="423" y="57"/>
                  </a:cxn>
                  <a:cxn ang="0">
                    <a:pos x="355" y="19"/>
                  </a:cxn>
                  <a:cxn ang="0">
                    <a:pos x="279" y="0"/>
                  </a:cxn>
                  <a:cxn ang="0">
                    <a:pos x="154" y="33"/>
                  </a:cxn>
                  <a:cxn ang="0">
                    <a:pos x="48" y="110"/>
                  </a:cxn>
                  <a:cxn ang="0">
                    <a:pos x="5" y="230"/>
                  </a:cxn>
                  <a:cxn ang="0">
                    <a:pos x="10" y="316"/>
                  </a:cxn>
                  <a:cxn ang="0">
                    <a:pos x="58" y="460"/>
                  </a:cxn>
                  <a:cxn ang="0">
                    <a:pos x="144" y="570"/>
                  </a:cxn>
                  <a:cxn ang="0">
                    <a:pos x="159" y="628"/>
                  </a:cxn>
                  <a:cxn ang="0">
                    <a:pos x="159" y="685"/>
                  </a:cxn>
                  <a:cxn ang="0">
                    <a:pos x="144" y="738"/>
                  </a:cxn>
                  <a:cxn ang="0">
                    <a:pos x="106" y="796"/>
                  </a:cxn>
                  <a:cxn ang="0">
                    <a:pos x="72" y="834"/>
                  </a:cxn>
                  <a:cxn ang="0">
                    <a:pos x="168" y="849"/>
                  </a:cxn>
                  <a:cxn ang="0">
                    <a:pos x="375" y="892"/>
                  </a:cxn>
                  <a:cxn ang="0">
                    <a:pos x="475" y="920"/>
                  </a:cxn>
                  <a:cxn ang="0">
                    <a:pos x="643" y="930"/>
                  </a:cxn>
                  <a:cxn ang="0">
                    <a:pos x="749" y="896"/>
                  </a:cxn>
                  <a:cxn ang="0">
                    <a:pos x="797" y="853"/>
                  </a:cxn>
                  <a:cxn ang="0">
                    <a:pos x="778" y="810"/>
                  </a:cxn>
                  <a:cxn ang="0">
                    <a:pos x="725" y="762"/>
                  </a:cxn>
                </a:cxnLst>
                <a:rect l="0" t="0" r="r" b="b"/>
                <a:pathLst>
                  <a:path w="797" h="930">
                    <a:moveTo>
                      <a:pt x="710" y="762"/>
                    </a:moveTo>
                    <a:lnTo>
                      <a:pt x="706" y="762"/>
                    </a:lnTo>
                    <a:lnTo>
                      <a:pt x="696" y="762"/>
                    </a:lnTo>
                    <a:lnTo>
                      <a:pt x="677" y="762"/>
                    </a:lnTo>
                    <a:lnTo>
                      <a:pt x="658" y="762"/>
                    </a:lnTo>
                    <a:lnTo>
                      <a:pt x="638" y="762"/>
                    </a:lnTo>
                    <a:lnTo>
                      <a:pt x="624" y="767"/>
                    </a:lnTo>
                    <a:lnTo>
                      <a:pt x="610" y="767"/>
                    </a:lnTo>
                    <a:lnTo>
                      <a:pt x="600" y="767"/>
                    </a:lnTo>
                    <a:lnTo>
                      <a:pt x="595" y="767"/>
                    </a:lnTo>
                    <a:lnTo>
                      <a:pt x="590" y="767"/>
                    </a:lnTo>
                    <a:lnTo>
                      <a:pt x="581" y="767"/>
                    </a:lnTo>
                    <a:lnTo>
                      <a:pt x="576" y="762"/>
                    </a:lnTo>
                    <a:lnTo>
                      <a:pt x="571" y="762"/>
                    </a:lnTo>
                    <a:lnTo>
                      <a:pt x="566" y="757"/>
                    </a:lnTo>
                    <a:lnTo>
                      <a:pt x="557" y="753"/>
                    </a:lnTo>
                    <a:lnTo>
                      <a:pt x="547" y="743"/>
                    </a:lnTo>
                    <a:lnTo>
                      <a:pt x="538" y="729"/>
                    </a:lnTo>
                    <a:lnTo>
                      <a:pt x="528" y="719"/>
                    </a:lnTo>
                    <a:lnTo>
                      <a:pt x="519" y="709"/>
                    </a:lnTo>
                    <a:lnTo>
                      <a:pt x="514" y="695"/>
                    </a:lnTo>
                    <a:lnTo>
                      <a:pt x="509" y="685"/>
                    </a:lnTo>
                    <a:lnTo>
                      <a:pt x="504" y="676"/>
                    </a:lnTo>
                    <a:lnTo>
                      <a:pt x="504" y="671"/>
                    </a:lnTo>
                    <a:lnTo>
                      <a:pt x="504" y="661"/>
                    </a:lnTo>
                    <a:lnTo>
                      <a:pt x="504" y="661"/>
                    </a:lnTo>
                    <a:lnTo>
                      <a:pt x="504" y="657"/>
                    </a:lnTo>
                    <a:lnTo>
                      <a:pt x="509" y="652"/>
                    </a:lnTo>
                    <a:lnTo>
                      <a:pt x="514" y="647"/>
                    </a:lnTo>
                    <a:lnTo>
                      <a:pt x="519" y="637"/>
                    </a:lnTo>
                    <a:lnTo>
                      <a:pt x="523" y="633"/>
                    </a:lnTo>
                    <a:lnTo>
                      <a:pt x="528" y="623"/>
                    </a:lnTo>
                    <a:lnTo>
                      <a:pt x="533" y="618"/>
                    </a:lnTo>
                    <a:lnTo>
                      <a:pt x="538" y="613"/>
                    </a:lnTo>
                    <a:lnTo>
                      <a:pt x="542" y="609"/>
                    </a:lnTo>
                    <a:lnTo>
                      <a:pt x="547" y="599"/>
                    </a:lnTo>
                    <a:lnTo>
                      <a:pt x="547" y="594"/>
                    </a:lnTo>
                    <a:lnTo>
                      <a:pt x="552" y="594"/>
                    </a:lnTo>
                    <a:lnTo>
                      <a:pt x="557" y="590"/>
                    </a:lnTo>
                    <a:lnTo>
                      <a:pt x="562" y="590"/>
                    </a:lnTo>
                    <a:lnTo>
                      <a:pt x="566" y="590"/>
                    </a:lnTo>
                    <a:lnTo>
                      <a:pt x="566" y="585"/>
                    </a:lnTo>
                    <a:lnTo>
                      <a:pt x="571" y="585"/>
                    </a:lnTo>
                    <a:lnTo>
                      <a:pt x="581" y="580"/>
                    </a:lnTo>
                    <a:lnTo>
                      <a:pt x="586" y="570"/>
                    </a:lnTo>
                    <a:lnTo>
                      <a:pt x="590" y="561"/>
                    </a:lnTo>
                    <a:lnTo>
                      <a:pt x="590" y="551"/>
                    </a:lnTo>
                    <a:lnTo>
                      <a:pt x="595" y="542"/>
                    </a:lnTo>
                    <a:lnTo>
                      <a:pt x="590" y="537"/>
                    </a:lnTo>
                    <a:lnTo>
                      <a:pt x="590" y="527"/>
                    </a:lnTo>
                    <a:lnTo>
                      <a:pt x="586" y="522"/>
                    </a:lnTo>
                    <a:lnTo>
                      <a:pt x="586" y="518"/>
                    </a:lnTo>
                    <a:lnTo>
                      <a:pt x="581" y="513"/>
                    </a:lnTo>
                    <a:lnTo>
                      <a:pt x="576" y="508"/>
                    </a:lnTo>
                    <a:lnTo>
                      <a:pt x="576" y="508"/>
                    </a:lnTo>
                    <a:lnTo>
                      <a:pt x="571" y="503"/>
                    </a:lnTo>
                    <a:lnTo>
                      <a:pt x="571" y="498"/>
                    </a:lnTo>
                    <a:lnTo>
                      <a:pt x="571" y="494"/>
                    </a:lnTo>
                    <a:lnTo>
                      <a:pt x="566" y="484"/>
                    </a:lnTo>
                    <a:lnTo>
                      <a:pt x="566" y="479"/>
                    </a:lnTo>
                    <a:lnTo>
                      <a:pt x="562" y="470"/>
                    </a:lnTo>
                    <a:lnTo>
                      <a:pt x="562" y="465"/>
                    </a:lnTo>
                    <a:lnTo>
                      <a:pt x="557" y="455"/>
                    </a:lnTo>
                    <a:lnTo>
                      <a:pt x="557" y="450"/>
                    </a:lnTo>
                    <a:lnTo>
                      <a:pt x="557" y="446"/>
                    </a:lnTo>
                    <a:lnTo>
                      <a:pt x="557" y="441"/>
                    </a:lnTo>
                    <a:lnTo>
                      <a:pt x="557" y="436"/>
                    </a:lnTo>
                    <a:lnTo>
                      <a:pt x="552" y="436"/>
                    </a:lnTo>
                    <a:lnTo>
                      <a:pt x="552" y="431"/>
                    </a:lnTo>
                    <a:lnTo>
                      <a:pt x="552" y="431"/>
                    </a:lnTo>
                    <a:lnTo>
                      <a:pt x="547" y="426"/>
                    </a:lnTo>
                    <a:lnTo>
                      <a:pt x="547" y="426"/>
                    </a:lnTo>
                    <a:lnTo>
                      <a:pt x="547" y="426"/>
                    </a:lnTo>
                    <a:lnTo>
                      <a:pt x="547" y="426"/>
                    </a:lnTo>
                    <a:lnTo>
                      <a:pt x="547" y="426"/>
                    </a:lnTo>
                    <a:lnTo>
                      <a:pt x="552" y="426"/>
                    </a:lnTo>
                    <a:lnTo>
                      <a:pt x="552" y="422"/>
                    </a:lnTo>
                    <a:lnTo>
                      <a:pt x="557" y="422"/>
                    </a:lnTo>
                    <a:lnTo>
                      <a:pt x="557" y="417"/>
                    </a:lnTo>
                    <a:lnTo>
                      <a:pt x="557" y="412"/>
                    </a:lnTo>
                    <a:lnTo>
                      <a:pt x="557" y="402"/>
                    </a:lnTo>
                    <a:lnTo>
                      <a:pt x="557" y="393"/>
                    </a:lnTo>
                    <a:lnTo>
                      <a:pt x="552" y="388"/>
                    </a:lnTo>
                    <a:lnTo>
                      <a:pt x="552" y="383"/>
                    </a:lnTo>
                    <a:lnTo>
                      <a:pt x="552" y="374"/>
                    </a:lnTo>
                    <a:lnTo>
                      <a:pt x="547" y="369"/>
                    </a:lnTo>
                    <a:lnTo>
                      <a:pt x="547" y="369"/>
                    </a:lnTo>
                    <a:lnTo>
                      <a:pt x="547" y="364"/>
                    </a:lnTo>
                    <a:lnTo>
                      <a:pt x="547" y="359"/>
                    </a:lnTo>
                    <a:lnTo>
                      <a:pt x="552" y="354"/>
                    </a:lnTo>
                    <a:lnTo>
                      <a:pt x="552" y="354"/>
                    </a:lnTo>
                    <a:lnTo>
                      <a:pt x="557" y="350"/>
                    </a:lnTo>
                    <a:lnTo>
                      <a:pt x="557" y="345"/>
                    </a:lnTo>
                    <a:lnTo>
                      <a:pt x="562" y="335"/>
                    </a:lnTo>
                    <a:lnTo>
                      <a:pt x="566" y="331"/>
                    </a:lnTo>
                    <a:lnTo>
                      <a:pt x="566" y="326"/>
                    </a:lnTo>
                    <a:lnTo>
                      <a:pt x="571" y="321"/>
                    </a:lnTo>
                    <a:lnTo>
                      <a:pt x="576" y="316"/>
                    </a:lnTo>
                    <a:lnTo>
                      <a:pt x="576" y="311"/>
                    </a:lnTo>
                    <a:lnTo>
                      <a:pt x="576" y="302"/>
                    </a:lnTo>
                    <a:lnTo>
                      <a:pt x="576" y="297"/>
                    </a:lnTo>
                    <a:lnTo>
                      <a:pt x="576" y="292"/>
                    </a:lnTo>
                    <a:lnTo>
                      <a:pt x="571" y="287"/>
                    </a:lnTo>
                    <a:lnTo>
                      <a:pt x="562" y="278"/>
                    </a:lnTo>
                    <a:lnTo>
                      <a:pt x="557" y="273"/>
                    </a:lnTo>
                    <a:lnTo>
                      <a:pt x="547" y="263"/>
                    </a:lnTo>
                    <a:lnTo>
                      <a:pt x="538" y="259"/>
                    </a:lnTo>
                    <a:lnTo>
                      <a:pt x="533" y="249"/>
                    </a:lnTo>
                    <a:lnTo>
                      <a:pt x="523" y="244"/>
                    </a:lnTo>
                    <a:lnTo>
                      <a:pt x="519" y="239"/>
                    </a:lnTo>
                    <a:lnTo>
                      <a:pt x="509" y="235"/>
                    </a:lnTo>
                    <a:lnTo>
                      <a:pt x="509" y="235"/>
                    </a:lnTo>
                    <a:lnTo>
                      <a:pt x="504" y="235"/>
                    </a:lnTo>
                    <a:lnTo>
                      <a:pt x="504" y="230"/>
                    </a:lnTo>
                    <a:lnTo>
                      <a:pt x="504" y="230"/>
                    </a:lnTo>
                    <a:lnTo>
                      <a:pt x="504" y="225"/>
                    </a:lnTo>
                    <a:lnTo>
                      <a:pt x="504" y="215"/>
                    </a:lnTo>
                    <a:lnTo>
                      <a:pt x="504" y="211"/>
                    </a:lnTo>
                    <a:lnTo>
                      <a:pt x="504" y="206"/>
                    </a:lnTo>
                    <a:lnTo>
                      <a:pt x="504" y="201"/>
                    </a:lnTo>
                    <a:lnTo>
                      <a:pt x="504" y="196"/>
                    </a:lnTo>
                    <a:lnTo>
                      <a:pt x="504" y="191"/>
                    </a:lnTo>
                    <a:lnTo>
                      <a:pt x="504" y="187"/>
                    </a:lnTo>
                    <a:lnTo>
                      <a:pt x="504" y="187"/>
                    </a:lnTo>
                    <a:lnTo>
                      <a:pt x="504" y="182"/>
                    </a:lnTo>
                    <a:lnTo>
                      <a:pt x="499" y="177"/>
                    </a:lnTo>
                    <a:lnTo>
                      <a:pt x="499" y="177"/>
                    </a:lnTo>
                    <a:lnTo>
                      <a:pt x="495" y="172"/>
                    </a:lnTo>
                    <a:lnTo>
                      <a:pt x="495" y="167"/>
                    </a:lnTo>
                    <a:lnTo>
                      <a:pt x="490" y="167"/>
                    </a:lnTo>
                    <a:lnTo>
                      <a:pt x="490" y="163"/>
                    </a:lnTo>
                    <a:lnTo>
                      <a:pt x="485" y="158"/>
                    </a:lnTo>
                    <a:lnTo>
                      <a:pt x="485" y="153"/>
                    </a:lnTo>
                    <a:lnTo>
                      <a:pt x="480" y="148"/>
                    </a:lnTo>
                    <a:lnTo>
                      <a:pt x="480" y="143"/>
                    </a:lnTo>
                    <a:lnTo>
                      <a:pt x="475" y="139"/>
                    </a:lnTo>
                    <a:lnTo>
                      <a:pt x="475" y="134"/>
                    </a:lnTo>
                    <a:lnTo>
                      <a:pt x="471" y="129"/>
                    </a:lnTo>
                    <a:lnTo>
                      <a:pt x="466" y="119"/>
                    </a:lnTo>
                    <a:lnTo>
                      <a:pt x="461" y="110"/>
                    </a:lnTo>
                    <a:lnTo>
                      <a:pt x="456" y="100"/>
                    </a:lnTo>
                    <a:lnTo>
                      <a:pt x="447" y="86"/>
                    </a:lnTo>
                    <a:lnTo>
                      <a:pt x="437" y="71"/>
                    </a:lnTo>
                    <a:lnTo>
                      <a:pt x="423" y="57"/>
                    </a:lnTo>
                    <a:lnTo>
                      <a:pt x="408" y="48"/>
                    </a:lnTo>
                    <a:lnTo>
                      <a:pt x="389" y="38"/>
                    </a:lnTo>
                    <a:lnTo>
                      <a:pt x="375" y="28"/>
                    </a:lnTo>
                    <a:lnTo>
                      <a:pt x="355" y="19"/>
                    </a:lnTo>
                    <a:lnTo>
                      <a:pt x="336" y="14"/>
                    </a:lnTo>
                    <a:lnTo>
                      <a:pt x="317" y="9"/>
                    </a:lnTo>
                    <a:lnTo>
                      <a:pt x="298" y="4"/>
                    </a:lnTo>
                    <a:lnTo>
                      <a:pt x="279" y="0"/>
                    </a:lnTo>
                    <a:lnTo>
                      <a:pt x="259" y="4"/>
                    </a:lnTo>
                    <a:lnTo>
                      <a:pt x="235" y="4"/>
                    </a:lnTo>
                    <a:lnTo>
                      <a:pt x="197" y="14"/>
                    </a:lnTo>
                    <a:lnTo>
                      <a:pt x="154" y="33"/>
                    </a:lnTo>
                    <a:lnTo>
                      <a:pt x="111" y="57"/>
                    </a:lnTo>
                    <a:lnTo>
                      <a:pt x="92" y="71"/>
                    </a:lnTo>
                    <a:lnTo>
                      <a:pt x="68" y="91"/>
                    </a:lnTo>
                    <a:lnTo>
                      <a:pt x="48" y="110"/>
                    </a:lnTo>
                    <a:lnTo>
                      <a:pt x="34" y="139"/>
                    </a:lnTo>
                    <a:lnTo>
                      <a:pt x="20" y="167"/>
                    </a:lnTo>
                    <a:lnTo>
                      <a:pt x="10" y="196"/>
                    </a:lnTo>
                    <a:lnTo>
                      <a:pt x="5" y="230"/>
                    </a:lnTo>
                    <a:lnTo>
                      <a:pt x="0" y="273"/>
                    </a:lnTo>
                    <a:lnTo>
                      <a:pt x="0" y="278"/>
                    </a:lnTo>
                    <a:lnTo>
                      <a:pt x="5" y="292"/>
                    </a:lnTo>
                    <a:lnTo>
                      <a:pt x="10" y="316"/>
                    </a:lnTo>
                    <a:lnTo>
                      <a:pt x="15" y="350"/>
                    </a:lnTo>
                    <a:lnTo>
                      <a:pt x="24" y="383"/>
                    </a:lnTo>
                    <a:lnTo>
                      <a:pt x="39" y="422"/>
                    </a:lnTo>
                    <a:lnTo>
                      <a:pt x="58" y="460"/>
                    </a:lnTo>
                    <a:lnTo>
                      <a:pt x="87" y="494"/>
                    </a:lnTo>
                    <a:lnTo>
                      <a:pt x="111" y="522"/>
                    </a:lnTo>
                    <a:lnTo>
                      <a:pt x="130" y="551"/>
                    </a:lnTo>
                    <a:lnTo>
                      <a:pt x="144" y="570"/>
                    </a:lnTo>
                    <a:lnTo>
                      <a:pt x="154" y="585"/>
                    </a:lnTo>
                    <a:lnTo>
                      <a:pt x="159" y="599"/>
                    </a:lnTo>
                    <a:lnTo>
                      <a:pt x="159" y="613"/>
                    </a:lnTo>
                    <a:lnTo>
                      <a:pt x="159" y="628"/>
                    </a:lnTo>
                    <a:lnTo>
                      <a:pt x="159" y="642"/>
                    </a:lnTo>
                    <a:lnTo>
                      <a:pt x="159" y="657"/>
                    </a:lnTo>
                    <a:lnTo>
                      <a:pt x="159" y="671"/>
                    </a:lnTo>
                    <a:lnTo>
                      <a:pt x="159" y="685"/>
                    </a:lnTo>
                    <a:lnTo>
                      <a:pt x="159" y="700"/>
                    </a:lnTo>
                    <a:lnTo>
                      <a:pt x="154" y="714"/>
                    </a:lnTo>
                    <a:lnTo>
                      <a:pt x="149" y="724"/>
                    </a:lnTo>
                    <a:lnTo>
                      <a:pt x="144" y="738"/>
                    </a:lnTo>
                    <a:lnTo>
                      <a:pt x="135" y="753"/>
                    </a:lnTo>
                    <a:lnTo>
                      <a:pt x="125" y="767"/>
                    </a:lnTo>
                    <a:lnTo>
                      <a:pt x="116" y="781"/>
                    </a:lnTo>
                    <a:lnTo>
                      <a:pt x="106" y="796"/>
                    </a:lnTo>
                    <a:lnTo>
                      <a:pt x="92" y="810"/>
                    </a:lnTo>
                    <a:lnTo>
                      <a:pt x="82" y="820"/>
                    </a:lnTo>
                    <a:lnTo>
                      <a:pt x="77" y="829"/>
                    </a:lnTo>
                    <a:lnTo>
                      <a:pt x="72" y="834"/>
                    </a:lnTo>
                    <a:lnTo>
                      <a:pt x="72" y="834"/>
                    </a:lnTo>
                    <a:lnTo>
                      <a:pt x="82" y="834"/>
                    </a:lnTo>
                    <a:lnTo>
                      <a:pt x="120" y="844"/>
                    </a:lnTo>
                    <a:lnTo>
                      <a:pt x="168" y="849"/>
                    </a:lnTo>
                    <a:lnTo>
                      <a:pt x="226" y="858"/>
                    </a:lnTo>
                    <a:lnTo>
                      <a:pt x="283" y="868"/>
                    </a:lnTo>
                    <a:lnTo>
                      <a:pt x="336" y="882"/>
                    </a:lnTo>
                    <a:lnTo>
                      <a:pt x="375" y="892"/>
                    </a:lnTo>
                    <a:lnTo>
                      <a:pt x="394" y="901"/>
                    </a:lnTo>
                    <a:lnTo>
                      <a:pt x="408" y="906"/>
                    </a:lnTo>
                    <a:lnTo>
                      <a:pt x="437" y="916"/>
                    </a:lnTo>
                    <a:lnTo>
                      <a:pt x="475" y="920"/>
                    </a:lnTo>
                    <a:lnTo>
                      <a:pt x="519" y="925"/>
                    </a:lnTo>
                    <a:lnTo>
                      <a:pt x="562" y="930"/>
                    </a:lnTo>
                    <a:lnTo>
                      <a:pt x="605" y="930"/>
                    </a:lnTo>
                    <a:lnTo>
                      <a:pt x="643" y="930"/>
                    </a:lnTo>
                    <a:lnTo>
                      <a:pt x="677" y="925"/>
                    </a:lnTo>
                    <a:lnTo>
                      <a:pt x="701" y="920"/>
                    </a:lnTo>
                    <a:lnTo>
                      <a:pt x="725" y="911"/>
                    </a:lnTo>
                    <a:lnTo>
                      <a:pt x="749" y="896"/>
                    </a:lnTo>
                    <a:lnTo>
                      <a:pt x="768" y="887"/>
                    </a:lnTo>
                    <a:lnTo>
                      <a:pt x="782" y="872"/>
                    </a:lnTo>
                    <a:lnTo>
                      <a:pt x="792" y="863"/>
                    </a:lnTo>
                    <a:lnTo>
                      <a:pt x="797" y="853"/>
                    </a:lnTo>
                    <a:lnTo>
                      <a:pt x="797" y="844"/>
                    </a:lnTo>
                    <a:lnTo>
                      <a:pt x="792" y="834"/>
                    </a:lnTo>
                    <a:lnTo>
                      <a:pt x="787" y="820"/>
                    </a:lnTo>
                    <a:lnTo>
                      <a:pt x="778" y="810"/>
                    </a:lnTo>
                    <a:lnTo>
                      <a:pt x="763" y="796"/>
                    </a:lnTo>
                    <a:lnTo>
                      <a:pt x="754" y="781"/>
                    </a:lnTo>
                    <a:lnTo>
                      <a:pt x="739" y="772"/>
                    </a:lnTo>
                    <a:lnTo>
                      <a:pt x="725" y="762"/>
                    </a:lnTo>
                    <a:lnTo>
                      <a:pt x="710" y="762"/>
                    </a:lnTo>
                    <a:close/>
                  </a:path>
                </a:pathLst>
              </a:custGeom>
              <a:solidFill>
                <a:srgbClr val="D39A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66" name="Freeform 42"/>
              <p:cNvSpPr>
                <a:spLocks/>
              </p:cNvSpPr>
              <p:nvPr/>
            </p:nvSpPr>
            <p:spPr bwMode="auto">
              <a:xfrm>
                <a:off x="1268" y="9547"/>
                <a:ext cx="53" cy="72"/>
              </a:xfrm>
              <a:custGeom>
                <a:avLst/>
                <a:gdLst/>
                <a:ahLst/>
                <a:cxnLst>
                  <a:cxn ang="0">
                    <a:pos x="53" y="72"/>
                  </a:cxn>
                  <a:cxn ang="0">
                    <a:pos x="53" y="67"/>
                  </a:cxn>
                  <a:cxn ang="0">
                    <a:pos x="53" y="67"/>
                  </a:cxn>
                  <a:cxn ang="0">
                    <a:pos x="53" y="62"/>
                  </a:cxn>
                  <a:cxn ang="0">
                    <a:pos x="53" y="52"/>
                  </a:cxn>
                  <a:cxn ang="0">
                    <a:pos x="53" y="48"/>
                  </a:cxn>
                  <a:cxn ang="0">
                    <a:pos x="53" y="43"/>
                  </a:cxn>
                  <a:cxn ang="0">
                    <a:pos x="53" y="38"/>
                  </a:cxn>
                  <a:cxn ang="0">
                    <a:pos x="53" y="33"/>
                  </a:cxn>
                  <a:cxn ang="0">
                    <a:pos x="53" y="28"/>
                  </a:cxn>
                  <a:cxn ang="0">
                    <a:pos x="53" y="24"/>
                  </a:cxn>
                  <a:cxn ang="0">
                    <a:pos x="53" y="24"/>
                  </a:cxn>
                  <a:cxn ang="0">
                    <a:pos x="53" y="19"/>
                  </a:cxn>
                  <a:cxn ang="0">
                    <a:pos x="48" y="14"/>
                  </a:cxn>
                  <a:cxn ang="0">
                    <a:pos x="48" y="14"/>
                  </a:cxn>
                  <a:cxn ang="0">
                    <a:pos x="44" y="9"/>
                  </a:cxn>
                  <a:cxn ang="0">
                    <a:pos x="44" y="4"/>
                  </a:cxn>
                  <a:cxn ang="0">
                    <a:pos x="39" y="4"/>
                  </a:cxn>
                  <a:cxn ang="0">
                    <a:pos x="34" y="4"/>
                  </a:cxn>
                  <a:cxn ang="0">
                    <a:pos x="29" y="0"/>
                  </a:cxn>
                  <a:cxn ang="0">
                    <a:pos x="20" y="0"/>
                  </a:cxn>
                  <a:cxn ang="0">
                    <a:pos x="10" y="0"/>
                  </a:cxn>
                  <a:cxn ang="0">
                    <a:pos x="5" y="4"/>
                  </a:cxn>
                  <a:cxn ang="0">
                    <a:pos x="0" y="4"/>
                  </a:cxn>
                  <a:cxn ang="0">
                    <a:pos x="0" y="14"/>
                  </a:cxn>
                  <a:cxn ang="0">
                    <a:pos x="0" y="19"/>
                  </a:cxn>
                  <a:cxn ang="0">
                    <a:pos x="0" y="28"/>
                  </a:cxn>
                  <a:cxn ang="0">
                    <a:pos x="0" y="33"/>
                  </a:cxn>
                  <a:cxn ang="0">
                    <a:pos x="0" y="33"/>
                  </a:cxn>
                  <a:cxn ang="0">
                    <a:pos x="5" y="38"/>
                  </a:cxn>
                  <a:cxn ang="0">
                    <a:pos x="5" y="43"/>
                  </a:cxn>
                  <a:cxn ang="0">
                    <a:pos x="10" y="43"/>
                  </a:cxn>
                  <a:cxn ang="0">
                    <a:pos x="15" y="48"/>
                  </a:cxn>
                  <a:cxn ang="0">
                    <a:pos x="20" y="52"/>
                  </a:cxn>
                  <a:cxn ang="0">
                    <a:pos x="24" y="57"/>
                  </a:cxn>
                  <a:cxn ang="0">
                    <a:pos x="29" y="57"/>
                  </a:cxn>
                  <a:cxn ang="0">
                    <a:pos x="39" y="62"/>
                  </a:cxn>
                  <a:cxn ang="0">
                    <a:pos x="44" y="67"/>
                  </a:cxn>
                  <a:cxn ang="0">
                    <a:pos x="48" y="67"/>
                  </a:cxn>
                  <a:cxn ang="0">
                    <a:pos x="53" y="72"/>
                  </a:cxn>
                  <a:cxn ang="0">
                    <a:pos x="53" y="72"/>
                  </a:cxn>
                </a:cxnLst>
                <a:rect l="0" t="0" r="r" b="b"/>
                <a:pathLst>
                  <a:path w="53" h="72">
                    <a:moveTo>
                      <a:pt x="53" y="72"/>
                    </a:moveTo>
                    <a:lnTo>
                      <a:pt x="53" y="67"/>
                    </a:lnTo>
                    <a:lnTo>
                      <a:pt x="53" y="67"/>
                    </a:lnTo>
                    <a:lnTo>
                      <a:pt x="53" y="62"/>
                    </a:lnTo>
                    <a:lnTo>
                      <a:pt x="53" y="52"/>
                    </a:lnTo>
                    <a:lnTo>
                      <a:pt x="53" y="48"/>
                    </a:lnTo>
                    <a:lnTo>
                      <a:pt x="53" y="43"/>
                    </a:lnTo>
                    <a:lnTo>
                      <a:pt x="53" y="38"/>
                    </a:lnTo>
                    <a:lnTo>
                      <a:pt x="53" y="33"/>
                    </a:lnTo>
                    <a:lnTo>
                      <a:pt x="53" y="28"/>
                    </a:lnTo>
                    <a:lnTo>
                      <a:pt x="53" y="24"/>
                    </a:lnTo>
                    <a:lnTo>
                      <a:pt x="53" y="24"/>
                    </a:lnTo>
                    <a:lnTo>
                      <a:pt x="53" y="19"/>
                    </a:lnTo>
                    <a:lnTo>
                      <a:pt x="48" y="14"/>
                    </a:lnTo>
                    <a:lnTo>
                      <a:pt x="48" y="14"/>
                    </a:lnTo>
                    <a:lnTo>
                      <a:pt x="44" y="9"/>
                    </a:lnTo>
                    <a:lnTo>
                      <a:pt x="44" y="4"/>
                    </a:lnTo>
                    <a:lnTo>
                      <a:pt x="39" y="4"/>
                    </a:lnTo>
                    <a:lnTo>
                      <a:pt x="34" y="4"/>
                    </a:lnTo>
                    <a:lnTo>
                      <a:pt x="29" y="0"/>
                    </a:lnTo>
                    <a:lnTo>
                      <a:pt x="20" y="0"/>
                    </a:lnTo>
                    <a:lnTo>
                      <a:pt x="10" y="0"/>
                    </a:lnTo>
                    <a:lnTo>
                      <a:pt x="5" y="4"/>
                    </a:lnTo>
                    <a:lnTo>
                      <a:pt x="0" y="4"/>
                    </a:lnTo>
                    <a:lnTo>
                      <a:pt x="0" y="14"/>
                    </a:lnTo>
                    <a:lnTo>
                      <a:pt x="0" y="19"/>
                    </a:lnTo>
                    <a:lnTo>
                      <a:pt x="0" y="28"/>
                    </a:lnTo>
                    <a:lnTo>
                      <a:pt x="0" y="33"/>
                    </a:lnTo>
                    <a:lnTo>
                      <a:pt x="0" y="33"/>
                    </a:lnTo>
                    <a:lnTo>
                      <a:pt x="5" y="38"/>
                    </a:lnTo>
                    <a:lnTo>
                      <a:pt x="5" y="43"/>
                    </a:lnTo>
                    <a:lnTo>
                      <a:pt x="10" y="43"/>
                    </a:lnTo>
                    <a:lnTo>
                      <a:pt x="15" y="48"/>
                    </a:lnTo>
                    <a:lnTo>
                      <a:pt x="20" y="52"/>
                    </a:lnTo>
                    <a:lnTo>
                      <a:pt x="24" y="57"/>
                    </a:lnTo>
                    <a:lnTo>
                      <a:pt x="29" y="57"/>
                    </a:lnTo>
                    <a:lnTo>
                      <a:pt x="39" y="62"/>
                    </a:lnTo>
                    <a:lnTo>
                      <a:pt x="44" y="67"/>
                    </a:lnTo>
                    <a:lnTo>
                      <a:pt x="48" y="67"/>
                    </a:lnTo>
                    <a:lnTo>
                      <a:pt x="53" y="72"/>
                    </a:lnTo>
                    <a:lnTo>
                      <a:pt x="53" y="72"/>
                    </a:lnTo>
                    <a:close/>
                  </a:path>
                </a:pathLst>
              </a:custGeom>
              <a:solidFill>
                <a:srgbClr val="D39A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67" name="Freeform 43"/>
              <p:cNvSpPr>
                <a:spLocks/>
              </p:cNvSpPr>
              <p:nvPr/>
            </p:nvSpPr>
            <p:spPr bwMode="auto">
              <a:xfrm>
                <a:off x="1225" y="9820"/>
                <a:ext cx="163" cy="72"/>
              </a:xfrm>
              <a:custGeom>
                <a:avLst/>
                <a:gdLst/>
                <a:ahLst/>
                <a:cxnLst>
                  <a:cxn ang="0">
                    <a:pos x="163" y="62"/>
                  </a:cxn>
                  <a:cxn ang="0">
                    <a:pos x="163" y="58"/>
                  </a:cxn>
                  <a:cxn ang="0">
                    <a:pos x="158" y="48"/>
                  </a:cxn>
                  <a:cxn ang="0">
                    <a:pos x="158" y="43"/>
                  </a:cxn>
                  <a:cxn ang="0">
                    <a:pos x="154" y="34"/>
                  </a:cxn>
                  <a:cxn ang="0">
                    <a:pos x="154" y="29"/>
                  </a:cxn>
                  <a:cxn ang="0">
                    <a:pos x="149" y="19"/>
                  </a:cxn>
                  <a:cxn ang="0">
                    <a:pos x="149" y="14"/>
                  </a:cxn>
                  <a:cxn ang="0">
                    <a:pos x="149" y="10"/>
                  </a:cxn>
                  <a:cxn ang="0">
                    <a:pos x="149" y="5"/>
                  </a:cxn>
                  <a:cxn ang="0">
                    <a:pos x="149" y="5"/>
                  </a:cxn>
                  <a:cxn ang="0">
                    <a:pos x="149" y="0"/>
                  </a:cxn>
                  <a:cxn ang="0">
                    <a:pos x="149" y="0"/>
                  </a:cxn>
                  <a:cxn ang="0">
                    <a:pos x="144" y="0"/>
                  </a:cxn>
                  <a:cxn ang="0">
                    <a:pos x="144" y="0"/>
                  </a:cxn>
                  <a:cxn ang="0">
                    <a:pos x="144" y="0"/>
                  </a:cxn>
                  <a:cxn ang="0">
                    <a:pos x="144" y="0"/>
                  </a:cxn>
                  <a:cxn ang="0">
                    <a:pos x="144" y="0"/>
                  </a:cxn>
                  <a:cxn ang="0">
                    <a:pos x="139" y="0"/>
                  </a:cxn>
                  <a:cxn ang="0">
                    <a:pos x="130" y="0"/>
                  </a:cxn>
                  <a:cxn ang="0">
                    <a:pos x="115" y="5"/>
                  </a:cxn>
                  <a:cxn ang="0">
                    <a:pos x="96" y="5"/>
                  </a:cxn>
                  <a:cxn ang="0">
                    <a:pos x="72" y="5"/>
                  </a:cxn>
                  <a:cxn ang="0">
                    <a:pos x="39" y="5"/>
                  </a:cxn>
                  <a:cxn ang="0">
                    <a:pos x="0" y="5"/>
                  </a:cxn>
                  <a:cxn ang="0">
                    <a:pos x="0" y="5"/>
                  </a:cxn>
                  <a:cxn ang="0">
                    <a:pos x="5" y="10"/>
                  </a:cxn>
                  <a:cxn ang="0">
                    <a:pos x="15" y="19"/>
                  </a:cxn>
                  <a:cxn ang="0">
                    <a:pos x="19" y="24"/>
                  </a:cxn>
                  <a:cxn ang="0">
                    <a:pos x="29" y="34"/>
                  </a:cxn>
                  <a:cxn ang="0">
                    <a:pos x="39" y="43"/>
                  </a:cxn>
                  <a:cxn ang="0">
                    <a:pos x="48" y="53"/>
                  </a:cxn>
                  <a:cxn ang="0">
                    <a:pos x="58" y="62"/>
                  </a:cxn>
                  <a:cxn ang="0">
                    <a:pos x="67" y="67"/>
                  </a:cxn>
                  <a:cxn ang="0">
                    <a:pos x="82" y="72"/>
                  </a:cxn>
                  <a:cxn ang="0">
                    <a:pos x="91" y="72"/>
                  </a:cxn>
                  <a:cxn ang="0">
                    <a:pos x="106" y="72"/>
                  </a:cxn>
                  <a:cxn ang="0">
                    <a:pos x="120" y="72"/>
                  </a:cxn>
                  <a:cxn ang="0">
                    <a:pos x="130" y="67"/>
                  </a:cxn>
                  <a:cxn ang="0">
                    <a:pos x="139" y="67"/>
                  </a:cxn>
                  <a:cxn ang="0">
                    <a:pos x="144" y="67"/>
                  </a:cxn>
                  <a:cxn ang="0">
                    <a:pos x="149" y="62"/>
                  </a:cxn>
                  <a:cxn ang="0">
                    <a:pos x="154" y="62"/>
                  </a:cxn>
                  <a:cxn ang="0">
                    <a:pos x="158" y="62"/>
                  </a:cxn>
                  <a:cxn ang="0">
                    <a:pos x="158" y="62"/>
                  </a:cxn>
                  <a:cxn ang="0">
                    <a:pos x="163" y="62"/>
                  </a:cxn>
                  <a:cxn ang="0">
                    <a:pos x="163" y="62"/>
                  </a:cxn>
                  <a:cxn ang="0">
                    <a:pos x="163" y="62"/>
                  </a:cxn>
                  <a:cxn ang="0">
                    <a:pos x="163" y="62"/>
                  </a:cxn>
                </a:cxnLst>
                <a:rect l="0" t="0" r="r" b="b"/>
                <a:pathLst>
                  <a:path w="163" h="72">
                    <a:moveTo>
                      <a:pt x="163" y="62"/>
                    </a:moveTo>
                    <a:lnTo>
                      <a:pt x="163" y="58"/>
                    </a:lnTo>
                    <a:lnTo>
                      <a:pt x="158" y="48"/>
                    </a:lnTo>
                    <a:lnTo>
                      <a:pt x="158" y="43"/>
                    </a:lnTo>
                    <a:lnTo>
                      <a:pt x="154" y="34"/>
                    </a:lnTo>
                    <a:lnTo>
                      <a:pt x="154" y="29"/>
                    </a:lnTo>
                    <a:lnTo>
                      <a:pt x="149" y="19"/>
                    </a:lnTo>
                    <a:lnTo>
                      <a:pt x="149" y="14"/>
                    </a:lnTo>
                    <a:lnTo>
                      <a:pt x="149" y="10"/>
                    </a:lnTo>
                    <a:lnTo>
                      <a:pt x="149" y="5"/>
                    </a:lnTo>
                    <a:lnTo>
                      <a:pt x="149" y="5"/>
                    </a:lnTo>
                    <a:lnTo>
                      <a:pt x="149" y="0"/>
                    </a:lnTo>
                    <a:lnTo>
                      <a:pt x="149" y="0"/>
                    </a:lnTo>
                    <a:lnTo>
                      <a:pt x="144" y="0"/>
                    </a:lnTo>
                    <a:lnTo>
                      <a:pt x="144" y="0"/>
                    </a:lnTo>
                    <a:lnTo>
                      <a:pt x="144" y="0"/>
                    </a:lnTo>
                    <a:lnTo>
                      <a:pt x="144" y="0"/>
                    </a:lnTo>
                    <a:lnTo>
                      <a:pt x="144" y="0"/>
                    </a:lnTo>
                    <a:lnTo>
                      <a:pt x="139" y="0"/>
                    </a:lnTo>
                    <a:lnTo>
                      <a:pt x="130" y="0"/>
                    </a:lnTo>
                    <a:lnTo>
                      <a:pt x="115" y="5"/>
                    </a:lnTo>
                    <a:lnTo>
                      <a:pt x="96" y="5"/>
                    </a:lnTo>
                    <a:lnTo>
                      <a:pt x="72" y="5"/>
                    </a:lnTo>
                    <a:lnTo>
                      <a:pt x="39" y="5"/>
                    </a:lnTo>
                    <a:lnTo>
                      <a:pt x="0" y="5"/>
                    </a:lnTo>
                    <a:lnTo>
                      <a:pt x="0" y="5"/>
                    </a:lnTo>
                    <a:lnTo>
                      <a:pt x="5" y="10"/>
                    </a:lnTo>
                    <a:lnTo>
                      <a:pt x="15" y="19"/>
                    </a:lnTo>
                    <a:lnTo>
                      <a:pt x="19" y="24"/>
                    </a:lnTo>
                    <a:lnTo>
                      <a:pt x="29" y="34"/>
                    </a:lnTo>
                    <a:lnTo>
                      <a:pt x="39" y="43"/>
                    </a:lnTo>
                    <a:lnTo>
                      <a:pt x="48" y="53"/>
                    </a:lnTo>
                    <a:lnTo>
                      <a:pt x="58" y="62"/>
                    </a:lnTo>
                    <a:lnTo>
                      <a:pt x="67" y="67"/>
                    </a:lnTo>
                    <a:lnTo>
                      <a:pt x="82" y="72"/>
                    </a:lnTo>
                    <a:lnTo>
                      <a:pt x="91" y="72"/>
                    </a:lnTo>
                    <a:lnTo>
                      <a:pt x="106" y="72"/>
                    </a:lnTo>
                    <a:lnTo>
                      <a:pt x="120" y="72"/>
                    </a:lnTo>
                    <a:lnTo>
                      <a:pt x="130" y="67"/>
                    </a:lnTo>
                    <a:lnTo>
                      <a:pt x="139" y="67"/>
                    </a:lnTo>
                    <a:lnTo>
                      <a:pt x="144" y="67"/>
                    </a:lnTo>
                    <a:lnTo>
                      <a:pt x="149" y="62"/>
                    </a:lnTo>
                    <a:lnTo>
                      <a:pt x="154" y="62"/>
                    </a:lnTo>
                    <a:lnTo>
                      <a:pt x="158" y="62"/>
                    </a:lnTo>
                    <a:lnTo>
                      <a:pt x="158" y="62"/>
                    </a:lnTo>
                    <a:lnTo>
                      <a:pt x="163" y="62"/>
                    </a:lnTo>
                    <a:lnTo>
                      <a:pt x="163" y="62"/>
                    </a:lnTo>
                    <a:lnTo>
                      <a:pt x="163" y="62"/>
                    </a:lnTo>
                    <a:lnTo>
                      <a:pt x="163" y="62"/>
                    </a:lnTo>
                    <a:close/>
                  </a:path>
                </a:pathLst>
              </a:custGeom>
              <a:solidFill>
                <a:srgbClr val="D39A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68" name="Freeform 44"/>
              <p:cNvSpPr>
                <a:spLocks/>
              </p:cNvSpPr>
              <p:nvPr/>
            </p:nvSpPr>
            <p:spPr bwMode="auto">
              <a:xfrm>
                <a:off x="817" y="9503"/>
                <a:ext cx="739" cy="753"/>
              </a:xfrm>
              <a:custGeom>
                <a:avLst/>
                <a:gdLst/>
                <a:ahLst/>
                <a:cxnLst>
                  <a:cxn ang="0">
                    <a:pos x="178" y="734"/>
                  </a:cxn>
                  <a:cxn ang="0">
                    <a:pos x="77" y="715"/>
                  </a:cxn>
                  <a:cxn ang="0">
                    <a:pos x="82" y="701"/>
                  </a:cxn>
                  <a:cxn ang="0">
                    <a:pos x="125" y="648"/>
                  </a:cxn>
                  <a:cxn ang="0">
                    <a:pos x="154" y="595"/>
                  </a:cxn>
                  <a:cxn ang="0">
                    <a:pos x="159" y="538"/>
                  </a:cxn>
                  <a:cxn ang="0">
                    <a:pos x="159" y="480"/>
                  </a:cxn>
                  <a:cxn ang="0">
                    <a:pos x="111" y="403"/>
                  </a:cxn>
                  <a:cxn ang="0">
                    <a:pos x="24" y="264"/>
                  </a:cxn>
                  <a:cxn ang="0">
                    <a:pos x="0" y="159"/>
                  </a:cxn>
                  <a:cxn ang="0">
                    <a:pos x="5" y="116"/>
                  </a:cxn>
                  <a:cxn ang="0">
                    <a:pos x="10" y="72"/>
                  </a:cxn>
                  <a:cxn ang="0">
                    <a:pos x="29" y="53"/>
                  </a:cxn>
                  <a:cxn ang="0">
                    <a:pos x="77" y="24"/>
                  </a:cxn>
                  <a:cxn ang="0">
                    <a:pos x="106" y="5"/>
                  </a:cxn>
                  <a:cxn ang="0">
                    <a:pos x="173" y="0"/>
                  </a:cxn>
                  <a:cxn ang="0">
                    <a:pos x="240" y="34"/>
                  </a:cxn>
                  <a:cxn ang="0">
                    <a:pos x="274" y="92"/>
                  </a:cxn>
                  <a:cxn ang="0">
                    <a:pos x="264" y="144"/>
                  </a:cxn>
                  <a:cxn ang="0">
                    <a:pos x="250" y="183"/>
                  </a:cxn>
                  <a:cxn ang="0">
                    <a:pos x="245" y="202"/>
                  </a:cxn>
                  <a:cxn ang="0">
                    <a:pos x="274" y="207"/>
                  </a:cxn>
                  <a:cxn ang="0">
                    <a:pos x="312" y="216"/>
                  </a:cxn>
                  <a:cxn ang="0">
                    <a:pos x="351" y="226"/>
                  </a:cxn>
                  <a:cxn ang="0">
                    <a:pos x="375" y="235"/>
                  </a:cxn>
                  <a:cxn ang="0">
                    <a:pos x="389" y="255"/>
                  </a:cxn>
                  <a:cxn ang="0">
                    <a:pos x="389" y="269"/>
                  </a:cxn>
                  <a:cxn ang="0">
                    <a:pos x="384" y="293"/>
                  </a:cxn>
                  <a:cxn ang="0">
                    <a:pos x="408" y="327"/>
                  </a:cxn>
                  <a:cxn ang="0">
                    <a:pos x="461" y="375"/>
                  </a:cxn>
                  <a:cxn ang="0">
                    <a:pos x="480" y="403"/>
                  </a:cxn>
                  <a:cxn ang="0">
                    <a:pos x="504" y="437"/>
                  </a:cxn>
                  <a:cxn ang="0">
                    <a:pos x="538" y="442"/>
                  </a:cxn>
                  <a:cxn ang="0">
                    <a:pos x="581" y="437"/>
                  </a:cxn>
                  <a:cxn ang="0">
                    <a:pos x="586" y="451"/>
                  </a:cxn>
                  <a:cxn ang="0">
                    <a:pos x="566" y="471"/>
                  </a:cxn>
                  <a:cxn ang="0">
                    <a:pos x="552" y="475"/>
                  </a:cxn>
                  <a:cxn ang="0">
                    <a:pos x="538" y="494"/>
                  </a:cxn>
                  <a:cxn ang="0">
                    <a:pos x="519" y="518"/>
                  </a:cxn>
                  <a:cxn ang="0">
                    <a:pos x="504" y="542"/>
                  </a:cxn>
                  <a:cxn ang="0">
                    <a:pos x="509" y="566"/>
                  </a:cxn>
                  <a:cxn ang="0">
                    <a:pos x="538" y="610"/>
                  </a:cxn>
                  <a:cxn ang="0">
                    <a:pos x="571" y="643"/>
                  </a:cxn>
                  <a:cxn ang="0">
                    <a:pos x="595" y="648"/>
                  </a:cxn>
                  <a:cxn ang="0">
                    <a:pos x="638" y="643"/>
                  </a:cxn>
                  <a:cxn ang="0">
                    <a:pos x="706" y="643"/>
                  </a:cxn>
                  <a:cxn ang="0">
                    <a:pos x="720" y="643"/>
                  </a:cxn>
                  <a:cxn ang="0">
                    <a:pos x="739" y="653"/>
                  </a:cxn>
                  <a:cxn ang="0">
                    <a:pos x="715" y="658"/>
                  </a:cxn>
                  <a:cxn ang="0">
                    <a:pos x="658" y="667"/>
                  </a:cxn>
                  <a:cxn ang="0">
                    <a:pos x="629" y="672"/>
                  </a:cxn>
                  <a:cxn ang="0">
                    <a:pos x="619" y="686"/>
                  </a:cxn>
                  <a:cxn ang="0">
                    <a:pos x="614" y="696"/>
                  </a:cxn>
                  <a:cxn ang="0">
                    <a:pos x="581" y="696"/>
                  </a:cxn>
                  <a:cxn ang="0">
                    <a:pos x="523" y="691"/>
                  </a:cxn>
                  <a:cxn ang="0">
                    <a:pos x="480" y="701"/>
                  </a:cxn>
                  <a:cxn ang="0">
                    <a:pos x="427" y="720"/>
                  </a:cxn>
                  <a:cxn ang="0">
                    <a:pos x="351" y="739"/>
                  </a:cxn>
                  <a:cxn ang="0">
                    <a:pos x="312" y="749"/>
                  </a:cxn>
                  <a:cxn ang="0">
                    <a:pos x="293" y="753"/>
                  </a:cxn>
                </a:cxnLst>
                <a:rect l="0" t="0" r="r" b="b"/>
                <a:pathLst>
                  <a:path w="739" h="753">
                    <a:moveTo>
                      <a:pt x="293" y="753"/>
                    </a:moveTo>
                    <a:lnTo>
                      <a:pt x="255" y="744"/>
                    </a:lnTo>
                    <a:lnTo>
                      <a:pt x="216" y="739"/>
                    </a:lnTo>
                    <a:lnTo>
                      <a:pt x="178" y="734"/>
                    </a:lnTo>
                    <a:lnTo>
                      <a:pt x="144" y="725"/>
                    </a:lnTo>
                    <a:lnTo>
                      <a:pt x="116" y="720"/>
                    </a:lnTo>
                    <a:lnTo>
                      <a:pt x="92" y="720"/>
                    </a:lnTo>
                    <a:lnTo>
                      <a:pt x="77" y="715"/>
                    </a:lnTo>
                    <a:lnTo>
                      <a:pt x="72" y="715"/>
                    </a:lnTo>
                    <a:lnTo>
                      <a:pt x="72" y="715"/>
                    </a:lnTo>
                    <a:lnTo>
                      <a:pt x="77" y="710"/>
                    </a:lnTo>
                    <a:lnTo>
                      <a:pt x="82" y="701"/>
                    </a:lnTo>
                    <a:lnTo>
                      <a:pt x="92" y="691"/>
                    </a:lnTo>
                    <a:lnTo>
                      <a:pt x="106" y="677"/>
                    </a:lnTo>
                    <a:lnTo>
                      <a:pt x="116" y="662"/>
                    </a:lnTo>
                    <a:lnTo>
                      <a:pt x="125" y="648"/>
                    </a:lnTo>
                    <a:lnTo>
                      <a:pt x="135" y="634"/>
                    </a:lnTo>
                    <a:lnTo>
                      <a:pt x="144" y="619"/>
                    </a:lnTo>
                    <a:lnTo>
                      <a:pt x="149" y="605"/>
                    </a:lnTo>
                    <a:lnTo>
                      <a:pt x="154" y="595"/>
                    </a:lnTo>
                    <a:lnTo>
                      <a:pt x="159" y="581"/>
                    </a:lnTo>
                    <a:lnTo>
                      <a:pt x="159" y="566"/>
                    </a:lnTo>
                    <a:lnTo>
                      <a:pt x="159" y="552"/>
                    </a:lnTo>
                    <a:lnTo>
                      <a:pt x="159" y="538"/>
                    </a:lnTo>
                    <a:lnTo>
                      <a:pt x="159" y="523"/>
                    </a:lnTo>
                    <a:lnTo>
                      <a:pt x="159" y="509"/>
                    </a:lnTo>
                    <a:lnTo>
                      <a:pt x="159" y="494"/>
                    </a:lnTo>
                    <a:lnTo>
                      <a:pt x="159" y="480"/>
                    </a:lnTo>
                    <a:lnTo>
                      <a:pt x="154" y="466"/>
                    </a:lnTo>
                    <a:lnTo>
                      <a:pt x="144" y="451"/>
                    </a:lnTo>
                    <a:lnTo>
                      <a:pt x="130" y="432"/>
                    </a:lnTo>
                    <a:lnTo>
                      <a:pt x="111" y="403"/>
                    </a:lnTo>
                    <a:lnTo>
                      <a:pt x="87" y="375"/>
                    </a:lnTo>
                    <a:lnTo>
                      <a:pt x="58" y="341"/>
                    </a:lnTo>
                    <a:lnTo>
                      <a:pt x="39" y="303"/>
                    </a:lnTo>
                    <a:lnTo>
                      <a:pt x="24" y="264"/>
                    </a:lnTo>
                    <a:lnTo>
                      <a:pt x="15" y="231"/>
                    </a:lnTo>
                    <a:lnTo>
                      <a:pt x="10" y="197"/>
                    </a:lnTo>
                    <a:lnTo>
                      <a:pt x="5" y="173"/>
                    </a:lnTo>
                    <a:lnTo>
                      <a:pt x="0" y="159"/>
                    </a:lnTo>
                    <a:lnTo>
                      <a:pt x="0" y="154"/>
                    </a:lnTo>
                    <a:lnTo>
                      <a:pt x="0" y="140"/>
                    </a:lnTo>
                    <a:lnTo>
                      <a:pt x="0" y="130"/>
                    </a:lnTo>
                    <a:lnTo>
                      <a:pt x="5" y="116"/>
                    </a:lnTo>
                    <a:lnTo>
                      <a:pt x="5" y="106"/>
                    </a:lnTo>
                    <a:lnTo>
                      <a:pt x="5" y="92"/>
                    </a:lnTo>
                    <a:lnTo>
                      <a:pt x="10" y="82"/>
                    </a:lnTo>
                    <a:lnTo>
                      <a:pt x="10" y="72"/>
                    </a:lnTo>
                    <a:lnTo>
                      <a:pt x="15" y="63"/>
                    </a:lnTo>
                    <a:lnTo>
                      <a:pt x="15" y="63"/>
                    </a:lnTo>
                    <a:lnTo>
                      <a:pt x="20" y="58"/>
                    </a:lnTo>
                    <a:lnTo>
                      <a:pt x="29" y="53"/>
                    </a:lnTo>
                    <a:lnTo>
                      <a:pt x="39" y="48"/>
                    </a:lnTo>
                    <a:lnTo>
                      <a:pt x="48" y="39"/>
                    </a:lnTo>
                    <a:lnTo>
                      <a:pt x="63" y="29"/>
                    </a:lnTo>
                    <a:lnTo>
                      <a:pt x="77" y="24"/>
                    </a:lnTo>
                    <a:lnTo>
                      <a:pt x="87" y="15"/>
                    </a:lnTo>
                    <a:lnTo>
                      <a:pt x="92" y="15"/>
                    </a:lnTo>
                    <a:lnTo>
                      <a:pt x="96" y="10"/>
                    </a:lnTo>
                    <a:lnTo>
                      <a:pt x="106" y="5"/>
                    </a:lnTo>
                    <a:lnTo>
                      <a:pt x="120" y="5"/>
                    </a:lnTo>
                    <a:lnTo>
                      <a:pt x="135" y="0"/>
                    </a:lnTo>
                    <a:lnTo>
                      <a:pt x="154" y="0"/>
                    </a:lnTo>
                    <a:lnTo>
                      <a:pt x="173" y="0"/>
                    </a:lnTo>
                    <a:lnTo>
                      <a:pt x="192" y="5"/>
                    </a:lnTo>
                    <a:lnTo>
                      <a:pt x="212" y="15"/>
                    </a:lnTo>
                    <a:lnTo>
                      <a:pt x="226" y="24"/>
                    </a:lnTo>
                    <a:lnTo>
                      <a:pt x="240" y="34"/>
                    </a:lnTo>
                    <a:lnTo>
                      <a:pt x="255" y="48"/>
                    </a:lnTo>
                    <a:lnTo>
                      <a:pt x="264" y="63"/>
                    </a:lnTo>
                    <a:lnTo>
                      <a:pt x="269" y="77"/>
                    </a:lnTo>
                    <a:lnTo>
                      <a:pt x="274" y="92"/>
                    </a:lnTo>
                    <a:lnTo>
                      <a:pt x="274" y="106"/>
                    </a:lnTo>
                    <a:lnTo>
                      <a:pt x="269" y="120"/>
                    </a:lnTo>
                    <a:lnTo>
                      <a:pt x="264" y="135"/>
                    </a:lnTo>
                    <a:lnTo>
                      <a:pt x="264" y="144"/>
                    </a:lnTo>
                    <a:lnTo>
                      <a:pt x="259" y="159"/>
                    </a:lnTo>
                    <a:lnTo>
                      <a:pt x="259" y="168"/>
                    </a:lnTo>
                    <a:lnTo>
                      <a:pt x="255" y="178"/>
                    </a:lnTo>
                    <a:lnTo>
                      <a:pt x="250" y="183"/>
                    </a:lnTo>
                    <a:lnTo>
                      <a:pt x="245" y="192"/>
                    </a:lnTo>
                    <a:lnTo>
                      <a:pt x="240" y="197"/>
                    </a:lnTo>
                    <a:lnTo>
                      <a:pt x="240" y="197"/>
                    </a:lnTo>
                    <a:lnTo>
                      <a:pt x="245" y="202"/>
                    </a:lnTo>
                    <a:lnTo>
                      <a:pt x="250" y="202"/>
                    </a:lnTo>
                    <a:lnTo>
                      <a:pt x="255" y="202"/>
                    </a:lnTo>
                    <a:lnTo>
                      <a:pt x="264" y="207"/>
                    </a:lnTo>
                    <a:lnTo>
                      <a:pt x="274" y="207"/>
                    </a:lnTo>
                    <a:lnTo>
                      <a:pt x="288" y="207"/>
                    </a:lnTo>
                    <a:lnTo>
                      <a:pt x="298" y="207"/>
                    </a:lnTo>
                    <a:lnTo>
                      <a:pt x="307" y="212"/>
                    </a:lnTo>
                    <a:lnTo>
                      <a:pt x="312" y="216"/>
                    </a:lnTo>
                    <a:lnTo>
                      <a:pt x="322" y="216"/>
                    </a:lnTo>
                    <a:lnTo>
                      <a:pt x="331" y="221"/>
                    </a:lnTo>
                    <a:lnTo>
                      <a:pt x="341" y="226"/>
                    </a:lnTo>
                    <a:lnTo>
                      <a:pt x="351" y="226"/>
                    </a:lnTo>
                    <a:lnTo>
                      <a:pt x="365" y="226"/>
                    </a:lnTo>
                    <a:lnTo>
                      <a:pt x="370" y="226"/>
                    </a:lnTo>
                    <a:lnTo>
                      <a:pt x="370" y="231"/>
                    </a:lnTo>
                    <a:lnTo>
                      <a:pt x="375" y="235"/>
                    </a:lnTo>
                    <a:lnTo>
                      <a:pt x="379" y="240"/>
                    </a:lnTo>
                    <a:lnTo>
                      <a:pt x="384" y="245"/>
                    </a:lnTo>
                    <a:lnTo>
                      <a:pt x="389" y="250"/>
                    </a:lnTo>
                    <a:lnTo>
                      <a:pt x="389" y="255"/>
                    </a:lnTo>
                    <a:lnTo>
                      <a:pt x="389" y="259"/>
                    </a:lnTo>
                    <a:lnTo>
                      <a:pt x="389" y="264"/>
                    </a:lnTo>
                    <a:lnTo>
                      <a:pt x="389" y="264"/>
                    </a:lnTo>
                    <a:lnTo>
                      <a:pt x="389" y="269"/>
                    </a:lnTo>
                    <a:lnTo>
                      <a:pt x="384" y="274"/>
                    </a:lnTo>
                    <a:lnTo>
                      <a:pt x="384" y="279"/>
                    </a:lnTo>
                    <a:lnTo>
                      <a:pt x="384" y="288"/>
                    </a:lnTo>
                    <a:lnTo>
                      <a:pt x="384" y="293"/>
                    </a:lnTo>
                    <a:lnTo>
                      <a:pt x="384" y="298"/>
                    </a:lnTo>
                    <a:lnTo>
                      <a:pt x="389" y="303"/>
                    </a:lnTo>
                    <a:lnTo>
                      <a:pt x="399" y="312"/>
                    </a:lnTo>
                    <a:lnTo>
                      <a:pt x="408" y="327"/>
                    </a:lnTo>
                    <a:lnTo>
                      <a:pt x="423" y="336"/>
                    </a:lnTo>
                    <a:lnTo>
                      <a:pt x="437" y="351"/>
                    </a:lnTo>
                    <a:lnTo>
                      <a:pt x="447" y="365"/>
                    </a:lnTo>
                    <a:lnTo>
                      <a:pt x="461" y="375"/>
                    </a:lnTo>
                    <a:lnTo>
                      <a:pt x="466" y="384"/>
                    </a:lnTo>
                    <a:lnTo>
                      <a:pt x="471" y="389"/>
                    </a:lnTo>
                    <a:lnTo>
                      <a:pt x="475" y="394"/>
                    </a:lnTo>
                    <a:lnTo>
                      <a:pt x="480" y="403"/>
                    </a:lnTo>
                    <a:lnTo>
                      <a:pt x="485" y="413"/>
                    </a:lnTo>
                    <a:lnTo>
                      <a:pt x="490" y="423"/>
                    </a:lnTo>
                    <a:lnTo>
                      <a:pt x="499" y="432"/>
                    </a:lnTo>
                    <a:lnTo>
                      <a:pt x="504" y="437"/>
                    </a:lnTo>
                    <a:lnTo>
                      <a:pt x="514" y="437"/>
                    </a:lnTo>
                    <a:lnTo>
                      <a:pt x="519" y="442"/>
                    </a:lnTo>
                    <a:lnTo>
                      <a:pt x="528" y="442"/>
                    </a:lnTo>
                    <a:lnTo>
                      <a:pt x="538" y="442"/>
                    </a:lnTo>
                    <a:lnTo>
                      <a:pt x="552" y="442"/>
                    </a:lnTo>
                    <a:lnTo>
                      <a:pt x="562" y="442"/>
                    </a:lnTo>
                    <a:lnTo>
                      <a:pt x="571" y="437"/>
                    </a:lnTo>
                    <a:lnTo>
                      <a:pt x="581" y="437"/>
                    </a:lnTo>
                    <a:lnTo>
                      <a:pt x="590" y="432"/>
                    </a:lnTo>
                    <a:lnTo>
                      <a:pt x="590" y="437"/>
                    </a:lnTo>
                    <a:lnTo>
                      <a:pt x="590" y="447"/>
                    </a:lnTo>
                    <a:lnTo>
                      <a:pt x="586" y="451"/>
                    </a:lnTo>
                    <a:lnTo>
                      <a:pt x="581" y="456"/>
                    </a:lnTo>
                    <a:lnTo>
                      <a:pt x="576" y="461"/>
                    </a:lnTo>
                    <a:lnTo>
                      <a:pt x="571" y="466"/>
                    </a:lnTo>
                    <a:lnTo>
                      <a:pt x="566" y="471"/>
                    </a:lnTo>
                    <a:lnTo>
                      <a:pt x="566" y="471"/>
                    </a:lnTo>
                    <a:lnTo>
                      <a:pt x="562" y="471"/>
                    </a:lnTo>
                    <a:lnTo>
                      <a:pt x="557" y="471"/>
                    </a:lnTo>
                    <a:lnTo>
                      <a:pt x="552" y="475"/>
                    </a:lnTo>
                    <a:lnTo>
                      <a:pt x="547" y="475"/>
                    </a:lnTo>
                    <a:lnTo>
                      <a:pt x="547" y="480"/>
                    </a:lnTo>
                    <a:lnTo>
                      <a:pt x="542" y="490"/>
                    </a:lnTo>
                    <a:lnTo>
                      <a:pt x="538" y="494"/>
                    </a:lnTo>
                    <a:lnTo>
                      <a:pt x="533" y="499"/>
                    </a:lnTo>
                    <a:lnTo>
                      <a:pt x="528" y="504"/>
                    </a:lnTo>
                    <a:lnTo>
                      <a:pt x="523" y="514"/>
                    </a:lnTo>
                    <a:lnTo>
                      <a:pt x="519" y="518"/>
                    </a:lnTo>
                    <a:lnTo>
                      <a:pt x="514" y="528"/>
                    </a:lnTo>
                    <a:lnTo>
                      <a:pt x="509" y="533"/>
                    </a:lnTo>
                    <a:lnTo>
                      <a:pt x="504" y="538"/>
                    </a:lnTo>
                    <a:lnTo>
                      <a:pt x="504" y="542"/>
                    </a:lnTo>
                    <a:lnTo>
                      <a:pt x="504" y="542"/>
                    </a:lnTo>
                    <a:lnTo>
                      <a:pt x="504" y="552"/>
                    </a:lnTo>
                    <a:lnTo>
                      <a:pt x="504" y="557"/>
                    </a:lnTo>
                    <a:lnTo>
                      <a:pt x="509" y="566"/>
                    </a:lnTo>
                    <a:lnTo>
                      <a:pt x="514" y="576"/>
                    </a:lnTo>
                    <a:lnTo>
                      <a:pt x="519" y="590"/>
                    </a:lnTo>
                    <a:lnTo>
                      <a:pt x="528" y="600"/>
                    </a:lnTo>
                    <a:lnTo>
                      <a:pt x="538" y="610"/>
                    </a:lnTo>
                    <a:lnTo>
                      <a:pt x="547" y="624"/>
                    </a:lnTo>
                    <a:lnTo>
                      <a:pt x="557" y="634"/>
                    </a:lnTo>
                    <a:lnTo>
                      <a:pt x="566" y="638"/>
                    </a:lnTo>
                    <a:lnTo>
                      <a:pt x="571" y="643"/>
                    </a:lnTo>
                    <a:lnTo>
                      <a:pt x="576" y="643"/>
                    </a:lnTo>
                    <a:lnTo>
                      <a:pt x="581" y="648"/>
                    </a:lnTo>
                    <a:lnTo>
                      <a:pt x="590" y="648"/>
                    </a:lnTo>
                    <a:lnTo>
                      <a:pt x="595" y="648"/>
                    </a:lnTo>
                    <a:lnTo>
                      <a:pt x="600" y="648"/>
                    </a:lnTo>
                    <a:lnTo>
                      <a:pt x="610" y="648"/>
                    </a:lnTo>
                    <a:lnTo>
                      <a:pt x="624" y="648"/>
                    </a:lnTo>
                    <a:lnTo>
                      <a:pt x="638" y="643"/>
                    </a:lnTo>
                    <a:lnTo>
                      <a:pt x="658" y="643"/>
                    </a:lnTo>
                    <a:lnTo>
                      <a:pt x="677" y="643"/>
                    </a:lnTo>
                    <a:lnTo>
                      <a:pt x="696" y="643"/>
                    </a:lnTo>
                    <a:lnTo>
                      <a:pt x="706" y="643"/>
                    </a:lnTo>
                    <a:lnTo>
                      <a:pt x="710" y="643"/>
                    </a:lnTo>
                    <a:lnTo>
                      <a:pt x="715" y="643"/>
                    </a:lnTo>
                    <a:lnTo>
                      <a:pt x="715" y="643"/>
                    </a:lnTo>
                    <a:lnTo>
                      <a:pt x="720" y="643"/>
                    </a:lnTo>
                    <a:lnTo>
                      <a:pt x="725" y="643"/>
                    </a:lnTo>
                    <a:lnTo>
                      <a:pt x="730" y="648"/>
                    </a:lnTo>
                    <a:lnTo>
                      <a:pt x="734" y="648"/>
                    </a:lnTo>
                    <a:lnTo>
                      <a:pt x="739" y="653"/>
                    </a:lnTo>
                    <a:lnTo>
                      <a:pt x="739" y="653"/>
                    </a:lnTo>
                    <a:lnTo>
                      <a:pt x="739" y="653"/>
                    </a:lnTo>
                    <a:lnTo>
                      <a:pt x="730" y="658"/>
                    </a:lnTo>
                    <a:lnTo>
                      <a:pt x="715" y="658"/>
                    </a:lnTo>
                    <a:lnTo>
                      <a:pt x="701" y="662"/>
                    </a:lnTo>
                    <a:lnTo>
                      <a:pt x="686" y="662"/>
                    </a:lnTo>
                    <a:lnTo>
                      <a:pt x="672" y="667"/>
                    </a:lnTo>
                    <a:lnTo>
                      <a:pt x="658" y="667"/>
                    </a:lnTo>
                    <a:lnTo>
                      <a:pt x="648" y="667"/>
                    </a:lnTo>
                    <a:lnTo>
                      <a:pt x="638" y="672"/>
                    </a:lnTo>
                    <a:lnTo>
                      <a:pt x="634" y="672"/>
                    </a:lnTo>
                    <a:lnTo>
                      <a:pt x="629" y="672"/>
                    </a:lnTo>
                    <a:lnTo>
                      <a:pt x="624" y="677"/>
                    </a:lnTo>
                    <a:lnTo>
                      <a:pt x="619" y="682"/>
                    </a:lnTo>
                    <a:lnTo>
                      <a:pt x="619" y="682"/>
                    </a:lnTo>
                    <a:lnTo>
                      <a:pt x="619" y="686"/>
                    </a:lnTo>
                    <a:lnTo>
                      <a:pt x="614" y="686"/>
                    </a:lnTo>
                    <a:lnTo>
                      <a:pt x="614" y="691"/>
                    </a:lnTo>
                    <a:lnTo>
                      <a:pt x="614" y="691"/>
                    </a:lnTo>
                    <a:lnTo>
                      <a:pt x="614" y="696"/>
                    </a:lnTo>
                    <a:lnTo>
                      <a:pt x="610" y="696"/>
                    </a:lnTo>
                    <a:lnTo>
                      <a:pt x="605" y="696"/>
                    </a:lnTo>
                    <a:lnTo>
                      <a:pt x="595" y="696"/>
                    </a:lnTo>
                    <a:lnTo>
                      <a:pt x="581" y="696"/>
                    </a:lnTo>
                    <a:lnTo>
                      <a:pt x="562" y="691"/>
                    </a:lnTo>
                    <a:lnTo>
                      <a:pt x="547" y="691"/>
                    </a:lnTo>
                    <a:lnTo>
                      <a:pt x="533" y="691"/>
                    </a:lnTo>
                    <a:lnTo>
                      <a:pt x="523" y="691"/>
                    </a:lnTo>
                    <a:lnTo>
                      <a:pt x="509" y="691"/>
                    </a:lnTo>
                    <a:lnTo>
                      <a:pt x="499" y="696"/>
                    </a:lnTo>
                    <a:lnTo>
                      <a:pt x="490" y="696"/>
                    </a:lnTo>
                    <a:lnTo>
                      <a:pt x="480" y="701"/>
                    </a:lnTo>
                    <a:lnTo>
                      <a:pt x="475" y="706"/>
                    </a:lnTo>
                    <a:lnTo>
                      <a:pt x="466" y="710"/>
                    </a:lnTo>
                    <a:lnTo>
                      <a:pt x="447" y="715"/>
                    </a:lnTo>
                    <a:lnTo>
                      <a:pt x="427" y="720"/>
                    </a:lnTo>
                    <a:lnTo>
                      <a:pt x="408" y="725"/>
                    </a:lnTo>
                    <a:lnTo>
                      <a:pt x="389" y="730"/>
                    </a:lnTo>
                    <a:lnTo>
                      <a:pt x="370" y="734"/>
                    </a:lnTo>
                    <a:lnTo>
                      <a:pt x="351" y="739"/>
                    </a:lnTo>
                    <a:lnTo>
                      <a:pt x="341" y="744"/>
                    </a:lnTo>
                    <a:lnTo>
                      <a:pt x="331" y="744"/>
                    </a:lnTo>
                    <a:lnTo>
                      <a:pt x="322" y="744"/>
                    </a:lnTo>
                    <a:lnTo>
                      <a:pt x="312" y="749"/>
                    </a:lnTo>
                    <a:lnTo>
                      <a:pt x="307" y="749"/>
                    </a:lnTo>
                    <a:lnTo>
                      <a:pt x="303" y="749"/>
                    </a:lnTo>
                    <a:lnTo>
                      <a:pt x="298" y="749"/>
                    </a:lnTo>
                    <a:lnTo>
                      <a:pt x="293" y="753"/>
                    </a:lnTo>
                    <a:lnTo>
                      <a:pt x="293" y="753"/>
                    </a:lnTo>
                    <a:close/>
                  </a:path>
                </a:pathLst>
              </a:custGeom>
              <a:solidFill>
                <a:srgbClr val="D39A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69" name="Freeform 45"/>
              <p:cNvSpPr>
                <a:spLocks/>
              </p:cNvSpPr>
              <p:nvPr/>
            </p:nvSpPr>
            <p:spPr bwMode="auto">
              <a:xfrm>
                <a:off x="817" y="9513"/>
                <a:ext cx="739" cy="739"/>
              </a:xfrm>
              <a:custGeom>
                <a:avLst/>
                <a:gdLst/>
                <a:ahLst/>
                <a:cxnLst>
                  <a:cxn ang="0">
                    <a:pos x="255" y="139"/>
                  </a:cxn>
                  <a:cxn ang="0">
                    <a:pos x="240" y="178"/>
                  </a:cxn>
                  <a:cxn ang="0">
                    <a:pos x="235" y="197"/>
                  </a:cxn>
                  <a:cxn ang="0">
                    <a:pos x="264" y="202"/>
                  </a:cxn>
                  <a:cxn ang="0">
                    <a:pos x="307" y="211"/>
                  </a:cxn>
                  <a:cxn ang="0">
                    <a:pos x="346" y="225"/>
                  </a:cxn>
                  <a:cxn ang="0">
                    <a:pos x="370" y="235"/>
                  </a:cxn>
                  <a:cxn ang="0">
                    <a:pos x="384" y="254"/>
                  </a:cxn>
                  <a:cxn ang="0">
                    <a:pos x="379" y="269"/>
                  </a:cxn>
                  <a:cxn ang="0">
                    <a:pos x="384" y="293"/>
                  </a:cxn>
                  <a:cxn ang="0">
                    <a:pos x="403" y="326"/>
                  </a:cxn>
                  <a:cxn ang="0">
                    <a:pos x="451" y="374"/>
                  </a:cxn>
                  <a:cxn ang="0">
                    <a:pos x="475" y="403"/>
                  </a:cxn>
                  <a:cxn ang="0">
                    <a:pos x="504" y="432"/>
                  </a:cxn>
                  <a:cxn ang="0">
                    <a:pos x="538" y="437"/>
                  </a:cxn>
                  <a:cxn ang="0">
                    <a:pos x="581" y="432"/>
                  </a:cxn>
                  <a:cxn ang="0">
                    <a:pos x="581" y="446"/>
                  </a:cxn>
                  <a:cxn ang="0">
                    <a:pos x="566" y="461"/>
                  </a:cxn>
                  <a:cxn ang="0">
                    <a:pos x="552" y="465"/>
                  </a:cxn>
                  <a:cxn ang="0">
                    <a:pos x="538" y="484"/>
                  </a:cxn>
                  <a:cxn ang="0">
                    <a:pos x="519" y="508"/>
                  </a:cxn>
                  <a:cxn ang="0">
                    <a:pos x="504" y="532"/>
                  </a:cxn>
                  <a:cxn ang="0">
                    <a:pos x="509" y="556"/>
                  </a:cxn>
                  <a:cxn ang="0">
                    <a:pos x="538" y="600"/>
                  </a:cxn>
                  <a:cxn ang="0">
                    <a:pos x="571" y="633"/>
                  </a:cxn>
                  <a:cxn ang="0">
                    <a:pos x="595" y="638"/>
                  </a:cxn>
                  <a:cxn ang="0">
                    <a:pos x="638" y="633"/>
                  </a:cxn>
                  <a:cxn ang="0">
                    <a:pos x="706" y="633"/>
                  </a:cxn>
                  <a:cxn ang="0">
                    <a:pos x="720" y="633"/>
                  </a:cxn>
                  <a:cxn ang="0">
                    <a:pos x="734" y="638"/>
                  </a:cxn>
                  <a:cxn ang="0">
                    <a:pos x="715" y="648"/>
                  </a:cxn>
                  <a:cxn ang="0">
                    <a:pos x="658" y="657"/>
                  </a:cxn>
                  <a:cxn ang="0">
                    <a:pos x="629" y="662"/>
                  </a:cxn>
                  <a:cxn ang="0">
                    <a:pos x="614" y="672"/>
                  </a:cxn>
                  <a:cxn ang="0">
                    <a:pos x="610" y="681"/>
                  </a:cxn>
                  <a:cxn ang="0">
                    <a:pos x="576" y="686"/>
                  </a:cxn>
                  <a:cxn ang="0">
                    <a:pos x="519" y="676"/>
                  </a:cxn>
                  <a:cxn ang="0">
                    <a:pos x="480" y="691"/>
                  </a:cxn>
                  <a:cxn ang="0">
                    <a:pos x="427" y="705"/>
                  </a:cxn>
                  <a:cxn ang="0">
                    <a:pos x="351" y="729"/>
                  </a:cxn>
                  <a:cxn ang="0">
                    <a:pos x="312" y="734"/>
                  </a:cxn>
                  <a:cxn ang="0">
                    <a:pos x="283" y="739"/>
                  </a:cxn>
                  <a:cxn ang="0">
                    <a:pos x="173" y="720"/>
                  </a:cxn>
                  <a:cxn ang="0">
                    <a:pos x="77" y="705"/>
                  </a:cxn>
                  <a:cxn ang="0">
                    <a:pos x="82" y="691"/>
                  </a:cxn>
                  <a:cxn ang="0">
                    <a:pos x="125" y="638"/>
                  </a:cxn>
                  <a:cxn ang="0">
                    <a:pos x="154" y="585"/>
                  </a:cxn>
                  <a:cxn ang="0">
                    <a:pos x="159" y="528"/>
                  </a:cxn>
                  <a:cxn ang="0">
                    <a:pos x="159" y="470"/>
                  </a:cxn>
                  <a:cxn ang="0">
                    <a:pos x="111" y="393"/>
                  </a:cxn>
                  <a:cxn ang="0">
                    <a:pos x="24" y="254"/>
                  </a:cxn>
                  <a:cxn ang="0">
                    <a:pos x="0" y="149"/>
                  </a:cxn>
                  <a:cxn ang="0">
                    <a:pos x="5" y="110"/>
                  </a:cxn>
                  <a:cxn ang="0">
                    <a:pos x="10" y="72"/>
                  </a:cxn>
                  <a:cxn ang="0">
                    <a:pos x="24" y="53"/>
                  </a:cxn>
                  <a:cxn ang="0">
                    <a:pos x="68" y="24"/>
                  </a:cxn>
                  <a:cxn ang="0">
                    <a:pos x="101" y="10"/>
                  </a:cxn>
                  <a:cxn ang="0">
                    <a:pos x="164" y="0"/>
                  </a:cxn>
                  <a:cxn ang="0">
                    <a:pos x="231" y="34"/>
                  </a:cxn>
                  <a:cxn ang="0">
                    <a:pos x="264" y="86"/>
                  </a:cxn>
                </a:cxnLst>
                <a:rect l="0" t="0" r="r" b="b"/>
                <a:pathLst>
                  <a:path w="739" h="739">
                    <a:moveTo>
                      <a:pt x="264" y="101"/>
                    </a:moveTo>
                    <a:lnTo>
                      <a:pt x="259" y="115"/>
                    </a:lnTo>
                    <a:lnTo>
                      <a:pt x="259" y="125"/>
                    </a:lnTo>
                    <a:lnTo>
                      <a:pt x="255" y="139"/>
                    </a:lnTo>
                    <a:lnTo>
                      <a:pt x="250" y="149"/>
                    </a:lnTo>
                    <a:lnTo>
                      <a:pt x="250" y="163"/>
                    </a:lnTo>
                    <a:lnTo>
                      <a:pt x="245" y="168"/>
                    </a:lnTo>
                    <a:lnTo>
                      <a:pt x="240" y="178"/>
                    </a:lnTo>
                    <a:lnTo>
                      <a:pt x="235" y="182"/>
                    </a:lnTo>
                    <a:lnTo>
                      <a:pt x="231" y="187"/>
                    </a:lnTo>
                    <a:lnTo>
                      <a:pt x="231" y="192"/>
                    </a:lnTo>
                    <a:lnTo>
                      <a:pt x="235" y="197"/>
                    </a:lnTo>
                    <a:lnTo>
                      <a:pt x="240" y="197"/>
                    </a:lnTo>
                    <a:lnTo>
                      <a:pt x="245" y="202"/>
                    </a:lnTo>
                    <a:lnTo>
                      <a:pt x="255" y="202"/>
                    </a:lnTo>
                    <a:lnTo>
                      <a:pt x="264" y="202"/>
                    </a:lnTo>
                    <a:lnTo>
                      <a:pt x="279" y="206"/>
                    </a:lnTo>
                    <a:lnTo>
                      <a:pt x="288" y="206"/>
                    </a:lnTo>
                    <a:lnTo>
                      <a:pt x="298" y="206"/>
                    </a:lnTo>
                    <a:lnTo>
                      <a:pt x="307" y="211"/>
                    </a:lnTo>
                    <a:lnTo>
                      <a:pt x="317" y="216"/>
                    </a:lnTo>
                    <a:lnTo>
                      <a:pt x="327" y="221"/>
                    </a:lnTo>
                    <a:lnTo>
                      <a:pt x="336" y="221"/>
                    </a:lnTo>
                    <a:lnTo>
                      <a:pt x="346" y="225"/>
                    </a:lnTo>
                    <a:lnTo>
                      <a:pt x="360" y="225"/>
                    </a:lnTo>
                    <a:lnTo>
                      <a:pt x="360" y="225"/>
                    </a:lnTo>
                    <a:lnTo>
                      <a:pt x="365" y="230"/>
                    </a:lnTo>
                    <a:lnTo>
                      <a:pt x="370" y="235"/>
                    </a:lnTo>
                    <a:lnTo>
                      <a:pt x="375" y="240"/>
                    </a:lnTo>
                    <a:lnTo>
                      <a:pt x="375" y="245"/>
                    </a:lnTo>
                    <a:lnTo>
                      <a:pt x="379" y="249"/>
                    </a:lnTo>
                    <a:lnTo>
                      <a:pt x="384" y="254"/>
                    </a:lnTo>
                    <a:lnTo>
                      <a:pt x="384" y="259"/>
                    </a:lnTo>
                    <a:lnTo>
                      <a:pt x="379" y="264"/>
                    </a:lnTo>
                    <a:lnTo>
                      <a:pt x="379" y="264"/>
                    </a:lnTo>
                    <a:lnTo>
                      <a:pt x="379" y="269"/>
                    </a:lnTo>
                    <a:lnTo>
                      <a:pt x="379" y="273"/>
                    </a:lnTo>
                    <a:lnTo>
                      <a:pt x="379" y="283"/>
                    </a:lnTo>
                    <a:lnTo>
                      <a:pt x="379" y="288"/>
                    </a:lnTo>
                    <a:lnTo>
                      <a:pt x="384" y="293"/>
                    </a:lnTo>
                    <a:lnTo>
                      <a:pt x="384" y="297"/>
                    </a:lnTo>
                    <a:lnTo>
                      <a:pt x="389" y="302"/>
                    </a:lnTo>
                    <a:lnTo>
                      <a:pt x="394" y="312"/>
                    </a:lnTo>
                    <a:lnTo>
                      <a:pt x="403" y="326"/>
                    </a:lnTo>
                    <a:lnTo>
                      <a:pt x="418" y="341"/>
                    </a:lnTo>
                    <a:lnTo>
                      <a:pt x="427" y="355"/>
                    </a:lnTo>
                    <a:lnTo>
                      <a:pt x="442" y="365"/>
                    </a:lnTo>
                    <a:lnTo>
                      <a:pt x="451" y="374"/>
                    </a:lnTo>
                    <a:lnTo>
                      <a:pt x="456" y="384"/>
                    </a:lnTo>
                    <a:lnTo>
                      <a:pt x="461" y="389"/>
                    </a:lnTo>
                    <a:lnTo>
                      <a:pt x="471" y="398"/>
                    </a:lnTo>
                    <a:lnTo>
                      <a:pt x="475" y="403"/>
                    </a:lnTo>
                    <a:lnTo>
                      <a:pt x="480" y="413"/>
                    </a:lnTo>
                    <a:lnTo>
                      <a:pt x="490" y="417"/>
                    </a:lnTo>
                    <a:lnTo>
                      <a:pt x="495" y="427"/>
                    </a:lnTo>
                    <a:lnTo>
                      <a:pt x="504" y="432"/>
                    </a:lnTo>
                    <a:lnTo>
                      <a:pt x="509" y="432"/>
                    </a:lnTo>
                    <a:lnTo>
                      <a:pt x="519" y="437"/>
                    </a:lnTo>
                    <a:lnTo>
                      <a:pt x="528" y="437"/>
                    </a:lnTo>
                    <a:lnTo>
                      <a:pt x="538" y="437"/>
                    </a:lnTo>
                    <a:lnTo>
                      <a:pt x="547" y="437"/>
                    </a:lnTo>
                    <a:lnTo>
                      <a:pt x="557" y="437"/>
                    </a:lnTo>
                    <a:lnTo>
                      <a:pt x="571" y="432"/>
                    </a:lnTo>
                    <a:lnTo>
                      <a:pt x="581" y="432"/>
                    </a:lnTo>
                    <a:lnTo>
                      <a:pt x="590" y="427"/>
                    </a:lnTo>
                    <a:lnTo>
                      <a:pt x="590" y="432"/>
                    </a:lnTo>
                    <a:lnTo>
                      <a:pt x="586" y="437"/>
                    </a:lnTo>
                    <a:lnTo>
                      <a:pt x="581" y="446"/>
                    </a:lnTo>
                    <a:lnTo>
                      <a:pt x="581" y="451"/>
                    </a:lnTo>
                    <a:lnTo>
                      <a:pt x="576" y="456"/>
                    </a:lnTo>
                    <a:lnTo>
                      <a:pt x="571" y="456"/>
                    </a:lnTo>
                    <a:lnTo>
                      <a:pt x="566" y="461"/>
                    </a:lnTo>
                    <a:lnTo>
                      <a:pt x="566" y="461"/>
                    </a:lnTo>
                    <a:lnTo>
                      <a:pt x="562" y="461"/>
                    </a:lnTo>
                    <a:lnTo>
                      <a:pt x="557" y="461"/>
                    </a:lnTo>
                    <a:lnTo>
                      <a:pt x="552" y="465"/>
                    </a:lnTo>
                    <a:lnTo>
                      <a:pt x="547" y="470"/>
                    </a:lnTo>
                    <a:lnTo>
                      <a:pt x="547" y="475"/>
                    </a:lnTo>
                    <a:lnTo>
                      <a:pt x="542" y="480"/>
                    </a:lnTo>
                    <a:lnTo>
                      <a:pt x="538" y="484"/>
                    </a:lnTo>
                    <a:lnTo>
                      <a:pt x="533" y="489"/>
                    </a:lnTo>
                    <a:lnTo>
                      <a:pt x="528" y="494"/>
                    </a:lnTo>
                    <a:lnTo>
                      <a:pt x="523" y="504"/>
                    </a:lnTo>
                    <a:lnTo>
                      <a:pt x="519" y="508"/>
                    </a:lnTo>
                    <a:lnTo>
                      <a:pt x="514" y="518"/>
                    </a:lnTo>
                    <a:lnTo>
                      <a:pt x="509" y="523"/>
                    </a:lnTo>
                    <a:lnTo>
                      <a:pt x="504" y="528"/>
                    </a:lnTo>
                    <a:lnTo>
                      <a:pt x="504" y="532"/>
                    </a:lnTo>
                    <a:lnTo>
                      <a:pt x="504" y="532"/>
                    </a:lnTo>
                    <a:lnTo>
                      <a:pt x="504" y="542"/>
                    </a:lnTo>
                    <a:lnTo>
                      <a:pt x="504" y="547"/>
                    </a:lnTo>
                    <a:lnTo>
                      <a:pt x="509" y="556"/>
                    </a:lnTo>
                    <a:lnTo>
                      <a:pt x="514" y="566"/>
                    </a:lnTo>
                    <a:lnTo>
                      <a:pt x="519" y="580"/>
                    </a:lnTo>
                    <a:lnTo>
                      <a:pt x="528" y="590"/>
                    </a:lnTo>
                    <a:lnTo>
                      <a:pt x="538" y="600"/>
                    </a:lnTo>
                    <a:lnTo>
                      <a:pt x="547" y="614"/>
                    </a:lnTo>
                    <a:lnTo>
                      <a:pt x="557" y="624"/>
                    </a:lnTo>
                    <a:lnTo>
                      <a:pt x="566" y="628"/>
                    </a:lnTo>
                    <a:lnTo>
                      <a:pt x="571" y="633"/>
                    </a:lnTo>
                    <a:lnTo>
                      <a:pt x="576" y="633"/>
                    </a:lnTo>
                    <a:lnTo>
                      <a:pt x="581" y="638"/>
                    </a:lnTo>
                    <a:lnTo>
                      <a:pt x="590" y="638"/>
                    </a:lnTo>
                    <a:lnTo>
                      <a:pt x="595" y="638"/>
                    </a:lnTo>
                    <a:lnTo>
                      <a:pt x="600" y="638"/>
                    </a:lnTo>
                    <a:lnTo>
                      <a:pt x="610" y="638"/>
                    </a:lnTo>
                    <a:lnTo>
                      <a:pt x="624" y="638"/>
                    </a:lnTo>
                    <a:lnTo>
                      <a:pt x="638" y="633"/>
                    </a:lnTo>
                    <a:lnTo>
                      <a:pt x="658" y="633"/>
                    </a:lnTo>
                    <a:lnTo>
                      <a:pt x="677" y="633"/>
                    </a:lnTo>
                    <a:lnTo>
                      <a:pt x="696" y="633"/>
                    </a:lnTo>
                    <a:lnTo>
                      <a:pt x="706" y="633"/>
                    </a:lnTo>
                    <a:lnTo>
                      <a:pt x="710" y="633"/>
                    </a:lnTo>
                    <a:lnTo>
                      <a:pt x="715" y="633"/>
                    </a:lnTo>
                    <a:lnTo>
                      <a:pt x="715" y="633"/>
                    </a:lnTo>
                    <a:lnTo>
                      <a:pt x="720" y="633"/>
                    </a:lnTo>
                    <a:lnTo>
                      <a:pt x="725" y="633"/>
                    </a:lnTo>
                    <a:lnTo>
                      <a:pt x="730" y="633"/>
                    </a:lnTo>
                    <a:lnTo>
                      <a:pt x="730" y="638"/>
                    </a:lnTo>
                    <a:lnTo>
                      <a:pt x="734" y="638"/>
                    </a:lnTo>
                    <a:lnTo>
                      <a:pt x="739" y="643"/>
                    </a:lnTo>
                    <a:lnTo>
                      <a:pt x="734" y="643"/>
                    </a:lnTo>
                    <a:lnTo>
                      <a:pt x="730" y="643"/>
                    </a:lnTo>
                    <a:lnTo>
                      <a:pt x="715" y="648"/>
                    </a:lnTo>
                    <a:lnTo>
                      <a:pt x="701" y="648"/>
                    </a:lnTo>
                    <a:lnTo>
                      <a:pt x="686" y="652"/>
                    </a:lnTo>
                    <a:lnTo>
                      <a:pt x="672" y="652"/>
                    </a:lnTo>
                    <a:lnTo>
                      <a:pt x="658" y="657"/>
                    </a:lnTo>
                    <a:lnTo>
                      <a:pt x="648" y="657"/>
                    </a:lnTo>
                    <a:lnTo>
                      <a:pt x="638" y="657"/>
                    </a:lnTo>
                    <a:lnTo>
                      <a:pt x="634" y="662"/>
                    </a:lnTo>
                    <a:lnTo>
                      <a:pt x="629" y="662"/>
                    </a:lnTo>
                    <a:lnTo>
                      <a:pt x="624" y="667"/>
                    </a:lnTo>
                    <a:lnTo>
                      <a:pt x="619" y="667"/>
                    </a:lnTo>
                    <a:lnTo>
                      <a:pt x="619" y="672"/>
                    </a:lnTo>
                    <a:lnTo>
                      <a:pt x="614" y="672"/>
                    </a:lnTo>
                    <a:lnTo>
                      <a:pt x="614" y="676"/>
                    </a:lnTo>
                    <a:lnTo>
                      <a:pt x="614" y="676"/>
                    </a:lnTo>
                    <a:lnTo>
                      <a:pt x="614" y="681"/>
                    </a:lnTo>
                    <a:lnTo>
                      <a:pt x="610" y="681"/>
                    </a:lnTo>
                    <a:lnTo>
                      <a:pt x="605" y="686"/>
                    </a:lnTo>
                    <a:lnTo>
                      <a:pt x="600" y="686"/>
                    </a:lnTo>
                    <a:lnTo>
                      <a:pt x="590" y="686"/>
                    </a:lnTo>
                    <a:lnTo>
                      <a:pt x="576" y="686"/>
                    </a:lnTo>
                    <a:lnTo>
                      <a:pt x="562" y="681"/>
                    </a:lnTo>
                    <a:lnTo>
                      <a:pt x="547" y="681"/>
                    </a:lnTo>
                    <a:lnTo>
                      <a:pt x="533" y="676"/>
                    </a:lnTo>
                    <a:lnTo>
                      <a:pt x="519" y="676"/>
                    </a:lnTo>
                    <a:lnTo>
                      <a:pt x="509" y="681"/>
                    </a:lnTo>
                    <a:lnTo>
                      <a:pt x="499" y="681"/>
                    </a:lnTo>
                    <a:lnTo>
                      <a:pt x="490" y="686"/>
                    </a:lnTo>
                    <a:lnTo>
                      <a:pt x="480" y="691"/>
                    </a:lnTo>
                    <a:lnTo>
                      <a:pt x="471" y="691"/>
                    </a:lnTo>
                    <a:lnTo>
                      <a:pt x="461" y="696"/>
                    </a:lnTo>
                    <a:lnTo>
                      <a:pt x="447" y="700"/>
                    </a:lnTo>
                    <a:lnTo>
                      <a:pt x="427" y="705"/>
                    </a:lnTo>
                    <a:lnTo>
                      <a:pt x="408" y="710"/>
                    </a:lnTo>
                    <a:lnTo>
                      <a:pt x="389" y="720"/>
                    </a:lnTo>
                    <a:lnTo>
                      <a:pt x="370" y="724"/>
                    </a:lnTo>
                    <a:lnTo>
                      <a:pt x="351" y="729"/>
                    </a:lnTo>
                    <a:lnTo>
                      <a:pt x="341" y="729"/>
                    </a:lnTo>
                    <a:lnTo>
                      <a:pt x="331" y="729"/>
                    </a:lnTo>
                    <a:lnTo>
                      <a:pt x="322" y="734"/>
                    </a:lnTo>
                    <a:lnTo>
                      <a:pt x="312" y="734"/>
                    </a:lnTo>
                    <a:lnTo>
                      <a:pt x="303" y="734"/>
                    </a:lnTo>
                    <a:lnTo>
                      <a:pt x="293" y="739"/>
                    </a:lnTo>
                    <a:lnTo>
                      <a:pt x="288" y="739"/>
                    </a:lnTo>
                    <a:lnTo>
                      <a:pt x="283" y="739"/>
                    </a:lnTo>
                    <a:lnTo>
                      <a:pt x="283" y="739"/>
                    </a:lnTo>
                    <a:lnTo>
                      <a:pt x="245" y="734"/>
                    </a:lnTo>
                    <a:lnTo>
                      <a:pt x="207" y="729"/>
                    </a:lnTo>
                    <a:lnTo>
                      <a:pt x="173" y="720"/>
                    </a:lnTo>
                    <a:lnTo>
                      <a:pt x="140" y="715"/>
                    </a:lnTo>
                    <a:lnTo>
                      <a:pt x="111" y="710"/>
                    </a:lnTo>
                    <a:lnTo>
                      <a:pt x="92" y="710"/>
                    </a:lnTo>
                    <a:lnTo>
                      <a:pt x="77" y="705"/>
                    </a:lnTo>
                    <a:lnTo>
                      <a:pt x="72" y="705"/>
                    </a:lnTo>
                    <a:lnTo>
                      <a:pt x="72" y="705"/>
                    </a:lnTo>
                    <a:lnTo>
                      <a:pt x="77" y="700"/>
                    </a:lnTo>
                    <a:lnTo>
                      <a:pt x="82" y="691"/>
                    </a:lnTo>
                    <a:lnTo>
                      <a:pt x="92" y="681"/>
                    </a:lnTo>
                    <a:lnTo>
                      <a:pt x="106" y="667"/>
                    </a:lnTo>
                    <a:lnTo>
                      <a:pt x="116" y="652"/>
                    </a:lnTo>
                    <a:lnTo>
                      <a:pt x="125" y="638"/>
                    </a:lnTo>
                    <a:lnTo>
                      <a:pt x="135" y="624"/>
                    </a:lnTo>
                    <a:lnTo>
                      <a:pt x="144" y="609"/>
                    </a:lnTo>
                    <a:lnTo>
                      <a:pt x="149" y="595"/>
                    </a:lnTo>
                    <a:lnTo>
                      <a:pt x="154" y="585"/>
                    </a:lnTo>
                    <a:lnTo>
                      <a:pt x="159" y="571"/>
                    </a:lnTo>
                    <a:lnTo>
                      <a:pt x="159" y="556"/>
                    </a:lnTo>
                    <a:lnTo>
                      <a:pt x="159" y="542"/>
                    </a:lnTo>
                    <a:lnTo>
                      <a:pt x="159" y="528"/>
                    </a:lnTo>
                    <a:lnTo>
                      <a:pt x="159" y="513"/>
                    </a:lnTo>
                    <a:lnTo>
                      <a:pt x="159" y="499"/>
                    </a:lnTo>
                    <a:lnTo>
                      <a:pt x="159" y="484"/>
                    </a:lnTo>
                    <a:lnTo>
                      <a:pt x="159" y="470"/>
                    </a:lnTo>
                    <a:lnTo>
                      <a:pt x="154" y="456"/>
                    </a:lnTo>
                    <a:lnTo>
                      <a:pt x="144" y="441"/>
                    </a:lnTo>
                    <a:lnTo>
                      <a:pt x="130" y="422"/>
                    </a:lnTo>
                    <a:lnTo>
                      <a:pt x="111" y="393"/>
                    </a:lnTo>
                    <a:lnTo>
                      <a:pt x="87" y="365"/>
                    </a:lnTo>
                    <a:lnTo>
                      <a:pt x="58" y="331"/>
                    </a:lnTo>
                    <a:lnTo>
                      <a:pt x="39" y="293"/>
                    </a:lnTo>
                    <a:lnTo>
                      <a:pt x="24" y="254"/>
                    </a:lnTo>
                    <a:lnTo>
                      <a:pt x="15" y="221"/>
                    </a:lnTo>
                    <a:lnTo>
                      <a:pt x="10" y="187"/>
                    </a:lnTo>
                    <a:lnTo>
                      <a:pt x="5" y="163"/>
                    </a:lnTo>
                    <a:lnTo>
                      <a:pt x="0" y="149"/>
                    </a:lnTo>
                    <a:lnTo>
                      <a:pt x="0" y="144"/>
                    </a:lnTo>
                    <a:lnTo>
                      <a:pt x="0" y="130"/>
                    </a:lnTo>
                    <a:lnTo>
                      <a:pt x="0" y="120"/>
                    </a:lnTo>
                    <a:lnTo>
                      <a:pt x="5" y="110"/>
                    </a:lnTo>
                    <a:lnTo>
                      <a:pt x="5" y="101"/>
                    </a:lnTo>
                    <a:lnTo>
                      <a:pt x="5" y="91"/>
                    </a:lnTo>
                    <a:lnTo>
                      <a:pt x="10" y="82"/>
                    </a:lnTo>
                    <a:lnTo>
                      <a:pt x="10" y="72"/>
                    </a:lnTo>
                    <a:lnTo>
                      <a:pt x="15" y="62"/>
                    </a:lnTo>
                    <a:lnTo>
                      <a:pt x="15" y="62"/>
                    </a:lnTo>
                    <a:lnTo>
                      <a:pt x="20" y="58"/>
                    </a:lnTo>
                    <a:lnTo>
                      <a:pt x="24" y="53"/>
                    </a:lnTo>
                    <a:lnTo>
                      <a:pt x="34" y="48"/>
                    </a:lnTo>
                    <a:lnTo>
                      <a:pt x="44" y="38"/>
                    </a:lnTo>
                    <a:lnTo>
                      <a:pt x="58" y="34"/>
                    </a:lnTo>
                    <a:lnTo>
                      <a:pt x="68" y="24"/>
                    </a:lnTo>
                    <a:lnTo>
                      <a:pt x="82" y="19"/>
                    </a:lnTo>
                    <a:lnTo>
                      <a:pt x="87" y="14"/>
                    </a:lnTo>
                    <a:lnTo>
                      <a:pt x="92" y="14"/>
                    </a:lnTo>
                    <a:lnTo>
                      <a:pt x="101" y="10"/>
                    </a:lnTo>
                    <a:lnTo>
                      <a:pt x="116" y="5"/>
                    </a:lnTo>
                    <a:lnTo>
                      <a:pt x="130" y="0"/>
                    </a:lnTo>
                    <a:lnTo>
                      <a:pt x="149" y="0"/>
                    </a:lnTo>
                    <a:lnTo>
                      <a:pt x="164" y="0"/>
                    </a:lnTo>
                    <a:lnTo>
                      <a:pt x="183" y="5"/>
                    </a:lnTo>
                    <a:lnTo>
                      <a:pt x="202" y="14"/>
                    </a:lnTo>
                    <a:lnTo>
                      <a:pt x="216" y="24"/>
                    </a:lnTo>
                    <a:lnTo>
                      <a:pt x="231" y="34"/>
                    </a:lnTo>
                    <a:lnTo>
                      <a:pt x="245" y="43"/>
                    </a:lnTo>
                    <a:lnTo>
                      <a:pt x="255" y="58"/>
                    </a:lnTo>
                    <a:lnTo>
                      <a:pt x="259" y="72"/>
                    </a:lnTo>
                    <a:lnTo>
                      <a:pt x="264" y="86"/>
                    </a:lnTo>
                    <a:lnTo>
                      <a:pt x="264" y="101"/>
                    </a:lnTo>
                    <a:close/>
                  </a:path>
                </a:pathLst>
              </a:custGeom>
              <a:solidFill>
                <a:srgbClr val="CD957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70" name="Freeform 46"/>
              <p:cNvSpPr>
                <a:spLocks/>
              </p:cNvSpPr>
              <p:nvPr/>
            </p:nvSpPr>
            <p:spPr bwMode="auto">
              <a:xfrm>
                <a:off x="817" y="9527"/>
                <a:ext cx="739" cy="725"/>
              </a:xfrm>
              <a:custGeom>
                <a:avLst/>
                <a:gdLst/>
                <a:ahLst/>
                <a:cxnLst>
                  <a:cxn ang="0">
                    <a:pos x="245" y="130"/>
                  </a:cxn>
                  <a:cxn ang="0">
                    <a:pos x="231" y="168"/>
                  </a:cxn>
                  <a:cxn ang="0">
                    <a:pos x="226" y="188"/>
                  </a:cxn>
                  <a:cxn ang="0">
                    <a:pos x="259" y="197"/>
                  </a:cxn>
                  <a:cxn ang="0">
                    <a:pos x="303" y="207"/>
                  </a:cxn>
                  <a:cxn ang="0">
                    <a:pos x="341" y="221"/>
                  </a:cxn>
                  <a:cxn ang="0">
                    <a:pos x="360" y="231"/>
                  </a:cxn>
                  <a:cxn ang="0">
                    <a:pos x="375" y="250"/>
                  </a:cxn>
                  <a:cxn ang="0">
                    <a:pos x="375" y="264"/>
                  </a:cxn>
                  <a:cxn ang="0">
                    <a:pos x="379" y="293"/>
                  </a:cxn>
                  <a:cxn ang="0">
                    <a:pos x="399" y="322"/>
                  </a:cxn>
                  <a:cxn ang="0">
                    <a:pos x="442" y="375"/>
                  </a:cxn>
                  <a:cxn ang="0">
                    <a:pos x="471" y="399"/>
                  </a:cxn>
                  <a:cxn ang="0">
                    <a:pos x="499" y="423"/>
                  </a:cxn>
                  <a:cxn ang="0">
                    <a:pos x="538" y="427"/>
                  </a:cxn>
                  <a:cxn ang="0">
                    <a:pos x="576" y="423"/>
                  </a:cxn>
                  <a:cxn ang="0">
                    <a:pos x="581" y="432"/>
                  </a:cxn>
                  <a:cxn ang="0">
                    <a:pos x="566" y="447"/>
                  </a:cxn>
                  <a:cxn ang="0">
                    <a:pos x="552" y="451"/>
                  </a:cxn>
                  <a:cxn ang="0">
                    <a:pos x="538" y="470"/>
                  </a:cxn>
                  <a:cxn ang="0">
                    <a:pos x="519" y="494"/>
                  </a:cxn>
                  <a:cxn ang="0">
                    <a:pos x="504" y="518"/>
                  </a:cxn>
                  <a:cxn ang="0">
                    <a:pos x="509" y="542"/>
                  </a:cxn>
                  <a:cxn ang="0">
                    <a:pos x="538" y="586"/>
                  </a:cxn>
                  <a:cxn ang="0">
                    <a:pos x="571" y="619"/>
                  </a:cxn>
                  <a:cxn ang="0">
                    <a:pos x="595" y="624"/>
                  </a:cxn>
                  <a:cxn ang="0">
                    <a:pos x="638" y="619"/>
                  </a:cxn>
                  <a:cxn ang="0">
                    <a:pos x="706" y="619"/>
                  </a:cxn>
                  <a:cxn ang="0">
                    <a:pos x="720" y="619"/>
                  </a:cxn>
                  <a:cxn ang="0">
                    <a:pos x="734" y="624"/>
                  </a:cxn>
                  <a:cxn ang="0">
                    <a:pos x="715" y="629"/>
                  </a:cxn>
                  <a:cxn ang="0">
                    <a:pos x="658" y="638"/>
                  </a:cxn>
                  <a:cxn ang="0">
                    <a:pos x="629" y="643"/>
                  </a:cxn>
                  <a:cxn ang="0">
                    <a:pos x="614" y="658"/>
                  </a:cxn>
                  <a:cxn ang="0">
                    <a:pos x="610" y="667"/>
                  </a:cxn>
                  <a:cxn ang="0">
                    <a:pos x="576" y="667"/>
                  </a:cxn>
                  <a:cxn ang="0">
                    <a:pos x="519" y="662"/>
                  </a:cxn>
                  <a:cxn ang="0">
                    <a:pos x="480" y="672"/>
                  </a:cxn>
                  <a:cxn ang="0">
                    <a:pos x="427" y="686"/>
                  </a:cxn>
                  <a:cxn ang="0">
                    <a:pos x="351" y="710"/>
                  </a:cxn>
                  <a:cxn ang="0">
                    <a:pos x="307" y="715"/>
                  </a:cxn>
                  <a:cxn ang="0">
                    <a:pos x="274" y="725"/>
                  </a:cxn>
                  <a:cxn ang="0">
                    <a:pos x="168" y="706"/>
                  </a:cxn>
                  <a:cxn ang="0">
                    <a:pos x="77" y="691"/>
                  </a:cxn>
                  <a:cxn ang="0">
                    <a:pos x="82" y="677"/>
                  </a:cxn>
                  <a:cxn ang="0">
                    <a:pos x="125" y="624"/>
                  </a:cxn>
                  <a:cxn ang="0">
                    <a:pos x="154" y="571"/>
                  </a:cxn>
                  <a:cxn ang="0">
                    <a:pos x="159" y="514"/>
                  </a:cxn>
                  <a:cxn ang="0">
                    <a:pos x="159" y="456"/>
                  </a:cxn>
                  <a:cxn ang="0">
                    <a:pos x="111" y="379"/>
                  </a:cxn>
                  <a:cxn ang="0">
                    <a:pos x="24" y="240"/>
                  </a:cxn>
                  <a:cxn ang="0">
                    <a:pos x="0" y="135"/>
                  </a:cxn>
                  <a:cxn ang="0">
                    <a:pos x="5" y="101"/>
                  </a:cxn>
                  <a:cxn ang="0">
                    <a:pos x="10" y="72"/>
                  </a:cxn>
                  <a:cxn ang="0">
                    <a:pos x="24" y="53"/>
                  </a:cxn>
                  <a:cxn ang="0">
                    <a:pos x="63" y="24"/>
                  </a:cxn>
                  <a:cxn ang="0">
                    <a:pos x="96" y="10"/>
                  </a:cxn>
                  <a:cxn ang="0">
                    <a:pos x="159" y="0"/>
                  </a:cxn>
                  <a:cxn ang="0">
                    <a:pos x="221" y="24"/>
                  </a:cxn>
                  <a:cxn ang="0">
                    <a:pos x="255" y="72"/>
                  </a:cxn>
                </a:cxnLst>
                <a:rect l="0" t="0" r="r" b="b"/>
                <a:pathLst>
                  <a:path w="739" h="725">
                    <a:moveTo>
                      <a:pt x="255" y="87"/>
                    </a:moveTo>
                    <a:lnTo>
                      <a:pt x="250" y="101"/>
                    </a:lnTo>
                    <a:lnTo>
                      <a:pt x="250" y="116"/>
                    </a:lnTo>
                    <a:lnTo>
                      <a:pt x="245" y="130"/>
                    </a:lnTo>
                    <a:lnTo>
                      <a:pt x="245" y="140"/>
                    </a:lnTo>
                    <a:lnTo>
                      <a:pt x="240" y="149"/>
                    </a:lnTo>
                    <a:lnTo>
                      <a:pt x="235" y="159"/>
                    </a:lnTo>
                    <a:lnTo>
                      <a:pt x="231" y="168"/>
                    </a:lnTo>
                    <a:lnTo>
                      <a:pt x="226" y="173"/>
                    </a:lnTo>
                    <a:lnTo>
                      <a:pt x="221" y="178"/>
                    </a:lnTo>
                    <a:lnTo>
                      <a:pt x="221" y="183"/>
                    </a:lnTo>
                    <a:lnTo>
                      <a:pt x="226" y="188"/>
                    </a:lnTo>
                    <a:lnTo>
                      <a:pt x="231" y="192"/>
                    </a:lnTo>
                    <a:lnTo>
                      <a:pt x="235" y="192"/>
                    </a:lnTo>
                    <a:lnTo>
                      <a:pt x="245" y="197"/>
                    </a:lnTo>
                    <a:lnTo>
                      <a:pt x="259" y="197"/>
                    </a:lnTo>
                    <a:lnTo>
                      <a:pt x="269" y="197"/>
                    </a:lnTo>
                    <a:lnTo>
                      <a:pt x="279" y="202"/>
                    </a:lnTo>
                    <a:lnTo>
                      <a:pt x="293" y="202"/>
                    </a:lnTo>
                    <a:lnTo>
                      <a:pt x="303" y="207"/>
                    </a:lnTo>
                    <a:lnTo>
                      <a:pt x="312" y="211"/>
                    </a:lnTo>
                    <a:lnTo>
                      <a:pt x="322" y="211"/>
                    </a:lnTo>
                    <a:lnTo>
                      <a:pt x="331" y="216"/>
                    </a:lnTo>
                    <a:lnTo>
                      <a:pt x="341" y="221"/>
                    </a:lnTo>
                    <a:lnTo>
                      <a:pt x="355" y="221"/>
                    </a:lnTo>
                    <a:lnTo>
                      <a:pt x="355" y="221"/>
                    </a:lnTo>
                    <a:lnTo>
                      <a:pt x="355" y="226"/>
                    </a:lnTo>
                    <a:lnTo>
                      <a:pt x="360" y="231"/>
                    </a:lnTo>
                    <a:lnTo>
                      <a:pt x="365" y="235"/>
                    </a:lnTo>
                    <a:lnTo>
                      <a:pt x="370" y="240"/>
                    </a:lnTo>
                    <a:lnTo>
                      <a:pt x="375" y="245"/>
                    </a:lnTo>
                    <a:lnTo>
                      <a:pt x="375" y="250"/>
                    </a:lnTo>
                    <a:lnTo>
                      <a:pt x="375" y="255"/>
                    </a:lnTo>
                    <a:lnTo>
                      <a:pt x="375" y="259"/>
                    </a:lnTo>
                    <a:lnTo>
                      <a:pt x="375" y="259"/>
                    </a:lnTo>
                    <a:lnTo>
                      <a:pt x="375" y="264"/>
                    </a:lnTo>
                    <a:lnTo>
                      <a:pt x="375" y="274"/>
                    </a:lnTo>
                    <a:lnTo>
                      <a:pt x="375" y="279"/>
                    </a:lnTo>
                    <a:lnTo>
                      <a:pt x="379" y="283"/>
                    </a:lnTo>
                    <a:lnTo>
                      <a:pt x="379" y="293"/>
                    </a:lnTo>
                    <a:lnTo>
                      <a:pt x="379" y="293"/>
                    </a:lnTo>
                    <a:lnTo>
                      <a:pt x="384" y="303"/>
                    </a:lnTo>
                    <a:lnTo>
                      <a:pt x="389" y="312"/>
                    </a:lnTo>
                    <a:lnTo>
                      <a:pt x="399" y="322"/>
                    </a:lnTo>
                    <a:lnTo>
                      <a:pt x="413" y="336"/>
                    </a:lnTo>
                    <a:lnTo>
                      <a:pt x="423" y="351"/>
                    </a:lnTo>
                    <a:lnTo>
                      <a:pt x="432" y="365"/>
                    </a:lnTo>
                    <a:lnTo>
                      <a:pt x="442" y="375"/>
                    </a:lnTo>
                    <a:lnTo>
                      <a:pt x="447" y="379"/>
                    </a:lnTo>
                    <a:lnTo>
                      <a:pt x="456" y="384"/>
                    </a:lnTo>
                    <a:lnTo>
                      <a:pt x="461" y="394"/>
                    </a:lnTo>
                    <a:lnTo>
                      <a:pt x="471" y="399"/>
                    </a:lnTo>
                    <a:lnTo>
                      <a:pt x="475" y="403"/>
                    </a:lnTo>
                    <a:lnTo>
                      <a:pt x="485" y="413"/>
                    </a:lnTo>
                    <a:lnTo>
                      <a:pt x="490" y="418"/>
                    </a:lnTo>
                    <a:lnTo>
                      <a:pt x="499" y="423"/>
                    </a:lnTo>
                    <a:lnTo>
                      <a:pt x="509" y="423"/>
                    </a:lnTo>
                    <a:lnTo>
                      <a:pt x="519" y="427"/>
                    </a:lnTo>
                    <a:lnTo>
                      <a:pt x="528" y="427"/>
                    </a:lnTo>
                    <a:lnTo>
                      <a:pt x="538" y="427"/>
                    </a:lnTo>
                    <a:lnTo>
                      <a:pt x="547" y="427"/>
                    </a:lnTo>
                    <a:lnTo>
                      <a:pt x="557" y="427"/>
                    </a:lnTo>
                    <a:lnTo>
                      <a:pt x="566" y="427"/>
                    </a:lnTo>
                    <a:lnTo>
                      <a:pt x="576" y="423"/>
                    </a:lnTo>
                    <a:lnTo>
                      <a:pt x="590" y="418"/>
                    </a:lnTo>
                    <a:lnTo>
                      <a:pt x="586" y="423"/>
                    </a:lnTo>
                    <a:lnTo>
                      <a:pt x="586" y="427"/>
                    </a:lnTo>
                    <a:lnTo>
                      <a:pt x="581" y="432"/>
                    </a:lnTo>
                    <a:lnTo>
                      <a:pt x="576" y="437"/>
                    </a:lnTo>
                    <a:lnTo>
                      <a:pt x="576" y="442"/>
                    </a:lnTo>
                    <a:lnTo>
                      <a:pt x="571" y="442"/>
                    </a:lnTo>
                    <a:lnTo>
                      <a:pt x="566" y="447"/>
                    </a:lnTo>
                    <a:lnTo>
                      <a:pt x="566" y="447"/>
                    </a:lnTo>
                    <a:lnTo>
                      <a:pt x="562" y="447"/>
                    </a:lnTo>
                    <a:lnTo>
                      <a:pt x="557" y="447"/>
                    </a:lnTo>
                    <a:lnTo>
                      <a:pt x="552" y="451"/>
                    </a:lnTo>
                    <a:lnTo>
                      <a:pt x="547" y="456"/>
                    </a:lnTo>
                    <a:lnTo>
                      <a:pt x="547" y="461"/>
                    </a:lnTo>
                    <a:lnTo>
                      <a:pt x="542" y="466"/>
                    </a:lnTo>
                    <a:lnTo>
                      <a:pt x="538" y="470"/>
                    </a:lnTo>
                    <a:lnTo>
                      <a:pt x="533" y="475"/>
                    </a:lnTo>
                    <a:lnTo>
                      <a:pt x="528" y="480"/>
                    </a:lnTo>
                    <a:lnTo>
                      <a:pt x="523" y="490"/>
                    </a:lnTo>
                    <a:lnTo>
                      <a:pt x="519" y="494"/>
                    </a:lnTo>
                    <a:lnTo>
                      <a:pt x="514" y="504"/>
                    </a:lnTo>
                    <a:lnTo>
                      <a:pt x="509" y="509"/>
                    </a:lnTo>
                    <a:lnTo>
                      <a:pt x="504" y="514"/>
                    </a:lnTo>
                    <a:lnTo>
                      <a:pt x="504" y="518"/>
                    </a:lnTo>
                    <a:lnTo>
                      <a:pt x="504" y="518"/>
                    </a:lnTo>
                    <a:lnTo>
                      <a:pt x="504" y="528"/>
                    </a:lnTo>
                    <a:lnTo>
                      <a:pt x="504" y="533"/>
                    </a:lnTo>
                    <a:lnTo>
                      <a:pt x="509" y="542"/>
                    </a:lnTo>
                    <a:lnTo>
                      <a:pt x="514" y="552"/>
                    </a:lnTo>
                    <a:lnTo>
                      <a:pt x="519" y="566"/>
                    </a:lnTo>
                    <a:lnTo>
                      <a:pt x="528" y="576"/>
                    </a:lnTo>
                    <a:lnTo>
                      <a:pt x="538" y="586"/>
                    </a:lnTo>
                    <a:lnTo>
                      <a:pt x="547" y="600"/>
                    </a:lnTo>
                    <a:lnTo>
                      <a:pt x="557" y="610"/>
                    </a:lnTo>
                    <a:lnTo>
                      <a:pt x="566" y="614"/>
                    </a:lnTo>
                    <a:lnTo>
                      <a:pt x="571" y="619"/>
                    </a:lnTo>
                    <a:lnTo>
                      <a:pt x="576" y="619"/>
                    </a:lnTo>
                    <a:lnTo>
                      <a:pt x="581" y="624"/>
                    </a:lnTo>
                    <a:lnTo>
                      <a:pt x="590" y="624"/>
                    </a:lnTo>
                    <a:lnTo>
                      <a:pt x="595" y="624"/>
                    </a:lnTo>
                    <a:lnTo>
                      <a:pt x="600" y="624"/>
                    </a:lnTo>
                    <a:lnTo>
                      <a:pt x="610" y="624"/>
                    </a:lnTo>
                    <a:lnTo>
                      <a:pt x="624" y="624"/>
                    </a:lnTo>
                    <a:lnTo>
                      <a:pt x="638" y="619"/>
                    </a:lnTo>
                    <a:lnTo>
                      <a:pt x="658" y="619"/>
                    </a:lnTo>
                    <a:lnTo>
                      <a:pt x="677" y="619"/>
                    </a:lnTo>
                    <a:lnTo>
                      <a:pt x="696" y="619"/>
                    </a:lnTo>
                    <a:lnTo>
                      <a:pt x="706" y="619"/>
                    </a:lnTo>
                    <a:lnTo>
                      <a:pt x="710" y="619"/>
                    </a:lnTo>
                    <a:lnTo>
                      <a:pt x="715" y="619"/>
                    </a:lnTo>
                    <a:lnTo>
                      <a:pt x="715" y="619"/>
                    </a:lnTo>
                    <a:lnTo>
                      <a:pt x="720" y="619"/>
                    </a:lnTo>
                    <a:lnTo>
                      <a:pt x="725" y="619"/>
                    </a:lnTo>
                    <a:lnTo>
                      <a:pt x="725" y="619"/>
                    </a:lnTo>
                    <a:lnTo>
                      <a:pt x="730" y="624"/>
                    </a:lnTo>
                    <a:lnTo>
                      <a:pt x="734" y="624"/>
                    </a:lnTo>
                    <a:lnTo>
                      <a:pt x="739" y="629"/>
                    </a:lnTo>
                    <a:lnTo>
                      <a:pt x="734" y="629"/>
                    </a:lnTo>
                    <a:lnTo>
                      <a:pt x="725" y="629"/>
                    </a:lnTo>
                    <a:lnTo>
                      <a:pt x="715" y="629"/>
                    </a:lnTo>
                    <a:lnTo>
                      <a:pt x="701" y="634"/>
                    </a:lnTo>
                    <a:lnTo>
                      <a:pt x="686" y="634"/>
                    </a:lnTo>
                    <a:lnTo>
                      <a:pt x="672" y="638"/>
                    </a:lnTo>
                    <a:lnTo>
                      <a:pt x="658" y="638"/>
                    </a:lnTo>
                    <a:lnTo>
                      <a:pt x="648" y="638"/>
                    </a:lnTo>
                    <a:lnTo>
                      <a:pt x="638" y="643"/>
                    </a:lnTo>
                    <a:lnTo>
                      <a:pt x="634" y="643"/>
                    </a:lnTo>
                    <a:lnTo>
                      <a:pt x="629" y="643"/>
                    </a:lnTo>
                    <a:lnTo>
                      <a:pt x="624" y="648"/>
                    </a:lnTo>
                    <a:lnTo>
                      <a:pt x="619" y="653"/>
                    </a:lnTo>
                    <a:lnTo>
                      <a:pt x="614" y="653"/>
                    </a:lnTo>
                    <a:lnTo>
                      <a:pt x="614" y="658"/>
                    </a:lnTo>
                    <a:lnTo>
                      <a:pt x="614" y="658"/>
                    </a:lnTo>
                    <a:lnTo>
                      <a:pt x="614" y="662"/>
                    </a:lnTo>
                    <a:lnTo>
                      <a:pt x="610" y="662"/>
                    </a:lnTo>
                    <a:lnTo>
                      <a:pt x="610" y="667"/>
                    </a:lnTo>
                    <a:lnTo>
                      <a:pt x="605" y="667"/>
                    </a:lnTo>
                    <a:lnTo>
                      <a:pt x="595" y="667"/>
                    </a:lnTo>
                    <a:lnTo>
                      <a:pt x="586" y="667"/>
                    </a:lnTo>
                    <a:lnTo>
                      <a:pt x="576" y="667"/>
                    </a:lnTo>
                    <a:lnTo>
                      <a:pt x="557" y="667"/>
                    </a:lnTo>
                    <a:lnTo>
                      <a:pt x="542" y="662"/>
                    </a:lnTo>
                    <a:lnTo>
                      <a:pt x="528" y="662"/>
                    </a:lnTo>
                    <a:lnTo>
                      <a:pt x="519" y="662"/>
                    </a:lnTo>
                    <a:lnTo>
                      <a:pt x="504" y="662"/>
                    </a:lnTo>
                    <a:lnTo>
                      <a:pt x="495" y="667"/>
                    </a:lnTo>
                    <a:lnTo>
                      <a:pt x="490" y="667"/>
                    </a:lnTo>
                    <a:lnTo>
                      <a:pt x="480" y="672"/>
                    </a:lnTo>
                    <a:lnTo>
                      <a:pt x="471" y="672"/>
                    </a:lnTo>
                    <a:lnTo>
                      <a:pt x="461" y="677"/>
                    </a:lnTo>
                    <a:lnTo>
                      <a:pt x="447" y="682"/>
                    </a:lnTo>
                    <a:lnTo>
                      <a:pt x="427" y="686"/>
                    </a:lnTo>
                    <a:lnTo>
                      <a:pt x="408" y="696"/>
                    </a:lnTo>
                    <a:lnTo>
                      <a:pt x="389" y="701"/>
                    </a:lnTo>
                    <a:lnTo>
                      <a:pt x="370" y="706"/>
                    </a:lnTo>
                    <a:lnTo>
                      <a:pt x="351" y="710"/>
                    </a:lnTo>
                    <a:lnTo>
                      <a:pt x="341" y="710"/>
                    </a:lnTo>
                    <a:lnTo>
                      <a:pt x="331" y="715"/>
                    </a:lnTo>
                    <a:lnTo>
                      <a:pt x="317" y="715"/>
                    </a:lnTo>
                    <a:lnTo>
                      <a:pt x="307" y="715"/>
                    </a:lnTo>
                    <a:lnTo>
                      <a:pt x="298" y="720"/>
                    </a:lnTo>
                    <a:lnTo>
                      <a:pt x="288" y="720"/>
                    </a:lnTo>
                    <a:lnTo>
                      <a:pt x="279" y="725"/>
                    </a:lnTo>
                    <a:lnTo>
                      <a:pt x="274" y="725"/>
                    </a:lnTo>
                    <a:lnTo>
                      <a:pt x="274" y="725"/>
                    </a:lnTo>
                    <a:lnTo>
                      <a:pt x="235" y="715"/>
                    </a:lnTo>
                    <a:lnTo>
                      <a:pt x="202" y="710"/>
                    </a:lnTo>
                    <a:lnTo>
                      <a:pt x="168" y="706"/>
                    </a:lnTo>
                    <a:lnTo>
                      <a:pt x="135" y="701"/>
                    </a:lnTo>
                    <a:lnTo>
                      <a:pt x="111" y="696"/>
                    </a:lnTo>
                    <a:lnTo>
                      <a:pt x="87" y="696"/>
                    </a:lnTo>
                    <a:lnTo>
                      <a:pt x="77" y="691"/>
                    </a:lnTo>
                    <a:lnTo>
                      <a:pt x="72" y="691"/>
                    </a:lnTo>
                    <a:lnTo>
                      <a:pt x="72" y="691"/>
                    </a:lnTo>
                    <a:lnTo>
                      <a:pt x="77" y="686"/>
                    </a:lnTo>
                    <a:lnTo>
                      <a:pt x="82" y="677"/>
                    </a:lnTo>
                    <a:lnTo>
                      <a:pt x="92" y="667"/>
                    </a:lnTo>
                    <a:lnTo>
                      <a:pt x="106" y="653"/>
                    </a:lnTo>
                    <a:lnTo>
                      <a:pt x="116" y="638"/>
                    </a:lnTo>
                    <a:lnTo>
                      <a:pt x="125" y="624"/>
                    </a:lnTo>
                    <a:lnTo>
                      <a:pt x="135" y="610"/>
                    </a:lnTo>
                    <a:lnTo>
                      <a:pt x="144" y="595"/>
                    </a:lnTo>
                    <a:lnTo>
                      <a:pt x="149" y="581"/>
                    </a:lnTo>
                    <a:lnTo>
                      <a:pt x="154" y="571"/>
                    </a:lnTo>
                    <a:lnTo>
                      <a:pt x="159" y="557"/>
                    </a:lnTo>
                    <a:lnTo>
                      <a:pt x="159" y="542"/>
                    </a:lnTo>
                    <a:lnTo>
                      <a:pt x="159" y="528"/>
                    </a:lnTo>
                    <a:lnTo>
                      <a:pt x="159" y="514"/>
                    </a:lnTo>
                    <a:lnTo>
                      <a:pt x="159" y="499"/>
                    </a:lnTo>
                    <a:lnTo>
                      <a:pt x="159" y="485"/>
                    </a:lnTo>
                    <a:lnTo>
                      <a:pt x="159" y="470"/>
                    </a:lnTo>
                    <a:lnTo>
                      <a:pt x="159" y="456"/>
                    </a:lnTo>
                    <a:lnTo>
                      <a:pt x="154" y="442"/>
                    </a:lnTo>
                    <a:lnTo>
                      <a:pt x="144" y="427"/>
                    </a:lnTo>
                    <a:lnTo>
                      <a:pt x="130" y="408"/>
                    </a:lnTo>
                    <a:lnTo>
                      <a:pt x="111" y="379"/>
                    </a:lnTo>
                    <a:lnTo>
                      <a:pt x="87" y="351"/>
                    </a:lnTo>
                    <a:lnTo>
                      <a:pt x="58" y="317"/>
                    </a:lnTo>
                    <a:lnTo>
                      <a:pt x="39" y="279"/>
                    </a:lnTo>
                    <a:lnTo>
                      <a:pt x="24" y="240"/>
                    </a:lnTo>
                    <a:lnTo>
                      <a:pt x="15" y="207"/>
                    </a:lnTo>
                    <a:lnTo>
                      <a:pt x="10" y="173"/>
                    </a:lnTo>
                    <a:lnTo>
                      <a:pt x="5" y="149"/>
                    </a:lnTo>
                    <a:lnTo>
                      <a:pt x="0" y="135"/>
                    </a:lnTo>
                    <a:lnTo>
                      <a:pt x="0" y="130"/>
                    </a:lnTo>
                    <a:lnTo>
                      <a:pt x="0" y="120"/>
                    </a:lnTo>
                    <a:lnTo>
                      <a:pt x="0" y="111"/>
                    </a:lnTo>
                    <a:lnTo>
                      <a:pt x="5" y="101"/>
                    </a:lnTo>
                    <a:lnTo>
                      <a:pt x="5" y="96"/>
                    </a:lnTo>
                    <a:lnTo>
                      <a:pt x="5" y="87"/>
                    </a:lnTo>
                    <a:lnTo>
                      <a:pt x="5" y="77"/>
                    </a:lnTo>
                    <a:lnTo>
                      <a:pt x="10" y="72"/>
                    </a:lnTo>
                    <a:lnTo>
                      <a:pt x="10" y="63"/>
                    </a:lnTo>
                    <a:lnTo>
                      <a:pt x="15" y="58"/>
                    </a:lnTo>
                    <a:lnTo>
                      <a:pt x="15" y="58"/>
                    </a:lnTo>
                    <a:lnTo>
                      <a:pt x="24" y="53"/>
                    </a:lnTo>
                    <a:lnTo>
                      <a:pt x="29" y="44"/>
                    </a:lnTo>
                    <a:lnTo>
                      <a:pt x="39" y="39"/>
                    </a:lnTo>
                    <a:lnTo>
                      <a:pt x="53" y="29"/>
                    </a:lnTo>
                    <a:lnTo>
                      <a:pt x="63" y="24"/>
                    </a:lnTo>
                    <a:lnTo>
                      <a:pt x="77" y="15"/>
                    </a:lnTo>
                    <a:lnTo>
                      <a:pt x="82" y="15"/>
                    </a:lnTo>
                    <a:lnTo>
                      <a:pt x="87" y="10"/>
                    </a:lnTo>
                    <a:lnTo>
                      <a:pt x="96" y="10"/>
                    </a:lnTo>
                    <a:lnTo>
                      <a:pt x="111" y="5"/>
                    </a:lnTo>
                    <a:lnTo>
                      <a:pt x="125" y="0"/>
                    </a:lnTo>
                    <a:lnTo>
                      <a:pt x="140" y="0"/>
                    </a:lnTo>
                    <a:lnTo>
                      <a:pt x="159" y="0"/>
                    </a:lnTo>
                    <a:lnTo>
                      <a:pt x="173" y="0"/>
                    </a:lnTo>
                    <a:lnTo>
                      <a:pt x="192" y="10"/>
                    </a:lnTo>
                    <a:lnTo>
                      <a:pt x="207" y="15"/>
                    </a:lnTo>
                    <a:lnTo>
                      <a:pt x="221" y="24"/>
                    </a:lnTo>
                    <a:lnTo>
                      <a:pt x="235" y="34"/>
                    </a:lnTo>
                    <a:lnTo>
                      <a:pt x="245" y="48"/>
                    </a:lnTo>
                    <a:lnTo>
                      <a:pt x="250" y="63"/>
                    </a:lnTo>
                    <a:lnTo>
                      <a:pt x="255" y="72"/>
                    </a:lnTo>
                    <a:lnTo>
                      <a:pt x="255" y="87"/>
                    </a:lnTo>
                    <a:close/>
                  </a:path>
                </a:pathLst>
              </a:custGeom>
              <a:solidFill>
                <a:srgbClr val="C8917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71" name="Freeform 47"/>
              <p:cNvSpPr>
                <a:spLocks/>
              </p:cNvSpPr>
              <p:nvPr/>
            </p:nvSpPr>
            <p:spPr bwMode="auto">
              <a:xfrm>
                <a:off x="817" y="9537"/>
                <a:ext cx="734" cy="715"/>
              </a:xfrm>
              <a:custGeom>
                <a:avLst/>
                <a:gdLst/>
                <a:ahLst/>
                <a:cxnLst>
                  <a:cxn ang="0">
                    <a:pos x="240" y="120"/>
                  </a:cxn>
                  <a:cxn ang="0">
                    <a:pos x="221" y="158"/>
                  </a:cxn>
                  <a:cxn ang="0">
                    <a:pos x="216" y="182"/>
                  </a:cxn>
                  <a:cxn ang="0">
                    <a:pos x="250" y="197"/>
                  </a:cxn>
                  <a:cxn ang="0">
                    <a:pos x="293" y="206"/>
                  </a:cxn>
                  <a:cxn ang="0">
                    <a:pos x="336" y="221"/>
                  </a:cxn>
                  <a:cxn ang="0">
                    <a:pos x="355" y="230"/>
                  </a:cxn>
                  <a:cxn ang="0">
                    <a:pos x="365" y="249"/>
                  </a:cxn>
                  <a:cxn ang="0">
                    <a:pos x="370" y="269"/>
                  </a:cxn>
                  <a:cxn ang="0">
                    <a:pos x="375" y="293"/>
                  </a:cxn>
                  <a:cxn ang="0">
                    <a:pos x="394" y="326"/>
                  </a:cxn>
                  <a:cxn ang="0">
                    <a:pos x="432" y="374"/>
                  </a:cxn>
                  <a:cxn ang="0">
                    <a:pos x="461" y="398"/>
                  </a:cxn>
                  <a:cxn ang="0">
                    <a:pos x="499" y="417"/>
                  </a:cxn>
                  <a:cxn ang="0">
                    <a:pos x="533" y="422"/>
                  </a:cxn>
                  <a:cxn ang="0">
                    <a:pos x="576" y="417"/>
                  </a:cxn>
                  <a:cxn ang="0">
                    <a:pos x="581" y="422"/>
                  </a:cxn>
                  <a:cxn ang="0">
                    <a:pos x="566" y="437"/>
                  </a:cxn>
                  <a:cxn ang="0">
                    <a:pos x="552" y="441"/>
                  </a:cxn>
                  <a:cxn ang="0">
                    <a:pos x="538" y="460"/>
                  </a:cxn>
                  <a:cxn ang="0">
                    <a:pos x="519" y="484"/>
                  </a:cxn>
                  <a:cxn ang="0">
                    <a:pos x="504" y="508"/>
                  </a:cxn>
                  <a:cxn ang="0">
                    <a:pos x="509" y="532"/>
                  </a:cxn>
                  <a:cxn ang="0">
                    <a:pos x="538" y="576"/>
                  </a:cxn>
                  <a:cxn ang="0">
                    <a:pos x="571" y="609"/>
                  </a:cxn>
                  <a:cxn ang="0">
                    <a:pos x="595" y="614"/>
                  </a:cxn>
                  <a:cxn ang="0">
                    <a:pos x="638" y="609"/>
                  </a:cxn>
                  <a:cxn ang="0">
                    <a:pos x="706" y="609"/>
                  </a:cxn>
                  <a:cxn ang="0">
                    <a:pos x="720" y="609"/>
                  </a:cxn>
                  <a:cxn ang="0">
                    <a:pos x="730" y="614"/>
                  </a:cxn>
                  <a:cxn ang="0">
                    <a:pos x="715" y="619"/>
                  </a:cxn>
                  <a:cxn ang="0">
                    <a:pos x="658" y="628"/>
                  </a:cxn>
                  <a:cxn ang="0">
                    <a:pos x="629" y="633"/>
                  </a:cxn>
                  <a:cxn ang="0">
                    <a:pos x="610" y="643"/>
                  </a:cxn>
                  <a:cxn ang="0">
                    <a:pos x="605" y="652"/>
                  </a:cxn>
                  <a:cxn ang="0">
                    <a:pos x="571" y="657"/>
                  </a:cxn>
                  <a:cxn ang="0">
                    <a:pos x="514" y="652"/>
                  </a:cxn>
                  <a:cxn ang="0">
                    <a:pos x="480" y="657"/>
                  </a:cxn>
                  <a:cxn ang="0">
                    <a:pos x="427" y="676"/>
                  </a:cxn>
                  <a:cxn ang="0">
                    <a:pos x="351" y="696"/>
                  </a:cxn>
                  <a:cxn ang="0">
                    <a:pos x="307" y="705"/>
                  </a:cxn>
                  <a:cxn ang="0">
                    <a:pos x="264" y="710"/>
                  </a:cxn>
                  <a:cxn ang="0">
                    <a:pos x="159" y="696"/>
                  </a:cxn>
                  <a:cxn ang="0">
                    <a:pos x="72" y="681"/>
                  </a:cxn>
                  <a:cxn ang="0">
                    <a:pos x="82" y="667"/>
                  </a:cxn>
                  <a:cxn ang="0">
                    <a:pos x="125" y="614"/>
                  </a:cxn>
                  <a:cxn ang="0">
                    <a:pos x="154" y="561"/>
                  </a:cxn>
                  <a:cxn ang="0">
                    <a:pos x="159" y="504"/>
                  </a:cxn>
                  <a:cxn ang="0">
                    <a:pos x="159" y="446"/>
                  </a:cxn>
                  <a:cxn ang="0">
                    <a:pos x="111" y="369"/>
                  </a:cxn>
                  <a:cxn ang="0">
                    <a:pos x="24" y="230"/>
                  </a:cxn>
                  <a:cxn ang="0">
                    <a:pos x="0" y="125"/>
                  </a:cxn>
                  <a:cxn ang="0">
                    <a:pos x="5" y="101"/>
                  </a:cxn>
                  <a:cxn ang="0">
                    <a:pos x="10" y="72"/>
                  </a:cxn>
                  <a:cxn ang="0">
                    <a:pos x="20" y="53"/>
                  </a:cxn>
                  <a:cxn ang="0">
                    <a:pos x="58" y="24"/>
                  </a:cxn>
                  <a:cxn ang="0">
                    <a:pos x="92" y="10"/>
                  </a:cxn>
                  <a:cxn ang="0">
                    <a:pos x="149" y="0"/>
                  </a:cxn>
                  <a:cxn ang="0">
                    <a:pos x="216" y="24"/>
                  </a:cxn>
                  <a:cxn ang="0">
                    <a:pos x="245" y="67"/>
                  </a:cxn>
                </a:cxnLst>
                <a:rect l="0" t="0" r="r" b="b"/>
                <a:pathLst>
                  <a:path w="734" h="715">
                    <a:moveTo>
                      <a:pt x="245" y="82"/>
                    </a:moveTo>
                    <a:lnTo>
                      <a:pt x="245" y="96"/>
                    </a:lnTo>
                    <a:lnTo>
                      <a:pt x="240" y="110"/>
                    </a:lnTo>
                    <a:lnTo>
                      <a:pt x="240" y="120"/>
                    </a:lnTo>
                    <a:lnTo>
                      <a:pt x="235" y="134"/>
                    </a:lnTo>
                    <a:lnTo>
                      <a:pt x="231" y="144"/>
                    </a:lnTo>
                    <a:lnTo>
                      <a:pt x="226" y="154"/>
                    </a:lnTo>
                    <a:lnTo>
                      <a:pt x="221" y="158"/>
                    </a:lnTo>
                    <a:lnTo>
                      <a:pt x="216" y="163"/>
                    </a:lnTo>
                    <a:lnTo>
                      <a:pt x="212" y="173"/>
                    </a:lnTo>
                    <a:lnTo>
                      <a:pt x="212" y="178"/>
                    </a:lnTo>
                    <a:lnTo>
                      <a:pt x="216" y="182"/>
                    </a:lnTo>
                    <a:lnTo>
                      <a:pt x="221" y="187"/>
                    </a:lnTo>
                    <a:lnTo>
                      <a:pt x="226" y="192"/>
                    </a:lnTo>
                    <a:lnTo>
                      <a:pt x="235" y="192"/>
                    </a:lnTo>
                    <a:lnTo>
                      <a:pt x="250" y="197"/>
                    </a:lnTo>
                    <a:lnTo>
                      <a:pt x="259" y="197"/>
                    </a:lnTo>
                    <a:lnTo>
                      <a:pt x="274" y="197"/>
                    </a:lnTo>
                    <a:lnTo>
                      <a:pt x="283" y="201"/>
                    </a:lnTo>
                    <a:lnTo>
                      <a:pt x="293" y="206"/>
                    </a:lnTo>
                    <a:lnTo>
                      <a:pt x="307" y="206"/>
                    </a:lnTo>
                    <a:lnTo>
                      <a:pt x="317" y="211"/>
                    </a:lnTo>
                    <a:lnTo>
                      <a:pt x="327" y="216"/>
                    </a:lnTo>
                    <a:lnTo>
                      <a:pt x="336" y="221"/>
                    </a:lnTo>
                    <a:lnTo>
                      <a:pt x="346" y="221"/>
                    </a:lnTo>
                    <a:lnTo>
                      <a:pt x="346" y="221"/>
                    </a:lnTo>
                    <a:lnTo>
                      <a:pt x="351" y="225"/>
                    </a:lnTo>
                    <a:lnTo>
                      <a:pt x="355" y="230"/>
                    </a:lnTo>
                    <a:lnTo>
                      <a:pt x="355" y="235"/>
                    </a:lnTo>
                    <a:lnTo>
                      <a:pt x="360" y="240"/>
                    </a:lnTo>
                    <a:lnTo>
                      <a:pt x="365" y="245"/>
                    </a:lnTo>
                    <a:lnTo>
                      <a:pt x="365" y="249"/>
                    </a:lnTo>
                    <a:lnTo>
                      <a:pt x="370" y="254"/>
                    </a:lnTo>
                    <a:lnTo>
                      <a:pt x="370" y="259"/>
                    </a:lnTo>
                    <a:lnTo>
                      <a:pt x="370" y="259"/>
                    </a:lnTo>
                    <a:lnTo>
                      <a:pt x="370" y="269"/>
                    </a:lnTo>
                    <a:lnTo>
                      <a:pt x="370" y="273"/>
                    </a:lnTo>
                    <a:lnTo>
                      <a:pt x="375" y="278"/>
                    </a:lnTo>
                    <a:lnTo>
                      <a:pt x="375" y="288"/>
                    </a:lnTo>
                    <a:lnTo>
                      <a:pt x="375" y="293"/>
                    </a:lnTo>
                    <a:lnTo>
                      <a:pt x="379" y="297"/>
                    </a:lnTo>
                    <a:lnTo>
                      <a:pt x="379" y="302"/>
                    </a:lnTo>
                    <a:lnTo>
                      <a:pt x="389" y="312"/>
                    </a:lnTo>
                    <a:lnTo>
                      <a:pt x="394" y="326"/>
                    </a:lnTo>
                    <a:lnTo>
                      <a:pt x="403" y="336"/>
                    </a:lnTo>
                    <a:lnTo>
                      <a:pt x="413" y="350"/>
                    </a:lnTo>
                    <a:lnTo>
                      <a:pt x="423" y="365"/>
                    </a:lnTo>
                    <a:lnTo>
                      <a:pt x="432" y="374"/>
                    </a:lnTo>
                    <a:lnTo>
                      <a:pt x="442" y="379"/>
                    </a:lnTo>
                    <a:lnTo>
                      <a:pt x="447" y="384"/>
                    </a:lnTo>
                    <a:lnTo>
                      <a:pt x="456" y="393"/>
                    </a:lnTo>
                    <a:lnTo>
                      <a:pt x="461" y="398"/>
                    </a:lnTo>
                    <a:lnTo>
                      <a:pt x="471" y="403"/>
                    </a:lnTo>
                    <a:lnTo>
                      <a:pt x="480" y="408"/>
                    </a:lnTo>
                    <a:lnTo>
                      <a:pt x="490" y="413"/>
                    </a:lnTo>
                    <a:lnTo>
                      <a:pt x="499" y="417"/>
                    </a:lnTo>
                    <a:lnTo>
                      <a:pt x="509" y="422"/>
                    </a:lnTo>
                    <a:lnTo>
                      <a:pt x="519" y="422"/>
                    </a:lnTo>
                    <a:lnTo>
                      <a:pt x="523" y="422"/>
                    </a:lnTo>
                    <a:lnTo>
                      <a:pt x="533" y="422"/>
                    </a:lnTo>
                    <a:lnTo>
                      <a:pt x="542" y="422"/>
                    </a:lnTo>
                    <a:lnTo>
                      <a:pt x="557" y="422"/>
                    </a:lnTo>
                    <a:lnTo>
                      <a:pt x="566" y="422"/>
                    </a:lnTo>
                    <a:lnTo>
                      <a:pt x="576" y="417"/>
                    </a:lnTo>
                    <a:lnTo>
                      <a:pt x="586" y="413"/>
                    </a:lnTo>
                    <a:lnTo>
                      <a:pt x="586" y="417"/>
                    </a:lnTo>
                    <a:lnTo>
                      <a:pt x="581" y="422"/>
                    </a:lnTo>
                    <a:lnTo>
                      <a:pt x="581" y="422"/>
                    </a:lnTo>
                    <a:lnTo>
                      <a:pt x="576" y="427"/>
                    </a:lnTo>
                    <a:lnTo>
                      <a:pt x="571" y="432"/>
                    </a:lnTo>
                    <a:lnTo>
                      <a:pt x="571" y="432"/>
                    </a:lnTo>
                    <a:lnTo>
                      <a:pt x="566" y="437"/>
                    </a:lnTo>
                    <a:lnTo>
                      <a:pt x="566" y="437"/>
                    </a:lnTo>
                    <a:lnTo>
                      <a:pt x="562" y="437"/>
                    </a:lnTo>
                    <a:lnTo>
                      <a:pt x="557" y="437"/>
                    </a:lnTo>
                    <a:lnTo>
                      <a:pt x="552" y="441"/>
                    </a:lnTo>
                    <a:lnTo>
                      <a:pt x="547" y="446"/>
                    </a:lnTo>
                    <a:lnTo>
                      <a:pt x="547" y="451"/>
                    </a:lnTo>
                    <a:lnTo>
                      <a:pt x="542" y="456"/>
                    </a:lnTo>
                    <a:lnTo>
                      <a:pt x="538" y="460"/>
                    </a:lnTo>
                    <a:lnTo>
                      <a:pt x="533" y="465"/>
                    </a:lnTo>
                    <a:lnTo>
                      <a:pt x="528" y="470"/>
                    </a:lnTo>
                    <a:lnTo>
                      <a:pt x="523" y="480"/>
                    </a:lnTo>
                    <a:lnTo>
                      <a:pt x="519" y="484"/>
                    </a:lnTo>
                    <a:lnTo>
                      <a:pt x="514" y="494"/>
                    </a:lnTo>
                    <a:lnTo>
                      <a:pt x="509" y="499"/>
                    </a:lnTo>
                    <a:lnTo>
                      <a:pt x="504" y="504"/>
                    </a:lnTo>
                    <a:lnTo>
                      <a:pt x="504" y="508"/>
                    </a:lnTo>
                    <a:lnTo>
                      <a:pt x="504" y="508"/>
                    </a:lnTo>
                    <a:lnTo>
                      <a:pt x="504" y="518"/>
                    </a:lnTo>
                    <a:lnTo>
                      <a:pt x="504" y="523"/>
                    </a:lnTo>
                    <a:lnTo>
                      <a:pt x="509" y="532"/>
                    </a:lnTo>
                    <a:lnTo>
                      <a:pt x="514" y="542"/>
                    </a:lnTo>
                    <a:lnTo>
                      <a:pt x="519" y="556"/>
                    </a:lnTo>
                    <a:lnTo>
                      <a:pt x="528" y="566"/>
                    </a:lnTo>
                    <a:lnTo>
                      <a:pt x="538" y="576"/>
                    </a:lnTo>
                    <a:lnTo>
                      <a:pt x="547" y="590"/>
                    </a:lnTo>
                    <a:lnTo>
                      <a:pt x="557" y="600"/>
                    </a:lnTo>
                    <a:lnTo>
                      <a:pt x="566" y="604"/>
                    </a:lnTo>
                    <a:lnTo>
                      <a:pt x="571" y="609"/>
                    </a:lnTo>
                    <a:lnTo>
                      <a:pt x="576" y="609"/>
                    </a:lnTo>
                    <a:lnTo>
                      <a:pt x="581" y="614"/>
                    </a:lnTo>
                    <a:lnTo>
                      <a:pt x="590" y="614"/>
                    </a:lnTo>
                    <a:lnTo>
                      <a:pt x="595" y="614"/>
                    </a:lnTo>
                    <a:lnTo>
                      <a:pt x="600" y="614"/>
                    </a:lnTo>
                    <a:lnTo>
                      <a:pt x="610" y="614"/>
                    </a:lnTo>
                    <a:lnTo>
                      <a:pt x="624" y="614"/>
                    </a:lnTo>
                    <a:lnTo>
                      <a:pt x="638" y="609"/>
                    </a:lnTo>
                    <a:lnTo>
                      <a:pt x="658" y="609"/>
                    </a:lnTo>
                    <a:lnTo>
                      <a:pt x="677" y="609"/>
                    </a:lnTo>
                    <a:lnTo>
                      <a:pt x="696" y="609"/>
                    </a:lnTo>
                    <a:lnTo>
                      <a:pt x="706" y="609"/>
                    </a:lnTo>
                    <a:lnTo>
                      <a:pt x="710" y="609"/>
                    </a:lnTo>
                    <a:lnTo>
                      <a:pt x="715" y="609"/>
                    </a:lnTo>
                    <a:lnTo>
                      <a:pt x="715" y="609"/>
                    </a:lnTo>
                    <a:lnTo>
                      <a:pt x="720" y="609"/>
                    </a:lnTo>
                    <a:lnTo>
                      <a:pt x="720" y="609"/>
                    </a:lnTo>
                    <a:lnTo>
                      <a:pt x="725" y="609"/>
                    </a:lnTo>
                    <a:lnTo>
                      <a:pt x="730" y="609"/>
                    </a:lnTo>
                    <a:lnTo>
                      <a:pt x="730" y="614"/>
                    </a:lnTo>
                    <a:lnTo>
                      <a:pt x="734" y="614"/>
                    </a:lnTo>
                    <a:lnTo>
                      <a:pt x="734" y="614"/>
                    </a:lnTo>
                    <a:lnTo>
                      <a:pt x="725" y="619"/>
                    </a:lnTo>
                    <a:lnTo>
                      <a:pt x="715" y="619"/>
                    </a:lnTo>
                    <a:lnTo>
                      <a:pt x="701" y="624"/>
                    </a:lnTo>
                    <a:lnTo>
                      <a:pt x="686" y="624"/>
                    </a:lnTo>
                    <a:lnTo>
                      <a:pt x="672" y="628"/>
                    </a:lnTo>
                    <a:lnTo>
                      <a:pt x="658" y="628"/>
                    </a:lnTo>
                    <a:lnTo>
                      <a:pt x="648" y="628"/>
                    </a:lnTo>
                    <a:lnTo>
                      <a:pt x="638" y="628"/>
                    </a:lnTo>
                    <a:lnTo>
                      <a:pt x="634" y="633"/>
                    </a:lnTo>
                    <a:lnTo>
                      <a:pt x="629" y="633"/>
                    </a:lnTo>
                    <a:lnTo>
                      <a:pt x="619" y="638"/>
                    </a:lnTo>
                    <a:lnTo>
                      <a:pt x="619" y="638"/>
                    </a:lnTo>
                    <a:lnTo>
                      <a:pt x="614" y="643"/>
                    </a:lnTo>
                    <a:lnTo>
                      <a:pt x="610" y="643"/>
                    </a:lnTo>
                    <a:lnTo>
                      <a:pt x="610" y="648"/>
                    </a:lnTo>
                    <a:lnTo>
                      <a:pt x="610" y="648"/>
                    </a:lnTo>
                    <a:lnTo>
                      <a:pt x="610" y="652"/>
                    </a:lnTo>
                    <a:lnTo>
                      <a:pt x="605" y="652"/>
                    </a:lnTo>
                    <a:lnTo>
                      <a:pt x="600" y="652"/>
                    </a:lnTo>
                    <a:lnTo>
                      <a:pt x="595" y="657"/>
                    </a:lnTo>
                    <a:lnTo>
                      <a:pt x="586" y="657"/>
                    </a:lnTo>
                    <a:lnTo>
                      <a:pt x="571" y="657"/>
                    </a:lnTo>
                    <a:lnTo>
                      <a:pt x="557" y="652"/>
                    </a:lnTo>
                    <a:lnTo>
                      <a:pt x="542" y="652"/>
                    </a:lnTo>
                    <a:lnTo>
                      <a:pt x="528" y="652"/>
                    </a:lnTo>
                    <a:lnTo>
                      <a:pt x="514" y="652"/>
                    </a:lnTo>
                    <a:lnTo>
                      <a:pt x="504" y="652"/>
                    </a:lnTo>
                    <a:lnTo>
                      <a:pt x="495" y="652"/>
                    </a:lnTo>
                    <a:lnTo>
                      <a:pt x="485" y="657"/>
                    </a:lnTo>
                    <a:lnTo>
                      <a:pt x="480" y="657"/>
                    </a:lnTo>
                    <a:lnTo>
                      <a:pt x="471" y="662"/>
                    </a:lnTo>
                    <a:lnTo>
                      <a:pt x="461" y="667"/>
                    </a:lnTo>
                    <a:lnTo>
                      <a:pt x="447" y="672"/>
                    </a:lnTo>
                    <a:lnTo>
                      <a:pt x="427" y="676"/>
                    </a:lnTo>
                    <a:lnTo>
                      <a:pt x="408" y="681"/>
                    </a:lnTo>
                    <a:lnTo>
                      <a:pt x="389" y="686"/>
                    </a:lnTo>
                    <a:lnTo>
                      <a:pt x="370" y="691"/>
                    </a:lnTo>
                    <a:lnTo>
                      <a:pt x="351" y="696"/>
                    </a:lnTo>
                    <a:lnTo>
                      <a:pt x="341" y="700"/>
                    </a:lnTo>
                    <a:lnTo>
                      <a:pt x="331" y="700"/>
                    </a:lnTo>
                    <a:lnTo>
                      <a:pt x="317" y="700"/>
                    </a:lnTo>
                    <a:lnTo>
                      <a:pt x="307" y="705"/>
                    </a:lnTo>
                    <a:lnTo>
                      <a:pt x="293" y="705"/>
                    </a:lnTo>
                    <a:lnTo>
                      <a:pt x="279" y="710"/>
                    </a:lnTo>
                    <a:lnTo>
                      <a:pt x="269" y="710"/>
                    </a:lnTo>
                    <a:lnTo>
                      <a:pt x="264" y="710"/>
                    </a:lnTo>
                    <a:lnTo>
                      <a:pt x="264" y="715"/>
                    </a:lnTo>
                    <a:lnTo>
                      <a:pt x="226" y="705"/>
                    </a:lnTo>
                    <a:lnTo>
                      <a:pt x="192" y="700"/>
                    </a:lnTo>
                    <a:lnTo>
                      <a:pt x="159" y="696"/>
                    </a:lnTo>
                    <a:lnTo>
                      <a:pt x="130" y="691"/>
                    </a:lnTo>
                    <a:lnTo>
                      <a:pt x="106" y="686"/>
                    </a:lnTo>
                    <a:lnTo>
                      <a:pt x="87" y="686"/>
                    </a:lnTo>
                    <a:lnTo>
                      <a:pt x="72" y="681"/>
                    </a:lnTo>
                    <a:lnTo>
                      <a:pt x="72" y="681"/>
                    </a:lnTo>
                    <a:lnTo>
                      <a:pt x="72" y="681"/>
                    </a:lnTo>
                    <a:lnTo>
                      <a:pt x="77" y="676"/>
                    </a:lnTo>
                    <a:lnTo>
                      <a:pt x="82" y="667"/>
                    </a:lnTo>
                    <a:lnTo>
                      <a:pt x="92" y="657"/>
                    </a:lnTo>
                    <a:lnTo>
                      <a:pt x="106" y="643"/>
                    </a:lnTo>
                    <a:lnTo>
                      <a:pt x="116" y="628"/>
                    </a:lnTo>
                    <a:lnTo>
                      <a:pt x="125" y="614"/>
                    </a:lnTo>
                    <a:lnTo>
                      <a:pt x="135" y="600"/>
                    </a:lnTo>
                    <a:lnTo>
                      <a:pt x="144" y="585"/>
                    </a:lnTo>
                    <a:lnTo>
                      <a:pt x="149" y="571"/>
                    </a:lnTo>
                    <a:lnTo>
                      <a:pt x="154" y="561"/>
                    </a:lnTo>
                    <a:lnTo>
                      <a:pt x="159" y="547"/>
                    </a:lnTo>
                    <a:lnTo>
                      <a:pt x="159" y="532"/>
                    </a:lnTo>
                    <a:lnTo>
                      <a:pt x="159" y="518"/>
                    </a:lnTo>
                    <a:lnTo>
                      <a:pt x="159" y="504"/>
                    </a:lnTo>
                    <a:lnTo>
                      <a:pt x="159" y="489"/>
                    </a:lnTo>
                    <a:lnTo>
                      <a:pt x="159" y="475"/>
                    </a:lnTo>
                    <a:lnTo>
                      <a:pt x="159" y="460"/>
                    </a:lnTo>
                    <a:lnTo>
                      <a:pt x="159" y="446"/>
                    </a:lnTo>
                    <a:lnTo>
                      <a:pt x="154" y="432"/>
                    </a:lnTo>
                    <a:lnTo>
                      <a:pt x="144" y="417"/>
                    </a:lnTo>
                    <a:lnTo>
                      <a:pt x="130" y="398"/>
                    </a:lnTo>
                    <a:lnTo>
                      <a:pt x="111" y="369"/>
                    </a:lnTo>
                    <a:lnTo>
                      <a:pt x="87" y="341"/>
                    </a:lnTo>
                    <a:lnTo>
                      <a:pt x="58" y="307"/>
                    </a:lnTo>
                    <a:lnTo>
                      <a:pt x="39" y="269"/>
                    </a:lnTo>
                    <a:lnTo>
                      <a:pt x="24" y="230"/>
                    </a:lnTo>
                    <a:lnTo>
                      <a:pt x="15" y="197"/>
                    </a:lnTo>
                    <a:lnTo>
                      <a:pt x="10" y="163"/>
                    </a:lnTo>
                    <a:lnTo>
                      <a:pt x="5" y="139"/>
                    </a:lnTo>
                    <a:lnTo>
                      <a:pt x="0" y="125"/>
                    </a:lnTo>
                    <a:lnTo>
                      <a:pt x="0" y="120"/>
                    </a:lnTo>
                    <a:lnTo>
                      <a:pt x="0" y="110"/>
                    </a:lnTo>
                    <a:lnTo>
                      <a:pt x="0" y="106"/>
                    </a:lnTo>
                    <a:lnTo>
                      <a:pt x="5" y="101"/>
                    </a:lnTo>
                    <a:lnTo>
                      <a:pt x="5" y="91"/>
                    </a:lnTo>
                    <a:lnTo>
                      <a:pt x="5" y="86"/>
                    </a:lnTo>
                    <a:lnTo>
                      <a:pt x="5" y="77"/>
                    </a:lnTo>
                    <a:lnTo>
                      <a:pt x="10" y="72"/>
                    </a:lnTo>
                    <a:lnTo>
                      <a:pt x="10" y="62"/>
                    </a:lnTo>
                    <a:lnTo>
                      <a:pt x="15" y="62"/>
                    </a:lnTo>
                    <a:lnTo>
                      <a:pt x="15" y="58"/>
                    </a:lnTo>
                    <a:lnTo>
                      <a:pt x="20" y="53"/>
                    </a:lnTo>
                    <a:lnTo>
                      <a:pt x="29" y="48"/>
                    </a:lnTo>
                    <a:lnTo>
                      <a:pt x="39" y="38"/>
                    </a:lnTo>
                    <a:lnTo>
                      <a:pt x="48" y="34"/>
                    </a:lnTo>
                    <a:lnTo>
                      <a:pt x="58" y="24"/>
                    </a:lnTo>
                    <a:lnTo>
                      <a:pt x="72" y="19"/>
                    </a:lnTo>
                    <a:lnTo>
                      <a:pt x="77" y="19"/>
                    </a:lnTo>
                    <a:lnTo>
                      <a:pt x="82" y="14"/>
                    </a:lnTo>
                    <a:lnTo>
                      <a:pt x="92" y="10"/>
                    </a:lnTo>
                    <a:lnTo>
                      <a:pt x="101" y="5"/>
                    </a:lnTo>
                    <a:lnTo>
                      <a:pt x="116" y="0"/>
                    </a:lnTo>
                    <a:lnTo>
                      <a:pt x="135" y="0"/>
                    </a:lnTo>
                    <a:lnTo>
                      <a:pt x="149" y="0"/>
                    </a:lnTo>
                    <a:lnTo>
                      <a:pt x="168" y="0"/>
                    </a:lnTo>
                    <a:lnTo>
                      <a:pt x="183" y="10"/>
                    </a:lnTo>
                    <a:lnTo>
                      <a:pt x="202" y="14"/>
                    </a:lnTo>
                    <a:lnTo>
                      <a:pt x="216" y="24"/>
                    </a:lnTo>
                    <a:lnTo>
                      <a:pt x="226" y="34"/>
                    </a:lnTo>
                    <a:lnTo>
                      <a:pt x="235" y="43"/>
                    </a:lnTo>
                    <a:lnTo>
                      <a:pt x="240" y="53"/>
                    </a:lnTo>
                    <a:lnTo>
                      <a:pt x="245" y="67"/>
                    </a:lnTo>
                    <a:lnTo>
                      <a:pt x="245" y="82"/>
                    </a:lnTo>
                    <a:close/>
                  </a:path>
                </a:pathLst>
              </a:custGeom>
              <a:solidFill>
                <a:srgbClr val="C5907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72" name="Freeform 48"/>
              <p:cNvSpPr>
                <a:spLocks/>
              </p:cNvSpPr>
              <p:nvPr/>
            </p:nvSpPr>
            <p:spPr bwMode="auto">
              <a:xfrm>
                <a:off x="817" y="9547"/>
                <a:ext cx="734" cy="700"/>
              </a:xfrm>
              <a:custGeom>
                <a:avLst/>
                <a:gdLst/>
                <a:ahLst/>
                <a:cxnLst>
                  <a:cxn ang="0">
                    <a:pos x="231" y="115"/>
                  </a:cxn>
                  <a:cxn ang="0">
                    <a:pos x="212" y="153"/>
                  </a:cxn>
                  <a:cxn ang="0">
                    <a:pos x="207" y="177"/>
                  </a:cxn>
                  <a:cxn ang="0">
                    <a:pos x="240" y="191"/>
                  </a:cxn>
                  <a:cxn ang="0">
                    <a:pos x="288" y="201"/>
                  </a:cxn>
                  <a:cxn ang="0">
                    <a:pos x="331" y="215"/>
                  </a:cxn>
                  <a:cxn ang="0">
                    <a:pos x="346" y="230"/>
                  </a:cxn>
                  <a:cxn ang="0">
                    <a:pos x="360" y="249"/>
                  </a:cxn>
                  <a:cxn ang="0">
                    <a:pos x="365" y="268"/>
                  </a:cxn>
                  <a:cxn ang="0">
                    <a:pos x="375" y="292"/>
                  </a:cxn>
                  <a:cxn ang="0">
                    <a:pos x="389" y="326"/>
                  </a:cxn>
                  <a:cxn ang="0">
                    <a:pos x="423" y="374"/>
                  </a:cxn>
                  <a:cxn ang="0">
                    <a:pos x="456" y="398"/>
                  </a:cxn>
                  <a:cxn ang="0">
                    <a:pos x="499" y="412"/>
                  </a:cxn>
                  <a:cxn ang="0">
                    <a:pos x="533" y="417"/>
                  </a:cxn>
                  <a:cxn ang="0">
                    <a:pos x="571" y="412"/>
                  </a:cxn>
                  <a:cxn ang="0">
                    <a:pos x="576" y="417"/>
                  </a:cxn>
                  <a:cxn ang="0">
                    <a:pos x="566" y="427"/>
                  </a:cxn>
                  <a:cxn ang="0">
                    <a:pos x="552" y="431"/>
                  </a:cxn>
                  <a:cxn ang="0">
                    <a:pos x="538" y="450"/>
                  </a:cxn>
                  <a:cxn ang="0">
                    <a:pos x="519" y="474"/>
                  </a:cxn>
                  <a:cxn ang="0">
                    <a:pos x="504" y="498"/>
                  </a:cxn>
                  <a:cxn ang="0">
                    <a:pos x="509" y="522"/>
                  </a:cxn>
                  <a:cxn ang="0">
                    <a:pos x="538" y="566"/>
                  </a:cxn>
                  <a:cxn ang="0">
                    <a:pos x="571" y="599"/>
                  </a:cxn>
                  <a:cxn ang="0">
                    <a:pos x="595" y="604"/>
                  </a:cxn>
                  <a:cxn ang="0">
                    <a:pos x="638" y="599"/>
                  </a:cxn>
                  <a:cxn ang="0">
                    <a:pos x="706" y="599"/>
                  </a:cxn>
                  <a:cxn ang="0">
                    <a:pos x="720" y="599"/>
                  </a:cxn>
                  <a:cxn ang="0">
                    <a:pos x="730" y="604"/>
                  </a:cxn>
                  <a:cxn ang="0">
                    <a:pos x="710" y="609"/>
                  </a:cxn>
                  <a:cxn ang="0">
                    <a:pos x="658" y="614"/>
                  </a:cxn>
                  <a:cxn ang="0">
                    <a:pos x="624" y="618"/>
                  </a:cxn>
                  <a:cxn ang="0">
                    <a:pos x="610" y="633"/>
                  </a:cxn>
                  <a:cxn ang="0">
                    <a:pos x="605" y="638"/>
                  </a:cxn>
                  <a:cxn ang="0">
                    <a:pos x="566" y="642"/>
                  </a:cxn>
                  <a:cxn ang="0">
                    <a:pos x="514" y="638"/>
                  </a:cxn>
                  <a:cxn ang="0">
                    <a:pos x="475" y="647"/>
                  </a:cxn>
                  <a:cxn ang="0">
                    <a:pos x="427" y="662"/>
                  </a:cxn>
                  <a:cxn ang="0">
                    <a:pos x="351" y="681"/>
                  </a:cxn>
                  <a:cxn ang="0">
                    <a:pos x="303" y="690"/>
                  </a:cxn>
                  <a:cxn ang="0">
                    <a:pos x="255" y="700"/>
                  </a:cxn>
                  <a:cxn ang="0">
                    <a:pos x="154" y="686"/>
                  </a:cxn>
                  <a:cxn ang="0">
                    <a:pos x="72" y="671"/>
                  </a:cxn>
                  <a:cxn ang="0">
                    <a:pos x="82" y="657"/>
                  </a:cxn>
                  <a:cxn ang="0">
                    <a:pos x="125" y="604"/>
                  </a:cxn>
                  <a:cxn ang="0">
                    <a:pos x="154" y="551"/>
                  </a:cxn>
                  <a:cxn ang="0">
                    <a:pos x="159" y="494"/>
                  </a:cxn>
                  <a:cxn ang="0">
                    <a:pos x="159" y="436"/>
                  </a:cxn>
                  <a:cxn ang="0">
                    <a:pos x="111" y="359"/>
                  </a:cxn>
                  <a:cxn ang="0">
                    <a:pos x="24" y="220"/>
                  </a:cxn>
                  <a:cxn ang="0">
                    <a:pos x="0" y="115"/>
                  </a:cxn>
                  <a:cxn ang="0">
                    <a:pos x="5" y="96"/>
                  </a:cxn>
                  <a:cxn ang="0">
                    <a:pos x="10" y="72"/>
                  </a:cxn>
                  <a:cxn ang="0">
                    <a:pos x="20" y="52"/>
                  </a:cxn>
                  <a:cxn ang="0">
                    <a:pos x="53" y="28"/>
                  </a:cxn>
                  <a:cxn ang="0">
                    <a:pos x="87" y="14"/>
                  </a:cxn>
                  <a:cxn ang="0">
                    <a:pos x="144" y="0"/>
                  </a:cxn>
                  <a:cxn ang="0">
                    <a:pos x="207" y="19"/>
                  </a:cxn>
                  <a:cxn ang="0">
                    <a:pos x="235" y="62"/>
                  </a:cxn>
                </a:cxnLst>
                <a:rect l="0" t="0" r="r" b="b"/>
                <a:pathLst>
                  <a:path w="734" h="700">
                    <a:moveTo>
                      <a:pt x="235" y="72"/>
                    </a:moveTo>
                    <a:lnTo>
                      <a:pt x="235" y="86"/>
                    </a:lnTo>
                    <a:lnTo>
                      <a:pt x="231" y="100"/>
                    </a:lnTo>
                    <a:lnTo>
                      <a:pt x="231" y="115"/>
                    </a:lnTo>
                    <a:lnTo>
                      <a:pt x="226" y="124"/>
                    </a:lnTo>
                    <a:lnTo>
                      <a:pt x="221" y="134"/>
                    </a:lnTo>
                    <a:lnTo>
                      <a:pt x="216" y="144"/>
                    </a:lnTo>
                    <a:lnTo>
                      <a:pt x="212" y="153"/>
                    </a:lnTo>
                    <a:lnTo>
                      <a:pt x="207" y="158"/>
                    </a:lnTo>
                    <a:lnTo>
                      <a:pt x="202" y="163"/>
                    </a:lnTo>
                    <a:lnTo>
                      <a:pt x="202" y="172"/>
                    </a:lnTo>
                    <a:lnTo>
                      <a:pt x="207" y="177"/>
                    </a:lnTo>
                    <a:lnTo>
                      <a:pt x="212" y="182"/>
                    </a:lnTo>
                    <a:lnTo>
                      <a:pt x="216" y="187"/>
                    </a:lnTo>
                    <a:lnTo>
                      <a:pt x="226" y="191"/>
                    </a:lnTo>
                    <a:lnTo>
                      <a:pt x="240" y="191"/>
                    </a:lnTo>
                    <a:lnTo>
                      <a:pt x="250" y="196"/>
                    </a:lnTo>
                    <a:lnTo>
                      <a:pt x="264" y="196"/>
                    </a:lnTo>
                    <a:lnTo>
                      <a:pt x="279" y="201"/>
                    </a:lnTo>
                    <a:lnTo>
                      <a:pt x="288" y="201"/>
                    </a:lnTo>
                    <a:lnTo>
                      <a:pt x="303" y="206"/>
                    </a:lnTo>
                    <a:lnTo>
                      <a:pt x="312" y="211"/>
                    </a:lnTo>
                    <a:lnTo>
                      <a:pt x="322" y="215"/>
                    </a:lnTo>
                    <a:lnTo>
                      <a:pt x="331" y="215"/>
                    </a:lnTo>
                    <a:lnTo>
                      <a:pt x="341" y="220"/>
                    </a:lnTo>
                    <a:lnTo>
                      <a:pt x="341" y="220"/>
                    </a:lnTo>
                    <a:lnTo>
                      <a:pt x="346" y="225"/>
                    </a:lnTo>
                    <a:lnTo>
                      <a:pt x="346" y="230"/>
                    </a:lnTo>
                    <a:lnTo>
                      <a:pt x="351" y="235"/>
                    </a:lnTo>
                    <a:lnTo>
                      <a:pt x="351" y="239"/>
                    </a:lnTo>
                    <a:lnTo>
                      <a:pt x="355" y="244"/>
                    </a:lnTo>
                    <a:lnTo>
                      <a:pt x="360" y="249"/>
                    </a:lnTo>
                    <a:lnTo>
                      <a:pt x="360" y="259"/>
                    </a:lnTo>
                    <a:lnTo>
                      <a:pt x="360" y="259"/>
                    </a:lnTo>
                    <a:lnTo>
                      <a:pt x="365" y="263"/>
                    </a:lnTo>
                    <a:lnTo>
                      <a:pt x="365" y="268"/>
                    </a:lnTo>
                    <a:lnTo>
                      <a:pt x="365" y="273"/>
                    </a:lnTo>
                    <a:lnTo>
                      <a:pt x="370" y="283"/>
                    </a:lnTo>
                    <a:lnTo>
                      <a:pt x="370" y="287"/>
                    </a:lnTo>
                    <a:lnTo>
                      <a:pt x="375" y="292"/>
                    </a:lnTo>
                    <a:lnTo>
                      <a:pt x="375" y="297"/>
                    </a:lnTo>
                    <a:lnTo>
                      <a:pt x="379" y="302"/>
                    </a:lnTo>
                    <a:lnTo>
                      <a:pt x="384" y="311"/>
                    </a:lnTo>
                    <a:lnTo>
                      <a:pt x="389" y="326"/>
                    </a:lnTo>
                    <a:lnTo>
                      <a:pt x="399" y="340"/>
                    </a:lnTo>
                    <a:lnTo>
                      <a:pt x="408" y="350"/>
                    </a:lnTo>
                    <a:lnTo>
                      <a:pt x="418" y="364"/>
                    </a:lnTo>
                    <a:lnTo>
                      <a:pt x="423" y="374"/>
                    </a:lnTo>
                    <a:lnTo>
                      <a:pt x="432" y="383"/>
                    </a:lnTo>
                    <a:lnTo>
                      <a:pt x="437" y="388"/>
                    </a:lnTo>
                    <a:lnTo>
                      <a:pt x="447" y="393"/>
                    </a:lnTo>
                    <a:lnTo>
                      <a:pt x="456" y="398"/>
                    </a:lnTo>
                    <a:lnTo>
                      <a:pt x="466" y="403"/>
                    </a:lnTo>
                    <a:lnTo>
                      <a:pt x="475" y="407"/>
                    </a:lnTo>
                    <a:lnTo>
                      <a:pt x="485" y="407"/>
                    </a:lnTo>
                    <a:lnTo>
                      <a:pt x="499" y="412"/>
                    </a:lnTo>
                    <a:lnTo>
                      <a:pt x="504" y="417"/>
                    </a:lnTo>
                    <a:lnTo>
                      <a:pt x="514" y="417"/>
                    </a:lnTo>
                    <a:lnTo>
                      <a:pt x="523" y="417"/>
                    </a:lnTo>
                    <a:lnTo>
                      <a:pt x="533" y="417"/>
                    </a:lnTo>
                    <a:lnTo>
                      <a:pt x="542" y="417"/>
                    </a:lnTo>
                    <a:lnTo>
                      <a:pt x="552" y="417"/>
                    </a:lnTo>
                    <a:lnTo>
                      <a:pt x="562" y="417"/>
                    </a:lnTo>
                    <a:lnTo>
                      <a:pt x="571" y="412"/>
                    </a:lnTo>
                    <a:lnTo>
                      <a:pt x="581" y="407"/>
                    </a:lnTo>
                    <a:lnTo>
                      <a:pt x="581" y="412"/>
                    </a:lnTo>
                    <a:lnTo>
                      <a:pt x="581" y="412"/>
                    </a:lnTo>
                    <a:lnTo>
                      <a:pt x="576" y="417"/>
                    </a:lnTo>
                    <a:lnTo>
                      <a:pt x="576" y="417"/>
                    </a:lnTo>
                    <a:lnTo>
                      <a:pt x="571" y="422"/>
                    </a:lnTo>
                    <a:lnTo>
                      <a:pt x="571" y="422"/>
                    </a:lnTo>
                    <a:lnTo>
                      <a:pt x="566" y="427"/>
                    </a:lnTo>
                    <a:lnTo>
                      <a:pt x="566" y="427"/>
                    </a:lnTo>
                    <a:lnTo>
                      <a:pt x="562" y="427"/>
                    </a:lnTo>
                    <a:lnTo>
                      <a:pt x="557" y="427"/>
                    </a:lnTo>
                    <a:lnTo>
                      <a:pt x="552" y="431"/>
                    </a:lnTo>
                    <a:lnTo>
                      <a:pt x="547" y="436"/>
                    </a:lnTo>
                    <a:lnTo>
                      <a:pt x="547" y="441"/>
                    </a:lnTo>
                    <a:lnTo>
                      <a:pt x="542" y="446"/>
                    </a:lnTo>
                    <a:lnTo>
                      <a:pt x="538" y="450"/>
                    </a:lnTo>
                    <a:lnTo>
                      <a:pt x="533" y="455"/>
                    </a:lnTo>
                    <a:lnTo>
                      <a:pt x="528" y="460"/>
                    </a:lnTo>
                    <a:lnTo>
                      <a:pt x="523" y="470"/>
                    </a:lnTo>
                    <a:lnTo>
                      <a:pt x="519" y="474"/>
                    </a:lnTo>
                    <a:lnTo>
                      <a:pt x="514" y="484"/>
                    </a:lnTo>
                    <a:lnTo>
                      <a:pt x="509" y="489"/>
                    </a:lnTo>
                    <a:lnTo>
                      <a:pt x="504" y="494"/>
                    </a:lnTo>
                    <a:lnTo>
                      <a:pt x="504" y="498"/>
                    </a:lnTo>
                    <a:lnTo>
                      <a:pt x="504" y="498"/>
                    </a:lnTo>
                    <a:lnTo>
                      <a:pt x="504" y="508"/>
                    </a:lnTo>
                    <a:lnTo>
                      <a:pt x="504" y="513"/>
                    </a:lnTo>
                    <a:lnTo>
                      <a:pt x="509" y="522"/>
                    </a:lnTo>
                    <a:lnTo>
                      <a:pt x="514" y="532"/>
                    </a:lnTo>
                    <a:lnTo>
                      <a:pt x="519" y="546"/>
                    </a:lnTo>
                    <a:lnTo>
                      <a:pt x="528" y="556"/>
                    </a:lnTo>
                    <a:lnTo>
                      <a:pt x="538" y="566"/>
                    </a:lnTo>
                    <a:lnTo>
                      <a:pt x="547" y="580"/>
                    </a:lnTo>
                    <a:lnTo>
                      <a:pt x="557" y="590"/>
                    </a:lnTo>
                    <a:lnTo>
                      <a:pt x="566" y="594"/>
                    </a:lnTo>
                    <a:lnTo>
                      <a:pt x="571" y="599"/>
                    </a:lnTo>
                    <a:lnTo>
                      <a:pt x="576" y="599"/>
                    </a:lnTo>
                    <a:lnTo>
                      <a:pt x="581" y="604"/>
                    </a:lnTo>
                    <a:lnTo>
                      <a:pt x="590" y="604"/>
                    </a:lnTo>
                    <a:lnTo>
                      <a:pt x="595" y="604"/>
                    </a:lnTo>
                    <a:lnTo>
                      <a:pt x="600" y="604"/>
                    </a:lnTo>
                    <a:lnTo>
                      <a:pt x="610" y="604"/>
                    </a:lnTo>
                    <a:lnTo>
                      <a:pt x="624" y="604"/>
                    </a:lnTo>
                    <a:lnTo>
                      <a:pt x="638" y="599"/>
                    </a:lnTo>
                    <a:lnTo>
                      <a:pt x="658" y="599"/>
                    </a:lnTo>
                    <a:lnTo>
                      <a:pt x="677" y="599"/>
                    </a:lnTo>
                    <a:lnTo>
                      <a:pt x="696" y="599"/>
                    </a:lnTo>
                    <a:lnTo>
                      <a:pt x="706" y="599"/>
                    </a:lnTo>
                    <a:lnTo>
                      <a:pt x="710" y="599"/>
                    </a:lnTo>
                    <a:lnTo>
                      <a:pt x="715" y="599"/>
                    </a:lnTo>
                    <a:lnTo>
                      <a:pt x="715" y="599"/>
                    </a:lnTo>
                    <a:lnTo>
                      <a:pt x="720" y="599"/>
                    </a:lnTo>
                    <a:lnTo>
                      <a:pt x="720" y="599"/>
                    </a:lnTo>
                    <a:lnTo>
                      <a:pt x="725" y="599"/>
                    </a:lnTo>
                    <a:lnTo>
                      <a:pt x="725" y="599"/>
                    </a:lnTo>
                    <a:lnTo>
                      <a:pt x="730" y="604"/>
                    </a:lnTo>
                    <a:lnTo>
                      <a:pt x="734" y="604"/>
                    </a:lnTo>
                    <a:lnTo>
                      <a:pt x="730" y="604"/>
                    </a:lnTo>
                    <a:lnTo>
                      <a:pt x="720" y="604"/>
                    </a:lnTo>
                    <a:lnTo>
                      <a:pt x="710" y="609"/>
                    </a:lnTo>
                    <a:lnTo>
                      <a:pt x="696" y="609"/>
                    </a:lnTo>
                    <a:lnTo>
                      <a:pt x="682" y="614"/>
                    </a:lnTo>
                    <a:lnTo>
                      <a:pt x="667" y="614"/>
                    </a:lnTo>
                    <a:lnTo>
                      <a:pt x="658" y="614"/>
                    </a:lnTo>
                    <a:lnTo>
                      <a:pt x="648" y="618"/>
                    </a:lnTo>
                    <a:lnTo>
                      <a:pt x="638" y="618"/>
                    </a:lnTo>
                    <a:lnTo>
                      <a:pt x="634" y="618"/>
                    </a:lnTo>
                    <a:lnTo>
                      <a:pt x="624" y="618"/>
                    </a:lnTo>
                    <a:lnTo>
                      <a:pt x="619" y="623"/>
                    </a:lnTo>
                    <a:lnTo>
                      <a:pt x="614" y="628"/>
                    </a:lnTo>
                    <a:lnTo>
                      <a:pt x="614" y="628"/>
                    </a:lnTo>
                    <a:lnTo>
                      <a:pt x="610" y="633"/>
                    </a:lnTo>
                    <a:lnTo>
                      <a:pt x="610" y="633"/>
                    </a:lnTo>
                    <a:lnTo>
                      <a:pt x="610" y="633"/>
                    </a:lnTo>
                    <a:lnTo>
                      <a:pt x="605" y="638"/>
                    </a:lnTo>
                    <a:lnTo>
                      <a:pt x="605" y="638"/>
                    </a:lnTo>
                    <a:lnTo>
                      <a:pt x="600" y="642"/>
                    </a:lnTo>
                    <a:lnTo>
                      <a:pt x="590" y="642"/>
                    </a:lnTo>
                    <a:lnTo>
                      <a:pt x="581" y="642"/>
                    </a:lnTo>
                    <a:lnTo>
                      <a:pt x="566" y="642"/>
                    </a:lnTo>
                    <a:lnTo>
                      <a:pt x="552" y="642"/>
                    </a:lnTo>
                    <a:lnTo>
                      <a:pt x="538" y="638"/>
                    </a:lnTo>
                    <a:lnTo>
                      <a:pt x="523" y="638"/>
                    </a:lnTo>
                    <a:lnTo>
                      <a:pt x="514" y="638"/>
                    </a:lnTo>
                    <a:lnTo>
                      <a:pt x="504" y="638"/>
                    </a:lnTo>
                    <a:lnTo>
                      <a:pt x="495" y="642"/>
                    </a:lnTo>
                    <a:lnTo>
                      <a:pt x="485" y="642"/>
                    </a:lnTo>
                    <a:lnTo>
                      <a:pt x="475" y="647"/>
                    </a:lnTo>
                    <a:lnTo>
                      <a:pt x="471" y="647"/>
                    </a:lnTo>
                    <a:lnTo>
                      <a:pt x="461" y="652"/>
                    </a:lnTo>
                    <a:lnTo>
                      <a:pt x="442" y="657"/>
                    </a:lnTo>
                    <a:lnTo>
                      <a:pt x="427" y="662"/>
                    </a:lnTo>
                    <a:lnTo>
                      <a:pt x="408" y="666"/>
                    </a:lnTo>
                    <a:lnTo>
                      <a:pt x="384" y="671"/>
                    </a:lnTo>
                    <a:lnTo>
                      <a:pt x="370" y="676"/>
                    </a:lnTo>
                    <a:lnTo>
                      <a:pt x="351" y="681"/>
                    </a:lnTo>
                    <a:lnTo>
                      <a:pt x="341" y="686"/>
                    </a:lnTo>
                    <a:lnTo>
                      <a:pt x="331" y="686"/>
                    </a:lnTo>
                    <a:lnTo>
                      <a:pt x="317" y="690"/>
                    </a:lnTo>
                    <a:lnTo>
                      <a:pt x="303" y="690"/>
                    </a:lnTo>
                    <a:lnTo>
                      <a:pt x="288" y="695"/>
                    </a:lnTo>
                    <a:lnTo>
                      <a:pt x="274" y="695"/>
                    </a:lnTo>
                    <a:lnTo>
                      <a:pt x="264" y="700"/>
                    </a:lnTo>
                    <a:lnTo>
                      <a:pt x="255" y="700"/>
                    </a:lnTo>
                    <a:lnTo>
                      <a:pt x="250" y="700"/>
                    </a:lnTo>
                    <a:lnTo>
                      <a:pt x="216" y="695"/>
                    </a:lnTo>
                    <a:lnTo>
                      <a:pt x="183" y="690"/>
                    </a:lnTo>
                    <a:lnTo>
                      <a:pt x="154" y="686"/>
                    </a:lnTo>
                    <a:lnTo>
                      <a:pt x="125" y="681"/>
                    </a:lnTo>
                    <a:lnTo>
                      <a:pt x="101" y="676"/>
                    </a:lnTo>
                    <a:lnTo>
                      <a:pt x="87" y="671"/>
                    </a:lnTo>
                    <a:lnTo>
                      <a:pt x="72" y="671"/>
                    </a:lnTo>
                    <a:lnTo>
                      <a:pt x="72" y="671"/>
                    </a:lnTo>
                    <a:lnTo>
                      <a:pt x="72" y="671"/>
                    </a:lnTo>
                    <a:lnTo>
                      <a:pt x="77" y="666"/>
                    </a:lnTo>
                    <a:lnTo>
                      <a:pt x="82" y="657"/>
                    </a:lnTo>
                    <a:lnTo>
                      <a:pt x="92" y="647"/>
                    </a:lnTo>
                    <a:lnTo>
                      <a:pt x="106" y="633"/>
                    </a:lnTo>
                    <a:lnTo>
                      <a:pt x="116" y="618"/>
                    </a:lnTo>
                    <a:lnTo>
                      <a:pt x="125" y="604"/>
                    </a:lnTo>
                    <a:lnTo>
                      <a:pt x="135" y="590"/>
                    </a:lnTo>
                    <a:lnTo>
                      <a:pt x="144" y="575"/>
                    </a:lnTo>
                    <a:lnTo>
                      <a:pt x="149" y="561"/>
                    </a:lnTo>
                    <a:lnTo>
                      <a:pt x="154" y="551"/>
                    </a:lnTo>
                    <a:lnTo>
                      <a:pt x="159" y="537"/>
                    </a:lnTo>
                    <a:lnTo>
                      <a:pt x="159" y="522"/>
                    </a:lnTo>
                    <a:lnTo>
                      <a:pt x="159" y="508"/>
                    </a:lnTo>
                    <a:lnTo>
                      <a:pt x="159" y="494"/>
                    </a:lnTo>
                    <a:lnTo>
                      <a:pt x="159" y="479"/>
                    </a:lnTo>
                    <a:lnTo>
                      <a:pt x="159" y="465"/>
                    </a:lnTo>
                    <a:lnTo>
                      <a:pt x="159" y="450"/>
                    </a:lnTo>
                    <a:lnTo>
                      <a:pt x="159" y="436"/>
                    </a:lnTo>
                    <a:lnTo>
                      <a:pt x="154" y="422"/>
                    </a:lnTo>
                    <a:lnTo>
                      <a:pt x="144" y="407"/>
                    </a:lnTo>
                    <a:lnTo>
                      <a:pt x="130" y="388"/>
                    </a:lnTo>
                    <a:lnTo>
                      <a:pt x="111" y="359"/>
                    </a:lnTo>
                    <a:lnTo>
                      <a:pt x="87" y="331"/>
                    </a:lnTo>
                    <a:lnTo>
                      <a:pt x="58" y="297"/>
                    </a:lnTo>
                    <a:lnTo>
                      <a:pt x="39" y="259"/>
                    </a:lnTo>
                    <a:lnTo>
                      <a:pt x="24" y="220"/>
                    </a:lnTo>
                    <a:lnTo>
                      <a:pt x="15" y="187"/>
                    </a:lnTo>
                    <a:lnTo>
                      <a:pt x="10" y="153"/>
                    </a:lnTo>
                    <a:lnTo>
                      <a:pt x="5" y="129"/>
                    </a:lnTo>
                    <a:lnTo>
                      <a:pt x="0" y="115"/>
                    </a:lnTo>
                    <a:lnTo>
                      <a:pt x="0" y="110"/>
                    </a:lnTo>
                    <a:lnTo>
                      <a:pt x="0" y="105"/>
                    </a:lnTo>
                    <a:lnTo>
                      <a:pt x="0" y="100"/>
                    </a:lnTo>
                    <a:lnTo>
                      <a:pt x="5" y="96"/>
                    </a:lnTo>
                    <a:lnTo>
                      <a:pt x="5" y="91"/>
                    </a:lnTo>
                    <a:lnTo>
                      <a:pt x="5" y="86"/>
                    </a:lnTo>
                    <a:lnTo>
                      <a:pt x="5" y="76"/>
                    </a:lnTo>
                    <a:lnTo>
                      <a:pt x="10" y="72"/>
                    </a:lnTo>
                    <a:lnTo>
                      <a:pt x="10" y="62"/>
                    </a:lnTo>
                    <a:lnTo>
                      <a:pt x="10" y="62"/>
                    </a:lnTo>
                    <a:lnTo>
                      <a:pt x="15" y="57"/>
                    </a:lnTo>
                    <a:lnTo>
                      <a:pt x="20" y="52"/>
                    </a:lnTo>
                    <a:lnTo>
                      <a:pt x="24" y="48"/>
                    </a:lnTo>
                    <a:lnTo>
                      <a:pt x="34" y="43"/>
                    </a:lnTo>
                    <a:lnTo>
                      <a:pt x="44" y="33"/>
                    </a:lnTo>
                    <a:lnTo>
                      <a:pt x="53" y="28"/>
                    </a:lnTo>
                    <a:lnTo>
                      <a:pt x="68" y="19"/>
                    </a:lnTo>
                    <a:lnTo>
                      <a:pt x="68" y="19"/>
                    </a:lnTo>
                    <a:lnTo>
                      <a:pt x="77" y="19"/>
                    </a:lnTo>
                    <a:lnTo>
                      <a:pt x="87" y="14"/>
                    </a:lnTo>
                    <a:lnTo>
                      <a:pt x="96" y="9"/>
                    </a:lnTo>
                    <a:lnTo>
                      <a:pt x="111" y="4"/>
                    </a:lnTo>
                    <a:lnTo>
                      <a:pt x="125" y="0"/>
                    </a:lnTo>
                    <a:lnTo>
                      <a:pt x="144" y="0"/>
                    </a:lnTo>
                    <a:lnTo>
                      <a:pt x="159" y="4"/>
                    </a:lnTo>
                    <a:lnTo>
                      <a:pt x="178" y="4"/>
                    </a:lnTo>
                    <a:lnTo>
                      <a:pt x="192" y="14"/>
                    </a:lnTo>
                    <a:lnTo>
                      <a:pt x="207" y="19"/>
                    </a:lnTo>
                    <a:lnTo>
                      <a:pt x="216" y="28"/>
                    </a:lnTo>
                    <a:lnTo>
                      <a:pt x="226" y="38"/>
                    </a:lnTo>
                    <a:lnTo>
                      <a:pt x="231" y="48"/>
                    </a:lnTo>
                    <a:lnTo>
                      <a:pt x="235" y="62"/>
                    </a:lnTo>
                    <a:lnTo>
                      <a:pt x="235" y="72"/>
                    </a:lnTo>
                    <a:close/>
                  </a:path>
                </a:pathLst>
              </a:custGeom>
              <a:solidFill>
                <a:srgbClr val="C18C6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73" name="Freeform 49"/>
              <p:cNvSpPr>
                <a:spLocks/>
              </p:cNvSpPr>
              <p:nvPr/>
            </p:nvSpPr>
            <p:spPr bwMode="auto">
              <a:xfrm>
                <a:off x="817" y="9556"/>
                <a:ext cx="730" cy="691"/>
              </a:xfrm>
              <a:custGeom>
                <a:avLst/>
                <a:gdLst/>
                <a:ahLst/>
                <a:cxnLst>
                  <a:cxn ang="0">
                    <a:pos x="221" y="106"/>
                  </a:cxn>
                  <a:cxn ang="0">
                    <a:pos x="202" y="144"/>
                  </a:cxn>
                  <a:cxn ang="0">
                    <a:pos x="197" y="173"/>
                  </a:cxn>
                  <a:cxn ang="0">
                    <a:pos x="231" y="192"/>
                  </a:cxn>
                  <a:cxn ang="0">
                    <a:pos x="283" y="202"/>
                  </a:cxn>
                  <a:cxn ang="0">
                    <a:pos x="327" y="216"/>
                  </a:cxn>
                  <a:cxn ang="0">
                    <a:pos x="341" y="230"/>
                  </a:cxn>
                  <a:cxn ang="0">
                    <a:pos x="351" y="254"/>
                  </a:cxn>
                  <a:cxn ang="0">
                    <a:pos x="360" y="269"/>
                  </a:cxn>
                  <a:cxn ang="0">
                    <a:pos x="370" y="298"/>
                  </a:cxn>
                  <a:cxn ang="0">
                    <a:pos x="389" y="326"/>
                  </a:cxn>
                  <a:cxn ang="0">
                    <a:pos x="418" y="374"/>
                  </a:cxn>
                  <a:cxn ang="0">
                    <a:pos x="451" y="394"/>
                  </a:cxn>
                  <a:cxn ang="0">
                    <a:pos x="495" y="408"/>
                  </a:cxn>
                  <a:cxn ang="0">
                    <a:pos x="533" y="418"/>
                  </a:cxn>
                  <a:cxn ang="0">
                    <a:pos x="571" y="408"/>
                  </a:cxn>
                  <a:cxn ang="0">
                    <a:pos x="576" y="408"/>
                  </a:cxn>
                  <a:cxn ang="0">
                    <a:pos x="566" y="418"/>
                  </a:cxn>
                  <a:cxn ang="0">
                    <a:pos x="552" y="422"/>
                  </a:cxn>
                  <a:cxn ang="0">
                    <a:pos x="538" y="441"/>
                  </a:cxn>
                  <a:cxn ang="0">
                    <a:pos x="519" y="465"/>
                  </a:cxn>
                  <a:cxn ang="0">
                    <a:pos x="504" y="489"/>
                  </a:cxn>
                  <a:cxn ang="0">
                    <a:pos x="509" y="513"/>
                  </a:cxn>
                  <a:cxn ang="0">
                    <a:pos x="538" y="557"/>
                  </a:cxn>
                  <a:cxn ang="0">
                    <a:pos x="571" y="590"/>
                  </a:cxn>
                  <a:cxn ang="0">
                    <a:pos x="595" y="595"/>
                  </a:cxn>
                  <a:cxn ang="0">
                    <a:pos x="638" y="590"/>
                  </a:cxn>
                  <a:cxn ang="0">
                    <a:pos x="706" y="590"/>
                  </a:cxn>
                  <a:cxn ang="0">
                    <a:pos x="720" y="590"/>
                  </a:cxn>
                  <a:cxn ang="0">
                    <a:pos x="730" y="590"/>
                  </a:cxn>
                  <a:cxn ang="0">
                    <a:pos x="710" y="595"/>
                  </a:cxn>
                  <a:cxn ang="0">
                    <a:pos x="658" y="605"/>
                  </a:cxn>
                  <a:cxn ang="0">
                    <a:pos x="624" y="609"/>
                  </a:cxn>
                  <a:cxn ang="0">
                    <a:pos x="610" y="619"/>
                  </a:cxn>
                  <a:cxn ang="0">
                    <a:pos x="600" y="629"/>
                  </a:cxn>
                  <a:cxn ang="0">
                    <a:pos x="566" y="633"/>
                  </a:cxn>
                  <a:cxn ang="0">
                    <a:pos x="509" y="629"/>
                  </a:cxn>
                  <a:cxn ang="0">
                    <a:pos x="475" y="633"/>
                  </a:cxn>
                  <a:cxn ang="0">
                    <a:pos x="423" y="648"/>
                  </a:cxn>
                  <a:cxn ang="0">
                    <a:pos x="351" y="667"/>
                  </a:cxn>
                  <a:cxn ang="0">
                    <a:pos x="298" y="681"/>
                  </a:cxn>
                  <a:cxn ang="0">
                    <a:pos x="245" y="691"/>
                  </a:cxn>
                  <a:cxn ang="0">
                    <a:pos x="144" y="672"/>
                  </a:cxn>
                  <a:cxn ang="0">
                    <a:pos x="72" y="662"/>
                  </a:cxn>
                  <a:cxn ang="0">
                    <a:pos x="82" y="648"/>
                  </a:cxn>
                  <a:cxn ang="0">
                    <a:pos x="125" y="595"/>
                  </a:cxn>
                  <a:cxn ang="0">
                    <a:pos x="154" y="542"/>
                  </a:cxn>
                  <a:cxn ang="0">
                    <a:pos x="159" y="485"/>
                  </a:cxn>
                  <a:cxn ang="0">
                    <a:pos x="159" y="427"/>
                  </a:cxn>
                  <a:cxn ang="0">
                    <a:pos x="111" y="350"/>
                  </a:cxn>
                  <a:cxn ang="0">
                    <a:pos x="24" y="211"/>
                  </a:cxn>
                  <a:cxn ang="0">
                    <a:pos x="0" y="106"/>
                  </a:cxn>
                  <a:cxn ang="0">
                    <a:pos x="5" y="91"/>
                  </a:cxn>
                  <a:cxn ang="0">
                    <a:pos x="5" y="72"/>
                  </a:cxn>
                  <a:cxn ang="0">
                    <a:pos x="15" y="58"/>
                  </a:cxn>
                  <a:cxn ang="0">
                    <a:pos x="48" y="29"/>
                  </a:cxn>
                  <a:cxn ang="0">
                    <a:pos x="77" y="15"/>
                  </a:cxn>
                  <a:cxn ang="0">
                    <a:pos x="135" y="0"/>
                  </a:cxn>
                  <a:cxn ang="0">
                    <a:pos x="197" y="19"/>
                  </a:cxn>
                  <a:cxn ang="0">
                    <a:pos x="226" y="53"/>
                  </a:cxn>
                </a:cxnLst>
                <a:rect l="0" t="0" r="r" b="b"/>
                <a:pathLst>
                  <a:path w="730" h="691">
                    <a:moveTo>
                      <a:pt x="226" y="67"/>
                    </a:moveTo>
                    <a:lnTo>
                      <a:pt x="226" y="82"/>
                    </a:lnTo>
                    <a:lnTo>
                      <a:pt x="226" y="96"/>
                    </a:lnTo>
                    <a:lnTo>
                      <a:pt x="221" y="106"/>
                    </a:lnTo>
                    <a:lnTo>
                      <a:pt x="216" y="120"/>
                    </a:lnTo>
                    <a:lnTo>
                      <a:pt x="212" y="130"/>
                    </a:lnTo>
                    <a:lnTo>
                      <a:pt x="207" y="139"/>
                    </a:lnTo>
                    <a:lnTo>
                      <a:pt x="202" y="144"/>
                    </a:lnTo>
                    <a:lnTo>
                      <a:pt x="197" y="154"/>
                    </a:lnTo>
                    <a:lnTo>
                      <a:pt x="192" y="159"/>
                    </a:lnTo>
                    <a:lnTo>
                      <a:pt x="192" y="163"/>
                    </a:lnTo>
                    <a:lnTo>
                      <a:pt x="197" y="173"/>
                    </a:lnTo>
                    <a:lnTo>
                      <a:pt x="202" y="178"/>
                    </a:lnTo>
                    <a:lnTo>
                      <a:pt x="212" y="182"/>
                    </a:lnTo>
                    <a:lnTo>
                      <a:pt x="221" y="187"/>
                    </a:lnTo>
                    <a:lnTo>
                      <a:pt x="231" y="192"/>
                    </a:lnTo>
                    <a:lnTo>
                      <a:pt x="240" y="197"/>
                    </a:lnTo>
                    <a:lnTo>
                      <a:pt x="255" y="197"/>
                    </a:lnTo>
                    <a:lnTo>
                      <a:pt x="269" y="197"/>
                    </a:lnTo>
                    <a:lnTo>
                      <a:pt x="283" y="202"/>
                    </a:lnTo>
                    <a:lnTo>
                      <a:pt x="293" y="206"/>
                    </a:lnTo>
                    <a:lnTo>
                      <a:pt x="307" y="206"/>
                    </a:lnTo>
                    <a:lnTo>
                      <a:pt x="317" y="211"/>
                    </a:lnTo>
                    <a:lnTo>
                      <a:pt x="327" y="216"/>
                    </a:lnTo>
                    <a:lnTo>
                      <a:pt x="336" y="221"/>
                    </a:lnTo>
                    <a:lnTo>
                      <a:pt x="336" y="221"/>
                    </a:lnTo>
                    <a:lnTo>
                      <a:pt x="336" y="226"/>
                    </a:lnTo>
                    <a:lnTo>
                      <a:pt x="341" y="230"/>
                    </a:lnTo>
                    <a:lnTo>
                      <a:pt x="341" y="235"/>
                    </a:lnTo>
                    <a:lnTo>
                      <a:pt x="346" y="240"/>
                    </a:lnTo>
                    <a:lnTo>
                      <a:pt x="346" y="245"/>
                    </a:lnTo>
                    <a:lnTo>
                      <a:pt x="351" y="254"/>
                    </a:lnTo>
                    <a:lnTo>
                      <a:pt x="355" y="259"/>
                    </a:lnTo>
                    <a:lnTo>
                      <a:pt x="355" y="259"/>
                    </a:lnTo>
                    <a:lnTo>
                      <a:pt x="355" y="264"/>
                    </a:lnTo>
                    <a:lnTo>
                      <a:pt x="360" y="269"/>
                    </a:lnTo>
                    <a:lnTo>
                      <a:pt x="360" y="274"/>
                    </a:lnTo>
                    <a:lnTo>
                      <a:pt x="365" y="283"/>
                    </a:lnTo>
                    <a:lnTo>
                      <a:pt x="370" y="288"/>
                    </a:lnTo>
                    <a:lnTo>
                      <a:pt x="370" y="298"/>
                    </a:lnTo>
                    <a:lnTo>
                      <a:pt x="375" y="302"/>
                    </a:lnTo>
                    <a:lnTo>
                      <a:pt x="375" y="307"/>
                    </a:lnTo>
                    <a:lnTo>
                      <a:pt x="379" y="317"/>
                    </a:lnTo>
                    <a:lnTo>
                      <a:pt x="389" y="326"/>
                    </a:lnTo>
                    <a:lnTo>
                      <a:pt x="394" y="341"/>
                    </a:lnTo>
                    <a:lnTo>
                      <a:pt x="403" y="355"/>
                    </a:lnTo>
                    <a:lnTo>
                      <a:pt x="408" y="365"/>
                    </a:lnTo>
                    <a:lnTo>
                      <a:pt x="418" y="374"/>
                    </a:lnTo>
                    <a:lnTo>
                      <a:pt x="423" y="384"/>
                    </a:lnTo>
                    <a:lnTo>
                      <a:pt x="427" y="389"/>
                    </a:lnTo>
                    <a:lnTo>
                      <a:pt x="437" y="394"/>
                    </a:lnTo>
                    <a:lnTo>
                      <a:pt x="451" y="394"/>
                    </a:lnTo>
                    <a:lnTo>
                      <a:pt x="461" y="398"/>
                    </a:lnTo>
                    <a:lnTo>
                      <a:pt x="471" y="403"/>
                    </a:lnTo>
                    <a:lnTo>
                      <a:pt x="485" y="408"/>
                    </a:lnTo>
                    <a:lnTo>
                      <a:pt x="495" y="408"/>
                    </a:lnTo>
                    <a:lnTo>
                      <a:pt x="504" y="413"/>
                    </a:lnTo>
                    <a:lnTo>
                      <a:pt x="514" y="413"/>
                    </a:lnTo>
                    <a:lnTo>
                      <a:pt x="523" y="413"/>
                    </a:lnTo>
                    <a:lnTo>
                      <a:pt x="533" y="418"/>
                    </a:lnTo>
                    <a:lnTo>
                      <a:pt x="542" y="418"/>
                    </a:lnTo>
                    <a:lnTo>
                      <a:pt x="552" y="413"/>
                    </a:lnTo>
                    <a:lnTo>
                      <a:pt x="562" y="413"/>
                    </a:lnTo>
                    <a:lnTo>
                      <a:pt x="571" y="408"/>
                    </a:lnTo>
                    <a:lnTo>
                      <a:pt x="581" y="403"/>
                    </a:lnTo>
                    <a:lnTo>
                      <a:pt x="581" y="408"/>
                    </a:lnTo>
                    <a:lnTo>
                      <a:pt x="576" y="408"/>
                    </a:lnTo>
                    <a:lnTo>
                      <a:pt x="576" y="408"/>
                    </a:lnTo>
                    <a:lnTo>
                      <a:pt x="571" y="413"/>
                    </a:lnTo>
                    <a:lnTo>
                      <a:pt x="571" y="413"/>
                    </a:lnTo>
                    <a:lnTo>
                      <a:pt x="566" y="413"/>
                    </a:lnTo>
                    <a:lnTo>
                      <a:pt x="566" y="418"/>
                    </a:lnTo>
                    <a:lnTo>
                      <a:pt x="566" y="418"/>
                    </a:lnTo>
                    <a:lnTo>
                      <a:pt x="562" y="418"/>
                    </a:lnTo>
                    <a:lnTo>
                      <a:pt x="557" y="418"/>
                    </a:lnTo>
                    <a:lnTo>
                      <a:pt x="552" y="422"/>
                    </a:lnTo>
                    <a:lnTo>
                      <a:pt x="547" y="427"/>
                    </a:lnTo>
                    <a:lnTo>
                      <a:pt x="547" y="432"/>
                    </a:lnTo>
                    <a:lnTo>
                      <a:pt x="542" y="437"/>
                    </a:lnTo>
                    <a:lnTo>
                      <a:pt x="538" y="441"/>
                    </a:lnTo>
                    <a:lnTo>
                      <a:pt x="533" y="446"/>
                    </a:lnTo>
                    <a:lnTo>
                      <a:pt x="528" y="451"/>
                    </a:lnTo>
                    <a:lnTo>
                      <a:pt x="523" y="461"/>
                    </a:lnTo>
                    <a:lnTo>
                      <a:pt x="519" y="465"/>
                    </a:lnTo>
                    <a:lnTo>
                      <a:pt x="514" y="475"/>
                    </a:lnTo>
                    <a:lnTo>
                      <a:pt x="509" y="480"/>
                    </a:lnTo>
                    <a:lnTo>
                      <a:pt x="504" y="485"/>
                    </a:lnTo>
                    <a:lnTo>
                      <a:pt x="504" y="489"/>
                    </a:lnTo>
                    <a:lnTo>
                      <a:pt x="504" y="489"/>
                    </a:lnTo>
                    <a:lnTo>
                      <a:pt x="504" y="499"/>
                    </a:lnTo>
                    <a:lnTo>
                      <a:pt x="504" y="504"/>
                    </a:lnTo>
                    <a:lnTo>
                      <a:pt x="509" y="513"/>
                    </a:lnTo>
                    <a:lnTo>
                      <a:pt x="514" y="523"/>
                    </a:lnTo>
                    <a:lnTo>
                      <a:pt x="519" y="537"/>
                    </a:lnTo>
                    <a:lnTo>
                      <a:pt x="528" y="547"/>
                    </a:lnTo>
                    <a:lnTo>
                      <a:pt x="538" y="557"/>
                    </a:lnTo>
                    <a:lnTo>
                      <a:pt x="547" y="571"/>
                    </a:lnTo>
                    <a:lnTo>
                      <a:pt x="557" y="581"/>
                    </a:lnTo>
                    <a:lnTo>
                      <a:pt x="566" y="585"/>
                    </a:lnTo>
                    <a:lnTo>
                      <a:pt x="571" y="590"/>
                    </a:lnTo>
                    <a:lnTo>
                      <a:pt x="576" y="590"/>
                    </a:lnTo>
                    <a:lnTo>
                      <a:pt x="581" y="595"/>
                    </a:lnTo>
                    <a:lnTo>
                      <a:pt x="590" y="595"/>
                    </a:lnTo>
                    <a:lnTo>
                      <a:pt x="595" y="595"/>
                    </a:lnTo>
                    <a:lnTo>
                      <a:pt x="600" y="595"/>
                    </a:lnTo>
                    <a:lnTo>
                      <a:pt x="610" y="595"/>
                    </a:lnTo>
                    <a:lnTo>
                      <a:pt x="624" y="595"/>
                    </a:lnTo>
                    <a:lnTo>
                      <a:pt x="638" y="590"/>
                    </a:lnTo>
                    <a:lnTo>
                      <a:pt x="658" y="590"/>
                    </a:lnTo>
                    <a:lnTo>
                      <a:pt x="677" y="590"/>
                    </a:lnTo>
                    <a:lnTo>
                      <a:pt x="696" y="590"/>
                    </a:lnTo>
                    <a:lnTo>
                      <a:pt x="706" y="590"/>
                    </a:lnTo>
                    <a:lnTo>
                      <a:pt x="710" y="590"/>
                    </a:lnTo>
                    <a:lnTo>
                      <a:pt x="715" y="590"/>
                    </a:lnTo>
                    <a:lnTo>
                      <a:pt x="715" y="590"/>
                    </a:lnTo>
                    <a:lnTo>
                      <a:pt x="720" y="590"/>
                    </a:lnTo>
                    <a:lnTo>
                      <a:pt x="720" y="590"/>
                    </a:lnTo>
                    <a:lnTo>
                      <a:pt x="720" y="590"/>
                    </a:lnTo>
                    <a:lnTo>
                      <a:pt x="725" y="590"/>
                    </a:lnTo>
                    <a:lnTo>
                      <a:pt x="730" y="590"/>
                    </a:lnTo>
                    <a:lnTo>
                      <a:pt x="730" y="595"/>
                    </a:lnTo>
                    <a:lnTo>
                      <a:pt x="730" y="595"/>
                    </a:lnTo>
                    <a:lnTo>
                      <a:pt x="720" y="595"/>
                    </a:lnTo>
                    <a:lnTo>
                      <a:pt x="710" y="595"/>
                    </a:lnTo>
                    <a:lnTo>
                      <a:pt x="696" y="600"/>
                    </a:lnTo>
                    <a:lnTo>
                      <a:pt x="682" y="600"/>
                    </a:lnTo>
                    <a:lnTo>
                      <a:pt x="667" y="605"/>
                    </a:lnTo>
                    <a:lnTo>
                      <a:pt x="658" y="605"/>
                    </a:lnTo>
                    <a:lnTo>
                      <a:pt x="648" y="605"/>
                    </a:lnTo>
                    <a:lnTo>
                      <a:pt x="638" y="605"/>
                    </a:lnTo>
                    <a:lnTo>
                      <a:pt x="634" y="609"/>
                    </a:lnTo>
                    <a:lnTo>
                      <a:pt x="624" y="609"/>
                    </a:lnTo>
                    <a:lnTo>
                      <a:pt x="619" y="614"/>
                    </a:lnTo>
                    <a:lnTo>
                      <a:pt x="614" y="614"/>
                    </a:lnTo>
                    <a:lnTo>
                      <a:pt x="610" y="619"/>
                    </a:lnTo>
                    <a:lnTo>
                      <a:pt x="610" y="619"/>
                    </a:lnTo>
                    <a:lnTo>
                      <a:pt x="610" y="619"/>
                    </a:lnTo>
                    <a:lnTo>
                      <a:pt x="605" y="624"/>
                    </a:lnTo>
                    <a:lnTo>
                      <a:pt x="605" y="624"/>
                    </a:lnTo>
                    <a:lnTo>
                      <a:pt x="600" y="629"/>
                    </a:lnTo>
                    <a:lnTo>
                      <a:pt x="595" y="629"/>
                    </a:lnTo>
                    <a:lnTo>
                      <a:pt x="586" y="633"/>
                    </a:lnTo>
                    <a:lnTo>
                      <a:pt x="576" y="633"/>
                    </a:lnTo>
                    <a:lnTo>
                      <a:pt x="566" y="633"/>
                    </a:lnTo>
                    <a:lnTo>
                      <a:pt x="552" y="629"/>
                    </a:lnTo>
                    <a:lnTo>
                      <a:pt x="533" y="629"/>
                    </a:lnTo>
                    <a:lnTo>
                      <a:pt x="523" y="629"/>
                    </a:lnTo>
                    <a:lnTo>
                      <a:pt x="509" y="629"/>
                    </a:lnTo>
                    <a:lnTo>
                      <a:pt x="499" y="629"/>
                    </a:lnTo>
                    <a:lnTo>
                      <a:pt x="490" y="629"/>
                    </a:lnTo>
                    <a:lnTo>
                      <a:pt x="485" y="633"/>
                    </a:lnTo>
                    <a:lnTo>
                      <a:pt x="475" y="633"/>
                    </a:lnTo>
                    <a:lnTo>
                      <a:pt x="466" y="638"/>
                    </a:lnTo>
                    <a:lnTo>
                      <a:pt x="456" y="638"/>
                    </a:lnTo>
                    <a:lnTo>
                      <a:pt x="442" y="643"/>
                    </a:lnTo>
                    <a:lnTo>
                      <a:pt x="423" y="648"/>
                    </a:lnTo>
                    <a:lnTo>
                      <a:pt x="403" y="657"/>
                    </a:lnTo>
                    <a:lnTo>
                      <a:pt x="384" y="662"/>
                    </a:lnTo>
                    <a:lnTo>
                      <a:pt x="370" y="667"/>
                    </a:lnTo>
                    <a:lnTo>
                      <a:pt x="351" y="667"/>
                    </a:lnTo>
                    <a:lnTo>
                      <a:pt x="341" y="672"/>
                    </a:lnTo>
                    <a:lnTo>
                      <a:pt x="331" y="672"/>
                    </a:lnTo>
                    <a:lnTo>
                      <a:pt x="317" y="677"/>
                    </a:lnTo>
                    <a:lnTo>
                      <a:pt x="298" y="681"/>
                    </a:lnTo>
                    <a:lnTo>
                      <a:pt x="283" y="681"/>
                    </a:lnTo>
                    <a:lnTo>
                      <a:pt x="264" y="686"/>
                    </a:lnTo>
                    <a:lnTo>
                      <a:pt x="255" y="686"/>
                    </a:lnTo>
                    <a:lnTo>
                      <a:pt x="245" y="691"/>
                    </a:lnTo>
                    <a:lnTo>
                      <a:pt x="240" y="691"/>
                    </a:lnTo>
                    <a:lnTo>
                      <a:pt x="207" y="681"/>
                    </a:lnTo>
                    <a:lnTo>
                      <a:pt x="173" y="677"/>
                    </a:lnTo>
                    <a:lnTo>
                      <a:pt x="144" y="672"/>
                    </a:lnTo>
                    <a:lnTo>
                      <a:pt x="120" y="667"/>
                    </a:lnTo>
                    <a:lnTo>
                      <a:pt x="101" y="667"/>
                    </a:lnTo>
                    <a:lnTo>
                      <a:pt x="82" y="662"/>
                    </a:lnTo>
                    <a:lnTo>
                      <a:pt x="72" y="662"/>
                    </a:lnTo>
                    <a:lnTo>
                      <a:pt x="72" y="662"/>
                    </a:lnTo>
                    <a:lnTo>
                      <a:pt x="72" y="662"/>
                    </a:lnTo>
                    <a:lnTo>
                      <a:pt x="77" y="657"/>
                    </a:lnTo>
                    <a:lnTo>
                      <a:pt x="82" y="648"/>
                    </a:lnTo>
                    <a:lnTo>
                      <a:pt x="92" y="638"/>
                    </a:lnTo>
                    <a:lnTo>
                      <a:pt x="106" y="624"/>
                    </a:lnTo>
                    <a:lnTo>
                      <a:pt x="116" y="609"/>
                    </a:lnTo>
                    <a:lnTo>
                      <a:pt x="125" y="595"/>
                    </a:lnTo>
                    <a:lnTo>
                      <a:pt x="135" y="581"/>
                    </a:lnTo>
                    <a:lnTo>
                      <a:pt x="144" y="566"/>
                    </a:lnTo>
                    <a:lnTo>
                      <a:pt x="149" y="552"/>
                    </a:lnTo>
                    <a:lnTo>
                      <a:pt x="154" y="542"/>
                    </a:lnTo>
                    <a:lnTo>
                      <a:pt x="159" y="528"/>
                    </a:lnTo>
                    <a:lnTo>
                      <a:pt x="159" y="513"/>
                    </a:lnTo>
                    <a:lnTo>
                      <a:pt x="159" y="499"/>
                    </a:lnTo>
                    <a:lnTo>
                      <a:pt x="159" y="485"/>
                    </a:lnTo>
                    <a:lnTo>
                      <a:pt x="159" y="470"/>
                    </a:lnTo>
                    <a:lnTo>
                      <a:pt x="159" y="456"/>
                    </a:lnTo>
                    <a:lnTo>
                      <a:pt x="159" y="441"/>
                    </a:lnTo>
                    <a:lnTo>
                      <a:pt x="159" y="427"/>
                    </a:lnTo>
                    <a:lnTo>
                      <a:pt x="154" y="413"/>
                    </a:lnTo>
                    <a:lnTo>
                      <a:pt x="144" y="398"/>
                    </a:lnTo>
                    <a:lnTo>
                      <a:pt x="130" y="379"/>
                    </a:lnTo>
                    <a:lnTo>
                      <a:pt x="111" y="350"/>
                    </a:lnTo>
                    <a:lnTo>
                      <a:pt x="87" y="322"/>
                    </a:lnTo>
                    <a:lnTo>
                      <a:pt x="58" y="288"/>
                    </a:lnTo>
                    <a:lnTo>
                      <a:pt x="39" y="250"/>
                    </a:lnTo>
                    <a:lnTo>
                      <a:pt x="24" y="211"/>
                    </a:lnTo>
                    <a:lnTo>
                      <a:pt x="15" y="178"/>
                    </a:lnTo>
                    <a:lnTo>
                      <a:pt x="10" y="144"/>
                    </a:lnTo>
                    <a:lnTo>
                      <a:pt x="5" y="120"/>
                    </a:lnTo>
                    <a:lnTo>
                      <a:pt x="0" y="106"/>
                    </a:lnTo>
                    <a:lnTo>
                      <a:pt x="0" y="101"/>
                    </a:lnTo>
                    <a:lnTo>
                      <a:pt x="0" y="96"/>
                    </a:lnTo>
                    <a:lnTo>
                      <a:pt x="5" y="91"/>
                    </a:lnTo>
                    <a:lnTo>
                      <a:pt x="5" y="91"/>
                    </a:lnTo>
                    <a:lnTo>
                      <a:pt x="5" y="87"/>
                    </a:lnTo>
                    <a:lnTo>
                      <a:pt x="5" y="87"/>
                    </a:lnTo>
                    <a:lnTo>
                      <a:pt x="5" y="82"/>
                    </a:lnTo>
                    <a:lnTo>
                      <a:pt x="5" y="72"/>
                    </a:lnTo>
                    <a:lnTo>
                      <a:pt x="10" y="63"/>
                    </a:lnTo>
                    <a:lnTo>
                      <a:pt x="10" y="63"/>
                    </a:lnTo>
                    <a:lnTo>
                      <a:pt x="15" y="63"/>
                    </a:lnTo>
                    <a:lnTo>
                      <a:pt x="15" y="58"/>
                    </a:lnTo>
                    <a:lnTo>
                      <a:pt x="20" y="53"/>
                    </a:lnTo>
                    <a:lnTo>
                      <a:pt x="29" y="43"/>
                    </a:lnTo>
                    <a:lnTo>
                      <a:pt x="39" y="39"/>
                    </a:lnTo>
                    <a:lnTo>
                      <a:pt x="48" y="29"/>
                    </a:lnTo>
                    <a:lnTo>
                      <a:pt x="63" y="24"/>
                    </a:lnTo>
                    <a:lnTo>
                      <a:pt x="63" y="24"/>
                    </a:lnTo>
                    <a:lnTo>
                      <a:pt x="72" y="19"/>
                    </a:lnTo>
                    <a:lnTo>
                      <a:pt x="77" y="15"/>
                    </a:lnTo>
                    <a:lnTo>
                      <a:pt x="92" y="10"/>
                    </a:lnTo>
                    <a:lnTo>
                      <a:pt x="106" y="5"/>
                    </a:lnTo>
                    <a:lnTo>
                      <a:pt x="120" y="5"/>
                    </a:lnTo>
                    <a:lnTo>
                      <a:pt x="135" y="0"/>
                    </a:lnTo>
                    <a:lnTo>
                      <a:pt x="149" y="5"/>
                    </a:lnTo>
                    <a:lnTo>
                      <a:pt x="168" y="5"/>
                    </a:lnTo>
                    <a:lnTo>
                      <a:pt x="183" y="10"/>
                    </a:lnTo>
                    <a:lnTo>
                      <a:pt x="197" y="19"/>
                    </a:lnTo>
                    <a:lnTo>
                      <a:pt x="207" y="24"/>
                    </a:lnTo>
                    <a:lnTo>
                      <a:pt x="216" y="34"/>
                    </a:lnTo>
                    <a:lnTo>
                      <a:pt x="221" y="43"/>
                    </a:lnTo>
                    <a:lnTo>
                      <a:pt x="226" y="53"/>
                    </a:lnTo>
                    <a:lnTo>
                      <a:pt x="226" y="67"/>
                    </a:lnTo>
                    <a:close/>
                  </a:path>
                </a:pathLst>
              </a:custGeom>
              <a:solidFill>
                <a:srgbClr val="BC896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74" name="Freeform 50"/>
              <p:cNvSpPr>
                <a:spLocks/>
              </p:cNvSpPr>
              <p:nvPr/>
            </p:nvSpPr>
            <p:spPr bwMode="auto">
              <a:xfrm>
                <a:off x="817" y="9571"/>
                <a:ext cx="730" cy="671"/>
              </a:xfrm>
              <a:custGeom>
                <a:avLst/>
                <a:gdLst/>
                <a:ahLst/>
                <a:cxnLst>
                  <a:cxn ang="0">
                    <a:pos x="140" y="657"/>
                  </a:cxn>
                  <a:cxn ang="0">
                    <a:pos x="72" y="647"/>
                  </a:cxn>
                  <a:cxn ang="0">
                    <a:pos x="82" y="633"/>
                  </a:cxn>
                  <a:cxn ang="0">
                    <a:pos x="125" y="580"/>
                  </a:cxn>
                  <a:cxn ang="0">
                    <a:pos x="154" y="527"/>
                  </a:cxn>
                  <a:cxn ang="0">
                    <a:pos x="159" y="470"/>
                  </a:cxn>
                  <a:cxn ang="0">
                    <a:pos x="159" y="412"/>
                  </a:cxn>
                  <a:cxn ang="0">
                    <a:pos x="111" y="335"/>
                  </a:cxn>
                  <a:cxn ang="0">
                    <a:pos x="24" y="196"/>
                  </a:cxn>
                  <a:cxn ang="0">
                    <a:pos x="0" y="91"/>
                  </a:cxn>
                  <a:cxn ang="0">
                    <a:pos x="5" y="81"/>
                  </a:cxn>
                  <a:cxn ang="0">
                    <a:pos x="5" y="67"/>
                  </a:cxn>
                  <a:cxn ang="0">
                    <a:pos x="15" y="52"/>
                  </a:cxn>
                  <a:cxn ang="0">
                    <a:pos x="44" y="28"/>
                  </a:cxn>
                  <a:cxn ang="0">
                    <a:pos x="72" y="14"/>
                  </a:cxn>
                  <a:cxn ang="0">
                    <a:pos x="130" y="0"/>
                  </a:cxn>
                  <a:cxn ang="0">
                    <a:pos x="188" y="9"/>
                  </a:cxn>
                  <a:cxn ang="0">
                    <a:pos x="216" y="43"/>
                  </a:cxn>
                  <a:cxn ang="0">
                    <a:pos x="212" y="96"/>
                  </a:cxn>
                  <a:cxn ang="0">
                    <a:pos x="192" y="134"/>
                  </a:cxn>
                  <a:cxn ang="0">
                    <a:pos x="188" y="163"/>
                  </a:cxn>
                  <a:cxn ang="0">
                    <a:pos x="221" y="187"/>
                  </a:cxn>
                  <a:cxn ang="0">
                    <a:pos x="279" y="196"/>
                  </a:cxn>
                  <a:cxn ang="0">
                    <a:pos x="322" y="211"/>
                  </a:cxn>
                  <a:cxn ang="0">
                    <a:pos x="331" y="225"/>
                  </a:cxn>
                  <a:cxn ang="0">
                    <a:pos x="346" y="249"/>
                  </a:cxn>
                  <a:cxn ang="0">
                    <a:pos x="355" y="263"/>
                  </a:cxn>
                  <a:cxn ang="0">
                    <a:pos x="365" y="292"/>
                  </a:cxn>
                  <a:cxn ang="0">
                    <a:pos x="384" y="326"/>
                  </a:cxn>
                  <a:cxn ang="0">
                    <a:pos x="408" y="374"/>
                  </a:cxn>
                  <a:cxn ang="0">
                    <a:pos x="442" y="388"/>
                  </a:cxn>
                  <a:cxn ang="0">
                    <a:pos x="495" y="398"/>
                  </a:cxn>
                  <a:cxn ang="0">
                    <a:pos x="528" y="407"/>
                  </a:cxn>
                  <a:cxn ang="0">
                    <a:pos x="566" y="398"/>
                  </a:cxn>
                  <a:cxn ang="0">
                    <a:pos x="576" y="398"/>
                  </a:cxn>
                  <a:cxn ang="0">
                    <a:pos x="566" y="403"/>
                  </a:cxn>
                  <a:cxn ang="0">
                    <a:pos x="552" y="407"/>
                  </a:cxn>
                  <a:cxn ang="0">
                    <a:pos x="538" y="426"/>
                  </a:cxn>
                  <a:cxn ang="0">
                    <a:pos x="519" y="450"/>
                  </a:cxn>
                  <a:cxn ang="0">
                    <a:pos x="504" y="474"/>
                  </a:cxn>
                  <a:cxn ang="0">
                    <a:pos x="509" y="498"/>
                  </a:cxn>
                  <a:cxn ang="0">
                    <a:pos x="538" y="542"/>
                  </a:cxn>
                  <a:cxn ang="0">
                    <a:pos x="571" y="575"/>
                  </a:cxn>
                  <a:cxn ang="0">
                    <a:pos x="595" y="580"/>
                  </a:cxn>
                  <a:cxn ang="0">
                    <a:pos x="638" y="575"/>
                  </a:cxn>
                  <a:cxn ang="0">
                    <a:pos x="706" y="575"/>
                  </a:cxn>
                  <a:cxn ang="0">
                    <a:pos x="715" y="575"/>
                  </a:cxn>
                  <a:cxn ang="0">
                    <a:pos x="725" y="575"/>
                  </a:cxn>
                  <a:cxn ang="0">
                    <a:pos x="710" y="580"/>
                  </a:cxn>
                  <a:cxn ang="0">
                    <a:pos x="658" y="585"/>
                  </a:cxn>
                  <a:cxn ang="0">
                    <a:pos x="624" y="594"/>
                  </a:cxn>
                  <a:cxn ang="0">
                    <a:pos x="605" y="604"/>
                  </a:cxn>
                  <a:cxn ang="0">
                    <a:pos x="600" y="609"/>
                  </a:cxn>
                  <a:cxn ang="0">
                    <a:pos x="562" y="614"/>
                  </a:cxn>
                  <a:cxn ang="0">
                    <a:pos x="509" y="609"/>
                  </a:cxn>
                  <a:cxn ang="0">
                    <a:pos x="475" y="614"/>
                  </a:cxn>
                  <a:cxn ang="0">
                    <a:pos x="423" y="633"/>
                  </a:cxn>
                  <a:cxn ang="0">
                    <a:pos x="351" y="652"/>
                  </a:cxn>
                  <a:cxn ang="0">
                    <a:pos x="298" y="662"/>
                  </a:cxn>
                  <a:cxn ang="0">
                    <a:pos x="235" y="671"/>
                  </a:cxn>
                </a:cxnLst>
                <a:rect l="0" t="0" r="r" b="b"/>
                <a:pathLst>
                  <a:path w="730" h="671">
                    <a:moveTo>
                      <a:pt x="231" y="671"/>
                    </a:moveTo>
                    <a:lnTo>
                      <a:pt x="197" y="666"/>
                    </a:lnTo>
                    <a:lnTo>
                      <a:pt x="164" y="662"/>
                    </a:lnTo>
                    <a:lnTo>
                      <a:pt x="140" y="657"/>
                    </a:lnTo>
                    <a:lnTo>
                      <a:pt x="116" y="652"/>
                    </a:lnTo>
                    <a:lnTo>
                      <a:pt x="96" y="652"/>
                    </a:lnTo>
                    <a:lnTo>
                      <a:pt x="82" y="647"/>
                    </a:lnTo>
                    <a:lnTo>
                      <a:pt x="72" y="647"/>
                    </a:lnTo>
                    <a:lnTo>
                      <a:pt x="72" y="647"/>
                    </a:lnTo>
                    <a:lnTo>
                      <a:pt x="72" y="647"/>
                    </a:lnTo>
                    <a:lnTo>
                      <a:pt x="77" y="642"/>
                    </a:lnTo>
                    <a:lnTo>
                      <a:pt x="82" y="633"/>
                    </a:lnTo>
                    <a:lnTo>
                      <a:pt x="92" y="623"/>
                    </a:lnTo>
                    <a:lnTo>
                      <a:pt x="106" y="609"/>
                    </a:lnTo>
                    <a:lnTo>
                      <a:pt x="116" y="594"/>
                    </a:lnTo>
                    <a:lnTo>
                      <a:pt x="125" y="580"/>
                    </a:lnTo>
                    <a:lnTo>
                      <a:pt x="135" y="566"/>
                    </a:lnTo>
                    <a:lnTo>
                      <a:pt x="144" y="551"/>
                    </a:lnTo>
                    <a:lnTo>
                      <a:pt x="149" y="537"/>
                    </a:lnTo>
                    <a:lnTo>
                      <a:pt x="154" y="527"/>
                    </a:lnTo>
                    <a:lnTo>
                      <a:pt x="159" y="513"/>
                    </a:lnTo>
                    <a:lnTo>
                      <a:pt x="159" y="498"/>
                    </a:lnTo>
                    <a:lnTo>
                      <a:pt x="159" y="484"/>
                    </a:lnTo>
                    <a:lnTo>
                      <a:pt x="159" y="470"/>
                    </a:lnTo>
                    <a:lnTo>
                      <a:pt x="159" y="455"/>
                    </a:lnTo>
                    <a:lnTo>
                      <a:pt x="159" y="441"/>
                    </a:lnTo>
                    <a:lnTo>
                      <a:pt x="159" y="426"/>
                    </a:lnTo>
                    <a:lnTo>
                      <a:pt x="159" y="412"/>
                    </a:lnTo>
                    <a:lnTo>
                      <a:pt x="154" y="398"/>
                    </a:lnTo>
                    <a:lnTo>
                      <a:pt x="144" y="383"/>
                    </a:lnTo>
                    <a:lnTo>
                      <a:pt x="130" y="364"/>
                    </a:lnTo>
                    <a:lnTo>
                      <a:pt x="111" y="335"/>
                    </a:lnTo>
                    <a:lnTo>
                      <a:pt x="87" y="307"/>
                    </a:lnTo>
                    <a:lnTo>
                      <a:pt x="58" y="273"/>
                    </a:lnTo>
                    <a:lnTo>
                      <a:pt x="39" y="235"/>
                    </a:lnTo>
                    <a:lnTo>
                      <a:pt x="24" y="196"/>
                    </a:lnTo>
                    <a:lnTo>
                      <a:pt x="15" y="163"/>
                    </a:lnTo>
                    <a:lnTo>
                      <a:pt x="10" y="129"/>
                    </a:lnTo>
                    <a:lnTo>
                      <a:pt x="5" y="105"/>
                    </a:lnTo>
                    <a:lnTo>
                      <a:pt x="0" y="91"/>
                    </a:lnTo>
                    <a:lnTo>
                      <a:pt x="0" y="86"/>
                    </a:lnTo>
                    <a:lnTo>
                      <a:pt x="0" y="81"/>
                    </a:lnTo>
                    <a:lnTo>
                      <a:pt x="5" y="81"/>
                    </a:lnTo>
                    <a:lnTo>
                      <a:pt x="5" y="81"/>
                    </a:lnTo>
                    <a:lnTo>
                      <a:pt x="5" y="81"/>
                    </a:lnTo>
                    <a:lnTo>
                      <a:pt x="5" y="76"/>
                    </a:lnTo>
                    <a:lnTo>
                      <a:pt x="5" y="76"/>
                    </a:lnTo>
                    <a:lnTo>
                      <a:pt x="5" y="67"/>
                    </a:lnTo>
                    <a:lnTo>
                      <a:pt x="10" y="62"/>
                    </a:lnTo>
                    <a:lnTo>
                      <a:pt x="10" y="62"/>
                    </a:lnTo>
                    <a:lnTo>
                      <a:pt x="10" y="57"/>
                    </a:lnTo>
                    <a:lnTo>
                      <a:pt x="15" y="52"/>
                    </a:lnTo>
                    <a:lnTo>
                      <a:pt x="20" y="48"/>
                    </a:lnTo>
                    <a:lnTo>
                      <a:pt x="24" y="43"/>
                    </a:lnTo>
                    <a:lnTo>
                      <a:pt x="34" y="33"/>
                    </a:lnTo>
                    <a:lnTo>
                      <a:pt x="44" y="28"/>
                    </a:lnTo>
                    <a:lnTo>
                      <a:pt x="58" y="19"/>
                    </a:lnTo>
                    <a:lnTo>
                      <a:pt x="58" y="19"/>
                    </a:lnTo>
                    <a:lnTo>
                      <a:pt x="63" y="19"/>
                    </a:lnTo>
                    <a:lnTo>
                      <a:pt x="72" y="14"/>
                    </a:lnTo>
                    <a:lnTo>
                      <a:pt x="87" y="9"/>
                    </a:lnTo>
                    <a:lnTo>
                      <a:pt x="101" y="4"/>
                    </a:lnTo>
                    <a:lnTo>
                      <a:pt x="116" y="0"/>
                    </a:lnTo>
                    <a:lnTo>
                      <a:pt x="130" y="0"/>
                    </a:lnTo>
                    <a:lnTo>
                      <a:pt x="140" y="0"/>
                    </a:lnTo>
                    <a:lnTo>
                      <a:pt x="159" y="0"/>
                    </a:lnTo>
                    <a:lnTo>
                      <a:pt x="173" y="4"/>
                    </a:lnTo>
                    <a:lnTo>
                      <a:pt x="188" y="9"/>
                    </a:lnTo>
                    <a:lnTo>
                      <a:pt x="197" y="14"/>
                    </a:lnTo>
                    <a:lnTo>
                      <a:pt x="207" y="24"/>
                    </a:lnTo>
                    <a:lnTo>
                      <a:pt x="212" y="33"/>
                    </a:lnTo>
                    <a:lnTo>
                      <a:pt x="216" y="43"/>
                    </a:lnTo>
                    <a:lnTo>
                      <a:pt x="216" y="52"/>
                    </a:lnTo>
                    <a:lnTo>
                      <a:pt x="216" y="67"/>
                    </a:lnTo>
                    <a:lnTo>
                      <a:pt x="216" y="81"/>
                    </a:lnTo>
                    <a:lnTo>
                      <a:pt x="212" y="96"/>
                    </a:lnTo>
                    <a:lnTo>
                      <a:pt x="207" y="105"/>
                    </a:lnTo>
                    <a:lnTo>
                      <a:pt x="202" y="120"/>
                    </a:lnTo>
                    <a:lnTo>
                      <a:pt x="197" y="124"/>
                    </a:lnTo>
                    <a:lnTo>
                      <a:pt x="192" y="134"/>
                    </a:lnTo>
                    <a:lnTo>
                      <a:pt x="188" y="139"/>
                    </a:lnTo>
                    <a:lnTo>
                      <a:pt x="183" y="148"/>
                    </a:lnTo>
                    <a:lnTo>
                      <a:pt x="183" y="153"/>
                    </a:lnTo>
                    <a:lnTo>
                      <a:pt x="188" y="163"/>
                    </a:lnTo>
                    <a:lnTo>
                      <a:pt x="192" y="167"/>
                    </a:lnTo>
                    <a:lnTo>
                      <a:pt x="202" y="177"/>
                    </a:lnTo>
                    <a:lnTo>
                      <a:pt x="212" y="182"/>
                    </a:lnTo>
                    <a:lnTo>
                      <a:pt x="221" y="187"/>
                    </a:lnTo>
                    <a:lnTo>
                      <a:pt x="231" y="187"/>
                    </a:lnTo>
                    <a:lnTo>
                      <a:pt x="250" y="191"/>
                    </a:lnTo>
                    <a:lnTo>
                      <a:pt x="264" y="191"/>
                    </a:lnTo>
                    <a:lnTo>
                      <a:pt x="279" y="196"/>
                    </a:lnTo>
                    <a:lnTo>
                      <a:pt x="288" y="196"/>
                    </a:lnTo>
                    <a:lnTo>
                      <a:pt x="303" y="201"/>
                    </a:lnTo>
                    <a:lnTo>
                      <a:pt x="312" y="206"/>
                    </a:lnTo>
                    <a:lnTo>
                      <a:pt x="322" y="211"/>
                    </a:lnTo>
                    <a:lnTo>
                      <a:pt x="327" y="215"/>
                    </a:lnTo>
                    <a:lnTo>
                      <a:pt x="327" y="220"/>
                    </a:lnTo>
                    <a:lnTo>
                      <a:pt x="331" y="220"/>
                    </a:lnTo>
                    <a:lnTo>
                      <a:pt x="331" y="225"/>
                    </a:lnTo>
                    <a:lnTo>
                      <a:pt x="336" y="230"/>
                    </a:lnTo>
                    <a:lnTo>
                      <a:pt x="336" y="235"/>
                    </a:lnTo>
                    <a:lnTo>
                      <a:pt x="341" y="239"/>
                    </a:lnTo>
                    <a:lnTo>
                      <a:pt x="346" y="249"/>
                    </a:lnTo>
                    <a:lnTo>
                      <a:pt x="346" y="254"/>
                    </a:lnTo>
                    <a:lnTo>
                      <a:pt x="346" y="254"/>
                    </a:lnTo>
                    <a:lnTo>
                      <a:pt x="351" y="259"/>
                    </a:lnTo>
                    <a:lnTo>
                      <a:pt x="355" y="263"/>
                    </a:lnTo>
                    <a:lnTo>
                      <a:pt x="355" y="273"/>
                    </a:lnTo>
                    <a:lnTo>
                      <a:pt x="360" y="278"/>
                    </a:lnTo>
                    <a:lnTo>
                      <a:pt x="365" y="287"/>
                    </a:lnTo>
                    <a:lnTo>
                      <a:pt x="365" y="292"/>
                    </a:lnTo>
                    <a:lnTo>
                      <a:pt x="370" y="297"/>
                    </a:lnTo>
                    <a:lnTo>
                      <a:pt x="375" y="302"/>
                    </a:lnTo>
                    <a:lnTo>
                      <a:pt x="375" y="311"/>
                    </a:lnTo>
                    <a:lnTo>
                      <a:pt x="384" y="326"/>
                    </a:lnTo>
                    <a:lnTo>
                      <a:pt x="389" y="335"/>
                    </a:lnTo>
                    <a:lnTo>
                      <a:pt x="394" y="350"/>
                    </a:lnTo>
                    <a:lnTo>
                      <a:pt x="403" y="364"/>
                    </a:lnTo>
                    <a:lnTo>
                      <a:pt x="408" y="374"/>
                    </a:lnTo>
                    <a:lnTo>
                      <a:pt x="413" y="379"/>
                    </a:lnTo>
                    <a:lnTo>
                      <a:pt x="423" y="383"/>
                    </a:lnTo>
                    <a:lnTo>
                      <a:pt x="432" y="388"/>
                    </a:lnTo>
                    <a:lnTo>
                      <a:pt x="442" y="388"/>
                    </a:lnTo>
                    <a:lnTo>
                      <a:pt x="456" y="393"/>
                    </a:lnTo>
                    <a:lnTo>
                      <a:pt x="471" y="393"/>
                    </a:lnTo>
                    <a:lnTo>
                      <a:pt x="480" y="398"/>
                    </a:lnTo>
                    <a:lnTo>
                      <a:pt x="495" y="398"/>
                    </a:lnTo>
                    <a:lnTo>
                      <a:pt x="504" y="403"/>
                    </a:lnTo>
                    <a:lnTo>
                      <a:pt x="514" y="403"/>
                    </a:lnTo>
                    <a:lnTo>
                      <a:pt x="519" y="403"/>
                    </a:lnTo>
                    <a:lnTo>
                      <a:pt x="528" y="407"/>
                    </a:lnTo>
                    <a:lnTo>
                      <a:pt x="538" y="407"/>
                    </a:lnTo>
                    <a:lnTo>
                      <a:pt x="547" y="403"/>
                    </a:lnTo>
                    <a:lnTo>
                      <a:pt x="557" y="403"/>
                    </a:lnTo>
                    <a:lnTo>
                      <a:pt x="566" y="398"/>
                    </a:lnTo>
                    <a:lnTo>
                      <a:pt x="576" y="393"/>
                    </a:lnTo>
                    <a:lnTo>
                      <a:pt x="576" y="398"/>
                    </a:lnTo>
                    <a:lnTo>
                      <a:pt x="576" y="398"/>
                    </a:lnTo>
                    <a:lnTo>
                      <a:pt x="576" y="398"/>
                    </a:lnTo>
                    <a:lnTo>
                      <a:pt x="571" y="398"/>
                    </a:lnTo>
                    <a:lnTo>
                      <a:pt x="571" y="398"/>
                    </a:lnTo>
                    <a:lnTo>
                      <a:pt x="566" y="398"/>
                    </a:lnTo>
                    <a:lnTo>
                      <a:pt x="566" y="403"/>
                    </a:lnTo>
                    <a:lnTo>
                      <a:pt x="566" y="403"/>
                    </a:lnTo>
                    <a:lnTo>
                      <a:pt x="562" y="403"/>
                    </a:lnTo>
                    <a:lnTo>
                      <a:pt x="557" y="403"/>
                    </a:lnTo>
                    <a:lnTo>
                      <a:pt x="552" y="407"/>
                    </a:lnTo>
                    <a:lnTo>
                      <a:pt x="547" y="412"/>
                    </a:lnTo>
                    <a:lnTo>
                      <a:pt x="547" y="417"/>
                    </a:lnTo>
                    <a:lnTo>
                      <a:pt x="542" y="422"/>
                    </a:lnTo>
                    <a:lnTo>
                      <a:pt x="538" y="426"/>
                    </a:lnTo>
                    <a:lnTo>
                      <a:pt x="533" y="431"/>
                    </a:lnTo>
                    <a:lnTo>
                      <a:pt x="528" y="436"/>
                    </a:lnTo>
                    <a:lnTo>
                      <a:pt x="523" y="446"/>
                    </a:lnTo>
                    <a:lnTo>
                      <a:pt x="519" y="450"/>
                    </a:lnTo>
                    <a:lnTo>
                      <a:pt x="514" y="460"/>
                    </a:lnTo>
                    <a:lnTo>
                      <a:pt x="509" y="465"/>
                    </a:lnTo>
                    <a:lnTo>
                      <a:pt x="504" y="470"/>
                    </a:lnTo>
                    <a:lnTo>
                      <a:pt x="504" y="474"/>
                    </a:lnTo>
                    <a:lnTo>
                      <a:pt x="504" y="474"/>
                    </a:lnTo>
                    <a:lnTo>
                      <a:pt x="504" y="484"/>
                    </a:lnTo>
                    <a:lnTo>
                      <a:pt x="504" y="489"/>
                    </a:lnTo>
                    <a:lnTo>
                      <a:pt x="509" y="498"/>
                    </a:lnTo>
                    <a:lnTo>
                      <a:pt x="514" y="508"/>
                    </a:lnTo>
                    <a:lnTo>
                      <a:pt x="519" y="522"/>
                    </a:lnTo>
                    <a:lnTo>
                      <a:pt x="528" y="532"/>
                    </a:lnTo>
                    <a:lnTo>
                      <a:pt x="538" y="542"/>
                    </a:lnTo>
                    <a:lnTo>
                      <a:pt x="547" y="556"/>
                    </a:lnTo>
                    <a:lnTo>
                      <a:pt x="557" y="566"/>
                    </a:lnTo>
                    <a:lnTo>
                      <a:pt x="566" y="570"/>
                    </a:lnTo>
                    <a:lnTo>
                      <a:pt x="571" y="575"/>
                    </a:lnTo>
                    <a:lnTo>
                      <a:pt x="576" y="575"/>
                    </a:lnTo>
                    <a:lnTo>
                      <a:pt x="581" y="580"/>
                    </a:lnTo>
                    <a:lnTo>
                      <a:pt x="590" y="580"/>
                    </a:lnTo>
                    <a:lnTo>
                      <a:pt x="595" y="580"/>
                    </a:lnTo>
                    <a:lnTo>
                      <a:pt x="600" y="580"/>
                    </a:lnTo>
                    <a:lnTo>
                      <a:pt x="610" y="580"/>
                    </a:lnTo>
                    <a:lnTo>
                      <a:pt x="624" y="580"/>
                    </a:lnTo>
                    <a:lnTo>
                      <a:pt x="638" y="575"/>
                    </a:lnTo>
                    <a:lnTo>
                      <a:pt x="658" y="575"/>
                    </a:lnTo>
                    <a:lnTo>
                      <a:pt x="677" y="575"/>
                    </a:lnTo>
                    <a:lnTo>
                      <a:pt x="696" y="575"/>
                    </a:lnTo>
                    <a:lnTo>
                      <a:pt x="706" y="575"/>
                    </a:lnTo>
                    <a:lnTo>
                      <a:pt x="710" y="575"/>
                    </a:lnTo>
                    <a:lnTo>
                      <a:pt x="710" y="575"/>
                    </a:lnTo>
                    <a:lnTo>
                      <a:pt x="715" y="575"/>
                    </a:lnTo>
                    <a:lnTo>
                      <a:pt x="715" y="575"/>
                    </a:lnTo>
                    <a:lnTo>
                      <a:pt x="720" y="575"/>
                    </a:lnTo>
                    <a:lnTo>
                      <a:pt x="720" y="575"/>
                    </a:lnTo>
                    <a:lnTo>
                      <a:pt x="725" y="575"/>
                    </a:lnTo>
                    <a:lnTo>
                      <a:pt x="725" y="575"/>
                    </a:lnTo>
                    <a:lnTo>
                      <a:pt x="730" y="575"/>
                    </a:lnTo>
                    <a:lnTo>
                      <a:pt x="725" y="580"/>
                    </a:lnTo>
                    <a:lnTo>
                      <a:pt x="720" y="580"/>
                    </a:lnTo>
                    <a:lnTo>
                      <a:pt x="710" y="580"/>
                    </a:lnTo>
                    <a:lnTo>
                      <a:pt x="696" y="580"/>
                    </a:lnTo>
                    <a:lnTo>
                      <a:pt x="682" y="585"/>
                    </a:lnTo>
                    <a:lnTo>
                      <a:pt x="667" y="585"/>
                    </a:lnTo>
                    <a:lnTo>
                      <a:pt x="658" y="585"/>
                    </a:lnTo>
                    <a:lnTo>
                      <a:pt x="648" y="590"/>
                    </a:lnTo>
                    <a:lnTo>
                      <a:pt x="638" y="590"/>
                    </a:lnTo>
                    <a:lnTo>
                      <a:pt x="634" y="590"/>
                    </a:lnTo>
                    <a:lnTo>
                      <a:pt x="624" y="594"/>
                    </a:lnTo>
                    <a:lnTo>
                      <a:pt x="619" y="594"/>
                    </a:lnTo>
                    <a:lnTo>
                      <a:pt x="614" y="599"/>
                    </a:lnTo>
                    <a:lnTo>
                      <a:pt x="610" y="599"/>
                    </a:lnTo>
                    <a:lnTo>
                      <a:pt x="605" y="604"/>
                    </a:lnTo>
                    <a:lnTo>
                      <a:pt x="605" y="604"/>
                    </a:lnTo>
                    <a:lnTo>
                      <a:pt x="605" y="604"/>
                    </a:lnTo>
                    <a:lnTo>
                      <a:pt x="605" y="609"/>
                    </a:lnTo>
                    <a:lnTo>
                      <a:pt x="600" y="609"/>
                    </a:lnTo>
                    <a:lnTo>
                      <a:pt x="590" y="614"/>
                    </a:lnTo>
                    <a:lnTo>
                      <a:pt x="586" y="614"/>
                    </a:lnTo>
                    <a:lnTo>
                      <a:pt x="576" y="614"/>
                    </a:lnTo>
                    <a:lnTo>
                      <a:pt x="562" y="614"/>
                    </a:lnTo>
                    <a:lnTo>
                      <a:pt x="547" y="614"/>
                    </a:lnTo>
                    <a:lnTo>
                      <a:pt x="533" y="609"/>
                    </a:lnTo>
                    <a:lnTo>
                      <a:pt x="519" y="609"/>
                    </a:lnTo>
                    <a:lnTo>
                      <a:pt x="509" y="609"/>
                    </a:lnTo>
                    <a:lnTo>
                      <a:pt x="499" y="609"/>
                    </a:lnTo>
                    <a:lnTo>
                      <a:pt x="490" y="614"/>
                    </a:lnTo>
                    <a:lnTo>
                      <a:pt x="480" y="614"/>
                    </a:lnTo>
                    <a:lnTo>
                      <a:pt x="475" y="614"/>
                    </a:lnTo>
                    <a:lnTo>
                      <a:pt x="466" y="618"/>
                    </a:lnTo>
                    <a:lnTo>
                      <a:pt x="456" y="623"/>
                    </a:lnTo>
                    <a:lnTo>
                      <a:pt x="442" y="628"/>
                    </a:lnTo>
                    <a:lnTo>
                      <a:pt x="423" y="633"/>
                    </a:lnTo>
                    <a:lnTo>
                      <a:pt x="403" y="638"/>
                    </a:lnTo>
                    <a:lnTo>
                      <a:pt x="384" y="642"/>
                    </a:lnTo>
                    <a:lnTo>
                      <a:pt x="370" y="647"/>
                    </a:lnTo>
                    <a:lnTo>
                      <a:pt x="351" y="652"/>
                    </a:lnTo>
                    <a:lnTo>
                      <a:pt x="341" y="652"/>
                    </a:lnTo>
                    <a:lnTo>
                      <a:pt x="331" y="657"/>
                    </a:lnTo>
                    <a:lnTo>
                      <a:pt x="312" y="657"/>
                    </a:lnTo>
                    <a:lnTo>
                      <a:pt x="298" y="662"/>
                    </a:lnTo>
                    <a:lnTo>
                      <a:pt x="279" y="666"/>
                    </a:lnTo>
                    <a:lnTo>
                      <a:pt x="259" y="666"/>
                    </a:lnTo>
                    <a:lnTo>
                      <a:pt x="245" y="671"/>
                    </a:lnTo>
                    <a:lnTo>
                      <a:pt x="235" y="671"/>
                    </a:lnTo>
                    <a:lnTo>
                      <a:pt x="231" y="671"/>
                    </a:lnTo>
                    <a:close/>
                  </a:path>
                </a:pathLst>
              </a:custGeom>
              <a:solidFill>
                <a:srgbClr val="B8866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75" name="Freeform 51"/>
              <p:cNvSpPr>
                <a:spLocks/>
              </p:cNvSpPr>
              <p:nvPr/>
            </p:nvSpPr>
            <p:spPr bwMode="auto">
              <a:xfrm>
                <a:off x="976" y="9762"/>
                <a:ext cx="206" cy="212"/>
              </a:xfrm>
              <a:custGeom>
                <a:avLst/>
                <a:gdLst/>
                <a:ahLst/>
                <a:cxnLst>
                  <a:cxn ang="0">
                    <a:pos x="38" y="5"/>
                  </a:cxn>
                  <a:cxn ang="0">
                    <a:pos x="43" y="5"/>
                  </a:cxn>
                  <a:cxn ang="0">
                    <a:pos x="48" y="5"/>
                  </a:cxn>
                  <a:cxn ang="0">
                    <a:pos x="62" y="0"/>
                  </a:cxn>
                  <a:cxn ang="0">
                    <a:pos x="81" y="0"/>
                  </a:cxn>
                  <a:cxn ang="0">
                    <a:pos x="100" y="5"/>
                  </a:cxn>
                  <a:cxn ang="0">
                    <a:pos x="115" y="10"/>
                  </a:cxn>
                  <a:cxn ang="0">
                    <a:pos x="134" y="15"/>
                  </a:cxn>
                  <a:cxn ang="0">
                    <a:pos x="148" y="29"/>
                  </a:cxn>
                  <a:cxn ang="0">
                    <a:pos x="158" y="44"/>
                  </a:cxn>
                  <a:cxn ang="0">
                    <a:pos x="168" y="63"/>
                  </a:cxn>
                  <a:cxn ang="0">
                    <a:pos x="172" y="77"/>
                  </a:cxn>
                  <a:cxn ang="0">
                    <a:pos x="177" y="92"/>
                  </a:cxn>
                  <a:cxn ang="0">
                    <a:pos x="182" y="111"/>
                  </a:cxn>
                  <a:cxn ang="0">
                    <a:pos x="187" y="125"/>
                  </a:cxn>
                  <a:cxn ang="0">
                    <a:pos x="192" y="135"/>
                  </a:cxn>
                  <a:cxn ang="0">
                    <a:pos x="196" y="149"/>
                  </a:cxn>
                  <a:cxn ang="0">
                    <a:pos x="201" y="159"/>
                  </a:cxn>
                  <a:cxn ang="0">
                    <a:pos x="206" y="168"/>
                  </a:cxn>
                  <a:cxn ang="0">
                    <a:pos x="201" y="178"/>
                  </a:cxn>
                  <a:cxn ang="0">
                    <a:pos x="196" y="183"/>
                  </a:cxn>
                  <a:cxn ang="0">
                    <a:pos x="187" y="192"/>
                  </a:cxn>
                  <a:cxn ang="0">
                    <a:pos x="177" y="197"/>
                  </a:cxn>
                  <a:cxn ang="0">
                    <a:pos x="168" y="202"/>
                  </a:cxn>
                  <a:cxn ang="0">
                    <a:pos x="153" y="207"/>
                  </a:cxn>
                  <a:cxn ang="0">
                    <a:pos x="139" y="212"/>
                  </a:cxn>
                  <a:cxn ang="0">
                    <a:pos x="124" y="212"/>
                  </a:cxn>
                  <a:cxn ang="0">
                    <a:pos x="110" y="207"/>
                  </a:cxn>
                  <a:cxn ang="0">
                    <a:pos x="96" y="202"/>
                  </a:cxn>
                  <a:cxn ang="0">
                    <a:pos x="81" y="192"/>
                  </a:cxn>
                  <a:cxn ang="0">
                    <a:pos x="62" y="183"/>
                  </a:cxn>
                  <a:cxn ang="0">
                    <a:pos x="48" y="164"/>
                  </a:cxn>
                  <a:cxn ang="0">
                    <a:pos x="33" y="144"/>
                  </a:cxn>
                  <a:cxn ang="0">
                    <a:pos x="24" y="116"/>
                  </a:cxn>
                  <a:cxn ang="0">
                    <a:pos x="9" y="96"/>
                  </a:cxn>
                  <a:cxn ang="0">
                    <a:pos x="5" y="72"/>
                  </a:cxn>
                  <a:cxn ang="0">
                    <a:pos x="0" y="53"/>
                  </a:cxn>
                  <a:cxn ang="0">
                    <a:pos x="0" y="34"/>
                  </a:cxn>
                  <a:cxn ang="0">
                    <a:pos x="5" y="20"/>
                  </a:cxn>
                  <a:cxn ang="0">
                    <a:pos x="19" y="10"/>
                  </a:cxn>
                  <a:cxn ang="0">
                    <a:pos x="38" y="5"/>
                  </a:cxn>
                </a:cxnLst>
                <a:rect l="0" t="0" r="r" b="b"/>
                <a:pathLst>
                  <a:path w="206" h="212">
                    <a:moveTo>
                      <a:pt x="38" y="5"/>
                    </a:moveTo>
                    <a:lnTo>
                      <a:pt x="43" y="5"/>
                    </a:lnTo>
                    <a:lnTo>
                      <a:pt x="48" y="5"/>
                    </a:lnTo>
                    <a:lnTo>
                      <a:pt x="62" y="0"/>
                    </a:lnTo>
                    <a:lnTo>
                      <a:pt x="81" y="0"/>
                    </a:lnTo>
                    <a:lnTo>
                      <a:pt x="100" y="5"/>
                    </a:lnTo>
                    <a:lnTo>
                      <a:pt x="115" y="10"/>
                    </a:lnTo>
                    <a:lnTo>
                      <a:pt x="134" y="15"/>
                    </a:lnTo>
                    <a:lnTo>
                      <a:pt x="148" y="29"/>
                    </a:lnTo>
                    <a:lnTo>
                      <a:pt x="158" y="44"/>
                    </a:lnTo>
                    <a:lnTo>
                      <a:pt x="168" y="63"/>
                    </a:lnTo>
                    <a:lnTo>
                      <a:pt x="172" y="77"/>
                    </a:lnTo>
                    <a:lnTo>
                      <a:pt x="177" y="92"/>
                    </a:lnTo>
                    <a:lnTo>
                      <a:pt x="182" y="111"/>
                    </a:lnTo>
                    <a:lnTo>
                      <a:pt x="187" y="125"/>
                    </a:lnTo>
                    <a:lnTo>
                      <a:pt x="192" y="135"/>
                    </a:lnTo>
                    <a:lnTo>
                      <a:pt x="196" y="149"/>
                    </a:lnTo>
                    <a:lnTo>
                      <a:pt x="201" y="159"/>
                    </a:lnTo>
                    <a:lnTo>
                      <a:pt x="206" y="168"/>
                    </a:lnTo>
                    <a:lnTo>
                      <a:pt x="201" y="178"/>
                    </a:lnTo>
                    <a:lnTo>
                      <a:pt x="196" y="183"/>
                    </a:lnTo>
                    <a:lnTo>
                      <a:pt x="187" y="192"/>
                    </a:lnTo>
                    <a:lnTo>
                      <a:pt x="177" y="197"/>
                    </a:lnTo>
                    <a:lnTo>
                      <a:pt x="168" y="202"/>
                    </a:lnTo>
                    <a:lnTo>
                      <a:pt x="153" y="207"/>
                    </a:lnTo>
                    <a:lnTo>
                      <a:pt x="139" y="212"/>
                    </a:lnTo>
                    <a:lnTo>
                      <a:pt x="124" y="212"/>
                    </a:lnTo>
                    <a:lnTo>
                      <a:pt x="110" y="207"/>
                    </a:lnTo>
                    <a:lnTo>
                      <a:pt x="96" y="202"/>
                    </a:lnTo>
                    <a:lnTo>
                      <a:pt x="81" y="192"/>
                    </a:lnTo>
                    <a:lnTo>
                      <a:pt x="62" y="183"/>
                    </a:lnTo>
                    <a:lnTo>
                      <a:pt x="48" y="164"/>
                    </a:lnTo>
                    <a:lnTo>
                      <a:pt x="33" y="144"/>
                    </a:lnTo>
                    <a:lnTo>
                      <a:pt x="24" y="116"/>
                    </a:lnTo>
                    <a:lnTo>
                      <a:pt x="9" y="96"/>
                    </a:lnTo>
                    <a:lnTo>
                      <a:pt x="5" y="72"/>
                    </a:lnTo>
                    <a:lnTo>
                      <a:pt x="0" y="53"/>
                    </a:lnTo>
                    <a:lnTo>
                      <a:pt x="0" y="34"/>
                    </a:lnTo>
                    <a:lnTo>
                      <a:pt x="5" y="20"/>
                    </a:lnTo>
                    <a:lnTo>
                      <a:pt x="19" y="10"/>
                    </a:lnTo>
                    <a:lnTo>
                      <a:pt x="38" y="5"/>
                    </a:lnTo>
                    <a:close/>
                  </a:path>
                </a:pathLst>
              </a:custGeom>
              <a:solidFill>
                <a:srgbClr val="B8866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76" name="Freeform 52"/>
              <p:cNvSpPr>
                <a:spLocks/>
              </p:cNvSpPr>
              <p:nvPr/>
            </p:nvSpPr>
            <p:spPr bwMode="auto">
              <a:xfrm>
                <a:off x="981" y="9772"/>
                <a:ext cx="187" cy="197"/>
              </a:xfrm>
              <a:custGeom>
                <a:avLst/>
                <a:gdLst/>
                <a:ahLst/>
                <a:cxnLst>
                  <a:cxn ang="0">
                    <a:pos x="33" y="5"/>
                  </a:cxn>
                  <a:cxn ang="0">
                    <a:pos x="38" y="5"/>
                  </a:cxn>
                  <a:cxn ang="0">
                    <a:pos x="48" y="0"/>
                  </a:cxn>
                  <a:cxn ang="0">
                    <a:pos x="57" y="0"/>
                  </a:cxn>
                  <a:cxn ang="0">
                    <a:pos x="71" y="0"/>
                  </a:cxn>
                  <a:cxn ang="0">
                    <a:pos x="91" y="0"/>
                  </a:cxn>
                  <a:cxn ang="0">
                    <a:pos x="105" y="5"/>
                  </a:cxn>
                  <a:cxn ang="0">
                    <a:pos x="119" y="14"/>
                  </a:cxn>
                  <a:cxn ang="0">
                    <a:pos x="134" y="24"/>
                  </a:cxn>
                  <a:cxn ang="0">
                    <a:pos x="143" y="43"/>
                  </a:cxn>
                  <a:cxn ang="0">
                    <a:pos x="153" y="58"/>
                  </a:cxn>
                  <a:cxn ang="0">
                    <a:pos x="158" y="72"/>
                  </a:cxn>
                  <a:cxn ang="0">
                    <a:pos x="163" y="86"/>
                  </a:cxn>
                  <a:cxn ang="0">
                    <a:pos x="167" y="101"/>
                  </a:cxn>
                  <a:cxn ang="0">
                    <a:pos x="167" y="115"/>
                  </a:cxn>
                  <a:cxn ang="0">
                    <a:pos x="172" y="125"/>
                  </a:cxn>
                  <a:cxn ang="0">
                    <a:pos x="182" y="139"/>
                  </a:cxn>
                  <a:cxn ang="0">
                    <a:pos x="187" y="149"/>
                  </a:cxn>
                  <a:cxn ang="0">
                    <a:pos x="187" y="158"/>
                  </a:cxn>
                  <a:cxn ang="0">
                    <a:pos x="187" y="163"/>
                  </a:cxn>
                  <a:cxn ang="0">
                    <a:pos x="182" y="173"/>
                  </a:cxn>
                  <a:cxn ang="0">
                    <a:pos x="177" y="178"/>
                  </a:cxn>
                  <a:cxn ang="0">
                    <a:pos x="167" y="187"/>
                  </a:cxn>
                  <a:cxn ang="0">
                    <a:pos x="158" y="187"/>
                  </a:cxn>
                  <a:cxn ang="0">
                    <a:pos x="148" y="192"/>
                  </a:cxn>
                  <a:cxn ang="0">
                    <a:pos x="134" y="197"/>
                  </a:cxn>
                  <a:cxn ang="0">
                    <a:pos x="119" y="197"/>
                  </a:cxn>
                  <a:cxn ang="0">
                    <a:pos x="105" y="192"/>
                  </a:cxn>
                  <a:cxn ang="0">
                    <a:pos x="91" y="187"/>
                  </a:cxn>
                  <a:cxn ang="0">
                    <a:pos x="76" y="178"/>
                  </a:cxn>
                  <a:cxn ang="0">
                    <a:pos x="62" y="168"/>
                  </a:cxn>
                  <a:cxn ang="0">
                    <a:pos x="48" y="154"/>
                  </a:cxn>
                  <a:cxn ang="0">
                    <a:pos x="33" y="130"/>
                  </a:cxn>
                  <a:cxn ang="0">
                    <a:pos x="24" y="106"/>
                  </a:cxn>
                  <a:cxn ang="0">
                    <a:pos x="9" y="86"/>
                  </a:cxn>
                  <a:cxn ang="0">
                    <a:pos x="4" y="67"/>
                  </a:cxn>
                  <a:cxn ang="0">
                    <a:pos x="0" y="48"/>
                  </a:cxn>
                  <a:cxn ang="0">
                    <a:pos x="0" y="34"/>
                  </a:cxn>
                  <a:cxn ang="0">
                    <a:pos x="4" y="19"/>
                  </a:cxn>
                  <a:cxn ang="0">
                    <a:pos x="14" y="10"/>
                  </a:cxn>
                  <a:cxn ang="0">
                    <a:pos x="33" y="5"/>
                  </a:cxn>
                </a:cxnLst>
                <a:rect l="0" t="0" r="r" b="b"/>
                <a:pathLst>
                  <a:path w="187" h="197">
                    <a:moveTo>
                      <a:pt x="33" y="5"/>
                    </a:moveTo>
                    <a:lnTo>
                      <a:pt x="38" y="5"/>
                    </a:lnTo>
                    <a:lnTo>
                      <a:pt x="48" y="0"/>
                    </a:lnTo>
                    <a:lnTo>
                      <a:pt x="57" y="0"/>
                    </a:lnTo>
                    <a:lnTo>
                      <a:pt x="71" y="0"/>
                    </a:lnTo>
                    <a:lnTo>
                      <a:pt x="91" y="0"/>
                    </a:lnTo>
                    <a:lnTo>
                      <a:pt x="105" y="5"/>
                    </a:lnTo>
                    <a:lnTo>
                      <a:pt x="119" y="14"/>
                    </a:lnTo>
                    <a:lnTo>
                      <a:pt x="134" y="24"/>
                    </a:lnTo>
                    <a:lnTo>
                      <a:pt x="143" y="43"/>
                    </a:lnTo>
                    <a:lnTo>
                      <a:pt x="153" y="58"/>
                    </a:lnTo>
                    <a:lnTo>
                      <a:pt x="158" y="72"/>
                    </a:lnTo>
                    <a:lnTo>
                      <a:pt x="163" y="86"/>
                    </a:lnTo>
                    <a:lnTo>
                      <a:pt x="167" y="101"/>
                    </a:lnTo>
                    <a:lnTo>
                      <a:pt x="167" y="115"/>
                    </a:lnTo>
                    <a:lnTo>
                      <a:pt x="172" y="125"/>
                    </a:lnTo>
                    <a:lnTo>
                      <a:pt x="182" y="139"/>
                    </a:lnTo>
                    <a:lnTo>
                      <a:pt x="187" y="149"/>
                    </a:lnTo>
                    <a:lnTo>
                      <a:pt x="187" y="158"/>
                    </a:lnTo>
                    <a:lnTo>
                      <a:pt x="187" y="163"/>
                    </a:lnTo>
                    <a:lnTo>
                      <a:pt x="182" y="173"/>
                    </a:lnTo>
                    <a:lnTo>
                      <a:pt x="177" y="178"/>
                    </a:lnTo>
                    <a:lnTo>
                      <a:pt x="167" y="187"/>
                    </a:lnTo>
                    <a:lnTo>
                      <a:pt x="158" y="187"/>
                    </a:lnTo>
                    <a:lnTo>
                      <a:pt x="148" y="192"/>
                    </a:lnTo>
                    <a:lnTo>
                      <a:pt x="134" y="197"/>
                    </a:lnTo>
                    <a:lnTo>
                      <a:pt x="119" y="197"/>
                    </a:lnTo>
                    <a:lnTo>
                      <a:pt x="105" y="192"/>
                    </a:lnTo>
                    <a:lnTo>
                      <a:pt x="91" y="187"/>
                    </a:lnTo>
                    <a:lnTo>
                      <a:pt x="76" y="178"/>
                    </a:lnTo>
                    <a:lnTo>
                      <a:pt x="62" y="168"/>
                    </a:lnTo>
                    <a:lnTo>
                      <a:pt x="48" y="154"/>
                    </a:lnTo>
                    <a:lnTo>
                      <a:pt x="33" y="130"/>
                    </a:lnTo>
                    <a:lnTo>
                      <a:pt x="24" y="106"/>
                    </a:lnTo>
                    <a:lnTo>
                      <a:pt x="9" y="86"/>
                    </a:lnTo>
                    <a:lnTo>
                      <a:pt x="4" y="67"/>
                    </a:lnTo>
                    <a:lnTo>
                      <a:pt x="0" y="48"/>
                    </a:lnTo>
                    <a:lnTo>
                      <a:pt x="0" y="34"/>
                    </a:lnTo>
                    <a:lnTo>
                      <a:pt x="4" y="19"/>
                    </a:lnTo>
                    <a:lnTo>
                      <a:pt x="14" y="10"/>
                    </a:lnTo>
                    <a:lnTo>
                      <a:pt x="33" y="5"/>
                    </a:lnTo>
                    <a:close/>
                  </a:path>
                </a:pathLst>
              </a:custGeom>
              <a:solidFill>
                <a:srgbClr val="BA876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77" name="Freeform 53"/>
              <p:cNvSpPr>
                <a:spLocks/>
              </p:cNvSpPr>
              <p:nvPr/>
            </p:nvSpPr>
            <p:spPr bwMode="auto">
              <a:xfrm>
                <a:off x="985" y="9777"/>
                <a:ext cx="173" cy="187"/>
              </a:xfrm>
              <a:custGeom>
                <a:avLst/>
                <a:gdLst/>
                <a:ahLst/>
                <a:cxnLst>
                  <a:cxn ang="0">
                    <a:pos x="34" y="5"/>
                  </a:cxn>
                  <a:cxn ang="0">
                    <a:pos x="34" y="5"/>
                  </a:cxn>
                  <a:cxn ang="0">
                    <a:pos x="44" y="5"/>
                  </a:cxn>
                  <a:cxn ang="0">
                    <a:pos x="53" y="5"/>
                  </a:cxn>
                  <a:cxn ang="0">
                    <a:pos x="67" y="0"/>
                  </a:cxn>
                  <a:cxn ang="0">
                    <a:pos x="82" y="5"/>
                  </a:cxn>
                  <a:cxn ang="0">
                    <a:pos x="96" y="9"/>
                  </a:cxn>
                  <a:cxn ang="0">
                    <a:pos x="111" y="14"/>
                  </a:cxn>
                  <a:cxn ang="0">
                    <a:pos x="120" y="29"/>
                  </a:cxn>
                  <a:cxn ang="0">
                    <a:pos x="130" y="43"/>
                  </a:cxn>
                  <a:cxn ang="0">
                    <a:pos x="139" y="57"/>
                  </a:cxn>
                  <a:cxn ang="0">
                    <a:pos x="144" y="72"/>
                  </a:cxn>
                  <a:cxn ang="0">
                    <a:pos x="149" y="86"/>
                  </a:cxn>
                  <a:cxn ang="0">
                    <a:pos x="149" y="96"/>
                  </a:cxn>
                  <a:cxn ang="0">
                    <a:pos x="154" y="110"/>
                  </a:cxn>
                  <a:cxn ang="0">
                    <a:pos x="159" y="120"/>
                  </a:cxn>
                  <a:cxn ang="0">
                    <a:pos x="163" y="134"/>
                  </a:cxn>
                  <a:cxn ang="0">
                    <a:pos x="168" y="144"/>
                  </a:cxn>
                  <a:cxn ang="0">
                    <a:pos x="173" y="149"/>
                  </a:cxn>
                  <a:cxn ang="0">
                    <a:pos x="173" y="158"/>
                  </a:cxn>
                  <a:cxn ang="0">
                    <a:pos x="173" y="163"/>
                  </a:cxn>
                  <a:cxn ang="0">
                    <a:pos x="168" y="173"/>
                  </a:cxn>
                  <a:cxn ang="0">
                    <a:pos x="159" y="177"/>
                  </a:cxn>
                  <a:cxn ang="0">
                    <a:pos x="154" y="182"/>
                  </a:cxn>
                  <a:cxn ang="0">
                    <a:pos x="139" y="182"/>
                  </a:cxn>
                  <a:cxn ang="0">
                    <a:pos x="130" y="187"/>
                  </a:cxn>
                  <a:cxn ang="0">
                    <a:pos x="115" y="187"/>
                  </a:cxn>
                  <a:cxn ang="0">
                    <a:pos x="101" y="182"/>
                  </a:cxn>
                  <a:cxn ang="0">
                    <a:pos x="87" y="177"/>
                  </a:cxn>
                  <a:cxn ang="0">
                    <a:pos x="72" y="173"/>
                  </a:cxn>
                  <a:cxn ang="0">
                    <a:pos x="58" y="158"/>
                  </a:cxn>
                  <a:cxn ang="0">
                    <a:pos x="44" y="144"/>
                  </a:cxn>
                  <a:cxn ang="0">
                    <a:pos x="34" y="125"/>
                  </a:cxn>
                  <a:cxn ang="0">
                    <a:pos x="20" y="101"/>
                  </a:cxn>
                  <a:cxn ang="0">
                    <a:pos x="10" y="81"/>
                  </a:cxn>
                  <a:cxn ang="0">
                    <a:pos x="5" y="62"/>
                  </a:cxn>
                  <a:cxn ang="0">
                    <a:pos x="0" y="48"/>
                  </a:cxn>
                  <a:cxn ang="0">
                    <a:pos x="0" y="33"/>
                  </a:cxn>
                  <a:cxn ang="0">
                    <a:pos x="5" y="19"/>
                  </a:cxn>
                  <a:cxn ang="0">
                    <a:pos x="15" y="9"/>
                  </a:cxn>
                  <a:cxn ang="0">
                    <a:pos x="34" y="5"/>
                  </a:cxn>
                </a:cxnLst>
                <a:rect l="0" t="0" r="r" b="b"/>
                <a:pathLst>
                  <a:path w="173" h="187">
                    <a:moveTo>
                      <a:pt x="34" y="5"/>
                    </a:moveTo>
                    <a:lnTo>
                      <a:pt x="34" y="5"/>
                    </a:lnTo>
                    <a:lnTo>
                      <a:pt x="44" y="5"/>
                    </a:lnTo>
                    <a:lnTo>
                      <a:pt x="53" y="5"/>
                    </a:lnTo>
                    <a:lnTo>
                      <a:pt x="67" y="0"/>
                    </a:lnTo>
                    <a:lnTo>
                      <a:pt x="82" y="5"/>
                    </a:lnTo>
                    <a:lnTo>
                      <a:pt x="96" y="9"/>
                    </a:lnTo>
                    <a:lnTo>
                      <a:pt x="111" y="14"/>
                    </a:lnTo>
                    <a:lnTo>
                      <a:pt x="120" y="29"/>
                    </a:lnTo>
                    <a:lnTo>
                      <a:pt x="130" y="43"/>
                    </a:lnTo>
                    <a:lnTo>
                      <a:pt x="139" y="57"/>
                    </a:lnTo>
                    <a:lnTo>
                      <a:pt x="144" y="72"/>
                    </a:lnTo>
                    <a:lnTo>
                      <a:pt x="149" y="86"/>
                    </a:lnTo>
                    <a:lnTo>
                      <a:pt x="149" y="96"/>
                    </a:lnTo>
                    <a:lnTo>
                      <a:pt x="154" y="110"/>
                    </a:lnTo>
                    <a:lnTo>
                      <a:pt x="159" y="120"/>
                    </a:lnTo>
                    <a:lnTo>
                      <a:pt x="163" y="134"/>
                    </a:lnTo>
                    <a:lnTo>
                      <a:pt x="168" y="144"/>
                    </a:lnTo>
                    <a:lnTo>
                      <a:pt x="173" y="149"/>
                    </a:lnTo>
                    <a:lnTo>
                      <a:pt x="173" y="158"/>
                    </a:lnTo>
                    <a:lnTo>
                      <a:pt x="173" y="163"/>
                    </a:lnTo>
                    <a:lnTo>
                      <a:pt x="168" y="173"/>
                    </a:lnTo>
                    <a:lnTo>
                      <a:pt x="159" y="177"/>
                    </a:lnTo>
                    <a:lnTo>
                      <a:pt x="154" y="182"/>
                    </a:lnTo>
                    <a:lnTo>
                      <a:pt x="139" y="182"/>
                    </a:lnTo>
                    <a:lnTo>
                      <a:pt x="130" y="187"/>
                    </a:lnTo>
                    <a:lnTo>
                      <a:pt x="115" y="187"/>
                    </a:lnTo>
                    <a:lnTo>
                      <a:pt x="101" y="182"/>
                    </a:lnTo>
                    <a:lnTo>
                      <a:pt x="87" y="177"/>
                    </a:lnTo>
                    <a:lnTo>
                      <a:pt x="72" y="173"/>
                    </a:lnTo>
                    <a:lnTo>
                      <a:pt x="58" y="158"/>
                    </a:lnTo>
                    <a:lnTo>
                      <a:pt x="44" y="144"/>
                    </a:lnTo>
                    <a:lnTo>
                      <a:pt x="34" y="125"/>
                    </a:lnTo>
                    <a:lnTo>
                      <a:pt x="20" y="101"/>
                    </a:lnTo>
                    <a:lnTo>
                      <a:pt x="10" y="81"/>
                    </a:lnTo>
                    <a:lnTo>
                      <a:pt x="5" y="62"/>
                    </a:lnTo>
                    <a:lnTo>
                      <a:pt x="0" y="48"/>
                    </a:lnTo>
                    <a:lnTo>
                      <a:pt x="0" y="33"/>
                    </a:lnTo>
                    <a:lnTo>
                      <a:pt x="5" y="19"/>
                    </a:lnTo>
                    <a:lnTo>
                      <a:pt x="15" y="9"/>
                    </a:lnTo>
                    <a:lnTo>
                      <a:pt x="34" y="5"/>
                    </a:lnTo>
                    <a:close/>
                  </a:path>
                </a:pathLst>
              </a:custGeom>
              <a:solidFill>
                <a:srgbClr val="BC896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78" name="Freeform 54"/>
              <p:cNvSpPr>
                <a:spLocks/>
              </p:cNvSpPr>
              <p:nvPr/>
            </p:nvSpPr>
            <p:spPr bwMode="auto">
              <a:xfrm>
                <a:off x="990" y="9786"/>
                <a:ext cx="158" cy="173"/>
              </a:xfrm>
              <a:custGeom>
                <a:avLst/>
                <a:gdLst/>
                <a:ahLst/>
                <a:cxnLst>
                  <a:cxn ang="0">
                    <a:pos x="29" y="5"/>
                  </a:cxn>
                  <a:cxn ang="0">
                    <a:pos x="34" y="5"/>
                  </a:cxn>
                  <a:cxn ang="0">
                    <a:pos x="39" y="5"/>
                  </a:cxn>
                  <a:cxn ang="0">
                    <a:pos x="48" y="0"/>
                  </a:cxn>
                  <a:cxn ang="0">
                    <a:pos x="58" y="0"/>
                  </a:cxn>
                  <a:cxn ang="0">
                    <a:pos x="72" y="0"/>
                  </a:cxn>
                  <a:cxn ang="0">
                    <a:pos x="82" y="5"/>
                  </a:cxn>
                  <a:cxn ang="0">
                    <a:pos x="96" y="10"/>
                  </a:cxn>
                  <a:cxn ang="0">
                    <a:pos x="106" y="24"/>
                  </a:cxn>
                  <a:cxn ang="0">
                    <a:pos x="115" y="39"/>
                  </a:cxn>
                  <a:cxn ang="0">
                    <a:pos x="125" y="53"/>
                  </a:cxn>
                  <a:cxn ang="0">
                    <a:pos x="130" y="63"/>
                  </a:cxn>
                  <a:cxn ang="0">
                    <a:pos x="130" y="77"/>
                  </a:cxn>
                  <a:cxn ang="0">
                    <a:pos x="134" y="92"/>
                  </a:cxn>
                  <a:cxn ang="0">
                    <a:pos x="139" y="101"/>
                  </a:cxn>
                  <a:cxn ang="0">
                    <a:pos x="144" y="116"/>
                  </a:cxn>
                  <a:cxn ang="0">
                    <a:pos x="149" y="125"/>
                  </a:cxn>
                  <a:cxn ang="0">
                    <a:pos x="154" y="130"/>
                  </a:cxn>
                  <a:cxn ang="0">
                    <a:pos x="158" y="140"/>
                  </a:cxn>
                  <a:cxn ang="0">
                    <a:pos x="158" y="144"/>
                  </a:cxn>
                  <a:cxn ang="0">
                    <a:pos x="158" y="154"/>
                  </a:cxn>
                  <a:cxn ang="0">
                    <a:pos x="154" y="159"/>
                  </a:cxn>
                  <a:cxn ang="0">
                    <a:pos x="149" y="164"/>
                  </a:cxn>
                  <a:cxn ang="0">
                    <a:pos x="144" y="168"/>
                  </a:cxn>
                  <a:cxn ang="0">
                    <a:pos x="134" y="168"/>
                  </a:cxn>
                  <a:cxn ang="0">
                    <a:pos x="120" y="173"/>
                  </a:cxn>
                  <a:cxn ang="0">
                    <a:pos x="110" y="173"/>
                  </a:cxn>
                  <a:cxn ang="0">
                    <a:pos x="96" y="168"/>
                  </a:cxn>
                  <a:cxn ang="0">
                    <a:pos x="82" y="164"/>
                  </a:cxn>
                  <a:cxn ang="0">
                    <a:pos x="67" y="159"/>
                  </a:cxn>
                  <a:cxn ang="0">
                    <a:pos x="58" y="144"/>
                  </a:cxn>
                  <a:cxn ang="0">
                    <a:pos x="43" y="130"/>
                  </a:cxn>
                  <a:cxn ang="0">
                    <a:pos x="29" y="116"/>
                  </a:cxn>
                  <a:cxn ang="0">
                    <a:pos x="19" y="92"/>
                  </a:cxn>
                  <a:cxn ang="0">
                    <a:pos x="10" y="72"/>
                  </a:cxn>
                  <a:cxn ang="0">
                    <a:pos x="5" y="58"/>
                  </a:cxn>
                  <a:cxn ang="0">
                    <a:pos x="0" y="44"/>
                  </a:cxn>
                  <a:cxn ang="0">
                    <a:pos x="0" y="29"/>
                  </a:cxn>
                  <a:cxn ang="0">
                    <a:pos x="5" y="20"/>
                  </a:cxn>
                  <a:cxn ang="0">
                    <a:pos x="15" y="10"/>
                  </a:cxn>
                  <a:cxn ang="0">
                    <a:pos x="29" y="5"/>
                  </a:cxn>
                </a:cxnLst>
                <a:rect l="0" t="0" r="r" b="b"/>
                <a:pathLst>
                  <a:path w="158" h="173">
                    <a:moveTo>
                      <a:pt x="29" y="5"/>
                    </a:moveTo>
                    <a:lnTo>
                      <a:pt x="34" y="5"/>
                    </a:lnTo>
                    <a:lnTo>
                      <a:pt x="39" y="5"/>
                    </a:lnTo>
                    <a:lnTo>
                      <a:pt x="48" y="0"/>
                    </a:lnTo>
                    <a:lnTo>
                      <a:pt x="58" y="0"/>
                    </a:lnTo>
                    <a:lnTo>
                      <a:pt x="72" y="0"/>
                    </a:lnTo>
                    <a:lnTo>
                      <a:pt x="82" y="5"/>
                    </a:lnTo>
                    <a:lnTo>
                      <a:pt x="96" y="10"/>
                    </a:lnTo>
                    <a:lnTo>
                      <a:pt x="106" y="24"/>
                    </a:lnTo>
                    <a:lnTo>
                      <a:pt x="115" y="39"/>
                    </a:lnTo>
                    <a:lnTo>
                      <a:pt x="125" y="53"/>
                    </a:lnTo>
                    <a:lnTo>
                      <a:pt x="130" y="63"/>
                    </a:lnTo>
                    <a:lnTo>
                      <a:pt x="130" y="77"/>
                    </a:lnTo>
                    <a:lnTo>
                      <a:pt x="134" y="92"/>
                    </a:lnTo>
                    <a:lnTo>
                      <a:pt x="139" y="101"/>
                    </a:lnTo>
                    <a:lnTo>
                      <a:pt x="144" y="116"/>
                    </a:lnTo>
                    <a:lnTo>
                      <a:pt x="149" y="125"/>
                    </a:lnTo>
                    <a:lnTo>
                      <a:pt x="154" y="130"/>
                    </a:lnTo>
                    <a:lnTo>
                      <a:pt x="158" y="140"/>
                    </a:lnTo>
                    <a:lnTo>
                      <a:pt x="158" y="144"/>
                    </a:lnTo>
                    <a:lnTo>
                      <a:pt x="158" y="154"/>
                    </a:lnTo>
                    <a:lnTo>
                      <a:pt x="154" y="159"/>
                    </a:lnTo>
                    <a:lnTo>
                      <a:pt x="149" y="164"/>
                    </a:lnTo>
                    <a:lnTo>
                      <a:pt x="144" y="168"/>
                    </a:lnTo>
                    <a:lnTo>
                      <a:pt x="134" y="168"/>
                    </a:lnTo>
                    <a:lnTo>
                      <a:pt x="120" y="173"/>
                    </a:lnTo>
                    <a:lnTo>
                      <a:pt x="110" y="173"/>
                    </a:lnTo>
                    <a:lnTo>
                      <a:pt x="96" y="168"/>
                    </a:lnTo>
                    <a:lnTo>
                      <a:pt x="82" y="164"/>
                    </a:lnTo>
                    <a:lnTo>
                      <a:pt x="67" y="159"/>
                    </a:lnTo>
                    <a:lnTo>
                      <a:pt x="58" y="144"/>
                    </a:lnTo>
                    <a:lnTo>
                      <a:pt x="43" y="130"/>
                    </a:lnTo>
                    <a:lnTo>
                      <a:pt x="29" y="116"/>
                    </a:lnTo>
                    <a:lnTo>
                      <a:pt x="19" y="92"/>
                    </a:lnTo>
                    <a:lnTo>
                      <a:pt x="10" y="72"/>
                    </a:lnTo>
                    <a:lnTo>
                      <a:pt x="5" y="58"/>
                    </a:lnTo>
                    <a:lnTo>
                      <a:pt x="0" y="44"/>
                    </a:lnTo>
                    <a:lnTo>
                      <a:pt x="0" y="29"/>
                    </a:lnTo>
                    <a:lnTo>
                      <a:pt x="5" y="20"/>
                    </a:lnTo>
                    <a:lnTo>
                      <a:pt x="15" y="10"/>
                    </a:lnTo>
                    <a:lnTo>
                      <a:pt x="29" y="5"/>
                    </a:lnTo>
                    <a:close/>
                  </a:path>
                </a:pathLst>
              </a:custGeom>
              <a:solidFill>
                <a:srgbClr val="BF8B6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79" name="Freeform 55"/>
              <p:cNvSpPr>
                <a:spLocks/>
              </p:cNvSpPr>
              <p:nvPr/>
            </p:nvSpPr>
            <p:spPr bwMode="auto">
              <a:xfrm>
                <a:off x="995" y="9796"/>
                <a:ext cx="144" cy="158"/>
              </a:xfrm>
              <a:custGeom>
                <a:avLst/>
                <a:gdLst/>
                <a:ahLst/>
                <a:cxnLst>
                  <a:cxn ang="0">
                    <a:pos x="24" y="5"/>
                  </a:cxn>
                  <a:cxn ang="0">
                    <a:pos x="29" y="0"/>
                  </a:cxn>
                  <a:cxn ang="0">
                    <a:pos x="34" y="0"/>
                  </a:cxn>
                  <a:cxn ang="0">
                    <a:pos x="43" y="0"/>
                  </a:cxn>
                  <a:cxn ang="0">
                    <a:pos x="53" y="0"/>
                  </a:cxn>
                  <a:cxn ang="0">
                    <a:pos x="62" y="0"/>
                  </a:cxn>
                  <a:cxn ang="0">
                    <a:pos x="72" y="0"/>
                  </a:cxn>
                  <a:cxn ang="0">
                    <a:pos x="81" y="10"/>
                  </a:cxn>
                  <a:cxn ang="0">
                    <a:pos x="96" y="19"/>
                  </a:cxn>
                  <a:cxn ang="0">
                    <a:pos x="101" y="34"/>
                  </a:cxn>
                  <a:cxn ang="0">
                    <a:pos x="110" y="43"/>
                  </a:cxn>
                  <a:cxn ang="0">
                    <a:pos x="115" y="58"/>
                  </a:cxn>
                  <a:cxn ang="0">
                    <a:pos x="115" y="72"/>
                  </a:cxn>
                  <a:cxn ang="0">
                    <a:pos x="120" y="82"/>
                  </a:cxn>
                  <a:cxn ang="0">
                    <a:pos x="120" y="96"/>
                  </a:cxn>
                  <a:cxn ang="0">
                    <a:pos x="125" y="106"/>
                  </a:cxn>
                  <a:cxn ang="0">
                    <a:pos x="129" y="115"/>
                  </a:cxn>
                  <a:cxn ang="0">
                    <a:pos x="139" y="120"/>
                  </a:cxn>
                  <a:cxn ang="0">
                    <a:pos x="139" y="130"/>
                  </a:cxn>
                  <a:cxn ang="0">
                    <a:pos x="144" y="134"/>
                  </a:cxn>
                  <a:cxn ang="0">
                    <a:pos x="144" y="139"/>
                  </a:cxn>
                  <a:cxn ang="0">
                    <a:pos x="144" y="144"/>
                  </a:cxn>
                  <a:cxn ang="0">
                    <a:pos x="144" y="149"/>
                  </a:cxn>
                  <a:cxn ang="0">
                    <a:pos x="134" y="154"/>
                  </a:cxn>
                  <a:cxn ang="0">
                    <a:pos x="125" y="154"/>
                  </a:cxn>
                  <a:cxn ang="0">
                    <a:pos x="115" y="158"/>
                  </a:cxn>
                  <a:cxn ang="0">
                    <a:pos x="105" y="158"/>
                  </a:cxn>
                  <a:cxn ang="0">
                    <a:pos x="91" y="154"/>
                  </a:cxn>
                  <a:cxn ang="0">
                    <a:pos x="77" y="149"/>
                  </a:cxn>
                  <a:cxn ang="0">
                    <a:pos x="67" y="144"/>
                  </a:cxn>
                  <a:cxn ang="0">
                    <a:pos x="53" y="134"/>
                  </a:cxn>
                  <a:cxn ang="0">
                    <a:pos x="43" y="120"/>
                  </a:cxn>
                  <a:cxn ang="0">
                    <a:pos x="29" y="101"/>
                  </a:cxn>
                  <a:cxn ang="0">
                    <a:pos x="19" y="82"/>
                  </a:cxn>
                  <a:cxn ang="0">
                    <a:pos x="10" y="67"/>
                  </a:cxn>
                  <a:cxn ang="0">
                    <a:pos x="5" y="48"/>
                  </a:cxn>
                  <a:cxn ang="0">
                    <a:pos x="0" y="34"/>
                  </a:cxn>
                  <a:cxn ang="0">
                    <a:pos x="0" y="24"/>
                  </a:cxn>
                  <a:cxn ang="0">
                    <a:pos x="5" y="14"/>
                  </a:cxn>
                  <a:cxn ang="0">
                    <a:pos x="14" y="10"/>
                  </a:cxn>
                  <a:cxn ang="0">
                    <a:pos x="24" y="5"/>
                  </a:cxn>
                </a:cxnLst>
                <a:rect l="0" t="0" r="r" b="b"/>
                <a:pathLst>
                  <a:path w="144" h="158">
                    <a:moveTo>
                      <a:pt x="24" y="5"/>
                    </a:moveTo>
                    <a:lnTo>
                      <a:pt x="29" y="0"/>
                    </a:lnTo>
                    <a:lnTo>
                      <a:pt x="34" y="0"/>
                    </a:lnTo>
                    <a:lnTo>
                      <a:pt x="43" y="0"/>
                    </a:lnTo>
                    <a:lnTo>
                      <a:pt x="53" y="0"/>
                    </a:lnTo>
                    <a:lnTo>
                      <a:pt x="62" y="0"/>
                    </a:lnTo>
                    <a:lnTo>
                      <a:pt x="72" y="0"/>
                    </a:lnTo>
                    <a:lnTo>
                      <a:pt x="81" y="10"/>
                    </a:lnTo>
                    <a:lnTo>
                      <a:pt x="96" y="19"/>
                    </a:lnTo>
                    <a:lnTo>
                      <a:pt x="101" y="34"/>
                    </a:lnTo>
                    <a:lnTo>
                      <a:pt x="110" y="43"/>
                    </a:lnTo>
                    <a:lnTo>
                      <a:pt x="115" y="58"/>
                    </a:lnTo>
                    <a:lnTo>
                      <a:pt x="115" y="72"/>
                    </a:lnTo>
                    <a:lnTo>
                      <a:pt x="120" y="82"/>
                    </a:lnTo>
                    <a:lnTo>
                      <a:pt x="120" y="96"/>
                    </a:lnTo>
                    <a:lnTo>
                      <a:pt x="125" y="106"/>
                    </a:lnTo>
                    <a:lnTo>
                      <a:pt x="129" y="115"/>
                    </a:lnTo>
                    <a:lnTo>
                      <a:pt x="139" y="120"/>
                    </a:lnTo>
                    <a:lnTo>
                      <a:pt x="139" y="130"/>
                    </a:lnTo>
                    <a:lnTo>
                      <a:pt x="144" y="134"/>
                    </a:lnTo>
                    <a:lnTo>
                      <a:pt x="144" y="139"/>
                    </a:lnTo>
                    <a:lnTo>
                      <a:pt x="144" y="144"/>
                    </a:lnTo>
                    <a:lnTo>
                      <a:pt x="144" y="149"/>
                    </a:lnTo>
                    <a:lnTo>
                      <a:pt x="134" y="154"/>
                    </a:lnTo>
                    <a:lnTo>
                      <a:pt x="125" y="154"/>
                    </a:lnTo>
                    <a:lnTo>
                      <a:pt x="115" y="158"/>
                    </a:lnTo>
                    <a:lnTo>
                      <a:pt x="105" y="158"/>
                    </a:lnTo>
                    <a:lnTo>
                      <a:pt x="91" y="154"/>
                    </a:lnTo>
                    <a:lnTo>
                      <a:pt x="77" y="149"/>
                    </a:lnTo>
                    <a:lnTo>
                      <a:pt x="67" y="144"/>
                    </a:lnTo>
                    <a:lnTo>
                      <a:pt x="53" y="134"/>
                    </a:lnTo>
                    <a:lnTo>
                      <a:pt x="43" y="120"/>
                    </a:lnTo>
                    <a:lnTo>
                      <a:pt x="29" y="101"/>
                    </a:lnTo>
                    <a:lnTo>
                      <a:pt x="19" y="82"/>
                    </a:lnTo>
                    <a:lnTo>
                      <a:pt x="10" y="67"/>
                    </a:lnTo>
                    <a:lnTo>
                      <a:pt x="5" y="48"/>
                    </a:lnTo>
                    <a:lnTo>
                      <a:pt x="0" y="34"/>
                    </a:lnTo>
                    <a:lnTo>
                      <a:pt x="0" y="24"/>
                    </a:lnTo>
                    <a:lnTo>
                      <a:pt x="5" y="14"/>
                    </a:lnTo>
                    <a:lnTo>
                      <a:pt x="14" y="10"/>
                    </a:lnTo>
                    <a:lnTo>
                      <a:pt x="24" y="5"/>
                    </a:lnTo>
                    <a:close/>
                  </a:path>
                </a:pathLst>
              </a:custGeom>
              <a:solidFill>
                <a:srgbClr val="C18C6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80" name="Freeform 56"/>
              <p:cNvSpPr>
                <a:spLocks/>
              </p:cNvSpPr>
              <p:nvPr/>
            </p:nvSpPr>
            <p:spPr bwMode="auto">
              <a:xfrm>
                <a:off x="1000" y="9801"/>
                <a:ext cx="134" cy="149"/>
              </a:xfrm>
              <a:custGeom>
                <a:avLst/>
                <a:gdLst/>
                <a:ahLst/>
                <a:cxnLst>
                  <a:cxn ang="0">
                    <a:pos x="24" y="5"/>
                  </a:cxn>
                  <a:cxn ang="0">
                    <a:pos x="24" y="5"/>
                  </a:cxn>
                  <a:cxn ang="0">
                    <a:pos x="29" y="5"/>
                  </a:cxn>
                  <a:cxn ang="0">
                    <a:pos x="33" y="0"/>
                  </a:cxn>
                  <a:cxn ang="0">
                    <a:pos x="43" y="0"/>
                  </a:cxn>
                  <a:cxn ang="0">
                    <a:pos x="52" y="0"/>
                  </a:cxn>
                  <a:cxn ang="0">
                    <a:pos x="62" y="5"/>
                  </a:cxn>
                  <a:cxn ang="0">
                    <a:pos x="72" y="9"/>
                  </a:cxn>
                  <a:cxn ang="0">
                    <a:pos x="81" y="19"/>
                  </a:cxn>
                  <a:cxn ang="0">
                    <a:pos x="91" y="33"/>
                  </a:cxn>
                  <a:cxn ang="0">
                    <a:pos x="96" y="43"/>
                  </a:cxn>
                  <a:cxn ang="0">
                    <a:pos x="96" y="57"/>
                  </a:cxn>
                  <a:cxn ang="0">
                    <a:pos x="100" y="67"/>
                  </a:cxn>
                  <a:cxn ang="0">
                    <a:pos x="105" y="81"/>
                  </a:cxn>
                  <a:cxn ang="0">
                    <a:pos x="105" y="91"/>
                  </a:cxn>
                  <a:cxn ang="0">
                    <a:pos x="110" y="101"/>
                  </a:cxn>
                  <a:cxn ang="0">
                    <a:pos x="115" y="110"/>
                  </a:cxn>
                  <a:cxn ang="0">
                    <a:pos x="120" y="115"/>
                  </a:cxn>
                  <a:cxn ang="0">
                    <a:pos x="124" y="125"/>
                  </a:cxn>
                  <a:cxn ang="0">
                    <a:pos x="129" y="129"/>
                  </a:cxn>
                  <a:cxn ang="0">
                    <a:pos x="134" y="134"/>
                  </a:cxn>
                  <a:cxn ang="0">
                    <a:pos x="134" y="134"/>
                  </a:cxn>
                  <a:cxn ang="0">
                    <a:pos x="134" y="139"/>
                  </a:cxn>
                  <a:cxn ang="0">
                    <a:pos x="129" y="144"/>
                  </a:cxn>
                  <a:cxn ang="0">
                    <a:pos x="120" y="144"/>
                  </a:cxn>
                  <a:cxn ang="0">
                    <a:pos x="110" y="149"/>
                  </a:cxn>
                  <a:cxn ang="0">
                    <a:pos x="96" y="149"/>
                  </a:cxn>
                  <a:cxn ang="0">
                    <a:pos x="86" y="144"/>
                  </a:cxn>
                  <a:cxn ang="0">
                    <a:pos x="72" y="139"/>
                  </a:cxn>
                  <a:cxn ang="0">
                    <a:pos x="62" y="134"/>
                  </a:cxn>
                  <a:cxn ang="0">
                    <a:pos x="48" y="125"/>
                  </a:cxn>
                  <a:cxn ang="0">
                    <a:pos x="38" y="110"/>
                  </a:cxn>
                  <a:cxn ang="0">
                    <a:pos x="29" y="96"/>
                  </a:cxn>
                  <a:cxn ang="0">
                    <a:pos x="19" y="77"/>
                  </a:cxn>
                  <a:cxn ang="0">
                    <a:pos x="9" y="62"/>
                  </a:cxn>
                  <a:cxn ang="0">
                    <a:pos x="5" y="48"/>
                  </a:cxn>
                  <a:cxn ang="0">
                    <a:pos x="5" y="33"/>
                  </a:cxn>
                  <a:cxn ang="0">
                    <a:pos x="0" y="24"/>
                  </a:cxn>
                  <a:cxn ang="0">
                    <a:pos x="5" y="14"/>
                  </a:cxn>
                  <a:cxn ang="0">
                    <a:pos x="9" y="9"/>
                  </a:cxn>
                  <a:cxn ang="0">
                    <a:pos x="24" y="5"/>
                  </a:cxn>
                </a:cxnLst>
                <a:rect l="0" t="0" r="r" b="b"/>
                <a:pathLst>
                  <a:path w="134" h="149">
                    <a:moveTo>
                      <a:pt x="24" y="5"/>
                    </a:moveTo>
                    <a:lnTo>
                      <a:pt x="24" y="5"/>
                    </a:lnTo>
                    <a:lnTo>
                      <a:pt x="29" y="5"/>
                    </a:lnTo>
                    <a:lnTo>
                      <a:pt x="33" y="0"/>
                    </a:lnTo>
                    <a:lnTo>
                      <a:pt x="43" y="0"/>
                    </a:lnTo>
                    <a:lnTo>
                      <a:pt x="52" y="0"/>
                    </a:lnTo>
                    <a:lnTo>
                      <a:pt x="62" y="5"/>
                    </a:lnTo>
                    <a:lnTo>
                      <a:pt x="72" y="9"/>
                    </a:lnTo>
                    <a:lnTo>
                      <a:pt x="81" y="19"/>
                    </a:lnTo>
                    <a:lnTo>
                      <a:pt x="91" y="33"/>
                    </a:lnTo>
                    <a:lnTo>
                      <a:pt x="96" y="43"/>
                    </a:lnTo>
                    <a:lnTo>
                      <a:pt x="96" y="57"/>
                    </a:lnTo>
                    <a:lnTo>
                      <a:pt x="100" y="67"/>
                    </a:lnTo>
                    <a:lnTo>
                      <a:pt x="105" y="81"/>
                    </a:lnTo>
                    <a:lnTo>
                      <a:pt x="105" y="91"/>
                    </a:lnTo>
                    <a:lnTo>
                      <a:pt x="110" y="101"/>
                    </a:lnTo>
                    <a:lnTo>
                      <a:pt x="115" y="110"/>
                    </a:lnTo>
                    <a:lnTo>
                      <a:pt x="120" y="115"/>
                    </a:lnTo>
                    <a:lnTo>
                      <a:pt x="124" y="125"/>
                    </a:lnTo>
                    <a:lnTo>
                      <a:pt x="129" y="129"/>
                    </a:lnTo>
                    <a:lnTo>
                      <a:pt x="134" y="134"/>
                    </a:lnTo>
                    <a:lnTo>
                      <a:pt x="134" y="134"/>
                    </a:lnTo>
                    <a:lnTo>
                      <a:pt x="134" y="139"/>
                    </a:lnTo>
                    <a:lnTo>
                      <a:pt x="129" y="144"/>
                    </a:lnTo>
                    <a:lnTo>
                      <a:pt x="120" y="144"/>
                    </a:lnTo>
                    <a:lnTo>
                      <a:pt x="110" y="149"/>
                    </a:lnTo>
                    <a:lnTo>
                      <a:pt x="96" y="149"/>
                    </a:lnTo>
                    <a:lnTo>
                      <a:pt x="86" y="144"/>
                    </a:lnTo>
                    <a:lnTo>
                      <a:pt x="72" y="139"/>
                    </a:lnTo>
                    <a:lnTo>
                      <a:pt x="62" y="134"/>
                    </a:lnTo>
                    <a:lnTo>
                      <a:pt x="48" y="125"/>
                    </a:lnTo>
                    <a:lnTo>
                      <a:pt x="38" y="110"/>
                    </a:lnTo>
                    <a:lnTo>
                      <a:pt x="29" y="96"/>
                    </a:lnTo>
                    <a:lnTo>
                      <a:pt x="19" y="77"/>
                    </a:lnTo>
                    <a:lnTo>
                      <a:pt x="9" y="62"/>
                    </a:lnTo>
                    <a:lnTo>
                      <a:pt x="5" y="48"/>
                    </a:lnTo>
                    <a:lnTo>
                      <a:pt x="5" y="33"/>
                    </a:lnTo>
                    <a:lnTo>
                      <a:pt x="0" y="24"/>
                    </a:lnTo>
                    <a:lnTo>
                      <a:pt x="5" y="14"/>
                    </a:lnTo>
                    <a:lnTo>
                      <a:pt x="9" y="9"/>
                    </a:lnTo>
                    <a:lnTo>
                      <a:pt x="24" y="5"/>
                    </a:lnTo>
                    <a:close/>
                  </a:path>
                </a:pathLst>
              </a:custGeom>
              <a:solidFill>
                <a:srgbClr val="C38F7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81" name="Freeform 57"/>
              <p:cNvSpPr>
                <a:spLocks/>
              </p:cNvSpPr>
              <p:nvPr/>
            </p:nvSpPr>
            <p:spPr bwMode="auto">
              <a:xfrm>
                <a:off x="1009" y="9810"/>
                <a:ext cx="120" cy="135"/>
              </a:xfrm>
              <a:custGeom>
                <a:avLst/>
                <a:gdLst/>
                <a:ahLst/>
                <a:cxnLst>
                  <a:cxn ang="0">
                    <a:pos x="15" y="5"/>
                  </a:cxn>
                  <a:cxn ang="0">
                    <a:pos x="15" y="5"/>
                  </a:cxn>
                  <a:cxn ang="0">
                    <a:pos x="20" y="0"/>
                  </a:cxn>
                  <a:cxn ang="0">
                    <a:pos x="24" y="0"/>
                  </a:cxn>
                  <a:cxn ang="0">
                    <a:pos x="29" y="0"/>
                  </a:cxn>
                  <a:cxn ang="0">
                    <a:pos x="39" y="0"/>
                  </a:cxn>
                  <a:cxn ang="0">
                    <a:pos x="43" y="0"/>
                  </a:cxn>
                  <a:cxn ang="0">
                    <a:pos x="53" y="10"/>
                  </a:cxn>
                  <a:cxn ang="0">
                    <a:pos x="63" y="20"/>
                  </a:cxn>
                  <a:cxn ang="0">
                    <a:pos x="72" y="29"/>
                  </a:cxn>
                  <a:cxn ang="0">
                    <a:pos x="77" y="39"/>
                  </a:cxn>
                  <a:cxn ang="0">
                    <a:pos x="77" y="53"/>
                  </a:cxn>
                  <a:cxn ang="0">
                    <a:pos x="82" y="63"/>
                  </a:cxn>
                  <a:cxn ang="0">
                    <a:pos x="82" y="72"/>
                  </a:cxn>
                  <a:cxn ang="0">
                    <a:pos x="87" y="82"/>
                  </a:cxn>
                  <a:cxn ang="0">
                    <a:pos x="87" y="92"/>
                  </a:cxn>
                  <a:cxn ang="0">
                    <a:pos x="91" y="101"/>
                  </a:cxn>
                  <a:cxn ang="0">
                    <a:pos x="101" y="106"/>
                  </a:cxn>
                  <a:cxn ang="0">
                    <a:pos x="106" y="111"/>
                  </a:cxn>
                  <a:cxn ang="0">
                    <a:pos x="111" y="116"/>
                  </a:cxn>
                  <a:cxn ang="0">
                    <a:pos x="115" y="120"/>
                  </a:cxn>
                  <a:cxn ang="0">
                    <a:pos x="120" y="125"/>
                  </a:cxn>
                  <a:cxn ang="0">
                    <a:pos x="120" y="125"/>
                  </a:cxn>
                  <a:cxn ang="0">
                    <a:pos x="115" y="130"/>
                  </a:cxn>
                  <a:cxn ang="0">
                    <a:pos x="106" y="130"/>
                  </a:cxn>
                  <a:cxn ang="0">
                    <a:pos x="96" y="135"/>
                  </a:cxn>
                  <a:cxn ang="0">
                    <a:pos x="87" y="135"/>
                  </a:cxn>
                  <a:cxn ang="0">
                    <a:pos x="77" y="130"/>
                  </a:cxn>
                  <a:cxn ang="0">
                    <a:pos x="67" y="125"/>
                  </a:cxn>
                  <a:cxn ang="0">
                    <a:pos x="53" y="120"/>
                  </a:cxn>
                  <a:cxn ang="0">
                    <a:pos x="43" y="111"/>
                  </a:cxn>
                  <a:cxn ang="0">
                    <a:pos x="34" y="101"/>
                  </a:cxn>
                  <a:cxn ang="0">
                    <a:pos x="24" y="87"/>
                  </a:cxn>
                  <a:cxn ang="0">
                    <a:pos x="15" y="68"/>
                  </a:cxn>
                  <a:cxn ang="0">
                    <a:pos x="5" y="53"/>
                  </a:cxn>
                  <a:cxn ang="0">
                    <a:pos x="0" y="39"/>
                  </a:cxn>
                  <a:cxn ang="0">
                    <a:pos x="0" y="29"/>
                  </a:cxn>
                  <a:cxn ang="0">
                    <a:pos x="0" y="20"/>
                  </a:cxn>
                  <a:cxn ang="0">
                    <a:pos x="0" y="15"/>
                  </a:cxn>
                  <a:cxn ang="0">
                    <a:pos x="5" y="10"/>
                  </a:cxn>
                  <a:cxn ang="0">
                    <a:pos x="15" y="5"/>
                  </a:cxn>
                </a:cxnLst>
                <a:rect l="0" t="0" r="r" b="b"/>
                <a:pathLst>
                  <a:path w="120" h="135">
                    <a:moveTo>
                      <a:pt x="15" y="5"/>
                    </a:moveTo>
                    <a:lnTo>
                      <a:pt x="15" y="5"/>
                    </a:lnTo>
                    <a:lnTo>
                      <a:pt x="20" y="0"/>
                    </a:lnTo>
                    <a:lnTo>
                      <a:pt x="24" y="0"/>
                    </a:lnTo>
                    <a:lnTo>
                      <a:pt x="29" y="0"/>
                    </a:lnTo>
                    <a:lnTo>
                      <a:pt x="39" y="0"/>
                    </a:lnTo>
                    <a:lnTo>
                      <a:pt x="43" y="0"/>
                    </a:lnTo>
                    <a:lnTo>
                      <a:pt x="53" y="10"/>
                    </a:lnTo>
                    <a:lnTo>
                      <a:pt x="63" y="20"/>
                    </a:lnTo>
                    <a:lnTo>
                      <a:pt x="72" y="29"/>
                    </a:lnTo>
                    <a:lnTo>
                      <a:pt x="77" y="39"/>
                    </a:lnTo>
                    <a:lnTo>
                      <a:pt x="77" y="53"/>
                    </a:lnTo>
                    <a:lnTo>
                      <a:pt x="82" y="63"/>
                    </a:lnTo>
                    <a:lnTo>
                      <a:pt x="82" y="72"/>
                    </a:lnTo>
                    <a:lnTo>
                      <a:pt x="87" y="82"/>
                    </a:lnTo>
                    <a:lnTo>
                      <a:pt x="87" y="92"/>
                    </a:lnTo>
                    <a:lnTo>
                      <a:pt x="91" y="101"/>
                    </a:lnTo>
                    <a:lnTo>
                      <a:pt x="101" y="106"/>
                    </a:lnTo>
                    <a:lnTo>
                      <a:pt x="106" y="111"/>
                    </a:lnTo>
                    <a:lnTo>
                      <a:pt x="111" y="116"/>
                    </a:lnTo>
                    <a:lnTo>
                      <a:pt x="115" y="120"/>
                    </a:lnTo>
                    <a:lnTo>
                      <a:pt x="120" y="125"/>
                    </a:lnTo>
                    <a:lnTo>
                      <a:pt x="120" y="125"/>
                    </a:lnTo>
                    <a:lnTo>
                      <a:pt x="115" y="130"/>
                    </a:lnTo>
                    <a:lnTo>
                      <a:pt x="106" y="130"/>
                    </a:lnTo>
                    <a:lnTo>
                      <a:pt x="96" y="135"/>
                    </a:lnTo>
                    <a:lnTo>
                      <a:pt x="87" y="135"/>
                    </a:lnTo>
                    <a:lnTo>
                      <a:pt x="77" y="130"/>
                    </a:lnTo>
                    <a:lnTo>
                      <a:pt x="67" y="125"/>
                    </a:lnTo>
                    <a:lnTo>
                      <a:pt x="53" y="120"/>
                    </a:lnTo>
                    <a:lnTo>
                      <a:pt x="43" y="111"/>
                    </a:lnTo>
                    <a:lnTo>
                      <a:pt x="34" y="101"/>
                    </a:lnTo>
                    <a:lnTo>
                      <a:pt x="24" y="87"/>
                    </a:lnTo>
                    <a:lnTo>
                      <a:pt x="15" y="68"/>
                    </a:lnTo>
                    <a:lnTo>
                      <a:pt x="5" y="53"/>
                    </a:lnTo>
                    <a:lnTo>
                      <a:pt x="0" y="39"/>
                    </a:lnTo>
                    <a:lnTo>
                      <a:pt x="0" y="29"/>
                    </a:lnTo>
                    <a:lnTo>
                      <a:pt x="0" y="20"/>
                    </a:lnTo>
                    <a:lnTo>
                      <a:pt x="0" y="15"/>
                    </a:lnTo>
                    <a:lnTo>
                      <a:pt x="5" y="10"/>
                    </a:lnTo>
                    <a:lnTo>
                      <a:pt x="15" y="5"/>
                    </a:lnTo>
                    <a:close/>
                  </a:path>
                </a:pathLst>
              </a:custGeom>
              <a:solidFill>
                <a:srgbClr val="C5907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82" name="Freeform 58"/>
              <p:cNvSpPr>
                <a:spLocks/>
              </p:cNvSpPr>
              <p:nvPr/>
            </p:nvSpPr>
            <p:spPr bwMode="auto">
              <a:xfrm>
                <a:off x="851" y="9791"/>
                <a:ext cx="523" cy="422"/>
              </a:xfrm>
              <a:custGeom>
                <a:avLst/>
                <a:gdLst/>
                <a:ahLst/>
                <a:cxnLst>
                  <a:cxn ang="0">
                    <a:pos x="178" y="384"/>
                  </a:cxn>
                  <a:cxn ang="0">
                    <a:pos x="206" y="346"/>
                  </a:cxn>
                  <a:cxn ang="0">
                    <a:pos x="221" y="312"/>
                  </a:cxn>
                  <a:cxn ang="0">
                    <a:pos x="240" y="283"/>
                  </a:cxn>
                  <a:cxn ang="0">
                    <a:pos x="249" y="288"/>
                  </a:cxn>
                  <a:cxn ang="0">
                    <a:pos x="273" y="341"/>
                  </a:cxn>
                  <a:cxn ang="0">
                    <a:pos x="307" y="394"/>
                  </a:cxn>
                  <a:cxn ang="0">
                    <a:pos x="360" y="379"/>
                  </a:cxn>
                  <a:cxn ang="0">
                    <a:pos x="360" y="336"/>
                  </a:cxn>
                  <a:cxn ang="0">
                    <a:pos x="350" y="274"/>
                  </a:cxn>
                  <a:cxn ang="0">
                    <a:pos x="355" y="250"/>
                  </a:cxn>
                  <a:cxn ang="0">
                    <a:pos x="384" y="254"/>
                  </a:cxn>
                  <a:cxn ang="0">
                    <a:pos x="398" y="274"/>
                  </a:cxn>
                  <a:cxn ang="0">
                    <a:pos x="398" y="274"/>
                  </a:cxn>
                  <a:cxn ang="0">
                    <a:pos x="432" y="293"/>
                  </a:cxn>
                  <a:cxn ang="0">
                    <a:pos x="470" y="278"/>
                  </a:cxn>
                  <a:cxn ang="0">
                    <a:pos x="465" y="259"/>
                  </a:cxn>
                  <a:cxn ang="0">
                    <a:pos x="475" y="250"/>
                  </a:cxn>
                  <a:cxn ang="0">
                    <a:pos x="494" y="226"/>
                  </a:cxn>
                  <a:cxn ang="0">
                    <a:pos x="518" y="187"/>
                  </a:cxn>
                  <a:cxn ang="0">
                    <a:pos x="456" y="187"/>
                  </a:cxn>
                  <a:cxn ang="0">
                    <a:pos x="379" y="168"/>
                  </a:cxn>
                  <a:cxn ang="0">
                    <a:pos x="355" y="159"/>
                  </a:cxn>
                  <a:cxn ang="0">
                    <a:pos x="331" y="154"/>
                  </a:cxn>
                  <a:cxn ang="0">
                    <a:pos x="312" y="163"/>
                  </a:cxn>
                  <a:cxn ang="0">
                    <a:pos x="278" y="178"/>
                  </a:cxn>
                  <a:cxn ang="0">
                    <a:pos x="221" y="168"/>
                  </a:cxn>
                  <a:cxn ang="0">
                    <a:pos x="187" y="139"/>
                  </a:cxn>
                  <a:cxn ang="0">
                    <a:pos x="154" y="101"/>
                  </a:cxn>
                  <a:cxn ang="0">
                    <a:pos x="130" y="63"/>
                  </a:cxn>
                  <a:cxn ang="0">
                    <a:pos x="125" y="58"/>
                  </a:cxn>
                  <a:cxn ang="0">
                    <a:pos x="125" y="67"/>
                  </a:cxn>
                  <a:cxn ang="0">
                    <a:pos x="130" y="82"/>
                  </a:cxn>
                  <a:cxn ang="0">
                    <a:pos x="125" y="101"/>
                  </a:cxn>
                  <a:cxn ang="0">
                    <a:pos x="115" y="111"/>
                  </a:cxn>
                  <a:cxn ang="0">
                    <a:pos x="91" y="101"/>
                  </a:cxn>
                  <a:cxn ang="0">
                    <a:pos x="72" y="72"/>
                  </a:cxn>
                  <a:cxn ang="0">
                    <a:pos x="48" y="48"/>
                  </a:cxn>
                  <a:cxn ang="0">
                    <a:pos x="24" y="29"/>
                  </a:cxn>
                  <a:cxn ang="0">
                    <a:pos x="5" y="10"/>
                  </a:cxn>
                  <a:cxn ang="0">
                    <a:pos x="5" y="15"/>
                  </a:cxn>
                  <a:cxn ang="0">
                    <a:pos x="24" y="48"/>
                  </a:cxn>
                  <a:cxn ang="0">
                    <a:pos x="53" y="91"/>
                  </a:cxn>
                  <a:cxn ang="0">
                    <a:pos x="86" y="130"/>
                  </a:cxn>
                  <a:cxn ang="0">
                    <a:pos x="106" y="159"/>
                  </a:cxn>
                  <a:cxn ang="0">
                    <a:pos x="125" y="202"/>
                  </a:cxn>
                  <a:cxn ang="0">
                    <a:pos x="125" y="264"/>
                  </a:cxn>
                  <a:cxn ang="0">
                    <a:pos x="120" y="312"/>
                  </a:cxn>
                  <a:cxn ang="0">
                    <a:pos x="96" y="350"/>
                  </a:cxn>
                  <a:cxn ang="0">
                    <a:pos x="53" y="408"/>
                  </a:cxn>
                </a:cxnLst>
                <a:rect l="0" t="0" r="r" b="b"/>
                <a:pathLst>
                  <a:path w="523" h="422">
                    <a:moveTo>
                      <a:pt x="154" y="408"/>
                    </a:moveTo>
                    <a:lnTo>
                      <a:pt x="158" y="403"/>
                    </a:lnTo>
                    <a:lnTo>
                      <a:pt x="168" y="394"/>
                    </a:lnTo>
                    <a:lnTo>
                      <a:pt x="178" y="384"/>
                    </a:lnTo>
                    <a:lnTo>
                      <a:pt x="182" y="374"/>
                    </a:lnTo>
                    <a:lnTo>
                      <a:pt x="192" y="365"/>
                    </a:lnTo>
                    <a:lnTo>
                      <a:pt x="201" y="355"/>
                    </a:lnTo>
                    <a:lnTo>
                      <a:pt x="206" y="346"/>
                    </a:lnTo>
                    <a:lnTo>
                      <a:pt x="211" y="336"/>
                    </a:lnTo>
                    <a:lnTo>
                      <a:pt x="211" y="326"/>
                    </a:lnTo>
                    <a:lnTo>
                      <a:pt x="216" y="322"/>
                    </a:lnTo>
                    <a:lnTo>
                      <a:pt x="221" y="312"/>
                    </a:lnTo>
                    <a:lnTo>
                      <a:pt x="225" y="302"/>
                    </a:lnTo>
                    <a:lnTo>
                      <a:pt x="230" y="293"/>
                    </a:lnTo>
                    <a:lnTo>
                      <a:pt x="235" y="288"/>
                    </a:lnTo>
                    <a:lnTo>
                      <a:pt x="240" y="283"/>
                    </a:lnTo>
                    <a:lnTo>
                      <a:pt x="240" y="278"/>
                    </a:lnTo>
                    <a:lnTo>
                      <a:pt x="245" y="278"/>
                    </a:lnTo>
                    <a:lnTo>
                      <a:pt x="245" y="283"/>
                    </a:lnTo>
                    <a:lnTo>
                      <a:pt x="249" y="288"/>
                    </a:lnTo>
                    <a:lnTo>
                      <a:pt x="259" y="298"/>
                    </a:lnTo>
                    <a:lnTo>
                      <a:pt x="264" y="307"/>
                    </a:lnTo>
                    <a:lnTo>
                      <a:pt x="269" y="322"/>
                    </a:lnTo>
                    <a:lnTo>
                      <a:pt x="273" y="341"/>
                    </a:lnTo>
                    <a:lnTo>
                      <a:pt x="278" y="360"/>
                    </a:lnTo>
                    <a:lnTo>
                      <a:pt x="283" y="374"/>
                    </a:lnTo>
                    <a:lnTo>
                      <a:pt x="297" y="389"/>
                    </a:lnTo>
                    <a:lnTo>
                      <a:pt x="307" y="394"/>
                    </a:lnTo>
                    <a:lnTo>
                      <a:pt x="326" y="394"/>
                    </a:lnTo>
                    <a:lnTo>
                      <a:pt x="341" y="394"/>
                    </a:lnTo>
                    <a:lnTo>
                      <a:pt x="350" y="389"/>
                    </a:lnTo>
                    <a:lnTo>
                      <a:pt x="360" y="379"/>
                    </a:lnTo>
                    <a:lnTo>
                      <a:pt x="365" y="370"/>
                    </a:lnTo>
                    <a:lnTo>
                      <a:pt x="365" y="360"/>
                    </a:lnTo>
                    <a:lnTo>
                      <a:pt x="360" y="350"/>
                    </a:lnTo>
                    <a:lnTo>
                      <a:pt x="360" y="336"/>
                    </a:lnTo>
                    <a:lnTo>
                      <a:pt x="360" y="322"/>
                    </a:lnTo>
                    <a:lnTo>
                      <a:pt x="355" y="307"/>
                    </a:lnTo>
                    <a:lnTo>
                      <a:pt x="350" y="288"/>
                    </a:lnTo>
                    <a:lnTo>
                      <a:pt x="350" y="274"/>
                    </a:lnTo>
                    <a:lnTo>
                      <a:pt x="350" y="264"/>
                    </a:lnTo>
                    <a:lnTo>
                      <a:pt x="350" y="259"/>
                    </a:lnTo>
                    <a:lnTo>
                      <a:pt x="350" y="254"/>
                    </a:lnTo>
                    <a:lnTo>
                      <a:pt x="355" y="250"/>
                    </a:lnTo>
                    <a:lnTo>
                      <a:pt x="365" y="250"/>
                    </a:lnTo>
                    <a:lnTo>
                      <a:pt x="369" y="250"/>
                    </a:lnTo>
                    <a:lnTo>
                      <a:pt x="379" y="254"/>
                    </a:lnTo>
                    <a:lnTo>
                      <a:pt x="384" y="254"/>
                    </a:lnTo>
                    <a:lnTo>
                      <a:pt x="389" y="264"/>
                    </a:lnTo>
                    <a:lnTo>
                      <a:pt x="393" y="269"/>
                    </a:lnTo>
                    <a:lnTo>
                      <a:pt x="393" y="274"/>
                    </a:lnTo>
                    <a:lnTo>
                      <a:pt x="398" y="274"/>
                    </a:lnTo>
                    <a:lnTo>
                      <a:pt x="398" y="274"/>
                    </a:lnTo>
                    <a:lnTo>
                      <a:pt x="398" y="274"/>
                    </a:lnTo>
                    <a:lnTo>
                      <a:pt x="398" y="274"/>
                    </a:lnTo>
                    <a:lnTo>
                      <a:pt x="398" y="274"/>
                    </a:lnTo>
                    <a:lnTo>
                      <a:pt x="398" y="278"/>
                    </a:lnTo>
                    <a:lnTo>
                      <a:pt x="408" y="283"/>
                    </a:lnTo>
                    <a:lnTo>
                      <a:pt x="422" y="288"/>
                    </a:lnTo>
                    <a:lnTo>
                      <a:pt x="432" y="293"/>
                    </a:lnTo>
                    <a:lnTo>
                      <a:pt x="446" y="288"/>
                    </a:lnTo>
                    <a:lnTo>
                      <a:pt x="456" y="288"/>
                    </a:lnTo>
                    <a:lnTo>
                      <a:pt x="465" y="283"/>
                    </a:lnTo>
                    <a:lnTo>
                      <a:pt x="470" y="278"/>
                    </a:lnTo>
                    <a:lnTo>
                      <a:pt x="470" y="274"/>
                    </a:lnTo>
                    <a:lnTo>
                      <a:pt x="465" y="269"/>
                    </a:lnTo>
                    <a:lnTo>
                      <a:pt x="465" y="264"/>
                    </a:lnTo>
                    <a:lnTo>
                      <a:pt x="465" y="259"/>
                    </a:lnTo>
                    <a:lnTo>
                      <a:pt x="465" y="254"/>
                    </a:lnTo>
                    <a:lnTo>
                      <a:pt x="470" y="254"/>
                    </a:lnTo>
                    <a:lnTo>
                      <a:pt x="470" y="250"/>
                    </a:lnTo>
                    <a:lnTo>
                      <a:pt x="475" y="250"/>
                    </a:lnTo>
                    <a:lnTo>
                      <a:pt x="475" y="245"/>
                    </a:lnTo>
                    <a:lnTo>
                      <a:pt x="480" y="240"/>
                    </a:lnTo>
                    <a:lnTo>
                      <a:pt x="485" y="235"/>
                    </a:lnTo>
                    <a:lnTo>
                      <a:pt x="494" y="226"/>
                    </a:lnTo>
                    <a:lnTo>
                      <a:pt x="499" y="211"/>
                    </a:lnTo>
                    <a:lnTo>
                      <a:pt x="508" y="202"/>
                    </a:lnTo>
                    <a:lnTo>
                      <a:pt x="513" y="192"/>
                    </a:lnTo>
                    <a:lnTo>
                      <a:pt x="518" y="187"/>
                    </a:lnTo>
                    <a:lnTo>
                      <a:pt x="523" y="183"/>
                    </a:lnTo>
                    <a:lnTo>
                      <a:pt x="499" y="187"/>
                    </a:lnTo>
                    <a:lnTo>
                      <a:pt x="480" y="187"/>
                    </a:lnTo>
                    <a:lnTo>
                      <a:pt x="456" y="187"/>
                    </a:lnTo>
                    <a:lnTo>
                      <a:pt x="432" y="183"/>
                    </a:lnTo>
                    <a:lnTo>
                      <a:pt x="408" y="178"/>
                    </a:lnTo>
                    <a:lnTo>
                      <a:pt x="389" y="173"/>
                    </a:lnTo>
                    <a:lnTo>
                      <a:pt x="379" y="168"/>
                    </a:lnTo>
                    <a:lnTo>
                      <a:pt x="374" y="168"/>
                    </a:lnTo>
                    <a:lnTo>
                      <a:pt x="369" y="163"/>
                    </a:lnTo>
                    <a:lnTo>
                      <a:pt x="365" y="159"/>
                    </a:lnTo>
                    <a:lnTo>
                      <a:pt x="355" y="159"/>
                    </a:lnTo>
                    <a:lnTo>
                      <a:pt x="350" y="154"/>
                    </a:lnTo>
                    <a:lnTo>
                      <a:pt x="345" y="154"/>
                    </a:lnTo>
                    <a:lnTo>
                      <a:pt x="336" y="154"/>
                    </a:lnTo>
                    <a:lnTo>
                      <a:pt x="331" y="154"/>
                    </a:lnTo>
                    <a:lnTo>
                      <a:pt x="326" y="154"/>
                    </a:lnTo>
                    <a:lnTo>
                      <a:pt x="321" y="159"/>
                    </a:lnTo>
                    <a:lnTo>
                      <a:pt x="317" y="159"/>
                    </a:lnTo>
                    <a:lnTo>
                      <a:pt x="312" y="163"/>
                    </a:lnTo>
                    <a:lnTo>
                      <a:pt x="302" y="168"/>
                    </a:lnTo>
                    <a:lnTo>
                      <a:pt x="297" y="173"/>
                    </a:lnTo>
                    <a:lnTo>
                      <a:pt x="288" y="178"/>
                    </a:lnTo>
                    <a:lnTo>
                      <a:pt x="278" y="178"/>
                    </a:lnTo>
                    <a:lnTo>
                      <a:pt x="264" y="178"/>
                    </a:lnTo>
                    <a:lnTo>
                      <a:pt x="249" y="178"/>
                    </a:lnTo>
                    <a:lnTo>
                      <a:pt x="235" y="173"/>
                    </a:lnTo>
                    <a:lnTo>
                      <a:pt x="221" y="168"/>
                    </a:lnTo>
                    <a:lnTo>
                      <a:pt x="211" y="163"/>
                    </a:lnTo>
                    <a:lnTo>
                      <a:pt x="201" y="154"/>
                    </a:lnTo>
                    <a:lnTo>
                      <a:pt x="192" y="149"/>
                    </a:lnTo>
                    <a:lnTo>
                      <a:pt x="187" y="139"/>
                    </a:lnTo>
                    <a:lnTo>
                      <a:pt x="178" y="130"/>
                    </a:lnTo>
                    <a:lnTo>
                      <a:pt x="168" y="120"/>
                    </a:lnTo>
                    <a:lnTo>
                      <a:pt x="163" y="111"/>
                    </a:lnTo>
                    <a:lnTo>
                      <a:pt x="154" y="101"/>
                    </a:lnTo>
                    <a:lnTo>
                      <a:pt x="144" y="87"/>
                    </a:lnTo>
                    <a:lnTo>
                      <a:pt x="139" y="77"/>
                    </a:lnTo>
                    <a:lnTo>
                      <a:pt x="134" y="67"/>
                    </a:lnTo>
                    <a:lnTo>
                      <a:pt x="130" y="63"/>
                    </a:lnTo>
                    <a:lnTo>
                      <a:pt x="130" y="58"/>
                    </a:lnTo>
                    <a:lnTo>
                      <a:pt x="130" y="58"/>
                    </a:lnTo>
                    <a:lnTo>
                      <a:pt x="125" y="58"/>
                    </a:lnTo>
                    <a:lnTo>
                      <a:pt x="125" y="58"/>
                    </a:lnTo>
                    <a:lnTo>
                      <a:pt x="125" y="63"/>
                    </a:lnTo>
                    <a:lnTo>
                      <a:pt x="125" y="63"/>
                    </a:lnTo>
                    <a:lnTo>
                      <a:pt x="125" y="63"/>
                    </a:lnTo>
                    <a:lnTo>
                      <a:pt x="125" y="67"/>
                    </a:lnTo>
                    <a:lnTo>
                      <a:pt x="125" y="72"/>
                    </a:lnTo>
                    <a:lnTo>
                      <a:pt x="130" y="77"/>
                    </a:lnTo>
                    <a:lnTo>
                      <a:pt x="130" y="77"/>
                    </a:lnTo>
                    <a:lnTo>
                      <a:pt x="130" y="82"/>
                    </a:lnTo>
                    <a:lnTo>
                      <a:pt x="130" y="87"/>
                    </a:lnTo>
                    <a:lnTo>
                      <a:pt x="130" y="91"/>
                    </a:lnTo>
                    <a:lnTo>
                      <a:pt x="130" y="96"/>
                    </a:lnTo>
                    <a:lnTo>
                      <a:pt x="125" y="101"/>
                    </a:lnTo>
                    <a:lnTo>
                      <a:pt x="125" y="106"/>
                    </a:lnTo>
                    <a:lnTo>
                      <a:pt x="120" y="106"/>
                    </a:lnTo>
                    <a:lnTo>
                      <a:pt x="115" y="111"/>
                    </a:lnTo>
                    <a:lnTo>
                      <a:pt x="115" y="111"/>
                    </a:lnTo>
                    <a:lnTo>
                      <a:pt x="110" y="111"/>
                    </a:lnTo>
                    <a:lnTo>
                      <a:pt x="106" y="111"/>
                    </a:lnTo>
                    <a:lnTo>
                      <a:pt x="101" y="106"/>
                    </a:lnTo>
                    <a:lnTo>
                      <a:pt x="91" y="101"/>
                    </a:lnTo>
                    <a:lnTo>
                      <a:pt x="86" y="96"/>
                    </a:lnTo>
                    <a:lnTo>
                      <a:pt x="82" y="87"/>
                    </a:lnTo>
                    <a:lnTo>
                      <a:pt x="77" y="82"/>
                    </a:lnTo>
                    <a:lnTo>
                      <a:pt x="72" y="72"/>
                    </a:lnTo>
                    <a:lnTo>
                      <a:pt x="67" y="67"/>
                    </a:lnTo>
                    <a:lnTo>
                      <a:pt x="62" y="58"/>
                    </a:lnTo>
                    <a:lnTo>
                      <a:pt x="53" y="53"/>
                    </a:lnTo>
                    <a:lnTo>
                      <a:pt x="48" y="48"/>
                    </a:lnTo>
                    <a:lnTo>
                      <a:pt x="43" y="43"/>
                    </a:lnTo>
                    <a:lnTo>
                      <a:pt x="38" y="39"/>
                    </a:lnTo>
                    <a:lnTo>
                      <a:pt x="34" y="34"/>
                    </a:lnTo>
                    <a:lnTo>
                      <a:pt x="24" y="29"/>
                    </a:lnTo>
                    <a:lnTo>
                      <a:pt x="19" y="24"/>
                    </a:lnTo>
                    <a:lnTo>
                      <a:pt x="14" y="19"/>
                    </a:lnTo>
                    <a:lnTo>
                      <a:pt x="10" y="15"/>
                    </a:lnTo>
                    <a:lnTo>
                      <a:pt x="5" y="10"/>
                    </a:lnTo>
                    <a:lnTo>
                      <a:pt x="0" y="0"/>
                    </a:lnTo>
                    <a:lnTo>
                      <a:pt x="0" y="5"/>
                    </a:lnTo>
                    <a:lnTo>
                      <a:pt x="5" y="5"/>
                    </a:lnTo>
                    <a:lnTo>
                      <a:pt x="5" y="15"/>
                    </a:lnTo>
                    <a:lnTo>
                      <a:pt x="10" y="19"/>
                    </a:lnTo>
                    <a:lnTo>
                      <a:pt x="14" y="29"/>
                    </a:lnTo>
                    <a:lnTo>
                      <a:pt x="19" y="39"/>
                    </a:lnTo>
                    <a:lnTo>
                      <a:pt x="24" y="48"/>
                    </a:lnTo>
                    <a:lnTo>
                      <a:pt x="29" y="58"/>
                    </a:lnTo>
                    <a:lnTo>
                      <a:pt x="38" y="67"/>
                    </a:lnTo>
                    <a:lnTo>
                      <a:pt x="43" y="82"/>
                    </a:lnTo>
                    <a:lnTo>
                      <a:pt x="53" y="91"/>
                    </a:lnTo>
                    <a:lnTo>
                      <a:pt x="62" y="101"/>
                    </a:lnTo>
                    <a:lnTo>
                      <a:pt x="72" y="111"/>
                    </a:lnTo>
                    <a:lnTo>
                      <a:pt x="77" y="120"/>
                    </a:lnTo>
                    <a:lnTo>
                      <a:pt x="86" y="130"/>
                    </a:lnTo>
                    <a:lnTo>
                      <a:pt x="91" y="135"/>
                    </a:lnTo>
                    <a:lnTo>
                      <a:pt x="96" y="139"/>
                    </a:lnTo>
                    <a:lnTo>
                      <a:pt x="101" y="149"/>
                    </a:lnTo>
                    <a:lnTo>
                      <a:pt x="106" y="159"/>
                    </a:lnTo>
                    <a:lnTo>
                      <a:pt x="110" y="168"/>
                    </a:lnTo>
                    <a:lnTo>
                      <a:pt x="115" y="178"/>
                    </a:lnTo>
                    <a:lnTo>
                      <a:pt x="120" y="187"/>
                    </a:lnTo>
                    <a:lnTo>
                      <a:pt x="125" y="202"/>
                    </a:lnTo>
                    <a:lnTo>
                      <a:pt x="125" y="216"/>
                    </a:lnTo>
                    <a:lnTo>
                      <a:pt x="125" y="235"/>
                    </a:lnTo>
                    <a:lnTo>
                      <a:pt x="125" y="250"/>
                    </a:lnTo>
                    <a:lnTo>
                      <a:pt x="125" y="264"/>
                    </a:lnTo>
                    <a:lnTo>
                      <a:pt x="125" y="278"/>
                    </a:lnTo>
                    <a:lnTo>
                      <a:pt x="125" y="293"/>
                    </a:lnTo>
                    <a:lnTo>
                      <a:pt x="125" y="302"/>
                    </a:lnTo>
                    <a:lnTo>
                      <a:pt x="120" y="312"/>
                    </a:lnTo>
                    <a:lnTo>
                      <a:pt x="115" y="322"/>
                    </a:lnTo>
                    <a:lnTo>
                      <a:pt x="110" y="331"/>
                    </a:lnTo>
                    <a:lnTo>
                      <a:pt x="106" y="341"/>
                    </a:lnTo>
                    <a:lnTo>
                      <a:pt x="96" y="350"/>
                    </a:lnTo>
                    <a:lnTo>
                      <a:pt x="86" y="365"/>
                    </a:lnTo>
                    <a:lnTo>
                      <a:pt x="77" y="379"/>
                    </a:lnTo>
                    <a:lnTo>
                      <a:pt x="67" y="394"/>
                    </a:lnTo>
                    <a:lnTo>
                      <a:pt x="53" y="408"/>
                    </a:lnTo>
                    <a:lnTo>
                      <a:pt x="38" y="422"/>
                    </a:lnTo>
                    <a:lnTo>
                      <a:pt x="154" y="408"/>
                    </a:lnTo>
                    <a:close/>
                  </a:path>
                </a:pathLst>
              </a:custGeom>
              <a:solidFill>
                <a:srgbClr val="B8866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83" name="Freeform 59"/>
              <p:cNvSpPr>
                <a:spLocks/>
              </p:cNvSpPr>
              <p:nvPr/>
            </p:nvSpPr>
            <p:spPr bwMode="auto">
              <a:xfrm>
                <a:off x="851" y="9791"/>
                <a:ext cx="523" cy="422"/>
              </a:xfrm>
              <a:custGeom>
                <a:avLst/>
                <a:gdLst/>
                <a:ahLst/>
                <a:cxnLst>
                  <a:cxn ang="0">
                    <a:pos x="187" y="365"/>
                  </a:cxn>
                  <a:cxn ang="0">
                    <a:pos x="154" y="403"/>
                  </a:cxn>
                  <a:cxn ang="0">
                    <a:pos x="67" y="394"/>
                  </a:cxn>
                  <a:cxn ang="0">
                    <a:pos x="106" y="341"/>
                  </a:cxn>
                  <a:cxn ang="0">
                    <a:pos x="125" y="302"/>
                  </a:cxn>
                  <a:cxn ang="0">
                    <a:pos x="125" y="250"/>
                  </a:cxn>
                  <a:cxn ang="0">
                    <a:pos x="120" y="187"/>
                  </a:cxn>
                  <a:cxn ang="0">
                    <a:pos x="101" y="149"/>
                  </a:cxn>
                  <a:cxn ang="0">
                    <a:pos x="77" y="120"/>
                  </a:cxn>
                  <a:cxn ang="0">
                    <a:pos x="43" y="82"/>
                  </a:cxn>
                  <a:cxn ang="0">
                    <a:pos x="19" y="39"/>
                  </a:cxn>
                  <a:cxn ang="0">
                    <a:pos x="5" y="5"/>
                  </a:cxn>
                  <a:cxn ang="0">
                    <a:pos x="10" y="15"/>
                  </a:cxn>
                  <a:cxn ang="0">
                    <a:pos x="34" y="34"/>
                  </a:cxn>
                  <a:cxn ang="0">
                    <a:pos x="53" y="53"/>
                  </a:cxn>
                  <a:cxn ang="0">
                    <a:pos x="77" y="82"/>
                  </a:cxn>
                  <a:cxn ang="0">
                    <a:pos x="101" y="111"/>
                  </a:cxn>
                  <a:cxn ang="0">
                    <a:pos x="115" y="111"/>
                  </a:cxn>
                  <a:cxn ang="0">
                    <a:pos x="130" y="96"/>
                  </a:cxn>
                  <a:cxn ang="0">
                    <a:pos x="130" y="82"/>
                  </a:cxn>
                  <a:cxn ang="0">
                    <a:pos x="125" y="67"/>
                  </a:cxn>
                  <a:cxn ang="0">
                    <a:pos x="130" y="63"/>
                  </a:cxn>
                  <a:cxn ang="0">
                    <a:pos x="134" y="67"/>
                  </a:cxn>
                  <a:cxn ang="0">
                    <a:pos x="158" y="111"/>
                  </a:cxn>
                  <a:cxn ang="0">
                    <a:pos x="192" y="149"/>
                  </a:cxn>
                  <a:cxn ang="0">
                    <a:pos x="235" y="178"/>
                  </a:cxn>
                  <a:cxn ang="0">
                    <a:pos x="288" y="178"/>
                  </a:cxn>
                  <a:cxn ang="0">
                    <a:pos x="317" y="163"/>
                  </a:cxn>
                  <a:cxn ang="0">
                    <a:pos x="336" y="154"/>
                  </a:cxn>
                  <a:cxn ang="0">
                    <a:pos x="365" y="163"/>
                  </a:cxn>
                  <a:cxn ang="0">
                    <a:pos x="393" y="173"/>
                  </a:cxn>
                  <a:cxn ang="0">
                    <a:pos x="480" y="187"/>
                  </a:cxn>
                  <a:cxn ang="0">
                    <a:pos x="513" y="192"/>
                  </a:cxn>
                  <a:cxn ang="0">
                    <a:pos x="485" y="230"/>
                  </a:cxn>
                  <a:cxn ang="0">
                    <a:pos x="475" y="250"/>
                  </a:cxn>
                  <a:cxn ang="0">
                    <a:pos x="465" y="259"/>
                  </a:cxn>
                  <a:cxn ang="0">
                    <a:pos x="465" y="283"/>
                  </a:cxn>
                  <a:cxn ang="0">
                    <a:pos x="422" y="288"/>
                  </a:cxn>
                  <a:cxn ang="0">
                    <a:pos x="398" y="274"/>
                  </a:cxn>
                  <a:cxn ang="0">
                    <a:pos x="393" y="269"/>
                  </a:cxn>
                  <a:cxn ang="0">
                    <a:pos x="379" y="250"/>
                  </a:cxn>
                  <a:cxn ang="0">
                    <a:pos x="350" y="250"/>
                  </a:cxn>
                  <a:cxn ang="0">
                    <a:pos x="350" y="283"/>
                  </a:cxn>
                  <a:cxn ang="0">
                    <a:pos x="360" y="336"/>
                  </a:cxn>
                  <a:cxn ang="0">
                    <a:pos x="350" y="370"/>
                  </a:cxn>
                  <a:cxn ang="0">
                    <a:pos x="297" y="370"/>
                  </a:cxn>
                  <a:cxn ang="0">
                    <a:pos x="269" y="312"/>
                  </a:cxn>
                  <a:cxn ang="0">
                    <a:pos x="240" y="274"/>
                  </a:cxn>
                  <a:cxn ang="0">
                    <a:pos x="230" y="283"/>
                  </a:cxn>
                  <a:cxn ang="0">
                    <a:pos x="216" y="317"/>
                  </a:cxn>
                </a:cxnLst>
                <a:rect l="0" t="0" r="r" b="b"/>
                <a:pathLst>
                  <a:path w="523" h="422">
                    <a:moveTo>
                      <a:pt x="206" y="336"/>
                    </a:moveTo>
                    <a:lnTo>
                      <a:pt x="201" y="341"/>
                    </a:lnTo>
                    <a:lnTo>
                      <a:pt x="197" y="350"/>
                    </a:lnTo>
                    <a:lnTo>
                      <a:pt x="187" y="365"/>
                    </a:lnTo>
                    <a:lnTo>
                      <a:pt x="182" y="374"/>
                    </a:lnTo>
                    <a:lnTo>
                      <a:pt x="173" y="384"/>
                    </a:lnTo>
                    <a:lnTo>
                      <a:pt x="163" y="394"/>
                    </a:lnTo>
                    <a:lnTo>
                      <a:pt x="154" y="403"/>
                    </a:lnTo>
                    <a:lnTo>
                      <a:pt x="149" y="408"/>
                    </a:lnTo>
                    <a:lnTo>
                      <a:pt x="38" y="422"/>
                    </a:lnTo>
                    <a:lnTo>
                      <a:pt x="53" y="408"/>
                    </a:lnTo>
                    <a:lnTo>
                      <a:pt x="67" y="394"/>
                    </a:lnTo>
                    <a:lnTo>
                      <a:pt x="77" y="379"/>
                    </a:lnTo>
                    <a:lnTo>
                      <a:pt x="86" y="365"/>
                    </a:lnTo>
                    <a:lnTo>
                      <a:pt x="96" y="350"/>
                    </a:lnTo>
                    <a:lnTo>
                      <a:pt x="106" y="341"/>
                    </a:lnTo>
                    <a:lnTo>
                      <a:pt x="110" y="331"/>
                    </a:lnTo>
                    <a:lnTo>
                      <a:pt x="115" y="322"/>
                    </a:lnTo>
                    <a:lnTo>
                      <a:pt x="120" y="312"/>
                    </a:lnTo>
                    <a:lnTo>
                      <a:pt x="125" y="302"/>
                    </a:lnTo>
                    <a:lnTo>
                      <a:pt x="125" y="293"/>
                    </a:lnTo>
                    <a:lnTo>
                      <a:pt x="125" y="278"/>
                    </a:lnTo>
                    <a:lnTo>
                      <a:pt x="125" y="264"/>
                    </a:lnTo>
                    <a:lnTo>
                      <a:pt x="125" y="250"/>
                    </a:lnTo>
                    <a:lnTo>
                      <a:pt x="125" y="235"/>
                    </a:lnTo>
                    <a:lnTo>
                      <a:pt x="125" y="216"/>
                    </a:lnTo>
                    <a:lnTo>
                      <a:pt x="125" y="202"/>
                    </a:lnTo>
                    <a:lnTo>
                      <a:pt x="120" y="187"/>
                    </a:lnTo>
                    <a:lnTo>
                      <a:pt x="115" y="178"/>
                    </a:lnTo>
                    <a:lnTo>
                      <a:pt x="110" y="168"/>
                    </a:lnTo>
                    <a:lnTo>
                      <a:pt x="106" y="159"/>
                    </a:lnTo>
                    <a:lnTo>
                      <a:pt x="101" y="149"/>
                    </a:lnTo>
                    <a:lnTo>
                      <a:pt x="96" y="139"/>
                    </a:lnTo>
                    <a:lnTo>
                      <a:pt x="91" y="135"/>
                    </a:lnTo>
                    <a:lnTo>
                      <a:pt x="86" y="130"/>
                    </a:lnTo>
                    <a:lnTo>
                      <a:pt x="77" y="120"/>
                    </a:lnTo>
                    <a:lnTo>
                      <a:pt x="72" y="111"/>
                    </a:lnTo>
                    <a:lnTo>
                      <a:pt x="62" y="101"/>
                    </a:lnTo>
                    <a:lnTo>
                      <a:pt x="53" y="91"/>
                    </a:lnTo>
                    <a:lnTo>
                      <a:pt x="43" y="82"/>
                    </a:lnTo>
                    <a:lnTo>
                      <a:pt x="38" y="67"/>
                    </a:lnTo>
                    <a:lnTo>
                      <a:pt x="29" y="58"/>
                    </a:lnTo>
                    <a:lnTo>
                      <a:pt x="24" y="48"/>
                    </a:lnTo>
                    <a:lnTo>
                      <a:pt x="19" y="39"/>
                    </a:lnTo>
                    <a:lnTo>
                      <a:pt x="14" y="29"/>
                    </a:lnTo>
                    <a:lnTo>
                      <a:pt x="10" y="19"/>
                    </a:lnTo>
                    <a:lnTo>
                      <a:pt x="5" y="15"/>
                    </a:lnTo>
                    <a:lnTo>
                      <a:pt x="5" y="5"/>
                    </a:lnTo>
                    <a:lnTo>
                      <a:pt x="0" y="5"/>
                    </a:lnTo>
                    <a:lnTo>
                      <a:pt x="0" y="0"/>
                    </a:lnTo>
                    <a:lnTo>
                      <a:pt x="5" y="10"/>
                    </a:lnTo>
                    <a:lnTo>
                      <a:pt x="10" y="15"/>
                    </a:lnTo>
                    <a:lnTo>
                      <a:pt x="14" y="19"/>
                    </a:lnTo>
                    <a:lnTo>
                      <a:pt x="19" y="24"/>
                    </a:lnTo>
                    <a:lnTo>
                      <a:pt x="24" y="29"/>
                    </a:lnTo>
                    <a:lnTo>
                      <a:pt x="34" y="34"/>
                    </a:lnTo>
                    <a:lnTo>
                      <a:pt x="38" y="39"/>
                    </a:lnTo>
                    <a:lnTo>
                      <a:pt x="43" y="43"/>
                    </a:lnTo>
                    <a:lnTo>
                      <a:pt x="48" y="48"/>
                    </a:lnTo>
                    <a:lnTo>
                      <a:pt x="53" y="53"/>
                    </a:lnTo>
                    <a:lnTo>
                      <a:pt x="62" y="58"/>
                    </a:lnTo>
                    <a:lnTo>
                      <a:pt x="67" y="67"/>
                    </a:lnTo>
                    <a:lnTo>
                      <a:pt x="72" y="72"/>
                    </a:lnTo>
                    <a:lnTo>
                      <a:pt x="77" y="82"/>
                    </a:lnTo>
                    <a:lnTo>
                      <a:pt x="82" y="87"/>
                    </a:lnTo>
                    <a:lnTo>
                      <a:pt x="86" y="96"/>
                    </a:lnTo>
                    <a:lnTo>
                      <a:pt x="91" y="106"/>
                    </a:lnTo>
                    <a:lnTo>
                      <a:pt x="101" y="111"/>
                    </a:lnTo>
                    <a:lnTo>
                      <a:pt x="106" y="111"/>
                    </a:lnTo>
                    <a:lnTo>
                      <a:pt x="110" y="111"/>
                    </a:lnTo>
                    <a:lnTo>
                      <a:pt x="115" y="111"/>
                    </a:lnTo>
                    <a:lnTo>
                      <a:pt x="115" y="111"/>
                    </a:lnTo>
                    <a:lnTo>
                      <a:pt x="120" y="106"/>
                    </a:lnTo>
                    <a:lnTo>
                      <a:pt x="125" y="106"/>
                    </a:lnTo>
                    <a:lnTo>
                      <a:pt x="125" y="101"/>
                    </a:lnTo>
                    <a:lnTo>
                      <a:pt x="130" y="96"/>
                    </a:lnTo>
                    <a:lnTo>
                      <a:pt x="130" y="96"/>
                    </a:lnTo>
                    <a:lnTo>
                      <a:pt x="130" y="91"/>
                    </a:lnTo>
                    <a:lnTo>
                      <a:pt x="130" y="87"/>
                    </a:lnTo>
                    <a:lnTo>
                      <a:pt x="130" y="82"/>
                    </a:lnTo>
                    <a:lnTo>
                      <a:pt x="130" y="77"/>
                    </a:lnTo>
                    <a:lnTo>
                      <a:pt x="125" y="72"/>
                    </a:lnTo>
                    <a:lnTo>
                      <a:pt x="125" y="67"/>
                    </a:lnTo>
                    <a:lnTo>
                      <a:pt x="125" y="67"/>
                    </a:lnTo>
                    <a:lnTo>
                      <a:pt x="125" y="63"/>
                    </a:lnTo>
                    <a:lnTo>
                      <a:pt x="125" y="63"/>
                    </a:lnTo>
                    <a:lnTo>
                      <a:pt x="125" y="63"/>
                    </a:lnTo>
                    <a:lnTo>
                      <a:pt x="130" y="63"/>
                    </a:lnTo>
                    <a:lnTo>
                      <a:pt x="130" y="63"/>
                    </a:lnTo>
                    <a:lnTo>
                      <a:pt x="130" y="63"/>
                    </a:lnTo>
                    <a:lnTo>
                      <a:pt x="130" y="63"/>
                    </a:lnTo>
                    <a:lnTo>
                      <a:pt x="134" y="67"/>
                    </a:lnTo>
                    <a:lnTo>
                      <a:pt x="139" y="77"/>
                    </a:lnTo>
                    <a:lnTo>
                      <a:pt x="144" y="91"/>
                    </a:lnTo>
                    <a:lnTo>
                      <a:pt x="154" y="101"/>
                    </a:lnTo>
                    <a:lnTo>
                      <a:pt x="158" y="111"/>
                    </a:lnTo>
                    <a:lnTo>
                      <a:pt x="168" y="125"/>
                    </a:lnTo>
                    <a:lnTo>
                      <a:pt x="178" y="130"/>
                    </a:lnTo>
                    <a:lnTo>
                      <a:pt x="182" y="139"/>
                    </a:lnTo>
                    <a:lnTo>
                      <a:pt x="192" y="149"/>
                    </a:lnTo>
                    <a:lnTo>
                      <a:pt x="201" y="154"/>
                    </a:lnTo>
                    <a:lnTo>
                      <a:pt x="211" y="163"/>
                    </a:lnTo>
                    <a:lnTo>
                      <a:pt x="221" y="168"/>
                    </a:lnTo>
                    <a:lnTo>
                      <a:pt x="235" y="178"/>
                    </a:lnTo>
                    <a:lnTo>
                      <a:pt x="245" y="178"/>
                    </a:lnTo>
                    <a:lnTo>
                      <a:pt x="264" y="183"/>
                    </a:lnTo>
                    <a:lnTo>
                      <a:pt x="278" y="178"/>
                    </a:lnTo>
                    <a:lnTo>
                      <a:pt x="288" y="178"/>
                    </a:lnTo>
                    <a:lnTo>
                      <a:pt x="297" y="173"/>
                    </a:lnTo>
                    <a:lnTo>
                      <a:pt x="302" y="168"/>
                    </a:lnTo>
                    <a:lnTo>
                      <a:pt x="312" y="168"/>
                    </a:lnTo>
                    <a:lnTo>
                      <a:pt x="317" y="163"/>
                    </a:lnTo>
                    <a:lnTo>
                      <a:pt x="321" y="159"/>
                    </a:lnTo>
                    <a:lnTo>
                      <a:pt x="326" y="154"/>
                    </a:lnTo>
                    <a:lnTo>
                      <a:pt x="331" y="154"/>
                    </a:lnTo>
                    <a:lnTo>
                      <a:pt x="336" y="154"/>
                    </a:lnTo>
                    <a:lnTo>
                      <a:pt x="345" y="154"/>
                    </a:lnTo>
                    <a:lnTo>
                      <a:pt x="350" y="154"/>
                    </a:lnTo>
                    <a:lnTo>
                      <a:pt x="355" y="159"/>
                    </a:lnTo>
                    <a:lnTo>
                      <a:pt x="365" y="163"/>
                    </a:lnTo>
                    <a:lnTo>
                      <a:pt x="369" y="163"/>
                    </a:lnTo>
                    <a:lnTo>
                      <a:pt x="374" y="168"/>
                    </a:lnTo>
                    <a:lnTo>
                      <a:pt x="379" y="168"/>
                    </a:lnTo>
                    <a:lnTo>
                      <a:pt x="393" y="173"/>
                    </a:lnTo>
                    <a:lnTo>
                      <a:pt x="408" y="178"/>
                    </a:lnTo>
                    <a:lnTo>
                      <a:pt x="432" y="183"/>
                    </a:lnTo>
                    <a:lnTo>
                      <a:pt x="456" y="187"/>
                    </a:lnTo>
                    <a:lnTo>
                      <a:pt x="480" y="187"/>
                    </a:lnTo>
                    <a:lnTo>
                      <a:pt x="499" y="187"/>
                    </a:lnTo>
                    <a:lnTo>
                      <a:pt x="523" y="187"/>
                    </a:lnTo>
                    <a:lnTo>
                      <a:pt x="518" y="187"/>
                    </a:lnTo>
                    <a:lnTo>
                      <a:pt x="513" y="192"/>
                    </a:lnTo>
                    <a:lnTo>
                      <a:pt x="508" y="202"/>
                    </a:lnTo>
                    <a:lnTo>
                      <a:pt x="499" y="211"/>
                    </a:lnTo>
                    <a:lnTo>
                      <a:pt x="494" y="221"/>
                    </a:lnTo>
                    <a:lnTo>
                      <a:pt x="485" y="230"/>
                    </a:lnTo>
                    <a:lnTo>
                      <a:pt x="480" y="240"/>
                    </a:lnTo>
                    <a:lnTo>
                      <a:pt x="475" y="245"/>
                    </a:lnTo>
                    <a:lnTo>
                      <a:pt x="475" y="245"/>
                    </a:lnTo>
                    <a:lnTo>
                      <a:pt x="475" y="250"/>
                    </a:lnTo>
                    <a:lnTo>
                      <a:pt x="470" y="250"/>
                    </a:lnTo>
                    <a:lnTo>
                      <a:pt x="470" y="254"/>
                    </a:lnTo>
                    <a:lnTo>
                      <a:pt x="470" y="259"/>
                    </a:lnTo>
                    <a:lnTo>
                      <a:pt x="465" y="259"/>
                    </a:lnTo>
                    <a:lnTo>
                      <a:pt x="470" y="264"/>
                    </a:lnTo>
                    <a:lnTo>
                      <a:pt x="470" y="269"/>
                    </a:lnTo>
                    <a:lnTo>
                      <a:pt x="470" y="278"/>
                    </a:lnTo>
                    <a:lnTo>
                      <a:pt x="465" y="283"/>
                    </a:lnTo>
                    <a:lnTo>
                      <a:pt x="456" y="283"/>
                    </a:lnTo>
                    <a:lnTo>
                      <a:pt x="446" y="288"/>
                    </a:lnTo>
                    <a:lnTo>
                      <a:pt x="432" y="288"/>
                    </a:lnTo>
                    <a:lnTo>
                      <a:pt x="422" y="288"/>
                    </a:lnTo>
                    <a:lnTo>
                      <a:pt x="408" y="283"/>
                    </a:lnTo>
                    <a:lnTo>
                      <a:pt x="403" y="274"/>
                    </a:lnTo>
                    <a:lnTo>
                      <a:pt x="398" y="274"/>
                    </a:lnTo>
                    <a:lnTo>
                      <a:pt x="398" y="274"/>
                    </a:lnTo>
                    <a:lnTo>
                      <a:pt x="398" y="274"/>
                    </a:lnTo>
                    <a:lnTo>
                      <a:pt x="398" y="274"/>
                    </a:lnTo>
                    <a:lnTo>
                      <a:pt x="398" y="274"/>
                    </a:lnTo>
                    <a:lnTo>
                      <a:pt x="393" y="269"/>
                    </a:lnTo>
                    <a:lnTo>
                      <a:pt x="393" y="264"/>
                    </a:lnTo>
                    <a:lnTo>
                      <a:pt x="389" y="259"/>
                    </a:lnTo>
                    <a:lnTo>
                      <a:pt x="384" y="254"/>
                    </a:lnTo>
                    <a:lnTo>
                      <a:pt x="379" y="250"/>
                    </a:lnTo>
                    <a:lnTo>
                      <a:pt x="369" y="250"/>
                    </a:lnTo>
                    <a:lnTo>
                      <a:pt x="365" y="245"/>
                    </a:lnTo>
                    <a:lnTo>
                      <a:pt x="355" y="245"/>
                    </a:lnTo>
                    <a:lnTo>
                      <a:pt x="350" y="250"/>
                    </a:lnTo>
                    <a:lnTo>
                      <a:pt x="350" y="254"/>
                    </a:lnTo>
                    <a:lnTo>
                      <a:pt x="345" y="259"/>
                    </a:lnTo>
                    <a:lnTo>
                      <a:pt x="350" y="269"/>
                    </a:lnTo>
                    <a:lnTo>
                      <a:pt x="350" y="283"/>
                    </a:lnTo>
                    <a:lnTo>
                      <a:pt x="355" y="298"/>
                    </a:lnTo>
                    <a:lnTo>
                      <a:pt x="355" y="312"/>
                    </a:lnTo>
                    <a:lnTo>
                      <a:pt x="355" y="326"/>
                    </a:lnTo>
                    <a:lnTo>
                      <a:pt x="360" y="336"/>
                    </a:lnTo>
                    <a:lnTo>
                      <a:pt x="360" y="346"/>
                    </a:lnTo>
                    <a:lnTo>
                      <a:pt x="360" y="355"/>
                    </a:lnTo>
                    <a:lnTo>
                      <a:pt x="355" y="365"/>
                    </a:lnTo>
                    <a:lnTo>
                      <a:pt x="350" y="370"/>
                    </a:lnTo>
                    <a:lnTo>
                      <a:pt x="336" y="374"/>
                    </a:lnTo>
                    <a:lnTo>
                      <a:pt x="321" y="379"/>
                    </a:lnTo>
                    <a:lnTo>
                      <a:pt x="307" y="374"/>
                    </a:lnTo>
                    <a:lnTo>
                      <a:pt x="297" y="370"/>
                    </a:lnTo>
                    <a:lnTo>
                      <a:pt x="288" y="360"/>
                    </a:lnTo>
                    <a:lnTo>
                      <a:pt x="278" y="346"/>
                    </a:lnTo>
                    <a:lnTo>
                      <a:pt x="273" y="326"/>
                    </a:lnTo>
                    <a:lnTo>
                      <a:pt x="269" y="312"/>
                    </a:lnTo>
                    <a:lnTo>
                      <a:pt x="259" y="298"/>
                    </a:lnTo>
                    <a:lnTo>
                      <a:pt x="254" y="288"/>
                    </a:lnTo>
                    <a:lnTo>
                      <a:pt x="249" y="278"/>
                    </a:lnTo>
                    <a:lnTo>
                      <a:pt x="240" y="274"/>
                    </a:lnTo>
                    <a:lnTo>
                      <a:pt x="235" y="269"/>
                    </a:lnTo>
                    <a:lnTo>
                      <a:pt x="235" y="274"/>
                    </a:lnTo>
                    <a:lnTo>
                      <a:pt x="235" y="278"/>
                    </a:lnTo>
                    <a:lnTo>
                      <a:pt x="230" y="283"/>
                    </a:lnTo>
                    <a:lnTo>
                      <a:pt x="230" y="293"/>
                    </a:lnTo>
                    <a:lnTo>
                      <a:pt x="225" y="298"/>
                    </a:lnTo>
                    <a:lnTo>
                      <a:pt x="221" y="307"/>
                    </a:lnTo>
                    <a:lnTo>
                      <a:pt x="216" y="317"/>
                    </a:lnTo>
                    <a:lnTo>
                      <a:pt x="211" y="326"/>
                    </a:lnTo>
                    <a:lnTo>
                      <a:pt x="206" y="336"/>
                    </a:lnTo>
                    <a:close/>
                  </a:path>
                </a:pathLst>
              </a:custGeom>
              <a:solidFill>
                <a:srgbClr val="B5856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84" name="Freeform 60"/>
              <p:cNvSpPr>
                <a:spLocks/>
              </p:cNvSpPr>
              <p:nvPr/>
            </p:nvSpPr>
            <p:spPr bwMode="auto">
              <a:xfrm>
                <a:off x="851" y="9791"/>
                <a:ext cx="523" cy="422"/>
              </a:xfrm>
              <a:custGeom>
                <a:avLst/>
                <a:gdLst/>
                <a:ahLst/>
                <a:cxnLst>
                  <a:cxn ang="0">
                    <a:pos x="187" y="365"/>
                  </a:cxn>
                  <a:cxn ang="0">
                    <a:pos x="154" y="403"/>
                  </a:cxn>
                  <a:cxn ang="0">
                    <a:pos x="67" y="394"/>
                  </a:cxn>
                  <a:cxn ang="0">
                    <a:pos x="106" y="341"/>
                  </a:cxn>
                  <a:cxn ang="0">
                    <a:pos x="125" y="302"/>
                  </a:cxn>
                  <a:cxn ang="0">
                    <a:pos x="125" y="250"/>
                  </a:cxn>
                  <a:cxn ang="0">
                    <a:pos x="120" y="187"/>
                  </a:cxn>
                  <a:cxn ang="0">
                    <a:pos x="101" y="149"/>
                  </a:cxn>
                  <a:cxn ang="0">
                    <a:pos x="77" y="120"/>
                  </a:cxn>
                  <a:cxn ang="0">
                    <a:pos x="43" y="82"/>
                  </a:cxn>
                  <a:cxn ang="0">
                    <a:pos x="19" y="39"/>
                  </a:cxn>
                  <a:cxn ang="0">
                    <a:pos x="5" y="5"/>
                  </a:cxn>
                  <a:cxn ang="0">
                    <a:pos x="10" y="15"/>
                  </a:cxn>
                  <a:cxn ang="0">
                    <a:pos x="29" y="34"/>
                  </a:cxn>
                  <a:cxn ang="0">
                    <a:pos x="53" y="53"/>
                  </a:cxn>
                  <a:cxn ang="0">
                    <a:pos x="77" y="82"/>
                  </a:cxn>
                  <a:cxn ang="0">
                    <a:pos x="96" y="111"/>
                  </a:cxn>
                  <a:cxn ang="0">
                    <a:pos x="115" y="111"/>
                  </a:cxn>
                  <a:cxn ang="0">
                    <a:pos x="130" y="101"/>
                  </a:cxn>
                  <a:cxn ang="0">
                    <a:pos x="130" y="82"/>
                  </a:cxn>
                  <a:cxn ang="0">
                    <a:pos x="125" y="67"/>
                  </a:cxn>
                  <a:cxn ang="0">
                    <a:pos x="130" y="63"/>
                  </a:cxn>
                  <a:cxn ang="0">
                    <a:pos x="134" y="72"/>
                  </a:cxn>
                  <a:cxn ang="0">
                    <a:pos x="158" y="115"/>
                  </a:cxn>
                  <a:cxn ang="0">
                    <a:pos x="192" y="149"/>
                  </a:cxn>
                  <a:cxn ang="0">
                    <a:pos x="235" y="178"/>
                  </a:cxn>
                  <a:cxn ang="0">
                    <a:pos x="288" y="178"/>
                  </a:cxn>
                  <a:cxn ang="0">
                    <a:pos x="317" y="163"/>
                  </a:cxn>
                  <a:cxn ang="0">
                    <a:pos x="336" y="154"/>
                  </a:cxn>
                  <a:cxn ang="0">
                    <a:pos x="365" y="163"/>
                  </a:cxn>
                  <a:cxn ang="0">
                    <a:pos x="393" y="173"/>
                  </a:cxn>
                  <a:cxn ang="0">
                    <a:pos x="480" y="187"/>
                  </a:cxn>
                  <a:cxn ang="0">
                    <a:pos x="513" y="192"/>
                  </a:cxn>
                  <a:cxn ang="0">
                    <a:pos x="485" y="230"/>
                  </a:cxn>
                  <a:cxn ang="0">
                    <a:pos x="475" y="250"/>
                  </a:cxn>
                  <a:cxn ang="0">
                    <a:pos x="470" y="259"/>
                  </a:cxn>
                  <a:cxn ang="0">
                    <a:pos x="465" y="278"/>
                  </a:cxn>
                  <a:cxn ang="0">
                    <a:pos x="422" y="283"/>
                  </a:cxn>
                  <a:cxn ang="0">
                    <a:pos x="398" y="274"/>
                  </a:cxn>
                  <a:cxn ang="0">
                    <a:pos x="393" y="269"/>
                  </a:cxn>
                  <a:cxn ang="0">
                    <a:pos x="379" y="250"/>
                  </a:cxn>
                  <a:cxn ang="0">
                    <a:pos x="350" y="245"/>
                  </a:cxn>
                  <a:cxn ang="0">
                    <a:pos x="350" y="274"/>
                  </a:cxn>
                  <a:cxn ang="0">
                    <a:pos x="355" y="326"/>
                  </a:cxn>
                  <a:cxn ang="0">
                    <a:pos x="345" y="355"/>
                  </a:cxn>
                  <a:cxn ang="0">
                    <a:pos x="297" y="350"/>
                  </a:cxn>
                  <a:cxn ang="0">
                    <a:pos x="269" y="298"/>
                  </a:cxn>
                  <a:cxn ang="0">
                    <a:pos x="235" y="264"/>
                  </a:cxn>
                  <a:cxn ang="0">
                    <a:pos x="230" y="278"/>
                  </a:cxn>
                  <a:cxn ang="0">
                    <a:pos x="211" y="317"/>
                  </a:cxn>
                </a:cxnLst>
                <a:rect l="0" t="0" r="r" b="b"/>
                <a:pathLst>
                  <a:path w="523" h="422">
                    <a:moveTo>
                      <a:pt x="206" y="331"/>
                    </a:moveTo>
                    <a:lnTo>
                      <a:pt x="201" y="341"/>
                    </a:lnTo>
                    <a:lnTo>
                      <a:pt x="192" y="350"/>
                    </a:lnTo>
                    <a:lnTo>
                      <a:pt x="187" y="365"/>
                    </a:lnTo>
                    <a:lnTo>
                      <a:pt x="178" y="374"/>
                    </a:lnTo>
                    <a:lnTo>
                      <a:pt x="168" y="384"/>
                    </a:lnTo>
                    <a:lnTo>
                      <a:pt x="158" y="394"/>
                    </a:lnTo>
                    <a:lnTo>
                      <a:pt x="154" y="403"/>
                    </a:lnTo>
                    <a:lnTo>
                      <a:pt x="144" y="408"/>
                    </a:lnTo>
                    <a:lnTo>
                      <a:pt x="38" y="422"/>
                    </a:lnTo>
                    <a:lnTo>
                      <a:pt x="53" y="408"/>
                    </a:lnTo>
                    <a:lnTo>
                      <a:pt x="67" y="394"/>
                    </a:lnTo>
                    <a:lnTo>
                      <a:pt x="77" y="379"/>
                    </a:lnTo>
                    <a:lnTo>
                      <a:pt x="86" y="365"/>
                    </a:lnTo>
                    <a:lnTo>
                      <a:pt x="96" y="350"/>
                    </a:lnTo>
                    <a:lnTo>
                      <a:pt x="106" y="341"/>
                    </a:lnTo>
                    <a:lnTo>
                      <a:pt x="110" y="331"/>
                    </a:lnTo>
                    <a:lnTo>
                      <a:pt x="115" y="322"/>
                    </a:lnTo>
                    <a:lnTo>
                      <a:pt x="120" y="312"/>
                    </a:lnTo>
                    <a:lnTo>
                      <a:pt x="125" y="302"/>
                    </a:lnTo>
                    <a:lnTo>
                      <a:pt x="125" y="293"/>
                    </a:lnTo>
                    <a:lnTo>
                      <a:pt x="125" y="278"/>
                    </a:lnTo>
                    <a:lnTo>
                      <a:pt x="125" y="264"/>
                    </a:lnTo>
                    <a:lnTo>
                      <a:pt x="125" y="250"/>
                    </a:lnTo>
                    <a:lnTo>
                      <a:pt x="125" y="235"/>
                    </a:lnTo>
                    <a:lnTo>
                      <a:pt x="125" y="216"/>
                    </a:lnTo>
                    <a:lnTo>
                      <a:pt x="125" y="202"/>
                    </a:lnTo>
                    <a:lnTo>
                      <a:pt x="120" y="187"/>
                    </a:lnTo>
                    <a:lnTo>
                      <a:pt x="115" y="178"/>
                    </a:lnTo>
                    <a:lnTo>
                      <a:pt x="110" y="168"/>
                    </a:lnTo>
                    <a:lnTo>
                      <a:pt x="106" y="159"/>
                    </a:lnTo>
                    <a:lnTo>
                      <a:pt x="101" y="149"/>
                    </a:lnTo>
                    <a:lnTo>
                      <a:pt x="96" y="139"/>
                    </a:lnTo>
                    <a:lnTo>
                      <a:pt x="91" y="135"/>
                    </a:lnTo>
                    <a:lnTo>
                      <a:pt x="86" y="130"/>
                    </a:lnTo>
                    <a:lnTo>
                      <a:pt x="77" y="120"/>
                    </a:lnTo>
                    <a:lnTo>
                      <a:pt x="72" y="111"/>
                    </a:lnTo>
                    <a:lnTo>
                      <a:pt x="62" y="101"/>
                    </a:lnTo>
                    <a:lnTo>
                      <a:pt x="53" y="91"/>
                    </a:lnTo>
                    <a:lnTo>
                      <a:pt x="43" y="82"/>
                    </a:lnTo>
                    <a:lnTo>
                      <a:pt x="38" y="67"/>
                    </a:lnTo>
                    <a:lnTo>
                      <a:pt x="29" y="58"/>
                    </a:lnTo>
                    <a:lnTo>
                      <a:pt x="24" y="48"/>
                    </a:lnTo>
                    <a:lnTo>
                      <a:pt x="19" y="39"/>
                    </a:lnTo>
                    <a:lnTo>
                      <a:pt x="14" y="29"/>
                    </a:lnTo>
                    <a:lnTo>
                      <a:pt x="10" y="19"/>
                    </a:lnTo>
                    <a:lnTo>
                      <a:pt x="5" y="15"/>
                    </a:lnTo>
                    <a:lnTo>
                      <a:pt x="5" y="5"/>
                    </a:lnTo>
                    <a:lnTo>
                      <a:pt x="0" y="5"/>
                    </a:lnTo>
                    <a:lnTo>
                      <a:pt x="0" y="0"/>
                    </a:lnTo>
                    <a:lnTo>
                      <a:pt x="5" y="10"/>
                    </a:lnTo>
                    <a:lnTo>
                      <a:pt x="10" y="15"/>
                    </a:lnTo>
                    <a:lnTo>
                      <a:pt x="14" y="19"/>
                    </a:lnTo>
                    <a:lnTo>
                      <a:pt x="19" y="24"/>
                    </a:lnTo>
                    <a:lnTo>
                      <a:pt x="24" y="29"/>
                    </a:lnTo>
                    <a:lnTo>
                      <a:pt x="29" y="34"/>
                    </a:lnTo>
                    <a:lnTo>
                      <a:pt x="38" y="39"/>
                    </a:lnTo>
                    <a:lnTo>
                      <a:pt x="43" y="43"/>
                    </a:lnTo>
                    <a:lnTo>
                      <a:pt x="48" y="48"/>
                    </a:lnTo>
                    <a:lnTo>
                      <a:pt x="53" y="53"/>
                    </a:lnTo>
                    <a:lnTo>
                      <a:pt x="58" y="63"/>
                    </a:lnTo>
                    <a:lnTo>
                      <a:pt x="62" y="67"/>
                    </a:lnTo>
                    <a:lnTo>
                      <a:pt x="67" y="72"/>
                    </a:lnTo>
                    <a:lnTo>
                      <a:pt x="77" y="82"/>
                    </a:lnTo>
                    <a:lnTo>
                      <a:pt x="82" y="87"/>
                    </a:lnTo>
                    <a:lnTo>
                      <a:pt x="86" y="96"/>
                    </a:lnTo>
                    <a:lnTo>
                      <a:pt x="91" y="106"/>
                    </a:lnTo>
                    <a:lnTo>
                      <a:pt x="96" y="111"/>
                    </a:lnTo>
                    <a:lnTo>
                      <a:pt x="106" y="111"/>
                    </a:lnTo>
                    <a:lnTo>
                      <a:pt x="110" y="111"/>
                    </a:lnTo>
                    <a:lnTo>
                      <a:pt x="115" y="111"/>
                    </a:lnTo>
                    <a:lnTo>
                      <a:pt x="115" y="111"/>
                    </a:lnTo>
                    <a:lnTo>
                      <a:pt x="120" y="106"/>
                    </a:lnTo>
                    <a:lnTo>
                      <a:pt x="125" y="106"/>
                    </a:lnTo>
                    <a:lnTo>
                      <a:pt x="125" y="101"/>
                    </a:lnTo>
                    <a:lnTo>
                      <a:pt x="130" y="101"/>
                    </a:lnTo>
                    <a:lnTo>
                      <a:pt x="130" y="96"/>
                    </a:lnTo>
                    <a:lnTo>
                      <a:pt x="130" y="91"/>
                    </a:lnTo>
                    <a:lnTo>
                      <a:pt x="130" y="87"/>
                    </a:lnTo>
                    <a:lnTo>
                      <a:pt x="130" y="82"/>
                    </a:lnTo>
                    <a:lnTo>
                      <a:pt x="130" y="77"/>
                    </a:lnTo>
                    <a:lnTo>
                      <a:pt x="130" y="72"/>
                    </a:lnTo>
                    <a:lnTo>
                      <a:pt x="130" y="72"/>
                    </a:lnTo>
                    <a:lnTo>
                      <a:pt x="125" y="67"/>
                    </a:lnTo>
                    <a:lnTo>
                      <a:pt x="125" y="67"/>
                    </a:lnTo>
                    <a:lnTo>
                      <a:pt x="130" y="67"/>
                    </a:lnTo>
                    <a:lnTo>
                      <a:pt x="130" y="67"/>
                    </a:lnTo>
                    <a:lnTo>
                      <a:pt x="130" y="63"/>
                    </a:lnTo>
                    <a:lnTo>
                      <a:pt x="130" y="63"/>
                    </a:lnTo>
                    <a:lnTo>
                      <a:pt x="130" y="63"/>
                    </a:lnTo>
                    <a:lnTo>
                      <a:pt x="130" y="67"/>
                    </a:lnTo>
                    <a:lnTo>
                      <a:pt x="134" y="72"/>
                    </a:lnTo>
                    <a:lnTo>
                      <a:pt x="139" y="82"/>
                    </a:lnTo>
                    <a:lnTo>
                      <a:pt x="144" y="91"/>
                    </a:lnTo>
                    <a:lnTo>
                      <a:pt x="154" y="101"/>
                    </a:lnTo>
                    <a:lnTo>
                      <a:pt x="158" y="115"/>
                    </a:lnTo>
                    <a:lnTo>
                      <a:pt x="168" y="125"/>
                    </a:lnTo>
                    <a:lnTo>
                      <a:pt x="178" y="135"/>
                    </a:lnTo>
                    <a:lnTo>
                      <a:pt x="182" y="139"/>
                    </a:lnTo>
                    <a:lnTo>
                      <a:pt x="192" y="149"/>
                    </a:lnTo>
                    <a:lnTo>
                      <a:pt x="201" y="159"/>
                    </a:lnTo>
                    <a:lnTo>
                      <a:pt x="211" y="163"/>
                    </a:lnTo>
                    <a:lnTo>
                      <a:pt x="221" y="173"/>
                    </a:lnTo>
                    <a:lnTo>
                      <a:pt x="235" y="178"/>
                    </a:lnTo>
                    <a:lnTo>
                      <a:pt x="245" y="183"/>
                    </a:lnTo>
                    <a:lnTo>
                      <a:pt x="259" y="183"/>
                    </a:lnTo>
                    <a:lnTo>
                      <a:pt x="273" y="183"/>
                    </a:lnTo>
                    <a:lnTo>
                      <a:pt x="288" y="178"/>
                    </a:lnTo>
                    <a:lnTo>
                      <a:pt x="297" y="178"/>
                    </a:lnTo>
                    <a:lnTo>
                      <a:pt x="302" y="173"/>
                    </a:lnTo>
                    <a:lnTo>
                      <a:pt x="307" y="168"/>
                    </a:lnTo>
                    <a:lnTo>
                      <a:pt x="317" y="163"/>
                    </a:lnTo>
                    <a:lnTo>
                      <a:pt x="321" y="159"/>
                    </a:lnTo>
                    <a:lnTo>
                      <a:pt x="326" y="159"/>
                    </a:lnTo>
                    <a:lnTo>
                      <a:pt x="331" y="154"/>
                    </a:lnTo>
                    <a:lnTo>
                      <a:pt x="336" y="154"/>
                    </a:lnTo>
                    <a:lnTo>
                      <a:pt x="345" y="154"/>
                    </a:lnTo>
                    <a:lnTo>
                      <a:pt x="350" y="159"/>
                    </a:lnTo>
                    <a:lnTo>
                      <a:pt x="355" y="159"/>
                    </a:lnTo>
                    <a:lnTo>
                      <a:pt x="365" y="163"/>
                    </a:lnTo>
                    <a:lnTo>
                      <a:pt x="369" y="163"/>
                    </a:lnTo>
                    <a:lnTo>
                      <a:pt x="374" y="168"/>
                    </a:lnTo>
                    <a:lnTo>
                      <a:pt x="379" y="168"/>
                    </a:lnTo>
                    <a:lnTo>
                      <a:pt x="393" y="173"/>
                    </a:lnTo>
                    <a:lnTo>
                      <a:pt x="408" y="178"/>
                    </a:lnTo>
                    <a:lnTo>
                      <a:pt x="432" y="183"/>
                    </a:lnTo>
                    <a:lnTo>
                      <a:pt x="456" y="187"/>
                    </a:lnTo>
                    <a:lnTo>
                      <a:pt x="480" y="187"/>
                    </a:lnTo>
                    <a:lnTo>
                      <a:pt x="499" y="187"/>
                    </a:lnTo>
                    <a:lnTo>
                      <a:pt x="523" y="187"/>
                    </a:lnTo>
                    <a:lnTo>
                      <a:pt x="518" y="187"/>
                    </a:lnTo>
                    <a:lnTo>
                      <a:pt x="513" y="192"/>
                    </a:lnTo>
                    <a:lnTo>
                      <a:pt x="508" y="202"/>
                    </a:lnTo>
                    <a:lnTo>
                      <a:pt x="499" y="211"/>
                    </a:lnTo>
                    <a:lnTo>
                      <a:pt x="494" y="221"/>
                    </a:lnTo>
                    <a:lnTo>
                      <a:pt x="485" y="230"/>
                    </a:lnTo>
                    <a:lnTo>
                      <a:pt x="480" y="235"/>
                    </a:lnTo>
                    <a:lnTo>
                      <a:pt x="480" y="240"/>
                    </a:lnTo>
                    <a:lnTo>
                      <a:pt x="475" y="245"/>
                    </a:lnTo>
                    <a:lnTo>
                      <a:pt x="475" y="250"/>
                    </a:lnTo>
                    <a:lnTo>
                      <a:pt x="470" y="250"/>
                    </a:lnTo>
                    <a:lnTo>
                      <a:pt x="470" y="254"/>
                    </a:lnTo>
                    <a:lnTo>
                      <a:pt x="470" y="254"/>
                    </a:lnTo>
                    <a:lnTo>
                      <a:pt x="470" y="259"/>
                    </a:lnTo>
                    <a:lnTo>
                      <a:pt x="470" y="264"/>
                    </a:lnTo>
                    <a:lnTo>
                      <a:pt x="470" y="269"/>
                    </a:lnTo>
                    <a:lnTo>
                      <a:pt x="470" y="274"/>
                    </a:lnTo>
                    <a:lnTo>
                      <a:pt x="465" y="278"/>
                    </a:lnTo>
                    <a:lnTo>
                      <a:pt x="456" y="283"/>
                    </a:lnTo>
                    <a:lnTo>
                      <a:pt x="446" y="283"/>
                    </a:lnTo>
                    <a:lnTo>
                      <a:pt x="432" y="288"/>
                    </a:lnTo>
                    <a:lnTo>
                      <a:pt x="422" y="283"/>
                    </a:lnTo>
                    <a:lnTo>
                      <a:pt x="413" y="278"/>
                    </a:lnTo>
                    <a:lnTo>
                      <a:pt x="403" y="274"/>
                    </a:lnTo>
                    <a:lnTo>
                      <a:pt x="398" y="274"/>
                    </a:lnTo>
                    <a:lnTo>
                      <a:pt x="398" y="274"/>
                    </a:lnTo>
                    <a:lnTo>
                      <a:pt x="398" y="269"/>
                    </a:lnTo>
                    <a:lnTo>
                      <a:pt x="398" y="269"/>
                    </a:lnTo>
                    <a:lnTo>
                      <a:pt x="398" y="269"/>
                    </a:lnTo>
                    <a:lnTo>
                      <a:pt x="393" y="269"/>
                    </a:lnTo>
                    <a:lnTo>
                      <a:pt x="393" y="264"/>
                    </a:lnTo>
                    <a:lnTo>
                      <a:pt x="389" y="259"/>
                    </a:lnTo>
                    <a:lnTo>
                      <a:pt x="384" y="254"/>
                    </a:lnTo>
                    <a:lnTo>
                      <a:pt x="379" y="250"/>
                    </a:lnTo>
                    <a:lnTo>
                      <a:pt x="369" y="245"/>
                    </a:lnTo>
                    <a:lnTo>
                      <a:pt x="365" y="245"/>
                    </a:lnTo>
                    <a:lnTo>
                      <a:pt x="355" y="245"/>
                    </a:lnTo>
                    <a:lnTo>
                      <a:pt x="350" y="245"/>
                    </a:lnTo>
                    <a:lnTo>
                      <a:pt x="345" y="250"/>
                    </a:lnTo>
                    <a:lnTo>
                      <a:pt x="345" y="254"/>
                    </a:lnTo>
                    <a:lnTo>
                      <a:pt x="345" y="264"/>
                    </a:lnTo>
                    <a:lnTo>
                      <a:pt x="350" y="274"/>
                    </a:lnTo>
                    <a:lnTo>
                      <a:pt x="350" y="288"/>
                    </a:lnTo>
                    <a:lnTo>
                      <a:pt x="350" y="302"/>
                    </a:lnTo>
                    <a:lnTo>
                      <a:pt x="355" y="312"/>
                    </a:lnTo>
                    <a:lnTo>
                      <a:pt x="355" y="326"/>
                    </a:lnTo>
                    <a:lnTo>
                      <a:pt x="355" y="336"/>
                    </a:lnTo>
                    <a:lnTo>
                      <a:pt x="355" y="341"/>
                    </a:lnTo>
                    <a:lnTo>
                      <a:pt x="350" y="346"/>
                    </a:lnTo>
                    <a:lnTo>
                      <a:pt x="345" y="355"/>
                    </a:lnTo>
                    <a:lnTo>
                      <a:pt x="336" y="360"/>
                    </a:lnTo>
                    <a:lnTo>
                      <a:pt x="321" y="360"/>
                    </a:lnTo>
                    <a:lnTo>
                      <a:pt x="307" y="360"/>
                    </a:lnTo>
                    <a:lnTo>
                      <a:pt x="297" y="350"/>
                    </a:lnTo>
                    <a:lnTo>
                      <a:pt x="288" y="341"/>
                    </a:lnTo>
                    <a:lnTo>
                      <a:pt x="283" y="331"/>
                    </a:lnTo>
                    <a:lnTo>
                      <a:pt x="273" y="312"/>
                    </a:lnTo>
                    <a:lnTo>
                      <a:pt x="269" y="298"/>
                    </a:lnTo>
                    <a:lnTo>
                      <a:pt x="259" y="288"/>
                    </a:lnTo>
                    <a:lnTo>
                      <a:pt x="249" y="274"/>
                    </a:lnTo>
                    <a:lnTo>
                      <a:pt x="245" y="269"/>
                    </a:lnTo>
                    <a:lnTo>
                      <a:pt x="235" y="264"/>
                    </a:lnTo>
                    <a:lnTo>
                      <a:pt x="230" y="264"/>
                    </a:lnTo>
                    <a:lnTo>
                      <a:pt x="230" y="264"/>
                    </a:lnTo>
                    <a:lnTo>
                      <a:pt x="230" y="269"/>
                    </a:lnTo>
                    <a:lnTo>
                      <a:pt x="230" y="278"/>
                    </a:lnTo>
                    <a:lnTo>
                      <a:pt x="225" y="288"/>
                    </a:lnTo>
                    <a:lnTo>
                      <a:pt x="221" y="298"/>
                    </a:lnTo>
                    <a:lnTo>
                      <a:pt x="216" y="307"/>
                    </a:lnTo>
                    <a:lnTo>
                      <a:pt x="211" y="317"/>
                    </a:lnTo>
                    <a:lnTo>
                      <a:pt x="206" y="326"/>
                    </a:lnTo>
                    <a:lnTo>
                      <a:pt x="206" y="331"/>
                    </a:lnTo>
                    <a:close/>
                  </a:path>
                </a:pathLst>
              </a:custGeom>
              <a:solidFill>
                <a:srgbClr val="B3836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85" name="Freeform 61"/>
              <p:cNvSpPr>
                <a:spLocks/>
              </p:cNvSpPr>
              <p:nvPr/>
            </p:nvSpPr>
            <p:spPr bwMode="auto">
              <a:xfrm>
                <a:off x="851" y="9791"/>
                <a:ext cx="523" cy="422"/>
              </a:xfrm>
              <a:custGeom>
                <a:avLst/>
                <a:gdLst/>
                <a:ahLst/>
                <a:cxnLst>
                  <a:cxn ang="0">
                    <a:pos x="182" y="365"/>
                  </a:cxn>
                  <a:cxn ang="0">
                    <a:pos x="149" y="403"/>
                  </a:cxn>
                  <a:cxn ang="0">
                    <a:pos x="67" y="394"/>
                  </a:cxn>
                  <a:cxn ang="0">
                    <a:pos x="106" y="341"/>
                  </a:cxn>
                  <a:cxn ang="0">
                    <a:pos x="125" y="302"/>
                  </a:cxn>
                  <a:cxn ang="0">
                    <a:pos x="125" y="250"/>
                  </a:cxn>
                  <a:cxn ang="0">
                    <a:pos x="120" y="187"/>
                  </a:cxn>
                  <a:cxn ang="0">
                    <a:pos x="101" y="149"/>
                  </a:cxn>
                  <a:cxn ang="0">
                    <a:pos x="77" y="120"/>
                  </a:cxn>
                  <a:cxn ang="0">
                    <a:pos x="43" y="82"/>
                  </a:cxn>
                  <a:cxn ang="0">
                    <a:pos x="19" y="39"/>
                  </a:cxn>
                  <a:cxn ang="0">
                    <a:pos x="5" y="5"/>
                  </a:cxn>
                  <a:cxn ang="0">
                    <a:pos x="10" y="15"/>
                  </a:cxn>
                  <a:cxn ang="0">
                    <a:pos x="29" y="34"/>
                  </a:cxn>
                  <a:cxn ang="0">
                    <a:pos x="53" y="53"/>
                  </a:cxn>
                  <a:cxn ang="0">
                    <a:pos x="72" y="82"/>
                  </a:cxn>
                  <a:cxn ang="0">
                    <a:pos x="96" y="111"/>
                  </a:cxn>
                  <a:cxn ang="0">
                    <a:pos x="115" y="111"/>
                  </a:cxn>
                  <a:cxn ang="0">
                    <a:pos x="130" y="101"/>
                  </a:cxn>
                  <a:cxn ang="0">
                    <a:pos x="130" y="82"/>
                  </a:cxn>
                  <a:cxn ang="0">
                    <a:pos x="130" y="72"/>
                  </a:cxn>
                  <a:cxn ang="0">
                    <a:pos x="130" y="67"/>
                  </a:cxn>
                  <a:cxn ang="0">
                    <a:pos x="134" y="77"/>
                  </a:cxn>
                  <a:cxn ang="0">
                    <a:pos x="158" y="115"/>
                  </a:cxn>
                  <a:cxn ang="0">
                    <a:pos x="192" y="149"/>
                  </a:cxn>
                  <a:cxn ang="0">
                    <a:pos x="235" y="178"/>
                  </a:cxn>
                  <a:cxn ang="0">
                    <a:pos x="288" y="183"/>
                  </a:cxn>
                  <a:cxn ang="0">
                    <a:pos x="317" y="163"/>
                  </a:cxn>
                  <a:cxn ang="0">
                    <a:pos x="336" y="154"/>
                  </a:cxn>
                  <a:cxn ang="0">
                    <a:pos x="365" y="163"/>
                  </a:cxn>
                  <a:cxn ang="0">
                    <a:pos x="393" y="173"/>
                  </a:cxn>
                  <a:cxn ang="0">
                    <a:pos x="480" y="187"/>
                  </a:cxn>
                  <a:cxn ang="0">
                    <a:pos x="513" y="192"/>
                  </a:cxn>
                  <a:cxn ang="0">
                    <a:pos x="489" y="230"/>
                  </a:cxn>
                  <a:cxn ang="0">
                    <a:pos x="475" y="245"/>
                  </a:cxn>
                  <a:cxn ang="0">
                    <a:pos x="470" y="259"/>
                  </a:cxn>
                  <a:cxn ang="0">
                    <a:pos x="465" y="278"/>
                  </a:cxn>
                  <a:cxn ang="0">
                    <a:pos x="422" y="283"/>
                  </a:cxn>
                  <a:cxn ang="0">
                    <a:pos x="398" y="269"/>
                  </a:cxn>
                  <a:cxn ang="0">
                    <a:pos x="398" y="264"/>
                  </a:cxn>
                  <a:cxn ang="0">
                    <a:pos x="379" y="250"/>
                  </a:cxn>
                  <a:cxn ang="0">
                    <a:pos x="350" y="245"/>
                  </a:cxn>
                  <a:cxn ang="0">
                    <a:pos x="345" y="269"/>
                  </a:cxn>
                  <a:cxn ang="0">
                    <a:pos x="350" y="312"/>
                  </a:cxn>
                  <a:cxn ang="0">
                    <a:pos x="341" y="336"/>
                  </a:cxn>
                  <a:cxn ang="0">
                    <a:pos x="297" y="336"/>
                  </a:cxn>
                  <a:cxn ang="0">
                    <a:pos x="269" y="283"/>
                  </a:cxn>
                  <a:cxn ang="0">
                    <a:pos x="230" y="254"/>
                  </a:cxn>
                  <a:cxn ang="0">
                    <a:pos x="225" y="274"/>
                  </a:cxn>
                  <a:cxn ang="0">
                    <a:pos x="211" y="317"/>
                  </a:cxn>
                </a:cxnLst>
                <a:rect l="0" t="0" r="r" b="b"/>
                <a:pathLst>
                  <a:path w="523" h="422">
                    <a:moveTo>
                      <a:pt x="201" y="331"/>
                    </a:moveTo>
                    <a:lnTo>
                      <a:pt x="197" y="341"/>
                    </a:lnTo>
                    <a:lnTo>
                      <a:pt x="192" y="350"/>
                    </a:lnTo>
                    <a:lnTo>
                      <a:pt x="182" y="365"/>
                    </a:lnTo>
                    <a:lnTo>
                      <a:pt x="173" y="374"/>
                    </a:lnTo>
                    <a:lnTo>
                      <a:pt x="163" y="384"/>
                    </a:lnTo>
                    <a:lnTo>
                      <a:pt x="154" y="394"/>
                    </a:lnTo>
                    <a:lnTo>
                      <a:pt x="149" y="403"/>
                    </a:lnTo>
                    <a:lnTo>
                      <a:pt x="139" y="408"/>
                    </a:lnTo>
                    <a:lnTo>
                      <a:pt x="38" y="422"/>
                    </a:lnTo>
                    <a:lnTo>
                      <a:pt x="53" y="408"/>
                    </a:lnTo>
                    <a:lnTo>
                      <a:pt x="67" y="394"/>
                    </a:lnTo>
                    <a:lnTo>
                      <a:pt x="77" y="379"/>
                    </a:lnTo>
                    <a:lnTo>
                      <a:pt x="86" y="365"/>
                    </a:lnTo>
                    <a:lnTo>
                      <a:pt x="96" y="350"/>
                    </a:lnTo>
                    <a:lnTo>
                      <a:pt x="106" y="341"/>
                    </a:lnTo>
                    <a:lnTo>
                      <a:pt x="110" y="331"/>
                    </a:lnTo>
                    <a:lnTo>
                      <a:pt x="115" y="322"/>
                    </a:lnTo>
                    <a:lnTo>
                      <a:pt x="120" y="312"/>
                    </a:lnTo>
                    <a:lnTo>
                      <a:pt x="125" y="302"/>
                    </a:lnTo>
                    <a:lnTo>
                      <a:pt x="125" y="293"/>
                    </a:lnTo>
                    <a:lnTo>
                      <a:pt x="125" y="278"/>
                    </a:lnTo>
                    <a:lnTo>
                      <a:pt x="125" y="264"/>
                    </a:lnTo>
                    <a:lnTo>
                      <a:pt x="125" y="250"/>
                    </a:lnTo>
                    <a:lnTo>
                      <a:pt x="125" y="235"/>
                    </a:lnTo>
                    <a:lnTo>
                      <a:pt x="125" y="216"/>
                    </a:lnTo>
                    <a:lnTo>
                      <a:pt x="125" y="202"/>
                    </a:lnTo>
                    <a:lnTo>
                      <a:pt x="120" y="187"/>
                    </a:lnTo>
                    <a:lnTo>
                      <a:pt x="115" y="178"/>
                    </a:lnTo>
                    <a:lnTo>
                      <a:pt x="110" y="168"/>
                    </a:lnTo>
                    <a:lnTo>
                      <a:pt x="106" y="159"/>
                    </a:lnTo>
                    <a:lnTo>
                      <a:pt x="101" y="149"/>
                    </a:lnTo>
                    <a:lnTo>
                      <a:pt x="96" y="139"/>
                    </a:lnTo>
                    <a:lnTo>
                      <a:pt x="91" y="135"/>
                    </a:lnTo>
                    <a:lnTo>
                      <a:pt x="86" y="130"/>
                    </a:lnTo>
                    <a:lnTo>
                      <a:pt x="77" y="120"/>
                    </a:lnTo>
                    <a:lnTo>
                      <a:pt x="72" y="111"/>
                    </a:lnTo>
                    <a:lnTo>
                      <a:pt x="62" y="101"/>
                    </a:lnTo>
                    <a:lnTo>
                      <a:pt x="53" y="91"/>
                    </a:lnTo>
                    <a:lnTo>
                      <a:pt x="43" y="82"/>
                    </a:lnTo>
                    <a:lnTo>
                      <a:pt x="38" y="67"/>
                    </a:lnTo>
                    <a:lnTo>
                      <a:pt x="29" y="58"/>
                    </a:lnTo>
                    <a:lnTo>
                      <a:pt x="24" y="48"/>
                    </a:lnTo>
                    <a:lnTo>
                      <a:pt x="19" y="39"/>
                    </a:lnTo>
                    <a:lnTo>
                      <a:pt x="14" y="29"/>
                    </a:lnTo>
                    <a:lnTo>
                      <a:pt x="10" y="19"/>
                    </a:lnTo>
                    <a:lnTo>
                      <a:pt x="5" y="15"/>
                    </a:lnTo>
                    <a:lnTo>
                      <a:pt x="5" y="5"/>
                    </a:lnTo>
                    <a:lnTo>
                      <a:pt x="0" y="5"/>
                    </a:lnTo>
                    <a:lnTo>
                      <a:pt x="0" y="0"/>
                    </a:lnTo>
                    <a:lnTo>
                      <a:pt x="5" y="10"/>
                    </a:lnTo>
                    <a:lnTo>
                      <a:pt x="10" y="15"/>
                    </a:lnTo>
                    <a:lnTo>
                      <a:pt x="14" y="19"/>
                    </a:lnTo>
                    <a:lnTo>
                      <a:pt x="19" y="24"/>
                    </a:lnTo>
                    <a:lnTo>
                      <a:pt x="24" y="29"/>
                    </a:lnTo>
                    <a:lnTo>
                      <a:pt x="29" y="34"/>
                    </a:lnTo>
                    <a:lnTo>
                      <a:pt x="38" y="39"/>
                    </a:lnTo>
                    <a:lnTo>
                      <a:pt x="43" y="43"/>
                    </a:lnTo>
                    <a:lnTo>
                      <a:pt x="48" y="48"/>
                    </a:lnTo>
                    <a:lnTo>
                      <a:pt x="53" y="53"/>
                    </a:lnTo>
                    <a:lnTo>
                      <a:pt x="58" y="63"/>
                    </a:lnTo>
                    <a:lnTo>
                      <a:pt x="62" y="67"/>
                    </a:lnTo>
                    <a:lnTo>
                      <a:pt x="67" y="72"/>
                    </a:lnTo>
                    <a:lnTo>
                      <a:pt x="72" y="82"/>
                    </a:lnTo>
                    <a:lnTo>
                      <a:pt x="82" y="87"/>
                    </a:lnTo>
                    <a:lnTo>
                      <a:pt x="86" y="96"/>
                    </a:lnTo>
                    <a:lnTo>
                      <a:pt x="91" y="106"/>
                    </a:lnTo>
                    <a:lnTo>
                      <a:pt x="96" y="111"/>
                    </a:lnTo>
                    <a:lnTo>
                      <a:pt x="106" y="111"/>
                    </a:lnTo>
                    <a:lnTo>
                      <a:pt x="110" y="111"/>
                    </a:lnTo>
                    <a:lnTo>
                      <a:pt x="110" y="111"/>
                    </a:lnTo>
                    <a:lnTo>
                      <a:pt x="115" y="111"/>
                    </a:lnTo>
                    <a:lnTo>
                      <a:pt x="120" y="111"/>
                    </a:lnTo>
                    <a:lnTo>
                      <a:pt x="125" y="106"/>
                    </a:lnTo>
                    <a:lnTo>
                      <a:pt x="125" y="106"/>
                    </a:lnTo>
                    <a:lnTo>
                      <a:pt x="130" y="101"/>
                    </a:lnTo>
                    <a:lnTo>
                      <a:pt x="130" y="96"/>
                    </a:lnTo>
                    <a:lnTo>
                      <a:pt x="130" y="91"/>
                    </a:lnTo>
                    <a:lnTo>
                      <a:pt x="130" y="87"/>
                    </a:lnTo>
                    <a:lnTo>
                      <a:pt x="130" y="82"/>
                    </a:lnTo>
                    <a:lnTo>
                      <a:pt x="130" y="77"/>
                    </a:lnTo>
                    <a:lnTo>
                      <a:pt x="130" y="77"/>
                    </a:lnTo>
                    <a:lnTo>
                      <a:pt x="130" y="72"/>
                    </a:lnTo>
                    <a:lnTo>
                      <a:pt x="130" y="72"/>
                    </a:lnTo>
                    <a:lnTo>
                      <a:pt x="130" y="67"/>
                    </a:lnTo>
                    <a:lnTo>
                      <a:pt x="130" y="67"/>
                    </a:lnTo>
                    <a:lnTo>
                      <a:pt x="130" y="67"/>
                    </a:lnTo>
                    <a:lnTo>
                      <a:pt x="130" y="67"/>
                    </a:lnTo>
                    <a:lnTo>
                      <a:pt x="130" y="67"/>
                    </a:lnTo>
                    <a:lnTo>
                      <a:pt x="130" y="67"/>
                    </a:lnTo>
                    <a:lnTo>
                      <a:pt x="134" y="72"/>
                    </a:lnTo>
                    <a:lnTo>
                      <a:pt x="134" y="77"/>
                    </a:lnTo>
                    <a:lnTo>
                      <a:pt x="139" y="82"/>
                    </a:lnTo>
                    <a:lnTo>
                      <a:pt x="144" y="91"/>
                    </a:lnTo>
                    <a:lnTo>
                      <a:pt x="154" y="106"/>
                    </a:lnTo>
                    <a:lnTo>
                      <a:pt x="158" y="115"/>
                    </a:lnTo>
                    <a:lnTo>
                      <a:pt x="168" y="125"/>
                    </a:lnTo>
                    <a:lnTo>
                      <a:pt x="178" y="135"/>
                    </a:lnTo>
                    <a:lnTo>
                      <a:pt x="182" y="139"/>
                    </a:lnTo>
                    <a:lnTo>
                      <a:pt x="192" y="149"/>
                    </a:lnTo>
                    <a:lnTo>
                      <a:pt x="201" y="159"/>
                    </a:lnTo>
                    <a:lnTo>
                      <a:pt x="211" y="168"/>
                    </a:lnTo>
                    <a:lnTo>
                      <a:pt x="221" y="173"/>
                    </a:lnTo>
                    <a:lnTo>
                      <a:pt x="235" y="178"/>
                    </a:lnTo>
                    <a:lnTo>
                      <a:pt x="245" y="183"/>
                    </a:lnTo>
                    <a:lnTo>
                      <a:pt x="259" y="183"/>
                    </a:lnTo>
                    <a:lnTo>
                      <a:pt x="273" y="183"/>
                    </a:lnTo>
                    <a:lnTo>
                      <a:pt x="288" y="183"/>
                    </a:lnTo>
                    <a:lnTo>
                      <a:pt x="297" y="178"/>
                    </a:lnTo>
                    <a:lnTo>
                      <a:pt x="302" y="173"/>
                    </a:lnTo>
                    <a:lnTo>
                      <a:pt x="307" y="168"/>
                    </a:lnTo>
                    <a:lnTo>
                      <a:pt x="317" y="163"/>
                    </a:lnTo>
                    <a:lnTo>
                      <a:pt x="321" y="163"/>
                    </a:lnTo>
                    <a:lnTo>
                      <a:pt x="326" y="159"/>
                    </a:lnTo>
                    <a:lnTo>
                      <a:pt x="331" y="159"/>
                    </a:lnTo>
                    <a:lnTo>
                      <a:pt x="336" y="154"/>
                    </a:lnTo>
                    <a:lnTo>
                      <a:pt x="345" y="159"/>
                    </a:lnTo>
                    <a:lnTo>
                      <a:pt x="350" y="159"/>
                    </a:lnTo>
                    <a:lnTo>
                      <a:pt x="360" y="163"/>
                    </a:lnTo>
                    <a:lnTo>
                      <a:pt x="365" y="163"/>
                    </a:lnTo>
                    <a:lnTo>
                      <a:pt x="369" y="168"/>
                    </a:lnTo>
                    <a:lnTo>
                      <a:pt x="379" y="168"/>
                    </a:lnTo>
                    <a:lnTo>
                      <a:pt x="379" y="168"/>
                    </a:lnTo>
                    <a:lnTo>
                      <a:pt x="393" y="173"/>
                    </a:lnTo>
                    <a:lnTo>
                      <a:pt x="408" y="178"/>
                    </a:lnTo>
                    <a:lnTo>
                      <a:pt x="432" y="183"/>
                    </a:lnTo>
                    <a:lnTo>
                      <a:pt x="456" y="187"/>
                    </a:lnTo>
                    <a:lnTo>
                      <a:pt x="480" y="187"/>
                    </a:lnTo>
                    <a:lnTo>
                      <a:pt x="499" y="187"/>
                    </a:lnTo>
                    <a:lnTo>
                      <a:pt x="523" y="187"/>
                    </a:lnTo>
                    <a:lnTo>
                      <a:pt x="518" y="187"/>
                    </a:lnTo>
                    <a:lnTo>
                      <a:pt x="513" y="192"/>
                    </a:lnTo>
                    <a:lnTo>
                      <a:pt x="508" y="202"/>
                    </a:lnTo>
                    <a:lnTo>
                      <a:pt x="504" y="211"/>
                    </a:lnTo>
                    <a:lnTo>
                      <a:pt x="494" y="221"/>
                    </a:lnTo>
                    <a:lnTo>
                      <a:pt x="489" y="230"/>
                    </a:lnTo>
                    <a:lnTo>
                      <a:pt x="485" y="235"/>
                    </a:lnTo>
                    <a:lnTo>
                      <a:pt x="480" y="240"/>
                    </a:lnTo>
                    <a:lnTo>
                      <a:pt x="480" y="245"/>
                    </a:lnTo>
                    <a:lnTo>
                      <a:pt x="475" y="245"/>
                    </a:lnTo>
                    <a:lnTo>
                      <a:pt x="475" y="250"/>
                    </a:lnTo>
                    <a:lnTo>
                      <a:pt x="470" y="250"/>
                    </a:lnTo>
                    <a:lnTo>
                      <a:pt x="470" y="254"/>
                    </a:lnTo>
                    <a:lnTo>
                      <a:pt x="470" y="259"/>
                    </a:lnTo>
                    <a:lnTo>
                      <a:pt x="470" y="264"/>
                    </a:lnTo>
                    <a:lnTo>
                      <a:pt x="470" y="269"/>
                    </a:lnTo>
                    <a:lnTo>
                      <a:pt x="470" y="274"/>
                    </a:lnTo>
                    <a:lnTo>
                      <a:pt x="465" y="278"/>
                    </a:lnTo>
                    <a:lnTo>
                      <a:pt x="456" y="278"/>
                    </a:lnTo>
                    <a:lnTo>
                      <a:pt x="446" y="283"/>
                    </a:lnTo>
                    <a:lnTo>
                      <a:pt x="437" y="283"/>
                    </a:lnTo>
                    <a:lnTo>
                      <a:pt x="422" y="283"/>
                    </a:lnTo>
                    <a:lnTo>
                      <a:pt x="413" y="278"/>
                    </a:lnTo>
                    <a:lnTo>
                      <a:pt x="403" y="269"/>
                    </a:lnTo>
                    <a:lnTo>
                      <a:pt x="403" y="269"/>
                    </a:lnTo>
                    <a:lnTo>
                      <a:pt x="398" y="269"/>
                    </a:lnTo>
                    <a:lnTo>
                      <a:pt x="398" y="269"/>
                    </a:lnTo>
                    <a:lnTo>
                      <a:pt x="398" y="269"/>
                    </a:lnTo>
                    <a:lnTo>
                      <a:pt x="398" y="269"/>
                    </a:lnTo>
                    <a:lnTo>
                      <a:pt x="398" y="264"/>
                    </a:lnTo>
                    <a:lnTo>
                      <a:pt x="393" y="264"/>
                    </a:lnTo>
                    <a:lnTo>
                      <a:pt x="389" y="259"/>
                    </a:lnTo>
                    <a:lnTo>
                      <a:pt x="384" y="254"/>
                    </a:lnTo>
                    <a:lnTo>
                      <a:pt x="379" y="250"/>
                    </a:lnTo>
                    <a:lnTo>
                      <a:pt x="369" y="245"/>
                    </a:lnTo>
                    <a:lnTo>
                      <a:pt x="365" y="245"/>
                    </a:lnTo>
                    <a:lnTo>
                      <a:pt x="355" y="240"/>
                    </a:lnTo>
                    <a:lnTo>
                      <a:pt x="350" y="245"/>
                    </a:lnTo>
                    <a:lnTo>
                      <a:pt x="345" y="245"/>
                    </a:lnTo>
                    <a:lnTo>
                      <a:pt x="345" y="250"/>
                    </a:lnTo>
                    <a:lnTo>
                      <a:pt x="345" y="259"/>
                    </a:lnTo>
                    <a:lnTo>
                      <a:pt x="345" y="269"/>
                    </a:lnTo>
                    <a:lnTo>
                      <a:pt x="350" y="278"/>
                    </a:lnTo>
                    <a:lnTo>
                      <a:pt x="350" y="293"/>
                    </a:lnTo>
                    <a:lnTo>
                      <a:pt x="350" y="302"/>
                    </a:lnTo>
                    <a:lnTo>
                      <a:pt x="350" y="312"/>
                    </a:lnTo>
                    <a:lnTo>
                      <a:pt x="350" y="322"/>
                    </a:lnTo>
                    <a:lnTo>
                      <a:pt x="350" y="326"/>
                    </a:lnTo>
                    <a:lnTo>
                      <a:pt x="350" y="331"/>
                    </a:lnTo>
                    <a:lnTo>
                      <a:pt x="341" y="336"/>
                    </a:lnTo>
                    <a:lnTo>
                      <a:pt x="331" y="341"/>
                    </a:lnTo>
                    <a:lnTo>
                      <a:pt x="321" y="341"/>
                    </a:lnTo>
                    <a:lnTo>
                      <a:pt x="307" y="341"/>
                    </a:lnTo>
                    <a:lnTo>
                      <a:pt x="297" y="336"/>
                    </a:lnTo>
                    <a:lnTo>
                      <a:pt x="288" y="326"/>
                    </a:lnTo>
                    <a:lnTo>
                      <a:pt x="283" y="312"/>
                    </a:lnTo>
                    <a:lnTo>
                      <a:pt x="278" y="298"/>
                    </a:lnTo>
                    <a:lnTo>
                      <a:pt x="269" y="283"/>
                    </a:lnTo>
                    <a:lnTo>
                      <a:pt x="259" y="274"/>
                    </a:lnTo>
                    <a:lnTo>
                      <a:pt x="249" y="264"/>
                    </a:lnTo>
                    <a:lnTo>
                      <a:pt x="240" y="259"/>
                    </a:lnTo>
                    <a:lnTo>
                      <a:pt x="230" y="254"/>
                    </a:lnTo>
                    <a:lnTo>
                      <a:pt x="225" y="254"/>
                    </a:lnTo>
                    <a:lnTo>
                      <a:pt x="225" y="254"/>
                    </a:lnTo>
                    <a:lnTo>
                      <a:pt x="225" y="264"/>
                    </a:lnTo>
                    <a:lnTo>
                      <a:pt x="225" y="274"/>
                    </a:lnTo>
                    <a:lnTo>
                      <a:pt x="221" y="283"/>
                    </a:lnTo>
                    <a:lnTo>
                      <a:pt x="216" y="293"/>
                    </a:lnTo>
                    <a:lnTo>
                      <a:pt x="216" y="302"/>
                    </a:lnTo>
                    <a:lnTo>
                      <a:pt x="211" y="317"/>
                    </a:lnTo>
                    <a:lnTo>
                      <a:pt x="206" y="326"/>
                    </a:lnTo>
                    <a:lnTo>
                      <a:pt x="201" y="331"/>
                    </a:lnTo>
                    <a:close/>
                  </a:path>
                </a:pathLst>
              </a:custGeom>
              <a:solidFill>
                <a:srgbClr val="B3826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86" name="Freeform 62"/>
              <p:cNvSpPr>
                <a:spLocks/>
              </p:cNvSpPr>
              <p:nvPr/>
            </p:nvSpPr>
            <p:spPr bwMode="auto">
              <a:xfrm>
                <a:off x="851" y="9791"/>
                <a:ext cx="523" cy="422"/>
              </a:xfrm>
              <a:custGeom>
                <a:avLst/>
                <a:gdLst/>
                <a:ahLst/>
                <a:cxnLst>
                  <a:cxn ang="0">
                    <a:pos x="178" y="360"/>
                  </a:cxn>
                  <a:cxn ang="0">
                    <a:pos x="144" y="403"/>
                  </a:cxn>
                  <a:cxn ang="0">
                    <a:pos x="67" y="394"/>
                  </a:cxn>
                  <a:cxn ang="0">
                    <a:pos x="106" y="341"/>
                  </a:cxn>
                  <a:cxn ang="0">
                    <a:pos x="125" y="302"/>
                  </a:cxn>
                  <a:cxn ang="0">
                    <a:pos x="125" y="250"/>
                  </a:cxn>
                  <a:cxn ang="0">
                    <a:pos x="120" y="187"/>
                  </a:cxn>
                  <a:cxn ang="0">
                    <a:pos x="101" y="149"/>
                  </a:cxn>
                  <a:cxn ang="0">
                    <a:pos x="77" y="120"/>
                  </a:cxn>
                  <a:cxn ang="0">
                    <a:pos x="43" y="82"/>
                  </a:cxn>
                  <a:cxn ang="0">
                    <a:pos x="19" y="39"/>
                  </a:cxn>
                  <a:cxn ang="0">
                    <a:pos x="5" y="5"/>
                  </a:cxn>
                  <a:cxn ang="0">
                    <a:pos x="10" y="15"/>
                  </a:cxn>
                  <a:cxn ang="0">
                    <a:pos x="29" y="34"/>
                  </a:cxn>
                  <a:cxn ang="0">
                    <a:pos x="53" y="58"/>
                  </a:cxn>
                  <a:cxn ang="0">
                    <a:pos x="72" y="82"/>
                  </a:cxn>
                  <a:cxn ang="0">
                    <a:pos x="96" y="111"/>
                  </a:cxn>
                  <a:cxn ang="0">
                    <a:pos x="115" y="111"/>
                  </a:cxn>
                  <a:cxn ang="0">
                    <a:pos x="130" y="101"/>
                  </a:cxn>
                  <a:cxn ang="0">
                    <a:pos x="130" y="87"/>
                  </a:cxn>
                  <a:cxn ang="0">
                    <a:pos x="130" y="72"/>
                  </a:cxn>
                  <a:cxn ang="0">
                    <a:pos x="130" y="72"/>
                  </a:cxn>
                  <a:cxn ang="0">
                    <a:pos x="134" y="77"/>
                  </a:cxn>
                  <a:cxn ang="0">
                    <a:pos x="158" y="115"/>
                  </a:cxn>
                  <a:cxn ang="0">
                    <a:pos x="192" y="149"/>
                  </a:cxn>
                  <a:cxn ang="0">
                    <a:pos x="230" y="183"/>
                  </a:cxn>
                  <a:cxn ang="0">
                    <a:pos x="288" y="183"/>
                  </a:cxn>
                  <a:cxn ang="0">
                    <a:pos x="317" y="168"/>
                  </a:cxn>
                  <a:cxn ang="0">
                    <a:pos x="336" y="159"/>
                  </a:cxn>
                  <a:cxn ang="0">
                    <a:pos x="365" y="163"/>
                  </a:cxn>
                  <a:cxn ang="0">
                    <a:pos x="393" y="173"/>
                  </a:cxn>
                  <a:cxn ang="0">
                    <a:pos x="480" y="187"/>
                  </a:cxn>
                  <a:cxn ang="0">
                    <a:pos x="513" y="192"/>
                  </a:cxn>
                  <a:cxn ang="0">
                    <a:pos x="489" y="226"/>
                  </a:cxn>
                  <a:cxn ang="0">
                    <a:pos x="475" y="245"/>
                  </a:cxn>
                  <a:cxn ang="0">
                    <a:pos x="470" y="254"/>
                  </a:cxn>
                  <a:cxn ang="0">
                    <a:pos x="465" y="274"/>
                  </a:cxn>
                  <a:cxn ang="0">
                    <a:pos x="422" y="278"/>
                  </a:cxn>
                  <a:cxn ang="0">
                    <a:pos x="398" y="269"/>
                  </a:cxn>
                  <a:cxn ang="0">
                    <a:pos x="393" y="264"/>
                  </a:cxn>
                  <a:cxn ang="0">
                    <a:pos x="379" y="245"/>
                  </a:cxn>
                  <a:cxn ang="0">
                    <a:pos x="350" y="240"/>
                  </a:cxn>
                  <a:cxn ang="0">
                    <a:pos x="345" y="259"/>
                  </a:cxn>
                  <a:cxn ang="0">
                    <a:pos x="350" y="298"/>
                  </a:cxn>
                  <a:cxn ang="0">
                    <a:pos x="341" y="322"/>
                  </a:cxn>
                  <a:cxn ang="0">
                    <a:pos x="297" y="317"/>
                  </a:cxn>
                  <a:cxn ang="0">
                    <a:pos x="269" y="274"/>
                  </a:cxn>
                  <a:cxn ang="0">
                    <a:pos x="225" y="245"/>
                  </a:cxn>
                  <a:cxn ang="0">
                    <a:pos x="221" y="269"/>
                  </a:cxn>
                  <a:cxn ang="0">
                    <a:pos x="206" y="312"/>
                  </a:cxn>
                </a:cxnLst>
                <a:rect l="0" t="0" r="r" b="b"/>
                <a:pathLst>
                  <a:path w="523" h="422">
                    <a:moveTo>
                      <a:pt x="197" y="331"/>
                    </a:moveTo>
                    <a:lnTo>
                      <a:pt x="192" y="341"/>
                    </a:lnTo>
                    <a:lnTo>
                      <a:pt x="187" y="350"/>
                    </a:lnTo>
                    <a:lnTo>
                      <a:pt x="178" y="360"/>
                    </a:lnTo>
                    <a:lnTo>
                      <a:pt x="168" y="374"/>
                    </a:lnTo>
                    <a:lnTo>
                      <a:pt x="158" y="384"/>
                    </a:lnTo>
                    <a:lnTo>
                      <a:pt x="149" y="398"/>
                    </a:lnTo>
                    <a:lnTo>
                      <a:pt x="144" y="403"/>
                    </a:lnTo>
                    <a:lnTo>
                      <a:pt x="134" y="408"/>
                    </a:lnTo>
                    <a:lnTo>
                      <a:pt x="38" y="422"/>
                    </a:lnTo>
                    <a:lnTo>
                      <a:pt x="53" y="408"/>
                    </a:lnTo>
                    <a:lnTo>
                      <a:pt x="67" y="394"/>
                    </a:lnTo>
                    <a:lnTo>
                      <a:pt x="77" y="379"/>
                    </a:lnTo>
                    <a:lnTo>
                      <a:pt x="86" y="365"/>
                    </a:lnTo>
                    <a:lnTo>
                      <a:pt x="96" y="350"/>
                    </a:lnTo>
                    <a:lnTo>
                      <a:pt x="106" y="341"/>
                    </a:lnTo>
                    <a:lnTo>
                      <a:pt x="110" y="331"/>
                    </a:lnTo>
                    <a:lnTo>
                      <a:pt x="115" y="322"/>
                    </a:lnTo>
                    <a:lnTo>
                      <a:pt x="120" y="312"/>
                    </a:lnTo>
                    <a:lnTo>
                      <a:pt x="125" y="302"/>
                    </a:lnTo>
                    <a:lnTo>
                      <a:pt x="125" y="293"/>
                    </a:lnTo>
                    <a:lnTo>
                      <a:pt x="125" y="278"/>
                    </a:lnTo>
                    <a:lnTo>
                      <a:pt x="125" y="264"/>
                    </a:lnTo>
                    <a:lnTo>
                      <a:pt x="125" y="250"/>
                    </a:lnTo>
                    <a:lnTo>
                      <a:pt x="125" y="235"/>
                    </a:lnTo>
                    <a:lnTo>
                      <a:pt x="125" y="216"/>
                    </a:lnTo>
                    <a:lnTo>
                      <a:pt x="125" y="202"/>
                    </a:lnTo>
                    <a:lnTo>
                      <a:pt x="120" y="187"/>
                    </a:lnTo>
                    <a:lnTo>
                      <a:pt x="115" y="178"/>
                    </a:lnTo>
                    <a:lnTo>
                      <a:pt x="110" y="168"/>
                    </a:lnTo>
                    <a:lnTo>
                      <a:pt x="106" y="159"/>
                    </a:lnTo>
                    <a:lnTo>
                      <a:pt x="101" y="149"/>
                    </a:lnTo>
                    <a:lnTo>
                      <a:pt x="96" y="139"/>
                    </a:lnTo>
                    <a:lnTo>
                      <a:pt x="91" y="135"/>
                    </a:lnTo>
                    <a:lnTo>
                      <a:pt x="86" y="130"/>
                    </a:lnTo>
                    <a:lnTo>
                      <a:pt x="77" y="120"/>
                    </a:lnTo>
                    <a:lnTo>
                      <a:pt x="72" y="111"/>
                    </a:lnTo>
                    <a:lnTo>
                      <a:pt x="62" y="101"/>
                    </a:lnTo>
                    <a:lnTo>
                      <a:pt x="53" y="91"/>
                    </a:lnTo>
                    <a:lnTo>
                      <a:pt x="43" y="82"/>
                    </a:lnTo>
                    <a:lnTo>
                      <a:pt x="38" y="67"/>
                    </a:lnTo>
                    <a:lnTo>
                      <a:pt x="29" y="58"/>
                    </a:lnTo>
                    <a:lnTo>
                      <a:pt x="24" y="48"/>
                    </a:lnTo>
                    <a:lnTo>
                      <a:pt x="19" y="39"/>
                    </a:lnTo>
                    <a:lnTo>
                      <a:pt x="14" y="29"/>
                    </a:lnTo>
                    <a:lnTo>
                      <a:pt x="10" y="19"/>
                    </a:lnTo>
                    <a:lnTo>
                      <a:pt x="5" y="15"/>
                    </a:lnTo>
                    <a:lnTo>
                      <a:pt x="5" y="5"/>
                    </a:lnTo>
                    <a:lnTo>
                      <a:pt x="0" y="5"/>
                    </a:lnTo>
                    <a:lnTo>
                      <a:pt x="0" y="0"/>
                    </a:lnTo>
                    <a:lnTo>
                      <a:pt x="5" y="10"/>
                    </a:lnTo>
                    <a:lnTo>
                      <a:pt x="10" y="15"/>
                    </a:lnTo>
                    <a:lnTo>
                      <a:pt x="14" y="19"/>
                    </a:lnTo>
                    <a:lnTo>
                      <a:pt x="19" y="24"/>
                    </a:lnTo>
                    <a:lnTo>
                      <a:pt x="24" y="29"/>
                    </a:lnTo>
                    <a:lnTo>
                      <a:pt x="29" y="34"/>
                    </a:lnTo>
                    <a:lnTo>
                      <a:pt x="34" y="39"/>
                    </a:lnTo>
                    <a:lnTo>
                      <a:pt x="43" y="43"/>
                    </a:lnTo>
                    <a:lnTo>
                      <a:pt x="48" y="48"/>
                    </a:lnTo>
                    <a:lnTo>
                      <a:pt x="53" y="58"/>
                    </a:lnTo>
                    <a:lnTo>
                      <a:pt x="58" y="63"/>
                    </a:lnTo>
                    <a:lnTo>
                      <a:pt x="62" y="67"/>
                    </a:lnTo>
                    <a:lnTo>
                      <a:pt x="67" y="72"/>
                    </a:lnTo>
                    <a:lnTo>
                      <a:pt x="72" y="82"/>
                    </a:lnTo>
                    <a:lnTo>
                      <a:pt x="82" y="87"/>
                    </a:lnTo>
                    <a:lnTo>
                      <a:pt x="86" y="96"/>
                    </a:lnTo>
                    <a:lnTo>
                      <a:pt x="91" y="106"/>
                    </a:lnTo>
                    <a:lnTo>
                      <a:pt x="96" y="111"/>
                    </a:lnTo>
                    <a:lnTo>
                      <a:pt x="101" y="111"/>
                    </a:lnTo>
                    <a:lnTo>
                      <a:pt x="106" y="115"/>
                    </a:lnTo>
                    <a:lnTo>
                      <a:pt x="110" y="115"/>
                    </a:lnTo>
                    <a:lnTo>
                      <a:pt x="115" y="111"/>
                    </a:lnTo>
                    <a:lnTo>
                      <a:pt x="120" y="111"/>
                    </a:lnTo>
                    <a:lnTo>
                      <a:pt x="125" y="106"/>
                    </a:lnTo>
                    <a:lnTo>
                      <a:pt x="125" y="106"/>
                    </a:lnTo>
                    <a:lnTo>
                      <a:pt x="130" y="101"/>
                    </a:lnTo>
                    <a:lnTo>
                      <a:pt x="130" y="96"/>
                    </a:lnTo>
                    <a:lnTo>
                      <a:pt x="130" y="91"/>
                    </a:lnTo>
                    <a:lnTo>
                      <a:pt x="130" y="87"/>
                    </a:lnTo>
                    <a:lnTo>
                      <a:pt x="130" y="87"/>
                    </a:lnTo>
                    <a:lnTo>
                      <a:pt x="130" y="82"/>
                    </a:lnTo>
                    <a:lnTo>
                      <a:pt x="130" y="77"/>
                    </a:lnTo>
                    <a:lnTo>
                      <a:pt x="130" y="72"/>
                    </a:lnTo>
                    <a:lnTo>
                      <a:pt x="130" y="72"/>
                    </a:lnTo>
                    <a:lnTo>
                      <a:pt x="130" y="72"/>
                    </a:lnTo>
                    <a:lnTo>
                      <a:pt x="130" y="72"/>
                    </a:lnTo>
                    <a:lnTo>
                      <a:pt x="130" y="72"/>
                    </a:lnTo>
                    <a:lnTo>
                      <a:pt x="130" y="72"/>
                    </a:lnTo>
                    <a:lnTo>
                      <a:pt x="134" y="72"/>
                    </a:lnTo>
                    <a:lnTo>
                      <a:pt x="134" y="72"/>
                    </a:lnTo>
                    <a:lnTo>
                      <a:pt x="134" y="72"/>
                    </a:lnTo>
                    <a:lnTo>
                      <a:pt x="134" y="77"/>
                    </a:lnTo>
                    <a:lnTo>
                      <a:pt x="139" y="87"/>
                    </a:lnTo>
                    <a:lnTo>
                      <a:pt x="149" y="96"/>
                    </a:lnTo>
                    <a:lnTo>
                      <a:pt x="154" y="106"/>
                    </a:lnTo>
                    <a:lnTo>
                      <a:pt x="158" y="115"/>
                    </a:lnTo>
                    <a:lnTo>
                      <a:pt x="168" y="125"/>
                    </a:lnTo>
                    <a:lnTo>
                      <a:pt x="178" y="135"/>
                    </a:lnTo>
                    <a:lnTo>
                      <a:pt x="182" y="139"/>
                    </a:lnTo>
                    <a:lnTo>
                      <a:pt x="192" y="149"/>
                    </a:lnTo>
                    <a:lnTo>
                      <a:pt x="201" y="159"/>
                    </a:lnTo>
                    <a:lnTo>
                      <a:pt x="211" y="168"/>
                    </a:lnTo>
                    <a:lnTo>
                      <a:pt x="221" y="173"/>
                    </a:lnTo>
                    <a:lnTo>
                      <a:pt x="230" y="183"/>
                    </a:lnTo>
                    <a:lnTo>
                      <a:pt x="245" y="183"/>
                    </a:lnTo>
                    <a:lnTo>
                      <a:pt x="259" y="187"/>
                    </a:lnTo>
                    <a:lnTo>
                      <a:pt x="273" y="187"/>
                    </a:lnTo>
                    <a:lnTo>
                      <a:pt x="288" y="183"/>
                    </a:lnTo>
                    <a:lnTo>
                      <a:pt x="297" y="178"/>
                    </a:lnTo>
                    <a:lnTo>
                      <a:pt x="302" y="178"/>
                    </a:lnTo>
                    <a:lnTo>
                      <a:pt x="307" y="173"/>
                    </a:lnTo>
                    <a:lnTo>
                      <a:pt x="317" y="168"/>
                    </a:lnTo>
                    <a:lnTo>
                      <a:pt x="321" y="163"/>
                    </a:lnTo>
                    <a:lnTo>
                      <a:pt x="326" y="159"/>
                    </a:lnTo>
                    <a:lnTo>
                      <a:pt x="331" y="159"/>
                    </a:lnTo>
                    <a:lnTo>
                      <a:pt x="336" y="159"/>
                    </a:lnTo>
                    <a:lnTo>
                      <a:pt x="345" y="159"/>
                    </a:lnTo>
                    <a:lnTo>
                      <a:pt x="350" y="159"/>
                    </a:lnTo>
                    <a:lnTo>
                      <a:pt x="360" y="163"/>
                    </a:lnTo>
                    <a:lnTo>
                      <a:pt x="365" y="163"/>
                    </a:lnTo>
                    <a:lnTo>
                      <a:pt x="369" y="168"/>
                    </a:lnTo>
                    <a:lnTo>
                      <a:pt x="379" y="168"/>
                    </a:lnTo>
                    <a:lnTo>
                      <a:pt x="384" y="168"/>
                    </a:lnTo>
                    <a:lnTo>
                      <a:pt x="393" y="173"/>
                    </a:lnTo>
                    <a:lnTo>
                      <a:pt x="408" y="178"/>
                    </a:lnTo>
                    <a:lnTo>
                      <a:pt x="432" y="183"/>
                    </a:lnTo>
                    <a:lnTo>
                      <a:pt x="456" y="187"/>
                    </a:lnTo>
                    <a:lnTo>
                      <a:pt x="480" y="187"/>
                    </a:lnTo>
                    <a:lnTo>
                      <a:pt x="499" y="192"/>
                    </a:lnTo>
                    <a:lnTo>
                      <a:pt x="523" y="187"/>
                    </a:lnTo>
                    <a:lnTo>
                      <a:pt x="518" y="187"/>
                    </a:lnTo>
                    <a:lnTo>
                      <a:pt x="513" y="192"/>
                    </a:lnTo>
                    <a:lnTo>
                      <a:pt x="508" y="202"/>
                    </a:lnTo>
                    <a:lnTo>
                      <a:pt x="504" y="211"/>
                    </a:lnTo>
                    <a:lnTo>
                      <a:pt x="494" y="216"/>
                    </a:lnTo>
                    <a:lnTo>
                      <a:pt x="489" y="226"/>
                    </a:lnTo>
                    <a:lnTo>
                      <a:pt x="485" y="235"/>
                    </a:lnTo>
                    <a:lnTo>
                      <a:pt x="480" y="235"/>
                    </a:lnTo>
                    <a:lnTo>
                      <a:pt x="480" y="240"/>
                    </a:lnTo>
                    <a:lnTo>
                      <a:pt x="475" y="245"/>
                    </a:lnTo>
                    <a:lnTo>
                      <a:pt x="475" y="245"/>
                    </a:lnTo>
                    <a:lnTo>
                      <a:pt x="475" y="250"/>
                    </a:lnTo>
                    <a:lnTo>
                      <a:pt x="470" y="250"/>
                    </a:lnTo>
                    <a:lnTo>
                      <a:pt x="470" y="254"/>
                    </a:lnTo>
                    <a:lnTo>
                      <a:pt x="470" y="259"/>
                    </a:lnTo>
                    <a:lnTo>
                      <a:pt x="470" y="264"/>
                    </a:lnTo>
                    <a:lnTo>
                      <a:pt x="470" y="269"/>
                    </a:lnTo>
                    <a:lnTo>
                      <a:pt x="465" y="274"/>
                    </a:lnTo>
                    <a:lnTo>
                      <a:pt x="456" y="278"/>
                    </a:lnTo>
                    <a:lnTo>
                      <a:pt x="446" y="278"/>
                    </a:lnTo>
                    <a:lnTo>
                      <a:pt x="437" y="278"/>
                    </a:lnTo>
                    <a:lnTo>
                      <a:pt x="422" y="278"/>
                    </a:lnTo>
                    <a:lnTo>
                      <a:pt x="413" y="274"/>
                    </a:lnTo>
                    <a:lnTo>
                      <a:pt x="403" y="269"/>
                    </a:lnTo>
                    <a:lnTo>
                      <a:pt x="403" y="269"/>
                    </a:lnTo>
                    <a:lnTo>
                      <a:pt x="398" y="269"/>
                    </a:lnTo>
                    <a:lnTo>
                      <a:pt x="398" y="269"/>
                    </a:lnTo>
                    <a:lnTo>
                      <a:pt x="398" y="269"/>
                    </a:lnTo>
                    <a:lnTo>
                      <a:pt x="398" y="264"/>
                    </a:lnTo>
                    <a:lnTo>
                      <a:pt x="393" y="264"/>
                    </a:lnTo>
                    <a:lnTo>
                      <a:pt x="393" y="259"/>
                    </a:lnTo>
                    <a:lnTo>
                      <a:pt x="389" y="259"/>
                    </a:lnTo>
                    <a:lnTo>
                      <a:pt x="384" y="250"/>
                    </a:lnTo>
                    <a:lnTo>
                      <a:pt x="379" y="245"/>
                    </a:lnTo>
                    <a:lnTo>
                      <a:pt x="369" y="245"/>
                    </a:lnTo>
                    <a:lnTo>
                      <a:pt x="365" y="240"/>
                    </a:lnTo>
                    <a:lnTo>
                      <a:pt x="355" y="240"/>
                    </a:lnTo>
                    <a:lnTo>
                      <a:pt x="350" y="240"/>
                    </a:lnTo>
                    <a:lnTo>
                      <a:pt x="345" y="240"/>
                    </a:lnTo>
                    <a:lnTo>
                      <a:pt x="341" y="245"/>
                    </a:lnTo>
                    <a:lnTo>
                      <a:pt x="345" y="254"/>
                    </a:lnTo>
                    <a:lnTo>
                      <a:pt x="345" y="259"/>
                    </a:lnTo>
                    <a:lnTo>
                      <a:pt x="345" y="269"/>
                    </a:lnTo>
                    <a:lnTo>
                      <a:pt x="345" y="278"/>
                    </a:lnTo>
                    <a:lnTo>
                      <a:pt x="345" y="288"/>
                    </a:lnTo>
                    <a:lnTo>
                      <a:pt x="350" y="298"/>
                    </a:lnTo>
                    <a:lnTo>
                      <a:pt x="350" y="307"/>
                    </a:lnTo>
                    <a:lnTo>
                      <a:pt x="350" y="312"/>
                    </a:lnTo>
                    <a:lnTo>
                      <a:pt x="345" y="317"/>
                    </a:lnTo>
                    <a:lnTo>
                      <a:pt x="341" y="322"/>
                    </a:lnTo>
                    <a:lnTo>
                      <a:pt x="331" y="322"/>
                    </a:lnTo>
                    <a:lnTo>
                      <a:pt x="321" y="322"/>
                    </a:lnTo>
                    <a:lnTo>
                      <a:pt x="307" y="322"/>
                    </a:lnTo>
                    <a:lnTo>
                      <a:pt x="297" y="317"/>
                    </a:lnTo>
                    <a:lnTo>
                      <a:pt x="293" y="307"/>
                    </a:lnTo>
                    <a:lnTo>
                      <a:pt x="288" y="298"/>
                    </a:lnTo>
                    <a:lnTo>
                      <a:pt x="278" y="283"/>
                    </a:lnTo>
                    <a:lnTo>
                      <a:pt x="269" y="274"/>
                    </a:lnTo>
                    <a:lnTo>
                      <a:pt x="254" y="264"/>
                    </a:lnTo>
                    <a:lnTo>
                      <a:pt x="245" y="254"/>
                    </a:lnTo>
                    <a:lnTo>
                      <a:pt x="235" y="245"/>
                    </a:lnTo>
                    <a:lnTo>
                      <a:pt x="225" y="245"/>
                    </a:lnTo>
                    <a:lnTo>
                      <a:pt x="221" y="245"/>
                    </a:lnTo>
                    <a:lnTo>
                      <a:pt x="221" y="250"/>
                    </a:lnTo>
                    <a:lnTo>
                      <a:pt x="221" y="254"/>
                    </a:lnTo>
                    <a:lnTo>
                      <a:pt x="221" y="269"/>
                    </a:lnTo>
                    <a:lnTo>
                      <a:pt x="221" y="278"/>
                    </a:lnTo>
                    <a:lnTo>
                      <a:pt x="216" y="288"/>
                    </a:lnTo>
                    <a:lnTo>
                      <a:pt x="211" y="302"/>
                    </a:lnTo>
                    <a:lnTo>
                      <a:pt x="206" y="312"/>
                    </a:lnTo>
                    <a:lnTo>
                      <a:pt x="201" y="322"/>
                    </a:lnTo>
                    <a:lnTo>
                      <a:pt x="197" y="331"/>
                    </a:lnTo>
                    <a:close/>
                  </a:path>
                </a:pathLst>
              </a:custGeom>
              <a:solidFill>
                <a:srgbClr val="B1806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87" name="Freeform 63"/>
              <p:cNvSpPr>
                <a:spLocks/>
              </p:cNvSpPr>
              <p:nvPr/>
            </p:nvSpPr>
            <p:spPr bwMode="auto">
              <a:xfrm>
                <a:off x="851" y="9791"/>
                <a:ext cx="518" cy="422"/>
              </a:xfrm>
              <a:custGeom>
                <a:avLst/>
                <a:gdLst/>
                <a:ahLst/>
                <a:cxnLst>
                  <a:cxn ang="0">
                    <a:pos x="178" y="360"/>
                  </a:cxn>
                  <a:cxn ang="0">
                    <a:pos x="139" y="403"/>
                  </a:cxn>
                  <a:cxn ang="0">
                    <a:pos x="67" y="394"/>
                  </a:cxn>
                  <a:cxn ang="0">
                    <a:pos x="106" y="341"/>
                  </a:cxn>
                  <a:cxn ang="0">
                    <a:pos x="125" y="302"/>
                  </a:cxn>
                  <a:cxn ang="0">
                    <a:pos x="125" y="250"/>
                  </a:cxn>
                  <a:cxn ang="0">
                    <a:pos x="120" y="187"/>
                  </a:cxn>
                  <a:cxn ang="0">
                    <a:pos x="101" y="149"/>
                  </a:cxn>
                  <a:cxn ang="0">
                    <a:pos x="77" y="120"/>
                  </a:cxn>
                  <a:cxn ang="0">
                    <a:pos x="43" y="82"/>
                  </a:cxn>
                  <a:cxn ang="0">
                    <a:pos x="19" y="39"/>
                  </a:cxn>
                  <a:cxn ang="0">
                    <a:pos x="5" y="5"/>
                  </a:cxn>
                  <a:cxn ang="0">
                    <a:pos x="10" y="15"/>
                  </a:cxn>
                  <a:cxn ang="0">
                    <a:pos x="29" y="34"/>
                  </a:cxn>
                  <a:cxn ang="0">
                    <a:pos x="53" y="58"/>
                  </a:cxn>
                  <a:cxn ang="0">
                    <a:pos x="72" y="82"/>
                  </a:cxn>
                  <a:cxn ang="0">
                    <a:pos x="96" y="111"/>
                  </a:cxn>
                  <a:cxn ang="0">
                    <a:pos x="115" y="111"/>
                  </a:cxn>
                  <a:cxn ang="0">
                    <a:pos x="130" y="101"/>
                  </a:cxn>
                  <a:cxn ang="0">
                    <a:pos x="134" y="87"/>
                  </a:cxn>
                  <a:cxn ang="0">
                    <a:pos x="130" y="72"/>
                  </a:cxn>
                  <a:cxn ang="0">
                    <a:pos x="134" y="72"/>
                  </a:cxn>
                  <a:cxn ang="0">
                    <a:pos x="139" y="82"/>
                  </a:cxn>
                  <a:cxn ang="0">
                    <a:pos x="158" y="115"/>
                  </a:cxn>
                  <a:cxn ang="0">
                    <a:pos x="192" y="149"/>
                  </a:cxn>
                  <a:cxn ang="0">
                    <a:pos x="230" y="183"/>
                  </a:cxn>
                  <a:cxn ang="0">
                    <a:pos x="288" y="183"/>
                  </a:cxn>
                  <a:cxn ang="0">
                    <a:pos x="317" y="168"/>
                  </a:cxn>
                  <a:cxn ang="0">
                    <a:pos x="336" y="159"/>
                  </a:cxn>
                  <a:cxn ang="0">
                    <a:pos x="365" y="163"/>
                  </a:cxn>
                  <a:cxn ang="0">
                    <a:pos x="393" y="173"/>
                  </a:cxn>
                  <a:cxn ang="0">
                    <a:pos x="475" y="192"/>
                  </a:cxn>
                  <a:cxn ang="0">
                    <a:pos x="513" y="192"/>
                  </a:cxn>
                  <a:cxn ang="0">
                    <a:pos x="489" y="226"/>
                  </a:cxn>
                  <a:cxn ang="0">
                    <a:pos x="480" y="240"/>
                  </a:cxn>
                  <a:cxn ang="0">
                    <a:pos x="470" y="254"/>
                  </a:cxn>
                  <a:cxn ang="0">
                    <a:pos x="461" y="274"/>
                  </a:cxn>
                  <a:cxn ang="0">
                    <a:pos x="422" y="278"/>
                  </a:cxn>
                  <a:cxn ang="0">
                    <a:pos x="403" y="264"/>
                  </a:cxn>
                  <a:cxn ang="0">
                    <a:pos x="398" y="264"/>
                  </a:cxn>
                  <a:cxn ang="0">
                    <a:pos x="379" y="245"/>
                  </a:cxn>
                  <a:cxn ang="0">
                    <a:pos x="350" y="235"/>
                  </a:cxn>
                  <a:cxn ang="0">
                    <a:pos x="341" y="254"/>
                  </a:cxn>
                  <a:cxn ang="0">
                    <a:pos x="345" y="283"/>
                  </a:cxn>
                  <a:cxn ang="0">
                    <a:pos x="336" y="302"/>
                  </a:cxn>
                  <a:cxn ang="0">
                    <a:pos x="302" y="298"/>
                  </a:cxn>
                  <a:cxn ang="0">
                    <a:pos x="264" y="259"/>
                  </a:cxn>
                  <a:cxn ang="0">
                    <a:pos x="221" y="235"/>
                  </a:cxn>
                  <a:cxn ang="0">
                    <a:pos x="221" y="264"/>
                  </a:cxn>
                  <a:cxn ang="0">
                    <a:pos x="201" y="312"/>
                  </a:cxn>
                </a:cxnLst>
                <a:rect l="0" t="0" r="r" b="b"/>
                <a:pathLst>
                  <a:path w="518" h="422">
                    <a:moveTo>
                      <a:pt x="197" y="331"/>
                    </a:moveTo>
                    <a:lnTo>
                      <a:pt x="192" y="341"/>
                    </a:lnTo>
                    <a:lnTo>
                      <a:pt x="182" y="350"/>
                    </a:lnTo>
                    <a:lnTo>
                      <a:pt x="178" y="360"/>
                    </a:lnTo>
                    <a:lnTo>
                      <a:pt x="168" y="374"/>
                    </a:lnTo>
                    <a:lnTo>
                      <a:pt x="158" y="384"/>
                    </a:lnTo>
                    <a:lnTo>
                      <a:pt x="149" y="398"/>
                    </a:lnTo>
                    <a:lnTo>
                      <a:pt x="139" y="403"/>
                    </a:lnTo>
                    <a:lnTo>
                      <a:pt x="134" y="408"/>
                    </a:lnTo>
                    <a:lnTo>
                      <a:pt x="38" y="422"/>
                    </a:lnTo>
                    <a:lnTo>
                      <a:pt x="53" y="408"/>
                    </a:lnTo>
                    <a:lnTo>
                      <a:pt x="67" y="394"/>
                    </a:lnTo>
                    <a:lnTo>
                      <a:pt x="77" y="379"/>
                    </a:lnTo>
                    <a:lnTo>
                      <a:pt x="86" y="365"/>
                    </a:lnTo>
                    <a:lnTo>
                      <a:pt x="96" y="350"/>
                    </a:lnTo>
                    <a:lnTo>
                      <a:pt x="106" y="341"/>
                    </a:lnTo>
                    <a:lnTo>
                      <a:pt x="110" y="331"/>
                    </a:lnTo>
                    <a:lnTo>
                      <a:pt x="115" y="322"/>
                    </a:lnTo>
                    <a:lnTo>
                      <a:pt x="120" y="312"/>
                    </a:lnTo>
                    <a:lnTo>
                      <a:pt x="125" y="302"/>
                    </a:lnTo>
                    <a:lnTo>
                      <a:pt x="125" y="293"/>
                    </a:lnTo>
                    <a:lnTo>
                      <a:pt x="125" y="278"/>
                    </a:lnTo>
                    <a:lnTo>
                      <a:pt x="125" y="264"/>
                    </a:lnTo>
                    <a:lnTo>
                      <a:pt x="125" y="250"/>
                    </a:lnTo>
                    <a:lnTo>
                      <a:pt x="125" y="235"/>
                    </a:lnTo>
                    <a:lnTo>
                      <a:pt x="125" y="216"/>
                    </a:lnTo>
                    <a:lnTo>
                      <a:pt x="125" y="202"/>
                    </a:lnTo>
                    <a:lnTo>
                      <a:pt x="120" y="187"/>
                    </a:lnTo>
                    <a:lnTo>
                      <a:pt x="115" y="178"/>
                    </a:lnTo>
                    <a:lnTo>
                      <a:pt x="110" y="168"/>
                    </a:lnTo>
                    <a:lnTo>
                      <a:pt x="106" y="159"/>
                    </a:lnTo>
                    <a:lnTo>
                      <a:pt x="101" y="149"/>
                    </a:lnTo>
                    <a:lnTo>
                      <a:pt x="96" y="139"/>
                    </a:lnTo>
                    <a:lnTo>
                      <a:pt x="91" y="135"/>
                    </a:lnTo>
                    <a:lnTo>
                      <a:pt x="86" y="130"/>
                    </a:lnTo>
                    <a:lnTo>
                      <a:pt x="77" y="120"/>
                    </a:lnTo>
                    <a:lnTo>
                      <a:pt x="72" y="111"/>
                    </a:lnTo>
                    <a:lnTo>
                      <a:pt x="62" y="101"/>
                    </a:lnTo>
                    <a:lnTo>
                      <a:pt x="53" y="91"/>
                    </a:lnTo>
                    <a:lnTo>
                      <a:pt x="43" y="82"/>
                    </a:lnTo>
                    <a:lnTo>
                      <a:pt x="38" y="67"/>
                    </a:lnTo>
                    <a:lnTo>
                      <a:pt x="29" y="58"/>
                    </a:lnTo>
                    <a:lnTo>
                      <a:pt x="24" y="48"/>
                    </a:lnTo>
                    <a:lnTo>
                      <a:pt x="19" y="39"/>
                    </a:lnTo>
                    <a:lnTo>
                      <a:pt x="14" y="29"/>
                    </a:lnTo>
                    <a:lnTo>
                      <a:pt x="10" y="19"/>
                    </a:lnTo>
                    <a:lnTo>
                      <a:pt x="5" y="15"/>
                    </a:lnTo>
                    <a:lnTo>
                      <a:pt x="5" y="5"/>
                    </a:lnTo>
                    <a:lnTo>
                      <a:pt x="0" y="5"/>
                    </a:lnTo>
                    <a:lnTo>
                      <a:pt x="0" y="0"/>
                    </a:lnTo>
                    <a:lnTo>
                      <a:pt x="5" y="10"/>
                    </a:lnTo>
                    <a:lnTo>
                      <a:pt x="10" y="15"/>
                    </a:lnTo>
                    <a:lnTo>
                      <a:pt x="14" y="19"/>
                    </a:lnTo>
                    <a:lnTo>
                      <a:pt x="19" y="24"/>
                    </a:lnTo>
                    <a:lnTo>
                      <a:pt x="24" y="29"/>
                    </a:lnTo>
                    <a:lnTo>
                      <a:pt x="29" y="34"/>
                    </a:lnTo>
                    <a:lnTo>
                      <a:pt x="34" y="39"/>
                    </a:lnTo>
                    <a:lnTo>
                      <a:pt x="43" y="43"/>
                    </a:lnTo>
                    <a:lnTo>
                      <a:pt x="48" y="53"/>
                    </a:lnTo>
                    <a:lnTo>
                      <a:pt x="53" y="58"/>
                    </a:lnTo>
                    <a:lnTo>
                      <a:pt x="58" y="63"/>
                    </a:lnTo>
                    <a:lnTo>
                      <a:pt x="62" y="67"/>
                    </a:lnTo>
                    <a:lnTo>
                      <a:pt x="67" y="72"/>
                    </a:lnTo>
                    <a:lnTo>
                      <a:pt x="72" y="82"/>
                    </a:lnTo>
                    <a:lnTo>
                      <a:pt x="82" y="87"/>
                    </a:lnTo>
                    <a:lnTo>
                      <a:pt x="86" y="96"/>
                    </a:lnTo>
                    <a:lnTo>
                      <a:pt x="91" y="106"/>
                    </a:lnTo>
                    <a:lnTo>
                      <a:pt x="96" y="111"/>
                    </a:lnTo>
                    <a:lnTo>
                      <a:pt x="101" y="111"/>
                    </a:lnTo>
                    <a:lnTo>
                      <a:pt x="106" y="115"/>
                    </a:lnTo>
                    <a:lnTo>
                      <a:pt x="110" y="115"/>
                    </a:lnTo>
                    <a:lnTo>
                      <a:pt x="115" y="111"/>
                    </a:lnTo>
                    <a:lnTo>
                      <a:pt x="120" y="111"/>
                    </a:lnTo>
                    <a:lnTo>
                      <a:pt x="125" y="106"/>
                    </a:lnTo>
                    <a:lnTo>
                      <a:pt x="125" y="106"/>
                    </a:lnTo>
                    <a:lnTo>
                      <a:pt x="130" y="101"/>
                    </a:lnTo>
                    <a:lnTo>
                      <a:pt x="130" y="96"/>
                    </a:lnTo>
                    <a:lnTo>
                      <a:pt x="130" y="96"/>
                    </a:lnTo>
                    <a:lnTo>
                      <a:pt x="130" y="91"/>
                    </a:lnTo>
                    <a:lnTo>
                      <a:pt x="134" y="87"/>
                    </a:lnTo>
                    <a:lnTo>
                      <a:pt x="130" y="82"/>
                    </a:lnTo>
                    <a:lnTo>
                      <a:pt x="130" y="82"/>
                    </a:lnTo>
                    <a:lnTo>
                      <a:pt x="130" y="77"/>
                    </a:lnTo>
                    <a:lnTo>
                      <a:pt x="130" y="72"/>
                    </a:lnTo>
                    <a:lnTo>
                      <a:pt x="130" y="72"/>
                    </a:lnTo>
                    <a:lnTo>
                      <a:pt x="130" y="72"/>
                    </a:lnTo>
                    <a:lnTo>
                      <a:pt x="134" y="72"/>
                    </a:lnTo>
                    <a:lnTo>
                      <a:pt x="134" y="72"/>
                    </a:lnTo>
                    <a:lnTo>
                      <a:pt x="134" y="77"/>
                    </a:lnTo>
                    <a:lnTo>
                      <a:pt x="134" y="77"/>
                    </a:lnTo>
                    <a:lnTo>
                      <a:pt x="134" y="77"/>
                    </a:lnTo>
                    <a:lnTo>
                      <a:pt x="139" y="82"/>
                    </a:lnTo>
                    <a:lnTo>
                      <a:pt x="144" y="87"/>
                    </a:lnTo>
                    <a:lnTo>
                      <a:pt x="149" y="96"/>
                    </a:lnTo>
                    <a:lnTo>
                      <a:pt x="154" y="106"/>
                    </a:lnTo>
                    <a:lnTo>
                      <a:pt x="158" y="115"/>
                    </a:lnTo>
                    <a:lnTo>
                      <a:pt x="168" y="125"/>
                    </a:lnTo>
                    <a:lnTo>
                      <a:pt x="173" y="135"/>
                    </a:lnTo>
                    <a:lnTo>
                      <a:pt x="182" y="144"/>
                    </a:lnTo>
                    <a:lnTo>
                      <a:pt x="192" y="149"/>
                    </a:lnTo>
                    <a:lnTo>
                      <a:pt x="201" y="159"/>
                    </a:lnTo>
                    <a:lnTo>
                      <a:pt x="211" y="168"/>
                    </a:lnTo>
                    <a:lnTo>
                      <a:pt x="221" y="178"/>
                    </a:lnTo>
                    <a:lnTo>
                      <a:pt x="230" y="183"/>
                    </a:lnTo>
                    <a:lnTo>
                      <a:pt x="245" y="187"/>
                    </a:lnTo>
                    <a:lnTo>
                      <a:pt x="259" y="187"/>
                    </a:lnTo>
                    <a:lnTo>
                      <a:pt x="273" y="187"/>
                    </a:lnTo>
                    <a:lnTo>
                      <a:pt x="288" y="183"/>
                    </a:lnTo>
                    <a:lnTo>
                      <a:pt x="297" y="183"/>
                    </a:lnTo>
                    <a:lnTo>
                      <a:pt x="302" y="178"/>
                    </a:lnTo>
                    <a:lnTo>
                      <a:pt x="307" y="173"/>
                    </a:lnTo>
                    <a:lnTo>
                      <a:pt x="317" y="168"/>
                    </a:lnTo>
                    <a:lnTo>
                      <a:pt x="321" y="163"/>
                    </a:lnTo>
                    <a:lnTo>
                      <a:pt x="326" y="159"/>
                    </a:lnTo>
                    <a:lnTo>
                      <a:pt x="331" y="159"/>
                    </a:lnTo>
                    <a:lnTo>
                      <a:pt x="336" y="159"/>
                    </a:lnTo>
                    <a:lnTo>
                      <a:pt x="345" y="159"/>
                    </a:lnTo>
                    <a:lnTo>
                      <a:pt x="350" y="159"/>
                    </a:lnTo>
                    <a:lnTo>
                      <a:pt x="360" y="163"/>
                    </a:lnTo>
                    <a:lnTo>
                      <a:pt x="365" y="163"/>
                    </a:lnTo>
                    <a:lnTo>
                      <a:pt x="374" y="168"/>
                    </a:lnTo>
                    <a:lnTo>
                      <a:pt x="379" y="168"/>
                    </a:lnTo>
                    <a:lnTo>
                      <a:pt x="384" y="173"/>
                    </a:lnTo>
                    <a:lnTo>
                      <a:pt x="393" y="173"/>
                    </a:lnTo>
                    <a:lnTo>
                      <a:pt x="408" y="178"/>
                    </a:lnTo>
                    <a:lnTo>
                      <a:pt x="432" y="183"/>
                    </a:lnTo>
                    <a:lnTo>
                      <a:pt x="456" y="187"/>
                    </a:lnTo>
                    <a:lnTo>
                      <a:pt x="475" y="192"/>
                    </a:lnTo>
                    <a:lnTo>
                      <a:pt x="499" y="192"/>
                    </a:lnTo>
                    <a:lnTo>
                      <a:pt x="518" y="187"/>
                    </a:lnTo>
                    <a:lnTo>
                      <a:pt x="518" y="187"/>
                    </a:lnTo>
                    <a:lnTo>
                      <a:pt x="513" y="192"/>
                    </a:lnTo>
                    <a:lnTo>
                      <a:pt x="508" y="202"/>
                    </a:lnTo>
                    <a:lnTo>
                      <a:pt x="504" y="206"/>
                    </a:lnTo>
                    <a:lnTo>
                      <a:pt x="499" y="216"/>
                    </a:lnTo>
                    <a:lnTo>
                      <a:pt x="489" y="226"/>
                    </a:lnTo>
                    <a:lnTo>
                      <a:pt x="485" y="230"/>
                    </a:lnTo>
                    <a:lnTo>
                      <a:pt x="485" y="235"/>
                    </a:lnTo>
                    <a:lnTo>
                      <a:pt x="480" y="240"/>
                    </a:lnTo>
                    <a:lnTo>
                      <a:pt x="480" y="240"/>
                    </a:lnTo>
                    <a:lnTo>
                      <a:pt x="475" y="245"/>
                    </a:lnTo>
                    <a:lnTo>
                      <a:pt x="475" y="245"/>
                    </a:lnTo>
                    <a:lnTo>
                      <a:pt x="470" y="250"/>
                    </a:lnTo>
                    <a:lnTo>
                      <a:pt x="470" y="254"/>
                    </a:lnTo>
                    <a:lnTo>
                      <a:pt x="470" y="259"/>
                    </a:lnTo>
                    <a:lnTo>
                      <a:pt x="470" y="264"/>
                    </a:lnTo>
                    <a:lnTo>
                      <a:pt x="465" y="269"/>
                    </a:lnTo>
                    <a:lnTo>
                      <a:pt x="461" y="274"/>
                    </a:lnTo>
                    <a:lnTo>
                      <a:pt x="456" y="274"/>
                    </a:lnTo>
                    <a:lnTo>
                      <a:pt x="446" y="278"/>
                    </a:lnTo>
                    <a:lnTo>
                      <a:pt x="437" y="278"/>
                    </a:lnTo>
                    <a:lnTo>
                      <a:pt x="422" y="278"/>
                    </a:lnTo>
                    <a:lnTo>
                      <a:pt x="413" y="274"/>
                    </a:lnTo>
                    <a:lnTo>
                      <a:pt x="403" y="269"/>
                    </a:lnTo>
                    <a:lnTo>
                      <a:pt x="403" y="269"/>
                    </a:lnTo>
                    <a:lnTo>
                      <a:pt x="403" y="264"/>
                    </a:lnTo>
                    <a:lnTo>
                      <a:pt x="398" y="264"/>
                    </a:lnTo>
                    <a:lnTo>
                      <a:pt x="398" y="264"/>
                    </a:lnTo>
                    <a:lnTo>
                      <a:pt x="398" y="264"/>
                    </a:lnTo>
                    <a:lnTo>
                      <a:pt x="398" y="264"/>
                    </a:lnTo>
                    <a:lnTo>
                      <a:pt x="393" y="259"/>
                    </a:lnTo>
                    <a:lnTo>
                      <a:pt x="389" y="254"/>
                    </a:lnTo>
                    <a:lnTo>
                      <a:pt x="384" y="250"/>
                    </a:lnTo>
                    <a:lnTo>
                      <a:pt x="379" y="245"/>
                    </a:lnTo>
                    <a:lnTo>
                      <a:pt x="369" y="240"/>
                    </a:lnTo>
                    <a:lnTo>
                      <a:pt x="365" y="240"/>
                    </a:lnTo>
                    <a:lnTo>
                      <a:pt x="355" y="235"/>
                    </a:lnTo>
                    <a:lnTo>
                      <a:pt x="350" y="235"/>
                    </a:lnTo>
                    <a:lnTo>
                      <a:pt x="345" y="240"/>
                    </a:lnTo>
                    <a:lnTo>
                      <a:pt x="341" y="240"/>
                    </a:lnTo>
                    <a:lnTo>
                      <a:pt x="341" y="245"/>
                    </a:lnTo>
                    <a:lnTo>
                      <a:pt x="341" y="254"/>
                    </a:lnTo>
                    <a:lnTo>
                      <a:pt x="345" y="259"/>
                    </a:lnTo>
                    <a:lnTo>
                      <a:pt x="345" y="269"/>
                    </a:lnTo>
                    <a:lnTo>
                      <a:pt x="345" y="278"/>
                    </a:lnTo>
                    <a:lnTo>
                      <a:pt x="345" y="283"/>
                    </a:lnTo>
                    <a:lnTo>
                      <a:pt x="345" y="293"/>
                    </a:lnTo>
                    <a:lnTo>
                      <a:pt x="345" y="293"/>
                    </a:lnTo>
                    <a:lnTo>
                      <a:pt x="341" y="302"/>
                    </a:lnTo>
                    <a:lnTo>
                      <a:pt x="336" y="302"/>
                    </a:lnTo>
                    <a:lnTo>
                      <a:pt x="326" y="307"/>
                    </a:lnTo>
                    <a:lnTo>
                      <a:pt x="317" y="307"/>
                    </a:lnTo>
                    <a:lnTo>
                      <a:pt x="307" y="302"/>
                    </a:lnTo>
                    <a:lnTo>
                      <a:pt x="302" y="298"/>
                    </a:lnTo>
                    <a:lnTo>
                      <a:pt x="293" y="293"/>
                    </a:lnTo>
                    <a:lnTo>
                      <a:pt x="288" y="283"/>
                    </a:lnTo>
                    <a:lnTo>
                      <a:pt x="278" y="274"/>
                    </a:lnTo>
                    <a:lnTo>
                      <a:pt x="264" y="259"/>
                    </a:lnTo>
                    <a:lnTo>
                      <a:pt x="254" y="250"/>
                    </a:lnTo>
                    <a:lnTo>
                      <a:pt x="240" y="240"/>
                    </a:lnTo>
                    <a:lnTo>
                      <a:pt x="230" y="235"/>
                    </a:lnTo>
                    <a:lnTo>
                      <a:pt x="221" y="235"/>
                    </a:lnTo>
                    <a:lnTo>
                      <a:pt x="216" y="235"/>
                    </a:lnTo>
                    <a:lnTo>
                      <a:pt x="216" y="240"/>
                    </a:lnTo>
                    <a:lnTo>
                      <a:pt x="221" y="250"/>
                    </a:lnTo>
                    <a:lnTo>
                      <a:pt x="221" y="264"/>
                    </a:lnTo>
                    <a:lnTo>
                      <a:pt x="216" y="274"/>
                    </a:lnTo>
                    <a:lnTo>
                      <a:pt x="211" y="288"/>
                    </a:lnTo>
                    <a:lnTo>
                      <a:pt x="206" y="302"/>
                    </a:lnTo>
                    <a:lnTo>
                      <a:pt x="201" y="312"/>
                    </a:lnTo>
                    <a:lnTo>
                      <a:pt x="201" y="322"/>
                    </a:lnTo>
                    <a:lnTo>
                      <a:pt x="197" y="331"/>
                    </a:lnTo>
                    <a:close/>
                  </a:path>
                </a:pathLst>
              </a:custGeom>
              <a:solidFill>
                <a:srgbClr val="AF7F6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88" name="Freeform 64"/>
              <p:cNvSpPr>
                <a:spLocks/>
              </p:cNvSpPr>
              <p:nvPr/>
            </p:nvSpPr>
            <p:spPr bwMode="auto">
              <a:xfrm>
                <a:off x="851" y="9791"/>
                <a:ext cx="518" cy="422"/>
              </a:xfrm>
              <a:custGeom>
                <a:avLst/>
                <a:gdLst/>
                <a:ahLst/>
                <a:cxnLst>
                  <a:cxn ang="0">
                    <a:pos x="173" y="360"/>
                  </a:cxn>
                  <a:cxn ang="0">
                    <a:pos x="134" y="408"/>
                  </a:cxn>
                  <a:cxn ang="0">
                    <a:pos x="67" y="394"/>
                  </a:cxn>
                  <a:cxn ang="0">
                    <a:pos x="106" y="341"/>
                  </a:cxn>
                  <a:cxn ang="0">
                    <a:pos x="125" y="302"/>
                  </a:cxn>
                  <a:cxn ang="0">
                    <a:pos x="125" y="250"/>
                  </a:cxn>
                  <a:cxn ang="0">
                    <a:pos x="120" y="187"/>
                  </a:cxn>
                  <a:cxn ang="0">
                    <a:pos x="101" y="149"/>
                  </a:cxn>
                  <a:cxn ang="0">
                    <a:pos x="77" y="120"/>
                  </a:cxn>
                  <a:cxn ang="0">
                    <a:pos x="43" y="82"/>
                  </a:cxn>
                  <a:cxn ang="0">
                    <a:pos x="19" y="39"/>
                  </a:cxn>
                  <a:cxn ang="0">
                    <a:pos x="5" y="5"/>
                  </a:cxn>
                  <a:cxn ang="0">
                    <a:pos x="10" y="15"/>
                  </a:cxn>
                  <a:cxn ang="0">
                    <a:pos x="29" y="39"/>
                  </a:cxn>
                  <a:cxn ang="0">
                    <a:pos x="53" y="58"/>
                  </a:cxn>
                  <a:cxn ang="0">
                    <a:pos x="72" y="82"/>
                  </a:cxn>
                  <a:cxn ang="0">
                    <a:pos x="96" y="111"/>
                  </a:cxn>
                  <a:cxn ang="0">
                    <a:pos x="115" y="115"/>
                  </a:cxn>
                  <a:cxn ang="0">
                    <a:pos x="130" y="101"/>
                  </a:cxn>
                  <a:cxn ang="0">
                    <a:pos x="134" y="87"/>
                  </a:cxn>
                  <a:cxn ang="0">
                    <a:pos x="130" y="77"/>
                  </a:cxn>
                  <a:cxn ang="0">
                    <a:pos x="134" y="77"/>
                  </a:cxn>
                  <a:cxn ang="0">
                    <a:pos x="139" y="87"/>
                  </a:cxn>
                  <a:cxn ang="0">
                    <a:pos x="158" y="115"/>
                  </a:cxn>
                  <a:cxn ang="0">
                    <a:pos x="192" y="154"/>
                  </a:cxn>
                  <a:cxn ang="0">
                    <a:pos x="230" y="183"/>
                  </a:cxn>
                  <a:cxn ang="0">
                    <a:pos x="288" y="187"/>
                  </a:cxn>
                  <a:cxn ang="0">
                    <a:pos x="317" y="168"/>
                  </a:cxn>
                  <a:cxn ang="0">
                    <a:pos x="336" y="159"/>
                  </a:cxn>
                  <a:cxn ang="0">
                    <a:pos x="365" y="168"/>
                  </a:cxn>
                  <a:cxn ang="0">
                    <a:pos x="393" y="173"/>
                  </a:cxn>
                  <a:cxn ang="0">
                    <a:pos x="475" y="192"/>
                  </a:cxn>
                  <a:cxn ang="0">
                    <a:pos x="513" y="192"/>
                  </a:cxn>
                  <a:cxn ang="0">
                    <a:pos x="494" y="221"/>
                  </a:cxn>
                  <a:cxn ang="0">
                    <a:pos x="480" y="240"/>
                  </a:cxn>
                  <a:cxn ang="0">
                    <a:pos x="470" y="250"/>
                  </a:cxn>
                  <a:cxn ang="0">
                    <a:pos x="461" y="269"/>
                  </a:cxn>
                  <a:cxn ang="0">
                    <a:pos x="427" y="274"/>
                  </a:cxn>
                  <a:cxn ang="0">
                    <a:pos x="403" y="264"/>
                  </a:cxn>
                  <a:cxn ang="0">
                    <a:pos x="393" y="259"/>
                  </a:cxn>
                  <a:cxn ang="0">
                    <a:pos x="379" y="245"/>
                  </a:cxn>
                  <a:cxn ang="0">
                    <a:pos x="350" y="230"/>
                  </a:cxn>
                  <a:cxn ang="0">
                    <a:pos x="341" y="245"/>
                  </a:cxn>
                  <a:cxn ang="0">
                    <a:pos x="341" y="274"/>
                  </a:cxn>
                  <a:cxn ang="0">
                    <a:pos x="331" y="288"/>
                  </a:cxn>
                  <a:cxn ang="0">
                    <a:pos x="302" y="283"/>
                  </a:cxn>
                  <a:cxn ang="0">
                    <a:pos x="264" y="245"/>
                  </a:cxn>
                  <a:cxn ang="0">
                    <a:pos x="216" y="226"/>
                  </a:cxn>
                  <a:cxn ang="0">
                    <a:pos x="216" y="254"/>
                  </a:cxn>
                  <a:cxn ang="0">
                    <a:pos x="201" y="312"/>
                  </a:cxn>
                </a:cxnLst>
                <a:rect l="0" t="0" r="r" b="b"/>
                <a:pathLst>
                  <a:path w="518" h="422">
                    <a:moveTo>
                      <a:pt x="192" y="331"/>
                    </a:moveTo>
                    <a:lnTo>
                      <a:pt x="187" y="336"/>
                    </a:lnTo>
                    <a:lnTo>
                      <a:pt x="182" y="350"/>
                    </a:lnTo>
                    <a:lnTo>
                      <a:pt x="173" y="360"/>
                    </a:lnTo>
                    <a:lnTo>
                      <a:pt x="163" y="374"/>
                    </a:lnTo>
                    <a:lnTo>
                      <a:pt x="154" y="389"/>
                    </a:lnTo>
                    <a:lnTo>
                      <a:pt x="144" y="398"/>
                    </a:lnTo>
                    <a:lnTo>
                      <a:pt x="134" y="408"/>
                    </a:lnTo>
                    <a:lnTo>
                      <a:pt x="130" y="413"/>
                    </a:lnTo>
                    <a:lnTo>
                      <a:pt x="38" y="422"/>
                    </a:lnTo>
                    <a:lnTo>
                      <a:pt x="53" y="408"/>
                    </a:lnTo>
                    <a:lnTo>
                      <a:pt x="67" y="394"/>
                    </a:lnTo>
                    <a:lnTo>
                      <a:pt x="77" y="379"/>
                    </a:lnTo>
                    <a:lnTo>
                      <a:pt x="86" y="365"/>
                    </a:lnTo>
                    <a:lnTo>
                      <a:pt x="96" y="350"/>
                    </a:lnTo>
                    <a:lnTo>
                      <a:pt x="106" y="341"/>
                    </a:lnTo>
                    <a:lnTo>
                      <a:pt x="110" y="331"/>
                    </a:lnTo>
                    <a:lnTo>
                      <a:pt x="115" y="322"/>
                    </a:lnTo>
                    <a:lnTo>
                      <a:pt x="120" y="312"/>
                    </a:lnTo>
                    <a:lnTo>
                      <a:pt x="125" y="302"/>
                    </a:lnTo>
                    <a:lnTo>
                      <a:pt x="125" y="293"/>
                    </a:lnTo>
                    <a:lnTo>
                      <a:pt x="125" y="278"/>
                    </a:lnTo>
                    <a:lnTo>
                      <a:pt x="125" y="264"/>
                    </a:lnTo>
                    <a:lnTo>
                      <a:pt x="125" y="250"/>
                    </a:lnTo>
                    <a:lnTo>
                      <a:pt x="125" y="235"/>
                    </a:lnTo>
                    <a:lnTo>
                      <a:pt x="125" y="216"/>
                    </a:lnTo>
                    <a:lnTo>
                      <a:pt x="125" y="202"/>
                    </a:lnTo>
                    <a:lnTo>
                      <a:pt x="120" y="187"/>
                    </a:lnTo>
                    <a:lnTo>
                      <a:pt x="115" y="178"/>
                    </a:lnTo>
                    <a:lnTo>
                      <a:pt x="110" y="168"/>
                    </a:lnTo>
                    <a:lnTo>
                      <a:pt x="106" y="159"/>
                    </a:lnTo>
                    <a:lnTo>
                      <a:pt x="101" y="149"/>
                    </a:lnTo>
                    <a:lnTo>
                      <a:pt x="96" y="139"/>
                    </a:lnTo>
                    <a:lnTo>
                      <a:pt x="91" y="135"/>
                    </a:lnTo>
                    <a:lnTo>
                      <a:pt x="86" y="130"/>
                    </a:lnTo>
                    <a:lnTo>
                      <a:pt x="77" y="120"/>
                    </a:lnTo>
                    <a:lnTo>
                      <a:pt x="72" y="111"/>
                    </a:lnTo>
                    <a:lnTo>
                      <a:pt x="62" y="101"/>
                    </a:lnTo>
                    <a:lnTo>
                      <a:pt x="53" y="91"/>
                    </a:lnTo>
                    <a:lnTo>
                      <a:pt x="43" y="82"/>
                    </a:lnTo>
                    <a:lnTo>
                      <a:pt x="38" y="67"/>
                    </a:lnTo>
                    <a:lnTo>
                      <a:pt x="29" y="58"/>
                    </a:lnTo>
                    <a:lnTo>
                      <a:pt x="24" y="48"/>
                    </a:lnTo>
                    <a:lnTo>
                      <a:pt x="19" y="39"/>
                    </a:lnTo>
                    <a:lnTo>
                      <a:pt x="14" y="29"/>
                    </a:lnTo>
                    <a:lnTo>
                      <a:pt x="10" y="19"/>
                    </a:lnTo>
                    <a:lnTo>
                      <a:pt x="5" y="15"/>
                    </a:lnTo>
                    <a:lnTo>
                      <a:pt x="5" y="5"/>
                    </a:lnTo>
                    <a:lnTo>
                      <a:pt x="0" y="5"/>
                    </a:lnTo>
                    <a:lnTo>
                      <a:pt x="0" y="0"/>
                    </a:lnTo>
                    <a:lnTo>
                      <a:pt x="5" y="10"/>
                    </a:lnTo>
                    <a:lnTo>
                      <a:pt x="10" y="15"/>
                    </a:lnTo>
                    <a:lnTo>
                      <a:pt x="14" y="19"/>
                    </a:lnTo>
                    <a:lnTo>
                      <a:pt x="19" y="29"/>
                    </a:lnTo>
                    <a:lnTo>
                      <a:pt x="24" y="34"/>
                    </a:lnTo>
                    <a:lnTo>
                      <a:pt x="29" y="39"/>
                    </a:lnTo>
                    <a:lnTo>
                      <a:pt x="34" y="43"/>
                    </a:lnTo>
                    <a:lnTo>
                      <a:pt x="43" y="48"/>
                    </a:lnTo>
                    <a:lnTo>
                      <a:pt x="48" y="53"/>
                    </a:lnTo>
                    <a:lnTo>
                      <a:pt x="53" y="58"/>
                    </a:lnTo>
                    <a:lnTo>
                      <a:pt x="58" y="63"/>
                    </a:lnTo>
                    <a:lnTo>
                      <a:pt x="62" y="67"/>
                    </a:lnTo>
                    <a:lnTo>
                      <a:pt x="67" y="72"/>
                    </a:lnTo>
                    <a:lnTo>
                      <a:pt x="72" y="82"/>
                    </a:lnTo>
                    <a:lnTo>
                      <a:pt x="77" y="87"/>
                    </a:lnTo>
                    <a:lnTo>
                      <a:pt x="86" y="96"/>
                    </a:lnTo>
                    <a:lnTo>
                      <a:pt x="91" y="106"/>
                    </a:lnTo>
                    <a:lnTo>
                      <a:pt x="96" y="111"/>
                    </a:lnTo>
                    <a:lnTo>
                      <a:pt x="101" y="115"/>
                    </a:lnTo>
                    <a:lnTo>
                      <a:pt x="106" y="115"/>
                    </a:lnTo>
                    <a:lnTo>
                      <a:pt x="110" y="115"/>
                    </a:lnTo>
                    <a:lnTo>
                      <a:pt x="115" y="115"/>
                    </a:lnTo>
                    <a:lnTo>
                      <a:pt x="120" y="111"/>
                    </a:lnTo>
                    <a:lnTo>
                      <a:pt x="125" y="111"/>
                    </a:lnTo>
                    <a:lnTo>
                      <a:pt x="125" y="106"/>
                    </a:lnTo>
                    <a:lnTo>
                      <a:pt x="130" y="101"/>
                    </a:lnTo>
                    <a:lnTo>
                      <a:pt x="130" y="101"/>
                    </a:lnTo>
                    <a:lnTo>
                      <a:pt x="130" y="96"/>
                    </a:lnTo>
                    <a:lnTo>
                      <a:pt x="134" y="91"/>
                    </a:lnTo>
                    <a:lnTo>
                      <a:pt x="134" y="87"/>
                    </a:lnTo>
                    <a:lnTo>
                      <a:pt x="134" y="82"/>
                    </a:lnTo>
                    <a:lnTo>
                      <a:pt x="134" y="82"/>
                    </a:lnTo>
                    <a:lnTo>
                      <a:pt x="130" y="77"/>
                    </a:lnTo>
                    <a:lnTo>
                      <a:pt x="130" y="77"/>
                    </a:lnTo>
                    <a:lnTo>
                      <a:pt x="134" y="77"/>
                    </a:lnTo>
                    <a:lnTo>
                      <a:pt x="134" y="77"/>
                    </a:lnTo>
                    <a:lnTo>
                      <a:pt x="134" y="77"/>
                    </a:lnTo>
                    <a:lnTo>
                      <a:pt x="134" y="77"/>
                    </a:lnTo>
                    <a:lnTo>
                      <a:pt x="134" y="77"/>
                    </a:lnTo>
                    <a:lnTo>
                      <a:pt x="134" y="77"/>
                    </a:lnTo>
                    <a:lnTo>
                      <a:pt x="134" y="82"/>
                    </a:lnTo>
                    <a:lnTo>
                      <a:pt x="139" y="87"/>
                    </a:lnTo>
                    <a:lnTo>
                      <a:pt x="144" y="91"/>
                    </a:lnTo>
                    <a:lnTo>
                      <a:pt x="149" y="101"/>
                    </a:lnTo>
                    <a:lnTo>
                      <a:pt x="154" y="106"/>
                    </a:lnTo>
                    <a:lnTo>
                      <a:pt x="158" y="115"/>
                    </a:lnTo>
                    <a:lnTo>
                      <a:pt x="168" y="125"/>
                    </a:lnTo>
                    <a:lnTo>
                      <a:pt x="173" y="135"/>
                    </a:lnTo>
                    <a:lnTo>
                      <a:pt x="182" y="144"/>
                    </a:lnTo>
                    <a:lnTo>
                      <a:pt x="192" y="154"/>
                    </a:lnTo>
                    <a:lnTo>
                      <a:pt x="197" y="163"/>
                    </a:lnTo>
                    <a:lnTo>
                      <a:pt x="206" y="168"/>
                    </a:lnTo>
                    <a:lnTo>
                      <a:pt x="221" y="178"/>
                    </a:lnTo>
                    <a:lnTo>
                      <a:pt x="230" y="183"/>
                    </a:lnTo>
                    <a:lnTo>
                      <a:pt x="245" y="187"/>
                    </a:lnTo>
                    <a:lnTo>
                      <a:pt x="259" y="192"/>
                    </a:lnTo>
                    <a:lnTo>
                      <a:pt x="273" y="187"/>
                    </a:lnTo>
                    <a:lnTo>
                      <a:pt x="288" y="187"/>
                    </a:lnTo>
                    <a:lnTo>
                      <a:pt x="293" y="183"/>
                    </a:lnTo>
                    <a:lnTo>
                      <a:pt x="302" y="178"/>
                    </a:lnTo>
                    <a:lnTo>
                      <a:pt x="307" y="173"/>
                    </a:lnTo>
                    <a:lnTo>
                      <a:pt x="317" y="168"/>
                    </a:lnTo>
                    <a:lnTo>
                      <a:pt x="321" y="168"/>
                    </a:lnTo>
                    <a:lnTo>
                      <a:pt x="326" y="163"/>
                    </a:lnTo>
                    <a:lnTo>
                      <a:pt x="331" y="159"/>
                    </a:lnTo>
                    <a:lnTo>
                      <a:pt x="336" y="159"/>
                    </a:lnTo>
                    <a:lnTo>
                      <a:pt x="345" y="159"/>
                    </a:lnTo>
                    <a:lnTo>
                      <a:pt x="350" y="163"/>
                    </a:lnTo>
                    <a:lnTo>
                      <a:pt x="360" y="163"/>
                    </a:lnTo>
                    <a:lnTo>
                      <a:pt x="365" y="168"/>
                    </a:lnTo>
                    <a:lnTo>
                      <a:pt x="374" y="168"/>
                    </a:lnTo>
                    <a:lnTo>
                      <a:pt x="379" y="168"/>
                    </a:lnTo>
                    <a:lnTo>
                      <a:pt x="384" y="173"/>
                    </a:lnTo>
                    <a:lnTo>
                      <a:pt x="393" y="173"/>
                    </a:lnTo>
                    <a:lnTo>
                      <a:pt x="408" y="178"/>
                    </a:lnTo>
                    <a:lnTo>
                      <a:pt x="432" y="183"/>
                    </a:lnTo>
                    <a:lnTo>
                      <a:pt x="456" y="187"/>
                    </a:lnTo>
                    <a:lnTo>
                      <a:pt x="475" y="192"/>
                    </a:lnTo>
                    <a:lnTo>
                      <a:pt x="499" y="192"/>
                    </a:lnTo>
                    <a:lnTo>
                      <a:pt x="518" y="187"/>
                    </a:lnTo>
                    <a:lnTo>
                      <a:pt x="518" y="187"/>
                    </a:lnTo>
                    <a:lnTo>
                      <a:pt x="513" y="192"/>
                    </a:lnTo>
                    <a:lnTo>
                      <a:pt x="508" y="202"/>
                    </a:lnTo>
                    <a:lnTo>
                      <a:pt x="504" y="206"/>
                    </a:lnTo>
                    <a:lnTo>
                      <a:pt x="499" y="216"/>
                    </a:lnTo>
                    <a:lnTo>
                      <a:pt x="494" y="221"/>
                    </a:lnTo>
                    <a:lnTo>
                      <a:pt x="489" y="230"/>
                    </a:lnTo>
                    <a:lnTo>
                      <a:pt x="485" y="235"/>
                    </a:lnTo>
                    <a:lnTo>
                      <a:pt x="485" y="235"/>
                    </a:lnTo>
                    <a:lnTo>
                      <a:pt x="480" y="240"/>
                    </a:lnTo>
                    <a:lnTo>
                      <a:pt x="480" y="240"/>
                    </a:lnTo>
                    <a:lnTo>
                      <a:pt x="475" y="245"/>
                    </a:lnTo>
                    <a:lnTo>
                      <a:pt x="475" y="250"/>
                    </a:lnTo>
                    <a:lnTo>
                      <a:pt x="470" y="250"/>
                    </a:lnTo>
                    <a:lnTo>
                      <a:pt x="470" y="254"/>
                    </a:lnTo>
                    <a:lnTo>
                      <a:pt x="470" y="264"/>
                    </a:lnTo>
                    <a:lnTo>
                      <a:pt x="465" y="269"/>
                    </a:lnTo>
                    <a:lnTo>
                      <a:pt x="461" y="269"/>
                    </a:lnTo>
                    <a:lnTo>
                      <a:pt x="456" y="274"/>
                    </a:lnTo>
                    <a:lnTo>
                      <a:pt x="446" y="274"/>
                    </a:lnTo>
                    <a:lnTo>
                      <a:pt x="437" y="274"/>
                    </a:lnTo>
                    <a:lnTo>
                      <a:pt x="427" y="274"/>
                    </a:lnTo>
                    <a:lnTo>
                      <a:pt x="413" y="274"/>
                    </a:lnTo>
                    <a:lnTo>
                      <a:pt x="403" y="264"/>
                    </a:lnTo>
                    <a:lnTo>
                      <a:pt x="403" y="264"/>
                    </a:lnTo>
                    <a:lnTo>
                      <a:pt x="403" y="264"/>
                    </a:lnTo>
                    <a:lnTo>
                      <a:pt x="398" y="264"/>
                    </a:lnTo>
                    <a:lnTo>
                      <a:pt x="398" y="264"/>
                    </a:lnTo>
                    <a:lnTo>
                      <a:pt x="398" y="264"/>
                    </a:lnTo>
                    <a:lnTo>
                      <a:pt x="393" y="259"/>
                    </a:lnTo>
                    <a:lnTo>
                      <a:pt x="393" y="259"/>
                    </a:lnTo>
                    <a:lnTo>
                      <a:pt x="389" y="254"/>
                    </a:lnTo>
                    <a:lnTo>
                      <a:pt x="384" y="250"/>
                    </a:lnTo>
                    <a:lnTo>
                      <a:pt x="379" y="245"/>
                    </a:lnTo>
                    <a:lnTo>
                      <a:pt x="369" y="240"/>
                    </a:lnTo>
                    <a:lnTo>
                      <a:pt x="365" y="235"/>
                    </a:lnTo>
                    <a:lnTo>
                      <a:pt x="355" y="235"/>
                    </a:lnTo>
                    <a:lnTo>
                      <a:pt x="350" y="230"/>
                    </a:lnTo>
                    <a:lnTo>
                      <a:pt x="345" y="235"/>
                    </a:lnTo>
                    <a:lnTo>
                      <a:pt x="341" y="235"/>
                    </a:lnTo>
                    <a:lnTo>
                      <a:pt x="341" y="240"/>
                    </a:lnTo>
                    <a:lnTo>
                      <a:pt x="341" y="245"/>
                    </a:lnTo>
                    <a:lnTo>
                      <a:pt x="341" y="254"/>
                    </a:lnTo>
                    <a:lnTo>
                      <a:pt x="341" y="259"/>
                    </a:lnTo>
                    <a:lnTo>
                      <a:pt x="341" y="269"/>
                    </a:lnTo>
                    <a:lnTo>
                      <a:pt x="341" y="274"/>
                    </a:lnTo>
                    <a:lnTo>
                      <a:pt x="341" y="278"/>
                    </a:lnTo>
                    <a:lnTo>
                      <a:pt x="341" y="278"/>
                    </a:lnTo>
                    <a:lnTo>
                      <a:pt x="336" y="283"/>
                    </a:lnTo>
                    <a:lnTo>
                      <a:pt x="331" y="288"/>
                    </a:lnTo>
                    <a:lnTo>
                      <a:pt x="326" y="288"/>
                    </a:lnTo>
                    <a:lnTo>
                      <a:pt x="317" y="288"/>
                    </a:lnTo>
                    <a:lnTo>
                      <a:pt x="312" y="288"/>
                    </a:lnTo>
                    <a:lnTo>
                      <a:pt x="302" y="283"/>
                    </a:lnTo>
                    <a:lnTo>
                      <a:pt x="297" y="278"/>
                    </a:lnTo>
                    <a:lnTo>
                      <a:pt x="293" y="269"/>
                    </a:lnTo>
                    <a:lnTo>
                      <a:pt x="278" y="259"/>
                    </a:lnTo>
                    <a:lnTo>
                      <a:pt x="264" y="245"/>
                    </a:lnTo>
                    <a:lnTo>
                      <a:pt x="249" y="240"/>
                    </a:lnTo>
                    <a:lnTo>
                      <a:pt x="240" y="230"/>
                    </a:lnTo>
                    <a:lnTo>
                      <a:pt x="225" y="226"/>
                    </a:lnTo>
                    <a:lnTo>
                      <a:pt x="216" y="226"/>
                    </a:lnTo>
                    <a:lnTo>
                      <a:pt x="211" y="226"/>
                    </a:lnTo>
                    <a:lnTo>
                      <a:pt x="211" y="230"/>
                    </a:lnTo>
                    <a:lnTo>
                      <a:pt x="216" y="245"/>
                    </a:lnTo>
                    <a:lnTo>
                      <a:pt x="216" y="254"/>
                    </a:lnTo>
                    <a:lnTo>
                      <a:pt x="211" y="269"/>
                    </a:lnTo>
                    <a:lnTo>
                      <a:pt x="211" y="283"/>
                    </a:lnTo>
                    <a:lnTo>
                      <a:pt x="206" y="298"/>
                    </a:lnTo>
                    <a:lnTo>
                      <a:pt x="201" y="312"/>
                    </a:lnTo>
                    <a:lnTo>
                      <a:pt x="197" y="322"/>
                    </a:lnTo>
                    <a:lnTo>
                      <a:pt x="192" y="331"/>
                    </a:lnTo>
                    <a:close/>
                  </a:path>
                </a:pathLst>
              </a:custGeom>
              <a:solidFill>
                <a:srgbClr val="AC7E6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89" name="Freeform 65"/>
              <p:cNvSpPr>
                <a:spLocks/>
              </p:cNvSpPr>
              <p:nvPr/>
            </p:nvSpPr>
            <p:spPr bwMode="auto">
              <a:xfrm>
                <a:off x="851" y="9791"/>
                <a:ext cx="518" cy="422"/>
              </a:xfrm>
              <a:custGeom>
                <a:avLst/>
                <a:gdLst/>
                <a:ahLst/>
                <a:cxnLst>
                  <a:cxn ang="0">
                    <a:pos x="168" y="360"/>
                  </a:cxn>
                  <a:cxn ang="0">
                    <a:pos x="130" y="408"/>
                  </a:cxn>
                  <a:cxn ang="0">
                    <a:pos x="67" y="394"/>
                  </a:cxn>
                  <a:cxn ang="0">
                    <a:pos x="106" y="341"/>
                  </a:cxn>
                  <a:cxn ang="0">
                    <a:pos x="125" y="302"/>
                  </a:cxn>
                  <a:cxn ang="0">
                    <a:pos x="125" y="250"/>
                  </a:cxn>
                  <a:cxn ang="0">
                    <a:pos x="120" y="187"/>
                  </a:cxn>
                  <a:cxn ang="0">
                    <a:pos x="101" y="149"/>
                  </a:cxn>
                  <a:cxn ang="0">
                    <a:pos x="77" y="120"/>
                  </a:cxn>
                  <a:cxn ang="0">
                    <a:pos x="43" y="82"/>
                  </a:cxn>
                  <a:cxn ang="0">
                    <a:pos x="19" y="39"/>
                  </a:cxn>
                  <a:cxn ang="0">
                    <a:pos x="5" y="5"/>
                  </a:cxn>
                  <a:cxn ang="0">
                    <a:pos x="10" y="15"/>
                  </a:cxn>
                  <a:cxn ang="0">
                    <a:pos x="29" y="39"/>
                  </a:cxn>
                  <a:cxn ang="0">
                    <a:pos x="53" y="58"/>
                  </a:cxn>
                  <a:cxn ang="0">
                    <a:pos x="72" y="82"/>
                  </a:cxn>
                  <a:cxn ang="0">
                    <a:pos x="96" y="111"/>
                  </a:cxn>
                  <a:cxn ang="0">
                    <a:pos x="115" y="115"/>
                  </a:cxn>
                  <a:cxn ang="0">
                    <a:pos x="130" y="106"/>
                  </a:cxn>
                  <a:cxn ang="0">
                    <a:pos x="134" y="87"/>
                  </a:cxn>
                  <a:cxn ang="0">
                    <a:pos x="134" y="77"/>
                  </a:cxn>
                  <a:cxn ang="0">
                    <a:pos x="134" y="82"/>
                  </a:cxn>
                  <a:cxn ang="0">
                    <a:pos x="139" y="87"/>
                  </a:cxn>
                  <a:cxn ang="0">
                    <a:pos x="158" y="120"/>
                  </a:cxn>
                  <a:cxn ang="0">
                    <a:pos x="187" y="154"/>
                  </a:cxn>
                  <a:cxn ang="0">
                    <a:pos x="230" y="187"/>
                  </a:cxn>
                  <a:cxn ang="0">
                    <a:pos x="288" y="187"/>
                  </a:cxn>
                  <a:cxn ang="0">
                    <a:pos x="317" y="173"/>
                  </a:cxn>
                  <a:cxn ang="0">
                    <a:pos x="336" y="163"/>
                  </a:cxn>
                  <a:cxn ang="0">
                    <a:pos x="365" y="168"/>
                  </a:cxn>
                  <a:cxn ang="0">
                    <a:pos x="393" y="178"/>
                  </a:cxn>
                  <a:cxn ang="0">
                    <a:pos x="475" y="192"/>
                  </a:cxn>
                  <a:cxn ang="0">
                    <a:pos x="513" y="192"/>
                  </a:cxn>
                  <a:cxn ang="0">
                    <a:pos x="494" y="221"/>
                  </a:cxn>
                  <a:cxn ang="0">
                    <a:pos x="480" y="235"/>
                  </a:cxn>
                  <a:cxn ang="0">
                    <a:pos x="470" y="250"/>
                  </a:cxn>
                  <a:cxn ang="0">
                    <a:pos x="461" y="269"/>
                  </a:cxn>
                  <a:cxn ang="0">
                    <a:pos x="427" y="274"/>
                  </a:cxn>
                  <a:cxn ang="0">
                    <a:pos x="403" y="264"/>
                  </a:cxn>
                  <a:cxn ang="0">
                    <a:pos x="393" y="259"/>
                  </a:cxn>
                  <a:cxn ang="0">
                    <a:pos x="379" y="245"/>
                  </a:cxn>
                  <a:cxn ang="0">
                    <a:pos x="350" y="230"/>
                  </a:cxn>
                  <a:cxn ang="0">
                    <a:pos x="341" y="240"/>
                  </a:cxn>
                  <a:cxn ang="0">
                    <a:pos x="336" y="259"/>
                  </a:cxn>
                  <a:cxn ang="0">
                    <a:pos x="326" y="269"/>
                  </a:cxn>
                  <a:cxn ang="0">
                    <a:pos x="302" y="264"/>
                  </a:cxn>
                  <a:cxn ang="0">
                    <a:pos x="264" y="235"/>
                  </a:cxn>
                  <a:cxn ang="0">
                    <a:pos x="211" y="216"/>
                  </a:cxn>
                  <a:cxn ang="0">
                    <a:pos x="211" y="250"/>
                  </a:cxn>
                  <a:cxn ang="0">
                    <a:pos x="197" y="307"/>
                  </a:cxn>
                </a:cxnLst>
                <a:rect l="0" t="0" r="r" b="b"/>
                <a:pathLst>
                  <a:path w="518" h="422">
                    <a:moveTo>
                      <a:pt x="192" y="331"/>
                    </a:moveTo>
                    <a:lnTo>
                      <a:pt x="187" y="336"/>
                    </a:lnTo>
                    <a:lnTo>
                      <a:pt x="178" y="350"/>
                    </a:lnTo>
                    <a:lnTo>
                      <a:pt x="168" y="360"/>
                    </a:lnTo>
                    <a:lnTo>
                      <a:pt x="158" y="374"/>
                    </a:lnTo>
                    <a:lnTo>
                      <a:pt x="149" y="389"/>
                    </a:lnTo>
                    <a:lnTo>
                      <a:pt x="139" y="398"/>
                    </a:lnTo>
                    <a:lnTo>
                      <a:pt x="130" y="408"/>
                    </a:lnTo>
                    <a:lnTo>
                      <a:pt x="125" y="413"/>
                    </a:lnTo>
                    <a:lnTo>
                      <a:pt x="38" y="422"/>
                    </a:lnTo>
                    <a:lnTo>
                      <a:pt x="53" y="408"/>
                    </a:lnTo>
                    <a:lnTo>
                      <a:pt x="67" y="394"/>
                    </a:lnTo>
                    <a:lnTo>
                      <a:pt x="77" y="379"/>
                    </a:lnTo>
                    <a:lnTo>
                      <a:pt x="86" y="365"/>
                    </a:lnTo>
                    <a:lnTo>
                      <a:pt x="96" y="350"/>
                    </a:lnTo>
                    <a:lnTo>
                      <a:pt x="106" y="341"/>
                    </a:lnTo>
                    <a:lnTo>
                      <a:pt x="110" y="331"/>
                    </a:lnTo>
                    <a:lnTo>
                      <a:pt x="115" y="322"/>
                    </a:lnTo>
                    <a:lnTo>
                      <a:pt x="120" y="312"/>
                    </a:lnTo>
                    <a:lnTo>
                      <a:pt x="125" y="302"/>
                    </a:lnTo>
                    <a:lnTo>
                      <a:pt x="125" y="293"/>
                    </a:lnTo>
                    <a:lnTo>
                      <a:pt x="125" y="278"/>
                    </a:lnTo>
                    <a:lnTo>
                      <a:pt x="125" y="264"/>
                    </a:lnTo>
                    <a:lnTo>
                      <a:pt x="125" y="250"/>
                    </a:lnTo>
                    <a:lnTo>
                      <a:pt x="125" y="235"/>
                    </a:lnTo>
                    <a:lnTo>
                      <a:pt x="125" y="216"/>
                    </a:lnTo>
                    <a:lnTo>
                      <a:pt x="125" y="202"/>
                    </a:lnTo>
                    <a:lnTo>
                      <a:pt x="120" y="187"/>
                    </a:lnTo>
                    <a:lnTo>
                      <a:pt x="115" y="178"/>
                    </a:lnTo>
                    <a:lnTo>
                      <a:pt x="110" y="168"/>
                    </a:lnTo>
                    <a:lnTo>
                      <a:pt x="106" y="159"/>
                    </a:lnTo>
                    <a:lnTo>
                      <a:pt x="101" y="149"/>
                    </a:lnTo>
                    <a:lnTo>
                      <a:pt x="96" y="139"/>
                    </a:lnTo>
                    <a:lnTo>
                      <a:pt x="91" y="135"/>
                    </a:lnTo>
                    <a:lnTo>
                      <a:pt x="86" y="130"/>
                    </a:lnTo>
                    <a:lnTo>
                      <a:pt x="77" y="120"/>
                    </a:lnTo>
                    <a:lnTo>
                      <a:pt x="72" y="111"/>
                    </a:lnTo>
                    <a:lnTo>
                      <a:pt x="62" y="101"/>
                    </a:lnTo>
                    <a:lnTo>
                      <a:pt x="53" y="91"/>
                    </a:lnTo>
                    <a:lnTo>
                      <a:pt x="43" y="82"/>
                    </a:lnTo>
                    <a:lnTo>
                      <a:pt x="38" y="67"/>
                    </a:lnTo>
                    <a:lnTo>
                      <a:pt x="29" y="58"/>
                    </a:lnTo>
                    <a:lnTo>
                      <a:pt x="24" y="48"/>
                    </a:lnTo>
                    <a:lnTo>
                      <a:pt x="19" y="39"/>
                    </a:lnTo>
                    <a:lnTo>
                      <a:pt x="14" y="29"/>
                    </a:lnTo>
                    <a:lnTo>
                      <a:pt x="10" y="19"/>
                    </a:lnTo>
                    <a:lnTo>
                      <a:pt x="5" y="15"/>
                    </a:lnTo>
                    <a:lnTo>
                      <a:pt x="5" y="5"/>
                    </a:lnTo>
                    <a:lnTo>
                      <a:pt x="0" y="5"/>
                    </a:lnTo>
                    <a:lnTo>
                      <a:pt x="0" y="0"/>
                    </a:lnTo>
                    <a:lnTo>
                      <a:pt x="5" y="10"/>
                    </a:lnTo>
                    <a:lnTo>
                      <a:pt x="10" y="15"/>
                    </a:lnTo>
                    <a:lnTo>
                      <a:pt x="14" y="19"/>
                    </a:lnTo>
                    <a:lnTo>
                      <a:pt x="19" y="29"/>
                    </a:lnTo>
                    <a:lnTo>
                      <a:pt x="24" y="34"/>
                    </a:lnTo>
                    <a:lnTo>
                      <a:pt x="29" y="39"/>
                    </a:lnTo>
                    <a:lnTo>
                      <a:pt x="34" y="43"/>
                    </a:lnTo>
                    <a:lnTo>
                      <a:pt x="38" y="48"/>
                    </a:lnTo>
                    <a:lnTo>
                      <a:pt x="48" y="53"/>
                    </a:lnTo>
                    <a:lnTo>
                      <a:pt x="53" y="58"/>
                    </a:lnTo>
                    <a:lnTo>
                      <a:pt x="58" y="63"/>
                    </a:lnTo>
                    <a:lnTo>
                      <a:pt x="62" y="67"/>
                    </a:lnTo>
                    <a:lnTo>
                      <a:pt x="67" y="77"/>
                    </a:lnTo>
                    <a:lnTo>
                      <a:pt x="72" y="82"/>
                    </a:lnTo>
                    <a:lnTo>
                      <a:pt x="77" y="91"/>
                    </a:lnTo>
                    <a:lnTo>
                      <a:pt x="86" y="96"/>
                    </a:lnTo>
                    <a:lnTo>
                      <a:pt x="91" y="106"/>
                    </a:lnTo>
                    <a:lnTo>
                      <a:pt x="96" y="111"/>
                    </a:lnTo>
                    <a:lnTo>
                      <a:pt x="101" y="115"/>
                    </a:lnTo>
                    <a:lnTo>
                      <a:pt x="106" y="115"/>
                    </a:lnTo>
                    <a:lnTo>
                      <a:pt x="110" y="115"/>
                    </a:lnTo>
                    <a:lnTo>
                      <a:pt x="115" y="115"/>
                    </a:lnTo>
                    <a:lnTo>
                      <a:pt x="120" y="111"/>
                    </a:lnTo>
                    <a:lnTo>
                      <a:pt x="125" y="111"/>
                    </a:lnTo>
                    <a:lnTo>
                      <a:pt x="130" y="106"/>
                    </a:lnTo>
                    <a:lnTo>
                      <a:pt x="130" y="106"/>
                    </a:lnTo>
                    <a:lnTo>
                      <a:pt x="130" y="101"/>
                    </a:lnTo>
                    <a:lnTo>
                      <a:pt x="134" y="96"/>
                    </a:lnTo>
                    <a:lnTo>
                      <a:pt x="134" y="91"/>
                    </a:lnTo>
                    <a:lnTo>
                      <a:pt x="134" y="87"/>
                    </a:lnTo>
                    <a:lnTo>
                      <a:pt x="134" y="87"/>
                    </a:lnTo>
                    <a:lnTo>
                      <a:pt x="134" y="82"/>
                    </a:lnTo>
                    <a:lnTo>
                      <a:pt x="134" y="82"/>
                    </a:lnTo>
                    <a:lnTo>
                      <a:pt x="134" y="77"/>
                    </a:lnTo>
                    <a:lnTo>
                      <a:pt x="134" y="77"/>
                    </a:lnTo>
                    <a:lnTo>
                      <a:pt x="134" y="77"/>
                    </a:lnTo>
                    <a:lnTo>
                      <a:pt x="134" y="82"/>
                    </a:lnTo>
                    <a:lnTo>
                      <a:pt x="134" y="82"/>
                    </a:lnTo>
                    <a:lnTo>
                      <a:pt x="139" y="82"/>
                    </a:lnTo>
                    <a:lnTo>
                      <a:pt x="139" y="82"/>
                    </a:lnTo>
                    <a:lnTo>
                      <a:pt x="139" y="82"/>
                    </a:lnTo>
                    <a:lnTo>
                      <a:pt x="139" y="87"/>
                    </a:lnTo>
                    <a:lnTo>
                      <a:pt x="144" y="96"/>
                    </a:lnTo>
                    <a:lnTo>
                      <a:pt x="149" y="101"/>
                    </a:lnTo>
                    <a:lnTo>
                      <a:pt x="154" y="111"/>
                    </a:lnTo>
                    <a:lnTo>
                      <a:pt x="158" y="120"/>
                    </a:lnTo>
                    <a:lnTo>
                      <a:pt x="168" y="125"/>
                    </a:lnTo>
                    <a:lnTo>
                      <a:pt x="173" y="135"/>
                    </a:lnTo>
                    <a:lnTo>
                      <a:pt x="182" y="144"/>
                    </a:lnTo>
                    <a:lnTo>
                      <a:pt x="187" y="154"/>
                    </a:lnTo>
                    <a:lnTo>
                      <a:pt x="197" y="163"/>
                    </a:lnTo>
                    <a:lnTo>
                      <a:pt x="206" y="173"/>
                    </a:lnTo>
                    <a:lnTo>
                      <a:pt x="221" y="178"/>
                    </a:lnTo>
                    <a:lnTo>
                      <a:pt x="230" y="187"/>
                    </a:lnTo>
                    <a:lnTo>
                      <a:pt x="245" y="192"/>
                    </a:lnTo>
                    <a:lnTo>
                      <a:pt x="259" y="192"/>
                    </a:lnTo>
                    <a:lnTo>
                      <a:pt x="273" y="192"/>
                    </a:lnTo>
                    <a:lnTo>
                      <a:pt x="288" y="187"/>
                    </a:lnTo>
                    <a:lnTo>
                      <a:pt x="293" y="187"/>
                    </a:lnTo>
                    <a:lnTo>
                      <a:pt x="302" y="183"/>
                    </a:lnTo>
                    <a:lnTo>
                      <a:pt x="307" y="178"/>
                    </a:lnTo>
                    <a:lnTo>
                      <a:pt x="317" y="173"/>
                    </a:lnTo>
                    <a:lnTo>
                      <a:pt x="321" y="168"/>
                    </a:lnTo>
                    <a:lnTo>
                      <a:pt x="326" y="163"/>
                    </a:lnTo>
                    <a:lnTo>
                      <a:pt x="331" y="163"/>
                    </a:lnTo>
                    <a:lnTo>
                      <a:pt x="336" y="163"/>
                    </a:lnTo>
                    <a:lnTo>
                      <a:pt x="345" y="163"/>
                    </a:lnTo>
                    <a:lnTo>
                      <a:pt x="350" y="163"/>
                    </a:lnTo>
                    <a:lnTo>
                      <a:pt x="360" y="163"/>
                    </a:lnTo>
                    <a:lnTo>
                      <a:pt x="365" y="168"/>
                    </a:lnTo>
                    <a:lnTo>
                      <a:pt x="374" y="168"/>
                    </a:lnTo>
                    <a:lnTo>
                      <a:pt x="379" y="173"/>
                    </a:lnTo>
                    <a:lnTo>
                      <a:pt x="384" y="173"/>
                    </a:lnTo>
                    <a:lnTo>
                      <a:pt x="393" y="178"/>
                    </a:lnTo>
                    <a:lnTo>
                      <a:pt x="413" y="178"/>
                    </a:lnTo>
                    <a:lnTo>
                      <a:pt x="432" y="183"/>
                    </a:lnTo>
                    <a:lnTo>
                      <a:pt x="456" y="187"/>
                    </a:lnTo>
                    <a:lnTo>
                      <a:pt x="475" y="192"/>
                    </a:lnTo>
                    <a:lnTo>
                      <a:pt x="499" y="192"/>
                    </a:lnTo>
                    <a:lnTo>
                      <a:pt x="518" y="187"/>
                    </a:lnTo>
                    <a:lnTo>
                      <a:pt x="518" y="187"/>
                    </a:lnTo>
                    <a:lnTo>
                      <a:pt x="513" y="192"/>
                    </a:lnTo>
                    <a:lnTo>
                      <a:pt x="508" y="197"/>
                    </a:lnTo>
                    <a:lnTo>
                      <a:pt x="504" y="206"/>
                    </a:lnTo>
                    <a:lnTo>
                      <a:pt x="499" y="216"/>
                    </a:lnTo>
                    <a:lnTo>
                      <a:pt x="494" y="221"/>
                    </a:lnTo>
                    <a:lnTo>
                      <a:pt x="489" y="226"/>
                    </a:lnTo>
                    <a:lnTo>
                      <a:pt x="485" y="230"/>
                    </a:lnTo>
                    <a:lnTo>
                      <a:pt x="485" y="235"/>
                    </a:lnTo>
                    <a:lnTo>
                      <a:pt x="480" y="235"/>
                    </a:lnTo>
                    <a:lnTo>
                      <a:pt x="480" y="240"/>
                    </a:lnTo>
                    <a:lnTo>
                      <a:pt x="475" y="245"/>
                    </a:lnTo>
                    <a:lnTo>
                      <a:pt x="475" y="245"/>
                    </a:lnTo>
                    <a:lnTo>
                      <a:pt x="470" y="250"/>
                    </a:lnTo>
                    <a:lnTo>
                      <a:pt x="470" y="254"/>
                    </a:lnTo>
                    <a:lnTo>
                      <a:pt x="470" y="259"/>
                    </a:lnTo>
                    <a:lnTo>
                      <a:pt x="465" y="264"/>
                    </a:lnTo>
                    <a:lnTo>
                      <a:pt x="461" y="269"/>
                    </a:lnTo>
                    <a:lnTo>
                      <a:pt x="456" y="274"/>
                    </a:lnTo>
                    <a:lnTo>
                      <a:pt x="446" y="274"/>
                    </a:lnTo>
                    <a:lnTo>
                      <a:pt x="437" y="274"/>
                    </a:lnTo>
                    <a:lnTo>
                      <a:pt x="427" y="274"/>
                    </a:lnTo>
                    <a:lnTo>
                      <a:pt x="413" y="269"/>
                    </a:lnTo>
                    <a:lnTo>
                      <a:pt x="403" y="264"/>
                    </a:lnTo>
                    <a:lnTo>
                      <a:pt x="403" y="264"/>
                    </a:lnTo>
                    <a:lnTo>
                      <a:pt x="403" y="264"/>
                    </a:lnTo>
                    <a:lnTo>
                      <a:pt x="403" y="264"/>
                    </a:lnTo>
                    <a:lnTo>
                      <a:pt x="398" y="259"/>
                    </a:lnTo>
                    <a:lnTo>
                      <a:pt x="398" y="259"/>
                    </a:lnTo>
                    <a:lnTo>
                      <a:pt x="393" y="259"/>
                    </a:lnTo>
                    <a:lnTo>
                      <a:pt x="393" y="254"/>
                    </a:lnTo>
                    <a:lnTo>
                      <a:pt x="389" y="254"/>
                    </a:lnTo>
                    <a:lnTo>
                      <a:pt x="384" y="250"/>
                    </a:lnTo>
                    <a:lnTo>
                      <a:pt x="379" y="245"/>
                    </a:lnTo>
                    <a:lnTo>
                      <a:pt x="369" y="240"/>
                    </a:lnTo>
                    <a:lnTo>
                      <a:pt x="365" y="235"/>
                    </a:lnTo>
                    <a:lnTo>
                      <a:pt x="355" y="230"/>
                    </a:lnTo>
                    <a:lnTo>
                      <a:pt x="350" y="230"/>
                    </a:lnTo>
                    <a:lnTo>
                      <a:pt x="345" y="230"/>
                    </a:lnTo>
                    <a:lnTo>
                      <a:pt x="341" y="230"/>
                    </a:lnTo>
                    <a:lnTo>
                      <a:pt x="341" y="235"/>
                    </a:lnTo>
                    <a:lnTo>
                      <a:pt x="341" y="240"/>
                    </a:lnTo>
                    <a:lnTo>
                      <a:pt x="341" y="245"/>
                    </a:lnTo>
                    <a:lnTo>
                      <a:pt x="341" y="250"/>
                    </a:lnTo>
                    <a:lnTo>
                      <a:pt x="341" y="254"/>
                    </a:lnTo>
                    <a:lnTo>
                      <a:pt x="336" y="259"/>
                    </a:lnTo>
                    <a:lnTo>
                      <a:pt x="336" y="264"/>
                    </a:lnTo>
                    <a:lnTo>
                      <a:pt x="336" y="264"/>
                    </a:lnTo>
                    <a:lnTo>
                      <a:pt x="331" y="269"/>
                    </a:lnTo>
                    <a:lnTo>
                      <a:pt x="326" y="269"/>
                    </a:lnTo>
                    <a:lnTo>
                      <a:pt x="321" y="269"/>
                    </a:lnTo>
                    <a:lnTo>
                      <a:pt x="317" y="269"/>
                    </a:lnTo>
                    <a:lnTo>
                      <a:pt x="312" y="269"/>
                    </a:lnTo>
                    <a:lnTo>
                      <a:pt x="302" y="264"/>
                    </a:lnTo>
                    <a:lnTo>
                      <a:pt x="297" y="259"/>
                    </a:lnTo>
                    <a:lnTo>
                      <a:pt x="293" y="254"/>
                    </a:lnTo>
                    <a:lnTo>
                      <a:pt x="278" y="245"/>
                    </a:lnTo>
                    <a:lnTo>
                      <a:pt x="264" y="235"/>
                    </a:lnTo>
                    <a:lnTo>
                      <a:pt x="249" y="226"/>
                    </a:lnTo>
                    <a:lnTo>
                      <a:pt x="235" y="221"/>
                    </a:lnTo>
                    <a:lnTo>
                      <a:pt x="221" y="216"/>
                    </a:lnTo>
                    <a:lnTo>
                      <a:pt x="211" y="216"/>
                    </a:lnTo>
                    <a:lnTo>
                      <a:pt x="206" y="216"/>
                    </a:lnTo>
                    <a:lnTo>
                      <a:pt x="206" y="226"/>
                    </a:lnTo>
                    <a:lnTo>
                      <a:pt x="211" y="235"/>
                    </a:lnTo>
                    <a:lnTo>
                      <a:pt x="211" y="250"/>
                    </a:lnTo>
                    <a:lnTo>
                      <a:pt x="211" y="264"/>
                    </a:lnTo>
                    <a:lnTo>
                      <a:pt x="206" y="283"/>
                    </a:lnTo>
                    <a:lnTo>
                      <a:pt x="201" y="298"/>
                    </a:lnTo>
                    <a:lnTo>
                      <a:pt x="197" y="307"/>
                    </a:lnTo>
                    <a:lnTo>
                      <a:pt x="192" y="322"/>
                    </a:lnTo>
                    <a:lnTo>
                      <a:pt x="192" y="331"/>
                    </a:lnTo>
                    <a:close/>
                  </a:path>
                </a:pathLst>
              </a:custGeom>
              <a:solidFill>
                <a:srgbClr val="AC7E6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90" name="Freeform 66"/>
              <p:cNvSpPr>
                <a:spLocks/>
              </p:cNvSpPr>
              <p:nvPr/>
            </p:nvSpPr>
            <p:spPr bwMode="auto">
              <a:xfrm>
                <a:off x="851" y="9791"/>
                <a:ext cx="518" cy="422"/>
              </a:xfrm>
              <a:custGeom>
                <a:avLst/>
                <a:gdLst/>
                <a:ahLst/>
                <a:cxnLst>
                  <a:cxn ang="0">
                    <a:pos x="168" y="360"/>
                  </a:cxn>
                  <a:cxn ang="0">
                    <a:pos x="125" y="408"/>
                  </a:cxn>
                  <a:cxn ang="0">
                    <a:pos x="67" y="394"/>
                  </a:cxn>
                  <a:cxn ang="0">
                    <a:pos x="106" y="341"/>
                  </a:cxn>
                  <a:cxn ang="0">
                    <a:pos x="125" y="302"/>
                  </a:cxn>
                  <a:cxn ang="0">
                    <a:pos x="125" y="250"/>
                  </a:cxn>
                  <a:cxn ang="0">
                    <a:pos x="120" y="187"/>
                  </a:cxn>
                  <a:cxn ang="0">
                    <a:pos x="101" y="149"/>
                  </a:cxn>
                  <a:cxn ang="0">
                    <a:pos x="77" y="120"/>
                  </a:cxn>
                  <a:cxn ang="0">
                    <a:pos x="43" y="82"/>
                  </a:cxn>
                  <a:cxn ang="0">
                    <a:pos x="19" y="39"/>
                  </a:cxn>
                  <a:cxn ang="0">
                    <a:pos x="5" y="5"/>
                  </a:cxn>
                  <a:cxn ang="0">
                    <a:pos x="10" y="15"/>
                  </a:cxn>
                  <a:cxn ang="0">
                    <a:pos x="29" y="39"/>
                  </a:cxn>
                  <a:cxn ang="0">
                    <a:pos x="53" y="58"/>
                  </a:cxn>
                  <a:cxn ang="0">
                    <a:pos x="72" y="82"/>
                  </a:cxn>
                  <a:cxn ang="0">
                    <a:pos x="96" y="111"/>
                  </a:cxn>
                  <a:cxn ang="0">
                    <a:pos x="115" y="115"/>
                  </a:cxn>
                  <a:cxn ang="0">
                    <a:pos x="130" y="106"/>
                  </a:cxn>
                  <a:cxn ang="0">
                    <a:pos x="134" y="91"/>
                  </a:cxn>
                  <a:cxn ang="0">
                    <a:pos x="134" y="82"/>
                  </a:cxn>
                  <a:cxn ang="0">
                    <a:pos x="139" y="82"/>
                  </a:cxn>
                  <a:cxn ang="0">
                    <a:pos x="139" y="91"/>
                  </a:cxn>
                  <a:cxn ang="0">
                    <a:pos x="158" y="120"/>
                  </a:cxn>
                  <a:cxn ang="0">
                    <a:pos x="187" y="154"/>
                  </a:cxn>
                  <a:cxn ang="0">
                    <a:pos x="230" y="187"/>
                  </a:cxn>
                  <a:cxn ang="0">
                    <a:pos x="283" y="192"/>
                  </a:cxn>
                  <a:cxn ang="0">
                    <a:pos x="312" y="173"/>
                  </a:cxn>
                  <a:cxn ang="0">
                    <a:pos x="336" y="163"/>
                  </a:cxn>
                  <a:cxn ang="0">
                    <a:pos x="365" y="168"/>
                  </a:cxn>
                  <a:cxn ang="0">
                    <a:pos x="393" y="178"/>
                  </a:cxn>
                  <a:cxn ang="0">
                    <a:pos x="475" y="192"/>
                  </a:cxn>
                  <a:cxn ang="0">
                    <a:pos x="513" y="192"/>
                  </a:cxn>
                  <a:cxn ang="0">
                    <a:pos x="494" y="221"/>
                  </a:cxn>
                  <a:cxn ang="0">
                    <a:pos x="485" y="235"/>
                  </a:cxn>
                  <a:cxn ang="0">
                    <a:pos x="470" y="250"/>
                  </a:cxn>
                  <a:cxn ang="0">
                    <a:pos x="461" y="264"/>
                  </a:cxn>
                  <a:cxn ang="0">
                    <a:pos x="427" y="269"/>
                  </a:cxn>
                  <a:cxn ang="0">
                    <a:pos x="403" y="259"/>
                  </a:cxn>
                  <a:cxn ang="0">
                    <a:pos x="398" y="259"/>
                  </a:cxn>
                  <a:cxn ang="0">
                    <a:pos x="379" y="240"/>
                  </a:cxn>
                  <a:cxn ang="0">
                    <a:pos x="350" y="226"/>
                  </a:cxn>
                  <a:cxn ang="0">
                    <a:pos x="336" y="230"/>
                  </a:cxn>
                  <a:cxn ang="0">
                    <a:pos x="336" y="245"/>
                  </a:cxn>
                  <a:cxn ang="0">
                    <a:pos x="326" y="254"/>
                  </a:cxn>
                  <a:cxn ang="0">
                    <a:pos x="302" y="250"/>
                  </a:cxn>
                  <a:cxn ang="0">
                    <a:pos x="264" y="221"/>
                  </a:cxn>
                  <a:cxn ang="0">
                    <a:pos x="206" y="206"/>
                  </a:cxn>
                  <a:cxn ang="0">
                    <a:pos x="206" y="245"/>
                  </a:cxn>
                  <a:cxn ang="0">
                    <a:pos x="197" y="307"/>
                  </a:cxn>
                </a:cxnLst>
                <a:rect l="0" t="0" r="r" b="b"/>
                <a:pathLst>
                  <a:path w="518" h="422">
                    <a:moveTo>
                      <a:pt x="187" y="326"/>
                    </a:moveTo>
                    <a:lnTo>
                      <a:pt x="182" y="336"/>
                    </a:lnTo>
                    <a:lnTo>
                      <a:pt x="178" y="350"/>
                    </a:lnTo>
                    <a:lnTo>
                      <a:pt x="168" y="360"/>
                    </a:lnTo>
                    <a:lnTo>
                      <a:pt x="154" y="374"/>
                    </a:lnTo>
                    <a:lnTo>
                      <a:pt x="144" y="389"/>
                    </a:lnTo>
                    <a:lnTo>
                      <a:pt x="134" y="398"/>
                    </a:lnTo>
                    <a:lnTo>
                      <a:pt x="125" y="408"/>
                    </a:lnTo>
                    <a:lnTo>
                      <a:pt x="120" y="413"/>
                    </a:lnTo>
                    <a:lnTo>
                      <a:pt x="38" y="422"/>
                    </a:lnTo>
                    <a:lnTo>
                      <a:pt x="53" y="408"/>
                    </a:lnTo>
                    <a:lnTo>
                      <a:pt x="67" y="394"/>
                    </a:lnTo>
                    <a:lnTo>
                      <a:pt x="77" y="379"/>
                    </a:lnTo>
                    <a:lnTo>
                      <a:pt x="86" y="365"/>
                    </a:lnTo>
                    <a:lnTo>
                      <a:pt x="96" y="350"/>
                    </a:lnTo>
                    <a:lnTo>
                      <a:pt x="106" y="341"/>
                    </a:lnTo>
                    <a:lnTo>
                      <a:pt x="110" y="331"/>
                    </a:lnTo>
                    <a:lnTo>
                      <a:pt x="115" y="322"/>
                    </a:lnTo>
                    <a:lnTo>
                      <a:pt x="120" y="312"/>
                    </a:lnTo>
                    <a:lnTo>
                      <a:pt x="125" y="302"/>
                    </a:lnTo>
                    <a:lnTo>
                      <a:pt x="125" y="293"/>
                    </a:lnTo>
                    <a:lnTo>
                      <a:pt x="125" y="278"/>
                    </a:lnTo>
                    <a:lnTo>
                      <a:pt x="125" y="264"/>
                    </a:lnTo>
                    <a:lnTo>
                      <a:pt x="125" y="250"/>
                    </a:lnTo>
                    <a:lnTo>
                      <a:pt x="125" y="235"/>
                    </a:lnTo>
                    <a:lnTo>
                      <a:pt x="125" y="216"/>
                    </a:lnTo>
                    <a:lnTo>
                      <a:pt x="125" y="202"/>
                    </a:lnTo>
                    <a:lnTo>
                      <a:pt x="120" y="187"/>
                    </a:lnTo>
                    <a:lnTo>
                      <a:pt x="115" y="178"/>
                    </a:lnTo>
                    <a:lnTo>
                      <a:pt x="110" y="168"/>
                    </a:lnTo>
                    <a:lnTo>
                      <a:pt x="106" y="159"/>
                    </a:lnTo>
                    <a:lnTo>
                      <a:pt x="101" y="149"/>
                    </a:lnTo>
                    <a:lnTo>
                      <a:pt x="96" y="139"/>
                    </a:lnTo>
                    <a:lnTo>
                      <a:pt x="91" y="135"/>
                    </a:lnTo>
                    <a:lnTo>
                      <a:pt x="86" y="130"/>
                    </a:lnTo>
                    <a:lnTo>
                      <a:pt x="77" y="120"/>
                    </a:lnTo>
                    <a:lnTo>
                      <a:pt x="72" y="111"/>
                    </a:lnTo>
                    <a:lnTo>
                      <a:pt x="62" y="101"/>
                    </a:lnTo>
                    <a:lnTo>
                      <a:pt x="53" y="91"/>
                    </a:lnTo>
                    <a:lnTo>
                      <a:pt x="43" y="82"/>
                    </a:lnTo>
                    <a:lnTo>
                      <a:pt x="38" y="67"/>
                    </a:lnTo>
                    <a:lnTo>
                      <a:pt x="29" y="58"/>
                    </a:lnTo>
                    <a:lnTo>
                      <a:pt x="24" y="48"/>
                    </a:lnTo>
                    <a:lnTo>
                      <a:pt x="19" y="39"/>
                    </a:lnTo>
                    <a:lnTo>
                      <a:pt x="14" y="29"/>
                    </a:lnTo>
                    <a:lnTo>
                      <a:pt x="10" y="19"/>
                    </a:lnTo>
                    <a:lnTo>
                      <a:pt x="5" y="15"/>
                    </a:lnTo>
                    <a:lnTo>
                      <a:pt x="5" y="5"/>
                    </a:lnTo>
                    <a:lnTo>
                      <a:pt x="0" y="5"/>
                    </a:lnTo>
                    <a:lnTo>
                      <a:pt x="0" y="0"/>
                    </a:lnTo>
                    <a:lnTo>
                      <a:pt x="5" y="10"/>
                    </a:lnTo>
                    <a:lnTo>
                      <a:pt x="10" y="15"/>
                    </a:lnTo>
                    <a:lnTo>
                      <a:pt x="14" y="19"/>
                    </a:lnTo>
                    <a:lnTo>
                      <a:pt x="19" y="29"/>
                    </a:lnTo>
                    <a:lnTo>
                      <a:pt x="24" y="34"/>
                    </a:lnTo>
                    <a:lnTo>
                      <a:pt x="29" y="39"/>
                    </a:lnTo>
                    <a:lnTo>
                      <a:pt x="34" y="43"/>
                    </a:lnTo>
                    <a:lnTo>
                      <a:pt x="38" y="48"/>
                    </a:lnTo>
                    <a:lnTo>
                      <a:pt x="48" y="53"/>
                    </a:lnTo>
                    <a:lnTo>
                      <a:pt x="53" y="58"/>
                    </a:lnTo>
                    <a:lnTo>
                      <a:pt x="58" y="63"/>
                    </a:lnTo>
                    <a:lnTo>
                      <a:pt x="62" y="67"/>
                    </a:lnTo>
                    <a:lnTo>
                      <a:pt x="67" y="77"/>
                    </a:lnTo>
                    <a:lnTo>
                      <a:pt x="72" y="82"/>
                    </a:lnTo>
                    <a:lnTo>
                      <a:pt x="77" y="91"/>
                    </a:lnTo>
                    <a:lnTo>
                      <a:pt x="86" y="96"/>
                    </a:lnTo>
                    <a:lnTo>
                      <a:pt x="91" y="106"/>
                    </a:lnTo>
                    <a:lnTo>
                      <a:pt x="96" y="111"/>
                    </a:lnTo>
                    <a:lnTo>
                      <a:pt x="101" y="115"/>
                    </a:lnTo>
                    <a:lnTo>
                      <a:pt x="106" y="115"/>
                    </a:lnTo>
                    <a:lnTo>
                      <a:pt x="110" y="115"/>
                    </a:lnTo>
                    <a:lnTo>
                      <a:pt x="115" y="115"/>
                    </a:lnTo>
                    <a:lnTo>
                      <a:pt x="120" y="115"/>
                    </a:lnTo>
                    <a:lnTo>
                      <a:pt x="125" y="111"/>
                    </a:lnTo>
                    <a:lnTo>
                      <a:pt x="130" y="106"/>
                    </a:lnTo>
                    <a:lnTo>
                      <a:pt x="130" y="106"/>
                    </a:lnTo>
                    <a:lnTo>
                      <a:pt x="130" y="101"/>
                    </a:lnTo>
                    <a:lnTo>
                      <a:pt x="134" y="96"/>
                    </a:lnTo>
                    <a:lnTo>
                      <a:pt x="134" y="91"/>
                    </a:lnTo>
                    <a:lnTo>
                      <a:pt x="134" y="91"/>
                    </a:lnTo>
                    <a:lnTo>
                      <a:pt x="134" y="87"/>
                    </a:lnTo>
                    <a:lnTo>
                      <a:pt x="134" y="87"/>
                    </a:lnTo>
                    <a:lnTo>
                      <a:pt x="134" y="82"/>
                    </a:lnTo>
                    <a:lnTo>
                      <a:pt x="134" y="82"/>
                    </a:lnTo>
                    <a:lnTo>
                      <a:pt x="134" y="82"/>
                    </a:lnTo>
                    <a:lnTo>
                      <a:pt x="134" y="82"/>
                    </a:lnTo>
                    <a:lnTo>
                      <a:pt x="139" y="82"/>
                    </a:lnTo>
                    <a:lnTo>
                      <a:pt x="139" y="82"/>
                    </a:lnTo>
                    <a:lnTo>
                      <a:pt x="139" y="87"/>
                    </a:lnTo>
                    <a:lnTo>
                      <a:pt x="139" y="87"/>
                    </a:lnTo>
                    <a:lnTo>
                      <a:pt x="139" y="87"/>
                    </a:lnTo>
                    <a:lnTo>
                      <a:pt x="139" y="91"/>
                    </a:lnTo>
                    <a:lnTo>
                      <a:pt x="144" y="96"/>
                    </a:lnTo>
                    <a:lnTo>
                      <a:pt x="149" y="101"/>
                    </a:lnTo>
                    <a:lnTo>
                      <a:pt x="154" y="111"/>
                    </a:lnTo>
                    <a:lnTo>
                      <a:pt x="158" y="120"/>
                    </a:lnTo>
                    <a:lnTo>
                      <a:pt x="163" y="130"/>
                    </a:lnTo>
                    <a:lnTo>
                      <a:pt x="173" y="135"/>
                    </a:lnTo>
                    <a:lnTo>
                      <a:pt x="182" y="144"/>
                    </a:lnTo>
                    <a:lnTo>
                      <a:pt x="187" y="154"/>
                    </a:lnTo>
                    <a:lnTo>
                      <a:pt x="197" y="163"/>
                    </a:lnTo>
                    <a:lnTo>
                      <a:pt x="206" y="173"/>
                    </a:lnTo>
                    <a:lnTo>
                      <a:pt x="221" y="183"/>
                    </a:lnTo>
                    <a:lnTo>
                      <a:pt x="230" y="187"/>
                    </a:lnTo>
                    <a:lnTo>
                      <a:pt x="245" y="192"/>
                    </a:lnTo>
                    <a:lnTo>
                      <a:pt x="259" y="192"/>
                    </a:lnTo>
                    <a:lnTo>
                      <a:pt x="273" y="192"/>
                    </a:lnTo>
                    <a:lnTo>
                      <a:pt x="283" y="192"/>
                    </a:lnTo>
                    <a:lnTo>
                      <a:pt x="293" y="187"/>
                    </a:lnTo>
                    <a:lnTo>
                      <a:pt x="302" y="183"/>
                    </a:lnTo>
                    <a:lnTo>
                      <a:pt x="307" y="178"/>
                    </a:lnTo>
                    <a:lnTo>
                      <a:pt x="312" y="173"/>
                    </a:lnTo>
                    <a:lnTo>
                      <a:pt x="321" y="168"/>
                    </a:lnTo>
                    <a:lnTo>
                      <a:pt x="326" y="163"/>
                    </a:lnTo>
                    <a:lnTo>
                      <a:pt x="331" y="163"/>
                    </a:lnTo>
                    <a:lnTo>
                      <a:pt x="336" y="163"/>
                    </a:lnTo>
                    <a:lnTo>
                      <a:pt x="345" y="163"/>
                    </a:lnTo>
                    <a:lnTo>
                      <a:pt x="350" y="163"/>
                    </a:lnTo>
                    <a:lnTo>
                      <a:pt x="360" y="168"/>
                    </a:lnTo>
                    <a:lnTo>
                      <a:pt x="365" y="168"/>
                    </a:lnTo>
                    <a:lnTo>
                      <a:pt x="374" y="168"/>
                    </a:lnTo>
                    <a:lnTo>
                      <a:pt x="379" y="173"/>
                    </a:lnTo>
                    <a:lnTo>
                      <a:pt x="384" y="173"/>
                    </a:lnTo>
                    <a:lnTo>
                      <a:pt x="393" y="178"/>
                    </a:lnTo>
                    <a:lnTo>
                      <a:pt x="413" y="183"/>
                    </a:lnTo>
                    <a:lnTo>
                      <a:pt x="432" y="183"/>
                    </a:lnTo>
                    <a:lnTo>
                      <a:pt x="456" y="187"/>
                    </a:lnTo>
                    <a:lnTo>
                      <a:pt x="475" y="192"/>
                    </a:lnTo>
                    <a:lnTo>
                      <a:pt x="499" y="192"/>
                    </a:lnTo>
                    <a:lnTo>
                      <a:pt x="518" y="187"/>
                    </a:lnTo>
                    <a:lnTo>
                      <a:pt x="518" y="187"/>
                    </a:lnTo>
                    <a:lnTo>
                      <a:pt x="513" y="192"/>
                    </a:lnTo>
                    <a:lnTo>
                      <a:pt x="508" y="197"/>
                    </a:lnTo>
                    <a:lnTo>
                      <a:pt x="504" y="206"/>
                    </a:lnTo>
                    <a:lnTo>
                      <a:pt x="499" y="211"/>
                    </a:lnTo>
                    <a:lnTo>
                      <a:pt x="494" y="221"/>
                    </a:lnTo>
                    <a:lnTo>
                      <a:pt x="489" y="226"/>
                    </a:lnTo>
                    <a:lnTo>
                      <a:pt x="489" y="230"/>
                    </a:lnTo>
                    <a:lnTo>
                      <a:pt x="485" y="230"/>
                    </a:lnTo>
                    <a:lnTo>
                      <a:pt x="485" y="235"/>
                    </a:lnTo>
                    <a:lnTo>
                      <a:pt x="480" y="240"/>
                    </a:lnTo>
                    <a:lnTo>
                      <a:pt x="480" y="240"/>
                    </a:lnTo>
                    <a:lnTo>
                      <a:pt x="475" y="245"/>
                    </a:lnTo>
                    <a:lnTo>
                      <a:pt x="470" y="250"/>
                    </a:lnTo>
                    <a:lnTo>
                      <a:pt x="470" y="254"/>
                    </a:lnTo>
                    <a:lnTo>
                      <a:pt x="470" y="259"/>
                    </a:lnTo>
                    <a:lnTo>
                      <a:pt x="465" y="264"/>
                    </a:lnTo>
                    <a:lnTo>
                      <a:pt x="461" y="264"/>
                    </a:lnTo>
                    <a:lnTo>
                      <a:pt x="456" y="269"/>
                    </a:lnTo>
                    <a:lnTo>
                      <a:pt x="446" y="269"/>
                    </a:lnTo>
                    <a:lnTo>
                      <a:pt x="437" y="269"/>
                    </a:lnTo>
                    <a:lnTo>
                      <a:pt x="427" y="269"/>
                    </a:lnTo>
                    <a:lnTo>
                      <a:pt x="417" y="269"/>
                    </a:lnTo>
                    <a:lnTo>
                      <a:pt x="403" y="264"/>
                    </a:lnTo>
                    <a:lnTo>
                      <a:pt x="403" y="259"/>
                    </a:lnTo>
                    <a:lnTo>
                      <a:pt x="403" y="259"/>
                    </a:lnTo>
                    <a:lnTo>
                      <a:pt x="403" y="259"/>
                    </a:lnTo>
                    <a:lnTo>
                      <a:pt x="398" y="259"/>
                    </a:lnTo>
                    <a:lnTo>
                      <a:pt x="398" y="259"/>
                    </a:lnTo>
                    <a:lnTo>
                      <a:pt x="398" y="259"/>
                    </a:lnTo>
                    <a:lnTo>
                      <a:pt x="393" y="254"/>
                    </a:lnTo>
                    <a:lnTo>
                      <a:pt x="393" y="254"/>
                    </a:lnTo>
                    <a:lnTo>
                      <a:pt x="384" y="245"/>
                    </a:lnTo>
                    <a:lnTo>
                      <a:pt x="379" y="240"/>
                    </a:lnTo>
                    <a:lnTo>
                      <a:pt x="369" y="235"/>
                    </a:lnTo>
                    <a:lnTo>
                      <a:pt x="365" y="230"/>
                    </a:lnTo>
                    <a:lnTo>
                      <a:pt x="355" y="230"/>
                    </a:lnTo>
                    <a:lnTo>
                      <a:pt x="350" y="226"/>
                    </a:lnTo>
                    <a:lnTo>
                      <a:pt x="345" y="226"/>
                    </a:lnTo>
                    <a:lnTo>
                      <a:pt x="336" y="226"/>
                    </a:lnTo>
                    <a:lnTo>
                      <a:pt x="336" y="230"/>
                    </a:lnTo>
                    <a:lnTo>
                      <a:pt x="336" y="230"/>
                    </a:lnTo>
                    <a:lnTo>
                      <a:pt x="336" y="235"/>
                    </a:lnTo>
                    <a:lnTo>
                      <a:pt x="336" y="240"/>
                    </a:lnTo>
                    <a:lnTo>
                      <a:pt x="336" y="245"/>
                    </a:lnTo>
                    <a:lnTo>
                      <a:pt x="336" y="245"/>
                    </a:lnTo>
                    <a:lnTo>
                      <a:pt x="336" y="250"/>
                    </a:lnTo>
                    <a:lnTo>
                      <a:pt x="331" y="250"/>
                    </a:lnTo>
                    <a:lnTo>
                      <a:pt x="331" y="254"/>
                    </a:lnTo>
                    <a:lnTo>
                      <a:pt x="326" y="254"/>
                    </a:lnTo>
                    <a:lnTo>
                      <a:pt x="321" y="254"/>
                    </a:lnTo>
                    <a:lnTo>
                      <a:pt x="317" y="254"/>
                    </a:lnTo>
                    <a:lnTo>
                      <a:pt x="312" y="250"/>
                    </a:lnTo>
                    <a:lnTo>
                      <a:pt x="302" y="250"/>
                    </a:lnTo>
                    <a:lnTo>
                      <a:pt x="297" y="245"/>
                    </a:lnTo>
                    <a:lnTo>
                      <a:pt x="293" y="240"/>
                    </a:lnTo>
                    <a:lnTo>
                      <a:pt x="278" y="230"/>
                    </a:lnTo>
                    <a:lnTo>
                      <a:pt x="264" y="221"/>
                    </a:lnTo>
                    <a:lnTo>
                      <a:pt x="249" y="216"/>
                    </a:lnTo>
                    <a:lnTo>
                      <a:pt x="230" y="206"/>
                    </a:lnTo>
                    <a:lnTo>
                      <a:pt x="216" y="206"/>
                    </a:lnTo>
                    <a:lnTo>
                      <a:pt x="206" y="206"/>
                    </a:lnTo>
                    <a:lnTo>
                      <a:pt x="201" y="211"/>
                    </a:lnTo>
                    <a:lnTo>
                      <a:pt x="201" y="216"/>
                    </a:lnTo>
                    <a:lnTo>
                      <a:pt x="206" y="230"/>
                    </a:lnTo>
                    <a:lnTo>
                      <a:pt x="206" y="245"/>
                    </a:lnTo>
                    <a:lnTo>
                      <a:pt x="206" y="264"/>
                    </a:lnTo>
                    <a:lnTo>
                      <a:pt x="201" y="278"/>
                    </a:lnTo>
                    <a:lnTo>
                      <a:pt x="201" y="293"/>
                    </a:lnTo>
                    <a:lnTo>
                      <a:pt x="197" y="307"/>
                    </a:lnTo>
                    <a:lnTo>
                      <a:pt x="192" y="322"/>
                    </a:lnTo>
                    <a:lnTo>
                      <a:pt x="187" y="326"/>
                    </a:lnTo>
                    <a:close/>
                  </a:path>
                </a:pathLst>
              </a:custGeom>
              <a:solidFill>
                <a:srgbClr val="AA7C6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91" name="Freeform 67"/>
              <p:cNvSpPr>
                <a:spLocks/>
              </p:cNvSpPr>
              <p:nvPr/>
            </p:nvSpPr>
            <p:spPr bwMode="auto">
              <a:xfrm>
                <a:off x="851" y="9791"/>
                <a:ext cx="518" cy="422"/>
              </a:xfrm>
              <a:custGeom>
                <a:avLst/>
                <a:gdLst/>
                <a:ahLst/>
                <a:cxnLst>
                  <a:cxn ang="0">
                    <a:pos x="163" y="360"/>
                  </a:cxn>
                  <a:cxn ang="0">
                    <a:pos x="120" y="408"/>
                  </a:cxn>
                  <a:cxn ang="0">
                    <a:pos x="67" y="394"/>
                  </a:cxn>
                  <a:cxn ang="0">
                    <a:pos x="106" y="341"/>
                  </a:cxn>
                  <a:cxn ang="0">
                    <a:pos x="125" y="302"/>
                  </a:cxn>
                  <a:cxn ang="0">
                    <a:pos x="125" y="250"/>
                  </a:cxn>
                  <a:cxn ang="0">
                    <a:pos x="120" y="187"/>
                  </a:cxn>
                  <a:cxn ang="0">
                    <a:pos x="101" y="149"/>
                  </a:cxn>
                  <a:cxn ang="0">
                    <a:pos x="77" y="120"/>
                  </a:cxn>
                  <a:cxn ang="0">
                    <a:pos x="43" y="82"/>
                  </a:cxn>
                  <a:cxn ang="0">
                    <a:pos x="19" y="39"/>
                  </a:cxn>
                  <a:cxn ang="0">
                    <a:pos x="5" y="5"/>
                  </a:cxn>
                  <a:cxn ang="0">
                    <a:pos x="10" y="15"/>
                  </a:cxn>
                  <a:cxn ang="0">
                    <a:pos x="29" y="39"/>
                  </a:cxn>
                  <a:cxn ang="0">
                    <a:pos x="53" y="58"/>
                  </a:cxn>
                  <a:cxn ang="0">
                    <a:pos x="72" y="82"/>
                  </a:cxn>
                  <a:cxn ang="0">
                    <a:pos x="96" y="111"/>
                  </a:cxn>
                  <a:cxn ang="0">
                    <a:pos x="115" y="115"/>
                  </a:cxn>
                  <a:cxn ang="0">
                    <a:pos x="130" y="106"/>
                  </a:cxn>
                  <a:cxn ang="0">
                    <a:pos x="134" y="91"/>
                  </a:cxn>
                  <a:cxn ang="0">
                    <a:pos x="134" y="82"/>
                  </a:cxn>
                  <a:cxn ang="0">
                    <a:pos x="139" y="87"/>
                  </a:cxn>
                  <a:cxn ang="0">
                    <a:pos x="144" y="91"/>
                  </a:cxn>
                  <a:cxn ang="0">
                    <a:pos x="158" y="120"/>
                  </a:cxn>
                  <a:cxn ang="0">
                    <a:pos x="187" y="154"/>
                  </a:cxn>
                  <a:cxn ang="0">
                    <a:pos x="230" y="187"/>
                  </a:cxn>
                  <a:cxn ang="0">
                    <a:pos x="283" y="192"/>
                  </a:cxn>
                  <a:cxn ang="0">
                    <a:pos x="312" y="173"/>
                  </a:cxn>
                  <a:cxn ang="0">
                    <a:pos x="336" y="163"/>
                  </a:cxn>
                  <a:cxn ang="0">
                    <a:pos x="369" y="168"/>
                  </a:cxn>
                  <a:cxn ang="0">
                    <a:pos x="393" y="178"/>
                  </a:cxn>
                  <a:cxn ang="0">
                    <a:pos x="475" y="192"/>
                  </a:cxn>
                  <a:cxn ang="0">
                    <a:pos x="513" y="192"/>
                  </a:cxn>
                  <a:cxn ang="0">
                    <a:pos x="494" y="216"/>
                  </a:cxn>
                  <a:cxn ang="0">
                    <a:pos x="485" y="230"/>
                  </a:cxn>
                  <a:cxn ang="0">
                    <a:pos x="475" y="245"/>
                  </a:cxn>
                  <a:cxn ang="0">
                    <a:pos x="461" y="264"/>
                  </a:cxn>
                  <a:cxn ang="0">
                    <a:pos x="427" y="269"/>
                  </a:cxn>
                  <a:cxn ang="0">
                    <a:pos x="403" y="259"/>
                  </a:cxn>
                  <a:cxn ang="0">
                    <a:pos x="393" y="254"/>
                  </a:cxn>
                  <a:cxn ang="0">
                    <a:pos x="379" y="240"/>
                  </a:cxn>
                  <a:cxn ang="0">
                    <a:pos x="350" y="221"/>
                  </a:cxn>
                  <a:cxn ang="0">
                    <a:pos x="336" y="226"/>
                  </a:cxn>
                  <a:cxn ang="0">
                    <a:pos x="331" y="235"/>
                  </a:cxn>
                  <a:cxn ang="0">
                    <a:pos x="321" y="235"/>
                  </a:cxn>
                  <a:cxn ang="0">
                    <a:pos x="307" y="230"/>
                  </a:cxn>
                  <a:cxn ang="0">
                    <a:pos x="264" y="206"/>
                  </a:cxn>
                  <a:cxn ang="0">
                    <a:pos x="201" y="197"/>
                  </a:cxn>
                  <a:cxn ang="0">
                    <a:pos x="206" y="240"/>
                  </a:cxn>
                  <a:cxn ang="0">
                    <a:pos x="192" y="307"/>
                  </a:cxn>
                </a:cxnLst>
                <a:rect l="0" t="0" r="r" b="b"/>
                <a:pathLst>
                  <a:path w="518" h="422">
                    <a:moveTo>
                      <a:pt x="182" y="326"/>
                    </a:moveTo>
                    <a:lnTo>
                      <a:pt x="178" y="336"/>
                    </a:lnTo>
                    <a:lnTo>
                      <a:pt x="173" y="346"/>
                    </a:lnTo>
                    <a:lnTo>
                      <a:pt x="163" y="360"/>
                    </a:lnTo>
                    <a:lnTo>
                      <a:pt x="154" y="374"/>
                    </a:lnTo>
                    <a:lnTo>
                      <a:pt x="139" y="389"/>
                    </a:lnTo>
                    <a:lnTo>
                      <a:pt x="130" y="398"/>
                    </a:lnTo>
                    <a:lnTo>
                      <a:pt x="120" y="408"/>
                    </a:lnTo>
                    <a:lnTo>
                      <a:pt x="115" y="413"/>
                    </a:lnTo>
                    <a:lnTo>
                      <a:pt x="38" y="422"/>
                    </a:lnTo>
                    <a:lnTo>
                      <a:pt x="53" y="408"/>
                    </a:lnTo>
                    <a:lnTo>
                      <a:pt x="67" y="394"/>
                    </a:lnTo>
                    <a:lnTo>
                      <a:pt x="77" y="379"/>
                    </a:lnTo>
                    <a:lnTo>
                      <a:pt x="86" y="365"/>
                    </a:lnTo>
                    <a:lnTo>
                      <a:pt x="96" y="350"/>
                    </a:lnTo>
                    <a:lnTo>
                      <a:pt x="106" y="341"/>
                    </a:lnTo>
                    <a:lnTo>
                      <a:pt x="110" y="331"/>
                    </a:lnTo>
                    <a:lnTo>
                      <a:pt x="115" y="322"/>
                    </a:lnTo>
                    <a:lnTo>
                      <a:pt x="120" y="312"/>
                    </a:lnTo>
                    <a:lnTo>
                      <a:pt x="125" y="302"/>
                    </a:lnTo>
                    <a:lnTo>
                      <a:pt x="125" y="293"/>
                    </a:lnTo>
                    <a:lnTo>
                      <a:pt x="125" y="278"/>
                    </a:lnTo>
                    <a:lnTo>
                      <a:pt x="125" y="264"/>
                    </a:lnTo>
                    <a:lnTo>
                      <a:pt x="125" y="250"/>
                    </a:lnTo>
                    <a:lnTo>
                      <a:pt x="125" y="235"/>
                    </a:lnTo>
                    <a:lnTo>
                      <a:pt x="125" y="216"/>
                    </a:lnTo>
                    <a:lnTo>
                      <a:pt x="125" y="202"/>
                    </a:lnTo>
                    <a:lnTo>
                      <a:pt x="120" y="187"/>
                    </a:lnTo>
                    <a:lnTo>
                      <a:pt x="115" y="178"/>
                    </a:lnTo>
                    <a:lnTo>
                      <a:pt x="110" y="168"/>
                    </a:lnTo>
                    <a:lnTo>
                      <a:pt x="106" y="159"/>
                    </a:lnTo>
                    <a:lnTo>
                      <a:pt x="101" y="149"/>
                    </a:lnTo>
                    <a:lnTo>
                      <a:pt x="96" y="139"/>
                    </a:lnTo>
                    <a:lnTo>
                      <a:pt x="91" y="135"/>
                    </a:lnTo>
                    <a:lnTo>
                      <a:pt x="86" y="130"/>
                    </a:lnTo>
                    <a:lnTo>
                      <a:pt x="77" y="120"/>
                    </a:lnTo>
                    <a:lnTo>
                      <a:pt x="72" y="111"/>
                    </a:lnTo>
                    <a:lnTo>
                      <a:pt x="62" y="101"/>
                    </a:lnTo>
                    <a:lnTo>
                      <a:pt x="53" y="91"/>
                    </a:lnTo>
                    <a:lnTo>
                      <a:pt x="43" y="82"/>
                    </a:lnTo>
                    <a:lnTo>
                      <a:pt x="38" y="67"/>
                    </a:lnTo>
                    <a:lnTo>
                      <a:pt x="29" y="58"/>
                    </a:lnTo>
                    <a:lnTo>
                      <a:pt x="24" y="48"/>
                    </a:lnTo>
                    <a:lnTo>
                      <a:pt x="19" y="39"/>
                    </a:lnTo>
                    <a:lnTo>
                      <a:pt x="14" y="29"/>
                    </a:lnTo>
                    <a:lnTo>
                      <a:pt x="10" y="19"/>
                    </a:lnTo>
                    <a:lnTo>
                      <a:pt x="5" y="15"/>
                    </a:lnTo>
                    <a:lnTo>
                      <a:pt x="5" y="5"/>
                    </a:lnTo>
                    <a:lnTo>
                      <a:pt x="0" y="5"/>
                    </a:lnTo>
                    <a:lnTo>
                      <a:pt x="0" y="0"/>
                    </a:lnTo>
                    <a:lnTo>
                      <a:pt x="5" y="10"/>
                    </a:lnTo>
                    <a:lnTo>
                      <a:pt x="10" y="15"/>
                    </a:lnTo>
                    <a:lnTo>
                      <a:pt x="14" y="24"/>
                    </a:lnTo>
                    <a:lnTo>
                      <a:pt x="19" y="29"/>
                    </a:lnTo>
                    <a:lnTo>
                      <a:pt x="24" y="34"/>
                    </a:lnTo>
                    <a:lnTo>
                      <a:pt x="29" y="39"/>
                    </a:lnTo>
                    <a:lnTo>
                      <a:pt x="34" y="43"/>
                    </a:lnTo>
                    <a:lnTo>
                      <a:pt x="38" y="48"/>
                    </a:lnTo>
                    <a:lnTo>
                      <a:pt x="48" y="53"/>
                    </a:lnTo>
                    <a:lnTo>
                      <a:pt x="53" y="58"/>
                    </a:lnTo>
                    <a:lnTo>
                      <a:pt x="58" y="63"/>
                    </a:lnTo>
                    <a:lnTo>
                      <a:pt x="62" y="67"/>
                    </a:lnTo>
                    <a:lnTo>
                      <a:pt x="67" y="77"/>
                    </a:lnTo>
                    <a:lnTo>
                      <a:pt x="72" y="82"/>
                    </a:lnTo>
                    <a:lnTo>
                      <a:pt x="77" y="91"/>
                    </a:lnTo>
                    <a:lnTo>
                      <a:pt x="82" y="96"/>
                    </a:lnTo>
                    <a:lnTo>
                      <a:pt x="91" y="106"/>
                    </a:lnTo>
                    <a:lnTo>
                      <a:pt x="96" y="111"/>
                    </a:lnTo>
                    <a:lnTo>
                      <a:pt x="101" y="115"/>
                    </a:lnTo>
                    <a:lnTo>
                      <a:pt x="106" y="115"/>
                    </a:lnTo>
                    <a:lnTo>
                      <a:pt x="110" y="115"/>
                    </a:lnTo>
                    <a:lnTo>
                      <a:pt x="115" y="115"/>
                    </a:lnTo>
                    <a:lnTo>
                      <a:pt x="120" y="115"/>
                    </a:lnTo>
                    <a:lnTo>
                      <a:pt x="125" y="111"/>
                    </a:lnTo>
                    <a:lnTo>
                      <a:pt x="130" y="111"/>
                    </a:lnTo>
                    <a:lnTo>
                      <a:pt x="130" y="106"/>
                    </a:lnTo>
                    <a:lnTo>
                      <a:pt x="130" y="101"/>
                    </a:lnTo>
                    <a:lnTo>
                      <a:pt x="134" y="96"/>
                    </a:lnTo>
                    <a:lnTo>
                      <a:pt x="134" y="96"/>
                    </a:lnTo>
                    <a:lnTo>
                      <a:pt x="134" y="91"/>
                    </a:lnTo>
                    <a:lnTo>
                      <a:pt x="134" y="87"/>
                    </a:lnTo>
                    <a:lnTo>
                      <a:pt x="134" y="87"/>
                    </a:lnTo>
                    <a:lnTo>
                      <a:pt x="134" y="82"/>
                    </a:lnTo>
                    <a:lnTo>
                      <a:pt x="134" y="82"/>
                    </a:lnTo>
                    <a:lnTo>
                      <a:pt x="134" y="82"/>
                    </a:lnTo>
                    <a:lnTo>
                      <a:pt x="139" y="82"/>
                    </a:lnTo>
                    <a:lnTo>
                      <a:pt x="139" y="87"/>
                    </a:lnTo>
                    <a:lnTo>
                      <a:pt x="139" y="87"/>
                    </a:lnTo>
                    <a:lnTo>
                      <a:pt x="139" y="87"/>
                    </a:lnTo>
                    <a:lnTo>
                      <a:pt x="139" y="87"/>
                    </a:lnTo>
                    <a:lnTo>
                      <a:pt x="139" y="91"/>
                    </a:lnTo>
                    <a:lnTo>
                      <a:pt x="144" y="91"/>
                    </a:lnTo>
                    <a:lnTo>
                      <a:pt x="144" y="101"/>
                    </a:lnTo>
                    <a:lnTo>
                      <a:pt x="149" y="106"/>
                    </a:lnTo>
                    <a:lnTo>
                      <a:pt x="154" y="111"/>
                    </a:lnTo>
                    <a:lnTo>
                      <a:pt x="158" y="120"/>
                    </a:lnTo>
                    <a:lnTo>
                      <a:pt x="163" y="130"/>
                    </a:lnTo>
                    <a:lnTo>
                      <a:pt x="173" y="135"/>
                    </a:lnTo>
                    <a:lnTo>
                      <a:pt x="178" y="144"/>
                    </a:lnTo>
                    <a:lnTo>
                      <a:pt x="187" y="154"/>
                    </a:lnTo>
                    <a:lnTo>
                      <a:pt x="197" y="163"/>
                    </a:lnTo>
                    <a:lnTo>
                      <a:pt x="206" y="173"/>
                    </a:lnTo>
                    <a:lnTo>
                      <a:pt x="216" y="183"/>
                    </a:lnTo>
                    <a:lnTo>
                      <a:pt x="230" y="187"/>
                    </a:lnTo>
                    <a:lnTo>
                      <a:pt x="245" y="192"/>
                    </a:lnTo>
                    <a:lnTo>
                      <a:pt x="259" y="197"/>
                    </a:lnTo>
                    <a:lnTo>
                      <a:pt x="273" y="197"/>
                    </a:lnTo>
                    <a:lnTo>
                      <a:pt x="283" y="192"/>
                    </a:lnTo>
                    <a:lnTo>
                      <a:pt x="293" y="187"/>
                    </a:lnTo>
                    <a:lnTo>
                      <a:pt x="302" y="183"/>
                    </a:lnTo>
                    <a:lnTo>
                      <a:pt x="307" y="178"/>
                    </a:lnTo>
                    <a:lnTo>
                      <a:pt x="312" y="173"/>
                    </a:lnTo>
                    <a:lnTo>
                      <a:pt x="321" y="168"/>
                    </a:lnTo>
                    <a:lnTo>
                      <a:pt x="326" y="168"/>
                    </a:lnTo>
                    <a:lnTo>
                      <a:pt x="331" y="163"/>
                    </a:lnTo>
                    <a:lnTo>
                      <a:pt x="336" y="163"/>
                    </a:lnTo>
                    <a:lnTo>
                      <a:pt x="345" y="163"/>
                    </a:lnTo>
                    <a:lnTo>
                      <a:pt x="350" y="163"/>
                    </a:lnTo>
                    <a:lnTo>
                      <a:pt x="360" y="168"/>
                    </a:lnTo>
                    <a:lnTo>
                      <a:pt x="369" y="168"/>
                    </a:lnTo>
                    <a:lnTo>
                      <a:pt x="374" y="173"/>
                    </a:lnTo>
                    <a:lnTo>
                      <a:pt x="379" y="173"/>
                    </a:lnTo>
                    <a:lnTo>
                      <a:pt x="384" y="173"/>
                    </a:lnTo>
                    <a:lnTo>
                      <a:pt x="393" y="178"/>
                    </a:lnTo>
                    <a:lnTo>
                      <a:pt x="413" y="183"/>
                    </a:lnTo>
                    <a:lnTo>
                      <a:pt x="432" y="187"/>
                    </a:lnTo>
                    <a:lnTo>
                      <a:pt x="456" y="187"/>
                    </a:lnTo>
                    <a:lnTo>
                      <a:pt x="475" y="192"/>
                    </a:lnTo>
                    <a:lnTo>
                      <a:pt x="499" y="192"/>
                    </a:lnTo>
                    <a:lnTo>
                      <a:pt x="518" y="187"/>
                    </a:lnTo>
                    <a:lnTo>
                      <a:pt x="518" y="187"/>
                    </a:lnTo>
                    <a:lnTo>
                      <a:pt x="513" y="192"/>
                    </a:lnTo>
                    <a:lnTo>
                      <a:pt x="513" y="197"/>
                    </a:lnTo>
                    <a:lnTo>
                      <a:pt x="508" y="206"/>
                    </a:lnTo>
                    <a:lnTo>
                      <a:pt x="499" y="211"/>
                    </a:lnTo>
                    <a:lnTo>
                      <a:pt x="494" y="216"/>
                    </a:lnTo>
                    <a:lnTo>
                      <a:pt x="494" y="221"/>
                    </a:lnTo>
                    <a:lnTo>
                      <a:pt x="489" y="226"/>
                    </a:lnTo>
                    <a:lnTo>
                      <a:pt x="489" y="230"/>
                    </a:lnTo>
                    <a:lnTo>
                      <a:pt x="485" y="230"/>
                    </a:lnTo>
                    <a:lnTo>
                      <a:pt x="480" y="235"/>
                    </a:lnTo>
                    <a:lnTo>
                      <a:pt x="480" y="240"/>
                    </a:lnTo>
                    <a:lnTo>
                      <a:pt x="475" y="245"/>
                    </a:lnTo>
                    <a:lnTo>
                      <a:pt x="475" y="245"/>
                    </a:lnTo>
                    <a:lnTo>
                      <a:pt x="470" y="250"/>
                    </a:lnTo>
                    <a:lnTo>
                      <a:pt x="470" y="254"/>
                    </a:lnTo>
                    <a:lnTo>
                      <a:pt x="465" y="259"/>
                    </a:lnTo>
                    <a:lnTo>
                      <a:pt x="461" y="264"/>
                    </a:lnTo>
                    <a:lnTo>
                      <a:pt x="456" y="269"/>
                    </a:lnTo>
                    <a:lnTo>
                      <a:pt x="446" y="269"/>
                    </a:lnTo>
                    <a:lnTo>
                      <a:pt x="437" y="269"/>
                    </a:lnTo>
                    <a:lnTo>
                      <a:pt x="427" y="269"/>
                    </a:lnTo>
                    <a:lnTo>
                      <a:pt x="417" y="264"/>
                    </a:lnTo>
                    <a:lnTo>
                      <a:pt x="403" y="259"/>
                    </a:lnTo>
                    <a:lnTo>
                      <a:pt x="403" y="259"/>
                    </a:lnTo>
                    <a:lnTo>
                      <a:pt x="403" y="259"/>
                    </a:lnTo>
                    <a:lnTo>
                      <a:pt x="403" y="259"/>
                    </a:lnTo>
                    <a:lnTo>
                      <a:pt x="398" y="259"/>
                    </a:lnTo>
                    <a:lnTo>
                      <a:pt x="398" y="254"/>
                    </a:lnTo>
                    <a:lnTo>
                      <a:pt x="393" y="254"/>
                    </a:lnTo>
                    <a:lnTo>
                      <a:pt x="393" y="254"/>
                    </a:lnTo>
                    <a:lnTo>
                      <a:pt x="393" y="250"/>
                    </a:lnTo>
                    <a:lnTo>
                      <a:pt x="384" y="245"/>
                    </a:lnTo>
                    <a:lnTo>
                      <a:pt x="379" y="240"/>
                    </a:lnTo>
                    <a:lnTo>
                      <a:pt x="369" y="235"/>
                    </a:lnTo>
                    <a:lnTo>
                      <a:pt x="365" y="230"/>
                    </a:lnTo>
                    <a:lnTo>
                      <a:pt x="355" y="226"/>
                    </a:lnTo>
                    <a:lnTo>
                      <a:pt x="350" y="221"/>
                    </a:lnTo>
                    <a:lnTo>
                      <a:pt x="345" y="221"/>
                    </a:lnTo>
                    <a:lnTo>
                      <a:pt x="336" y="221"/>
                    </a:lnTo>
                    <a:lnTo>
                      <a:pt x="336" y="226"/>
                    </a:lnTo>
                    <a:lnTo>
                      <a:pt x="336" y="226"/>
                    </a:lnTo>
                    <a:lnTo>
                      <a:pt x="336" y="226"/>
                    </a:lnTo>
                    <a:lnTo>
                      <a:pt x="331" y="230"/>
                    </a:lnTo>
                    <a:lnTo>
                      <a:pt x="331" y="230"/>
                    </a:lnTo>
                    <a:lnTo>
                      <a:pt x="331" y="235"/>
                    </a:lnTo>
                    <a:lnTo>
                      <a:pt x="331" y="235"/>
                    </a:lnTo>
                    <a:lnTo>
                      <a:pt x="326" y="235"/>
                    </a:lnTo>
                    <a:lnTo>
                      <a:pt x="326" y="235"/>
                    </a:lnTo>
                    <a:lnTo>
                      <a:pt x="321" y="235"/>
                    </a:lnTo>
                    <a:lnTo>
                      <a:pt x="317" y="235"/>
                    </a:lnTo>
                    <a:lnTo>
                      <a:pt x="312" y="235"/>
                    </a:lnTo>
                    <a:lnTo>
                      <a:pt x="312" y="230"/>
                    </a:lnTo>
                    <a:lnTo>
                      <a:pt x="307" y="230"/>
                    </a:lnTo>
                    <a:lnTo>
                      <a:pt x="302" y="226"/>
                    </a:lnTo>
                    <a:lnTo>
                      <a:pt x="297" y="226"/>
                    </a:lnTo>
                    <a:lnTo>
                      <a:pt x="283" y="216"/>
                    </a:lnTo>
                    <a:lnTo>
                      <a:pt x="264" y="206"/>
                    </a:lnTo>
                    <a:lnTo>
                      <a:pt x="245" y="202"/>
                    </a:lnTo>
                    <a:lnTo>
                      <a:pt x="225" y="197"/>
                    </a:lnTo>
                    <a:lnTo>
                      <a:pt x="211" y="197"/>
                    </a:lnTo>
                    <a:lnTo>
                      <a:pt x="201" y="197"/>
                    </a:lnTo>
                    <a:lnTo>
                      <a:pt x="197" y="202"/>
                    </a:lnTo>
                    <a:lnTo>
                      <a:pt x="197" y="211"/>
                    </a:lnTo>
                    <a:lnTo>
                      <a:pt x="201" y="226"/>
                    </a:lnTo>
                    <a:lnTo>
                      <a:pt x="206" y="240"/>
                    </a:lnTo>
                    <a:lnTo>
                      <a:pt x="206" y="259"/>
                    </a:lnTo>
                    <a:lnTo>
                      <a:pt x="201" y="274"/>
                    </a:lnTo>
                    <a:lnTo>
                      <a:pt x="197" y="293"/>
                    </a:lnTo>
                    <a:lnTo>
                      <a:pt x="192" y="307"/>
                    </a:lnTo>
                    <a:lnTo>
                      <a:pt x="187" y="317"/>
                    </a:lnTo>
                    <a:lnTo>
                      <a:pt x="182" y="326"/>
                    </a:lnTo>
                    <a:close/>
                  </a:path>
                </a:pathLst>
              </a:custGeom>
              <a:solidFill>
                <a:srgbClr val="A87A6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92" name="Freeform 68"/>
              <p:cNvSpPr>
                <a:spLocks/>
              </p:cNvSpPr>
              <p:nvPr/>
            </p:nvSpPr>
            <p:spPr bwMode="auto">
              <a:xfrm>
                <a:off x="851" y="9791"/>
                <a:ext cx="518" cy="422"/>
              </a:xfrm>
              <a:custGeom>
                <a:avLst/>
                <a:gdLst/>
                <a:ahLst/>
                <a:cxnLst>
                  <a:cxn ang="0">
                    <a:pos x="139" y="389"/>
                  </a:cxn>
                  <a:cxn ang="0">
                    <a:pos x="178" y="336"/>
                  </a:cxn>
                  <a:cxn ang="0">
                    <a:pos x="192" y="288"/>
                  </a:cxn>
                  <a:cxn ang="0">
                    <a:pos x="201" y="216"/>
                  </a:cxn>
                  <a:cxn ang="0">
                    <a:pos x="206" y="183"/>
                  </a:cxn>
                  <a:cxn ang="0">
                    <a:pos x="283" y="202"/>
                  </a:cxn>
                  <a:cxn ang="0">
                    <a:pos x="312" y="216"/>
                  </a:cxn>
                  <a:cxn ang="0">
                    <a:pos x="321" y="221"/>
                  </a:cxn>
                  <a:cxn ang="0">
                    <a:pos x="331" y="221"/>
                  </a:cxn>
                  <a:cxn ang="0">
                    <a:pos x="336" y="216"/>
                  </a:cxn>
                  <a:cxn ang="0">
                    <a:pos x="355" y="226"/>
                  </a:cxn>
                  <a:cxn ang="0">
                    <a:pos x="384" y="245"/>
                  </a:cxn>
                  <a:cxn ang="0">
                    <a:pos x="398" y="254"/>
                  </a:cxn>
                  <a:cxn ang="0">
                    <a:pos x="403" y="259"/>
                  </a:cxn>
                  <a:cxn ang="0">
                    <a:pos x="437" y="264"/>
                  </a:cxn>
                  <a:cxn ang="0">
                    <a:pos x="465" y="259"/>
                  </a:cxn>
                  <a:cxn ang="0">
                    <a:pos x="475" y="240"/>
                  </a:cxn>
                  <a:cxn ang="0">
                    <a:pos x="489" y="226"/>
                  </a:cxn>
                  <a:cxn ang="0">
                    <a:pos x="504" y="211"/>
                  </a:cxn>
                  <a:cxn ang="0">
                    <a:pos x="518" y="192"/>
                  </a:cxn>
                  <a:cxn ang="0">
                    <a:pos x="456" y="192"/>
                  </a:cxn>
                  <a:cxn ang="0">
                    <a:pos x="384" y="173"/>
                  </a:cxn>
                  <a:cxn ang="0">
                    <a:pos x="360" y="168"/>
                  </a:cxn>
                  <a:cxn ang="0">
                    <a:pos x="331" y="168"/>
                  </a:cxn>
                  <a:cxn ang="0">
                    <a:pos x="307" y="183"/>
                  </a:cxn>
                  <a:cxn ang="0">
                    <a:pos x="273" y="197"/>
                  </a:cxn>
                  <a:cxn ang="0">
                    <a:pos x="216" y="183"/>
                  </a:cxn>
                  <a:cxn ang="0">
                    <a:pos x="178" y="144"/>
                  </a:cxn>
                  <a:cxn ang="0">
                    <a:pos x="154" y="115"/>
                  </a:cxn>
                  <a:cxn ang="0">
                    <a:pos x="144" y="91"/>
                  </a:cxn>
                  <a:cxn ang="0">
                    <a:pos x="139" y="87"/>
                  </a:cxn>
                  <a:cxn ang="0">
                    <a:pos x="134" y="87"/>
                  </a:cxn>
                  <a:cxn ang="0">
                    <a:pos x="134" y="96"/>
                  </a:cxn>
                  <a:cxn ang="0">
                    <a:pos x="130" y="111"/>
                  </a:cxn>
                  <a:cxn ang="0">
                    <a:pos x="110" y="115"/>
                  </a:cxn>
                  <a:cxn ang="0">
                    <a:pos x="91" y="106"/>
                  </a:cxn>
                  <a:cxn ang="0">
                    <a:pos x="67" y="77"/>
                  </a:cxn>
                  <a:cxn ang="0">
                    <a:pos x="48" y="53"/>
                  </a:cxn>
                  <a:cxn ang="0">
                    <a:pos x="24" y="34"/>
                  </a:cxn>
                  <a:cxn ang="0">
                    <a:pos x="5" y="10"/>
                  </a:cxn>
                  <a:cxn ang="0">
                    <a:pos x="5" y="15"/>
                  </a:cxn>
                  <a:cxn ang="0">
                    <a:pos x="24" y="48"/>
                  </a:cxn>
                  <a:cxn ang="0">
                    <a:pos x="53" y="91"/>
                  </a:cxn>
                  <a:cxn ang="0">
                    <a:pos x="86" y="130"/>
                  </a:cxn>
                  <a:cxn ang="0">
                    <a:pos x="106" y="159"/>
                  </a:cxn>
                  <a:cxn ang="0">
                    <a:pos x="125" y="202"/>
                  </a:cxn>
                  <a:cxn ang="0">
                    <a:pos x="125" y="264"/>
                  </a:cxn>
                  <a:cxn ang="0">
                    <a:pos x="120" y="312"/>
                  </a:cxn>
                  <a:cxn ang="0">
                    <a:pos x="96" y="350"/>
                  </a:cxn>
                  <a:cxn ang="0">
                    <a:pos x="53" y="408"/>
                  </a:cxn>
                </a:cxnLst>
                <a:rect l="0" t="0" r="r" b="b"/>
                <a:pathLst>
                  <a:path w="518" h="422">
                    <a:moveTo>
                      <a:pt x="110" y="413"/>
                    </a:moveTo>
                    <a:lnTo>
                      <a:pt x="120" y="408"/>
                    </a:lnTo>
                    <a:lnTo>
                      <a:pt x="125" y="398"/>
                    </a:lnTo>
                    <a:lnTo>
                      <a:pt x="139" y="389"/>
                    </a:lnTo>
                    <a:lnTo>
                      <a:pt x="149" y="374"/>
                    </a:lnTo>
                    <a:lnTo>
                      <a:pt x="158" y="360"/>
                    </a:lnTo>
                    <a:lnTo>
                      <a:pt x="168" y="346"/>
                    </a:lnTo>
                    <a:lnTo>
                      <a:pt x="178" y="336"/>
                    </a:lnTo>
                    <a:lnTo>
                      <a:pt x="182" y="326"/>
                    </a:lnTo>
                    <a:lnTo>
                      <a:pt x="182" y="317"/>
                    </a:lnTo>
                    <a:lnTo>
                      <a:pt x="187" y="302"/>
                    </a:lnTo>
                    <a:lnTo>
                      <a:pt x="192" y="288"/>
                    </a:lnTo>
                    <a:lnTo>
                      <a:pt x="197" y="274"/>
                    </a:lnTo>
                    <a:lnTo>
                      <a:pt x="201" y="254"/>
                    </a:lnTo>
                    <a:lnTo>
                      <a:pt x="201" y="235"/>
                    </a:lnTo>
                    <a:lnTo>
                      <a:pt x="201" y="216"/>
                    </a:lnTo>
                    <a:lnTo>
                      <a:pt x="192" y="202"/>
                    </a:lnTo>
                    <a:lnTo>
                      <a:pt x="192" y="192"/>
                    </a:lnTo>
                    <a:lnTo>
                      <a:pt x="197" y="187"/>
                    </a:lnTo>
                    <a:lnTo>
                      <a:pt x="206" y="183"/>
                    </a:lnTo>
                    <a:lnTo>
                      <a:pt x="225" y="187"/>
                    </a:lnTo>
                    <a:lnTo>
                      <a:pt x="245" y="192"/>
                    </a:lnTo>
                    <a:lnTo>
                      <a:pt x="264" y="197"/>
                    </a:lnTo>
                    <a:lnTo>
                      <a:pt x="283" y="202"/>
                    </a:lnTo>
                    <a:lnTo>
                      <a:pt x="297" y="206"/>
                    </a:lnTo>
                    <a:lnTo>
                      <a:pt x="302" y="211"/>
                    </a:lnTo>
                    <a:lnTo>
                      <a:pt x="307" y="211"/>
                    </a:lnTo>
                    <a:lnTo>
                      <a:pt x="312" y="216"/>
                    </a:lnTo>
                    <a:lnTo>
                      <a:pt x="312" y="216"/>
                    </a:lnTo>
                    <a:lnTo>
                      <a:pt x="317" y="221"/>
                    </a:lnTo>
                    <a:lnTo>
                      <a:pt x="317" y="221"/>
                    </a:lnTo>
                    <a:lnTo>
                      <a:pt x="321" y="221"/>
                    </a:lnTo>
                    <a:lnTo>
                      <a:pt x="326" y="221"/>
                    </a:lnTo>
                    <a:lnTo>
                      <a:pt x="326" y="221"/>
                    </a:lnTo>
                    <a:lnTo>
                      <a:pt x="326" y="221"/>
                    </a:lnTo>
                    <a:lnTo>
                      <a:pt x="331" y="221"/>
                    </a:lnTo>
                    <a:lnTo>
                      <a:pt x="331" y="221"/>
                    </a:lnTo>
                    <a:lnTo>
                      <a:pt x="331" y="216"/>
                    </a:lnTo>
                    <a:lnTo>
                      <a:pt x="331" y="216"/>
                    </a:lnTo>
                    <a:lnTo>
                      <a:pt x="336" y="216"/>
                    </a:lnTo>
                    <a:lnTo>
                      <a:pt x="336" y="216"/>
                    </a:lnTo>
                    <a:lnTo>
                      <a:pt x="341" y="216"/>
                    </a:lnTo>
                    <a:lnTo>
                      <a:pt x="350" y="221"/>
                    </a:lnTo>
                    <a:lnTo>
                      <a:pt x="355" y="226"/>
                    </a:lnTo>
                    <a:lnTo>
                      <a:pt x="365" y="226"/>
                    </a:lnTo>
                    <a:lnTo>
                      <a:pt x="369" y="235"/>
                    </a:lnTo>
                    <a:lnTo>
                      <a:pt x="379" y="240"/>
                    </a:lnTo>
                    <a:lnTo>
                      <a:pt x="384" y="245"/>
                    </a:lnTo>
                    <a:lnTo>
                      <a:pt x="393" y="250"/>
                    </a:lnTo>
                    <a:lnTo>
                      <a:pt x="393" y="250"/>
                    </a:lnTo>
                    <a:lnTo>
                      <a:pt x="398" y="254"/>
                    </a:lnTo>
                    <a:lnTo>
                      <a:pt x="398" y="254"/>
                    </a:lnTo>
                    <a:lnTo>
                      <a:pt x="398" y="254"/>
                    </a:lnTo>
                    <a:lnTo>
                      <a:pt x="403" y="259"/>
                    </a:lnTo>
                    <a:lnTo>
                      <a:pt x="403" y="259"/>
                    </a:lnTo>
                    <a:lnTo>
                      <a:pt x="403" y="259"/>
                    </a:lnTo>
                    <a:lnTo>
                      <a:pt x="408" y="259"/>
                    </a:lnTo>
                    <a:lnTo>
                      <a:pt x="417" y="264"/>
                    </a:lnTo>
                    <a:lnTo>
                      <a:pt x="427" y="264"/>
                    </a:lnTo>
                    <a:lnTo>
                      <a:pt x="437" y="264"/>
                    </a:lnTo>
                    <a:lnTo>
                      <a:pt x="446" y="264"/>
                    </a:lnTo>
                    <a:lnTo>
                      <a:pt x="456" y="264"/>
                    </a:lnTo>
                    <a:lnTo>
                      <a:pt x="461" y="264"/>
                    </a:lnTo>
                    <a:lnTo>
                      <a:pt x="465" y="259"/>
                    </a:lnTo>
                    <a:lnTo>
                      <a:pt x="470" y="254"/>
                    </a:lnTo>
                    <a:lnTo>
                      <a:pt x="470" y="250"/>
                    </a:lnTo>
                    <a:lnTo>
                      <a:pt x="475" y="245"/>
                    </a:lnTo>
                    <a:lnTo>
                      <a:pt x="475" y="240"/>
                    </a:lnTo>
                    <a:lnTo>
                      <a:pt x="480" y="235"/>
                    </a:lnTo>
                    <a:lnTo>
                      <a:pt x="485" y="235"/>
                    </a:lnTo>
                    <a:lnTo>
                      <a:pt x="485" y="230"/>
                    </a:lnTo>
                    <a:lnTo>
                      <a:pt x="489" y="226"/>
                    </a:lnTo>
                    <a:lnTo>
                      <a:pt x="489" y="226"/>
                    </a:lnTo>
                    <a:lnTo>
                      <a:pt x="494" y="221"/>
                    </a:lnTo>
                    <a:lnTo>
                      <a:pt x="499" y="216"/>
                    </a:lnTo>
                    <a:lnTo>
                      <a:pt x="504" y="211"/>
                    </a:lnTo>
                    <a:lnTo>
                      <a:pt x="508" y="202"/>
                    </a:lnTo>
                    <a:lnTo>
                      <a:pt x="513" y="197"/>
                    </a:lnTo>
                    <a:lnTo>
                      <a:pt x="513" y="192"/>
                    </a:lnTo>
                    <a:lnTo>
                      <a:pt x="518" y="192"/>
                    </a:lnTo>
                    <a:lnTo>
                      <a:pt x="518" y="187"/>
                    </a:lnTo>
                    <a:lnTo>
                      <a:pt x="499" y="192"/>
                    </a:lnTo>
                    <a:lnTo>
                      <a:pt x="475" y="192"/>
                    </a:lnTo>
                    <a:lnTo>
                      <a:pt x="456" y="192"/>
                    </a:lnTo>
                    <a:lnTo>
                      <a:pt x="432" y="187"/>
                    </a:lnTo>
                    <a:lnTo>
                      <a:pt x="413" y="183"/>
                    </a:lnTo>
                    <a:lnTo>
                      <a:pt x="393" y="178"/>
                    </a:lnTo>
                    <a:lnTo>
                      <a:pt x="384" y="173"/>
                    </a:lnTo>
                    <a:lnTo>
                      <a:pt x="379" y="173"/>
                    </a:lnTo>
                    <a:lnTo>
                      <a:pt x="374" y="173"/>
                    </a:lnTo>
                    <a:lnTo>
                      <a:pt x="369" y="168"/>
                    </a:lnTo>
                    <a:lnTo>
                      <a:pt x="360" y="168"/>
                    </a:lnTo>
                    <a:lnTo>
                      <a:pt x="355" y="168"/>
                    </a:lnTo>
                    <a:lnTo>
                      <a:pt x="345" y="163"/>
                    </a:lnTo>
                    <a:lnTo>
                      <a:pt x="336" y="163"/>
                    </a:lnTo>
                    <a:lnTo>
                      <a:pt x="331" y="168"/>
                    </a:lnTo>
                    <a:lnTo>
                      <a:pt x="326" y="168"/>
                    </a:lnTo>
                    <a:lnTo>
                      <a:pt x="321" y="173"/>
                    </a:lnTo>
                    <a:lnTo>
                      <a:pt x="312" y="178"/>
                    </a:lnTo>
                    <a:lnTo>
                      <a:pt x="307" y="183"/>
                    </a:lnTo>
                    <a:lnTo>
                      <a:pt x="302" y="187"/>
                    </a:lnTo>
                    <a:lnTo>
                      <a:pt x="293" y="192"/>
                    </a:lnTo>
                    <a:lnTo>
                      <a:pt x="283" y="192"/>
                    </a:lnTo>
                    <a:lnTo>
                      <a:pt x="273" y="197"/>
                    </a:lnTo>
                    <a:lnTo>
                      <a:pt x="259" y="197"/>
                    </a:lnTo>
                    <a:lnTo>
                      <a:pt x="245" y="197"/>
                    </a:lnTo>
                    <a:lnTo>
                      <a:pt x="230" y="192"/>
                    </a:lnTo>
                    <a:lnTo>
                      <a:pt x="216" y="183"/>
                    </a:lnTo>
                    <a:lnTo>
                      <a:pt x="206" y="173"/>
                    </a:lnTo>
                    <a:lnTo>
                      <a:pt x="197" y="163"/>
                    </a:lnTo>
                    <a:lnTo>
                      <a:pt x="187" y="154"/>
                    </a:lnTo>
                    <a:lnTo>
                      <a:pt x="178" y="144"/>
                    </a:lnTo>
                    <a:lnTo>
                      <a:pt x="173" y="139"/>
                    </a:lnTo>
                    <a:lnTo>
                      <a:pt x="163" y="130"/>
                    </a:lnTo>
                    <a:lnTo>
                      <a:pt x="158" y="120"/>
                    </a:lnTo>
                    <a:lnTo>
                      <a:pt x="154" y="115"/>
                    </a:lnTo>
                    <a:lnTo>
                      <a:pt x="149" y="106"/>
                    </a:lnTo>
                    <a:lnTo>
                      <a:pt x="144" y="101"/>
                    </a:lnTo>
                    <a:lnTo>
                      <a:pt x="144" y="96"/>
                    </a:lnTo>
                    <a:lnTo>
                      <a:pt x="144" y="91"/>
                    </a:lnTo>
                    <a:lnTo>
                      <a:pt x="139" y="91"/>
                    </a:lnTo>
                    <a:lnTo>
                      <a:pt x="139" y="91"/>
                    </a:lnTo>
                    <a:lnTo>
                      <a:pt x="139" y="91"/>
                    </a:lnTo>
                    <a:lnTo>
                      <a:pt x="139" y="87"/>
                    </a:lnTo>
                    <a:lnTo>
                      <a:pt x="139" y="87"/>
                    </a:lnTo>
                    <a:lnTo>
                      <a:pt x="139" y="87"/>
                    </a:lnTo>
                    <a:lnTo>
                      <a:pt x="139" y="82"/>
                    </a:lnTo>
                    <a:lnTo>
                      <a:pt x="134" y="87"/>
                    </a:lnTo>
                    <a:lnTo>
                      <a:pt x="134" y="87"/>
                    </a:lnTo>
                    <a:lnTo>
                      <a:pt x="134" y="91"/>
                    </a:lnTo>
                    <a:lnTo>
                      <a:pt x="134" y="91"/>
                    </a:lnTo>
                    <a:lnTo>
                      <a:pt x="134" y="96"/>
                    </a:lnTo>
                    <a:lnTo>
                      <a:pt x="134" y="101"/>
                    </a:lnTo>
                    <a:lnTo>
                      <a:pt x="134" y="101"/>
                    </a:lnTo>
                    <a:lnTo>
                      <a:pt x="130" y="106"/>
                    </a:lnTo>
                    <a:lnTo>
                      <a:pt x="130" y="111"/>
                    </a:lnTo>
                    <a:lnTo>
                      <a:pt x="125" y="111"/>
                    </a:lnTo>
                    <a:lnTo>
                      <a:pt x="120" y="115"/>
                    </a:lnTo>
                    <a:lnTo>
                      <a:pt x="115" y="115"/>
                    </a:lnTo>
                    <a:lnTo>
                      <a:pt x="110" y="115"/>
                    </a:lnTo>
                    <a:lnTo>
                      <a:pt x="106" y="115"/>
                    </a:lnTo>
                    <a:lnTo>
                      <a:pt x="101" y="115"/>
                    </a:lnTo>
                    <a:lnTo>
                      <a:pt x="96" y="111"/>
                    </a:lnTo>
                    <a:lnTo>
                      <a:pt x="91" y="106"/>
                    </a:lnTo>
                    <a:lnTo>
                      <a:pt x="82" y="96"/>
                    </a:lnTo>
                    <a:lnTo>
                      <a:pt x="77" y="91"/>
                    </a:lnTo>
                    <a:lnTo>
                      <a:pt x="72" y="82"/>
                    </a:lnTo>
                    <a:lnTo>
                      <a:pt x="67" y="77"/>
                    </a:lnTo>
                    <a:lnTo>
                      <a:pt x="62" y="67"/>
                    </a:lnTo>
                    <a:lnTo>
                      <a:pt x="58" y="63"/>
                    </a:lnTo>
                    <a:lnTo>
                      <a:pt x="53" y="58"/>
                    </a:lnTo>
                    <a:lnTo>
                      <a:pt x="48" y="53"/>
                    </a:lnTo>
                    <a:lnTo>
                      <a:pt x="38" y="48"/>
                    </a:lnTo>
                    <a:lnTo>
                      <a:pt x="34" y="43"/>
                    </a:lnTo>
                    <a:lnTo>
                      <a:pt x="29" y="39"/>
                    </a:lnTo>
                    <a:lnTo>
                      <a:pt x="24" y="34"/>
                    </a:lnTo>
                    <a:lnTo>
                      <a:pt x="19" y="29"/>
                    </a:lnTo>
                    <a:lnTo>
                      <a:pt x="14" y="24"/>
                    </a:lnTo>
                    <a:lnTo>
                      <a:pt x="10" y="15"/>
                    </a:lnTo>
                    <a:lnTo>
                      <a:pt x="5" y="10"/>
                    </a:lnTo>
                    <a:lnTo>
                      <a:pt x="0" y="0"/>
                    </a:lnTo>
                    <a:lnTo>
                      <a:pt x="0" y="5"/>
                    </a:lnTo>
                    <a:lnTo>
                      <a:pt x="5" y="5"/>
                    </a:lnTo>
                    <a:lnTo>
                      <a:pt x="5" y="15"/>
                    </a:lnTo>
                    <a:lnTo>
                      <a:pt x="10" y="19"/>
                    </a:lnTo>
                    <a:lnTo>
                      <a:pt x="14" y="29"/>
                    </a:lnTo>
                    <a:lnTo>
                      <a:pt x="19" y="39"/>
                    </a:lnTo>
                    <a:lnTo>
                      <a:pt x="24" y="48"/>
                    </a:lnTo>
                    <a:lnTo>
                      <a:pt x="29" y="58"/>
                    </a:lnTo>
                    <a:lnTo>
                      <a:pt x="38" y="67"/>
                    </a:lnTo>
                    <a:lnTo>
                      <a:pt x="43" y="82"/>
                    </a:lnTo>
                    <a:lnTo>
                      <a:pt x="53" y="91"/>
                    </a:lnTo>
                    <a:lnTo>
                      <a:pt x="62" y="101"/>
                    </a:lnTo>
                    <a:lnTo>
                      <a:pt x="72" y="111"/>
                    </a:lnTo>
                    <a:lnTo>
                      <a:pt x="77" y="120"/>
                    </a:lnTo>
                    <a:lnTo>
                      <a:pt x="86" y="130"/>
                    </a:lnTo>
                    <a:lnTo>
                      <a:pt x="91" y="135"/>
                    </a:lnTo>
                    <a:lnTo>
                      <a:pt x="96" y="139"/>
                    </a:lnTo>
                    <a:lnTo>
                      <a:pt x="101" y="149"/>
                    </a:lnTo>
                    <a:lnTo>
                      <a:pt x="106" y="159"/>
                    </a:lnTo>
                    <a:lnTo>
                      <a:pt x="110" y="168"/>
                    </a:lnTo>
                    <a:lnTo>
                      <a:pt x="115" y="178"/>
                    </a:lnTo>
                    <a:lnTo>
                      <a:pt x="120" y="187"/>
                    </a:lnTo>
                    <a:lnTo>
                      <a:pt x="125" y="202"/>
                    </a:lnTo>
                    <a:lnTo>
                      <a:pt x="125" y="216"/>
                    </a:lnTo>
                    <a:lnTo>
                      <a:pt x="125" y="235"/>
                    </a:lnTo>
                    <a:lnTo>
                      <a:pt x="125" y="250"/>
                    </a:lnTo>
                    <a:lnTo>
                      <a:pt x="125" y="264"/>
                    </a:lnTo>
                    <a:lnTo>
                      <a:pt x="125" y="278"/>
                    </a:lnTo>
                    <a:lnTo>
                      <a:pt x="125" y="293"/>
                    </a:lnTo>
                    <a:lnTo>
                      <a:pt x="125" y="302"/>
                    </a:lnTo>
                    <a:lnTo>
                      <a:pt x="120" y="312"/>
                    </a:lnTo>
                    <a:lnTo>
                      <a:pt x="115" y="322"/>
                    </a:lnTo>
                    <a:lnTo>
                      <a:pt x="110" y="331"/>
                    </a:lnTo>
                    <a:lnTo>
                      <a:pt x="106" y="341"/>
                    </a:lnTo>
                    <a:lnTo>
                      <a:pt x="96" y="350"/>
                    </a:lnTo>
                    <a:lnTo>
                      <a:pt x="86" y="365"/>
                    </a:lnTo>
                    <a:lnTo>
                      <a:pt x="77" y="379"/>
                    </a:lnTo>
                    <a:lnTo>
                      <a:pt x="67" y="394"/>
                    </a:lnTo>
                    <a:lnTo>
                      <a:pt x="53" y="408"/>
                    </a:lnTo>
                    <a:lnTo>
                      <a:pt x="38" y="422"/>
                    </a:lnTo>
                    <a:lnTo>
                      <a:pt x="110" y="413"/>
                    </a:lnTo>
                    <a:close/>
                  </a:path>
                </a:pathLst>
              </a:custGeom>
              <a:solidFill>
                <a:srgbClr val="A5796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93" name="Freeform 69"/>
              <p:cNvSpPr>
                <a:spLocks/>
              </p:cNvSpPr>
              <p:nvPr/>
            </p:nvSpPr>
            <p:spPr bwMode="auto">
              <a:xfrm>
                <a:off x="1014" y="9398"/>
                <a:ext cx="278" cy="168"/>
              </a:xfrm>
              <a:custGeom>
                <a:avLst/>
                <a:gdLst/>
                <a:ahLst/>
                <a:cxnLst>
                  <a:cxn ang="0">
                    <a:pos x="259" y="91"/>
                  </a:cxn>
                  <a:cxn ang="0">
                    <a:pos x="254" y="86"/>
                  </a:cxn>
                  <a:cxn ang="0">
                    <a:pos x="250" y="72"/>
                  </a:cxn>
                  <a:cxn ang="0">
                    <a:pos x="230" y="57"/>
                  </a:cxn>
                  <a:cxn ang="0">
                    <a:pos x="211" y="38"/>
                  </a:cxn>
                  <a:cxn ang="0">
                    <a:pos x="182" y="19"/>
                  </a:cxn>
                  <a:cxn ang="0">
                    <a:pos x="149" y="5"/>
                  </a:cxn>
                  <a:cxn ang="0">
                    <a:pos x="130" y="0"/>
                  </a:cxn>
                  <a:cxn ang="0">
                    <a:pos x="110" y="0"/>
                  </a:cxn>
                  <a:cxn ang="0">
                    <a:pos x="91" y="0"/>
                  </a:cxn>
                  <a:cxn ang="0">
                    <a:pos x="67" y="0"/>
                  </a:cxn>
                  <a:cxn ang="0">
                    <a:pos x="43" y="5"/>
                  </a:cxn>
                  <a:cxn ang="0">
                    <a:pos x="29" y="14"/>
                  </a:cxn>
                  <a:cxn ang="0">
                    <a:pos x="15" y="19"/>
                  </a:cxn>
                  <a:cxn ang="0">
                    <a:pos x="10" y="29"/>
                  </a:cxn>
                  <a:cxn ang="0">
                    <a:pos x="5" y="38"/>
                  </a:cxn>
                  <a:cxn ang="0">
                    <a:pos x="0" y="48"/>
                  </a:cxn>
                  <a:cxn ang="0">
                    <a:pos x="5" y="57"/>
                  </a:cxn>
                  <a:cxn ang="0">
                    <a:pos x="5" y="67"/>
                  </a:cxn>
                  <a:cxn ang="0">
                    <a:pos x="15" y="91"/>
                  </a:cxn>
                  <a:cxn ang="0">
                    <a:pos x="29" y="105"/>
                  </a:cxn>
                  <a:cxn ang="0">
                    <a:pos x="43" y="125"/>
                  </a:cxn>
                  <a:cxn ang="0">
                    <a:pos x="53" y="134"/>
                  </a:cxn>
                  <a:cxn ang="0">
                    <a:pos x="62" y="139"/>
                  </a:cxn>
                  <a:cxn ang="0">
                    <a:pos x="67" y="149"/>
                  </a:cxn>
                  <a:cxn ang="0">
                    <a:pos x="72" y="158"/>
                  </a:cxn>
                  <a:cxn ang="0">
                    <a:pos x="77" y="163"/>
                  </a:cxn>
                  <a:cxn ang="0">
                    <a:pos x="86" y="168"/>
                  </a:cxn>
                  <a:cxn ang="0">
                    <a:pos x="96" y="168"/>
                  </a:cxn>
                  <a:cxn ang="0">
                    <a:pos x="110" y="168"/>
                  </a:cxn>
                  <a:cxn ang="0">
                    <a:pos x="125" y="163"/>
                  </a:cxn>
                  <a:cxn ang="0">
                    <a:pos x="149" y="158"/>
                  </a:cxn>
                  <a:cxn ang="0">
                    <a:pos x="168" y="153"/>
                  </a:cxn>
                  <a:cxn ang="0">
                    <a:pos x="192" y="149"/>
                  </a:cxn>
                  <a:cxn ang="0">
                    <a:pos x="211" y="144"/>
                  </a:cxn>
                  <a:cxn ang="0">
                    <a:pos x="230" y="144"/>
                  </a:cxn>
                  <a:cxn ang="0">
                    <a:pos x="245" y="139"/>
                  </a:cxn>
                  <a:cxn ang="0">
                    <a:pos x="259" y="139"/>
                  </a:cxn>
                  <a:cxn ang="0">
                    <a:pos x="269" y="139"/>
                  </a:cxn>
                  <a:cxn ang="0">
                    <a:pos x="274" y="139"/>
                  </a:cxn>
                  <a:cxn ang="0">
                    <a:pos x="278" y="139"/>
                  </a:cxn>
                  <a:cxn ang="0">
                    <a:pos x="278" y="134"/>
                  </a:cxn>
                  <a:cxn ang="0">
                    <a:pos x="278" y="125"/>
                  </a:cxn>
                  <a:cxn ang="0">
                    <a:pos x="274" y="115"/>
                  </a:cxn>
                  <a:cxn ang="0">
                    <a:pos x="269" y="110"/>
                  </a:cxn>
                  <a:cxn ang="0">
                    <a:pos x="264" y="101"/>
                  </a:cxn>
                  <a:cxn ang="0">
                    <a:pos x="259" y="91"/>
                  </a:cxn>
                </a:cxnLst>
                <a:rect l="0" t="0" r="r" b="b"/>
                <a:pathLst>
                  <a:path w="278" h="168">
                    <a:moveTo>
                      <a:pt x="259" y="91"/>
                    </a:moveTo>
                    <a:lnTo>
                      <a:pt x="254" y="86"/>
                    </a:lnTo>
                    <a:lnTo>
                      <a:pt x="250" y="72"/>
                    </a:lnTo>
                    <a:lnTo>
                      <a:pt x="230" y="57"/>
                    </a:lnTo>
                    <a:lnTo>
                      <a:pt x="211" y="38"/>
                    </a:lnTo>
                    <a:lnTo>
                      <a:pt x="182" y="19"/>
                    </a:lnTo>
                    <a:lnTo>
                      <a:pt x="149" y="5"/>
                    </a:lnTo>
                    <a:lnTo>
                      <a:pt x="130" y="0"/>
                    </a:lnTo>
                    <a:lnTo>
                      <a:pt x="110" y="0"/>
                    </a:lnTo>
                    <a:lnTo>
                      <a:pt x="91" y="0"/>
                    </a:lnTo>
                    <a:lnTo>
                      <a:pt x="67" y="0"/>
                    </a:lnTo>
                    <a:lnTo>
                      <a:pt x="43" y="5"/>
                    </a:lnTo>
                    <a:lnTo>
                      <a:pt x="29" y="14"/>
                    </a:lnTo>
                    <a:lnTo>
                      <a:pt x="15" y="19"/>
                    </a:lnTo>
                    <a:lnTo>
                      <a:pt x="10" y="29"/>
                    </a:lnTo>
                    <a:lnTo>
                      <a:pt x="5" y="38"/>
                    </a:lnTo>
                    <a:lnTo>
                      <a:pt x="0" y="48"/>
                    </a:lnTo>
                    <a:lnTo>
                      <a:pt x="5" y="57"/>
                    </a:lnTo>
                    <a:lnTo>
                      <a:pt x="5" y="67"/>
                    </a:lnTo>
                    <a:lnTo>
                      <a:pt x="15" y="91"/>
                    </a:lnTo>
                    <a:lnTo>
                      <a:pt x="29" y="105"/>
                    </a:lnTo>
                    <a:lnTo>
                      <a:pt x="43" y="125"/>
                    </a:lnTo>
                    <a:lnTo>
                      <a:pt x="53" y="134"/>
                    </a:lnTo>
                    <a:lnTo>
                      <a:pt x="62" y="139"/>
                    </a:lnTo>
                    <a:lnTo>
                      <a:pt x="67" y="149"/>
                    </a:lnTo>
                    <a:lnTo>
                      <a:pt x="72" y="158"/>
                    </a:lnTo>
                    <a:lnTo>
                      <a:pt x="77" y="163"/>
                    </a:lnTo>
                    <a:lnTo>
                      <a:pt x="86" y="168"/>
                    </a:lnTo>
                    <a:lnTo>
                      <a:pt x="96" y="168"/>
                    </a:lnTo>
                    <a:lnTo>
                      <a:pt x="110" y="168"/>
                    </a:lnTo>
                    <a:lnTo>
                      <a:pt x="125" y="163"/>
                    </a:lnTo>
                    <a:lnTo>
                      <a:pt x="149" y="158"/>
                    </a:lnTo>
                    <a:lnTo>
                      <a:pt x="168" y="153"/>
                    </a:lnTo>
                    <a:lnTo>
                      <a:pt x="192" y="149"/>
                    </a:lnTo>
                    <a:lnTo>
                      <a:pt x="211" y="144"/>
                    </a:lnTo>
                    <a:lnTo>
                      <a:pt x="230" y="144"/>
                    </a:lnTo>
                    <a:lnTo>
                      <a:pt x="245" y="139"/>
                    </a:lnTo>
                    <a:lnTo>
                      <a:pt x="259" y="139"/>
                    </a:lnTo>
                    <a:lnTo>
                      <a:pt x="269" y="139"/>
                    </a:lnTo>
                    <a:lnTo>
                      <a:pt x="274" y="139"/>
                    </a:lnTo>
                    <a:lnTo>
                      <a:pt x="278" y="139"/>
                    </a:lnTo>
                    <a:lnTo>
                      <a:pt x="278" y="134"/>
                    </a:lnTo>
                    <a:lnTo>
                      <a:pt x="278" y="125"/>
                    </a:lnTo>
                    <a:lnTo>
                      <a:pt x="274" y="115"/>
                    </a:lnTo>
                    <a:lnTo>
                      <a:pt x="269" y="110"/>
                    </a:lnTo>
                    <a:lnTo>
                      <a:pt x="264" y="101"/>
                    </a:lnTo>
                    <a:lnTo>
                      <a:pt x="259" y="91"/>
                    </a:lnTo>
                    <a:close/>
                  </a:path>
                </a:pathLst>
              </a:custGeom>
              <a:solidFill>
                <a:srgbClr val="D39A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94" name="Freeform 70"/>
              <p:cNvSpPr>
                <a:spLocks/>
              </p:cNvSpPr>
              <p:nvPr/>
            </p:nvSpPr>
            <p:spPr bwMode="auto">
              <a:xfrm>
                <a:off x="1029" y="9403"/>
                <a:ext cx="259" cy="158"/>
              </a:xfrm>
              <a:custGeom>
                <a:avLst/>
                <a:gdLst/>
                <a:ahLst/>
                <a:cxnLst>
                  <a:cxn ang="0">
                    <a:pos x="62" y="0"/>
                  </a:cxn>
                  <a:cxn ang="0">
                    <a:pos x="105" y="0"/>
                  </a:cxn>
                  <a:cxn ang="0">
                    <a:pos x="143" y="5"/>
                  </a:cxn>
                  <a:cxn ang="0">
                    <a:pos x="172" y="19"/>
                  </a:cxn>
                  <a:cxn ang="0">
                    <a:pos x="196" y="33"/>
                  </a:cxn>
                  <a:cxn ang="0">
                    <a:pos x="220" y="52"/>
                  </a:cxn>
                  <a:cxn ang="0">
                    <a:pos x="235" y="72"/>
                  </a:cxn>
                  <a:cxn ang="0">
                    <a:pos x="239" y="81"/>
                  </a:cxn>
                  <a:cxn ang="0">
                    <a:pos x="244" y="86"/>
                  </a:cxn>
                  <a:cxn ang="0">
                    <a:pos x="249" y="96"/>
                  </a:cxn>
                  <a:cxn ang="0">
                    <a:pos x="254" y="100"/>
                  </a:cxn>
                  <a:cxn ang="0">
                    <a:pos x="259" y="110"/>
                  </a:cxn>
                  <a:cxn ang="0">
                    <a:pos x="259" y="120"/>
                  </a:cxn>
                  <a:cxn ang="0">
                    <a:pos x="259" y="124"/>
                  </a:cxn>
                  <a:cxn ang="0">
                    <a:pos x="259" y="129"/>
                  </a:cxn>
                  <a:cxn ang="0">
                    <a:pos x="259" y="134"/>
                  </a:cxn>
                  <a:cxn ang="0">
                    <a:pos x="249" y="134"/>
                  </a:cxn>
                  <a:cxn ang="0">
                    <a:pos x="244" y="134"/>
                  </a:cxn>
                  <a:cxn ang="0">
                    <a:pos x="230" y="134"/>
                  </a:cxn>
                  <a:cxn ang="0">
                    <a:pos x="215" y="134"/>
                  </a:cxn>
                  <a:cxn ang="0">
                    <a:pos x="196" y="139"/>
                  </a:cxn>
                  <a:cxn ang="0">
                    <a:pos x="177" y="139"/>
                  </a:cxn>
                  <a:cxn ang="0">
                    <a:pos x="158" y="144"/>
                  </a:cxn>
                  <a:cxn ang="0">
                    <a:pos x="139" y="148"/>
                  </a:cxn>
                  <a:cxn ang="0">
                    <a:pos x="119" y="153"/>
                  </a:cxn>
                  <a:cxn ang="0">
                    <a:pos x="100" y="158"/>
                  </a:cxn>
                  <a:cxn ang="0">
                    <a:pos x="86" y="158"/>
                  </a:cxn>
                  <a:cxn ang="0">
                    <a:pos x="76" y="158"/>
                  </a:cxn>
                  <a:cxn ang="0">
                    <a:pos x="71" y="153"/>
                  </a:cxn>
                  <a:cxn ang="0">
                    <a:pos x="67" y="148"/>
                  </a:cxn>
                  <a:cxn ang="0">
                    <a:pos x="62" y="144"/>
                  </a:cxn>
                  <a:cxn ang="0">
                    <a:pos x="57" y="134"/>
                  </a:cxn>
                  <a:cxn ang="0">
                    <a:pos x="47" y="124"/>
                  </a:cxn>
                  <a:cxn ang="0">
                    <a:pos x="38" y="115"/>
                  </a:cxn>
                  <a:cxn ang="0">
                    <a:pos x="28" y="100"/>
                  </a:cxn>
                  <a:cxn ang="0">
                    <a:pos x="14" y="86"/>
                  </a:cxn>
                  <a:cxn ang="0">
                    <a:pos x="4" y="62"/>
                  </a:cxn>
                  <a:cxn ang="0">
                    <a:pos x="0" y="52"/>
                  </a:cxn>
                  <a:cxn ang="0">
                    <a:pos x="0" y="43"/>
                  </a:cxn>
                  <a:cxn ang="0">
                    <a:pos x="0" y="33"/>
                  </a:cxn>
                  <a:cxn ang="0">
                    <a:pos x="4" y="29"/>
                  </a:cxn>
                  <a:cxn ang="0">
                    <a:pos x="14" y="19"/>
                  </a:cxn>
                  <a:cxn ang="0">
                    <a:pos x="23" y="9"/>
                  </a:cxn>
                  <a:cxn ang="0">
                    <a:pos x="43" y="5"/>
                  </a:cxn>
                  <a:cxn ang="0">
                    <a:pos x="62" y="0"/>
                  </a:cxn>
                </a:cxnLst>
                <a:rect l="0" t="0" r="r" b="b"/>
                <a:pathLst>
                  <a:path w="259" h="158">
                    <a:moveTo>
                      <a:pt x="62" y="0"/>
                    </a:moveTo>
                    <a:lnTo>
                      <a:pt x="105" y="0"/>
                    </a:lnTo>
                    <a:lnTo>
                      <a:pt x="143" y="5"/>
                    </a:lnTo>
                    <a:lnTo>
                      <a:pt x="172" y="19"/>
                    </a:lnTo>
                    <a:lnTo>
                      <a:pt x="196" y="33"/>
                    </a:lnTo>
                    <a:lnTo>
                      <a:pt x="220" y="52"/>
                    </a:lnTo>
                    <a:lnTo>
                      <a:pt x="235" y="72"/>
                    </a:lnTo>
                    <a:lnTo>
                      <a:pt x="239" y="81"/>
                    </a:lnTo>
                    <a:lnTo>
                      <a:pt x="244" y="86"/>
                    </a:lnTo>
                    <a:lnTo>
                      <a:pt x="249" y="96"/>
                    </a:lnTo>
                    <a:lnTo>
                      <a:pt x="254" y="100"/>
                    </a:lnTo>
                    <a:lnTo>
                      <a:pt x="259" y="110"/>
                    </a:lnTo>
                    <a:lnTo>
                      <a:pt x="259" y="120"/>
                    </a:lnTo>
                    <a:lnTo>
                      <a:pt x="259" y="124"/>
                    </a:lnTo>
                    <a:lnTo>
                      <a:pt x="259" y="129"/>
                    </a:lnTo>
                    <a:lnTo>
                      <a:pt x="259" y="134"/>
                    </a:lnTo>
                    <a:lnTo>
                      <a:pt x="249" y="134"/>
                    </a:lnTo>
                    <a:lnTo>
                      <a:pt x="244" y="134"/>
                    </a:lnTo>
                    <a:lnTo>
                      <a:pt x="230" y="134"/>
                    </a:lnTo>
                    <a:lnTo>
                      <a:pt x="215" y="134"/>
                    </a:lnTo>
                    <a:lnTo>
                      <a:pt x="196" y="139"/>
                    </a:lnTo>
                    <a:lnTo>
                      <a:pt x="177" y="139"/>
                    </a:lnTo>
                    <a:lnTo>
                      <a:pt x="158" y="144"/>
                    </a:lnTo>
                    <a:lnTo>
                      <a:pt x="139" y="148"/>
                    </a:lnTo>
                    <a:lnTo>
                      <a:pt x="119" y="153"/>
                    </a:lnTo>
                    <a:lnTo>
                      <a:pt x="100" y="158"/>
                    </a:lnTo>
                    <a:lnTo>
                      <a:pt x="86" y="158"/>
                    </a:lnTo>
                    <a:lnTo>
                      <a:pt x="76" y="158"/>
                    </a:lnTo>
                    <a:lnTo>
                      <a:pt x="71" y="153"/>
                    </a:lnTo>
                    <a:lnTo>
                      <a:pt x="67" y="148"/>
                    </a:lnTo>
                    <a:lnTo>
                      <a:pt x="62" y="144"/>
                    </a:lnTo>
                    <a:lnTo>
                      <a:pt x="57" y="134"/>
                    </a:lnTo>
                    <a:lnTo>
                      <a:pt x="47" y="124"/>
                    </a:lnTo>
                    <a:lnTo>
                      <a:pt x="38" y="115"/>
                    </a:lnTo>
                    <a:lnTo>
                      <a:pt x="28" y="100"/>
                    </a:lnTo>
                    <a:lnTo>
                      <a:pt x="14" y="86"/>
                    </a:lnTo>
                    <a:lnTo>
                      <a:pt x="4" y="62"/>
                    </a:lnTo>
                    <a:lnTo>
                      <a:pt x="0" y="52"/>
                    </a:lnTo>
                    <a:lnTo>
                      <a:pt x="0" y="43"/>
                    </a:lnTo>
                    <a:lnTo>
                      <a:pt x="0" y="33"/>
                    </a:lnTo>
                    <a:lnTo>
                      <a:pt x="4" y="29"/>
                    </a:lnTo>
                    <a:lnTo>
                      <a:pt x="14" y="19"/>
                    </a:lnTo>
                    <a:lnTo>
                      <a:pt x="23" y="9"/>
                    </a:lnTo>
                    <a:lnTo>
                      <a:pt x="43" y="5"/>
                    </a:lnTo>
                    <a:lnTo>
                      <a:pt x="62" y="0"/>
                    </a:lnTo>
                    <a:close/>
                  </a:path>
                </a:pathLst>
              </a:custGeom>
              <a:solidFill>
                <a:srgbClr val="D59C7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95" name="Freeform 71"/>
              <p:cNvSpPr>
                <a:spLocks/>
              </p:cNvSpPr>
              <p:nvPr/>
            </p:nvSpPr>
            <p:spPr bwMode="auto">
              <a:xfrm>
                <a:off x="1043" y="9408"/>
                <a:ext cx="245" cy="153"/>
              </a:xfrm>
              <a:custGeom>
                <a:avLst/>
                <a:gdLst/>
                <a:ahLst/>
                <a:cxnLst>
                  <a:cxn ang="0">
                    <a:pos x="57" y="0"/>
                  </a:cxn>
                  <a:cxn ang="0">
                    <a:pos x="96" y="0"/>
                  </a:cxn>
                  <a:cxn ang="0">
                    <a:pos x="134" y="4"/>
                  </a:cxn>
                  <a:cxn ang="0">
                    <a:pos x="163" y="19"/>
                  </a:cxn>
                  <a:cxn ang="0">
                    <a:pos x="187" y="33"/>
                  </a:cxn>
                  <a:cxn ang="0">
                    <a:pos x="206" y="52"/>
                  </a:cxn>
                  <a:cxn ang="0">
                    <a:pos x="221" y="67"/>
                  </a:cxn>
                  <a:cxn ang="0">
                    <a:pos x="225" y="76"/>
                  </a:cxn>
                  <a:cxn ang="0">
                    <a:pos x="230" y="81"/>
                  </a:cxn>
                  <a:cxn ang="0">
                    <a:pos x="235" y="91"/>
                  </a:cxn>
                  <a:cxn ang="0">
                    <a:pos x="240" y="95"/>
                  </a:cxn>
                  <a:cxn ang="0">
                    <a:pos x="245" y="105"/>
                  </a:cxn>
                  <a:cxn ang="0">
                    <a:pos x="245" y="115"/>
                  </a:cxn>
                  <a:cxn ang="0">
                    <a:pos x="245" y="119"/>
                  </a:cxn>
                  <a:cxn ang="0">
                    <a:pos x="245" y="124"/>
                  </a:cxn>
                  <a:cxn ang="0">
                    <a:pos x="240" y="129"/>
                  </a:cxn>
                  <a:cxn ang="0">
                    <a:pos x="235" y="129"/>
                  </a:cxn>
                  <a:cxn ang="0">
                    <a:pos x="230" y="129"/>
                  </a:cxn>
                  <a:cxn ang="0">
                    <a:pos x="216" y="129"/>
                  </a:cxn>
                  <a:cxn ang="0">
                    <a:pos x="201" y="129"/>
                  </a:cxn>
                  <a:cxn ang="0">
                    <a:pos x="187" y="129"/>
                  </a:cxn>
                  <a:cxn ang="0">
                    <a:pos x="168" y="134"/>
                  </a:cxn>
                  <a:cxn ang="0">
                    <a:pos x="149" y="139"/>
                  </a:cxn>
                  <a:cxn ang="0">
                    <a:pos x="129" y="143"/>
                  </a:cxn>
                  <a:cxn ang="0">
                    <a:pos x="110" y="148"/>
                  </a:cxn>
                  <a:cxn ang="0">
                    <a:pos x="91" y="153"/>
                  </a:cxn>
                  <a:cxn ang="0">
                    <a:pos x="81" y="153"/>
                  </a:cxn>
                  <a:cxn ang="0">
                    <a:pos x="72" y="148"/>
                  </a:cxn>
                  <a:cxn ang="0">
                    <a:pos x="67" y="148"/>
                  </a:cxn>
                  <a:cxn ang="0">
                    <a:pos x="57" y="139"/>
                  </a:cxn>
                  <a:cxn ang="0">
                    <a:pos x="57" y="134"/>
                  </a:cxn>
                  <a:cxn ang="0">
                    <a:pos x="53" y="129"/>
                  </a:cxn>
                  <a:cxn ang="0">
                    <a:pos x="43" y="119"/>
                  </a:cxn>
                  <a:cxn ang="0">
                    <a:pos x="33" y="110"/>
                  </a:cxn>
                  <a:cxn ang="0">
                    <a:pos x="24" y="95"/>
                  </a:cxn>
                  <a:cxn ang="0">
                    <a:pos x="9" y="81"/>
                  </a:cxn>
                  <a:cxn ang="0">
                    <a:pos x="0" y="62"/>
                  </a:cxn>
                  <a:cxn ang="0">
                    <a:pos x="0" y="43"/>
                  </a:cxn>
                  <a:cxn ang="0">
                    <a:pos x="5" y="24"/>
                  </a:cxn>
                  <a:cxn ang="0">
                    <a:pos x="9" y="19"/>
                  </a:cxn>
                  <a:cxn ang="0">
                    <a:pos x="24" y="9"/>
                  </a:cxn>
                  <a:cxn ang="0">
                    <a:pos x="38" y="4"/>
                  </a:cxn>
                  <a:cxn ang="0">
                    <a:pos x="57" y="0"/>
                  </a:cxn>
                </a:cxnLst>
                <a:rect l="0" t="0" r="r" b="b"/>
                <a:pathLst>
                  <a:path w="245" h="153">
                    <a:moveTo>
                      <a:pt x="57" y="0"/>
                    </a:moveTo>
                    <a:lnTo>
                      <a:pt x="96" y="0"/>
                    </a:lnTo>
                    <a:lnTo>
                      <a:pt x="134" y="4"/>
                    </a:lnTo>
                    <a:lnTo>
                      <a:pt x="163" y="19"/>
                    </a:lnTo>
                    <a:lnTo>
                      <a:pt x="187" y="33"/>
                    </a:lnTo>
                    <a:lnTo>
                      <a:pt x="206" y="52"/>
                    </a:lnTo>
                    <a:lnTo>
                      <a:pt x="221" y="67"/>
                    </a:lnTo>
                    <a:lnTo>
                      <a:pt x="225" y="76"/>
                    </a:lnTo>
                    <a:lnTo>
                      <a:pt x="230" y="81"/>
                    </a:lnTo>
                    <a:lnTo>
                      <a:pt x="235" y="91"/>
                    </a:lnTo>
                    <a:lnTo>
                      <a:pt x="240" y="95"/>
                    </a:lnTo>
                    <a:lnTo>
                      <a:pt x="245" y="105"/>
                    </a:lnTo>
                    <a:lnTo>
                      <a:pt x="245" y="115"/>
                    </a:lnTo>
                    <a:lnTo>
                      <a:pt x="245" y="119"/>
                    </a:lnTo>
                    <a:lnTo>
                      <a:pt x="245" y="124"/>
                    </a:lnTo>
                    <a:lnTo>
                      <a:pt x="240" y="129"/>
                    </a:lnTo>
                    <a:lnTo>
                      <a:pt x="235" y="129"/>
                    </a:lnTo>
                    <a:lnTo>
                      <a:pt x="230" y="129"/>
                    </a:lnTo>
                    <a:lnTo>
                      <a:pt x="216" y="129"/>
                    </a:lnTo>
                    <a:lnTo>
                      <a:pt x="201" y="129"/>
                    </a:lnTo>
                    <a:lnTo>
                      <a:pt x="187" y="129"/>
                    </a:lnTo>
                    <a:lnTo>
                      <a:pt x="168" y="134"/>
                    </a:lnTo>
                    <a:lnTo>
                      <a:pt x="149" y="139"/>
                    </a:lnTo>
                    <a:lnTo>
                      <a:pt x="129" y="143"/>
                    </a:lnTo>
                    <a:lnTo>
                      <a:pt x="110" y="148"/>
                    </a:lnTo>
                    <a:lnTo>
                      <a:pt x="91" y="153"/>
                    </a:lnTo>
                    <a:lnTo>
                      <a:pt x="81" y="153"/>
                    </a:lnTo>
                    <a:lnTo>
                      <a:pt x="72" y="148"/>
                    </a:lnTo>
                    <a:lnTo>
                      <a:pt x="67" y="148"/>
                    </a:lnTo>
                    <a:lnTo>
                      <a:pt x="57" y="139"/>
                    </a:lnTo>
                    <a:lnTo>
                      <a:pt x="57" y="134"/>
                    </a:lnTo>
                    <a:lnTo>
                      <a:pt x="53" y="129"/>
                    </a:lnTo>
                    <a:lnTo>
                      <a:pt x="43" y="119"/>
                    </a:lnTo>
                    <a:lnTo>
                      <a:pt x="33" y="110"/>
                    </a:lnTo>
                    <a:lnTo>
                      <a:pt x="24" y="95"/>
                    </a:lnTo>
                    <a:lnTo>
                      <a:pt x="9" y="81"/>
                    </a:lnTo>
                    <a:lnTo>
                      <a:pt x="0" y="62"/>
                    </a:lnTo>
                    <a:lnTo>
                      <a:pt x="0" y="43"/>
                    </a:lnTo>
                    <a:lnTo>
                      <a:pt x="5" y="24"/>
                    </a:lnTo>
                    <a:lnTo>
                      <a:pt x="9" y="19"/>
                    </a:lnTo>
                    <a:lnTo>
                      <a:pt x="24" y="9"/>
                    </a:lnTo>
                    <a:lnTo>
                      <a:pt x="38" y="4"/>
                    </a:lnTo>
                    <a:lnTo>
                      <a:pt x="57" y="0"/>
                    </a:lnTo>
                    <a:close/>
                  </a:path>
                </a:pathLst>
              </a:custGeom>
              <a:solidFill>
                <a:srgbClr val="D8A07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96" name="Freeform 72"/>
              <p:cNvSpPr>
                <a:spLocks/>
              </p:cNvSpPr>
              <p:nvPr/>
            </p:nvSpPr>
            <p:spPr bwMode="auto">
              <a:xfrm>
                <a:off x="1052" y="9412"/>
                <a:ext cx="236" cy="144"/>
              </a:xfrm>
              <a:custGeom>
                <a:avLst/>
                <a:gdLst/>
                <a:ahLst/>
                <a:cxnLst>
                  <a:cxn ang="0">
                    <a:pos x="58" y="0"/>
                  </a:cxn>
                  <a:cxn ang="0">
                    <a:pos x="96" y="0"/>
                  </a:cxn>
                  <a:cxn ang="0">
                    <a:pos x="130" y="5"/>
                  </a:cxn>
                  <a:cxn ang="0">
                    <a:pos x="159" y="20"/>
                  </a:cxn>
                  <a:cxn ang="0">
                    <a:pos x="183" y="34"/>
                  </a:cxn>
                  <a:cxn ang="0">
                    <a:pos x="197" y="48"/>
                  </a:cxn>
                  <a:cxn ang="0">
                    <a:pos x="212" y="63"/>
                  </a:cxn>
                  <a:cxn ang="0">
                    <a:pos x="216" y="72"/>
                  </a:cxn>
                  <a:cxn ang="0">
                    <a:pos x="221" y="77"/>
                  </a:cxn>
                  <a:cxn ang="0">
                    <a:pos x="226" y="87"/>
                  </a:cxn>
                  <a:cxn ang="0">
                    <a:pos x="231" y="91"/>
                  </a:cxn>
                  <a:cxn ang="0">
                    <a:pos x="231" y="101"/>
                  </a:cxn>
                  <a:cxn ang="0">
                    <a:pos x="236" y="106"/>
                  </a:cxn>
                  <a:cxn ang="0">
                    <a:pos x="236" y="115"/>
                  </a:cxn>
                  <a:cxn ang="0">
                    <a:pos x="231" y="120"/>
                  </a:cxn>
                  <a:cxn ang="0">
                    <a:pos x="231" y="120"/>
                  </a:cxn>
                  <a:cxn ang="0">
                    <a:pos x="226" y="120"/>
                  </a:cxn>
                  <a:cxn ang="0">
                    <a:pos x="216" y="120"/>
                  </a:cxn>
                  <a:cxn ang="0">
                    <a:pos x="207" y="120"/>
                  </a:cxn>
                  <a:cxn ang="0">
                    <a:pos x="192" y="120"/>
                  </a:cxn>
                  <a:cxn ang="0">
                    <a:pos x="178" y="125"/>
                  </a:cxn>
                  <a:cxn ang="0">
                    <a:pos x="159" y="125"/>
                  </a:cxn>
                  <a:cxn ang="0">
                    <a:pos x="144" y="130"/>
                  </a:cxn>
                  <a:cxn ang="0">
                    <a:pos x="125" y="135"/>
                  </a:cxn>
                  <a:cxn ang="0">
                    <a:pos x="106" y="139"/>
                  </a:cxn>
                  <a:cxn ang="0">
                    <a:pos x="92" y="144"/>
                  </a:cxn>
                  <a:cxn ang="0">
                    <a:pos x="77" y="144"/>
                  </a:cxn>
                  <a:cxn ang="0">
                    <a:pos x="72" y="144"/>
                  </a:cxn>
                  <a:cxn ang="0">
                    <a:pos x="63" y="139"/>
                  </a:cxn>
                  <a:cxn ang="0">
                    <a:pos x="58" y="135"/>
                  </a:cxn>
                  <a:cxn ang="0">
                    <a:pos x="53" y="125"/>
                  </a:cxn>
                  <a:cxn ang="0">
                    <a:pos x="48" y="120"/>
                  </a:cxn>
                  <a:cxn ang="0">
                    <a:pos x="44" y="115"/>
                  </a:cxn>
                  <a:cxn ang="0">
                    <a:pos x="34" y="106"/>
                  </a:cxn>
                  <a:cxn ang="0">
                    <a:pos x="24" y="91"/>
                  </a:cxn>
                  <a:cxn ang="0">
                    <a:pos x="15" y="77"/>
                  </a:cxn>
                  <a:cxn ang="0">
                    <a:pos x="5" y="58"/>
                  </a:cxn>
                  <a:cxn ang="0">
                    <a:pos x="0" y="39"/>
                  </a:cxn>
                  <a:cxn ang="0">
                    <a:pos x="5" y="24"/>
                  </a:cxn>
                  <a:cxn ang="0">
                    <a:pos x="15" y="20"/>
                  </a:cxn>
                  <a:cxn ang="0">
                    <a:pos x="24" y="10"/>
                  </a:cxn>
                  <a:cxn ang="0">
                    <a:pos x="39" y="5"/>
                  </a:cxn>
                  <a:cxn ang="0">
                    <a:pos x="58" y="0"/>
                  </a:cxn>
                </a:cxnLst>
                <a:rect l="0" t="0" r="r" b="b"/>
                <a:pathLst>
                  <a:path w="236" h="144">
                    <a:moveTo>
                      <a:pt x="58" y="0"/>
                    </a:moveTo>
                    <a:lnTo>
                      <a:pt x="96" y="0"/>
                    </a:lnTo>
                    <a:lnTo>
                      <a:pt x="130" y="5"/>
                    </a:lnTo>
                    <a:lnTo>
                      <a:pt x="159" y="20"/>
                    </a:lnTo>
                    <a:lnTo>
                      <a:pt x="183" y="34"/>
                    </a:lnTo>
                    <a:lnTo>
                      <a:pt x="197" y="48"/>
                    </a:lnTo>
                    <a:lnTo>
                      <a:pt x="212" y="63"/>
                    </a:lnTo>
                    <a:lnTo>
                      <a:pt x="216" y="72"/>
                    </a:lnTo>
                    <a:lnTo>
                      <a:pt x="221" y="77"/>
                    </a:lnTo>
                    <a:lnTo>
                      <a:pt x="226" y="87"/>
                    </a:lnTo>
                    <a:lnTo>
                      <a:pt x="231" y="91"/>
                    </a:lnTo>
                    <a:lnTo>
                      <a:pt x="231" y="101"/>
                    </a:lnTo>
                    <a:lnTo>
                      <a:pt x="236" y="106"/>
                    </a:lnTo>
                    <a:lnTo>
                      <a:pt x="236" y="115"/>
                    </a:lnTo>
                    <a:lnTo>
                      <a:pt x="231" y="120"/>
                    </a:lnTo>
                    <a:lnTo>
                      <a:pt x="231" y="120"/>
                    </a:lnTo>
                    <a:lnTo>
                      <a:pt x="226" y="120"/>
                    </a:lnTo>
                    <a:lnTo>
                      <a:pt x="216" y="120"/>
                    </a:lnTo>
                    <a:lnTo>
                      <a:pt x="207" y="120"/>
                    </a:lnTo>
                    <a:lnTo>
                      <a:pt x="192" y="120"/>
                    </a:lnTo>
                    <a:lnTo>
                      <a:pt x="178" y="125"/>
                    </a:lnTo>
                    <a:lnTo>
                      <a:pt x="159" y="125"/>
                    </a:lnTo>
                    <a:lnTo>
                      <a:pt x="144" y="130"/>
                    </a:lnTo>
                    <a:lnTo>
                      <a:pt x="125" y="135"/>
                    </a:lnTo>
                    <a:lnTo>
                      <a:pt x="106" y="139"/>
                    </a:lnTo>
                    <a:lnTo>
                      <a:pt x="92" y="144"/>
                    </a:lnTo>
                    <a:lnTo>
                      <a:pt x="77" y="144"/>
                    </a:lnTo>
                    <a:lnTo>
                      <a:pt x="72" y="144"/>
                    </a:lnTo>
                    <a:lnTo>
                      <a:pt x="63" y="139"/>
                    </a:lnTo>
                    <a:lnTo>
                      <a:pt x="58" y="135"/>
                    </a:lnTo>
                    <a:lnTo>
                      <a:pt x="53" y="125"/>
                    </a:lnTo>
                    <a:lnTo>
                      <a:pt x="48" y="120"/>
                    </a:lnTo>
                    <a:lnTo>
                      <a:pt x="44" y="115"/>
                    </a:lnTo>
                    <a:lnTo>
                      <a:pt x="34" y="106"/>
                    </a:lnTo>
                    <a:lnTo>
                      <a:pt x="24" y="91"/>
                    </a:lnTo>
                    <a:lnTo>
                      <a:pt x="15" y="77"/>
                    </a:lnTo>
                    <a:lnTo>
                      <a:pt x="5" y="58"/>
                    </a:lnTo>
                    <a:lnTo>
                      <a:pt x="0" y="39"/>
                    </a:lnTo>
                    <a:lnTo>
                      <a:pt x="5" y="24"/>
                    </a:lnTo>
                    <a:lnTo>
                      <a:pt x="15" y="20"/>
                    </a:lnTo>
                    <a:lnTo>
                      <a:pt x="24" y="10"/>
                    </a:lnTo>
                    <a:lnTo>
                      <a:pt x="39" y="5"/>
                    </a:lnTo>
                    <a:lnTo>
                      <a:pt x="58" y="0"/>
                    </a:lnTo>
                    <a:close/>
                  </a:path>
                </a:pathLst>
              </a:custGeom>
              <a:solidFill>
                <a:srgbClr val="DCA2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97" name="Freeform 73"/>
              <p:cNvSpPr>
                <a:spLocks/>
              </p:cNvSpPr>
              <p:nvPr/>
            </p:nvSpPr>
            <p:spPr bwMode="auto">
              <a:xfrm>
                <a:off x="1067" y="9417"/>
                <a:ext cx="216" cy="134"/>
              </a:xfrm>
              <a:custGeom>
                <a:avLst/>
                <a:gdLst/>
                <a:ahLst/>
                <a:cxnLst>
                  <a:cxn ang="0">
                    <a:pos x="53" y="0"/>
                  </a:cxn>
                  <a:cxn ang="0">
                    <a:pos x="86" y="0"/>
                  </a:cxn>
                  <a:cxn ang="0">
                    <a:pos x="120" y="5"/>
                  </a:cxn>
                  <a:cxn ang="0">
                    <a:pos x="149" y="19"/>
                  </a:cxn>
                  <a:cxn ang="0">
                    <a:pos x="168" y="34"/>
                  </a:cxn>
                  <a:cxn ang="0">
                    <a:pos x="187" y="48"/>
                  </a:cxn>
                  <a:cxn ang="0">
                    <a:pos x="197" y="62"/>
                  </a:cxn>
                  <a:cxn ang="0">
                    <a:pos x="201" y="72"/>
                  </a:cxn>
                  <a:cxn ang="0">
                    <a:pos x="206" y="72"/>
                  </a:cxn>
                  <a:cxn ang="0">
                    <a:pos x="211" y="82"/>
                  </a:cxn>
                  <a:cxn ang="0">
                    <a:pos x="216" y="86"/>
                  </a:cxn>
                  <a:cxn ang="0">
                    <a:pos x="216" y="96"/>
                  </a:cxn>
                  <a:cxn ang="0">
                    <a:pos x="216" y="101"/>
                  </a:cxn>
                  <a:cxn ang="0">
                    <a:pos x="216" y="106"/>
                  </a:cxn>
                  <a:cxn ang="0">
                    <a:pos x="216" y="110"/>
                  </a:cxn>
                  <a:cxn ang="0">
                    <a:pos x="211" y="115"/>
                  </a:cxn>
                  <a:cxn ang="0">
                    <a:pos x="206" y="115"/>
                  </a:cxn>
                  <a:cxn ang="0">
                    <a:pos x="201" y="115"/>
                  </a:cxn>
                  <a:cxn ang="0">
                    <a:pos x="192" y="115"/>
                  </a:cxn>
                  <a:cxn ang="0">
                    <a:pos x="177" y="115"/>
                  </a:cxn>
                  <a:cxn ang="0">
                    <a:pos x="163" y="115"/>
                  </a:cxn>
                  <a:cxn ang="0">
                    <a:pos x="149" y="120"/>
                  </a:cxn>
                  <a:cxn ang="0">
                    <a:pos x="129" y="125"/>
                  </a:cxn>
                  <a:cxn ang="0">
                    <a:pos x="115" y="125"/>
                  </a:cxn>
                  <a:cxn ang="0">
                    <a:pos x="96" y="130"/>
                  </a:cxn>
                  <a:cxn ang="0">
                    <a:pos x="81" y="134"/>
                  </a:cxn>
                  <a:cxn ang="0">
                    <a:pos x="72" y="134"/>
                  </a:cxn>
                  <a:cxn ang="0">
                    <a:pos x="62" y="134"/>
                  </a:cxn>
                  <a:cxn ang="0">
                    <a:pos x="57" y="130"/>
                  </a:cxn>
                  <a:cxn ang="0">
                    <a:pos x="53" y="125"/>
                  </a:cxn>
                  <a:cxn ang="0">
                    <a:pos x="48" y="120"/>
                  </a:cxn>
                  <a:cxn ang="0">
                    <a:pos x="43" y="110"/>
                  </a:cxn>
                  <a:cxn ang="0">
                    <a:pos x="38" y="106"/>
                  </a:cxn>
                  <a:cxn ang="0">
                    <a:pos x="33" y="96"/>
                  </a:cxn>
                  <a:cxn ang="0">
                    <a:pos x="19" y="86"/>
                  </a:cxn>
                  <a:cxn ang="0">
                    <a:pos x="9" y="72"/>
                  </a:cxn>
                  <a:cxn ang="0">
                    <a:pos x="0" y="53"/>
                  </a:cxn>
                  <a:cxn ang="0">
                    <a:pos x="0" y="38"/>
                  </a:cxn>
                  <a:cxn ang="0">
                    <a:pos x="5" y="24"/>
                  </a:cxn>
                  <a:cxn ang="0">
                    <a:pos x="19" y="10"/>
                  </a:cxn>
                  <a:cxn ang="0">
                    <a:pos x="53" y="0"/>
                  </a:cxn>
                </a:cxnLst>
                <a:rect l="0" t="0" r="r" b="b"/>
                <a:pathLst>
                  <a:path w="216" h="134">
                    <a:moveTo>
                      <a:pt x="53" y="0"/>
                    </a:moveTo>
                    <a:lnTo>
                      <a:pt x="86" y="0"/>
                    </a:lnTo>
                    <a:lnTo>
                      <a:pt x="120" y="5"/>
                    </a:lnTo>
                    <a:lnTo>
                      <a:pt x="149" y="19"/>
                    </a:lnTo>
                    <a:lnTo>
                      <a:pt x="168" y="34"/>
                    </a:lnTo>
                    <a:lnTo>
                      <a:pt x="187" y="48"/>
                    </a:lnTo>
                    <a:lnTo>
                      <a:pt x="197" y="62"/>
                    </a:lnTo>
                    <a:lnTo>
                      <a:pt x="201" y="72"/>
                    </a:lnTo>
                    <a:lnTo>
                      <a:pt x="206" y="72"/>
                    </a:lnTo>
                    <a:lnTo>
                      <a:pt x="211" y="82"/>
                    </a:lnTo>
                    <a:lnTo>
                      <a:pt x="216" y="86"/>
                    </a:lnTo>
                    <a:lnTo>
                      <a:pt x="216" y="96"/>
                    </a:lnTo>
                    <a:lnTo>
                      <a:pt x="216" y="101"/>
                    </a:lnTo>
                    <a:lnTo>
                      <a:pt x="216" y="106"/>
                    </a:lnTo>
                    <a:lnTo>
                      <a:pt x="216" y="110"/>
                    </a:lnTo>
                    <a:lnTo>
                      <a:pt x="211" y="115"/>
                    </a:lnTo>
                    <a:lnTo>
                      <a:pt x="206" y="115"/>
                    </a:lnTo>
                    <a:lnTo>
                      <a:pt x="201" y="115"/>
                    </a:lnTo>
                    <a:lnTo>
                      <a:pt x="192" y="115"/>
                    </a:lnTo>
                    <a:lnTo>
                      <a:pt x="177" y="115"/>
                    </a:lnTo>
                    <a:lnTo>
                      <a:pt x="163" y="115"/>
                    </a:lnTo>
                    <a:lnTo>
                      <a:pt x="149" y="120"/>
                    </a:lnTo>
                    <a:lnTo>
                      <a:pt x="129" y="125"/>
                    </a:lnTo>
                    <a:lnTo>
                      <a:pt x="115" y="125"/>
                    </a:lnTo>
                    <a:lnTo>
                      <a:pt x="96" y="130"/>
                    </a:lnTo>
                    <a:lnTo>
                      <a:pt x="81" y="134"/>
                    </a:lnTo>
                    <a:lnTo>
                      <a:pt x="72" y="134"/>
                    </a:lnTo>
                    <a:lnTo>
                      <a:pt x="62" y="134"/>
                    </a:lnTo>
                    <a:lnTo>
                      <a:pt x="57" y="130"/>
                    </a:lnTo>
                    <a:lnTo>
                      <a:pt x="53" y="125"/>
                    </a:lnTo>
                    <a:lnTo>
                      <a:pt x="48" y="120"/>
                    </a:lnTo>
                    <a:lnTo>
                      <a:pt x="43" y="110"/>
                    </a:lnTo>
                    <a:lnTo>
                      <a:pt x="38" y="106"/>
                    </a:lnTo>
                    <a:lnTo>
                      <a:pt x="33" y="96"/>
                    </a:lnTo>
                    <a:lnTo>
                      <a:pt x="19" y="86"/>
                    </a:lnTo>
                    <a:lnTo>
                      <a:pt x="9" y="72"/>
                    </a:lnTo>
                    <a:lnTo>
                      <a:pt x="0" y="53"/>
                    </a:lnTo>
                    <a:lnTo>
                      <a:pt x="0" y="38"/>
                    </a:lnTo>
                    <a:lnTo>
                      <a:pt x="5" y="24"/>
                    </a:lnTo>
                    <a:lnTo>
                      <a:pt x="19" y="10"/>
                    </a:lnTo>
                    <a:lnTo>
                      <a:pt x="53" y="0"/>
                    </a:lnTo>
                    <a:close/>
                  </a:path>
                </a:pathLst>
              </a:custGeom>
              <a:solidFill>
                <a:srgbClr val="DEA47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98" name="Freeform 74"/>
              <p:cNvSpPr>
                <a:spLocks/>
              </p:cNvSpPr>
              <p:nvPr/>
            </p:nvSpPr>
            <p:spPr bwMode="auto">
              <a:xfrm>
                <a:off x="1076" y="9422"/>
                <a:ext cx="207" cy="125"/>
              </a:xfrm>
              <a:custGeom>
                <a:avLst/>
                <a:gdLst/>
                <a:ahLst/>
                <a:cxnLst>
                  <a:cxn ang="0">
                    <a:pos x="48" y="0"/>
                  </a:cxn>
                  <a:cxn ang="0">
                    <a:pos x="87" y="0"/>
                  </a:cxn>
                  <a:cxn ang="0">
                    <a:pos x="116" y="5"/>
                  </a:cxn>
                  <a:cxn ang="0">
                    <a:pos x="144" y="14"/>
                  </a:cxn>
                  <a:cxn ang="0">
                    <a:pos x="164" y="29"/>
                  </a:cxn>
                  <a:cxn ang="0">
                    <a:pos x="178" y="43"/>
                  </a:cxn>
                  <a:cxn ang="0">
                    <a:pos x="188" y="57"/>
                  </a:cxn>
                  <a:cxn ang="0">
                    <a:pos x="197" y="67"/>
                  </a:cxn>
                  <a:cxn ang="0">
                    <a:pos x="197" y="72"/>
                  </a:cxn>
                  <a:cxn ang="0">
                    <a:pos x="202" y="77"/>
                  </a:cxn>
                  <a:cxn ang="0">
                    <a:pos x="202" y="81"/>
                  </a:cxn>
                  <a:cxn ang="0">
                    <a:pos x="207" y="91"/>
                  </a:cxn>
                  <a:cxn ang="0">
                    <a:pos x="207" y="96"/>
                  </a:cxn>
                  <a:cxn ang="0">
                    <a:pos x="207" y="101"/>
                  </a:cxn>
                  <a:cxn ang="0">
                    <a:pos x="207" y="105"/>
                  </a:cxn>
                  <a:cxn ang="0">
                    <a:pos x="202" y="105"/>
                  </a:cxn>
                  <a:cxn ang="0">
                    <a:pos x="197" y="105"/>
                  </a:cxn>
                  <a:cxn ang="0">
                    <a:pos x="192" y="105"/>
                  </a:cxn>
                  <a:cxn ang="0">
                    <a:pos x="183" y="105"/>
                  </a:cxn>
                  <a:cxn ang="0">
                    <a:pos x="168" y="110"/>
                  </a:cxn>
                  <a:cxn ang="0">
                    <a:pos x="159" y="110"/>
                  </a:cxn>
                  <a:cxn ang="0">
                    <a:pos x="140" y="110"/>
                  </a:cxn>
                  <a:cxn ang="0">
                    <a:pos x="125" y="115"/>
                  </a:cxn>
                  <a:cxn ang="0">
                    <a:pos x="111" y="120"/>
                  </a:cxn>
                  <a:cxn ang="0">
                    <a:pos x="92" y="125"/>
                  </a:cxn>
                  <a:cxn ang="0">
                    <a:pos x="82" y="125"/>
                  </a:cxn>
                  <a:cxn ang="0">
                    <a:pos x="68" y="125"/>
                  </a:cxn>
                  <a:cxn ang="0">
                    <a:pos x="63" y="125"/>
                  </a:cxn>
                  <a:cxn ang="0">
                    <a:pos x="58" y="120"/>
                  </a:cxn>
                  <a:cxn ang="0">
                    <a:pos x="53" y="115"/>
                  </a:cxn>
                  <a:cxn ang="0">
                    <a:pos x="48" y="110"/>
                  </a:cxn>
                  <a:cxn ang="0">
                    <a:pos x="44" y="105"/>
                  </a:cxn>
                  <a:cxn ang="0">
                    <a:pos x="39" y="101"/>
                  </a:cxn>
                  <a:cxn ang="0">
                    <a:pos x="34" y="91"/>
                  </a:cxn>
                  <a:cxn ang="0">
                    <a:pos x="24" y="81"/>
                  </a:cxn>
                  <a:cxn ang="0">
                    <a:pos x="10" y="67"/>
                  </a:cxn>
                  <a:cxn ang="0">
                    <a:pos x="5" y="53"/>
                  </a:cxn>
                  <a:cxn ang="0">
                    <a:pos x="0" y="33"/>
                  </a:cxn>
                  <a:cxn ang="0">
                    <a:pos x="5" y="19"/>
                  </a:cxn>
                  <a:cxn ang="0">
                    <a:pos x="24" y="10"/>
                  </a:cxn>
                  <a:cxn ang="0">
                    <a:pos x="48" y="0"/>
                  </a:cxn>
                </a:cxnLst>
                <a:rect l="0" t="0" r="r" b="b"/>
                <a:pathLst>
                  <a:path w="207" h="125">
                    <a:moveTo>
                      <a:pt x="48" y="0"/>
                    </a:moveTo>
                    <a:lnTo>
                      <a:pt x="87" y="0"/>
                    </a:lnTo>
                    <a:lnTo>
                      <a:pt x="116" y="5"/>
                    </a:lnTo>
                    <a:lnTo>
                      <a:pt x="144" y="14"/>
                    </a:lnTo>
                    <a:lnTo>
                      <a:pt x="164" y="29"/>
                    </a:lnTo>
                    <a:lnTo>
                      <a:pt x="178" y="43"/>
                    </a:lnTo>
                    <a:lnTo>
                      <a:pt x="188" y="57"/>
                    </a:lnTo>
                    <a:lnTo>
                      <a:pt x="197" y="67"/>
                    </a:lnTo>
                    <a:lnTo>
                      <a:pt x="197" y="72"/>
                    </a:lnTo>
                    <a:lnTo>
                      <a:pt x="202" y="77"/>
                    </a:lnTo>
                    <a:lnTo>
                      <a:pt x="202" y="81"/>
                    </a:lnTo>
                    <a:lnTo>
                      <a:pt x="207" y="91"/>
                    </a:lnTo>
                    <a:lnTo>
                      <a:pt x="207" y="96"/>
                    </a:lnTo>
                    <a:lnTo>
                      <a:pt x="207" y="101"/>
                    </a:lnTo>
                    <a:lnTo>
                      <a:pt x="207" y="105"/>
                    </a:lnTo>
                    <a:lnTo>
                      <a:pt x="202" y="105"/>
                    </a:lnTo>
                    <a:lnTo>
                      <a:pt x="197" y="105"/>
                    </a:lnTo>
                    <a:lnTo>
                      <a:pt x="192" y="105"/>
                    </a:lnTo>
                    <a:lnTo>
                      <a:pt x="183" y="105"/>
                    </a:lnTo>
                    <a:lnTo>
                      <a:pt x="168" y="110"/>
                    </a:lnTo>
                    <a:lnTo>
                      <a:pt x="159" y="110"/>
                    </a:lnTo>
                    <a:lnTo>
                      <a:pt x="140" y="110"/>
                    </a:lnTo>
                    <a:lnTo>
                      <a:pt x="125" y="115"/>
                    </a:lnTo>
                    <a:lnTo>
                      <a:pt x="111" y="120"/>
                    </a:lnTo>
                    <a:lnTo>
                      <a:pt x="92" y="125"/>
                    </a:lnTo>
                    <a:lnTo>
                      <a:pt x="82" y="125"/>
                    </a:lnTo>
                    <a:lnTo>
                      <a:pt x="68" y="125"/>
                    </a:lnTo>
                    <a:lnTo>
                      <a:pt x="63" y="125"/>
                    </a:lnTo>
                    <a:lnTo>
                      <a:pt x="58" y="120"/>
                    </a:lnTo>
                    <a:lnTo>
                      <a:pt x="53" y="115"/>
                    </a:lnTo>
                    <a:lnTo>
                      <a:pt x="48" y="110"/>
                    </a:lnTo>
                    <a:lnTo>
                      <a:pt x="44" y="105"/>
                    </a:lnTo>
                    <a:lnTo>
                      <a:pt x="39" y="101"/>
                    </a:lnTo>
                    <a:lnTo>
                      <a:pt x="34" y="91"/>
                    </a:lnTo>
                    <a:lnTo>
                      <a:pt x="24" y="81"/>
                    </a:lnTo>
                    <a:lnTo>
                      <a:pt x="10" y="67"/>
                    </a:lnTo>
                    <a:lnTo>
                      <a:pt x="5" y="53"/>
                    </a:lnTo>
                    <a:lnTo>
                      <a:pt x="0" y="33"/>
                    </a:lnTo>
                    <a:lnTo>
                      <a:pt x="5" y="19"/>
                    </a:lnTo>
                    <a:lnTo>
                      <a:pt x="24" y="10"/>
                    </a:lnTo>
                    <a:lnTo>
                      <a:pt x="48" y="0"/>
                    </a:lnTo>
                    <a:close/>
                  </a:path>
                </a:pathLst>
              </a:custGeom>
              <a:solidFill>
                <a:srgbClr val="E4A98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099" name="Freeform 75"/>
              <p:cNvSpPr>
                <a:spLocks/>
              </p:cNvSpPr>
              <p:nvPr/>
            </p:nvSpPr>
            <p:spPr bwMode="auto">
              <a:xfrm>
                <a:off x="1091" y="9427"/>
                <a:ext cx="192" cy="120"/>
              </a:xfrm>
              <a:custGeom>
                <a:avLst/>
                <a:gdLst/>
                <a:ahLst/>
                <a:cxnLst>
                  <a:cxn ang="0">
                    <a:pos x="43" y="0"/>
                  </a:cxn>
                  <a:cxn ang="0">
                    <a:pos x="77" y="0"/>
                  </a:cxn>
                  <a:cxn ang="0">
                    <a:pos x="105" y="5"/>
                  </a:cxn>
                  <a:cxn ang="0">
                    <a:pos x="129" y="14"/>
                  </a:cxn>
                  <a:cxn ang="0">
                    <a:pos x="149" y="28"/>
                  </a:cxn>
                  <a:cxn ang="0">
                    <a:pos x="163" y="43"/>
                  </a:cxn>
                  <a:cxn ang="0">
                    <a:pos x="173" y="52"/>
                  </a:cxn>
                  <a:cxn ang="0">
                    <a:pos x="182" y="62"/>
                  </a:cxn>
                  <a:cxn ang="0">
                    <a:pos x="182" y="67"/>
                  </a:cxn>
                  <a:cxn ang="0">
                    <a:pos x="187" y="72"/>
                  </a:cxn>
                  <a:cxn ang="0">
                    <a:pos x="187" y="76"/>
                  </a:cxn>
                  <a:cxn ang="0">
                    <a:pos x="187" y="86"/>
                  </a:cxn>
                  <a:cxn ang="0">
                    <a:pos x="192" y="91"/>
                  </a:cxn>
                  <a:cxn ang="0">
                    <a:pos x="187" y="96"/>
                  </a:cxn>
                  <a:cxn ang="0">
                    <a:pos x="187" y="100"/>
                  </a:cxn>
                  <a:cxn ang="0">
                    <a:pos x="187" y="100"/>
                  </a:cxn>
                  <a:cxn ang="0">
                    <a:pos x="182" y="100"/>
                  </a:cxn>
                  <a:cxn ang="0">
                    <a:pos x="177" y="100"/>
                  </a:cxn>
                  <a:cxn ang="0">
                    <a:pos x="168" y="100"/>
                  </a:cxn>
                  <a:cxn ang="0">
                    <a:pos x="153" y="100"/>
                  </a:cxn>
                  <a:cxn ang="0">
                    <a:pos x="144" y="100"/>
                  </a:cxn>
                  <a:cxn ang="0">
                    <a:pos x="129" y="105"/>
                  </a:cxn>
                  <a:cxn ang="0">
                    <a:pos x="115" y="105"/>
                  </a:cxn>
                  <a:cxn ang="0">
                    <a:pos x="101" y="110"/>
                  </a:cxn>
                  <a:cxn ang="0">
                    <a:pos x="86" y="115"/>
                  </a:cxn>
                  <a:cxn ang="0">
                    <a:pos x="72" y="115"/>
                  </a:cxn>
                  <a:cxn ang="0">
                    <a:pos x="62" y="120"/>
                  </a:cxn>
                  <a:cxn ang="0">
                    <a:pos x="57" y="115"/>
                  </a:cxn>
                  <a:cxn ang="0">
                    <a:pos x="48" y="115"/>
                  </a:cxn>
                  <a:cxn ang="0">
                    <a:pos x="48" y="110"/>
                  </a:cxn>
                  <a:cxn ang="0">
                    <a:pos x="43" y="105"/>
                  </a:cxn>
                  <a:cxn ang="0">
                    <a:pos x="38" y="96"/>
                  </a:cxn>
                  <a:cxn ang="0">
                    <a:pos x="33" y="91"/>
                  </a:cxn>
                  <a:cxn ang="0">
                    <a:pos x="29" y="86"/>
                  </a:cxn>
                  <a:cxn ang="0">
                    <a:pos x="19" y="76"/>
                  </a:cxn>
                  <a:cxn ang="0">
                    <a:pos x="9" y="62"/>
                  </a:cxn>
                  <a:cxn ang="0">
                    <a:pos x="0" y="48"/>
                  </a:cxn>
                  <a:cxn ang="0">
                    <a:pos x="0" y="33"/>
                  </a:cxn>
                  <a:cxn ang="0">
                    <a:pos x="5" y="19"/>
                  </a:cxn>
                  <a:cxn ang="0">
                    <a:pos x="19" y="9"/>
                  </a:cxn>
                  <a:cxn ang="0">
                    <a:pos x="43" y="0"/>
                  </a:cxn>
                </a:cxnLst>
                <a:rect l="0" t="0" r="r" b="b"/>
                <a:pathLst>
                  <a:path w="192" h="120">
                    <a:moveTo>
                      <a:pt x="43" y="0"/>
                    </a:moveTo>
                    <a:lnTo>
                      <a:pt x="77" y="0"/>
                    </a:lnTo>
                    <a:lnTo>
                      <a:pt x="105" y="5"/>
                    </a:lnTo>
                    <a:lnTo>
                      <a:pt x="129" y="14"/>
                    </a:lnTo>
                    <a:lnTo>
                      <a:pt x="149" y="28"/>
                    </a:lnTo>
                    <a:lnTo>
                      <a:pt x="163" y="43"/>
                    </a:lnTo>
                    <a:lnTo>
                      <a:pt x="173" y="52"/>
                    </a:lnTo>
                    <a:lnTo>
                      <a:pt x="182" y="62"/>
                    </a:lnTo>
                    <a:lnTo>
                      <a:pt x="182" y="67"/>
                    </a:lnTo>
                    <a:lnTo>
                      <a:pt x="187" y="72"/>
                    </a:lnTo>
                    <a:lnTo>
                      <a:pt x="187" y="76"/>
                    </a:lnTo>
                    <a:lnTo>
                      <a:pt x="187" y="86"/>
                    </a:lnTo>
                    <a:lnTo>
                      <a:pt x="192" y="91"/>
                    </a:lnTo>
                    <a:lnTo>
                      <a:pt x="187" y="96"/>
                    </a:lnTo>
                    <a:lnTo>
                      <a:pt x="187" y="100"/>
                    </a:lnTo>
                    <a:lnTo>
                      <a:pt x="187" y="100"/>
                    </a:lnTo>
                    <a:lnTo>
                      <a:pt x="182" y="100"/>
                    </a:lnTo>
                    <a:lnTo>
                      <a:pt x="177" y="100"/>
                    </a:lnTo>
                    <a:lnTo>
                      <a:pt x="168" y="100"/>
                    </a:lnTo>
                    <a:lnTo>
                      <a:pt x="153" y="100"/>
                    </a:lnTo>
                    <a:lnTo>
                      <a:pt x="144" y="100"/>
                    </a:lnTo>
                    <a:lnTo>
                      <a:pt x="129" y="105"/>
                    </a:lnTo>
                    <a:lnTo>
                      <a:pt x="115" y="105"/>
                    </a:lnTo>
                    <a:lnTo>
                      <a:pt x="101" y="110"/>
                    </a:lnTo>
                    <a:lnTo>
                      <a:pt x="86" y="115"/>
                    </a:lnTo>
                    <a:lnTo>
                      <a:pt x="72" y="115"/>
                    </a:lnTo>
                    <a:lnTo>
                      <a:pt x="62" y="120"/>
                    </a:lnTo>
                    <a:lnTo>
                      <a:pt x="57" y="115"/>
                    </a:lnTo>
                    <a:lnTo>
                      <a:pt x="48" y="115"/>
                    </a:lnTo>
                    <a:lnTo>
                      <a:pt x="48" y="110"/>
                    </a:lnTo>
                    <a:lnTo>
                      <a:pt x="43" y="105"/>
                    </a:lnTo>
                    <a:lnTo>
                      <a:pt x="38" y="96"/>
                    </a:lnTo>
                    <a:lnTo>
                      <a:pt x="33" y="91"/>
                    </a:lnTo>
                    <a:lnTo>
                      <a:pt x="29" y="86"/>
                    </a:lnTo>
                    <a:lnTo>
                      <a:pt x="19" y="76"/>
                    </a:lnTo>
                    <a:lnTo>
                      <a:pt x="9" y="62"/>
                    </a:lnTo>
                    <a:lnTo>
                      <a:pt x="0" y="48"/>
                    </a:lnTo>
                    <a:lnTo>
                      <a:pt x="0" y="33"/>
                    </a:lnTo>
                    <a:lnTo>
                      <a:pt x="5" y="19"/>
                    </a:lnTo>
                    <a:lnTo>
                      <a:pt x="19" y="9"/>
                    </a:lnTo>
                    <a:lnTo>
                      <a:pt x="43" y="0"/>
                    </a:lnTo>
                    <a:close/>
                  </a:path>
                </a:pathLst>
              </a:custGeom>
              <a:solidFill>
                <a:srgbClr val="E7AE8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00" name="Freeform 76"/>
              <p:cNvSpPr>
                <a:spLocks/>
              </p:cNvSpPr>
              <p:nvPr/>
            </p:nvSpPr>
            <p:spPr bwMode="auto">
              <a:xfrm>
                <a:off x="1105" y="9432"/>
                <a:ext cx="173" cy="110"/>
              </a:xfrm>
              <a:custGeom>
                <a:avLst/>
                <a:gdLst/>
                <a:ahLst/>
                <a:cxnLst>
                  <a:cxn ang="0">
                    <a:pos x="39" y="0"/>
                  </a:cxn>
                  <a:cxn ang="0">
                    <a:pos x="72" y="0"/>
                  </a:cxn>
                  <a:cxn ang="0">
                    <a:pos x="101" y="4"/>
                  </a:cxn>
                  <a:cxn ang="0">
                    <a:pos x="120" y="14"/>
                  </a:cxn>
                  <a:cxn ang="0">
                    <a:pos x="139" y="28"/>
                  </a:cxn>
                  <a:cxn ang="0">
                    <a:pos x="154" y="38"/>
                  </a:cxn>
                  <a:cxn ang="0">
                    <a:pos x="163" y="52"/>
                  </a:cxn>
                  <a:cxn ang="0">
                    <a:pos x="168" y="57"/>
                  </a:cxn>
                  <a:cxn ang="0">
                    <a:pos x="168" y="62"/>
                  </a:cxn>
                  <a:cxn ang="0">
                    <a:pos x="173" y="67"/>
                  </a:cxn>
                  <a:cxn ang="0">
                    <a:pos x="173" y="71"/>
                  </a:cxn>
                  <a:cxn ang="0">
                    <a:pos x="173" y="81"/>
                  </a:cxn>
                  <a:cxn ang="0">
                    <a:pos x="173" y="86"/>
                  </a:cxn>
                  <a:cxn ang="0">
                    <a:pos x="173" y="91"/>
                  </a:cxn>
                  <a:cxn ang="0">
                    <a:pos x="173" y="91"/>
                  </a:cxn>
                  <a:cxn ang="0">
                    <a:pos x="168" y="95"/>
                  </a:cxn>
                  <a:cxn ang="0">
                    <a:pos x="163" y="95"/>
                  </a:cxn>
                  <a:cxn ang="0">
                    <a:pos x="159" y="95"/>
                  </a:cxn>
                  <a:cxn ang="0">
                    <a:pos x="154" y="95"/>
                  </a:cxn>
                  <a:cxn ang="0">
                    <a:pos x="144" y="95"/>
                  </a:cxn>
                  <a:cxn ang="0">
                    <a:pos x="130" y="95"/>
                  </a:cxn>
                  <a:cxn ang="0">
                    <a:pos x="115" y="95"/>
                  </a:cxn>
                  <a:cxn ang="0">
                    <a:pos x="106" y="100"/>
                  </a:cxn>
                  <a:cxn ang="0">
                    <a:pos x="91" y="100"/>
                  </a:cxn>
                  <a:cxn ang="0">
                    <a:pos x="77" y="105"/>
                  </a:cxn>
                  <a:cxn ang="0">
                    <a:pos x="63" y="110"/>
                  </a:cxn>
                  <a:cxn ang="0">
                    <a:pos x="58" y="110"/>
                  </a:cxn>
                  <a:cxn ang="0">
                    <a:pos x="48" y="105"/>
                  </a:cxn>
                  <a:cxn ang="0">
                    <a:pos x="43" y="105"/>
                  </a:cxn>
                  <a:cxn ang="0">
                    <a:pos x="39" y="100"/>
                  </a:cxn>
                  <a:cxn ang="0">
                    <a:pos x="39" y="95"/>
                  </a:cxn>
                  <a:cxn ang="0">
                    <a:pos x="34" y="91"/>
                  </a:cxn>
                  <a:cxn ang="0">
                    <a:pos x="29" y="86"/>
                  </a:cxn>
                  <a:cxn ang="0">
                    <a:pos x="24" y="81"/>
                  </a:cxn>
                  <a:cxn ang="0">
                    <a:pos x="15" y="67"/>
                  </a:cxn>
                  <a:cxn ang="0">
                    <a:pos x="5" y="57"/>
                  </a:cxn>
                  <a:cxn ang="0">
                    <a:pos x="0" y="43"/>
                  </a:cxn>
                  <a:cxn ang="0">
                    <a:pos x="0" y="28"/>
                  </a:cxn>
                  <a:cxn ang="0">
                    <a:pos x="5" y="19"/>
                  </a:cxn>
                  <a:cxn ang="0">
                    <a:pos x="15" y="9"/>
                  </a:cxn>
                  <a:cxn ang="0">
                    <a:pos x="39" y="0"/>
                  </a:cxn>
                </a:cxnLst>
                <a:rect l="0" t="0" r="r" b="b"/>
                <a:pathLst>
                  <a:path w="173" h="110">
                    <a:moveTo>
                      <a:pt x="39" y="0"/>
                    </a:moveTo>
                    <a:lnTo>
                      <a:pt x="72" y="0"/>
                    </a:lnTo>
                    <a:lnTo>
                      <a:pt x="101" y="4"/>
                    </a:lnTo>
                    <a:lnTo>
                      <a:pt x="120" y="14"/>
                    </a:lnTo>
                    <a:lnTo>
                      <a:pt x="139" y="28"/>
                    </a:lnTo>
                    <a:lnTo>
                      <a:pt x="154" y="38"/>
                    </a:lnTo>
                    <a:lnTo>
                      <a:pt x="163" y="52"/>
                    </a:lnTo>
                    <a:lnTo>
                      <a:pt x="168" y="57"/>
                    </a:lnTo>
                    <a:lnTo>
                      <a:pt x="168" y="62"/>
                    </a:lnTo>
                    <a:lnTo>
                      <a:pt x="173" y="67"/>
                    </a:lnTo>
                    <a:lnTo>
                      <a:pt x="173" y="71"/>
                    </a:lnTo>
                    <a:lnTo>
                      <a:pt x="173" y="81"/>
                    </a:lnTo>
                    <a:lnTo>
                      <a:pt x="173" y="86"/>
                    </a:lnTo>
                    <a:lnTo>
                      <a:pt x="173" y="91"/>
                    </a:lnTo>
                    <a:lnTo>
                      <a:pt x="173" y="91"/>
                    </a:lnTo>
                    <a:lnTo>
                      <a:pt x="168" y="95"/>
                    </a:lnTo>
                    <a:lnTo>
                      <a:pt x="163" y="95"/>
                    </a:lnTo>
                    <a:lnTo>
                      <a:pt x="159" y="95"/>
                    </a:lnTo>
                    <a:lnTo>
                      <a:pt x="154" y="95"/>
                    </a:lnTo>
                    <a:lnTo>
                      <a:pt x="144" y="95"/>
                    </a:lnTo>
                    <a:lnTo>
                      <a:pt x="130" y="95"/>
                    </a:lnTo>
                    <a:lnTo>
                      <a:pt x="115" y="95"/>
                    </a:lnTo>
                    <a:lnTo>
                      <a:pt x="106" y="100"/>
                    </a:lnTo>
                    <a:lnTo>
                      <a:pt x="91" y="100"/>
                    </a:lnTo>
                    <a:lnTo>
                      <a:pt x="77" y="105"/>
                    </a:lnTo>
                    <a:lnTo>
                      <a:pt x="63" y="110"/>
                    </a:lnTo>
                    <a:lnTo>
                      <a:pt x="58" y="110"/>
                    </a:lnTo>
                    <a:lnTo>
                      <a:pt x="48" y="105"/>
                    </a:lnTo>
                    <a:lnTo>
                      <a:pt x="43" y="105"/>
                    </a:lnTo>
                    <a:lnTo>
                      <a:pt x="39" y="100"/>
                    </a:lnTo>
                    <a:lnTo>
                      <a:pt x="39" y="95"/>
                    </a:lnTo>
                    <a:lnTo>
                      <a:pt x="34" y="91"/>
                    </a:lnTo>
                    <a:lnTo>
                      <a:pt x="29" y="86"/>
                    </a:lnTo>
                    <a:lnTo>
                      <a:pt x="24" y="81"/>
                    </a:lnTo>
                    <a:lnTo>
                      <a:pt x="15" y="67"/>
                    </a:lnTo>
                    <a:lnTo>
                      <a:pt x="5" y="57"/>
                    </a:lnTo>
                    <a:lnTo>
                      <a:pt x="0" y="43"/>
                    </a:lnTo>
                    <a:lnTo>
                      <a:pt x="0" y="28"/>
                    </a:lnTo>
                    <a:lnTo>
                      <a:pt x="5" y="19"/>
                    </a:lnTo>
                    <a:lnTo>
                      <a:pt x="15" y="9"/>
                    </a:lnTo>
                    <a:lnTo>
                      <a:pt x="39" y="0"/>
                    </a:lnTo>
                    <a:close/>
                  </a:path>
                </a:pathLst>
              </a:custGeom>
              <a:solidFill>
                <a:srgbClr val="EAB18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01" name="Freeform 77"/>
              <p:cNvSpPr>
                <a:spLocks/>
              </p:cNvSpPr>
              <p:nvPr/>
            </p:nvSpPr>
            <p:spPr bwMode="auto">
              <a:xfrm>
                <a:off x="1115" y="9436"/>
                <a:ext cx="163" cy="101"/>
              </a:xfrm>
              <a:custGeom>
                <a:avLst/>
                <a:gdLst/>
                <a:ahLst/>
                <a:cxnLst>
                  <a:cxn ang="0">
                    <a:pos x="38" y="0"/>
                  </a:cxn>
                  <a:cxn ang="0">
                    <a:pos x="72" y="0"/>
                  </a:cxn>
                  <a:cxn ang="0">
                    <a:pos x="96" y="5"/>
                  </a:cxn>
                  <a:cxn ang="0">
                    <a:pos x="115" y="15"/>
                  </a:cxn>
                  <a:cxn ang="0">
                    <a:pos x="129" y="24"/>
                  </a:cxn>
                  <a:cxn ang="0">
                    <a:pos x="144" y="39"/>
                  </a:cxn>
                  <a:cxn ang="0">
                    <a:pos x="153" y="48"/>
                  </a:cxn>
                  <a:cxn ang="0">
                    <a:pos x="158" y="58"/>
                  </a:cxn>
                  <a:cxn ang="0">
                    <a:pos x="158" y="58"/>
                  </a:cxn>
                  <a:cxn ang="0">
                    <a:pos x="158" y="63"/>
                  </a:cxn>
                  <a:cxn ang="0">
                    <a:pos x="163" y="67"/>
                  </a:cxn>
                  <a:cxn ang="0">
                    <a:pos x="163" y="72"/>
                  </a:cxn>
                  <a:cxn ang="0">
                    <a:pos x="163" y="77"/>
                  </a:cxn>
                  <a:cxn ang="0">
                    <a:pos x="163" y="82"/>
                  </a:cxn>
                  <a:cxn ang="0">
                    <a:pos x="158" y="87"/>
                  </a:cxn>
                  <a:cxn ang="0">
                    <a:pos x="158" y="87"/>
                  </a:cxn>
                  <a:cxn ang="0">
                    <a:pos x="153" y="87"/>
                  </a:cxn>
                  <a:cxn ang="0">
                    <a:pos x="149" y="87"/>
                  </a:cxn>
                  <a:cxn ang="0">
                    <a:pos x="144" y="87"/>
                  </a:cxn>
                  <a:cxn ang="0">
                    <a:pos x="134" y="87"/>
                  </a:cxn>
                  <a:cxn ang="0">
                    <a:pos x="120" y="87"/>
                  </a:cxn>
                  <a:cxn ang="0">
                    <a:pos x="110" y="91"/>
                  </a:cxn>
                  <a:cxn ang="0">
                    <a:pos x="96" y="91"/>
                  </a:cxn>
                  <a:cxn ang="0">
                    <a:pos x="86" y="96"/>
                  </a:cxn>
                  <a:cxn ang="0">
                    <a:pos x="72" y="96"/>
                  </a:cxn>
                  <a:cxn ang="0">
                    <a:pos x="62" y="101"/>
                  </a:cxn>
                  <a:cxn ang="0">
                    <a:pos x="53" y="101"/>
                  </a:cxn>
                  <a:cxn ang="0">
                    <a:pos x="48" y="101"/>
                  </a:cxn>
                  <a:cxn ang="0">
                    <a:pos x="43" y="96"/>
                  </a:cxn>
                  <a:cxn ang="0">
                    <a:pos x="38" y="91"/>
                  </a:cxn>
                  <a:cxn ang="0">
                    <a:pos x="38" y="87"/>
                  </a:cxn>
                  <a:cxn ang="0">
                    <a:pos x="33" y="87"/>
                  </a:cxn>
                  <a:cxn ang="0">
                    <a:pos x="29" y="82"/>
                  </a:cxn>
                  <a:cxn ang="0">
                    <a:pos x="24" y="72"/>
                  </a:cxn>
                  <a:cxn ang="0">
                    <a:pos x="14" y="63"/>
                  </a:cxn>
                  <a:cxn ang="0">
                    <a:pos x="9" y="53"/>
                  </a:cxn>
                  <a:cxn ang="0">
                    <a:pos x="5" y="39"/>
                  </a:cxn>
                  <a:cxn ang="0">
                    <a:pos x="0" y="29"/>
                  </a:cxn>
                  <a:cxn ang="0">
                    <a:pos x="5" y="15"/>
                  </a:cxn>
                  <a:cxn ang="0">
                    <a:pos x="19" y="10"/>
                  </a:cxn>
                  <a:cxn ang="0">
                    <a:pos x="38" y="0"/>
                  </a:cxn>
                </a:cxnLst>
                <a:rect l="0" t="0" r="r" b="b"/>
                <a:pathLst>
                  <a:path w="163" h="101">
                    <a:moveTo>
                      <a:pt x="38" y="0"/>
                    </a:moveTo>
                    <a:lnTo>
                      <a:pt x="72" y="0"/>
                    </a:lnTo>
                    <a:lnTo>
                      <a:pt x="96" y="5"/>
                    </a:lnTo>
                    <a:lnTo>
                      <a:pt x="115" y="15"/>
                    </a:lnTo>
                    <a:lnTo>
                      <a:pt x="129" y="24"/>
                    </a:lnTo>
                    <a:lnTo>
                      <a:pt x="144" y="39"/>
                    </a:lnTo>
                    <a:lnTo>
                      <a:pt x="153" y="48"/>
                    </a:lnTo>
                    <a:lnTo>
                      <a:pt x="158" y="58"/>
                    </a:lnTo>
                    <a:lnTo>
                      <a:pt x="158" y="58"/>
                    </a:lnTo>
                    <a:lnTo>
                      <a:pt x="158" y="63"/>
                    </a:lnTo>
                    <a:lnTo>
                      <a:pt x="163" y="67"/>
                    </a:lnTo>
                    <a:lnTo>
                      <a:pt x="163" y="72"/>
                    </a:lnTo>
                    <a:lnTo>
                      <a:pt x="163" y="77"/>
                    </a:lnTo>
                    <a:lnTo>
                      <a:pt x="163" y="82"/>
                    </a:lnTo>
                    <a:lnTo>
                      <a:pt x="158" y="87"/>
                    </a:lnTo>
                    <a:lnTo>
                      <a:pt x="158" y="87"/>
                    </a:lnTo>
                    <a:lnTo>
                      <a:pt x="153" y="87"/>
                    </a:lnTo>
                    <a:lnTo>
                      <a:pt x="149" y="87"/>
                    </a:lnTo>
                    <a:lnTo>
                      <a:pt x="144" y="87"/>
                    </a:lnTo>
                    <a:lnTo>
                      <a:pt x="134" y="87"/>
                    </a:lnTo>
                    <a:lnTo>
                      <a:pt x="120" y="87"/>
                    </a:lnTo>
                    <a:lnTo>
                      <a:pt x="110" y="91"/>
                    </a:lnTo>
                    <a:lnTo>
                      <a:pt x="96" y="91"/>
                    </a:lnTo>
                    <a:lnTo>
                      <a:pt x="86" y="96"/>
                    </a:lnTo>
                    <a:lnTo>
                      <a:pt x="72" y="96"/>
                    </a:lnTo>
                    <a:lnTo>
                      <a:pt x="62" y="101"/>
                    </a:lnTo>
                    <a:lnTo>
                      <a:pt x="53" y="101"/>
                    </a:lnTo>
                    <a:lnTo>
                      <a:pt x="48" y="101"/>
                    </a:lnTo>
                    <a:lnTo>
                      <a:pt x="43" y="96"/>
                    </a:lnTo>
                    <a:lnTo>
                      <a:pt x="38" y="91"/>
                    </a:lnTo>
                    <a:lnTo>
                      <a:pt x="38" y="87"/>
                    </a:lnTo>
                    <a:lnTo>
                      <a:pt x="33" y="87"/>
                    </a:lnTo>
                    <a:lnTo>
                      <a:pt x="29" y="82"/>
                    </a:lnTo>
                    <a:lnTo>
                      <a:pt x="24" y="72"/>
                    </a:lnTo>
                    <a:lnTo>
                      <a:pt x="14" y="63"/>
                    </a:lnTo>
                    <a:lnTo>
                      <a:pt x="9" y="53"/>
                    </a:lnTo>
                    <a:lnTo>
                      <a:pt x="5" y="39"/>
                    </a:lnTo>
                    <a:lnTo>
                      <a:pt x="0" y="29"/>
                    </a:lnTo>
                    <a:lnTo>
                      <a:pt x="5" y="15"/>
                    </a:lnTo>
                    <a:lnTo>
                      <a:pt x="19" y="10"/>
                    </a:lnTo>
                    <a:lnTo>
                      <a:pt x="38" y="0"/>
                    </a:lnTo>
                    <a:close/>
                  </a:path>
                </a:pathLst>
              </a:custGeom>
              <a:solidFill>
                <a:srgbClr val="EDB38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02" name="Freeform 78"/>
              <p:cNvSpPr>
                <a:spLocks/>
              </p:cNvSpPr>
              <p:nvPr/>
            </p:nvSpPr>
            <p:spPr bwMode="auto">
              <a:xfrm>
                <a:off x="1129" y="9441"/>
                <a:ext cx="149" cy="91"/>
              </a:xfrm>
              <a:custGeom>
                <a:avLst/>
                <a:gdLst/>
                <a:ahLst/>
                <a:cxnLst>
                  <a:cxn ang="0">
                    <a:pos x="34" y="0"/>
                  </a:cxn>
                  <a:cxn ang="0">
                    <a:pos x="63" y="0"/>
                  </a:cxn>
                  <a:cxn ang="0">
                    <a:pos x="87" y="5"/>
                  </a:cxn>
                  <a:cxn ang="0">
                    <a:pos x="106" y="14"/>
                  </a:cxn>
                  <a:cxn ang="0">
                    <a:pos x="120" y="24"/>
                  </a:cxn>
                  <a:cxn ang="0">
                    <a:pos x="130" y="34"/>
                  </a:cxn>
                  <a:cxn ang="0">
                    <a:pos x="139" y="43"/>
                  </a:cxn>
                  <a:cxn ang="0">
                    <a:pos x="144" y="53"/>
                  </a:cxn>
                  <a:cxn ang="0">
                    <a:pos x="144" y="53"/>
                  </a:cxn>
                  <a:cxn ang="0">
                    <a:pos x="144" y="58"/>
                  </a:cxn>
                  <a:cxn ang="0">
                    <a:pos x="149" y="62"/>
                  </a:cxn>
                  <a:cxn ang="0">
                    <a:pos x="149" y="67"/>
                  </a:cxn>
                  <a:cxn ang="0">
                    <a:pos x="149" y="72"/>
                  </a:cxn>
                  <a:cxn ang="0">
                    <a:pos x="144" y="77"/>
                  </a:cxn>
                  <a:cxn ang="0">
                    <a:pos x="144" y="77"/>
                  </a:cxn>
                  <a:cxn ang="0">
                    <a:pos x="139" y="82"/>
                  </a:cxn>
                  <a:cxn ang="0">
                    <a:pos x="139" y="82"/>
                  </a:cxn>
                  <a:cxn ang="0">
                    <a:pos x="135" y="82"/>
                  </a:cxn>
                  <a:cxn ang="0">
                    <a:pos x="130" y="82"/>
                  </a:cxn>
                  <a:cxn ang="0">
                    <a:pos x="120" y="82"/>
                  </a:cxn>
                  <a:cxn ang="0">
                    <a:pos x="111" y="82"/>
                  </a:cxn>
                  <a:cxn ang="0">
                    <a:pos x="96" y="82"/>
                  </a:cxn>
                  <a:cxn ang="0">
                    <a:pos x="87" y="86"/>
                  </a:cxn>
                  <a:cxn ang="0">
                    <a:pos x="77" y="86"/>
                  </a:cxn>
                  <a:cxn ang="0">
                    <a:pos x="63" y="91"/>
                  </a:cxn>
                  <a:cxn ang="0">
                    <a:pos x="53" y="91"/>
                  </a:cxn>
                  <a:cxn ang="0">
                    <a:pos x="48" y="91"/>
                  </a:cxn>
                  <a:cxn ang="0">
                    <a:pos x="43" y="91"/>
                  </a:cxn>
                  <a:cxn ang="0">
                    <a:pos x="39" y="86"/>
                  </a:cxn>
                  <a:cxn ang="0">
                    <a:pos x="34" y="86"/>
                  </a:cxn>
                  <a:cxn ang="0">
                    <a:pos x="34" y="82"/>
                  </a:cxn>
                  <a:cxn ang="0">
                    <a:pos x="29" y="77"/>
                  </a:cxn>
                  <a:cxn ang="0">
                    <a:pos x="24" y="72"/>
                  </a:cxn>
                  <a:cxn ang="0">
                    <a:pos x="19" y="67"/>
                  </a:cxn>
                  <a:cxn ang="0">
                    <a:pos x="15" y="58"/>
                  </a:cxn>
                  <a:cxn ang="0">
                    <a:pos x="5" y="48"/>
                  </a:cxn>
                  <a:cxn ang="0">
                    <a:pos x="0" y="38"/>
                  </a:cxn>
                  <a:cxn ang="0">
                    <a:pos x="0" y="24"/>
                  </a:cxn>
                  <a:cxn ang="0">
                    <a:pos x="5" y="14"/>
                  </a:cxn>
                  <a:cxn ang="0">
                    <a:pos x="15" y="5"/>
                  </a:cxn>
                  <a:cxn ang="0">
                    <a:pos x="34" y="0"/>
                  </a:cxn>
                </a:cxnLst>
                <a:rect l="0" t="0" r="r" b="b"/>
                <a:pathLst>
                  <a:path w="149" h="91">
                    <a:moveTo>
                      <a:pt x="34" y="0"/>
                    </a:moveTo>
                    <a:lnTo>
                      <a:pt x="63" y="0"/>
                    </a:lnTo>
                    <a:lnTo>
                      <a:pt x="87" y="5"/>
                    </a:lnTo>
                    <a:lnTo>
                      <a:pt x="106" y="14"/>
                    </a:lnTo>
                    <a:lnTo>
                      <a:pt x="120" y="24"/>
                    </a:lnTo>
                    <a:lnTo>
                      <a:pt x="130" y="34"/>
                    </a:lnTo>
                    <a:lnTo>
                      <a:pt x="139" y="43"/>
                    </a:lnTo>
                    <a:lnTo>
                      <a:pt x="144" y="53"/>
                    </a:lnTo>
                    <a:lnTo>
                      <a:pt x="144" y="53"/>
                    </a:lnTo>
                    <a:lnTo>
                      <a:pt x="144" y="58"/>
                    </a:lnTo>
                    <a:lnTo>
                      <a:pt x="149" y="62"/>
                    </a:lnTo>
                    <a:lnTo>
                      <a:pt x="149" y="67"/>
                    </a:lnTo>
                    <a:lnTo>
                      <a:pt x="149" y="72"/>
                    </a:lnTo>
                    <a:lnTo>
                      <a:pt x="144" y="77"/>
                    </a:lnTo>
                    <a:lnTo>
                      <a:pt x="144" y="77"/>
                    </a:lnTo>
                    <a:lnTo>
                      <a:pt x="139" y="82"/>
                    </a:lnTo>
                    <a:lnTo>
                      <a:pt x="139" y="82"/>
                    </a:lnTo>
                    <a:lnTo>
                      <a:pt x="135" y="82"/>
                    </a:lnTo>
                    <a:lnTo>
                      <a:pt x="130" y="82"/>
                    </a:lnTo>
                    <a:lnTo>
                      <a:pt x="120" y="82"/>
                    </a:lnTo>
                    <a:lnTo>
                      <a:pt x="111" y="82"/>
                    </a:lnTo>
                    <a:lnTo>
                      <a:pt x="96" y="82"/>
                    </a:lnTo>
                    <a:lnTo>
                      <a:pt x="87" y="86"/>
                    </a:lnTo>
                    <a:lnTo>
                      <a:pt x="77" y="86"/>
                    </a:lnTo>
                    <a:lnTo>
                      <a:pt x="63" y="91"/>
                    </a:lnTo>
                    <a:lnTo>
                      <a:pt x="53" y="91"/>
                    </a:lnTo>
                    <a:lnTo>
                      <a:pt x="48" y="91"/>
                    </a:lnTo>
                    <a:lnTo>
                      <a:pt x="43" y="91"/>
                    </a:lnTo>
                    <a:lnTo>
                      <a:pt x="39" y="86"/>
                    </a:lnTo>
                    <a:lnTo>
                      <a:pt x="34" y="86"/>
                    </a:lnTo>
                    <a:lnTo>
                      <a:pt x="34" y="82"/>
                    </a:lnTo>
                    <a:lnTo>
                      <a:pt x="29" y="77"/>
                    </a:lnTo>
                    <a:lnTo>
                      <a:pt x="24" y="72"/>
                    </a:lnTo>
                    <a:lnTo>
                      <a:pt x="19" y="67"/>
                    </a:lnTo>
                    <a:lnTo>
                      <a:pt x="15" y="58"/>
                    </a:lnTo>
                    <a:lnTo>
                      <a:pt x="5" y="48"/>
                    </a:lnTo>
                    <a:lnTo>
                      <a:pt x="0" y="38"/>
                    </a:lnTo>
                    <a:lnTo>
                      <a:pt x="0" y="24"/>
                    </a:lnTo>
                    <a:lnTo>
                      <a:pt x="5" y="14"/>
                    </a:lnTo>
                    <a:lnTo>
                      <a:pt x="15" y="5"/>
                    </a:lnTo>
                    <a:lnTo>
                      <a:pt x="34" y="0"/>
                    </a:lnTo>
                    <a:close/>
                  </a:path>
                </a:pathLst>
              </a:custGeom>
              <a:solidFill>
                <a:srgbClr val="F0B68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03" name="Freeform 79"/>
              <p:cNvSpPr>
                <a:spLocks/>
              </p:cNvSpPr>
              <p:nvPr/>
            </p:nvSpPr>
            <p:spPr bwMode="auto">
              <a:xfrm>
                <a:off x="1139" y="9446"/>
                <a:ext cx="134" cy="81"/>
              </a:xfrm>
              <a:custGeom>
                <a:avLst/>
                <a:gdLst/>
                <a:ahLst/>
                <a:cxnLst>
                  <a:cxn ang="0">
                    <a:pos x="134" y="53"/>
                  </a:cxn>
                  <a:cxn ang="0">
                    <a:pos x="134" y="48"/>
                  </a:cxn>
                  <a:cxn ang="0">
                    <a:pos x="129" y="43"/>
                  </a:cxn>
                  <a:cxn ang="0">
                    <a:pos x="125" y="33"/>
                  </a:cxn>
                  <a:cxn ang="0">
                    <a:pos x="115" y="24"/>
                  </a:cxn>
                  <a:cxn ang="0">
                    <a:pos x="101" y="14"/>
                  </a:cxn>
                  <a:cxn ang="0">
                    <a:pos x="81" y="5"/>
                  </a:cxn>
                  <a:cxn ang="0">
                    <a:pos x="62" y="0"/>
                  </a:cxn>
                  <a:cxn ang="0">
                    <a:pos x="33" y="0"/>
                  </a:cxn>
                  <a:cxn ang="0">
                    <a:pos x="14" y="5"/>
                  </a:cxn>
                  <a:cxn ang="0">
                    <a:pos x="5" y="14"/>
                  </a:cxn>
                  <a:cxn ang="0">
                    <a:pos x="0" y="24"/>
                  </a:cxn>
                  <a:cxn ang="0">
                    <a:pos x="5" y="33"/>
                  </a:cxn>
                  <a:cxn ang="0">
                    <a:pos x="9" y="43"/>
                  </a:cxn>
                  <a:cxn ang="0">
                    <a:pos x="14" y="53"/>
                  </a:cxn>
                  <a:cxn ang="0">
                    <a:pos x="19" y="62"/>
                  </a:cxn>
                  <a:cxn ang="0">
                    <a:pos x="24" y="67"/>
                  </a:cxn>
                  <a:cxn ang="0">
                    <a:pos x="29" y="72"/>
                  </a:cxn>
                  <a:cxn ang="0">
                    <a:pos x="29" y="72"/>
                  </a:cxn>
                  <a:cxn ang="0">
                    <a:pos x="33" y="77"/>
                  </a:cxn>
                  <a:cxn ang="0">
                    <a:pos x="33" y="81"/>
                  </a:cxn>
                  <a:cxn ang="0">
                    <a:pos x="38" y="81"/>
                  </a:cxn>
                  <a:cxn ang="0">
                    <a:pos x="43" y="81"/>
                  </a:cxn>
                  <a:cxn ang="0">
                    <a:pos x="53" y="81"/>
                  </a:cxn>
                  <a:cxn ang="0">
                    <a:pos x="57" y="81"/>
                  </a:cxn>
                  <a:cxn ang="0">
                    <a:pos x="72" y="77"/>
                  </a:cxn>
                  <a:cxn ang="0">
                    <a:pos x="81" y="77"/>
                  </a:cxn>
                  <a:cxn ang="0">
                    <a:pos x="91" y="77"/>
                  </a:cxn>
                  <a:cxn ang="0">
                    <a:pos x="101" y="72"/>
                  </a:cxn>
                  <a:cxn ang="0">
                    <a:pos x="110" y="72"/>
                  </a:cxn>
                  <a:cxn ang="0">
                    <a:pos x="115" y="72"/>
                  </a:cxn>
                  <a:cxn ang="0">
                    <a:pos x="125" y="72"/>
                  </a:cxn>
                  <a:cxn ang="0">
                    <a:pos x="125" y="72"/>
                  </a:cxn>
                  <a:cxn ang="0">
                    <a:pos x="129" y="72"/>
                  </a:cxn>
                  <a:cxn ang="0">
                    <a:pos x="134" y="72"/>
                  </a:cxn>
                  <a:cxn ang="0">
                    <a:pos x="134" y="72"/>
                  </a:cxn>
                  <a:cxn ang="0">
                    <a:pos x="134" y="67"/>
                  </a:cxn>
                  <a:cxn ang="0">
                    <a:pos x="134" y="62"/>
                  </a:cxn>
                  <a:cxn ang="0">
                    <a:pos x="134" y="57"/>
                  </a:cxn>
                  <a:cxn ang="0">
                    <a:pos x="134" y="57"/>
                  </a:cxn>
                  <a:cxn ang="0">
                    <a:pos x="134" y="53"/>
                  </a:cxn>
                </a:cxnLst>
                <a:rect l="0" t="0" r="r" b="b"/>
                <a:pathLst>
                  <a:path w="134" h="81">
                    <a:moveTo>
                      <a:pt x="134" y="53"/>
                    </a:moveTo>
                    <a:lnTo>
                      <a:pt x="134" y="48"/>
                    </a:lnTo>
                    <a:lnTo>
                      <a:pt x="129" y="43"/>
                    </a:lnTo>
                    <a:lnTo>
                      <a:pt x="125" y="33"/>
                    </a:lnTo>
                    <a:lnTo>
                      <a:pt x="115" y="24"/>
                    </a:lnTo>
                    <a:lnTo>
                      <a:pt x="101" y="14"/>
                    </a:lnTo>
                    <a:lnTo>
                      <a:pt x="81" y="5"/>
                    </a:lnTo>
                    <a:lnTo>
                      <a:pt x="62" y="0"/>
                    </a:lnTo>
                    <a:lnTo>
                      <a:pt x="33" y="0"/>
                    </a:lnTo>
                    <a:lnTo>
                      <a:pt x="14" y="5"/>
                    </a:lnTo>
                    <a:lnTo>
                      <a:pt x="5" y="14"/>
                    </a:lnTo>
                    <a:lnTo>
                      <a:pt x="0" y="24"/>
                    </a:lnTo>
                    <a:lnTo>
                      <a:pt x="5" y="33"/>
                    </a:lnTo>
                    <a:lnTo>
                      <a:pt x="9" y="43"/>
                    </a:lnTo>
                    <a:lnTo>
                      <a:pt x="14" y="53"/>
                    </a:lnTo>
                    <a:lnTo>
                      <a:pt x="19" y="62"/>
                    </a:lnTo>
                    <a:lnTo>
                      <a:pt x="24" y="67"/>
                    </a:lnTo>
                    <a:lnTo>
                      <a:pt x="29" y="72"/>
                    </a:lnTo>
                    <a:lnTo>
                      <a:pt x="29" y="72"/>
                    </a:lnTo>
                    <a:lnTo>
                      <a:pt x="33" y="77"/>
                    </a:lnTo>
                    <a:lnTo>
                      <a:pt x="33" y="81"/>
                    </a:lnTo>
                    <a:lnTo>
                      <a:pt x="38" y="81"/>
                    </a:lnTo>
                    <a:lnTo>
                      <a:pt x="43" y="81"/>
                    </a:lnTo>
                    <a:lnTo>
                      <a:pt x="53" y="81"/>
                    </a:lnTo>
                    <a:lnTo>
                      <a:pt x="57" y="81"/>
                    </a:lnTo>
                    <a:lnTo>
                      <a:pt x="72" y="77"/>
                    </a:lnTo>
                    <a:lnTo>
                      <a:pt x="81" y="77"/>
                    </a:lnTo>
                    <a:lnTo>
                      <a:pt x="91" y="77"/>
                    </a:lnTo>
                    <a:lnTo>
                      <a:pt x="101" y="72"/>
                    </a:lnTo>
                    <a:lnTo>
                      <a:pt x="110" y="72"/>
                    </a:lnTo>
                    <a:lnTo>
                      <a:pt x="115" y="72"/>
                    </a:lnTo>
                    <a:lnTo>
                      <a:pt x="125" y="72"/>
                    </a:lnTo>
                    <a:lnTo>
                      <a:pt x="125" y="72"/>
                    </a:lnTo>
                    <a:lnTo>
                      <a:pt x="129" y="72"/>
                    </a:lnTo>
                    <a:lnTo>
                      <a:pt x="134" y="72"/>
                    </a:lnTo>
                    <a:lnTo>
                      <a:pt x="134" y="72"/>
                    </a:lnTo>
                    <a:lnTo>
                      <a:pt x="134" y="67"/>
                    </a:lnTo>
                    <a:lnTo>
                      <a:pt x="134" y="62"/>
                    </a:lnTo>
                    <a:lnTo>
                      <a:pt x="134" y="57"/>
                    </a:lnTo>
                    <a:lnTo>
                      <a:pt x="134" y="57"/>
                    </a:lnTo>
                    <a:lnTo>
                      <a:pt x="134" y="53"/>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04" name="Freeform 80"/>
              <p:cNvSpPr>
                <a:spLocks/>
              </p:cNvSpPr>
              <p:nvPr/>
            </p:nvSpPr>
            <p:spPr bwMode="auto">
              <a:xfrm>
                <a:off x="1091" y="9547"/>
                <a:ext cx="297" cy="278"/>
              </a:xfrm>
              <a:custGeom>
                <a:avLst/>
                <a:gdLst/>
                <a:ahLst/>
                <a:cxnLst>
                  <a:cxn ang="0">
                    <a:pos x="249" y="124"/>
                  </a:cxn>
                  <a:cxn ang="0">
                    <a:pos x="245" y="139"/>
                  </a:cxn>
                  <a:cxn ang="0">
                    <a:pos x="225" y="153"/>
                  </a:cxn>
                  <a:cxn ang="0">
                    <a:pos x="216" y="163"/>
                  </a:cxn>
                  <a:cxn ang="0">
                    <a:pos x="225" y="168"/>
                  </a:cxn>
                  <a:cxn ang="0">
                    <a:pos x="230" y="168"/>
                  </a:cxn>
                  <a:cxn ang="0">
                    <a:pos x="240" y="163"/>
                  </a:cxn>
                  <a:cxn ang="0">
                    <a:pos x="254" y="153"/>
                  </a:cxn>
                  <a:cxn ang="0">
                    <a:pos x="283" y="144"/>
                  </a:cxn>
                  <a:cxn ang="0">
                    <a:pos x="297" y="153"/>
                  </a:cxn>
                  <a:cxn ang="0">
                    <a:pos x="297" y="158"/>
                  </a:cxn>
                  <a:cxn ang="0">
                    <a:pos x="288" y="177"/>
                  </a:cxn>
                  <a:cxn ang="0">
                    <a:pos x="278" y="191"/>
                  </a:cxn>
                  <a:cxn ang="0">
                    <a:pos x="273" y="196"/>
                  </a:cxn>
                  <a:cxn ang="0">
                    <a:pos x="273" y="201"/>
                  </a:cxn>
                  <a:cxn ang="0">
                    <a:pos x="273" y="206"/>
                  </a:cxn>
                  <a:cxn ang="0">
                    <a:pos x="273" y="211"/>
                  </a:cxn>
                  <a:cxn ang="0">
                    <a:pos x="264" y="206"/>
                  </a:cxn>
                  <a:cxn ang="0">
                    <a:pos x="245" y="201"/>
                  </a:cxn>
                  <a:cxn ang="0">
                    <a:pos x="221" y="211"/>
                  </a:cxn>
                  <a:cxn ang="0">
                    <a:pos x="206" y="239"/>
                  </a:cxn>
                  <a:cxn ang="0">
                    <a:pos x="201" y="263"/>
                  </a:cxn>
                  <a:cxn ang="0">
                    <a:pos x="173" y="273"/>
                  </a:cxn>
                  <a:cxn ang="0">
                    <a:pos x="144" y="278"/>
                  </a:cxn>
                  <a:cxn ang="0">
                    <a:pos x="129" y="254"/>
                  </a:cxn>
                  <a:cxn ang="0">
                    <a:pos x="125" y="230"/>
                  </a:cxn>
                  <a:cxn ang="0">
                    <a:pos x="129" y="211"/>
                  </a:cxn>
                  <a:cxn ang="0">
                    <a:pos x="134" y="206"/>
                  </a:cxn>
                  <a:cxn ang="0">
                    <a:pos x="144" y="191"/>
                  </a:cxn>
                  <a:cxn ang="0">
                    <a:pos x="149" y="172"/>
                  </a:cxn>
                  <a:cxn ang="0">
                    <a:pos x="144" y="158"/>
                  </a:cxn>
                  <a:cxn ang="0">
                    <a:pos x="134" y="148"/>
                  </a:cxn>
                  <a:cxn ang="0">
                    <a:pos x="115" y="144"/>
                  </a:cxn>
                  <a:cxn ang="0">
                    <a:pos x="96" y="144"/>
                  </a:cxn>
                  <a:cxn ang="0">
                    <a:pos x="57" y="148"/>
                  </a:cxn>
                  <a:cxn ang="0">
                    <a:pos x="9" y="144"/>
                  </a:cxn>
                  <a:cxn ang="0">
                    <a:pos x="0" y="120"/>
                  </a:cxn>
                  <a:cxn ang="0">
                    <a:pos x="5" y="81"/>
                  </a:cxn>
                  <a:cxn ang="0">
                    <a:pos x="29" y="48"/>
                  </a:cxn>
                  <a:cxn ang="0">
                    <a:pos x="67" y="19"/>
                  </a:cxn>
                  <a:cxn ang="0">
                    <a:pos x="110" y="0"/>
                  </a:cxn>
                  <a:cxn ang="0">
                    <a:pos x="149" y="4"/>
                  </a:cxn>
                  <a:cxn ang="0">
                    <a:pos x="168" y="24"/>
                  </a:cxn>
                  <a:cxn ang="0">
                    <a:pos x="173" y="43"/>
                  </a:cxn>
                  <a:cxn ang="0">
                    <a:pos x="177" y="62"/>
                  </a:cxn>
                  <a:cxn ang="0">
                    <a:pos x="187" y="67"/>
                  </a:cxn>
                  <a:cxn ang="0">
                    <a:pos x="206" y="81"/>
                  </a:cxn>
                  <a:cxn ang="0">
                    <a:pos x="230" y="100"/>
                  </a:cxn>
                </a:cxnLst>
                <a:rect l="0" t="0" r="r" b="b"/>
                <a:pathLst>
                  <a:path w="297" h="278">
                    <a:moveTo>
                      <a:pt x="240" y="110"/>
                    </a:moveTo>
                    <a:lnTo>
                      <a:pt x="245" y="115"/>
                    </a:lnTo>
                    <a:lnTo>
                      <a:pt x="249" y="124"/>
                    </a:lnTo>
                    <a:lnTo>
                      <a:pt x="249" y="129"/>
                    </a:lnTo>
                    <a:lnTo>
                      <a:pt x="245" y="134"/>
                    </a:lnTo>
                    <a:lnTo>
                      <a:pt x="245" y="139"/>
                    </a:lnTo>
                    <a:lnTo>
                      <a:pt x="235" y="144"/>
                    </a:lnTo>
                    <a:lnTo>
                      <a:pt x="230" y="148"/>
                    </a:lnTo>
                    <a:lnTo>
                      <a:pt x="225" y="153"/>
                    </a:lnTo>
                    <a:lnTo>
                      <a:pt x="221" y="158"/>
                    </a:lnTo>
                    <a:lnTo>
                      <a:pt x="216" y="163"/>
                    </a:lnTo>
                    <a:lnTo>
                      <a:pt x="216" y="163"/>
                    </a:lnTo>
                    <a:lnTo>
                      <a:pt x="221" y="168"/>
                    </a:lnTo>
                    <a:lnTo>
                      <a:pt x="221" y="168"/>
                    </a:lnTo>
                    <a:lnTo>
                      <a:pt x="225" y="168"/>
                    </a:lnTo>
                    <a:lnTo>
                      <a:pt x="225" y="168"/>
                    </a:lnTo>
                    <a:lnTo>
                      <a:pt x="230" y="168"/>
                    </a:lnTo>
                    <a:lnTo>
                      <a:pt x="230" y="168"/>
                    </a:lnTo>
                    <a:lnTo>
                      <a:pt x="230" y="168"/>
                    </a:lnTo>
                    <a:lnTo>
                      <a:pt x="235" y="168"/>
                    </a:lnTo>
                    <a:lnTo>
                      <a:pt x="240" y="163"/>
                    </a:lnTo>
                    <a:lnTo>
                      <a:pt x="245" y="163"/>
                    </a:lnTo>
                    <a:lnTo>
                      <a:pt x="249" y="158"/>
                    </a:lnTo>
                    <a:lnTo>
                      <a:pt x="254" y="153"/>
                    </a:lnTo>
                    <a:lnTo>
                      <a:pt x="259" y="148"/>
                    </a:lnTo>
                    <a:lnTo>
                      <a:pt x="273" y="144"/>
                    </a:lnTo>
                    <a:lnTo>
                      <a:pt x="283" y="144"/>
                    </a:lnTo>
                    <a:lnTo>
                      <a:pt x="288" y="144"/>
                    </a:lnTo>
                    <a:lnTo>
                      <a:pt x="292" y="148"/>
                    </a:lnTo>
                    <a:lnTo>
                      <a:pt x="297" y="153"/>
                    </a:lnTo>
                    <a:lnTo>
                      <a:pt x="297" y="158"/>
                    </a:lnTo>
                    <a:lnTo>
                      <a:pt x="297" y="158"/>
                    </a:lnTo>
                    <a:lnTo>
                      <a:pt x="297" y="158"/>
                    </a:lnTo>
                    <a:lnTo>
                      <a:pt x="292" y="168"/>
                    </a:lnTo>
                    <a:lnTo>
                      <a:pt x="288" y="172"/>
                    </a:lnTo>
                    <a:lnTo>
                      <a:pt x="288" y="177"/>
                    </a:lnTo>
                    <a:lnTo>
                      <a:pt x="283" y="182"/>
                    </a:lnTo>
                    <a:lnTo>
                      <a:pt x="278" y="187"/>
                    </a:lnTo>
                    <a:lnTo>
                      <a:pt x="278" y="191"/>
                    </a:lnTo>
                    <a:lnTo>
                      <a:pt x="278" y="191"/>
                    </a:lnTo>
                    <a:lnTo>
                      <a:pt x="273" y="196"/>
                    </a:lnTo>
                    <a:lnTo>
                      <a:pt x="273" y="196"/>
                    </a:lnTo>
                    <a:lnTo>
                      <a:pt x="273" y="201"/>
                    </a:lnTo>
                    <a:lnTo>
                      <a:pt x="273" y="201"/>
                    </a:lnTo>
                    <a:lnTo>
                      <a:pt x="273" y="201"/>
                    </a:lnTo>
                    <a:lnTo>
                      <a:pt x="273" y="206"/>
                    </a:lnTo>
                    <a:lnTo>
                      <a:pt x="273" y="206"/>
                    </a:lnTo>
                    <a:lnTo>
                      <a:pt x="273" y="206"/>
                    </a:lnTo>
                    <a:lnTo>
                      <a:pt x="278" y="211"/>
                    </a:lnTo>
                    <a:lnTo>
                      <a:pt x="273" y="211"/>
                    </a:lnTo>
                    <a:lnTo>
                      <a:pt x="273" y="211"/>
                    </a:lnTo>
                    <a:lnTo>
                      <a:pt x="273" y="206"/>
                    </a:lnTo>
                    <a:lnTo>
                      <a:pt x="268" y="206"/>
                    </a:lnTo>
                    <a:lnTo>
                      <a:pt x="264" y="206"/>
                    </a:lnTo>
                    <a:lnTo>
                      <a:pt x="259" y="201"/>
                    </a:lnTo>
                    <a:lnTo>
                      <a:pt x="254" y="201"/>
                    </a:lnTo>
                    <a:lnTo>
                      <a:pt x="245" y="201"/>
                    </a:lnTo>
                    <a:lnTo>
                      <a:pt x="235" y="206"/>
                    </a:lnTo>
                    <a:lnTo>
                      <a:pt x="230" y="206"/>
                    </a:lnTo>
                    <a:lnTo>
                      <a:pt x="221" y="211"/>
                    </a:lnTo>
                    <a:lnTo>
                      <a:pt x="216" y="220"/>
                    </a:lnTo>
                    <a:lnTo>
                      <a:pt x="206" y="230"/>
                    </a:lnTo>
                    <a:lnTo>
                      <a:pt x="206" y="239"/>
                    </a:lnTo>
                    <a:lnTo>
                      <a:pt x="201" y="249"/>
                    </a:lnTo>
                    <a:lnTo>
                      <a:pt x="206" y="263"/>
                    </a:lnTo>
                    <a:lnTo>
                      <a:pt x="201" y="263"/>
                    </a:lnTo>
                    <a:lnTo>
                      <a:pt x="197" y="268"/>
                    </a:lnTo>
                    <a:lnTo>
                      <a:pt x="187" y="273"/>
                    </a:lnTo>
                    <a:lnTo>
                      <a:pt x="173" y="273"/>
                    </a:lnTo>
                    <a:lnTo>
                      <a:pt x="163" y="278"/>
                    </a:lnTo>
                    <a:lnTo>
                      <a:pt x="153" y="278"/>
                    </a:lnTo>
                    <a:lnTo>
                      <a:pt x="144" y="278"/>
                    </a:lnTo>
                    <a:lnTo>
                      <a:pt x="139" y="278"/>
                    </a:lnTo>
                    <a:lnTo>
                      <a:pt x="134" y="263"/>
                    </a:lnTo>
                    <a:lnTo>
                      <a:pt x="129" y="254"/>
                    </a:lnTo>
                    <a:lnTo>
                      <a:pt x="125" y="244"/>
                    </a:lnTo>
                    <a:lnTo>
                      <a:pt x="125" y="235"/>
                    </a:lnTo>
                    <a:lnTo>
                      <a:pt x="125" y="230"/>
                    </a:lnTo>
                    <a:lnTo>
                      <a:pt x="125" y="220"/>
                    </a:lnTo>
                    <a:lnTo>
                      <a:pt x="129" y="215"/>
                    </a:lnTo>
                    <a:lnTo>
                      <a:pt x="129" y="211"/>
                    </a:lnTo>
                    <a:lnTo>
                      <a:pt x="129" y="211"/>
                    </a:lnTo>
                    <a:lnTo>
                      <a:pt x="129" y="206"/>
                    </a:lnTo>
                    <a:lnTo>
                      <a:pt x="134" y="206"/>
                    </a:lnTo>
                    <a:lnTo>
                      <a:pt x="139" y="201"/>
                    </a:lnTo>
                    <a:lnTo>
                      <a:pt x="139" y="196"/>
                    </a:lnTo>
                    <a:lnTo>
                      <a:pt x="144" y="191"/>
                    </a:lnTo>
                    <a:lnTo>
                      <a:pt x="149" y="187"/>
                    </a:lnTo>
                    <a:lnTo>
                      <a:pt x="149" y="182"/>
                    </a:lnTo>
                    <a:lnTo>
                      <a:pt x="149" y="172"/>
                    </a:lnTo>
                    <a:lnTo>
                      <a:pt x="149" y="168"/>
                    </a:lnTo>
                    <a:lnTo>
                      <a:pt x="149" y="163"/>
                    </a:lnTo>
                    <a:lnTo>
                      <a:pt x="144" y="158"/>
                    </a:lnTo>
                    <a:lnTo>
                      <a:pt x="144" y="153"/>
                    </a:lnTo>
                    <a:lnTo>
                      <a:pt x="139" y="148"/>
                    </a:lnTo>
                    <a:lnTo>
                      <a:pt x="134" y="148"/>
                    </a:lnTo>
                    <a:lnTo>
                      <a:pt x="129" y="144"/>
                    </a:lnTo>
                    <a:lnTo>
                      <a:pt x="125" y="144"/>
                    </a:lnTo>
                    <a:lnTo>
                      <a:pt x="115" y="144"/>
                    </a:lnTo>
                    <a:lnTo>
                      <a:pt x="110" y="144"/>
                    </a:lnTo>
                    <a:lnTo>
                      <a:pt x="101" y="144"/>
                    </a:lnTo>
                    <a:lnTo>
                      <a:pt x="96" y="144"/>
                    </a:lnTo>
                    <a:lnTo>
                      <a:pt x="81" y="148"/>
                    </a:lnTo>
                    <a:lnTo>
                      <a:pt x="72" y="148"/>
                    </a:lnTo>
                    <a:lnTo>
                      <a:pt x="57" y="148"/>
                    </a:lnTo>
                    <a:lnTo>
                      <a:pt x="38" y="148"/>
                    </a:lnTo>
                    <a:lnTo>
                      <a:pt x="19" y="148"/>
                    </a:lnTo>
                    <a:lnTo>
                      <a:pt x="9" y="144"/>
                    </a:lnTo>
                    <a:lnTo>
                      <a:pt x="5" y="139"/>
                    </a:lnTo>
                    <a:lnTo>
                      <a:pt x="0" y="129"/>
                    </a:lnTo>
                    <a:lnTo>
                      <a:pt x="0" y="120"/>
                    </a:lnTo>
                    <a:lnTo>
                      <a:pt x="0" y="105"/>
                    </a:lnTo>
                    <a:lnTo>
                      <a:pt x="0" y="96"/>
                    </a:lnTo>
                    <a:lnTo>
                      <a:pt x="5" y="81"/>
                    </a:lnTo>
                    <a:lnTo>
                      <a:pt x="9" y="72"/>
                    </a:lnTo>
                    <a:lnTo>
                      <a:pt x="19" y="57"/>
                    </a:lnTo>
                    <a:lnTo>
                      <a:pt x="29" y="48"/>
                    </a:lnTo>
                    <a:lnTo>
                      <a:pt x="38" y="33"/>
                    </a:lnTo>
                    <a:lnTo>
                      <a:pt x="53" y="24"/>
                    </a:lnTo>
                    <a:lnTo>
                      <a:pt x="67" y="19"/>
                    </a:lnTo>
                    <a:lnTo>
                      <a:pt x="81" y="9"/>
                    </a:lnTo>
                    <a:lnTo>
                      <a:pt x="96" y="4"/>
                    </a:lnTo>
                    <a:lnTo>
                      <a:pt x="110" y="0"/>
                    </a:lnTo>
                    <a:lnTo>
                      <a:pt x="125" y="0"/>
                    </a:lnTo>
                    <a:lnTo>
                      <a:pt x="139" y="0"/>
                    </a:lnTo>
                    <a:lnTo>
                      <a:pt x="149" y="4"/>
                    </a:lnTo>
                    <a:lnTo>
                      <a:pt x="158" y="9"/>
                    </a:lnTo>
                    <a:lnTo>
                      <a:pt x="163" y="14"/>
                    </a:lnTo>
                    <a:lnTo>
                      <a:pt x="168" y="24"/>
                    </a:lnTo>
                    <a:lnTo>
                      <a:pt x="168" y="28"/>
                    </a:lnTo>
                    <a:lnTo>
                      <a:pt x="173" y="38"/>
                    </a:lnTo>
                    <a:lnTo>
                      <a:pt x="173" y="43"/>
                    </a:lnTo>
                    <a:lnTo>
                      <a:pt x="173" y="52"/>
                    </a:lnTo>
                    <a:lnTo>
                      <a:pt x="177" y="57"/>
                    </a:lnTo>
                    <a:lnTo>
                      <a:pt x="177" y="62"/>
                    </a:lnTo>
                    <a:lnTo>
                      <a:pt x="182" y="62"/>
                    </a:lnTo>
                    <a:lnTo>
                      <a:pt x="182" y="67"/>
                    </a:lnTo>
                    <a:lnTo>
                      <a:pt x="187" y="67"/>
                    </a:lnTo>
                    <a:lnTo>
                      <a:pt x="192" y="72"/>
                    </a:lnTo>
                    <a:lnTo>
                      <a:pt x="197" y="76"/>
                    </a:lnTo>
                    <a:lnTo>
                      <a:pt x="206" y="81"/>
                    </a:lnTo>
                    <a:lnTo>
                      <a:pt x="211" y="86"/>
                    </a:lnTo>
                    <a:lnTo>
                      <a:pt x="221" y="96"/>
                    </a:lnTo>
                    <a:lnTo>
                      <a:pt x="230" y="100"/>
                    </a:lnTo>
                    <a:lnTo>
                      <a:pt x="240" y="110"/>
                    </a:lnTo>
                    <a:close/>
                  </a:path>
                </a:pathLst>
              </a:custGeom>
              <a:solidFill>
                <a:srgbClr val="CD977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05" name="Freeform 81"/>
              <p:cNvSpPr>
                <a:spLocks/>
              </p:cNvSpPr>
              <p:nvPr/>
            </p:nvSpPr>
            <p:spPr bwMode="auto">
              <a:xfrm>
                <a:off x="1096" y="9551"/>
                <a:ext cx="287" cy="274"/>
              </a:xfrm>
              <a:custGeom>
                <a:avLst/>
                <a:gdLst/>
                <a:ahLst/>
                <a:cxnLst>
                  <a:cxn ang="0">
                    <a:pos x="240" y="120"/>
                  </a:cxn>
                  <a:cxn ang="0">
                    <a:pos x="235" y="135"/>
                  </a:cxn>
                  <a:cxn ang="0">
                    <a:pos x="216" y="149"/>
                  </a:cxn>
                  <a:cxn ang="0">
                    <a:pos x="206" y="159"/>
                  </a:cxn>
                  <a:cxn ang="0">
                    <a:pos x="216" y="164"/>
                  </a:cxn>
                  <a:cxn ang="0">
                    <a:pos x="220" y="168"/>
                  </a:cxn>
                  <a:cxn ang="0">
                    <a:pos x="230" y="164"/>
                  </a:cxn>
                  <a:cxn ang="0">
                    <a:pos x="249" y="154"/>
                  </a:cxn>
                  <a:cxn ang="0">
                    <a:pos x="278" y="144"/>
                  </a:cxn>
                  <a:cxn ang="0">
                    <a:pos x="287" y="149"/>
                  </a:cxn>
                  <a:cxn ang="0">
                    <a:pos x="287" y="159"/>
                  </a:cxn>
                  <a:cxn ang="0">
                    <a:pos x="278" y="173"/>
                  </a:cxn>
                  <a:cxn ang="0">
                    <a:pos x="273" y="187"/>
                  </a:cxn>
                  <a:cxn ang="0">
                    <a:pos x="268" y="192"/>
                  </a:cxn>
                  <a:cxn ang="0">
                    <a:pos x="268" y="197"/>
                  </a:cxn>
                  <a:cxn ang="0">
                    <a:pos x="268" y="202"/>
                  </a:cxn>
                  <a:cxn ang="0">
                    <a:pos x="268" y="202"/>
                  </a:cxn>
                  <a:cxn ang="0">
                    <a:pos x="259" y="197"/>
                  </a:cxn>
                  <a:cxn ang="0">
                    <a:pos x="230" y="197"/>
                  </a:cxn>
                  <a:cxn ang="0">
                    <a:pos x="211" y="207"/>
                  </a:cxn>
                  <a:cxn ang="0">
                    <a:pos x="192" y="231"/>
                  </a:cxn>
                  <a:cxn ang="0">
                    <a:pos x="187" y="264"/>
                  </a:cxn>
                  <a:cxn ang="0">
                    <a:pos x="168" y="269"/>
                  </a:cxn>
                  <a:cxn ang="0">
                    <a:pos x="144" y="274"/>
                  </a:cxn>
                  <a:cxn ang="0">
                    <a:pos x="129" y="250"/>
                  </a:cxn>
                  <a:cxn ang="0">
                    <a:pos x="124" y="226"/>
                  </a:cxn>
                  <a:cxn ang="0">
                    <a:pos x="129" y="211"/>
                  </a:cxn>
                  <a:cxn ang="0">
                    <a:pos x="134" y="202"/>
                  </a:cxn>
                  <a:cxn ang="0">
                    <a:pos x="144" y="187"/>
                  </a:cxn>
                  <a:cxn ang="0">
                    <a:pos x="153" y="168"/>
                  </a:cxn>
                  <a:cxn ang="0">
                    <a:pos x="148" y="149"/>
                  </a:cxn>
                  <a:cxn ang="0">
                    <a:pos x="134" y="140"/>
                  </a:cxn>
                  <a:cxn ang="0">
                    <a:pos x="120" y="135"/>
                  </a:cxn>
                  <a:cxn ang="0">
                    <a:pos x="96" y="135"/>
                  </a:cxn>
                  <a:cxn ang="0">
                    <a:pos x="57" y="140"/>
                  </a:cxn>
                  <a:cxn ang="0">
                    <a:pos x="9" y="140"/>
                  </a:cxn>
                  <a:cxn ang="0">
                    <a:pos x="0" y="111"/>
                  </a:cxn>
                  <a:cxn ang="0">
                    <a:pos x="4" y="77"/>
                  </a:cxn>
                  <a:cxn ang="0">
                    <a:pos x="24" y="44"/>
                  </a:cxn>
                  <a:cxn ang="0">
                    <a:pos x="57" y="15"/>
                  </a:cxn>
                  <a:cxn ang="0">
                    <a:pos x="105" y="0"/>
                  </a:cxn>
                  <a:cxn ang="0">
                    <a:pos x="139" y="5"/>
                  </a:cxn>
                  <a:cxn ang="0">
                    <a:pos x="158" y="20"/>
                  </a:cxn>
                  <a:cxn ang="0">
                    <a:pos x="168" y="44"/>
                  </a:cxn>
                  <a:cxn ang="0">
                    <a:pos x="172" y="63"/>
                  </a:cxn>
                  <a:cxn ang="0">
                    <a:pos x="187" y="68"/>
                  </a:cxn>
                  <a:cxn ang="0">
                    <a:pos x="201" y="82"/>
                  </a:cxn>
                  <a:cxn ang="0">
                    <a:pos x="220" y="101"/>
                  </a:cxn>
                </a:cxnLst>
                <a:rect l="0" t="0" r="r" b="b"/>
                <a:pathLst>
                  <a:path w="287" h="274">
                    <a:moveTo>
                      <a:pt x="225" y="106"/>
                    </a:moveTo>
                    <a:lnTo>
                      <a:pt x="235" y="116"/>
                    </a:lnTo>
                    <a:lnTo>
                      <a:pt x="240" y="120"/>
                    </a:lnTo>
                    <a:lnTo>
                      <a:pt x="240" y="125"/>
                    </a:lnTo>
                    <a:lnTo>
                      <a:pt x="235" y="130"/>
                    </a:lnTo>
                    <a:lnTo>
                      <a:pt x="235" y="135"/>
                    </a:lnTo>
                    <a:lnTo>
                      <a:pt x="225" y="140"/>
                    </a:lnTo>
                    <a:lnTo>
                      <a:pt x="220" y="144"/>
                    </a:lnTo>
                    <a:lnTo>
                      <a:pt x="216" y="149"/>
                    </a:lnTo>
                    <a:lnTo>
                      <a:pt x="211" y="154"/>
                    </a:lnTo>
                    <a:lnTo>
                      <a:pt x="206" y="154"/>
                    </a:lnTo>
                    <a:lnTo>
                      <a:pt x="206" y="159"/>
                    </a:lnTo>
                    <a:lnTo>
                      <a:pt x="211" y="164"/>
                    </a:lnTo>
                    <a:lnTo>
                      <a:pt x="216" y="164"/>
                    </a:lnTo>
                    <a:lnTo>
                      <a:pt x="216" y="164"/>
                    </a:lnTo>
                    <a:lnTo>
                      <a:pt x="220" y="168"/>
                    </a:lnTo>
                    <a:lnTo>
                      <a:pt x="220" y="168"/>
                    </a:lnTo>
                    <a:lnTo>
                      <a:pt x="220" y="168"/>
                    </a:lnTo>
                    <a:lnTo>
                      <a:pt x="225" y="164"/>
                    </a:lnTo>
                    <a:lnTo>
                      <a:pt x="225" y="164"/>
                    </a:lnTo>
                    <a:lnTo>
                      <a:pt x="230" y="164"/>
                    </a:lnTo>
                    <a:lnTo>
                      <a:pt x="235" y="159"/>
                    </a:lnTo>
                    <a:lnTo>
                      <a:pt x="244" y="159"/>
                    </a:lnTo>
                    <a:lnTo>
                      <a:pt x="249" y="154"/>
                    </a:lnTo>
                    <a:lnTo>
                      <a:pt x="254" y="149"/>
                    </a:lnTo>
                    <a:lnTo>
                      <a:pt x="268" y="144"/>
                    </a:lnTo>
                    <a:lnTo>
                      <a:pt x="278" y="144"/>
                    </a:lnTo>
                    <a:lnTo>
                      <a:pt x="283" y="144"/>
                    </a:lnTo>
                    <a:lnTo>
                      <a:pt x="287" y="149"/>
                    </a:lnTo>
                    <a:lnTo>
                      <a:pt x="287" y="149"/>
                    </a:lnTo>
                    <a:lnTo>
                      <a:pt x="287" y="154"/>
                    </a:lnTo>
                    <a:lnTo>
                      <a:pt x="287" y="159"/>
                    </a:lnTo>
                    <a:lnTo>
                      <a:pt x="287" y="159"/>
                    </a:lnTo>
                    <a:lnTo>
                      <a:pt x="287" y="164"/>
                    </a:lnTo>
                    <a:lnTo>
                      <a:pt x="283" y="168"/>
                    </a:lnTo>
                    <a:lnTo>
                      <a:pt x="278" y="173"/>
                    </a:lnTo>
                    <a:lnTo>
                      <a:pt x="278" y="178"/>
                    </a:lnTo>
                    <a:lnTo>
                      <a:pt x="273" y="183"/>
                    </a:lnTo>
                    <a:lnTo>
                      <a:pt x="273" y="187"/>
                    </a:lnTo>
                    <a:lnTo>
                      <a:pt x="273" y="187"/>
                    </a:lnTo>
                    <a:lnTo>
                      <a:pt x="268" y="192"/>
                    </a:lnTo>
                    <a:lnTo>
                      <a:pt x="268" y="192"/>
                    </a:lnTo>
                    <a:lnTo>
                      <a:pt x="268" y="197"/>
                    </a:lnTo>
                    <a:lnTo>
                      <a:pt x="268" y="197"/>
                    </a:lnTo>
                    <a:lnTo>
                      <a:pt x="268" y="197"/>
                    </a:lnTo>
                    <a:lnTo>
                      <a:pt x="268" y="197"/>
                    </a:lnTo>
                    <a:lnTo>
                      <a:pt x="268" y="202"/>
                    </a:lnTo>
                    <a:lnTo>
                      <a:pt x="268" y="202"/>
                    </a:lnTo>
                    <a:lnTo>
                      <a:pt x="268" y="202"/>
                    </a:lnTo>
                    <a:lnTo>
                      <a:pt x="268" y="202"/>
                    </a:lnTo>
                    <a:lnTo>
                      <a:pt x="268" y="202"/>
                    </a:lnTo>
                    <a:lnTo>
                      <a:pt x="268" y="197"/>
                    </a:lnTo>
                    <a:lnTo>
                      <a:pt x="263" y="197"/>
                    </a:lnTo>
                    <a:lnTo>
                      <a:pt x="259" y="197"/>
                    </a:lnTo>
                    <a:lnTo>
                      <a:pt x="254" y="192"/>
                    </a:lnTo>
                    <a:lnTo>
                      <a:pt x="244" y="192"/>
                    </a:lnTo>
                    <a:lnTo>
                      <a:pt x="230" y="197"/>
                    </a:lnTo>
                    <a:lnTo>
                      <a:pt x="225" y="197"/>
                    </a:lnTo>
                    <a:lnTo>
                      <a:pt x="216" y="202"/>
                    </a:lnTo>
                    <a:lnTo>
                      <a:pt x="211" y="207"/>
                    </a:lnTo>
                    <a:lnTo>
                      <a:pt x="201" y="211"/>
                    </a:lnTo>
                    <a:lnTo>
                      <a:pt x="196" y="221"/>
                    </a:lnTo>
                    <a:lnTo>
                      <a:pt x="192" y="231"/>
                    </a:lnTo>
                    <a:lnTo>
                      <a:pt x="187" y="245"/>
                    </a:lnTo>
                    <a:lnTo>
                      <a:pt x="192" y="259"/>
                    </a:lnTo>
                    <a:lnTo>
                      <a:pt x="187" y="264"/>
                    </a:lnTo>
                    <a:lnTo>
                      <a:pt x="182" y="264"/>
                    </a:lnTo>
                    <a:lnTo>
                      <a:pt x="177" y="269"/>
                    </a:lnTo>
                    <a:lnTo>
                      <a:pt x="168" y="269"/>
                    </a:lnTo>
                    <a:lnTo>
                      <a:pt x="158" y="274"/>
                    </a:lnTo>
                    <a:lnTo>
                      <a:pt x="148" y="274"/>
                    </a:lnTo>
                    <a:lnTo>
                      <a:pt x="144" y="274"/>
                    </a:lnTo>
                    <a:lnTo>
                      <a:pt x="139" y="274"/>
                    </a:lnTo>
                    <a:lnTo>
                      <a:pt x="134" y="259"/>
                    </a:lnTo>
                    <a:lnTo>
                      <a:pt x="129" y="250"/>
                    </a:lnTo>
                    <a:lnTo>
                      <a:pt x="124" y="240"/>
                    </a:lnTo>
                    <a:lnTo>
                      <a:pt x="124" y="231"/>
                    </a:lnTo>
                    <a:lnTo>
                      <a:pt x="124" y="226"/>
                    </a:lnTo>
                    <a:lnTo>
                      <a:pt x="124" y="216"/>
                    </a:lnTo>
                    <a:lnTo>
                      <a:pt x="129" y="211"/>
                    </a:lnTo>
                    <a:lnTo>
                      <a:pt x="129" y="211"/>
                    </a:lnTo>
                    <a:lnTo>
                      <a:pt x="129" y="207"/>
                    </a:lnTo>
                    <a:lnTo>
                      <a:pt x="134" y="202"/>
                    </a:lnTo>
                    <a:lnTo>
                      <a:pt x="134" y="202"/>
                    </a:lnTo>
                    <a:lnTo>
                      <a:pt x="139" y="197"/>
                    </a:lnTo>
                    <a:lnTo>
                      <a:pt x="144" y="192"/>
                    </a:lnTo>
                    <a:lnTo>
                      <a:pt x="144" y="187"/>
                    </a:lnTo>
                    <a:lnTo>
                      <a:pt x="148" y="183"/>
                    </a:lnTo>
                    <a:lnTo>
                      <a:pt x="153" y="178"/>
                    </a:lnTo>
                    <a:lnTo>
                      <a:pt x="153" y="168"/>
                    </a:lnTo>
                    <a:lnTo>
                      <a:pt x="153" y="164"/>
                    </a:lnTo>
                    <a:lnTo>
                      <a:pt x="148" y="154"/>
                    </a:lnTo>
                    <a:lnTo>
                      <a:pt x="148" y="149"/>
                    </a:lnTo>
                    <a:lnTo>
                      <a:pt x="144" y="144"/>
                    </a:lnTo>
                    <a:lnTo>
                      <a:pt x="139" y="144"/>
                    </a:lnTo>
                    <a:lnTo>
                      <a:pt x="134" y="140"/>
                    </a:lnTo>
                    <a:lnTo>
                      <a:pt x="129" y="140"/>
                    </a:lnTo>
                    <a:lnTo>
                      <a:pt x="124" y="135"/>
                    </a:lnTo>
                    <a:lnTo>
                      <a:pt x="120" y="135"/>
                    </a:lnTo>
                    <a:lnTo>
                      <a:pt x="110" y="135"/>
                    </a:lnTo>
                    <a:lnTo>
                      <a:pt x="105" y="135"/>
                    </a:lnTo>
                    <a:lnTo>
                      <a:pt x="96" y="135"/>
                    </a:lnTo>
                    <a:lnTo>
                      <a:pt x="86" y="140"/>
                    </a:lnTo>
                    <a:lnTo>
                      <a:pt x="72" y="140"/>
                    </a:lnTo>
                    <a:lnTo>
                      <a:pt x="57" y="140"/>
                    </a:lnTo>
                    <a:lnTo>
                      <a:pt x="33" y="144"/>
                    </a:lnTo>
                    <a:lnTo>
                      <a:pt x="19" y="140"/>
                    </a:lnTo>
                    <a:lnTo>
                      <a:pt x="9" y="140"/>
                    </a:lnTo>
                    <a:lnTo>
                      <a:pt x="4" y="130"/>
                    </a:lnTo>
                    <a:lnTo>
                      <a:pt x="0" y="120"/>
                    </a:lnTo>
                    <a:lnTo>
                      <a:pt x="0" y="111"/>
                    </a:lnTo>
                    <a:lnTo>
                      <a:pt x="0" y="101"/>
                    </a:lnTo>
                    <a:lnTo>
                      <a:pt x="4" y="92"/>
                    </a:lnTo>
                    <a:lnTo>
                      <a:pt x="4" y="77"/>
                    </a:lnTo>
                    <a:lnTo>
                      <a:pt x="9" y="68"/>
                    </a:lnTo>
                    <a:lnTo>
                      <a:pt x="19" y="58"/>
                    </a:lnTo>
                    <a:lnTo>
                      <a:pt x="24" y="44"/>
                    </a:lnTo>
                    <a:lnTo>
                      <a:pt x="33" y="34"/>
                    </a:lnTo>
                    <a:lnTo>
                      <a:pt x="48" y="24"/>
                    </a:lnTo>
                    <a:lnTo>
                      <a:pt x="57" y="15"/>
                    </a:lnTo>
                    <a:lnTo>
                      <a:pt x="72" y="10"/>
                    </a:lnTo>
                    <a:lnTo>
                      <a:pt x="91" y="0"/>
                    </a:lnTo>
                    <a:lnTo>
                      <a:pt x="105" y="0"/>
                    </a:lnTo>
                    <a:lnTo>
                      <a:pt x="120" y="0"/>
                    </a:lnTo>
                    <a:lnTo>
                      <a:pt x="129" y="0"/>
                    </a:lnTo>
                    <a:lnTo>
                      <a:pt x="139" y="5"/>
                    </a:lnTo>
                    <a:lnTo>
                      <a:pt x="148" y="10"/>
                    </a:lnTo>
                    <a:lnTo>
                      <a:pt x="158" y="15"/>
                    </a:lnTo>
                    <a:lnTo>
                      <a:pt x="158" y="20"/>
                    </a:lnTo>
                    <a:lnTo>
                      <a:pt x="163" y="29"/>
                    </a:lnTo>
                    <a:lnTo>
                      <a:pt x="163" y="39"/>
                    </a:lnTo>
                    <a:lnTo>
                      <a:pt x="168" y="44"/>
                    </a:lnTo>
                    <a:lnTo>
                      <a:pt x="168" y="53"/>
                    </a:lnTo>
                    <a:lnTo>
                      <a:pt x="172" y="58"/>
                    </a:lnTo>
                    <a:lnTo>
                      <a:pt x="172" y="63"/>
                    </a:lnTo>
                    <a:lnTo>
                      <a:pt x="177" y="63"/>
                    </a:lnTo>
                    <a:lnTo>
                      <a:pt x="182" y="68"/>
                    </a:lnTo>
                    <a:lnTo>
                      <a:pt x="187" y="68"/>
                    </a:lnTo>
                    <a:lnTo>
                      <a:pt x="187" y="72"/>
                    </a:lnTo>
                    <a:lnTo>
                      <a:pt x="192" y="77"/>
                    </a:lnTo>
                    <a:lnTo>
                      <a:pt x="201" y="82"/>
                    </a:lnTo>
                    <a:lnTo>
                      <a:pt x="206" y="87"/>
                    </a:lnTo>
                    <a:lnTo>
                      <a:pt x="211" y="92"/>
                    </a:lnTo>
                    <a:lnTo>
                      <a:pt x="220" y="101"/>
                    </a:lnTo>
                    <a:lnTo>
                      <a:pt x="225" y="106"/>
                    </a:lnTo>
                    <a:close/>
                  </a:path>
                </a:pathLst>
              </a:custGeom>
              <a:solidFill>
                <a:srgbClr val="CA937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06" name="Freeform 82"/>
              <p:cNvSpPr>
                <a:spLocks/>
              </p:cNvSpPr>
              <p:nvPr/>
            </p:nvSpPr>
            <p:spPr bwMode="auto">
              <a:xfrm>
                <a:off x="1100" y="9551"/>
                <a:ext cx="283" cy="274"/>
              </a:xfrm>
              <a:custGeom>
                <a:avLst/>
                <a:gdLst/>
                <a:ahLst/>
                <a:cxnLst>
                  <a:cxn ang="0">
                    <a:pos x="231" y="125"/>
                  </a:cxn>
                  <a:cxn ang="0">
                    <a:pos x="226" y="135"/>
                  </a:cxn>
                  <a:cxn ang="0">
                    <a:pos x="207" y="149"/>
                  </a:cxn>
                  <a:cxn ang="0">
                    <a:pos x="202" y="159"/>
                  </a:cxn>
                  <a:cxn ang="0">
                    <a:pos x="212" y="168"/>
                  </a:cxn>
                  <a:cxn ang="0">
                    <a:pos x="216" y="168"/>
                  </a:cxn>
                  <a:cxn ang="0">
                    <a:pos x="226" y="164"/>
                  </a:cxn>
                  <a:cxn ang="0">
                    <a:pos x="245" y="159"/>
                  </a:cxn>
                  <a:cxn ang="0">
                    <a:pos x="269" y="149"/>
                  </a:cxn>
                  <a:cxn ang="0">
                    <a:pos x="283" y="154"/>
                  </a:cxn>
                  <a:cxn ang="0">
                    <a:pos x="283" y="164"/>
                  </a:cxn>
                  <a:cxn ang="0">
                    <a:pos x="274" y="178"/>
                  </a:cxn>
                  <a:cxn ang="0">
                    <a:pos x="269" y="187"/>
                  </a:cxn>
                  <a:cxn ang="0">
                    <a:pos x="264" y="192"/>
                  </a:cxn>
                  <a:cxn ang="0">
                    <a:pos x="264" y="197"/>
                  </a:cxn>
                  <a:cxn ang="0">
                    <a:pos x="264" y="197"/>
                  </a:cxn>
                  <a:cxn ang="0">
                    <a:pos x="264" y="197"/>
                  </a:cxn>
                  <a:cxn ang="0">
                    <a:pos x="255" y="192"/>
                  </a:cxn>
                  <a:cxn ang="0">
                    <a:pos x="221" y="192"/>
                  </a:cxn>
                  <a:cxn ang="0">
                    <a:pos x="197" y="202"/>
                  </a:cxn>
                  <a:cxn ang="0">
                    <a:pos x="178" y="231"/>
                  </a:cxn>
                  <a:cxn ang="0">
                    <a:pos x="178" y="264"/>
                  </a:cxn>
                  <a:cxn ang="0">
                    <a:pos x="164" y="274"/>
                  </a:cxn>
                  <a:cxn ang="0">
                    <a:pos x="144" y="274"/>
                  </a:cxn>
                  <a:cxn ang="0">
                    <a:pos x="130" y="250"/>
                  </a:cxn>
                  <a:cxn ang="0">
                    <a:pos x="125" y="226"/>
                  </a:cxn>
                  <a:cxn ang="0">
                    <a:pos x="130" y="211"/>
                  </a:cxn>
                  <a:cxn ang="0">
                    <a:pos x="135" y="202"/>
                  </a:cxn>
                  <a:cxn ang="0">
                    <a:pos x="149" y="187"/>
                  </a:cxn>
                  <a:cxn ang="0">
                    <a:pos x="154" y="168"/>
                  </a:cxn>
                  <a:cxn ang="0">
                    <a:pos x="149" y="149"/>
                  </a:cxn>
                  <a:cxn ang="0">
                    <a:pos x="135" y="135"/>
                  </a:cxn>
                  <a:cxn ang="0">
                    <a:pos x="120" y="130"/>
                  </a:cxn>
                  <a:cxn ang="0">
                    <a:pos x="96" y="130"/>
                  </a:cxn>
                  <a:cxn ang="0">
                    <a:pos x="53" y="140"/>
                  </a:cxn>
                  <a:cxn ang="0">
                    <a:pos x="10" y="135"/>
                  </a:cxn>
                  <a:cxn ang="0">
                    <a:pos x="0" y="111"/>
                  </a:cxn>
                  <a:cxn ang="0">
                    <a:pos x="5" y="82"/>
                  </a:cxn>
                  <a:cxn ang="0">
                    <a:pos x="24" y="48"/>
                  </a:cxn>
                  <a:cxn ang="0">
                    <a:pos x="58" y="20"/>
                  </a:cxn>
                  <a:cxn ang="0">
                    <a:pos x="101" y="0"/>
                  </a:cxn>
                  <a:cxn ang="0">
                    <a:pos x="135" y="5"/>
                  </a:cxn>
                  <a:cxn ang="0">
                    <a:pos x="154" y="24"/>
                  </a:cxn>
                  <a:cxn ang="0">
                    <a:pos x="164" y="48"/>
                  </a:cxn>
                  <a:cxn ang="0">
                    <a:pos x="173" y="68"/>
                  </a:cxn>
                  <a:cxn ang="0">
                    <a:pos x="183" y="72"/>
                  </a:cxn>
                  <a:cxn ang="0">
                    <a:pos x="192" y="87"/>
                  </a:cxn>
                  <a:cxn ang="0">
                    <a:pos x="212" y="101"/>
                  </a:cxn>
                </a:cxnLst>
                <a:rect l="0" t="0" r="r" b="b"/>
                <a:pathLst>
                  <a:path w="283" h="274">
                    <a:moveTo>
                      <a:pt x="221" y="111"/>
                    </a:moveTo>
                    <a:lnTo>
                      <a:pt x="226" y="116"/>
                    </a:lnTo>
                    <a:lnTo>
                      <a:pt x="231" y="125"/>
                    </a:lnTo>
                    <a:lnTo>
                      <a:pt x="231" y="130"/>
                    </a:lnTo>
                    <a:lnTo>
                      <a:pt x="226" y="135"/>
                    </a:lnTo>
                    <a:lnTo>
                      <a:pt x="226" y="135"/>
                    </a:lnTo>
                    <a:lnTo>
                      <a:pt x="216" y="140"/>
                    </a:lnTo>
                    <a:lnTo>
                      <a:pt x="212" y="144"/>
                    </a:lnTo>
                    <a:lnTo>
                      <a:pt x="207" y="149"/>
                    </a:lnTo>
                    <a:lnTo>
                      <a:pt x="202" y="149"/>
                    </a:lnTo>
                    <a:lnTo>
                      <a:pt x="202" y="154"/>
                    </a:lnTo>
                    <a:lnTo>
                      <a:pt x="202" y="159"/>
                    </a:lnTo>
                    <a:lnTo>
                      <a:pt x="202" y="164"/>
                    </a:lnTo>
                    <a:lnTo>
                      <a:pt x="207" y="164"/>
                    </a:lnTo>
                    <a:lnTo>
                      <a:pt x="212" y="168"/>
                    </a:lnTo>
                    <a:lnTo>
                      <a:pt x="212" y="168"/>
                    </a:lnTo>
                    <a:lnTo>
                      <a:pt x="216" y="168"/>
                    </a:lnTo>
                    <a:lnTo>
                      <a:pt x="216" y="168"/>
                    </a:lnTo>
                    <a:lnTo>
                      <a:pt x="216" y="168"/>
                    </a:lnTo>
                    <a:lnTo>
                      <a:pt x="221" y="168"/>
                    </a:lnTo>
                    <a:lnTo>
                      <a:pt x="226" y="164"/>
                    </a:lnTo>
                    <a:lnTo>
                      <a:pt x="231" y="164"/>
                    </a:lnTo>
                    <a:lnTo>
                      <a:pt x="236" y="159"/>
                    </a:lnTo>
                    <a:lnTo>
                      <a:pt x="245" y="159"/>
                    </a:lnTo>
                    <a:lnTo>
                      <a:pt x="250" y="154"/>
                    </a:lnTo>
                    <a:lnTo>
                      <a:pt x="259" y="149"/>
                    </a:lnTo>
                    <a:lnTo>
                      <a:pt x="269" y="149"/>
                    </a:lnTo>
                    <a:lnTo>
                      <a:pt x="274" y="149"/>
                    </a:lnTo>
                    <a:lnTo>
                      <a:pt x="279" y="149"/>
                    </a:lnTo>
                    <a:lnTo>
                      <a:pt x="283" y="154"/>
                    </a:lnTo>
                    <a:lnTo>
                      <a:pt x="283" y="159"/>
                    </a:lnTo>
                    <a:lnTo>
                      <a:pt x="283" y="159"/>
                    </a:lnTo>
                    <a:lnTo>
                      <a:pt x="283" y="164"/>
                    </a:lnTo>
                    <a:lnTo>
                      <a:pt x="279" y="168"/>
                    </a:lnTo>
                    <a:lnTo>
                      <a:pt x="279" y="173"/>
                    </a:lnTo>
                    <a:lnTo>
                      <a:pt x="274" y="178"/>
                    </a:lnTo>
                    <a:lnTo>
                      <a:pt x="274" y="178"/>
                    </a:lnTo>
                    <a:lnTo>
                      <a:pt x="269" y="183"/>
                    </a:lnTo>
                    <a:lnTo>
                      <a:pt x="269" y="187"/>
                    </a:lnTo>
                    <a:lnTo>
                      <a:pt x="269" y="192"/>
                    </a:lnTo>
                    <a:lnTo>
                      <a:pt x="264" y="192"/>
                    </a:lnTo>
                    <a:lnTo>
                      <a:pt x="264" y="192"/>
                    </a:lnTo>
                    <a:lnTo>
                      <a:pt x="264" y="197"/>
                    </a:lnTo>
                    <a:lnTo>
                      <a:pt x="264" y="197"/>
                    </a:lnTo>
                    <a:lnTo>
                      <a:pt x="264" y="197"/>
                    </a:lnTo>
                    <a:lnTo>
                      <a:pt x="264" y="197"/>
                    </a:lnTo>
                    <a:lnTo>
                      <a:pt x="264" y="197"/>
                    </a:lnTo>
                    <a:lnTo>
                      <a:pt x="264" y="197"/>
                    </a:lnTo>
                    <a:lnTo>
                      <a:pt x="264" y="202"/>
                    </a:lnTo>
                    <a:lnTo>
                      <a:pt x="264" y="202"/>
                    </a:lnTo>
                    <a:lnTo>
                      <a:pt x="264" y="197"/>
                    </a:lnTo>
                    <a:lnTo>
                      <a:pt x="264" y="197"/>
                    </a:lnTo>
                    <a:lnTo>
                      <a:pt x="259" y="192"/>
                    </a:lnTo>
                    <a:lnTo>
                      <a:pt x="255" y="192"/>
                    </a:lnTo>
                    <a:lnTo>
                      <a:pt x="245" y="187"/>
                    </a:lnTo>
                    <a:lnTo>
                      <a:pt x="236" y="187"/>
                    </a:lnTo>
                    <a:lnTo>
                      <a:pt x="221" y="192"/>
                    </a:lnTo>
                    <a:lnTo>
                      <a:pt x="216" y="192"/>
                    </a:lnTo>
                    <a:lnTo>
                      <a:pt x="207" y="197"/>
                    </a:lnTo>
                    <a:lnTo>
                      <a:pt x="197" y="202"/>
                    </a:lnTo>
                    <a:lnTo>
                      <a:pt x="188" y="211"/>
                    </a:lnTo>
                    <a:lnTo>
                      <a:pt x="183" y="221"/>
                    </a:lnTo>
                    <a:lnTo>
                      <a:pt x="178" y="231"/>
                    </a:lnTo>
                    <a:lnTo>
                      <a:pt x="178" y="245"/>
                    </a:lnTo>
                    <a:lnTo>
                      <a:pt x="178" y="259"/>
                    </a:lnTo>
                    <a:lnTo>
                      <a:pt x="178" y="264"/>
                    </a:lnTo>
                    <a:lnTo>
                      <a:pt x="173" y="264"/>
                    </a:lnTo>
                    <a:lnTo>
                      <a:pt x="168" y="269"/>
                    </a:lnTo>
                    <a:lnTo>
                      <a:pt x="164" y="274"/>
                    </a:lnTo>
                    <a:lnTo>
                      <a:pt x="154" y="274"/>
                    </a:lnTo>
                    <a:lnTo>
                      <a:pt x="149" y="274"/>
                    </a:lnTo>
                    <a:lnTo>
                      <a:pt x="144" y="274"/>
                    </a:lnTo>
                    <a:lnTo>
                      <a:pt x="140" y="274"/>
                    </a:lnTo>
                    <a:lnTo>
                      <a:pt x="135" y="259"/>
                    </a:lnTo>
                    <a:lnTo>
                      <a:pt x="130" y="250"/>
                    </a:lnTo>
                    <a:lnTo>
                      <a:pt x="125" y="240"/>
                    </a:lnTo>
                    <a:lnTo>
                      <a:pt x="125" y="231"/>
                    </a:lnTo>
                    <a:lnTo>
                      <a:pt x="125" y="226"/>
                    </a:lnTo>
                    <a:lnTo>
                      <a:pt x="125" y="216"/>
                    </a:lnTo>
                    <a:lnTo>
                      <a:pt x="130" y="216"/>
                    </a:lnTo>
                    <a:lnTo>
                      <a:pt x="130" y="211"/>
                    </a:lnTo>
                    <a:lnTo>
                      <a:pt x="130" y="207"/>
                    </a:lnTo>
                    <a:lnTo>
                      <a:pt x="135" y="207"/>
                    </a:lnTo>
                    <a:lnTo>
                      <a:pt x="135" y="202"/>
                    </a:lnTo>
                    <a:lnTo>
                      <a:pt x="140" y="197"/>
                    </a:lnTo>
                    <a:lnTo>
                      <a:pt x="144" y="192"/>
                    </a:lnTo>
                    <a:lnTo>
                      <a:pt x="149" y="187"/>
                    </a:lnTo>
                    <a:lnTo>
                      <a:pt x="154" y="183"/>
                    </a:lnTo>
                    <a:lnTo>
                      <a:pt x="154" y="178"/>
                    </a:lnTo>
                    <a:lnTo>
                      <a:pt x="154" y="168"/>
                    </a:lnTo>
                    <a:lnTo>
                      <a:pt x="154" y="159"/>
                    </a:lnTo>
                    <a:lnTo>
                      <a:pt x="154" y="154"/>
                    </a:lnTo>
                    <a:lnTo>
                      <a:pt x="149" y="149"/>
                    </a:lnTo>
                    <a:lnTo>
                      <a:pt x="144" y="144"/>
                    </a:lnTo>
                    <a:lnTo>
                      <a:pt x="140" y="140"/>
                    </a:lnTo>
                    <a:lnTo>
                      <a:pt x="135" y="135"/>
                    </a:lnTo>
                    <a:lnTo>
                      <a:pt x="130" y="135"/>
                    </a:lnTo>
                    <a:lnTo>
                      <a:pt x="125" y="135"/>
                    </a:lnTo>
                    <a:lnTo>
                      <a:pt x="120" y="130"/>
                    </a:lnTo>
                    <a:lnTo>
                      <a:pt x="111" y="130"/>
                    </a:lnTo>
                    <a:lnTo>
                      <a:pt x="106" y="130"/>
                    </a:lnTo>
                    <a:lnTo>
                      <a:pt x="96" y="130"/>
                    </a:lnTo>
                    <a:lnTo>
                      <a:pt x="87" y="135"/>
                    </a:lnTo>
                    <a:lnTo>
                      <a:pt x="72" y="135"/>
                    </a:lnTo>
                    <a:lnTo>
                      <a:pt x="53" y="140"/>
                    </a:lnTo>
                    <a:lnTo>
                      <a:pt x="34" y="140"/>
                    </a:lnTo>
                    <a:lnTo>
                      <a:pt x="20" y="140"/>
                    </a:lnTo>
                    <a:lnTo>
                      <a:pt x="10" y="135"/>
                    </a:lnTo>
                    <a:lnTo>
                      <a:pt x="5" y="130"/>
                    </a:lnTo>
                    <a:lnTo>
                      <a:pt x="0" y="120"/>
                    </a:lnTo>
                    <a:lnTo>
                      <a:pt x="0" y="111"/>
                    </a:lnTo>
                    <a:lnTo>
                      <a:pt x="0" y="101"/>
                    </a:lnTo>
                    <a:lnTo>
                      <a:pt x="5" y="92"/>
                    </a:lnTo>
                    <a:lnTo>
                      <a:pt x="5" y="82"/>
                    </a:lnTo>
                    <a:lnTo>
                      <a:pt x="10" y="68"/>
                    </a:lnTo>
                    <a:lnTo>
                      <a:pt x="15" y="58"/>
                    </a:lnTo>
                    <a:lnTo>
                      <a:pt x="24" y="48"/>
                    </a:lnTo>
                    <a:lnTo>
                      <a:pt x="34" y="34"/>
                    </a:lnTo>
                    <a:lnTo>
                      <a:pt x="44" y="24"/>
                    </a:lnTo>
                    <a:lnTo>
                      <a:pt x="58" y="20"/>
                    </a:lnTo>
                    <a:lnTo>
                      <a:pt x="68" y="10"/>
                    </a:lnTo>
                    <a:lnTo>
                      <a:pt x="87" y="5"/>
                    </a:lnTo>
                    <a:lnTo>
                      <a:pt x="101" y="0"/>
                    </a:lnTo>
                    <a:lnTo>
                      <a:pt x="111" y="0"/>
                    </a:lnTo>
                    <a:lnTo>
                      <a:pt x="125" y="5"/>
                    </a:lnTo>
                    <a:lnTo>
                      <a:pt x="135" y="5"/>
                    </a:lnTo>
                    <a:lnTo>
                      <a:pt x="144" y="10"/>
                    </a:lnTo>
                    <a:lnTo>
                      <a:pt x="149" y="15"/>
                    </a:lnTo>
                    <a:lnTo>
                      <a:pt x="154" y="24"/>
                    </a:lnTo>
                    <a:lnTo>
                      <a:pt x="154" y="34"/>
                    </a:lnTo>
                    <a:lnTo>
                      <a:pt x="159" y="44"/>
                    </a:lnTo>
                    <a:lnTo>
                      <a:pt x="164" y="48"/>
                    </a:lnTo>
                    <a:lnTo>
                      <a:pt x="164" y="58"/>
                    </a:lnTo>
                    <a:lnTo>
                      <a:pt x="168" y="63"/>
                    </a:lnTo>
                    <a:lnTo>
                      <a:pt x="173" y="68"/>
                    </a:lnTo>
                    <a:lnTo>
                      <a:pt x="173" y="68"/>
                    </a:lnTo>
                    <a:lnTo>
                      <a:pt x="178" y="72"/>
                    </a:lnTo>
                    <a:lnTo>
                      <a:pt x="183" y="72"/>
                    </a:lnTo>
                    <a:lnTo>
                      <a:pt x="188" y="77"/>
                    </a:lnTo>
                    <a:lnTo>
                      <a:pt x="192" y="82"/>
                    </a:lnTo>
                    <a:lnTo>
                      <a:pt x="192" y="87"/>
                    </a:lnTo>
                    <a:lnTo>
                      <a:pt x="202" y="92"/>
                    </a:lnTo>
                    <a:lnTo>
                      <a:pt x="207" y="96"/>
                    </a:lnTo>
                    <a:lnTo>
                      <a:pt x="212" y="101"/>
                    </a:lnTo>
                    <a:lnTo>
                      <a:pt x="221" y="111"/>
                    </a:lnTo>
                    <a:close/>
                  </a:path>
                </a:pathLst>
              </a:custGeom>
              <a:solidFill>
                <a:srgbClr val="C5907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07" name="Freeform 83"/>
              <p:cNvSpPr>
                <a:spLocks/>
              </p:cNvSpPr>
              <p:nvPr/>
            </p:nvSpPr>
            <p:spPr bwMode="auto">
              <a:xfrm>
                <a:off x="1105" y="9556"/>
                <a:ext cx="278" cy="269"/>
              </a:xfrm>
              <a:custGeom>
                <a:avLst/>
                <a:gdLst/>
                <a:ahLst/>
                <a:cxnLst>
                  <a:cxn ang="0">
                    <a:pos x="221" y="120"/>
                  </a:cxn>
                  <a:cxn ang="0">
                    <a:pos x="216" y="130"/>
                  </a:cxn>
                  <a:cxn ang="0">
                    <a:pos x="197" y="139"/>
                  </a:cxn>
                  <a:cxn ang="0">
                    <a:pos x="192" y="154"/>
                  </a:cxn>
                  <a:cxn ang="0">
                    <a:pos x="202" y="163"/>
                  </a:cxn>
                  <a:cxn ang="0">
                    <a:pos x="207" y="163"/>
                  </a:cxn>
                  <a:cxn ang="0">
                    <a:pos x="221" y="163"/>
                  </a:cxn>
                  <a:cxn ang="0">
                    <a:pos x="235" y="154"/>
                  </a:cxn>
                  <a:cxn ang="0">
                    <a:pos x="264" y="149"/>
                  </a:cxn>
                  <a:cxn ang="0">
                    <a:pos x="274" y="154"/>
                  </a:cxn>
                  <a:cxn ang="0">
                    <a:pos x="278" y="159"/>
                  </a:cxn>
                  <a:cxn ang="0">
                    <a:pos x="269" y="173"/>
                  </a:cxn>
                  <a:cxn ang="0">
                    <a:pos x="264" y="182"/>
                  </a:cxn>
                  <a:cxn ang="0">
                    <a:pos x="259" y="187"/>
                  </a:cxn>
                  <a:cxn ang="0">
                    <a:pos x="259" y="192"/>
                  </a:cxn>
                  <a:cxn ang="0">
                    <a:pos x="259" y="192"/>
                  </a:cxn>
                  <a:cxn ang="0">
                    <a:pos x="259" y="192"/>
                  </a:cxn>
                  <a:cxn ang="0">
                    <a:pos x="250" y="182"/>
                  </a:cxn>
                  <a:cxn ang="0">
                    <a:pos x="211" y="182"/>
                  </a:cxn>
                  <a:cxn ang="0">
                    <a:pos x="187" y="192"/>
                  </a:cxn>
                  <a:cxn ang="0">
                    <a:pos x="163" y="226"/>
                  </a:cxn>
                  <a:cxn ang="0">
                    <a:pos x="163" y="259"/>
                  </a:cxn>
                  <a:cxn ang="0">
                    <a:pos x="154" y="269"/>
                  </a:cxn>
                  <a:cxn ang="0">
                    <a:pos x="144" y="269"/>
                  </a:cxn>
                  <a:cxn ang="0">
                    <a:pos x="130" y="245"/>
                  </a:cxn>
                  <a:cxn ang="0">
                    <a:pos x="125" y="221"/>
                  </a:cxn>
                  <a:cxn ang="0">
                    <a:pos x="130" y="206"/>
                  </a:cxn>
                  <a:cxn ang="0">
                    <a:pos x="139" y="197"/>
                  </a:cxn>
                  <a:cxn ang="0">
                    <a:pos x="149" y="187"/>
                  </a:cxn>
                  <a:cxn ang="0">
                    <a:pos x="159" y="159"/>
                  </a:cxn>
                  <a:cxn ang="0">
                    <a:pos x="149" y="139"/>
                  </a:cxn>
                  <a:cxn ang="0">
                    <a:pos x="135" y="130"/>
                  </a:cxn>
                  <a:cxn ang="0">
                    <a:pos x="120" y="125"/>
                  </a:cxn>
                  <a:cxn ang="0">
                    <a:pos x="96" y="125"/>
                  </a:cxn>
                  <a:cxn ang="0">
                    <a:pos x="53" y="130"/>
                  </a:cxn>
                  <a:cxn ang="0">
                    <a:pos x="5" y="125"/>
                  </a:cxn>
                  <a:cxn ang="0">
                    <a:pos x="0" y="106"/>
                  </a:cxn>
                  <a:cxn ang="0">
                    <a:pos x="5" y="77"/>
                  </a:cxn>
                  <a:cxn ang="0">
                    <a:pos x="19" y="43"/>
                  </a:cxn>
                  <a:cxn ang="0">
                    <a:pos x="53" y="15"/>
                  </a:cxn>
                  <a:cxn ang="0">
                    <a:pos x="91" y="0"/>
                  </a:cxn>
                  <a:cxn ang="0">
                    <a:pos x="125" y="5"/>
                  </a:cxn>
                  <a:cxn ang="0">
                    <a:pos x="144" y="24"/>
                  </a:cxn>
                  <a:cxn ang="0">
                    <a:pos x="154" y="48"/>
                  </a:cxn>
                  <a:cxn ang="0">
                    <a:pos x="168" y="67"/>
                  </a:cxn>
                  <a:cxn ang="0">
                    <a:pos x="178" y="77"/>
                  </a:cxn>
                  <a:cxn ang="0">
                    <a:pos x="187" y="87"/>
                  </a:cxn>
                  <a:cxn ang="0">
                    <a:pos x="202" y="101"/>
                  </a:cxn>
                </a:cxnLst>
                <a:rect l="0" t="0" r="r" b="b"/>
                <a:pathLst>
                  <a:path w="278" h="269">
                    <a:moveTo>
                      <a:pt x="207" y="106"/>
                    </a:moveTo>
                    <a:lnTo>
                      <a:pt x="216" y="115"/>
                    </a:lnTo>
                    <a:lnTo>
                      <a:pt x="221" y="120"/>
                    </a:lnTo>
                    <a:lnTo>
                      <a:pt x="221" y="125"/>
                    </a:lnTo>
                    <a:lnTo>
                      <a:pt x="216" y="130"/>
                    </a:lnTo>
                    <a:lnTo>
                      <a:pt x="216" y="130"/>
                    </a:lnTo>
                    <a:lnTo>
                      <a:pt x="211" y="135"/>
                    </a:lnTo>
                    <a:lnTo>
                      <a:pt x="202" y="135"/>
                    </a:lnTo>
                    <a:lnTo>
                      <a:pt x="197" y="139"/>
                    </a:lnTo>
                    <a:lnTo>
                      <a:pt x="192" y="144"/>
                    </a:lnTo>
                    <a:lnTo>
                      <a:pt x="192" y="149"/>
                    </a:lnTo>
                    <a:lnTo>
                      <a:pt x="192" y="154"/>
                    </a:lnTo>
                    <a:lnTo>
                      <a:pt x="197" y="159"/>
                    </a:lnTo>
                    <a:lnTo>
                      <a:pt x="197" y="159"/>
                    </a:lnTo>
                    <a:lnTo>
                      <a:pt x="202" y="163"/>
                    </a:lnTo>
                    <a:lnTo>
                      <a:pt x="207" y="163"/>
                    </a:lnTo>
                    <a:lnTo>
                      <a:pt x="207" y="163"/>
                    </a:lnTo>
                    <a:lnTo>
                      <a:pt x="207" y="163"/>
                    </a:lnTo>
                    <a:lnTo>
                      <a:pt x="211" y="163"/>
                    </a:lnTo>
                    <a:lnTo>
                      <a:pt x="216" y="163"/>
                    </a:lnTo>
                    <a:lnTo>
                      <a:pt x="221" y="163"/>
                    </a:lnTo>
                    <a:lnTo>
                      <a:pt x="226" y="159"/>
                    </a:lnTo>
                    <a:lnTo>
                      <a:pt x="231" y="159"/>
                    </a:lnTo>
                    <a:lnTo>
                      <a:pt x="235" y="154"/>
                    </a:lnTo>
                    <a:lnTo>
                      <a:pt x="245" y="154"/>
                    </a:lnTo>
                    <a:lnTo>
                      <a:pt x="254" y="149"/>
                    </a:lnTo>
                    <a:lnTo>
                      <a:pt x="264" y="149"/>
                    </a:lnTo>
                    <a:lnTo>
                      <a:pt x="269" y="149"/>
                    </a:lnTo>
                    <a:lnTo>
                      <a:pt x="274" y="149"/>
                    </a:lnTo>
                    <a:lnTo>
                      <a:pt x="274" y="154"/>
                    </a:lnTo>
                    <a:lnTo>
                      <a:pt x="274" y="159"/>
                    </a:lnTo>
                    <a:lnTo>
                      <a:pt x="278" y="159"/>
                    </a:lnTo>
                    <a:lnTo>
                      <a:pt x="278" y="159"/>
                    </a:lnTo>
                    <a:lnTo>
                      <a:pt x="274" y="163"/>
                    </a:lnTo>
                    <a:lnTo>
                      <a:pt x="269" y="168"/>
                    </a:lnTo>
                    <a:lnTo>
                      <a:pt x="269" y="173"/>
                    </a:lnTo>
                    <a:lnTo>
                      <a:pt x="264" y="178"/>
                    </a:lnTo>
                    <a:lnTo>
                      <a:pt x="264" y="178"/>
                    </a:lnTo>
                    <a:lnTo>
                      <a:pt x="264" y="182"/>
                    </a:lnTo>
                    <a:lnTo>
                      <a:pt x="264" y="187"/>
                    </a:lnTo>
                    <a:lnTo>
                      <a:pt x="259" y="187"/>
                    </a:lnTo>
                    <a:lnTo>
                      <a:pt x="259" y="187"/>
                    </a:lnTo>
                    <a:lnTo>
                      <a:pt x="259" y="187"/>
                    </a:lnTo>
                    <a:lnTo>
                      <a:pt x="259" y="187"/>
                    </a:lnTo>
                    <a:lnTo>
                      <a:pt x="259" y="192"/>
                    </a:lnTo>
                    <a:lnTo>
                      <a:pt x="259" y="192"/>
                    </a:lnTo>
                    <a:lnTo>
                      <a:pt x="259" y="192"/>
                    </a:lnTo>
                    <a:lnTo>
                      <a:pt x="259" y="192"/>
                    </a:lnTo>
                    <a:lnTo>
                      <a:pt x="259" y="192"/>
                    </a:lnTo>
                    <a:lnTo>
                      <a:pt x="259" y="192"/>
                    </a:lnTo>
                    <a:lnTo>
                      <a:pt x="259" y="192"/>
                    </a:lnTo>
                    <a:lnTo>
                      <a:pt x="259" y="187"/>
                    </a:lnTo>
                    <a:lnTo>
                      <a:pt x="254" y="182"/>
                    </a:lnTo>
                    <a:lnTo>
                      <a:pt x="250" y="182"/>
                    </a:lnTo>
                    <a:lnTo>
                      <a:pt x="240" y="178"/>
                    </a:lnTo>
                    <a:lnTo>
                      <a:pt x="226" y="178"/>
                    </a:lnTo>
                    <a:lnTo>
                      <a:pt x="211" y="182"/>
                    </a:lnTo>
                    <a:lnTo>
                      <a:pt x="202" y="187"/>
                    </a:lnTo>
                    <a:lnTo>
                      <a:pt x="192" y="187"/>
                    </a:lnTo>
                    <a:lnTo>
                      <a:pt x="187" y="192"/>
                    </a:lnTo>
                    <a:lnTo>
                      <a:pt x="178" y="202"/>
                    </a:lnTo>
                    <a:lnTo>
                      <a:pt x="168" y="211"/>
                    </a:lnTo>
                    <a:lnTo>
                      <a:pt x="163" y="226"/>
                    </a:lnTo>
                    <a:lnTo>
                      <a:pt x="163" y="240"/>
                    </a:lnTo>
                    <a:lnTo>
                      <a:pt x="163" y="259"/>
                    </a:lnTo>
                    <a:lnTo>
                      <a:pt x="163" y="259"/>
                    </a:lnTo>
                    <a:lnTo>
                      <a:pt x="163" y="264"/>
                    </a:lnTo>
                    <a:lnTo>
                      <a:pt x="159" y="264"/>
                    </a:lnTo>
                    <a:lnTo>
                      <a:pt x="154" y="269"/>
                    </a:lnTo>
                    <a:lnTo>
                      <a:pt x="149" y="269"/>
                    </a:lnTo>
                    <a:lnTo>
                      <a:pt x="144" y="269"/>
                    </a:lnTo>
                    <a:lnTo>
                      <a:pt x="144" y="269"/>
                    </a:lnTo>
                    <a:lnTo>
                      <a:pt x="139" y="264"/>
                    </a:lnTo>
                    <a:lnTo>
                      <a:pt x="135" y="254"/>
                    </a:lnTo>
                    <a:lnTo>
                      <a:pt x="130" y="245"/>
                    </a:lnTo>
                    <a:lnTo>
                      <a:pt x="125" y="235"/>
                    </a:lnTo>
                    <a:lnTo>
                      <a:pt x="125" y="226"/>
                    </a:lnTo>
                    <a:lnTo>
                      <a:pt x="125" y="221"/>
                    </a:lnTo>
                    <a:lnTo>
                      <a:pt x="125" y="216"/>
                    </a:lnTo>
                    <a:lnTo>
                      <a:pt x="130" y="211"/>
                    </a:lnTo>
                    <a:lnTo>
                      <a:pt x="130" y="206"/>
                    </a:lnTo>
                    <a:lnTo>
                      <a:pt x="130" y="202"/>
                    </a:lnTo>
                    <a:lnTo>
                      <a:pt x="135" y="202"/>
                    </a:lnTo>
                    <a:lnTo>
                      <a:pt x="139" y="197"/>
                    </a:lnTo>
                    <a:lnTo>
                      <a:pt x="144" y="197"/>
                    </a:lnTo>
                    <a:lnTo>
                      <a:pt x="149" y="192"/>
                    </a:lnTo>
                    <a:lnTo>
                      <a:pt x="149" y="187"/>
                    </a:lnTo>
                    <a:lnTo>
                      <a:pt x="154" y="178"/>
                    </a:lnTo>
                    <a:lnTo>
                      <a:pt x="159" y="168"/>
                    </a:lnTo>
                    <a:lnTo>
                      <a:pt x="159" y="159"/>
                    </a:lnTo>
                    <a:lnTo>
                      <a:pt x="159" y="154"/>
                    </a:lnTo>
                    <a:lnTo>
                      <a:pt x="154" y="144"/>
                    </a:lnTo>
                    <a:lnTo>
                      <a:pt x="149" y="139"/>
                    </a:lnTo>
                    <a:lnTo>
                      <a:pt x="144" y="135"/>
                    </a:lnTo>
                    <a:lnTo>
                      <a:pt x="139" y="130"/>
                    </a:lnTo>
                    <a:lnTo>
                      <a:pt x="135" y="130"/>
                    </a:lnTo>
                    <a:lnTo>
                      <a:pt x="130" y="125"/>
                    </a:lnTo>
                    <a:lnTo>
                      <a:pt x="125" y="125"/>
                    </a:lnTo>
                    <a:lnTo>
                      <a:pt x="120" y="125"/>
                    </a:lnTo>
                    <a:lnTo>
                      <a:pt x="111" y="125"/>
                    </a:lnTo>
                    <a:lnTo>
                      <a:pt x="106" y="120"/>
                    </a:lnTo>
                    <a:lnTo>
                      <a:pt x="96" y="125"/>
                    </a:lnTo>
                    <a:lnTo>
                      <a:pt x="87" y="125"/>
                    </a:lnTo>
                    <a:lnTo>
                      <a:pt x="72" y="125"/>
                    </a:lnTo>
                    <a:lnTo>
                      <a:pt x="53" y="130"/>
                    </a:lnTo>
                    <a:lnTo>
                      <a:pt x="29" y="130"/>
                    </a:lnTo>
                    <a:lnTo>
                      <a:pt x="15" y="130"/>
                    </a:lnTo>
                    <a:lnTo>
                      <a:pt x="5" y="125"/>
                    </a:lnTo>
                    <a:lnTo>
                      <a:pt x="0" y="120"/>
                    </a:lnTo>
                    <a:lnTo>
                      <a:pt x="0" y="115"/>
                    </a:lnTo>
                    <a:lnTo>
                      <a:pt x="0" y="106"/>
                    </a:lnTo>
                    <a:lnTo>
                      <a:pt x="0" y="96"/>
                    </a:lnTo>
                    <a:lnTo>
                      <a:pt x="5" y="87"/>
                    </a:lnTo>
                    <a:lnTo>
                      <a:pt x="5" y="77"/>
                    </a:lnTo>
                    <a:lnTo>
                      <a:pt x="10" y="67"/>
                    </a:lnTo>
                    <a:lnTo>
                      <a:pt x="15" y="53"/>
                    </a:lnTo>
                    <a:lnTo>
                      <a:pt x="19" y="43"/>
                    </a:lnTo>
                    <a:lnTo>
                      <a:pt x="29" y="34"/>
                    </a:lnTo>
                    <a:lnTo>
                      <a:pt x="39" y="24"/>
                    </a:lnTo>
                    <a:lnTo>
                      <a:pt x="53" y="15"/>
                    </a:lnTo>
                    <a:lnTo>
                      <a:pt x="63" y="10"/>
                    </a:lnTo>
                    <a:lnTo>
                      <a:pt x="82" y="5"/>
                    </a:lnTo>
                    <a:lnTo>
                      <a:pt x="91" y="0"/>
                    </a:lnTo>
                    <a:lnTo>
                      <a:pt x="106" y="0"/>
                    </a:lnTo>
                    <a:lnTo>
                      <a:pt x="115" y="0"/>
                    </a:lnTo>
                    <a:lnTo>
                      <a:pt x="125" y="5"/>
                    </a:lnTo>
                    <a:lnTo>
                      <a:pt x="135" y="10"/>
                    </a:lnTo>
                    <a:lnTo>
                      <a:pt x="139" y="15"/>
                    </a:lnTo>
                    <a:lnTo>
                      <a:pt x="144" y="24"/>
                    </a:lnTo>
                    <a:lnTo>
                      <a:pt x="149" y="34"/>
                    </a:lnTo>
                    <a:lnTo>
                      <a:pt x="154" y="43"/>
                    </a:lnTo>
                    <a:lnTo>
                      <a:pt x="154" y="48"/>
                    </a:lnTo>
                    <a:lnTo>
                      <a:pt x="159" y="58"/>
                    </a:lnTo>
                    <a:lnTo>
                      <a:pt x="163" y="63"/>
                    </a:lnTo>
                    <a:lnTo>
                      <a:pt x="168" y="67"/>
                    </a:lnTo>
                    <a:lnTo>
                      <a:pt x="173" y="67"/>
                    </a:lnTo>
                    <a:lnTo>
                      <a:pt x="178" y="72"/>
                    </a:lnTo>
                    <a:lnTo>
                      <a:pt x="178" y="77"/>
                    </a:lnTo>
                    <a:lnTo>
                      <a:pt x="183" y="77"/>
                    </a:lnTo>
                    <a:lnTo>
                      <a:pt x="187" y="82"/>
                    </a:lnTo>
                    <a:lnTo>
                      <a:pt x="187" y="87"/>
                    </a:lnTo>
                    <a:lnTo>
                      <a:pt x="192" y="87"/>
                    </a:lnTo>
                    <a:lnTo>
                      <a:pt x="197" y="96"/>
                    </a:lnTo>
                    <a:lnTo>
                      <a:pt x="202" y="101"/>
                    </a:lnTo>
                    <a:lnTo>
                      <a:pt x="207" y="106"/>
                    </a:lnTo>
                    <a:close/>
                  </a:path>
                </a:pathLst>
              </a:custGeom>
              <a:solidFill>
                <a:srgbClr val="C38F7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08" name="Freeform 84"/>
              <p:cNvSpPr>
                <a:spLocks/>
              </p:cNvSpPr>
              <p:nvPr/>
            </p:nvSpPr>
            <p:spPr bwMode="auto">
              <a:xfrm>
                <a:off x="1110" y="9556"/>
                <a:ext cx="269" cy="269"/>
              </a:xfrm>
              <a:custGeom>
                <a:avLst/>
                <a:gdLst/>
                <a:ahLst/>
                <a:cxnLst>
                  <a:cxn ang="0">
                    <a:pos x="206" y="120"/>
                  </a:cxn>
                  <a:cxn ang="0">
                    <a:pos x="206" y="130"/>
                  </a:cxn>
                  <a:cxn ang="0">
                    <a:pos x="187" y="139"/>
                  </a:cxn>
                  <a:cxn ang="0">
                    <a:pos x="182" y="154"/>
                  </a:cxn>
                  <a:cxn ang="0">
                    <a:pos x="197" y="163"/>
                  </a:cxn>
                  <a:cxn ang="0">
                    <a:pos x="202" y="168"/>
                  </a:cxn>
                  <a:cxn ang="0">
                    <a:pos x="211" y="163"/>
                  </a:cxn>
                  <a:cxn ang="0">
                    <a:pos x="230" y="159"/>
                  </a:cxn>
                  <a:cxn ang="0">
                    <a:pos x="254" y="154"/>
                  </a:cxn>
                  <a:cxn ang="0">
                    <a:pos x="269" y="159"/>
                  </a:cxn>
                  <a:cxn ang="0">
                    <a:pos x="269" y="163"/>
                  </a:cxn>
                  <a:cxn ang="0">
                    <a:pos x="264" y="173"/>
                  </a:cxn>
                  <a:cxn ang="0">
                    <a:pos x="259" y="182"/>
                  </a:cxn>
                  <a:cxn ang="0">
                    <a:pos x="254" y="187"/>
                  </a:cxn>
                  <a:cxn ang="0">
                    <a:pos x="254" y="187"/>
                  </a:cxn>
                  <a:cxn ang="0">
                    <a:pos x="254" y="187"/>
                  </a:cxn>
                  <a:cxn ang="0">
                    <a:pos x="254" y="187"/>
                  </a:cxn>
                  <a:cxn ang="0">
                    <a:pos x="245" y="173"/>
                  </a:cxn>
                  <a:cxn ang="0">
                    <a:pos x="197" y="178"/>
                  </a:cxn>
                  <a:cxn ang="0">
                    <a:pos x="173" y="192"/>
                  </a:cxn>
                  <a:cxn ang="0">
                    <a:pos x="149" y="221"/>
                  </a:cxn>
                  <a:cxn ang="0">
                    <a:pos x="154" y="264"/>
                  </a:cxn>
                  <a:cxn ang="0">
                    <a:pos x="149" y="269"/>
                  </a:cxn>
                  <a:cxn ang="0">
                    <a:pos x="139" y="269"/>
                  </a:cxn>
                  <a:cxn ang="0">
                    <a:pos x="130" y="245"/>
                  </a:cxn>
                  <a:cxn ang="0">
                    <a:pos x="125" y="221"/>
                  </a:cxn>
                  <a:cxn ang="0">
                    <a:pos x="130" y="206"/>
                  </a:cxn>
                  <a:cxn ang="0">
                    <a:pos x="139" y="197"/>
                  </a:cxn>
                  <a:cxn ang="0">
                    <a:pos x="154" y="187"/>
                  </a:cxn>
                  <a:cxn ang="0">
                    <a:pos x="163" y="159"/>
                  </a:cxn>
                  <a:cxn ang="0">
                    <a:pos x="154" y="135"/>
                  </a:cxn>
                  <a:cxn ang="0">
                    <a:pos x="134" y="125"/>
                  </a:cxn>
                  <a:cxn ang="0">
                    <a:pos x="120" y="120"/>
                  </a:cxn>
                  <a:cxn ang="0">
                    <a:pos x="96" y="120"/>
                  </a:cxn>
                  <a:cxn ang="0">
                    <a:pos x="48" y="125"/>
                  </a:cxn>
                  <a:cxn ang="0">
                    <a:pos x="5" y="125"/>
                  </a:cxn>
                  <a:cxn ang="0">
                    <a:pos x="0" y="101"/>
                  </a:cxn>
                  <a:cxn ang="0">
                    <a:pos x="5" y="77"/>
                  </a:cxn>
                  <a:cxn ang="0">
                    <a:pos x="19" y="48"/>
                  </a:cxn>
                  <a:cxn ang="0">
                    <a:pos x="48" y="19"/>
                  </a:cxn>
                  <a:cxn ang="0">
                    <a:pos x="86" y="0"/>
                  </a:cxn>
                  <a:cxn ang="0">
                    <a:pos x="120" y="5"/>
                  </a:cxn>
                  <a:cxn ang="0">
                    <a:pos x="134" y="24"/>
                  </a:cxn>
                  <a:cxn ang="0">
                    <a:pos x="149" y="53"/>
                  </a:cxn>
                  <a:cxn ang="0">
                    <a:pos x="163" y="72"/>
                  </a:cxn>
                  <a:cxn ang="0">
                    <a:pos x="178" y="82"/>
                  </a:cxn>
                  <a:cxn ang="0">
                    <a:pos x="182" y="87"/>
                  </a:cxn>
                  <a:cxn ang="0">
                    <a:pos x="192" y="101"/>
                  </a:cxn>
                </a:cxnLst>
                <a:rect l="0" t="0" r="r" b="b"/>
                <a:pathLst>
                  <a:path w="269" h="269">
                    <a:moveTo>
                      <a:pt x="197" y="106"/>
                    </a:moveTo>
                    <a:lnTo>
                      <a:pt x="206" y="115"/>
                    </a:lnTo>
                    <a:lnTo>
                      <a:pt x="206" y="120"/>
                    </a:lnTo>
                    <a:lnTo>
                      <a:pt x="211" y="125"/>
                    </a:lnTo>
                    <a:lnTo>
                      <a:pt x="206" y="130"/>
                    </a:lnTo>
                    <a:lnTo>
                      <a:pt x="206" y="130"/>
                    </a:lnTo>
                    <a:lnTo>
                      <a:pt x="202" y="135"/>
                    </a:lnTo>
                    <a:lnTo>
                      <a:pt x="192" y="135"/>
                    </a:lnTo>
                    <a:lnTo>
                      <a:pt x="187" y="139"/>
                    </a:lnTo>
                    <a:lnTo>
                      <a:pt x="182" y="144"/>
                    </a:lnTo>
                    <a:lnTo>
                      <a:pt x="182" y="149"/>
                    </a:lnTo>
                    <a:lnTo>
                      <a:pt x="182" y="154"/>
                    </a:lnTo>
                    <a:lnTo>
                      <a:pt x="187" y="159"/>
                    </a:lnTo>
                    <a:lnTo>
                      <a:pt x="192" y="163"/>
                    </a:lnTo>
                    <a:lnTo>
                      <a:pt x="197" y="163"/>
                    </a:lnTo>
                    <a:lnTo>
                      <a:pt x="197" y="168"/>
                    </a:lnTo>
                    <a:lnTo>
                      <a:pt x="202" y="168"/>
                    </a:lnTo>
                    <a:lnTo>
                      <a:pt x="202" y="168"/>
                    </a:lnTo>
                    <a:lnTo>
                      <a:pt x="202" y="168"/>
                    </a:lnTo>
                    <a:lnTo>
                      <a:pt x="206" y="163"/>
                    </a:lnTo>
                    <a:lnTo>
                      <a:pt x="211" y="163"/>
                    </a:lnTo>
                    <a:lnTo>
                      <a:pt x="216" y="163"/>
                    </a:lnTo>
                    <a:lnTo>
                      <a:pt x="226" y="159"/>
                    </a:lnTo>
                    <a:lnTo>
                      <a:pt x="230" y="159"/>
                    </a:lnTo>
                    <a:lnTo>
                      <a:pt x="240" y="154"/>
                    </a:lnTo>
                    <a:lnTo>
                      <a:pt x="249" y="154"/>
                    </a:lnTo>
                    <a:lnTo>
                      <a:pt x="254" y="154"/>
                    </a:lnTo>
                    <a:lnTo>
                      <a:pt x="259" y="154"/>
                    </a:lnTo>
                    <a:lnTo>
                      <a:pt x="264" y="154"/>
                    </a:lnTo>
                    <a:lnTo>
                      <a:pt x="269" y="159"/>
                    </a:lnTo>
                    <a:lnTo>
                      <a:pt x="269" y="159"/>
                    </a:lnTo>
                    <a:lnTo>
                      <a:pt x="269" y="163"/>
                    </a:lnTo>
                    <a:lnTo>
                      <a:pt x="269" y="163"/>
                    </a:lnTo>
                    <a:lnTo>
                      <a:pt x="269" y="168"/>
                    </a:lnTo>
                    <a:lnTo>
                      <a:pt x="264" y="173"/>
                    </a:lnTo>
                    <a:lnTo>
                      <a:pt x="264" y="173"/>
                    </a:lnTo>
                    <a:lnTo>
                      <a:pt x="259" y="178"/>
                    </a:lnTo>
                    <a:lnTo>
                      <a:pt x="259" y="182"/>
                    </a:lnTo>
                    <a:lnTo>
                      <a:pt x="259" y="182"/>
                    </a:lnTo>
                    <a:lnTo>
                      <a:pt x="259" y="187"/>
                    </a:lnTo>
                    <a:lnTo>
                      <a:pt x="254" y="187"/>
                    </a:lnTo>
                    <a:lnTo>
                      <a:pt x="254" y="187"/>
                    </a:lnTo>
                    <a:lnTo>
                      <a:pt x="254" y="187"/>
                    </a:lnTo>
                    <a:lnTo>
                      <a:pt x="254" y="187"/>
                    </a:lnTo>
                    <a:lnTo>
                      <a:pt x="254" y="187"/>
                    </a:lnTo>
                    <a:lnTo>
                      <a:pt x="254" y="187"/>
                    </a:lnTo>
                    <a:lnTo>
                      <a:pt x="254" y="187"/>
                    </a:lnTo>
                    <a:lnTo>
                      <a:pt x="254" y="187"/>
                    </a:lnTo>
                    <a:lnTo>
                      <a:pt x="254" y="192"/>
                    </a:lnTo>
                    <a:lnTo>
                      <a:pt x="254" y="187"/>
                    </a:lnTo>
                    <a:lnTo>
                      <a:pt x="254" y="187"/>
                    </a:lnTo>
                    <a:lnTo>
                      <a:pt x="254" y="182"/>
                    </a:lnTo>
                    <a:lnTo>
                      <a:pt x="249" y="178"/>
                    </a:lnTo>
                    <a:lnTo>
                      <a:pt x="245" y="173"/>
                    </a:lnTo>
                    <a:lnTo>
                      <a:pt x="235" y="173"/>
                    </a:lnTo>
                    <a:lnTo>
                      <a:pt x="221" y="173"/>
                    </a:lnTo>
                    <a:lnTo>
                      <a:pt x="197" y="178"/>
                    </a:lnTo>
                    <a:lnTo>
                      <a:pt x="192" y="182"/>
                    </a:lnTo>
                    <a:lnTo>
                      <a:pt x="182" y="182"/>
                    </a:lnTo>
                    <a:lnTo>
                      <a:pt x="173" y="192"/>
                    </a:lnTo>
                    <a:lnTo>
                      <a:pt x="163" y="197"/>
                    </a:lnTo>
                    <a:lnTo>
                      <a:pt x="154" y="211"/>
                    </a:lnTo>
                    <a:lnTo>
                      <a:pt x="149" y="221"/>
                    </a:lnTo>
                    <a:lnTo>
                      <a:pt x="149" y="240"/>
                    </a:lnTo>
                    <a:lnTo>
                      <a:pt x="154" y="259"/>
                    </a:lnTo>
                    <a:lnTo>
                      <a:pt x="154" y="264"/>
                    </a:lnTo>
                    <a:lnTo>
                      <a:pt x="149" y="264"/>
                    </a:lnTo>
                    <a:lnTo>
                      <a:pt x="149" y="269"/>
                    </a:lnTo>
                    <a:lnTo>
                      <a:pt x="149" y="269"/>
                    </a:lnTo>
                    <a:lnTo>
                      <a:pt x="144" y="269"/>
                    </a:lnTo>
                    <a:lnTo>
                      <a:pt x="144" y="269"/>
                    </a:lnTo>
                    <a:lnTo>
                      <a:pt x="139" y="269"/>
                    </a:lnTo>
                    <a:lnTo>
                      <a:pt x="139" y="264"/>
                    </a:lnTo>
                    <a:lnTo>
                      <a:pt x="134" y="254"/>
                    </a:lnTo>
                    <a:lnTo>
                      <a:pt x="130" y="245"/>
                    </a:lnTo>
                    <a:lnTo>
                      <a:pt x="125" y="235"/>
                    </a:lnTo>
                    <a:lnTo>
                      <a:pt x="125" y="226"/>
                    </a:lnTo>
                    <a:lnTo>
                      <a:pt x="125" y="221"/>
                    </a:lnTo>
                    <a:lnTo>
                      <a:pt x="125" y="216"/>
                    </a:lnTo>
                    <a:lnTo>
                      <a:pt x="130" y="211"/>
                    </a:lnTo>
                    <a:lnTo>
                      <a:pt x="130" y="206"/>
                    </a:lnTo>
                    <a:lnTo>
                      <a:pt x="130" y="206"/>
                    </a:lnTo>
                    <a:lnTo>
                      <a:pt x="134" y="202"/>
                    </a:lnTo>
                    <a:lnTo>
                      <a:pt x="139" y="197"/>
                    </a:lnTo>
                    <a:lnTo>
                      <a:pt x="144" y="197"/>
                    </a:lnTo>
                    <a:lnTo>
                      <a:pt x="149" y="192"/>
                    </a:lnTo>
                    <a:lnTo>
                      <a:pt x="154" y="187"/>
                    </a:lnTo>
                    <a:lnTo>
                      <a:pt x="158" y="178"/>
                    </a:lnTo>
                    <a:lnTo>
                      <a:pt x="158" y="168"/>
                    </a:lnTo>
                    <a:lnTo>
                      <a:pt x="163" y="159"/>
                    </a:lnTo>
                    <a:lnTo>
                      <a:pt x="158" y="149"/>
                    </a:lnTo>
                    <a:lnTo>
                      <a:pt x="158" y="139"/>
                    </a:lnTo>
                    <a:lnTo>
                      <a:pt x="154" y="135"/>
                    </a:lnTo>
                    <a:lnTo>
                      <a:pt x="149" y="130"/>
                    </a:lnTo>
                    <a:lnTo>
                      <a:pt x="139" y="125"/>
                    </a:lnTo>
                    <a:lnTo>
                      <a:pt x="134" y="125"/>
                    </a:lnTo>
                    <a:lnTo>
                      <a:pt x="130" y="125"/>
                    </a:lnTo>
                    <a:lnTo>
                      <a:pt x="125" y="120"/>
                    </a:lnTo>
                    <a:lnTo>
                      <a:pt x="120" y="120"/>
                    </a:lnTo>
                    <a:lnTo>
                      <a:pt x="110" y="120"/>
                    </a:lnTo>
                    <a:lnTo>
                      <a:pt x="106" y="120"/>
                    </a:lnTo>
                    <a:lnTo>
                      <a:pt x="96" y="120"/>
                    </a:lnTo>
                    <a:lnTo>
                      <a:pt x="82" y="120"/>
                    </a:lnTo>
                    <a:lnTo>
                      <a:pt x="67" y="125"/>
                    </a:lnTo>
                    <a:lnTo>
                      <a:pt x="48" y="125"/>
                    </a:lnTo>
                    <a:lnTo>
                      <a:pt x="29" y="130"/>
                    </a:lnTo>
                    <a:lnTo>
                      <a:pt x="14" y="130"/>
                    </a:lnTo>
                    <a:lnTo>
                      <a:pt x="5" y="125"/>
                    </a:lnTo>
                    <a:lnTo>
                      <a:pt x="0" y="120"/>
                    </a:lnTo>
                    <a:lnTo>
                      <a:pt x="0" y="111"/>
                    </a:lnTo>
                    <a:lnTo>
                      <a:pt x="0" y="101"/>
                    </a:lnTo>
                    <a:lnTo>
                      <a:pt x="0" y="96"/>
                    </a:lnTo>
                    <a:lnTo>
                      <a:pt x="5" y="87"/>
                    </a:lnTo>
                    <a:lnTo>
                      <a:pt x="5" y="77"/>
                    </a:lnTo>
                    <a:lnTo>
                      <a:pt x="10" y="67"/>
                    </a:lnTo>
                    <a:lnTo>
                      <a:pt x="14" y="58"/>
                    </a:lnTo>
                    <a:lnTo>
                      <a:pt x="19" y="48"/>
                    </a:lnTo>
                    <a:lnTo>
                      <a:pt x="24" y="34"/>
                    </a:lnTo>
                    <a:lnTo>
                      <a:pt x="34" y="24"/>
                    </a:lnTo>
                    <a:lnTo>
                      <a:pt x="48" y="19"/>
                    </a:lnTo>
                    <a:lnTo>
                      <a:pt x="58" y="10"/>
                    </a:lnTo>
                    <a:lnTo>
                      <a:pt x="72" y="5"/>
                    </a:lnTo>
                    <a:lnTo>
                      <a:pt x="86" y="0"/>
                    </a:lnTo>
                    <a:lnTo>
                      <a:pt x="101" y="0"/>
                    </a:lnTo>
                    <a:lnTo>
                      <a:pt x="110" y="5"/>
                    </a:lnTo>
                    <a:lnTo>
                      <a:pt x="120" y="5"/>
                    </a:lnTo>
                    <a:lnTo>
                      <a:pt x="125" y="10"/>
                    </a:lnTo>
                    <a:lnTo>
                      <a:pt x="134" y="19"/>
                    </a:lnTo>
                    <a:lnTo>
                      <a:pt x="134" y="24"/>
                    </a:lnTo>
                    <a:lnTo>
                      <a:pt x="139" y="34"/>
                    </a:lnTo>
                    <a:lnTo>
                      <a:pt x="144" y="43"/>
                    </a:lnTo>
                    <a:lnTo>
                      <a:pt x="149" y="53"/>
                    </a:lnTo>
                    <a:lnTo>
                      <a:pt x="154" y="63"/>
                    </a:lnTo>
                    <a:lnTo>
                      <a:pt x="158" y="67"/>
                    </a:lnTo>
                    <a:lnTo>
                      <a:pt x="163" y="72"/>
                    </a:lnTo>
                    <a:lnTo>
                      <a:pt x="168" y="77"/>
                    </a:lnTo>
                    <a:lnTo>
                      <a:pt x="173" y="77"/>
                    </a:lnTo>
                    <a:lnTo>
                      <a:pt x="178" y="82"/>
                    </a:lnTo>
                    <a:lnTo>
                      <a:pt x="178" y="82"/>
                    </a:lnTo>
                    <a:lnTo>
                      <a:pt x="182" y="87"/>
                    </a:lnTo>
                    <a:lnTo>
                      <a:pt x="182" y="87"/>
                    </a:lnTo>
                    <a:lnTo>
                      <a:pt x="187" y="91"/>
                    </a:lnTo>
                    <a:lnTo>
                      <a:pt x="187" y="96"/>
                    </a:lnTo>
                    <a:lnTo>
                      <a:pt x="192" y="101"/>
                    </a:lnTo>
                    <a:lnTo>
                      <a:pt x="197" y="106"/>
                    </a:lnTo>
                    <a:close/>
                  </a:path>
                </a:pathLst>
              </a:custGeom>
              <a:solidFill>
                <a:srgbClr val="C18C6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09" name="Freeform 85"/>
              <p:cNvSpPr>
                <a:spLocks/>
              </p:cNvSpPr>
              <p:nvPr/>
            </p:nvSpPr>
            <p:spPr bwMode="auto">
              <a:xfrm>
                <a:off x="1115" y="9561"/>
                <a:ext cx="264" cy="264"/>
              </a:xfrm>
              <a:custGeom>
                <a:avLst/>
                <a:gdLst/>
                <a:ahLst/>
                <a:cxnLst>
                  <a:cxn ang="0">
                    <a:pos x="153" y="182"/>
                  </a:cxn>
                  <a:cxn ang="0">
                    <a:pos x="139" y="197"/>
                  </a:cxn>
                  <a:cxn ang="0">
                    <a:pos x="129" y="201"/>
                  </a:cxn>
                  <a:cxn ang="0">
                    <a:pos x="125" y="216"/>
                  </a:cxn>
                  <a:cxn ang="0">
                    <a:pos x="125" y="235"/>
                  </a:cxn>
                  <a:cxn ang="0">
                    <a:pos x="139" y="264"/>
                  </a:cxn>
                  <a:cxn ang="0">
                    <a:pos x="139" y="264"/>
                  </a:cxn>
                  <a:cxn ang="0">
                    <a:pos x="139" y="259"/>
                  </a:cxn>
                  <a:cxn ang="0">
                    <a:pos x="139" y="216"/>
                  </a:cxn>
                  <a:cxn ang="0">
                    <a:pos x="158" y="182"/>
                  </a:cxn>
                  <a:cxn ang="0">
                    <a:pos x="187" y="173"/>
                  </a:cxn>
                  <a:cxn ang="0">
                    <a:pos x="240" y="163"/>
                  </a:cxn>
                  <a:cxn ang="0">
                    <a:pos x="249" y="177"/>
                  </a:cxn>
                  <a:cxn ang="0">
                    <a:pos x="249" y="182"/>
                  </a:cxn>
                  <a:cxn ang="0">
                    <a:pos x="249" y="182"/>
                  </a:cxn>
                  <a:cxn ang="0">
                    <a:pos x="249" y="182"/>
                  </a:cxn>
                  <a:cxn ang="0">
                    <a:pos x="254" y="177"/>
                  </a:cxn>
                  <a:cxn ang="0">
                    <a:pos x="254" y="173"/>
                  </a:cxn>
                  <a:cxn ang="0">
                    <a:pos x="264" y="158"/>
                  </a:cxn>
                  <a:cxn ang="0">
                    <a:pos x="259" y="154"/>
                  </a:cxn>
                  <a:cxn ang="0">
                    <a:pos x="249" y="149"/>
                  </a:cxn>
                  <a:cxn ang="0">
                    <a:pos x="225" y="158"/>
                  </a:cxn>
                  <a:cxn ang="0">
                    <a:pos x="206" y="163"/>
                  </a:cxn>
                  <a:cxn ang="0">
                    <a:pos x="192" y="163"/>
                  </a:cxn>
                  <a:cxn ang="0">
                    <a:pos x="187" y="163"/>
                  </a:cxn>
                  <a:cxn ang="0">
                    <a:pos x="177" y="149"/>
                  </a:cxn>
                  <a:cxn ang="0">
                    <a:pos x="177" y="134"/>
                  </a:cxn>
                  <a:cxn ang="0">
                    <a:pos x="197" y="125"/>
                  </a:cxn>
                  <a:cxn ang="0">
                    <a:pos x="197" y="120"/>
                  </a:cxn>
                  <a:cxn ang="0">
                    <a:pos x="182" y="101"/>
                  </a:cxn>
                  <a:cxn ang="0">
                    <a:pos x="177" y="86"/>
                  </a:cxn>
                  <a:cxn ang="0">
                    <a:pos x="173" y="82"/>
                  </a:cxn>
                  <a:cxn ang="0">
                    <a:pos x="163" y="72"/>
                  </a:cxn>
                  <a:cxn ang="0">
                    <a:pos x="144" y="53"/>
                  </a:cxn>
                  <a:cxn ang="0">
                    <a:pos x="129" y="24"/>
                  </a:cxn>
                  <a:cxn ang="0">
                    <a:pos x="110" y="5"/>
                  </a:cxn>
                  <a:cxn ang="0">
                    <a:pos x="81" y="0"/>
                  </a:cxn>
                  <a:cxn ang="0">
                    <a:pos x="43" y="14"/>
                  </a:cxn>
                  <a:cxn ang="0">
                    <a:pos x="19" y="43"/>
                  </a:cxn>
                  <a:cxn ang="0">
                    <a:pos x="5" y="72"/>
                  </a:cxn>
                  <a:cxn ang="0">
                    <a:pos x="0" y="96"/>
                  </a:cxn>
                  <a:cxn ang="0">
                    <a:pos x="5" y="115"/>
                  </a:cxn>
                  <a:cxn ang="0">
                    <a:pos x="48" y="120"/>
                  </a:cxn>
                  <a:cxn ang="0">
                    <a:pos x="96" y="110"/>
                  </a:cxn>
                  <a:cxn ang="0">
                    <a:pos x="120" y="110"/>
                  </a:cxn>
                  <a:cxn ang="0">
                    <a:pos x="134" y="115"/>
                  </a:cxn>
                  <a:cxn ang="0">
                    <a:pos x="153" y="130"/>
                  </a:cxn>
                  <a:cxn ang="0">
                    <a:pos x="163" y="154"/>
                  </a:cxn>
                </a:cxnLst>
                <a:rect l="0" t="0" r="r" b="b"/>
                <a:pathLst>
                  <a:path w="264" h="264">
                    <a:moveTo>
                      <a:pt x="163" y="163"/>
                    </a:moveTo>
                    <a:lnTo>
                      <a:pt x="158" y="173"/>
                    </a:lnTo>
                    <a:lnTo>
                      <a:pt x="153" y="182"/>
                    </a:lnTo>
                    <a:lnTo>
                      <a:pt x="149" y="187"/>
                    </a:lnTo>
                    <a:lnTo>
                      <a:pt x="144" y="192"/>
                    </a:lnTo>
                    <a:lnTo>
                      <a:pt x="139" y="197"/>
                    </a:lnTo>
                    <a:lnTo>
                      <a:pt x="134" y="197"/>
                    </a:lnTo>
                    <a:lnTo>
                      <a:pt x="134" y="201"/>
                    </a:lnTo>
                    <a:lnTo>
                      <a:pt x="129" y="201"/>
                    </a:lnTo>
                    <a:lnTo>
                      <a:pt x="129" y="206"/>
                    </a:lnTo>
                    <a:lnTo>
                      <a:pt x="125" y="211"/>
                    </a:lnTo>
                    <a:lnTo>
                      <a:pt x="125" y="216"/>
                    </a:lnTo>
                    <a:lnTo>
                      <a:pt x="125" y="221"/>
                    </a:lnTo>
                    <a:lnTo>
                      <a:pt x="125" y="230"/>
                    </a:lnTo>
                    <a:lnTo>
                      <a:pt x="125" y="235"/>
                    </a:lnTo>
                    <a:lnTo>
                      <a:pt x="129" y="249"/>
                    </a:lnTo>
                    <a:lnTo>
                      <a:pt x="139" y="259"/>
                    </a:lnTo>
                    <a:lnTo>
                      <a:pt x="139" y="264"/>
                    </a:lnTo>
                    <a:lnTo>
                      <a:pt x="139" y="264"/>
                    </a:lnTo>
                    <a:lnTo>
                      <a:pt x="139" y="264"/>
                    </a:lnTo>
                    <a:lnTo>
                      <a:pt x="139" y="264"/>
                    </a:lnTo>
                    <a:lnTo>
                      <a:pt x="139" y="264"/>
                    </a:lnTo>
                    <a:lnTo>
                      <a:pt x="139" y="259"/>
                    </a:lnTo>
                    <a:lnTo>
                      <a:pt x="139" y="259"/>
                    </a:lnTo>
                    <a:lnTo>
                      <a:pt x="139" y="259"/>
                    </a:lnTo>
                    <a:lnTo>
                      <a:pt x="134" y="235"/>
                    </a:lnTo>
                    <a:lnTo>
                      <a:pt x="139" y="216"/>
                    </a:lnTo>
                    <a:lnTo>
                      <a:pt x="144" y="201"/>
                    </a:lnTo>
                    <a:lnTo>
                      <a:pt x="149" y="192"/>
                    </a:lnTo>
                    <a:lnTo>
                      <a:pt x="158" y="182"/>
                    </a:lnTo>
                    <a:lnTo>
                      <a:pt x="168" y="177"/>
                    </a:lnTo>
                    <a:lnTo>
                      <a:pt x="177" y="173"/>
                    </a:lnTo>
                    <a:lnTo>
                      <a:pt x="187" y="173"/>
                    </a:lnTo>
                    <a:lnTo>
                      <a:pt x="211" y="163"/>
                    </a:lnTo>
                    <a:lnTo>
                      <a:pt x="225" y="163"/>
                    </a:lnTo>
                    <a:lnTo>
                      <a:pt x="240" y="163"/>
                    </a:lnTo>
                    <a:lnTo>
                      <a:pt x="244" y="168"/>
                    </a:lnTo>
                    <a:lnTo>
                      <a:pt x="249" y="173"/>
                    </a:lnTo>
                    <a:lnTo>
                      <a:pt x="249" y="177"/>
                    </a:lnTo>
                    <a:lnTo>
                      <a:pt x="249" y="182"/>
                    </a:lnTo>
                    <a:lnTo>
                      <a:pt x="249" y="182"/>
                    </a:lnTo>
                    <a:lnTo>
                      <a:pt x="249" y="182"/>
                    </a:lnTo>
                    <a:lnTo>
                      <a:pt x="249" y="182"/>
                    </a:lnTo>
                    <a:lnTo>
                      <a:pt x="249" y="182"/>
                    </a:lnTo>
                    <a:lnTo>
                      <a:pt x="249" y="182"/>
                    </a:lnTo>
                    <a:lnTo>
                      <a:pt x="249" y="182"/>
                    </a:lnTo>
                    <a:lnTo>
                      <a:pt x="249" y="182"/>
                    </a:lnTo>
                    <a:lnTo>
                      <a:pt x="249" y="182"/>
                    </a:lnTo>
                    <a:lnTo>
                      <a:pt x="249" y="182"/>
                    </a:lnTo>
                    <a:lnTo>
                      <a:pt x="249" y="182"/>
                    </a:lnTo>
                    <a:lnTo>
                      <a:pt x="254" y="177"/>
                    </a:lnTo>
                    <a:lnTo>
                      <a:pt x="254" y="177"/>
                    </a:lnTo>
                    <a:lnTo>
                      <a:pt x="254" y="173"/>
                    </a:lnTo>
                    <a:lnTo>
                      <a:pt x="254" y="173"/>
                    </a:lnTo>
                    <a:lnTo>
                      <a:pt x="259" y="168"/>
                    </a:lnTo>
                    <a:lnTo>
                      <a:pt x="259" y="163"/>
                    </a:lnTo>
                    <a:lnTo>
                      <a:pt x="264" y="158"/>
                    </a:lnTo>
                    <a:lnTo>
                      <a:pt x="264" y="158"/>
                    </a:lnTo>
                    <a:lnTo>
                      <a:pt x="264" y="158"/>
                    </a:lnTo>
                    <a:lnTo>
                      <a:pt x="259" y="154"/>
                    </a:lnTo>
                    <a:lnTo>
                      <a:pt x="259" y="154"/>
                    </a:lnTo>
                    <a:lnTo>
                      <a:pt x="254" y="154"/>
                    </a:lnTo>
                    <a:lnTo>
                      <a:pt x="249" y="149"/>
                    </a:lnTo>
                    <a:lnTo>
                      <a:pt x="240" y="154"/>
                    </a:lnTo>
                    <a:lnTo>
                      <a:pt x="230" y="154"/>
                    </a:lnTo>
                    <a:lnTo>
                      <a:pt x="225" y="158"/>
                    </a:lnTo>
                    <a:lnTo>
                      <a:pt x="216" y="158"/>
                    </a:lnTo>
                    <a:lnTo>
                      <a:pt x="211" y="163"/>
                    </a:lnTo>
                    <a:lnTo>
                      <a:pt x="206" y="163"/>
                    </a:lnTo>
                    <a:lnTo>
                      <a:pt x="201" y="163"/>
                    </a:lnTo>
                    <a:lnTo>
                      <a:pt x="197" y="163"/>
                    </a:lnTo>
                    <a:lnTo>
                      <a:pt x="192" y="163"/>
                    </a:lnTo>
                    <a:lnTo>
                      <a:pt x="192" y="163"/>
                    </a:lnTo>
                    <a:lnTo>
                      <a:pt x="192" y="163"/>
                    </a:lnTo>
                    <a:lnTo>
                      <a:pt x="187" y="163"/>
                    </a:lnTo>
                    <a:lnTo>
                      <a:pt x="182" y="158"/>
                    </a:lnTo>
                    <a:lnTo>
                      <a:pt x="177" y="154"/>
                    </a:lnTo>
                    <a:lnTo>
                      <a:pt x="177" y="149"/>
                    </a:lnTo>
                    <a:lnTo>
                      <a:pt x="173" y="144"/>
                    </a:lnTo>
                    <a:lnTo>
                      <a:pt x="173" y="139"/>
                    </a:lnTo>
                    <a:lnTo>
                      <a:pt x="177" y="134"/>
                    </a:lnTo>
                    <a:lnTo>
                      <a:pt x="187" y="130"/>
                    </a:lnTo>
                    <a:lnTo>
                      <a:pt x="192" y="125"/>
                    </a:lnTo>
                    <a:lnTo>
                      <a:pt x="197" y="125"/>
                    </a:lnTo>
                    <a:lnTo>
                      <a:pt x="197" y="125"/>
                    </a:lnTo>
                    <a:lnTo>
                      <a:pt x="201" y="125"/>
                    </a:lnTo>
                    <a:lnTo>
                      <a:pt x="197" y="120"/>
                    </a:lnTo>
                    <a:lnTo>
                      <a:pt x="197" y="115"/>
                    </a:lnTo>
                    <a:lnTo>
                      <a:pt x="187" y="106"/>
                    </a:lnTo>
                    <a:lnTo>
                      <a:pt x="182" y="101"/>
                    </a:lnTo>
                    <a:lnTo>
                      <a:pt x="182" y="96"/>
                    </a:lnTo>
                    <a:lnTo>
                      <a:pt x="177" y="91"/>
                    </a:lnTo>
                    <a:lnTo>
                      <a:pt x="177" y="86"/>
                    </a:lnTo>
                    <a:lnTo>
                      <a:pt x="177" y="86"/>
                    </a:lnTo>
                    <a:lnTo>
                      <a:pt x="173" y="82"/>
                    </a:lnTo>
                    <a:lnTo>
                      <a:pt x="173" y="82"/>
                    </a:lnTo>
                    <a:lnTo>
                      <a:pt x="168" y="77"/>
                    </a:lnTo>
                    <a:lnTo>
                      <a:pt x="168" y="77"/>
                    </a:lnTo>
                    <a:lnTo>
                      <a:pt x="163" y="72"/>
                    </a:lnTo>
                    <a:lnTo>
                      <a:pt x="153" y="67"/>
                    </a:lnTo>
                    <a:lnTo>
                      <a:pt x="149" y="62"/>
                    </a:lnTo>
                    <a:lnTo>
                      <a:pt x="144" y="53"/>
                    </a:lnTo>
                    <a:lnTo>
                      <a:pt x="139" y="43"/>
                    </a:lnTo>
                    <a:lnTo>
                      <a:pt x="134" y="34"/>
                    </a:lnTo>
                    <a:lnTo>
                      <a:pt x="129" y="24"/>
                    </a:lnTo>
                    <a:lnTo>
                      <a:pt x="125" y="14"/>
                    </a:lnTo>
                    <a:lnTo>
                      <a:pt x="120" y="10"/>
                    </a:lnTo>
                    <a:lnTo>
                      <a:pt x="110" y="5"/>
                    </a:lnTo>
                    <a:lnTo>
                      <a:pt x="105" y="0"/>
                    </a:lnTo>
                    <a:lnTo>
                      <a:pt x="91" y="0"/>
                    </a:lnTo>
                    <a:lnTo>
                      <a:pt x="81" y="0"/>
                    </a:lnTo>
                    <a:lnTo>
                      <a:pt x="67" y="0"/>
                    </a:lnTo>
                    <a:lnTo>
                      <a:pt x="53" y="10"/>
                    </a:lnTo>
                    <a:lnTo>
                      <a:pt x="43" y="14"/>
                    </a:lnTo>
                    <a:lnTo>
                      <a:pt x="29" y="24"/>
                    </a:lnTo>
                    <a:lnTo>
                      <a:pt x="24" y="34"/>
                    </a:lnTo>
                    <a:lnTo>
                      <a:pt x="19" y="43"/>
                    </a:lnTo>
                    <a:lnTo>
                      <a:pt x="14" y="53"/>
                    </a:lnTo>
                    <a:lnTo>
                      <a:pt x="9" y="62"/>
                    </a:lnTo>
                    <a:lnTo>
                      <a:pt x="5" y="72"/>
                    </a:lnTo>
                    <a:lnTo>
                      <a:pt x="5" y="82"/>
                    </a:lnTo>
                    <a:lnTo>
                      <a:pt x="0" y="86"/>
                    </a:lnTo>
                    <a:lnTo>
                      <a:pt x="0" y="96"/>
                    </a:lnTo>
                    <a:lnTo>
                      <a:pt x="0" y="106"/>
                    </a:lnTo>
                    <a:lnTo>
                      <a:pt x="0" y="110"/>
                    </a:lnTo>
                    <a:lnTo>
                      <a:pt x="5" y="115"/>
                    </a:lnTo>
                    <a:lnTo>
                      <a:pt x="14" y="120"/>
                    </a:lnTo>
                    <a:lnTo>
                      <a:pt x="29" y="120"/>
                    </a:lnTo>
                    <a:lnTo>
                      <a:pt x="48" y="120"/>
                    </a:lnTo>
                    <a:lnTo>
                      <a:pt x="67" y="115"/>
                    </a:lnTo>
                    <a:lnTo>
                      <a:pt x="86" y="110"/>
                    </a:lnTo>
                    <a:lnTo>
                      <a:pt x="96" y="110"/>
                    </a:lnTo>
                    <a:lnTo>
                      <a:pt x="105" y="110"/>
                    </a:lnTo>
                    <a:lnTo>
                      <a:pt x="115" y="110"/>
                    </a:lnTo>
                    <a:lnTo>
                      <a:pt x="120" y="110"/>
                    </a:lnTo>
                    <a:lnTo>
                      <a:pt x="125" y="115"/>
                    </a:lnTo>
                    <a:lnTo>
                      <a:pt x="129" y="115"/>
                    </a:lnTo>
                    <a:lnTo>
                      <a:pt x="134" y="115"/>
                    </a:lnTo>
                    <a:lnTo>
                      <a:pt x="139" y="120"/>
                    </a:lnTo>
                    <a:lnTo>
                      <a:pt x="149" y="125"/>
                    </a:lnTo>
                    <a:lnTo>
                      <a:pt x="153" y="130"/>
                    </a:lnTo>
                    <a:lnTo>
                      <a:pt x="158" y="134"/>
                    </a:lnTo>
                    <a:lnTo>
                      <a:pt x="163" y="144"/>
                    </a:lnTo>
                    <a:lnTo>
                      <a:pt x="163" y="154"/>
                    </a:lnTo>
                    <a:lnTo>
                      <a:pt x="163" y="163"/>
                    </a:lnTo>
                    <a:close/>
                  </a:path>
                </a:pathLst>
              </a:custGeom>
              <a:solidFill>
                <a:srgbClr val="BC896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10" name="Freeform 86"/>
              <p:cNvSpPr>
                <a:spLocks/>
              </p:cNvSpPr>
              <p:nvPr/>
            </p:nvSpPr>
            <p:spPr bwMode="auto">
              <a:xfrm>
                <a:off x="1235" y="9820"/>
                <a:ext cx="153" cy="67"/>
              </a:xfrm>
              <a:custGeom>
                <a:avLst/>
                <a:gdLst/>
                <a:ahLst/>
                <a:cxnLst>
                  <a:cxn ang="0">
                    <a:pos x="53" y="58"/>
                  </a:cxn>
                  <a:cxn ang="0">
                    <a:pos x="43" y="48"/>
                  </a:cxn>
                  <a:cxn ang="0">
                    <a:pos x="33" y="38"/>
                  </a:cxn>
                  <a:cxn ang="0">
                    <a:pos x="24" y="34"/>
                  </a:cxn>
                  <a:cxn ang="0">
                    <a:pos x="19" y="24"/>
                  </a:cxn>
                  <a:cxn ang="0">
                    <a:pos x="9" y="14"/>
                  </a:cxn>
                  <a:cxn ang="0">
                    <a:pos x="5" y="10"/>
                  </a:cxn>
                  <a:cxn ang="0">
                    <a:pos x="5" y="5"/>
                  </a:cxn>
                  <a:cxn ang="0">
                    <a:pos x="0" y="5"/>
                  </a:cxn>
                  <a:cxn ang="0">
                    <a:pos x="38" y="5"/>
                  </a:cxn>
                  <a:cxn ang="0">
                    <a:pos x="67" y="5"/>
                  </a:cxn>
                  <a:cxn ang="0">
                    <a:pos x="91" y="5"/>
                  </a:cxn>
                  <a:cxn ang="0">
                    <a:pos x="105" y="5"/>
                  </a:cxn>
                  <a:cxn ang="0">
                    <a:pos x="120" y="0"/>
                  </a:cxn>
                  <a:cxn ang="0">
                    <a:pos x="129" y="0"/>
                  </a:cxn>
                  <a:cxn ang="0">
                    <a:pos x="134" y="0"/>
                  </a:cxn>
                  <a:cxn ang="0">
                    <a:pos x="134" y="0"/>
                  </a:cxn>
                  <a:cxn ang="0">
                    <a:pos x="134" y="0"/>
                  </a:cxn>
                  <a:cxn ang="0">
                    <a:pos x="134" y="0"/>
                  </a:cxn>
                  <a:cxn ang="0">
                    <a:pos x="134" y="0"/>
                  </a:cxn>
                  <a:cxn ang="0">
                    <a:pos x="134" y="0"/>
                  </a:cxn>
                  <a:cxn ang="0">
                    <a:pos x="139" y="0"/>
                  </a:cxn>
                  <a:cxn ang="0">
                    <a:pos x="139" y="5"/>
                  </a:cxn>
                  <a:cxn ang="0">
                    <a:pos x="139" y="5"/>
                  </a:cxn>
                  <a:cxn ang="0">
                    <a:pos x="139" y="10"/>
                  </a:cxn>
                  <a:cxn ang="0">
                    <a:pos x="139" y="14"/>
                  </a:cxn>
                  <a:cxn ang="0">
                    <a:pos x="139" y="19"/>
                  </a:cxn>
                  <a:cxn ang="0">
                    <a:pos x="144" y="24"/>
                  </a:cxn>
                  <a:cxn ang="0">
                    <a:pos x="144" y="34"/>
                  </a:cxn>
                  <a:cxn ang="0">
                    <a:pos x="144" y="38"/>
                  </a:cxn>
                  <a:cxn ang="0">
                    <a:pos x="148" y="48"/>
                  </a:cxn>
                  <a:cxn ang="0">
                    <a:pos x="148" y="53"/>
                  </a:cxn>
                  <a:cxn ang="0">
                    <a:pos x="153" y="58"/>
                  </a:cxn>
                  <a:cxn ang="0">
                    <a:pos x="153" y="58"/>
                  </a:cxn>
                  <a:cxn ang="0">
                    <a:pos x="153" y="58"/>
                  </a:cxn>
                  <a:cxn ang="0">
                    <a:pos x="148" y="58"/>
                  </a:cxn>
                  <a:cxn ang="0">
                    <a:pos x="148" y="58"/>
                  </a:cxn>
                  <a:cxn ang="0">
                    <a:pos x="144" y="58"/>
                  </a:cxn>
                  <a:cxn ang="0">
                    <a:pos x="144" y="58"/>
                  </a:cxn>
                  <a:cxn ang="0">
                    <a:pos x="139" y="58"/>
                  </a:cxn>
                  <a:cxn ang="0">
                    <a:pos x="134" y="58"/>
                  </a:cxn>
                  <a:cxn ang="0">
                    <a:pos x="124" y="58"/>
                  </a:cxn>
                  <a:cxn ang="0">
                    <a:pos x="120" y="62"/>
                  </a:cxn>
                  <a:cxn ang="0">
                    <a:pos x="105" y="62"/>
                  </a:cxn>
                  <a:cxn ang="0">
                    <a:pos x="96" y="67"/>
                  </a:cxn>
                  <a:cxn ang="0">
                    <a:pos x="86" y="67"/>
                  </a:cxn>
                  <a:cxn ang="0">
                    <a:pos x="72" y="67"/>
                  </a:cxn>
                  <a:cxn ang="0">
                    <a:pos x="62" y="62"/>
                  </a:cxn>
                  <a:cxn ang="0">
                    <a:pos x="53" y="58"/>
                  </a:cxn>
                </a:cxnLst>
                <a:rect l="0" t="0" r="r" b="b"/>
                <a:pathLst>
                  <a:path w="153" h="67">
                    <a:moveTo>
                      <a:pt x="53" y="58"/>
                    </a:moveTo>
                    <a:lnTo>
                      <a:pt x="43" y="48"/>
                    </a:lnTo>
                    <a:lnTo>
                      <a:pt x="33" y="38"/>
                    </a:lnTo>
                    <a:lnTo>
                      <a:pt x="24" y="34"/>
                    </a:lnTo>
                    <a:lnTo>
                      <a:pt x="19" y="24"/>
                    </a:lnTo>
                    <a:lnTo>
                      <a:pt x="9" y="14"/>
                    </a:lnTo>
                    <a:lnTo>
                      <a:pt x="5" y="10"/>
                    </a:lnTo>
                    <a:lnTo>
                      <a:pt x="5" y="5"/>
                    </a:lnTo>
                    <a:lnTo>
                      <a:pt x="0" y="5"/>
                    </a:lnTo>
                    <a:lnTo>
                      <a:pt x="38" y="5"/>
                    </a:lnTo>
                    <a:lnTo>
                      <a:pt x="67" y="5"/>
                    </a:lnTo>
                    <a:lnTo>
                      <a:pt x="91" y="5"/>
                    </a:lnTo>
                    <a:lnTo>
                      <a:pt x="105" y="5"/>
                    </a:lnTo>
                    <a:lnTo>
                      <a:pt x="120" y="0"/>
                    </a:lnTo>
                    <a:lnTo>
                      <a:pt x="129" y="0"/>
                    </a:lnTo>
                    <a:lnTo>
                      <a:pt x="134" y="0"/>
                    </a:lnTo>
                    <a:lnTo>
                      <a:pt x="134" y="0"/>
                    </a:lnTo>
                    <a:lnTo>
                      <a:pt x="134" y="0"/>
                    </a:lnTo>
                    <a:lnTo>
                      <a:pt x="134" y="0"/>
                    </a:lnTo>
                    <a:lnTo>
                      <a:pt x="134" y="0"/>
                    </a:lnTo>
                    <a:lnTo>
                      <a:pt x="134" y="0"/>
                    </a:lnTo>
                    <a:lnTo>
                      <a:pt x="139" y="0"/>
                    </a:lnTo>
                    <a:lnTo>
                      <a:pt x="139" y="5"/>
                    </a:lnTo>
                    <a:lnTo>
                      <a:pt x="139" y="5"/>
                    </a:lnTo>
                    <a:lnTo>
                      <a:pt x="139" y="10"/>
                    </a:lnTo>
                    <a:lnTo>
                      <a:pt x="139" y="14"/>
                    </a:lnTo>
                    <a:lnTo>
                      <a:pt x="139" y="19"/>
                    </a:lnTo>
                    <a:lnTo>
                      <a:pt x="144" y="24"/>
                    </a:lnTo>
                    <a:lnTo>
                      <a:pt x="144" y="34"/>
                    </a:lnTo>
                    <a:lnTo>
                      <a:pt x="144" y="38"/>
                    </a:lnTo>
                    <a:lnTo>
                      <a:pt x="148" y="48"/>
                    </a:lnTo>
                    <a:lnTo>
                      <a:pt x="148" y="53"/>
                    </a:lnTo>
                    <a:lnTo>
                      <a:pt x="153" y="58"/>
                    </a:lnTo>
                    <a:lnTo>
                      <a:pt x="153" y="58"/>
                    </a:lnTo>
                    <a:lnTo>
                      <a:pt x="153" y="58"/>
                    </a:lnTo>
                    <a:lnTo>
                      <a:pt x="148" y="58"/>
                    </a:lnTo>
                    <a:lnTo>
                      <a:pt x="148" y="58"/>
                    </a:lnTo>
                    <a:lnTo>
                      <a:pt x="144" y="58"/>
                    </a:lnTo>
                    <a:lnTo>
                      <a:pt x="144" y="58"/>
                    </a:lnTo>
                    <a:lnTo>
                      <a:pt x="139" y="58"/>
                    </a:lnTo>
                    <a:lnTo>
                      <a:pt x="134" y="58"/>
                    </a:lnTo>
                    <a:lnTo>
                      <a:pt x="124" y="58"/>
                    </a:lnTo>
                    <a:lnTo>
                      <a:pt x="120" y="62"/>
                    </a:lnTo>
                    <a:lnTo>
                      <a:pt x="105" y="62"/>
                    </a:lnTo>
                    <a:lnTo>
                      <a:pt x="96" y="67"/>
                    </a:lnTo>
                    <a:lnTo>
                      <a:pt x="86" y="67"/>
                    </a:lnTo>
                    <a:lnTo>
                      <a:pt x="72" y="67"/>
                    </a:lnTo>
                    <a:lnTo>
                      <a:pt x="62" y="62"/>
                    </a:lnTo>
                    <a:lnTo>
                      <a:pt x="53" y="58"/>
                    </a:lnTo>
                    <a:close/>
                  </a:path>
                </a:pathLst>
              </a:custGeom>
              <a:solidFill>
                <a:srgbClr val="CD977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11" name="Freeform 87"/>
              <p:cNvSpPr>
                <a:spLocks/>
              </p:cNvSpPr>
              <p:nvPr/>
            </p:nvSpPr>
            <p:spPr bwMode="auto">
              <a:xfrm>
                <a:off x="1244" y="9820"/>
                <a:ext cx="144" cy="58"/>
              </a:xfrm>
              <a:custGeom>
                <a:avLst/>
                <a:gdLst/>
                <a:ahLst/>
                <a:cxnLst>
                  <a:cxn ang="0">
                    <a:pos x="48" y="53"/>
                  </a:cxn>
                  <a:cxn ang="0">
                    <a:pos x="39" y="43"/>
                  </a:cxn>
                  <a:cxn ang="0">
                    <a:pos x="29" y="34"/>
                  </a:cxn>
                  <a:cxn ang="0">
                    <a:pos x="20" y="29"/>
                  </a:cxn>
                  <a:cxn ang="0">
                    <a:pos x="15" y="19"/>
                  </a:cxn>
                  <a:cxn ang="0">
                    <a:pos x="10" y="14"/>
                  </a:cxn>
                  <a:cxn ang="0">
                    <a:pos x="5" y="10"/>
                  </a:cxn>
                  <a:cxn ang="0">
                    <a:pos x="5" y="5"/>
                  </a:cxn>
                  <a:cxn ang="0">
                    <a:pos x="0" y="5"/>
                  </a:cxn>
                  <a:cxn ang="0">
                    <a:pos x="34" y="5"/>
                  </a:cxn>
                  <a:cxn ang="0">
                    <a:pos x="63" y="5"/>
                  </a:cxn>
                  <a:cxn ang="0">
                    <a:pos x="82" y="5"/>
                  </a:cxn>
                  <a:cxn ang="0">
                    <a:pos x="96" y="5"/>
                  </a:cxn>
                  <a:cxn ang="0">
                    <a:pos x="111" y="5"/>
                  </a:cxn>
                  <a:cxn ang="0">
                    <a:pos x="115" y="0"/>
                  </a:cxn>
                  <a:cxn ang="0">
                    <a:pos x="120" y="0"/>
                  </a:cxn>
                  <a:cxn ang="0">
                    <a:pos x="125" y="0"/>
                  </a:cxn>
                  <a:cxn ang="0">
                    <a:pos x="125" y="0"/>
                  </a:cxn>
                  <a:cxn ang="0">
                    <a:pos x="125" y="0"/>
                  </a:cxn>
                  <a:cxn ang="0">
                    <a:pos x="125" y="0"/>
                  </a:cxn>
                  <a:cxn ang="0">
                    <a:pos x="125" y="0"/>
                  </a:cxn>
                  <a:cxn ang="0">
                    <a:pos x="125" y="0"/>
                  </a:cxn>
                  <a:cxn ang="0">
                    <a:pos x="130" y="5"/>
                  </a:cxn>
                  <a:cxn ang="0">
                    <a:pos x="130" y="5"/>
                  </a:cxn>
                  <a:cxn ang="0">
                    <a:pos x="130" y="10"/>
                  </a:cxn>
                  <a:cxn ang="0">
                    <a:pos x="130" y="14"/>
                  </a:cxn>
                  <a:cxn ang="0">
                    <a:pos x="130" y="19"/>
                  </a:cxn>
                  <a:cxn ang="0">
                    <a:pos x="130" y="24"/>
                  </a:cxn>
                  <a:cxn ang="0">
                    <a:pos x="135" y="29"/>
                  </a:cxn>
                  <a:cxn ang="0">
                    <a:pos x="135" y="34"/>
                  </a:cxn>
                  <a:cxn ang="0">
                    <a:pos x="139" y="43"/>
                  </a:cxn>
                  <a:cxn ang="0">
                    <a:pos x="139" y="48"/>
                  </a:cxn>
                  <a:cxn ang="0">
                    <a:pos x="144" y="53"/>
                  </a:cxn>
                  <a:cxn ang="0">
                    <a:pos x="144" y="53"/>
                  </a:cxn>
                  <a:cxn ang="0">
                    <a:pos x="139" y="53"/>
                  </a:cxn>
                  <a:cxn ang="0">
                    <a:pos x="139" y="53"/>
                  </a:cxn>
                  <a:cxn ang="0">
                    <a:pos x="139" y="53"/>
                  </a:cxn>
                  <a:cxn ang="0">
                    <a:pos x="135" y="53"/>
                  </a:cxn>
                  <a:cxn ang="0">
                    <a:pos x="130" y="53"/>
                  </a:cxn>
                  <a:cxn ang="0">
                    <a:pos x="125" y="53"/>
                  </a:cxn>
                  <a:cxn ang="0">
                    <a:pos x="120" y="53"/>
                  </a:cxn>
                  <a:cxn ang="0">
                    <a:pos x="115" y="53"/>
                  </a:cxn>
                  <a:cxn ang="0">
                    <a:pos x="106" y="53"/>
                  </a:cxn>
                  <a:cxn ang="0">
                    <a:pos x="96" y="58"/>
                  </a:cxn>
                  <a:cxn ang="0">
                    <a:pos x="87" y="58"/>
                  </a:cxn>
                  <a:cxn ang="0">
                    <a:pos x="77" y="58"/>
                  </a:cxn>
                  <a:cxn ang="0">
                    <a:pos x="63" y="58"/>
                  </a:cxn>
                  <a:cxn ang="0">
                    <a:pos x="53" y="58"/>
                  </a:cxn>
                  <a:cxn ang="0">
                    <a:pos x="48" y="53"/>
                  </a:cxn>
                </a:cxnLst>
                <a:rect l="0" t="0" r="r" b="b"/>
                <a:pathLst>
                  <a:path w="144" h="58">
                    <a:moveTo>
                      <a:pt x="48" y="53"/>
                    </a:moveTo>
                    <a:lnTo>
                      <a:pt x="39" y="43"/>
                    </a:lnTo>
                    <a:lnTo>
                      <a:pt x="29" y="34"/>
                    </a:lnTo>
                    <a:lnTo>
                      <a:pt x="20" y="29"/>
                    </a:lnTo>
                    <a:lnTo>
                      <a:pt x="15" y="19"/>
                    </a:lnTo>
                    <a:lnTo>
                      <a:pt x="10" y="14"/>
                    </a:lnTo>
                    <a:lnTo>
                      <a:pt x="5" y="10"/>
                    </a:lnTo>
                    <a:lnTo>
                      <a:pt x="5" y="5"/>
                    </a:lnTo>
                    <a:lnTo>
                      <a:pt x="0" y="5"/>
                    </a:lnTo>
                    <a:lnTo>
                      <a:pt x="34" y="5"/>
                    </a:lnTo>
                    <a:lnTo>
                      <a:pt x="63" y="5"/>
                    </a:lnTo>
                    <a:lnTo>
                      <a:pt x="82" y="5"/>
                    </a:lnTo>
                    <a:lnTo>
                      <a:pt x="96" y="5"/>
                    </a:lnTo>
                    <a:lnTo>
                      <a:pt x="111" y="5"/>
                    </a:lnTo>
                    <a:lnTo>
                      <a:pt x="115" y="0"/>
                    </a:lnTo>
                    <a:lnTo>
                      <a:pt x="120" y="0"/>
                    </a:lnTo>
                    <a:lnTo>
                      <a:pt x="125" y="0"/>
                    </a:lnTo>
                    <a:lnTo>
                      <a:pt x="125" y="0"/>
                    </a:lnTo>
                    <a:lnTo>
                      <a:pt x="125" y="0"/>
                    </a:lnTo>
                    <a:lnTo>
                      <a:pt x="125" y="0"/>
                    </a:lnTo>
                    <a:lnTo>
                      <a:pt x="125" y="0"/>
                    </a:lnTo>
                    <a:lnTo>
                      <a:pt x="125" y="0"/>
                    </a:lnTo>
                    <a:lnTo>
                      <a:pt x="130" y="5"/>
                    </a:lnTo>
                    <a:lnTo>
                      <a:pt x="130" y="5"/>
                    </a:lnTo>
                    <a:lnTo>
                      <a:pt x="130" y="10"/>
                    </a:lnTo>
                    <a:lnTo>
                      <a:pt x="130" y="14"/>
                    </a:lnTo>
                    <a:lnTo>
                      <a:pt x="130" y="19"/>
                    </a:lnTo>
                    <a:lnTo>
                      <a:pt x="130" y="24"/>
                    </a:lnTo>
                    <a:lnTo>
                      <a:pt x="135" y="29"/>
                    </a:lnTo>
                    <a:lnTo>
                      <a:pt x="135" y="34"/>
                    </a:lnTo>
                    <a:lnTo>
                      <a:pt x="139" y="43"/>
                    </a:lnTo>
                    <a:lnTo>
                      <a:pt x="139" y="48"/>
                    </a:lnTo>
                    <a:lnTo>
                      <a:pt x="144" y="53"/>
                    </a:lnTo>
                    <a:lnTo>
                      <a:pt x="144" y="53"/>
                    </a:lnTo>
                    <a:lnTo>
                      <a:pt x="139" y="53"/>
                    </a:lnTo>
                    <a:lnTo>
                      <a:pt x="139" y="53"/>
                    </a:lnTo>
                    <a:lnTo>
                      <a:pt x="139" y="53"/>
                    </a:lnTo>
                    <a:lnTo>
                      <a:pt x="135" y="53"/>
                    </a:lnTo>
                    <a:lnTo>
                      <a:pt x="130" y="53"/>
                    </a:lnTo>
                    <a:lnTo>
                      <a:pt x="125" y="53"/>
                    </a:lnTo>
                    <a:lnTo>
                      <a:pt x="120" y="53"/>
                    </a:lnTo>
                    <a:lnTo>
                      <a:pt x="115" y="53"/>
                    </a:lnTo>
                    <a:lnTo>
                      <a:pt x="106" y="53"/>
                    </a:lnTo>
                    <a:lnTo>
                      <a:pt x="96" y="58"/>
                    </a:lnTo>
                    <a:lnTo>
                      <a:pt x="87" y="58"/>
                    </a:lnTo>
                    <a:lnTo>
                      <a:pt x="77" y="58"/>
                    </a:lnTo>
                    <a:lnTo>
                      <a:pt x="63" y="58"/>
                    </a:lnTo>
                    <a:lnTo>
                      <a:pt x="53" y="58"/>
                    </a:lnTo>
                    <a:lnTo>
                      <a:pt x="48" y="53"/>
                    </a:lnTo>
                    <a:close/>
                  </a:path>
                </a:pathLst>
              </a:custGeom>
              <a:solidFill>
                <a:srgbClr val="CA937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12" name="Freeform 88"/>
              <p:cNvSpPr>
                <a:spLocks/>
              </p:cNvSpPr>
              <p:nvPr/>
            </p:nvSpPr>
            <p:spPr bwMode="auto">
              <a:xfrm>
                <a:off x="1259" y="9820"/>
                <a:ext cx="124" cy="53"/>
              </a:xfrm>
              <a:custGeom>
                <a:avLst/>
                <a:gdLst/>
                <a:ahLst/>
                <a:cxnLst>
                  <a:cxn ang="0">
                    <a:pos x="33" y="43"/>
                  </a:cxn>
                  <a:cxn ang="0">
                    <a:pos x="24" y="38"/>
                  </a:cxn>
                  <a:cxn ang="0">
                    <a:pos x="19" y="29"/>
                  </a:cxn>
                  <a:cxn ang="0">
                    <a:pos x="14" y="24"/>
                  </a:cxn>
                  <a:cxn ang="0">
                    <a:pos x="9" y="19"/>
                  </a:cxn>
                  <a:cxn ang="0">
                    <a:pos x="5" y="14"/>
                  </a:cxn>
                  <a:cxn ang="0">
                    <a:pos x="0" y="10"/>
                  </a:cxn>
                  <a:cxn ang="0">
                    <a:pos x="0" y="10"/>
                  </a:cxn>
                  <a:cxn ang="0">
                    <a:pos x="0" y="5"/>
                  </a:cxn>
                  <a:cxn ang="0">
                    <a:pos x="29" y="10"/>
                  </a:cxn>
                  <a:cxn ang="0">
                    <a:pos x="53" y="5"/>
                  </a:cxn>
                  <a:cxn ang="0">
                    <a:pos x="72" y="5"/>
                  </a:cxn>
                  <a:cxn ang="0">
                    <a:pos x="86" y="5"/>
                  </a:cxn>
                  <a:cxn ang="0">
                    <a:pos x="96" y="5"/>
                  </a:cxn>
                  <a:cxn ang="0">
                    <a:pos x="100" y="0"/>
                  </a:cxn>
                  <a:cxn ang="0">
                    <a:pos x="105" y="0"/>
                  </a:cxn>
                  <a:cxn ang="0">
                    <a:pos x="105" y="0"/>
                  </a:cxn>
                  <a:cxn ang="0">
                    <a:pos x="105" y="0"/>
                  </a:cxn>
                  <a:cxn ang="0">
                    <a:pos x="110" y="0"/>
                  </a:cxn>
                  <a:cxn ang="0">
                    <a:pos x="110" y="0"/>
                  </a:cxn>
                  <a:cxn ang="0">
                    <a:pos x="110" y="0"/>
                  </a:cxn>
                  <a:cxn ang="0">
                    <a:pos x="110" y="0"/>
                  </a:cxn>
                  <a:cxn ang="0">
                    <a:pos x="115" y="5"/>
                  </a:cxn>
                  <a:cxn ang="0">
                    <a:pos x="115" y="5"/>
                  </a:cxn>
                  <a:cxn ang="0">
                    <a:pos x="115" y="10"/>
                  </a:cxn>
                  <a:cxn ang="0">
                    <a:pos x="115" y="14"/>
                  </a:cxn>
                  <a:cxn ang="0">
                    <a:pos x="115" y="19"/>
                  </a:cxn>
                  <a:cxn ang="0">
                    <a:pos x="115" y="24"/>
                  </a:cxn>
                  <a:cxn ang="0">
                    <a:pos x="120" y="29"/>
                  </a:cxn>
                  <a:cxn ang="0">
                    <a:pos x="120" y="34"/>
                  </a:cxn>
                  <a:cxn ang="0">
                    <a:pos x="124" y="38"/>
                  </a:cxn>
                  <a:cxn ang="0">
                    <a:pos x="124" y="43"/>
                  </a:cxn>
                  <a:cxn ang="0">
                    <a:pos x="124" y="48"/>
                  </a:cxn>
                  <a:cxn ang="0">
                    <a:pos x="124" y="48"/>
                  </a:cxn>
                  <a:cxn ang="0">
                    <a:pos x="124" y="48"/>
                  </a:cxn>
                  <a:cxn ang="0">
                    <a:pos x="124" y="48"/>
                  </a:cxn>
                  <a:cxn ang="0">
                    <a:pos x="120" y="43"/>
                  </a:cxn>
                  <a:cxn ang="0">
                    <a:pos x="120" y="43"/>
                  </a:cxn>
                  <a:cxn ang="0">
                    <a:pos x="115" y="43"/>
                  </a:cxn>
                  <a:cxn ang="0">
                    <a:pos x="110" y="43"/>
                  </a:cxn>
                  <a:cxn ang="0">
                    <a:pos x="100" y="43"/>
                  </a:cxn>
                  <a:cxn ang="0">
                    <a:pos x="96" y="43"/>
                  </a:cxn>
                  <a:cxn ang="0">
                    <a:pos x="91" y="48"/>
                  </a:cxn>
                  <a:cxn ang="0">
                    <a:pos x="81" y="48"/>
                  </a:cxn>
                  <a:cxn ang="0">
                    <a:pos x="72" y="53"/>
                  </a:cxn>
                  <a:cxn ang="0">
                    <a:pos x="62" y="53"/>
                  </a:cxn>
                  <a:cxn ang="0">
                    <a:pos x="53" y="53"/>
                  </a:cxn>
                  <a:cxn ang="0">
                    <a:pos x="43" y="48"/>
                  </a:cxn>
                  <a:cxn ang="0">
                    <a:pos x="33" y="43"/>
                  </a:cxn>
                </a:cxnLst>
                <a:rect l="0" t="0" r="r" b="b"/>
                <a:pathLst>
                  <a:path w="124" h="53">
                    <a:moveTo>
                      <a:pt x="33" y="43"/>
                    </a:moveTo>
                    <a:lnTo>
                      <a:pt x="24" y="38"/>
                    </a:lnTo>
                    <a:lnTo>
                      <a:pt x="19" y="29"/>
                    </a:lnTo>
                    <a:lnTo>
                      <a:pt x="14" y="24"/>
                    </a:lnTo>
                    <a:lnTo>
                      <a:pt x="9" y="19"/>
                    </a:lnTo>
                    <a:lnTo>
                      <a:pt x="5" y="14"/>
                    </a:lnTo>
                    <a:lnTo>
                      <a:pt x="0" y="10"/>
                    </a:lnTo>
                    <a:lnTo>
                      <a:pt x="0" y="10"/>
                    </a:lnTo>
                    <a:lnTo>
                      <a:pt x="0" y="5"/>
                    </a:lnTo>
                    <a:lnTo>
                      <a:pt x="29" y="10"/>
                    </a:lnTo>
                    <a:lnTo>
                      <a:pt x="53" y="5"/>
                    </a:lnTo>
                    <a:lnTo>
                      <a:pt x="72" y="5"/>
                    </a:lnTo>
                    <a:lnTo>
                      <a:pt x="86" y="5"/>
                    </a:lnTo>
                    <a:lnTo>
                      <a:pt x="96" y="5"/>
                    </a:lnTo>
                    <a:lnTo>
                      <a:pt x="100" y="0"/>
                    </a:lnTo>
                    <a:lnTo>
                      <a:pt x="105" y="0"/>
                    </a:lnTo>
                    <a:lnTo>
                      <a:pt x="105" y="0"/>
                    </a:lnTo>
                    <a:lnTo>
                      <a:pt x="105" y="0"/>
                    </a:lnTo>
                    <a:lnTo>
                      <a:pt x="110" y="0"/>
                    </a:lnTo>
                    <a:lnTo>
                      <a:pt x="110" y="0"/>
                    </a:lnTo>
                    <a:lnTo>
                      <a:pt x="110" y="0"/>
                    </a:lnTo>
                    <a:lnTo>
                      <a:pt x="110" y="0"/>
                    </a:lnTo>
                    <a:lnTo>
                      <a:pt x="115" y="5"/>
                    </a:lnTo>
                    <a:lnTo>
                      <a:pt x="115" y="5"/>
                    </a:lnTo>
                    <a:lnTo>
                      <a:pt x="115" y="10"/>
                    </a:lnTo>
                    <a:lnTo>
                      <a:pt x="115" y="14"/>
                    </a:lnTo>
                    <a:lnTo>
                      <a:pt x="115" y="19"/>
                    </a:lnTo>
                    <a:lnTo>
                      <a:pt x="115" y="24"/>
                    </a:lnTo>
                    <a:lnTo>
                      <a:pt x="120" y="29"/>
                    </a:lnTo>
                    <a:lnTo>
                      <a:pt x="120" y="34"/>
                    </a:lnTo>
                    <a:lnTo>
                      <a:pt x="124" y="38"/>
                    </a:lnTo>
                    <a:lnTo>
                      <a:pt x="124" y="43"/>
                    </a:lnTo>
                    <a:lnTo>
                      <a:pt x="124" y="48"/>
                    </a:lnTo>
                    <a:lnTo>
                      <a:pt x="124" y="48"/>
                    </a:lnTo>
                    <a:lnTo>
                      <a:pt x="124" y="48"/>
                    </a:lnTo>
                    <a:lnTo>
                      <a:pt x="124" y="48"/>
                    </a:lnTo>
                    <a:lnTo>
                      <a:pt x="120" y="43"/>
                    </a:lnTo>
                    <a:lnTo>
                      <a:pt x="120" y="43"/>
                    </a:lnTo>
                    <a:lnTo>
                      <a:pt x="115" y="43"/>
                    </a:lnTo>
                    <a:lnTo>
                      <a:pt x="110" y="43"/>
                    </a:lnTo>
                    <a:lnTo>
                      <a:pt x="100" y="43"/>
                    </a:lnTo>
                    <a:lnTo>
                      <a:pt x="96" y="43"/>
                    </a:lnTo>
                    <a:lnTo>
                      <a:pt x="91" y="48"/>
                    </a:lnTo>
                    <a:lnTo>
                      <a:pt x="81" y="48"/>
                    </a:lnTo>
                    <a:lnTo>
                      <a:pt x="72" y="53"/>
                    </a:lnTo>
                    <a:lnTo>
                      <a:pt x="62" y="53"/>
                    </a:lnTo>
                    <a:lnTo>
                      <a:pt x="53" y="53"/>
                    </a:lnTo>
                    <a:lnTo>
                      <a:pt x="43" y="48"/>
                    </a:lnTo>
                    <a:lnTo>
                      <a:pt x="33" y="43"/>
                    </a:lnTo>
                    <a:close/>
                  </a:path>
                </a:pathLst>
              </a:custGeom>
              <a:solidFill>
                <a:srgbClr val="C8927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13" name="Freeform 89"/>
              <p:cNvSpPr>
                <a:spLocks/>
              </p:cNvSpPr>
              <p:nvPr/>
            </p:nvSpPr>
            <p:spPr bwMode="auto">
              <a:xfrm>
                <a:off x="1268" y="9820"/>
                <a:ext cx="115" cy="48"/>
              </a:xfrm>
              <a:custGeom>
                <a:avLst/>
                <a:gdLst/>
                <a:ahLst/>
                <a:cxnLst>
                  <a:cxn ang="0">
                    <a:pos x="29" y="38"/>
                  </a:cxn>
                  <a:cxn ang="0">
                    <a:pos x="20" y="34"/>
                  </a:cxn>
                  <a:cxn ang="0">
                    <a:pos x="15" y="24"/>
                  </a:cxn>
                  <a:cxn ang="0">
                    <a:pos x="10" y="19"/>
                  </a:cxn>
                  <a:cxn ang="0">
                    <a:pos x="5" y="14"/>
                  </a:cxn>
                  <a:cxn ang="0">
                    <a:pos x="0" y="10"/>
                  </a:cxn>
                  <a:cxn ang="0">
                    <a:pos x="0" y="10"/>
                  </a:cxn>
                  <a:cxn ang="0">
                    <a:pos x="0" y="10"/>
                  </a:cxn>
                  <a:cxn ang="0">
                    <a:pos x="0" y="5"/>
                  </a:cxn>
                  <a:cxn ang="0">
                    <a:pos x="24" y="10"/>
                  </a:cxn>
                  <a:cxn ang="0">
                    <a:pos x="48" y="5"/>
                  </a:cxn>
                  <a:cxn ang="0">
                    <a:pos x="63" y="5"/>
                  </a:cxn>
                  <a:cxn ang="0">
                    <a:pos x="77" y="5"/>
                  </a:cxn>
                  <a:cxn ang="0">
                    <a:pos x="87" y="5"/>
                  </a:cxn>
                  <a:cxn ang="0">
                    <a:pos x="91" y="0"/>
                  </a:cxn>
                  <a:cxn ang="0">
                    <a:pos x="96" y="0"/>
                  </a:cxn>
                  <a:cxn ang="0">
                    <a:pos x="96" y="0"/>
                  </a:cxn>
                  <a:cxn ang="0">
                    <a:pos x="96" y="0"/>
                  </a:cxn>
                  <a:cxn ang="0">
                    <a:pos x="96" y="0"/>
                  </a:cxn>
                  <a:cxn ang="0">
                    <a:pos x="101" y="0"/>
                  </a:cxn>
                  <a:cxn ang="0">
                    <a:pos x="101" y="0"/>
                  </a:cxn>
                  <a:cxn ang="0">
                    <a:pos x="101" y="0"/>
                  </a:cxn>
                  <a:cxn ang="0">
                    <a:pos x="106" y="5"/>
                  </a:cxn>
                  <a:cxn ang="0">
                    <a:pos x="106" y="5"/>
                  </a:cxn>
                  <a:cxn ang="0">
                    <a:pos x="106" y="10"/>
                  </a:cxn>
                  <a:cxn ang="0">
                    <a:pos x="106" y="14"/>
                  </a:cxn>
                  <a:cxn ang="0">
                    <a:pos x="106" y="19"/>
                  </a:cxn>
                  <a:cxn ang="0">
                    <a:pos x="106" y="19"/>
                  </a:cxn>
                  <a:cxn ang="0">
                    <a:pos x="111" y="24"/>
                  </a:cxn>
                  <a:cxn ang="0">
                    <a:pos x="111" y="29"/>
                  </a:cxn>
                  <a:cxn ang="0">
                    <a:pos x="111" y="34"/>
                  </a:cxn>
                  <a:cxn ang="0">
                    <a:pos x="115" y="38"/>
                  </a:cxn>
                  <a:cxn ang="0">
                    <a:pos x="115" y="43"/>
                  </a:cxn>
                  <a:cxn ang="0">
                    <a:pos x="115" y="43"/>
                  </a:cxn>
                  <a:cxn ang="0">
                    <a:pos x="115" y="43"/>
                  </a:cxn>
                  <a:cxn ang="0">
                    <a:pos x="111" y="38"/>
                  </a:cxn>
                  <a:cxn ang="0">
                    <a:pos x="111" y="38"/>
                  </a:cxn>
                  <a:cxn ang="0">
                    <a:pos x="106" y="38"/>
                  </a:cxn>
                  <a:cxn ang="0">
                    <a:pos x="101" y="38"/>
                  </a:cxn>
                  <a:cxn ang="0">
                    <a:pos x="96" y="38"/>
                  </a:cxn>
                  <a:cxn ang="0">
                    <a:pos x="91" y="38"/>
                  </a:cxn>
                  <a:cxn ang="0">
                    <a:pos x="87" y="38"/>
                  </a:cxn>
                  <a:cxn ang="0">
                    <a:pos x="77" y="38"/>
                  </a:cxn>
                  <a:cxn ang="0">
                    <a:pos x="72" y="43"/>
                  </a:cxn>
                  <a:cxn ang="0">
                    <a:pos x="63" y="43"/>
                  </a:cxn>
                  <a:cxn ang="0">
                    <a:pos x="53" y="48"/>
                  </a:cxn>
                  <a:cxn ang="0">
                    <a:pos x="44" y="48"/>
                  </a:cxn>
                  <a:cxn ang="0">
                    <a:pos x="34" y="43"/>
                  </a:cxn>
                  <a:cxn ang="0">
                    <a:pos x="29" y="38"/>
                  </a:cxn>
                </a:cxnLst>
                <a:rect l="0" t="0" r="r" b="b"/>
                <a:pathLst>
                  <a:path w="115" h="48">
                    <a:moveTo>
                      <a:pt x="29" y="38"/>
                    </a:moveTo>
                    <a:lnTo>
                      <a:pt x="20" y="34"/>
                    </a:lnTo>
                    <a:lnTo>
                      <a:pt x="15" y="24"/>
                    </a:lnTo>
                    <a:lnTo>
                      <a:pt x="10" y="19"/>
                    </a:lnTo>
                    <a:lnTo>
                      <a:pt x="5" y="14"/>
                    </a:lnTo>
                    <a:lnTo>
                      <a:pt x="0" y="10"/>
                    </a:lnTo>
                    <a:lnTo>
                      <a:pt x="0" y="10"/>
                    </a:lnTo>
                    <a:lnTo>
                      <a:pt x="0" y="10"/>
                    </a:lnTo>
                    <a:lnTo>
                      <a:pt x="0" y="5"/>
                    </a:lnTo>
                    <a:lnTo>
                      <a:pt x="24" y="10"/>
                    </a:lnTo>
                    <a:lnTo>
                      <a:pt x="48" y="5"/>
                    </a:lnTo>
                    <a:lnTo>
                      <a:pt x="63" y="5"/>
                    </a:lnTo>
                    <a:lnTo>
                      <a:pt x="77" y="5"/>
                    </a:lnTo>
                    <a:lnTo>
                      <a:pt x="87" y="5"/>
                    </a:lnTo>
                    <a:lnTo>
                      <a:pt x="91" y="0"/>
                    </a:lnTo>
                    <a:lnTo>
                      <a:pt x="96" y="0"/>
                    </a:lnTo>
                    <a:lnTo>
                      <a:pt x="96" y="0"/>
                    </a:lnTo>
                    <a:lnTo>
                      <a:pt x="96" y="0"/>
                    </a:lnTo>
                    <a:lnTo>
                      <a:pt x="96" y="0"/>
                    </a:lnTo>
                    <a:lnTo>
                      <a:pt x="101" y="0"/>
                    </a:lnTo>
                    <a:lnTo>
                      <a:pt x="101" y="0"/>
                    </a:lnTo>
                    <a:lnTo>
                      <a:pt x="101" y="0"/>
                    </a:lnTo>
                    <a:lnTo>
                      <a:pt x="106" y="5"/>
                    </a:lnTo>
                    <a:lnTo>
                      <a:pt x="106" y="5"/>
                    </a:lnTo>
                    <a:lnTo>
                      <a:pt x="106" y="10"/>
                    </a:lnTo>
                    <a:lnTo>
                      <a:pt x="106" y="14"/>
                    </a:lnTo>
                    <a:lnTo>
                      <a:pt x="106" y="19"/>
                    </a:lnTo>
                    <a:lnTo>
                      <a:pt x="106" y="19"/>
                    </a:lnTo>
                    <a:lnTo>
                      <a:pt x="111" y="24"/>
                    </a:lnTo>
                    <a:lnTo>
                      <a:pt x="111" y="29"/>
                    </a:lnTo>
                    <a:lnTo>
                      <a:pt x="111" y="34"/>
                    </a:lnTo>
                    <a:lnTo>
                      <a:pt x="115" y="38"/>
                    </a:lnTo>
                    <a:lnTo>
                      <a:pt x="115" y="43"/>
                    </a:lnTo>
                    <a:lnTo>
                      <a:pt x="115" y="43"/>
                    </a:lnTo>
                    <a:lnTo>
                      <a:pt x="115" y="43"/>
                    </a:lnTo>
                    <a:lnTo>
                      <a:pt x="111" y="38"/>
                    </a:lnTo>
                    <a:lnTo>
                      <a:pt x="111" y="38"/>
                    </a:lnTo>
                    <a:lnTo>
                      <a:pt x="106" y="38"/>
                    </a:lnTo>
                    <a:lnTo>
                      <a:pt x="101" y="38"/>
                    </a:lnTo>
                    <a:lnTo>
                      <a:pt x="96" y="38"/>
                    </a:lnTo>
                    <a:lnTo>
                      <a:pt x="91" y="38"/>
                    </a:lnTo>
                    <a:lnTo>
                      <a:pt x="87" y="38"/>
                    </a:lnTo>
                    <a:lnTo>
                      <a:pt x="77" y="38"/>
                    </a:lnTo>
                    <a:lnTo>
                      <a:pt x="72" y="43"/>
                    </a:lnTo>
                    <a:lnTo>
                      <a:pt x="63" y="43"/>
                    </a:lnTo>
                    <a:lnTo>
                      <a:pt x="53" y="48"/>
                    </a:lnTo>
                    <a:lnTo>
                      <a:pt x="44" y="48"/>
                    </a:lnTo>
                    <a:lnTo>
                      <a:pt x="34" y="43"/>
                    </a:lnTo>
                    <a:lnTo>
                      <a:pt x="29" y="38"/>
                    </a:lnTo>
                    <a:close/>
                  </a:path>
                </a:pathLst>
              </a:custGeom>
              <a:solidFill>
                <a:srgbClr val="C5907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14" name="Freeform 90"/>
              <p:cNvSpPr>
                <a:spLocks/>
              </p:cNvSpPr>
              <p:nvPr/>
            </p:nvSpPr>
            <p:spPr bwMode="auto">
              <a:xfrm>
                <a:off x="1278" y="9820"/>
                <a:ext cx="105" cy="38"/>
              </a:xfrm>
              <a:custGeom>
                <a:avLst/>
                <a:gdLst/>
                <a:ahLst/>
                <a:cxnLst>
                  <a:cxn ang="0">
                    <a:pos x="105" y="38"/>
                  </a:cxn>
                  <a:cxn ang="0">
                    <a:pos x="101" y="34"/>
                  </a:cxn>
                  <a:cxn ang="0">
                    <a:pos x="101" y="29"/>
                  </a:cxn>
                  <a:cxn ang="0">
                    <a:pos x="101" y="24"/>
                  </a:cxn>
                  <a:cxn ang="0">
                    <a:pos x="96" y="24"/>
                  </a:cxn>
                  <a:cxn ang="0">
                    <a:pos x="96" y="19"/>
                  </a:cxn>
                  <a:cxn ang="0">
                    <a:pos x="96" y="14"/>
                  </a:cxn>
                  <a:cxn ang="0">
                    <a:pos x="96" y="14"/>
                  </a:cxn>
                  <a:cxn ang="0">
                    <a:pos x="96" y="10"/>
                  </a:cxn>
                  <a:cxn ang="0">
                    <a:pos x="96" y="5"/>
                  </a:cxn>
                  <a:cxn ang="0">
                    <a:pos x="96" y="5"/>
                  </a:cxn>
                  <a:cxn ang="0">
                    <a:pos x="91" y="0"/>
                  </a:cxn>
                  <a:cxn ang="0">
                    <a:pos x="91" y="0"/>
                  </a:cxn>
                  <a:cxn ang="0">
                    <a:pos x="91" y="0"/>
                  </a:cxn>
                  <a:cxn ang="0">
                    <a:pos x="86" y="0"/>
                  </a:cxn>
                  <a:cxn ang="0">
                    <a:pos x="86" y="0"/>
                  </a:cxn>
                  <a:cxn ang="0">
                    <a:pos x="86" y="0"/>
                  </a:cxn>
                  <a:cxn ang="0">
                    <a:pos x="86" y="0"/>
                  </a:cxn>
                  <a:cxn ang="0">
                    <a:pos x="81" y="5"/>
                  </a:cxn>
                  <a:cxn ang="0">
                    <a:pos x="77" y="5"/>
                  </a:cxn>
                  <a:cxn ang="0">
                    <a:pos x="67" y="5"/>
                  </a:cxn>
                  <a:cxn ang="0">
                    <a:pos x="58" y="5"/>
                  </a:cxn>
                  <a:cxn ang="0">
                    <a:pos x="43" y="10"/>
                  </a:cxn>
                  <a:cxn ang="0">
                    <a:pos x="24" y="10"/>
                  </a:cxn>
                  <a:cxn ang="0">
                    <a:pos x="0" y="10"/>
                  </a:cxn>
                  <a:cxn ang="0">
                    <a:pos x="0" y="10"/>
                  </a:cxn>
                  <a:cxn ang="0">
                    <a:pos x="0" y="10"/>
                  </a:cxn>
                  <a:cxn ang="0">
                    <a:pos x="0" y="10"/>
                  </a:cxn>
                  <a:cxn ang="0">
                    <a:pos x="0" y="14"/>
                  </a:cxn>
                  <a:cxn ang="0">
                    <a:pos x="5" y="14"/>
                  </a:cxn>
                  <a:cxn ang="0">
                    <a:pos x="10" y="19"/>
                  </a:cxn>
                  <a:cxn ang="0">
                    <a:pos x="14" y="29"/>
                  </a:cxn>
                  <a:cxn ang="0">
                    <a:pos x="24" y="34"/>
                  </a:cxn>
                  <a:cxn ang="0">
                    <a:pos x="29" y="38"/>
                  </a:cxn>
                  <a:cxn ang="0">
                    <a:pos x="34" y="38"/>
                  </a:cxn>
                  <a:cxn ang="0">
                    <a:pos x="43" y="38"/>
                  </a:cxn>
                  <a:cxn ang="0">
                    <a:pos x="53" y="38"/>
                  </a:cxn>
                  <a:cxn ang="0">
                    <a:pos x="58" y="34"/>
                  </a:cxn>
                  <a:cxn ang="0">
                    <a:pos x="67" y="34"/>
                  </a:cxn>
                  <a:cxn ang="0">
                    <a:pos x="72" y="29"/>
                  </a:cxn>
                  <a:cxn ang="0">
                    <a:pos x="77" y="29"/>
                  </a:cxn>
                  <a:cxn ang="0">
                    <a:pos x="86" y="29"/>
                  </a:cxn>
                  <a:cxn ang="0">
                    <a:pos x="91" y="29"/>
                  </a:cxn>
                  <a:cxn ang="0">
                    <a:pos x="96" y="29"/>
                  </a:cxn>
                  <a:cxn ang="0">
                    <a:pos x="96" y="34"/>
                  </a:cxn>
                  <a:cxn ang="0">
                    <a:pos x="101" y="34"/>
                  </a:cxn>
                  <a:cxn ang="0">
                    <a:pos x="101" y="38"/>
                  </a:cxn>
                  <a:cxn ang="0">
                    <a:pos x="105" y="38"/>
                  </a:cxn>
                  <a:cxn ang="0">
                    <a:pos x="105" y="38"/>
                  </a:cxn>
                </a:cxnLst>
                <a:rect l="0" t="0" r="r" b="b"/>
                <a:pathLst>
                  <a:path w="105" h="38">
                    <a:moveTo>
                      <a:pt x="105" y="38"/>
                    </a:moveTo>
                    <a:lnTo>
                      <a:pt x="101" y="34"/>
                    </a:lnTo>
                    <a:lnTo>
                      <a:pt x="101" y="29"/>
                    </a:lnTo>
                    <a:lnTo>
                      <a:pt x="101" y="24"/>
                    </a:lnTo>
                    <a:lnTo>
                      <a:pt x="96" y="24"/>
                    </a:lnTo>
                    <a:lnTo>
                      <a:pt x="96" y="19"/>
                    </a:lnTo>
                    <a:lnTo>
                      <a:pt x="96" y="14"/>
                    </a:lnTo>
                    <a:lnTo>
                      <a:pt x="96" y="14"/>
                    </a:lnTo>
                    <a:lnTo>
                      <a:pt x="96" y="10"/>
                    </a:lnTo>
                    <a:lnTo>
                      <a:pt x="96" y="5"/>
                    </a:lnTo>
                    <a:lnTo>
                      <a:pt x="96" y="5"/>
                    </a:lnTo>
                    <a:lnTo>
                      <a:pt x="91" y="0"/>
                    </a:lnTo>
                    <a:lnTo>
                      <a:pt x="91" y="0"/>
                    </a:lnTo>
                    <a:lnTo>
                      <a:pt x="91" y="0"/>
                    </a:lnTo>
                    <a:lnTo>
                      <a:pt x="86" y="0"/>
                    </a:lnTo>
                    <a:lnTo>
                      <a:pt x="86" y="0"/>
                    </a:lnTo>
                    <a:lnTo>
                      <a:pt x="86" y="0"/>
                    </a:lnTo>
                    <a:lnTo>
                      <a:pt x="86" y="0"/>
                    </a:lnTo>
                    <a:lnTo>
                      <a:pt x="81" y="5"/>
                    </a:lnTo>
                    <a:lnTo>
                      <a:pt x="77" y="5"/>
                    </a:lnTo>
                    <a:lnTo>
                      <a:pt x="67" y="5"/>
                    </a:lnTo>
                    <a:lnTo>
                      <a:pt x="58" y="5"/>
                    </a:lnTo>
                    <a:lnTo>
                      <a:pt x="43" y="10"/>
                    </a:lnTo>
                    <a:lnTo>
                      <a:pt x="24" y="10"/>
                    </a:lnTo>
                    <a:lnTo>
                      <a:pt x="0" y="10"/>
                    </a:lnTo>
                    <a:lnTo>
                      <a:pt x="0" y="10"/>
                    </a:lnTo>
                    <a:lnTo>
                      <a:pt x="0" y="10"/>
                    </a:lnTo>
                    <a:lnTo>
                      <a:pt x="0" y="10"/>
                    </a:lnTo>
                    <a:lnTo>
                      <a:pt x="0" y="14"/>
                    </a:lnTo>
                    <a:lnTo>
                      <a:pt x="5" y="14"/>
                    </a:lnTo>
                    <a:lnTo>
                      <a:pt x="10" y="19"/>
                    </a:lnTo>
                    <a:lnTo>
                      <a:pt x="14" y="29"/>
                    </a:lnTo>
                    <a:lnTo>
                      <a:pt x="24" y="34"/>
                    </a:lnTo>
                    <a:lnTo>
                      <a:pt x="29" y="38"/>
                    </a:lnTo>
                    <a:lnTo>
                      <a:pt x="34" y="38"/>
                    </a:lnTo>
                    <a:lnTo>
                      <a:pt x="43" y="38"/>
                    </a:lnTo>
                    <a:lnTo>
                      <a:pt x="53" y="38"/>
                    </a:lnTo>
                    <a:lnTo>
                      <a:pt x="58" y="34"/>
                    </a:lnTo>
                    <a:lnTo>
                      <a:pt x="67" y="34"/>
                    </a:lnTo>
                    <a:lnTo>
                      <a:pt x="72" y="29"/>
                    </a:lnTo>
                    <a:lnTo>
                      <a:pt x="77" y="29"/>
                    </a:lnTo>
                    <a:lnTo>
                      <a:pt x="86" y="29"/>
                    </a:lnTo>
                    <a:lnTo>
                      <a:pt x="91" y="29"/>
                    </a:lnTo>
                    <a:lnTo>
                      <a:pt x="96" y="29"/>
                    </a:lnTo>
                    <a:lnTo>
                      <a:pt x="96" y="34"/>
                    </a:lnTo>
                    <a:lnTo>
                      <a:pt x="101" y="34"/>
                    </a:lnTo>
                    <a:lnTo>
                      <a:pt x="101" y="38"/>
                    </a:lnTo>
                    <a:lnTo>
                      <a:pt x="105" y="38"/>
                    </a:lnTo>
                    <a:lnTo>
                      <a:pt x="105" y="38"/>
                    </a:lnTo>
                    <a:close/>
                  </a:path>
                </a:pathLst>
              </a:custGeom>
              <a:solidFill>
                <a:srgbClr val="C18E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15" name="Freeform 91"/>
              <p:cNvSpPr>
                <a:spLocks/>
              </p:cNvSpPr>
              <p:nvPr/>
            </p:nvSpPr>
            <p:spPr bwMode="auto">
              <a:xfrm>
                <a:off x="1297" y="9762"/>
                <a:ext cx="77" cy="48"/>
              </a:xfrm>
              <a:custGeom>
                <a:avLst/>
                <a:gdLst/>
                <a:ahLst/>
                <a:cxnLst>
                  <a:cxn ang="0">
                    <a:pos x="0" y="48"/>
                  </a:cxn>
                  <a:cxn ang="0">
                    <a:pos x="0" y="44"/>
                  </a:cxn>
                  <a:cxn ang="0">
                    <a:pos x="0" y="39"/>
                  </a:cxn>
                  <a:cxn ang="0">
                    <a:pos x="5" y="34"/>
                  </a:cxn>
                  <a:cxn ang="0">
                    <a:pos x="10" y="29"/>
                  </a:cxn>
                  <a:cxn ang="0">
                    <a:pos x="15" y="20"/>
                  </a:cxn>
                  <a:cxn ang="0">
                    <a:pos x="19" y="15"/>
                  </a:cxn>
                  <a:cxn ang="0">
                    <a:pos x="29" y="5"/>
                  </a:cxn>
                  <a:cxn ang="0">
                    <a:pos x="39" y="5"/>
                  </a:cxn>
                  <a:cxn ang="0">
                    <a:pos x="48" y="5"/>
                  </a:cxn>
                  <a:cxn ang="0">
                    <a:pos x="53" y="0"/>
                  </a:cxn>
                  <a:cxn ang="0">
                    <a:pos x="62" y="0"/>
                  </a:cxn>
                  <a:cxn ang="0">
                    <a:pos x="67" y="5"/>
                  </a:cxn>
                  <a:cxn ang="0">
                    <a:pos x="67" y="5"/>
                  </a:cxn>
                  <a:cxn ang="0">
                    <a:pos x="72" y="5"/>
                  </a:cxn>
                  <a:cxn ang="0">
                    <a:pos x="72" y="10"/>
                  </a:cxn>
                  <a:cxn ang="0">
                    <a:pos x="77" y="15"/>
                  </a:cxn>
                  <a:cxn ang="0">
                    <a:pos x="77" y="20"/>
                  </a:cxn>
                  <a:cxn ang="0">
                    <a:pos x="77" y="20"/>
                  </a:cxn>
                  <a:cxn ang="0">
                    <a:pos x="77" y="24"/>
                  </a:cxn>
                  <a:cxn ang="0">
                    <a:pos x="77" y="29"/>
                  </a:cxn>
                  <a:cxn ang="0">
                    <a:pos x="77" y="34"/>
                  </a:cxn>
                  <a:cxn ang="0">
                    <a:pos x="77" y="34"/>
                  </a:cxn>
                  <a:cxn ang="0">
                    <a:pos x="77" y="39"/>
                  </a:cxn>
                  <a:cxn ang="0">
                    <a:pos x="77" y="39"/>
                  </a:cxn>
                  <a:cxn ang="0">
                    <a:pos x="72" y="39"/>
                  </a:cxn>
                  <a:cxn ang="0">
                    <a:pos x="62" y="39"/>
                  </a:cxn>
                  <a:cxn ang="0">
                    <a:pos x="53" y="44"/>
                  </a:cxn>
                  <a:cxn ang="0">
                    <a:pos x="39" y="44"/>
                  </a:cxn>
                  <a:cxn ang="0">
                    <a:pos x="24" y="44"/>
                  </a:cxn>
                  <a:cxn ang="0">
                    <a:pos x="10" y="44"/>
                  </a:cxn>
                  <a:cxn ang="0">
                    <a:pos x="5" y="44"/>
                  </a:cxn>
                  <a:cxn ang="0">
                    <a:pos x="0" y="48"/>
                  </a:cxn>
                </a:cxnLst>
                <a:rect l="0" t="0" r="r" b="b"/>
                <a:pathLst>
                  <a:path w="77" h="48">
                    <a:moveTo>
                      <a:pt x="0" y="48"/>
                    </a:moveTo>
                    <a:lnTo>
                      <a:pt x="0" y="44"/>
                    </a:lnTo>
                    <a:lnTo>
                      <a:pt x="0" y="39"/>
                    </a:lnTo>
                    <a:lnTo>
                      <a:pt x="5" y="34"/>
                    </a:lnTo>
                    <a:lnTo>
                      <a:pt x="10" y="29"/>
                    </a:lnTo>
                    <a:lnTo>
                      <a:pt x="15" y="20"/>
                    </a:lnTo>
                    <a:lnTo>
                      <a:pt x="19" y="15"/>
                    </a:lnTo>
                    <a:lnTo>
                      <a:pt x="29" y="5"/>
                    </a:lnTo>
                    <a:lnTo>
                      <a:pt x="39" y="5"/>
                    </a:lnTo>
                    <a:lnTo>
                      <a:pt x="48" y="5"/>
                    </a:lnTo>
                    <a:lnTo>
                      <a:pt x="53" y="0"/>
                    </a:lnTo>
                    <a:lnTo>
                      <a:pt x="62" y="0"/>
                    </a:lnTo>
                    <a:lnTo>
                      <a:pt x="67" y="5"/>
                    </a:lnTo>
                    <a:lnTo>
                      <a:pt x="67" y="5"/>
                    </a:lnTo>
                    <a:lnTo>
                      <a:pt x="72" y="5"/>
                    </a:lnTo>
                    <a:lnTo>
                      <a:pt x="72" y="10"/>
                    </a:lnTo>
                    <a:lnTo>
                      <a:pt x="77" y="15"/>
                    </a:lnTo>
                    <a:lnTo>
                      <a:pt x="77" y="20"/>
                    </a:lnTo>
                    <a:lnTo>
                      <a:pt x="77" y="20"/>
                    </a:lnTo>
                    <a:lnTo>
                      <a:pt x="77" y="24"/>
                    </a:lnTo>
                    <a:lnTo>
                      <a:pt x="77" y="29"/>
                    </a:lnTo>
                    <a:lnTo>
                      <a:pt x="77" y="34"/>
                    </a:lnTo>
                    <a:lnTo>
                      <a:pt x="77" y="34"/>
                    </a:lnTo>
                    <a:lnTo>
                      <a:pt x="77" y="39"/>
                    </a:lnTo>
                    <a:lnTo>
                      <a:pt x="77" y="39"/>
                    </a:lnTo>
                    <a:lnTo>
                      <a:pt x="72" y="39"/>
                    </a:lnTo>
                    <a:lnTo>
                      <a:pt x="62" y="39"/>
                    </a:lnTo>
                    <a:lnTo>
                      <a:pt x="53" y="44"/>
                    </a:lnTo>
                    <a:lnTo>
                      <a:pt x="39" y="44"/>
                    </a:lnTo>
                    <a:lnTo>
                      <a:pt x="24" y="44"/>
                    </a:lnTo>
                    <a:lnTo>
                      <a:pt x="10" y="44"/>
                    </a:lnTo>
                    <a:lnTo>
                      <a:pt x="5" y="44"/>
                    </a:lnTo>
                    <a:lnTo>
                      <a:pt x="0" y="48"/>
                    </a:lnTo>
                    <a:close/>
                  </a:path>
                </a:pathLst>
              </a:custGeom>
              <a:solidFill>
                <a:srgbClr val="D39A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16" name="Freeform 92"/>
              <p:cNvSpPr>
                <a:spLocks/>
              </p:cNvSpPr>
              <p:nvPr/>
            </p:nvSpPr>
            <p:spPr bwMode="auto">
              <a:xfrm>
                <a:off x="1302" y="9767"/>
                <a:ext cx="72" cy="39"/>
              </a:xfrm>
              <a:custGeom>
                <a:avLst/>
                <a:gdLst/>
                <a:ahLst/>
                <a:cxnLst>
                  <a:cxn ang="0">
                    <a:pos x="34" y="5"/>
                  </a:cxn>
                  <a:cxn ang="0">
                    <a:pos x="43" y="0"/>
                  </a:cxn>
                  <a:cxn ang="0">
                    <a:pos x="48" y="0"/>
                  </a:cxn>
                  <a:cxn ang="0">
                    <a:pos x="53" y="0"/>
                  </a:cxn>
                  <a:cxn ang="0">
                    <a:pos x="57" y="0"/>
                  </a:cxn>
                  <a:cxn ang="0">
                    <a:pos x="62" y="5"/>
                  </a:cxn>
                  <a:cxn ang="0">
                    <a:pos x="67" y="5"/>
                  </a:cxn>
                  <a:cxn ang="0">
                    <a:pos x="67" y="10"/>
                  </a:cxn>
                  <a:cxn ang="0">
                    <a:pos x="67" y="10"/>
                  </a:cxn>
                  <a:cxn ang="0">
                    <a:pos x="67" y="15"/>
                  </a:cxn>
                  <a:cxn ang="0">
                    <a:pos x="72" y="19"/>
                  </a:cxn>
                  <a:cxn ang="0">
                    <a:pos x="72" y="19"/>
                  </a:cxn>
                  <a:cxn ang="0">
                    <a:pos x="72" y="24"/>
                  </a:cxn>
                  <a:cxn ang="0">
                    <a:pos x="72" y="29"/>
                  </a:cxn>
                  <a:cxn ang="0">
                    <a:pos x="72" y="29"/>
                  </a:cxn>
                  <a:cxn ang="0">
                    <a:pos x="72" y="34"/>
                  </a:cxn>
                  <a:cxn ang="0">
                    <a:pos x="72" y="34"/>
                  </a:cxn>
                  <a:cxn ang="0">
                    <a:pos x="67" y="34"/>
                  </a:cxn>
                  <a:cxn ang="0">
                    <a:pos x="57" y="34"/>
                  </a:cxn>
                  <a:cxn ang="0">
                    <a:pos x="48" y="34"/>
                  </a:cxn>
                  <a:cxn ang="0">
                    <a:pos x="34" y="39"/>
                  </a:cxn>
                  <a:cxn ang="0">
                    <a:pos x="19" y="39"/>
                  </a:cxn>
                  <a:cxn ang="0">
                    <a:pos x="10" y="39"/>
                  </a:cxn>
                  <a:cxn ang="0">
                    <a:pos x="0" y="39"/>
                  </a:cxn>
                  <a:cxn ang="0">
                    <a:pos x="0" y="39"/>
                  </a:cxn>
                  <a:cxn ang="0">
                    <a:pos x="0" y="39"/>
                  </a:cxn>
                  <a:cxn ang="0">
                    <a:pos x="0" y="34"/>
                  </a:cxn>
                  <a:cxn ang="0">
                    <a:pos x="5" y="29"/>
                  </a:cxn>
                  <a:cxn ang="0">
                    <a:pos x="5" y="24"/>
                  </a:cxn>
                  <a:cxn ang="0">
                    <a:pos x="10" y="15"/>
                  </a:cxn>
                  <a:cxn ang="0">
                    <a:pos x="19" y="10"/>
                  </a:cxn>
                  <a:cxn ang="0">
                    <a:pos x="24" y="5"/>
                  </a:cxn>
                  <a:cxn ang="0">
                    <a:pos x="34" y="5"/>
                  </a:cxn>
                </a:cxnLst>
                <a:rect l="0" t="0" r="r" b="b"/>
                <a:pathLst>
                  <a:path w="72" h="39">
                    <a:moveTo>
                      <a:pt x="34" y="5"/>
                    </a:moveTo>
                    <a:lnTo>
                      <a:pt x="43" y="0"/>
                    </a:lnTo>
                    <a:lnTo>
                      <a:pt x="48" y="0"/>
                    </a:lnTo>
                    <a:lnTo>
                      <a:pt x="53" y="0"/>
                    </a:lnTo>
                    <a:lnTo>
                      <a:pt x="57" y="0"/>
                    </a:lnTo>
                    <a:lnTo>
                      <a:pt x="62" y="5"/>
                    </a:lnTo>
                    <a:lnTo>
                      <a:pt x="67" y="5"/>
                    </a:lnTo>
                    <a:lnTo>
                      <a:pt x="67" y="10"/>
                    </a:lnTo>
                    <a:lnTo>
                      <a:pt x="67" y="10"/>
                    </a:lnTo>
                    <a:lnTo>
                      <a:pt x="67" y="15"/>
                    </a:lnTo>
                    <a:lnTo>
                      <a:pt x="72" y="19"/>
                    </a:lnTo>
                    <a:lnTo>
                      <a:pt x="72" y="19"/>
                    </a:lnTo>
                    <a:lnTo>
                      <a:pt x="72" y="24"/>
                    </a:lnTo>
                    <a:lnTo>
                      <a:pt x="72" y="29"/>
                    </a:lnTo>
                    <a:lnTo>
                      <a:pt x="72" y="29"/>
                    </a:lnTo>
                    <a:lnTo>
                      <a:pt x="72" y="34"/>
                    </a:lnTo>
                    <a:lnTo>
                      <a:pt x="72" y="34"/>
                    </a:lnTo>
                    <a:lnTo>
                      <a:pt x="67" y="34"/>
                    </a:lnTo>
                    <a:lnTo>
                      <a:pt x="57" y="34"/>
                    </a:lnTo>
                    <a:lnTo>
                      <a:pt x="48" y="34"/>
                    </a:lnTo>
                    <a:lnTo>
                      <a:pt x="34" y="39"/>
                    </a:lnTo>
                    <a:lnTo>
                      <a:pt x="19" y="39"/>
                    </a:lnTo>
                    <a:lnTo>
                      <a:pt x="10" y="39"/>
                    </a:lnTo>
                    <a:lnTo>
                      <a:pt x="0" y="39"/>
                    </a:lnTo>
                    <a:lnTo>
                      <a:pt x="0" y="39"/>
                    </a:lnTo>
                    <a:lnTo>
                      <a:pt x="0" y="39"/>
                    </a:lnTo>
                    <a:lnTo>
                      <a:pt x="0" y="34"/>
                    </a:lnTo>
                    <a:lnTo>
                      <a:pt x="5" y="29"/>
                    </a:lnTo>
                    <a:lnTo>
                      <a:pt x="5" y="24"/>
                    </a:lnTo>
                    <a:lnTo>
                      <a:pt x="10" y="15"/>
                    </a:lnTo>
                    <a:lnTo>
                      <a:pt x="19" y="10"/>
                    </a:lnTo>
                    <a:lnTo>
                      <a:pt x="24" y="5"/>
                    </a:lnTo>
                    <a:lnTo>
                      <a:pt x="34" y="5"/>
                    </a:lnTo>
                    <a:close/>
                  </a:path>
                </a:pathLst>
              </a:custGeom>
              <a:solidFill>
                <a:srgbClr val="D8A07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17" name="Freeform 93"/>
              <p:cNvSpPr>
                <a:spLocks/>
              </p:cNvSpPr>
              <p:nvPr/>
            </p:nvSpPr>
            <p:spPr bwMode="auto">
              <a:xfrm>
                <a:off x="1307" y="9772"/>
                <a:ext cx="62" cy="34"/>
              </a:xfrm>
              <a:custGeom>
                <a:avLst/>
                <a:gdLst/>
                <a:ahLst/>
                <a:cxnLst>
                  <a:cxn ang="0">
                    <a:pos x="29" y="5"/>
                  </a:cxn>
                  <a:cxn ang="0">
                    <a:pos x="38" y="0"/>
                  </a:cxn>
                  <a:cxn ang="0">
                    <a:pos x="43" y="0"/>
                  </a:cxn>
                  <a:cxn ang="0">
                    <a:pos x="48" y="0"/>
                  </a:cxn>
                  <a:cxn ang="0">
                    <a:pos x="52" y="0"/>
                  </a:cxn>
                  <a:cxn ang="0">
                    <a:pos x="57" y="5"/>
                  </a:cxn>
                  <a:cxn ang="0">
                    <a:pos x="62" y="5"/>
                  </a:cxn>
                  <a:cxn ang="0">
                    <a:pos x="62" y="5"/>
                  </a:cxn>
                  <a:cxn ang="0">
                    <a:pos x="62" y="10"/>
                  </a:cxn>
                  <a:cxn ang="0">
                    <a:pos x="62" y="10"/>
                  </a:cxn>
                  <a:cxn ang="0">
                    <a:pos x="62" y="14"/>
                  </a:cxn>
                  <a:cxn ang="0">
                    <a:pos x="62" y="19"/>
                  </a:cxn>
                  <a:cxn ang="0">
                    <a:pos x="62" y="19"/>
                  </a:cxn>
                  <a:cxn ang="0">
                    <a:pos x="62" y="24"/>
                  </a:cxn>
                  <a:cxn ang="0">
                    <a:pos x="62" y="24"/>
                  </a:cxn>
                  <a:cxn ang="0">
                    <a:pos x="62" y="24"/>
                  </a:cxn>
                  <a:cxn ang="0">
                    <a:pos x="62" y="29"/>
                  </a:cxn>
                  <a:cxn ang="0">
                    <a:pos x="62" y="29"/>
                  </a:cxn>
                  <a:cxn ang="0">
                    <a:pos x="52" y="29"/>
                  </a:cxn>
                  <a:cxn ang="0">
                    <a:pos x="43" y="29"/>
                  </a:cxn>
                  <a:cxn ang="0">
                    <a:pos x="29" y="29"/>
                  </a:cxn>
                  <a:cxn ang="0">
                    <a:pos x="19" y="29"/>
                  </a:cxn>
                  <a:cxn ang="0">
                    <a:pos x="9" y="34"/>
                  </a:cxn>
                  <a:cxn ang="0">
                    <a:pos x="0" y="34"/>
                  </a:cxn>
                  <a:cxn ang="0">
                    <a:pos x="0" y="34"/>
                  </a:cxn>
                  <a:cxn ang="0">
                    <a:pos x="0" y="29"/>
                  </a:cxn>
                  <a:cxn ang="0">
                    <a:pos x="0" y="29"/>
                  </a:cxn>
                  <a:cxn ang="0">
                    <a:pos x="5" y="24"/>
                  </a:cxn>
                  <a:cxn ang="0">
                    <a:pos x="5" y="19"/>
                  </a:cxn>
                  <a:cxn ang="0">
                    <a:pos x="9" y="14"/>
                  </a:cxn>
                  <a:cxn ang="0">
                    <a:pos x="14" y="10"/>
                  </a:cxn>
                  <a:cxn ang="0">
                    <a:pos x="24" y="5"/>
                  </a:cxn>
                  <a:cxn ang="0">
                    <a:pos x="29" y="5"/>
                  </a:cxn>
                </a:cxnLst>
                <a:rect l="0" t="0" r="r" b="b"/>
                <a:pathLst>
                  <a:path w="62" h="34">
                    <a:moveTo>
                      <a:pt x="29" y="5"/>
                    </a:moveTo>
                    <a:lnTo>
                      <a:pt x="38" y="0"/>
                    </a:lnTo>
                    <a:lnTo>
                      <a:pt x="43" y="0"/>
                    </a:lnTo>
                    <a:lnTo>
                      <a:pt x="48" y="0"/>
                    </a:lnTo>
                    <a:lnTo>
                      <a:pt x="52" y="0"/>
                    </a:lnTo>
                    <a:lnTo>
                      <a:pt x="57" y="5"/>
                    </a:lnTo>
                    <a:lnTo>
                      <a:pt x="62" y="5"/>
                    </a:lnTo>
                    <a:lnTo>
                      <a:pt x="62" y="5"/>
                    </a:lnTo>
                    <a:lnTo>
                      <a:pt x="62" y="10"/>
                    </a:lnTo>
                    <a:lnTo>
                      <a:pt x="62" y="10"/>
                    </a:lnTo>
                    <a:lnTo>
                      <a:pt x="62" y="14"/>
                    </a:lnTo>
                    <a:lnTo>
                      <a:pt x="62" y="19"/>
                    </a:lnTo>
                    <a:lnTo>
                      <a:pt x="62" y="19"/>
                    </a:lnTo>
                    <a:lnTo>
                      <a:pt x="62" y="24"/>
                    </a:lnTo>
                    <a:lnTo>
                      <a:pt x="62" y="24"/>
                    </a:lnTo>
                    <a:lnTo>
                      <a:pt x="62" y="24"/>
                    </a:lnTo>
                    <a:lnTo>
                      <a:pt x="62" y="29"/>
                    </a:lnTo>
                    <a:lnTo>
                      <a:pt x="62" y="29"/>
                    </a:lnTo>
                    <a:lnTo>
                      <a:pt x="52" y="29"/>
                    </a:lnTo>
                    <a:lnTo>
                      <a:pt x="43" y="29"/>
                    </a:lnTo>
                    <a:lnTo>
                      <a:pt x="29" y="29"/>
                    </a:lnTo>
                    <a:lnTo>
                      <a:pt x="19" y="29"/>
                    </a:lnTo>
                    <a:lnTo>
                      <a:pt x="9" y="34"/>
                    </a:lnTo>
                    <a:lnTo>
                      <a:pt x="0" y="34"/>
                    </a:lnTo>
                    <a:lnTo>
                      <a:pt x="0" y="34"/>
                    </a:lnTo>
                    <a:lnTo>
                      <a:pt x="0" y="29"/>
                    </a:lnTo>
                    <a:lnTo>
                      <a:pt x="0" y="29"/>
                    </a:lnTo>
                    <a:lnTo>
                      <a:pt x="5" y="24"/>
                    </a:lnTo>
                    <a:lnTo>
                      <a:pt x="5" y="19"/>
                    </a:lnTo>
                    <a:lnTo>
                      <a:pt x="9" y="14"/>
                    </a:lnTo>
                    <a:lnTo>
                      <a:pt x="14" y="10"/>
                    </a:lnTo>
                    <a:lnTo>
                      <a:pt x="24" y="5"/>
                    </a:lnTo>
                    <a:lnTo>
                      <a:pt x="29" y="5"/>
                    </a:lnTo>
                    <a:close/>
                  </a:path>
                </a:pathLst>
              </a:custGeom>
              <a:solidFill>
                <a:srgbClr val="DEA47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18" name="Freeform 94"/>
              <p:cNvSpPr>
                <a:spLocks/>
              </p:cNvSpPr>
              <p:nvPr/>
            </p:nvSpPr>
            <p:spPr bwMode="auto">
              <a:xfrm>
                <a:off x="1312" y="9777"/>
                <a:ext cx="57" cy="24"/>
              </a:xfrm>
              <a:custGeom>
                <a:avLst/>
                <a:gdLst/>
                <a:ahLst/>
                <a:cxnLst>
                  <a:cxn ang="0">
                    <a:pos x="24" y="5"/>
                  </a:cxn>
                  <a:cxn ang="0">
                    <a:pos x="33" y="0"/>
                  </a:cxn>
                  <a:cxn ang="0">
                    <a:pos x="38" y="0"/>
                  </a:cxn>
                  <a:cxn ang="0">
                    <a:pos x="43" y="0"/>
                  </a:cxn>
                  <a:cxn ang="0">
                    <a:pos x="47" y="0"/>
                  </a:cxn>
                  <a:cxn ang="0">
                    <a:pos x="52" y="0"/>
                  </a:cxn>
                  <a:cxn ang="0">
                    <a:pos x="52" y="5"/>
                  </a:cxn>
                  <a:cxn ang="0">
                    <a:pos x="57" y="5"/>
                  </a:cxn>
                  <a:cxn ang="0">
                    <a:pos x="57" y="9"/>
                  </a:cxn>
                  <a:cxn ang="0">
                    <a:pos x="57" y="9"/>
                  </a:cxn>
                  <a:cxn ang="0">
                    <a:pos x="57" y="9"/>
                  </a:cxn>
                  <a:cxn ang="0">
                    <a:pos x="57" y="14"/>
                  </a:cxn>
                  <a:cxn ang="0">
                    <a:pos x="57" y="14"/>
                  </a:cxn>
                  <a:cxn ang="0">
                    <a:pos x="57" y="19"/>
                  </a:cxn>
                  <a:cxn ang="0">
                    <a:pos x="57" y="19"/>
                  </a:cxn>
                  <a:cxn ang="0">
                    <a:pos x="57" y="19"/>
                  </a:cxn>
                  <a:cxn ang="0">
                    <a:pos x="57" y="24"/>
                  </a:cxn>
                  <a:cxn ang="0">
                    <a:pos x="52" y="24"/>
                  </a:cxn>
                  <a:cxn ang="0">
                    <a:pos x="47" y="24"/>
                  </a:cxn>
                  <a:cxn ang="0">
                    <a:pos x="38" y="24"/>
                  </a:cxn>
                  <a:cxn ang="0">
                    <a:pos x="28" y="24"/>
                  </a:cxn>
                  <a:cxn ang="0">
                    <a:pos x="14" y="24"/>
                  </a:cxn>
                  <a:cxn ang="0">
                    <a:pos x="9" y="24"/>
                  </a:cxn>
                  <a:cxn ang="0">
                    <a:pos x="0" y="24"/>
                  </a:cxn>
                  <a:cxn ang="0">
                    <a:pos x="0" y="24"/>
                  </a:cxn>
                  <a:cxn ang="0">
                    <a:pos x="0" y="24"/>
                  </a:cxn>
                  <a:cxn ang="0">
                    <a:pos x="0" y="24"/>
                  </a:cxn>
                  <a:cxn ang="0">
                    <a:pos x="0" y="19"/>
                  </a:cxn>
                  <a:cxn ang="0">
                    <a:pos x="4" y="14"/>
                  </a:cxn>
                  <a:cxn ang="0">
                    <a:pos x="9" y="9"/>
                  </a:cxn>
                  <a:cxn ang="0">
                    <a:pos x="14" y="9"/>
                  </a:cxn>
                  <a:cxn ang="0">
                    <a:pos x="19" y="5"/>
                  </a:cxn>
                  <a:cxn ang="0">
                    <a:pos x="24" y="5"/>
                  </a:cxn>
                </a:cxnLst>
                <a:rect l="0" t="0" r="r" b="b"/>
                <a:pathLst>
                  <a:path w="57" h="24">
                    <a:moveTo>
                      <a:pt x="24" y="5"/>
                    </a:moveTo>
                    <a:lnTo>
                      <a:pt x="33" y="0"/>
                    </a:lnTo>
                    <a:lnTo>
                      <a:pt x="38" y="0"/>
                    </a:lnTo>
                    <a:lnTo>
                      <a:pt x="43" y="0"/>
                    </a:lnTo>
                    <a:lnTo>
                      <a:pt x="47" y="0"/>
                    </a:lnTo>
                    <a:lnTo>
                      <a:pt x="52" y="0"/>
                    </a:lnTo>
                    <a:lnTo>
                      <a:pt x="52" y="5"/>
                    </a:lnTo>
                    <a:lnTo>
                      <a:pt x="57" y="5"/>
                    </a:lnTo>
                    <a:lnTo>
                      <a:pt x="57" y="9"/>
                    </a:lnTo>
                    <a:lnTo>
                      <a:pt x="57" y="9"/>
                    </a:lnTo>
                    <a:lnTo>
                      <a:pt x="57" y="9"/>
                    </a:lnTo>
                    <a:lnTo>
                      <a:pt x="57" y="14"/>
                    </a:lnTo>
                    <a:lnTo>
                      <a:pt x="57" y="14"/>
                    </a:lnTo>
                    <a:lnTo>
                      <a:pt x="57" y="19"/>
                    </a:lnTo>
                    <a:lnTo>
                      <a:pt x="57" y="19"/>
                    </a:lnTo>
                    <a:lnTo>
                      <a:pt x="57" y="19"/>
                    </a:lnTo>
                    <a:lnTo>
                      <a:pt x="57" y="24"/>
                    </a:lnTo>
                    <a:lnTo>
                      <a:pt x="52" y="24"/>
                    </a:lnTo>
                    <a:lnTo>
                      <a:pt x="47" y="24"/>
                    </a:lnTo>
                    <a:lnTo>
                      <a:pt x="38" y="24"/>
                    </a:lnTo>
                    <a:lnTo>
                      <a:pt x="28" y="24"/>
                    </a:lnTo>
                    <a:lnTo>
                      <a:pt x="14" y="24"/>
                    </a:lnTo>
                    <a:lnTo>
                      <a:pt x="9" y="24"/>
                    </a:lnTo>
                    <a:lnTo>
                      <a:pt x="0" y="24"/>
                    </a:lnTo>
                    <a:lnTo>
                      <a:pt x="0" y="24"/>
                    </a:lnTo>
                    <a:lnTo>
                      <a:pt x="0" y="24"/>
                    </a:lnTo>
                    <a:lnTo>
                      <a:pt x="0" y="24"/>
                    </a:lnTo>
                    <a:lnTo>
                      <a:pt x="0" y="19"/>
                    </a:lnTo>
                    <a:lnTo>
                      <a:pt x="4" y="14"/>
                    </a:lnTo>
                    <a:lnTo>
                      <a:pt x="9" y="9"/>
                    </a:lnTo>
                    <a:lnTo>
                      <a:pt x="14" y="9"/>
                    </a:lnTo>
                    <a:lnTo>
                      <a:pt x="19" y="5"/>
                    </a:lnTo>
                    <a:lnTo>
                      <a:pt x="24" y="5"/>
                    </a:lnTo>
                    <a:close/>
                  </a:path>
                </a:pathLst>
              </a:custGeom>
              <a:solidFill>
                <a:srgbClr val="E7AE8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19" name="Freeform 95"/>
              <p:cNvSpPr>
                <a:spLocks/>
              </p:cNvSpPr>
              <p:nvPr/>
            </p:nvSpPr>
            <p:spPr bwMode="auto">
              <a:xfrm>
                <a:off x="1316" y="9782"/>
                <a:ext cx="53" cy="19"/>
              </a:xfrm>
              <a:custGeom>
                <a:avLst/>
                <a:gdLst/>
                <a:ahLst/>
                <a:cxnLst>
                  <a:cxn ang="0">
                    <a:pos x="24" y="4"/>
                  </a:cxn>
                  <a:cxn ang="0">
                    <a:pos x="29" y="0"/>
                  </a:cxn>
                  <a:cxn ang="0">
                    <a:pos x="34" y="0"/>
                  </a:cxn>
                  <a:cxn ang="0">
                    <a:pos x="39" y="0"/>
                  </a:cxn>
                  <a:cxn ang="0">
                    <a:pos x="43" y="0"/>
                  </a:cxn>
                  <a:cxn ang="0">
                    <a:pos x="43" y="0"/>
                  </a:cxn>
                  <a:cxn ang="0">
                    <a:pos x="48" y="4"/>
                  </a:cxn>
                  <a:cxn ang="0">
                    <a:pos x="53" y="4"/>
                  </a:cxn>
                  <a:cxn ang="0">
                    <a:pos x="53" y="4"/>
                  </a:cxn>
                  <a:cxn ang="0">
                    <a:pos x="53" y="4"/>
                  </a:cxn>
                  <a:cxn ang="0">
                    <a:pos x="53" y="9"/>
                  </a:cxn>
                  <a:cxn ang="0">
                    <a:pos x="53" y="9"/>
                  </a:cxn>
                  <a:cxn ang="0">
                    <a:pos x="53" y="14"/>
                  </a:cxn>
                  <a:cxn ang="0">
                    <a:pos x="53" y="14"/>
                  </a:cxn>
                  <a:cxn ang="0">
                    <a:pos x="53" y="14"/>
                  </a:cxn>
                  <a:cxn ang="0">
                    <a:pos x="53" y="14"/>
                  </a:cxn>
                  <a:cxn ang="0">
                    <a:pos x="53" y="14"/>
                  </a:cxn>
                  <a:cxn ang="0">
                    <a:pos x="48" y="19"/>
                  </a:cxn>
                  <a:cxn ang="0">
                    <a:pos x="43" y="19"/>
                  </a:cxn>
                  <a:cxn ang="0">
                    <a:pos x="34" y="19"/>
                  </a:cxn>
                  <a:cxn ang="0">
                    <a:pos x="24" y="19"/>
                  </a:cxn>
                  <a:cxn ang="0">
                    <a:pos x="15" y="19"/>
                  </a:cxn>
                  <a:cxn ang="0">
                    <a:pos x="5" y="19"/>
                  </a:cxn>
                  <a:cxn ang="0">
                    <a:pos x="0" y="19"/>
                  </a:cxn>
                  <a:cxn ang="0">
                    <a:pos x="0" y="19"/>
                  </a:cxn>
                  <a:cxn ang="0">
                    <a:pos x="0" y="19"/>
                  </a:cxn>
                  <a:cxn ang="0">
                    <a:pos x="0" y="19"/>
                  </a:cxn>
                  <a:cxn ang="0">
                    <a:pos x="0" y="14"/>
                  </a:cxn>
                  <a:cxn ang="0">
                    <a:pos x="5" y="9"/>
                  </a:cxn>
                  <a:cxn ang="0">
                    <a:pos x="10" y="9"/>
                  </a:cxn>
                  <a:cxn ang="0">
                    <a:pos x="15" y="4"/>
                  </a:cxn>
                  <a:cxn ang="0">
                    <a:pos x="20" y="4"/>
                  </a:cxn>
                  <a:cxn ang="0">
                    <a:pos x="24" y="4"/>
                  </a:cxn>
                </a:cxnLst>
                <a:rect l="0" t="0" r="r" b="b"/>
                <a:pathLst>
                  <a:path w="53" h="19">
                    <a:moveTo>
                      <a:pt x="24" y="4"/>
                    </a:moveTo>
                    <a:lnTo>
                      <a:pt x="29" y="0"/>
                    </a:lnTo>
                    <a:lnTo>
                      <a:pt x="34" y="0"/>
                    </a:lnTo>
                    <a:lnTo>
                      <a:pt x="39" y="0"/>
                    </a:lnTo>
                    <a:lnTo>
                      <a:pt x="43" y="0"/>
                    </a:lnTo>
                    <a:lnTo>
                      <a:pt x="43" y="0"/>
                    </a:lnTo>
                    <a:lnTo>
                      <a:pt x="48" y="4"/>
                    </a:lnTo>
                    <a:lnTo>
                      <a:pt x="53" y="4"/>
                    </a:lnTo>
                    <a:lnTo>
                      <a:pt x="53" y="4"/>
                    </a:lnTo>
                    <a:lnTo>
                      <a:pt x="53" y="4"/>
                    </a:lnTo>
                    <a:lnTo>
                      <a:pt x="53" y="9"/>
                    </a:lnTo>
                    <a:lnTo>
                      <a:pt x="53" y="9"/>
                    </a:lnTo>
                    <a:lnTo>
                      <a:pt x="53" y="14"/>
                    </a:lnTo>
                    <a:lnTo>
                      <a:pt x="53" y="14"/>
                    </a:lnTo>
                    <a:lnTo>
                      <a:pt x="53" y="14"/>
                    </a:lnTo>
                    <a:lnTo>
                      <a:pt x="53" y="14"/>
                    </a:lnTo>
                    <a:lnTo>
                      <a:pt x="53" y="14"/>
                    </a:lnTo>
                    <a:lnTo>
                      <a:pt x="48" y="19"/>
                    </a:lnTo>
                    <a:lnTo>
                      <a:pt x="43" y="19"/>
                    </a:lnTo>
                    <a:lnTo>
                      <a:pt x="34" y="19"/>
                    </a:lnTo>
                    <a:lnTo>
                      <a:pt x="24" y="19"/>
                    </a:lnTo>
                    <a:lnTo>
                      <a:pt x="15" y="19"/>
                    </a:lnTo>
                    <a:lnTo>
                      <a:pt x="5" y="19"/>
                    </a:lnTo>
                    <a:lnTo>
                      <a:pt x="0" y="19"/>
                    </a:lnTo>
                    <a:lnTo>
                      <a:pt x="0" y="19"/>
                    </a:lnTo>
                    <a:lnTo>
                      <a:pt x="0" y="19"/>
                    </a:lnTo>
                    <a:lnTo>
                      <a:pt x="0" y="19"/>
                    </a:lnTo>
                    <a:lnTo>
                      <a:pt x="0" y="14"/>
                    </a:lnTo>
                    <a:lnTo>
                      <a:pt x="5" y="9"/>
                    </a:lnTo>
                    <a:lnTo>
                      <a:pt x="10" y="9"/>
                    </a:lnTo>
                    <a:lnTo>
                      <a:pt x="15" y="4"/>
                    </a:lnTo>
                    <a:lnTo>
                      <a:pt x="20" y="4"/>
                    </a:lnTo>
                    <a:lnTo>
                      <a:pt x="24" y="4"/>
                    </a:lnTo>
                    <a:close/>
                  </a:path>
                </a:pathLst>
              </a:custGeom>
              <a:solidFill>
                <a:srgbClr val="EDB38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20" name="Freeform 96"/>
              <p:cNvSpPr>
                <a:spLocks/>
              </p:cNvSpPr>
              <p:nvPr/>
            </p:nvSpPr>
            <p:spPr bwMode="auto">
              <a:xfrm>
                <a:off x="1321" y="9786"/>
                <a:ext cx="48" cy="15"/>
              </a:xfrm>
              <a:custGeom>
                <a:avLst/>
                <a:gdLst/>
                <a:ahLst/>
                <a:cxnLst>
                  <a:cxn ang="0">
                    <a:pos x="0" y="15"/>
                  </a:cxn>
                  <a:cxn ang="0">
                    <a:pos x="0" y="15"/>
                  </a:cxn>
                  <a:cxn ang="0">
                    <a:pos x="0" y="10"/>
                  </a:cxn>
                  <a:cxn ang="0">
                    <a:pos x="0" y="10"/>
                  </a:cxn>
                  <a:cxn ang="0">
                    <a:pos x="5" y="10"/>
                  </a:cxn>
                  <a:cxn ang="0">
                    <a:pos x="10" y="5"/>
                  </a:cxn>
                  <a:cxn ang="0">
                    <a:pos x="10" y="5"/>
                  </a:cxn>
                  <a:cxn ang="0">
                    <a:pos x="15" y="5"/>
                  </a:cxn>
                  <a:cxn ang="0">
                    <a:pos x="19" y="0"/>
                  </a:cxn>
                  <a:cxn ang="0">
                    <a:pos x="19" y="0"/>
                  </a:cxn>
                  <a:cxn ang="0">
                    <a:pos x="24" y="0"/>
                  </a:cxn>
                  <a:cxn ang="0">
                    <a:pos x="29" y="0"/>
                  </a:cxn>
                  <a:cxn ang="0">
                    <a:pos x="34" y="0"/>
                  </a:cxn>
                  <a:cxn ang="0">
                    <a:pos x="38" y="0"/>
                  </a:cxn>
                  <a:cxn ang="0">
                    <a:pos x="43" y="0"/>
                  </a:cxn>
                  <a:cxn ang="0">
                    <a:pos x="43" y="5"/>
                  </a:cxn>
                  <a:cxn ang="0">
                    <a:pos x="48" y="5"/>
                  </a:cxn>
                  <a:cxn ang="0">
                    <a:pos x="48" y="5"/>
                  </a:cxn>
                  <a:cxn ang="0">
                    <a:pos x="48" y="5"/>
                  </a:cxn>
                  <a:cxn ang="0">
                    <a:pos x="48" y="10"/>
                  </a:cxn>
                  <a:cxn ang="0">
                    <a:pos x="48" y="10"/>
                  </a:cxn>
                  <a:cxn ang="0">
                    <a:pos x="48" y="10"/>
                  </a:cxn>
                  <a:cxn ang="0">
                    <a:pos x="48" y="10"/>
                  </a:cxn>
                  <a:cxn ang="0">
                    <a:pos x="48" y="10"/>
                  </a:cxn>
                  <a:cxn ang="0">
                    <a:pos x="48" y="10"/>
                  </a:cxn>
                  <a:cxn ang="0">
                    <a:pos x="43" y="10"/>
                  </a:cxn>
                  <a:cxn ang="0">
                    <a:pos x="38" y="10"/>
                  </a:cxn>
                  <a:cxn ang="0">
                    <a:pos x="29" y="15"/>
                  </a:cxn>
                  <a:cxn ang="0">
                    <a:pos x="19" y="15"/>
                  </a:cxn>
                  <a:cxn ang="0">
                    <a:pos x="15" y="15"/>
                  </a:cxn>
                  <a:cxn ang="0">
                    <a:pos x="5" y="15"/>
                  </a:cxn>
                  <a:cxn ang="0">
                    <a:pos x="0" y="15"/>
                  </a:cxn>
                  <a:cxn ang="0">
                    <a:pos x="0" y="15"/>
                  </a:cxn>
                </a:cxnLst>
                <a:rect l="0" t="0" r="r" b="b"/>
                <a:pathLst>
                  <a:path w="48" h="15">
                    <a:moveTo>
                      <a:pt x="0" y="15"/>
                    </a:moveTo>
                    <a:lnTo>
                      <a:pt x="0" y="15"/>
                    </a:lnTo>
                    <a:lnTo>
                      <a:pt x="0" y="10"/>
                    </a:lnTo>
                    <a:lnTo>
                      <a:pt x="0" y="10"/>
                    </a:lnTo>
                    <a:lnTo>
                      <a:pt x="5" y="10"/>
                    </a:lnTo>
                    <a:lnTo>
                      <a:pt x="10" y="5"/>
                    </a:lnTo>
                    <a:lnTo>
                      <a:pt x="10" y="5"/>
                    </a:lnTo>
                    <a:lnTo>
                      <a:pt x="15" y="5"/>
                    </a:lnTo>
                    <a:lnTo>
                      <a:pt x="19" y="0"/>
                    </a:lnTo>
                    <a:lnTo>
                      <a:pt x="19" y="0"/>
                    </a:lnTo>
                    <a:lnTo>
                      <a:pt x="24" y="0"/>
                    </a:lnTo>
                    <a:lnTo>
                      <a:pt x="29" y="0"/>
                    </a:lnTo>
                    <a:lnTo>
                      <a:pt x="34" y="0"/>
                    </a:lnTo>
                    <a:lnTo>
                      <a:pt x="38" y="0"/>
                    </a:lnTo>
                    <a:lnTo>
                      <a:pt x="43" y="0"/>
                    </a:lnTo>
                    <a:lnTo>
                      <a:pt x="43" y="5"/>
                    </a:lnTo>
                    <a:lnTo>
                      <a:pt x="48" y="5"/>
                    </a:lnTo>
                    <a:lnTo>
                      <a:pt x="48" y="5"/>
                    </a:lnTo>
                    <a:lnTo>
                      <a:pt x="48" y="5"/>
                    </a:lnTo>
                    <a:lnTo>
                      <a:pt x="48" y="10"/>
                    </a:lnTo>
                    <a:lnTo>
                      <a:pt x="48" y="10"/>
                    </a:lnTo>
                    <a:lnTo>
                      <a:pt x="48" y="10"/>
                    </a:lnTo>
                    <a:lnTo>
                      <a:pt x="48" y="10"/>
                    </a:lnTo>
                    <a:lnTo>
                      <a:pt x="48" y="10"/>
                    </a:lnTo>
                    <a:lnTo>
                      <a:pt x="48" y="10"/>
                    </a:lnTo>
                    <a:lnTo>
                      <a:pt x="43" y="10"/>
                    </a:lnTo>
                    <a:lnTo>
                      <a:pt x="38" y="10"/>
                    </a:lnTo>
                    <a:lnTo>
                      <a:pt x="29" y="15"/>
                    </a:lnTo>
                    <a:lnTo>
                      <a:pt x="19" y="15"/>
                    </a:lnTo>
                    <a:lnTo>
                      <a:pt x="15" y="15"/>
                    </a:lnTo>
                    <a:lnTo>
                      <a:pt x="5" y="15"/>
                    </a:lnTo>
                    <a:lnTo>
                      <a:pt x="0" y="15"/>
                    </a:lnTo>
                    <a:lnTo>
                      <a:pt x="0" y="15"/>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21" name="Freeform 97"/>
              <p:cNvSpPr>
                <a:spLocks/>
              </p:cNvSpPr>
              <p:nvPr/>
            </p:nvSpPr>
            <p:spPr bwMode="auto">
              <a:xfrm>
                <a:off x="1249" y="9791"/>
                <a:ext cx="125" cy="34"/>
              </a:xfrm>
              <a:custGeom>
                <a:avLst/>
                <a:gdLst/>
                <a:ahLst/>
                <a:cxnLst>
                  <a:cxn ang="0">
                    <a:pos x="115" y="19"/>
                  </a:cxn>
                  <a:cxn ang="0">
                    <a:pos x="106" y="19"/>
                  </a:cxn>
                  <a:cxn ang="0">
                    <a:pos x="96" y="19"/>
                  </a:cxn>
                  <a:cxn ang="0">
                    <a:pos x="82" y="19"/>
                  </a:cxn>
                  <a:cxn ang="0">
                    <a:pos x="72" y="19"/>
                  </a:cxn>
                  <a:cxn ang="0">
                    <a:pos x="58" y="19"/>
                  </a:cxn>
                  <a:cxn ang="0">
                    <a:pos x="48" y="24"/>
                  </a:cxn>
                  <a:cxn ang="0">
                    <a:pos x="39" y="24"/>
                  </a:cxn>
                  <a:cxn ang="0">
                    <a:pos x="34" y="29"/>
                  </a:cxn>
                  <a:cxn ang="0">
                    <a:pos x="24" y="29"/>
                  </a:cxn>
                  <a:cxn ang="0">
                    <a:pos x="15" y="34"/>
                  </a:cxn>
                  <a:cxn ang="0">
                    <a:pos x="5" y="34"/>
                  </a:cxn>
                  <a:cxn ang="0">
                    <a:pos x="0" y="29"/>
                  </a:cxn>
                  <a:cxn ang="0">
                    <a:pos x="5" y="29"/>
                  </a:cxn>
                  <a:cxn ang="0">
                    <a:pos x="10" y="29"/>
                  </a:cxn>
                  <a:cxn ang="0">
                    <a:pos x="15" y="29"/>
                  </a:cxn>
                  <a:cxn ang="0">
                    <a:pos x="15" y="29"/>
                  </a:cxn>
                  <a:cxn ang="0">
                    <a:pos x="19" y="29"/>
                  </a:cxn>
                  <a:cxn ang="0">
                    <a:pos x="24" y="24"/>
                  </a:cxn>
                  <a:cxn ang="0">
                    <a:pos x="29" y="24"/>
                  </a:cxn>
                  <a:cxn ang="0">
                    <a:pos x="34" y="19"/>
                  </a:cxn>
                  <a:cxn ang="0">
                    <a:pos x="43" y="19"/>
                  </a:cxn>
                  <a:cxn ang="0">
                    <a:pos x="53" y="10"/>
                  </a:cxn>
                  <a:cxn ang="0">
                    <a:pos x="63" y="5"/>
                  </a:cxn>
                  <a:cxn ang="0">
                    <a:pos x="67" y="5"/>
                  </a:cxn>
                  <a:cxn ang="0">
                    <a:pos x="72" y="0"/>
                  </a:cxn>
                  <a:cxn ang="0">
                    <a:pos x="82" y="0"/>
                  </a:cxn>
                  <a:cxn ang="0">
                    <a:pos x="91" y="0"/>
                  </a:cxn>
                  <a:cxn ang="0">
                    <a:pos x="106" y="0"/>
                  </a:cxn>
                  <a:cxn ang="0">
                    <a:pos x="115" y="0"/>
                  </a:cxn>
                  <a:cxn ang="0">
                    <a:pos x="120" y="5"/>
                  </a:cxn>
                  <a:cxn ang="0">
                    <a:pos x="125" y="5"/>
                  </a:cxn>
                  <a:cxn ang="0">
                    <a:pos x="125" y="5"/>
                  </a:cxn>
                  <a:cxn ang="0">
                    <a:pos x="125" y="10"/>
                  </a:cxn>
                  <a:cxn ang="0">
                    <a:pos x="120" y="15"/>
                  </a:cxn>
                  <a:cxn ang="0">
                    <a:pos x="120" y="19"/>
                  </a:cxn>
                </a:cxnLst>
                <a:rect l="0" t="0" r="r" b="b"/>
                <a:pathLst>
                  <a:path w="125" h="34">
                    <a:moveTo>
                      <a:pt x="115" y="19"/>
                    </a:moveTo>
                    <a:lnTo>
                      <a:pt x="115" y="19"/>
                    </a:lnTo>
                    <a:lnTo>
                      <a:pt x="110" y="19"/>
                    </a:lnTo>
                    <a:lnTo>
                      <a:pt x="106" y="19"/>
                    </a:lnTo>
                    <a:lnTo>
                      <a:pt x="101" y="19"/>
                    </a:lnTo>
                    <a:lnTo>
                      <a:pt x="96" y="19"/>
                    </a:lnTo>
                    <a:lnTo>
                      <a:pt x="87" y="19"/>
                    </a:lnTo>
                    <a:lnTo>
                      <a:pt x="82" y="19"/>
                    </a:lnTo>
                    <a:lnTo>
                      <a:pt x="77" y="19"/>
                    </a:lnTo>
                    <a:lnTo>
                      <a:pt x="72" y="19"/>
                    </a:lnTo>
                    <a:lnTo>
                      <a:pt x="63" y="19"/>
                    </a:lnTo>
                    <a:lnTo>
                      <a:pt x="58" y="19"/>
                    </a:lnTo>
                    <a:lnTo>
                      <a:pt x="53" y="24"/>
                    </a:lnTo>
                    <a:lnTo>
                      <a:pt x="48" y="24"/>
                    </a:lnTo>
                    <a:lnTo>
                      <a:pt x="43" y="24"/>
                    </a:lnTo>
                    <a:lnTo>
                      <a:pt x="39" y="24"/>
                    </a:lnTo>
                    <a:lnTo>
                      <a:pt x="34" y="29"/>
                    </a:lnTo>
                    <a:lnTo>
                      <a:pt x="34" y="29"/>
                    </a:lnTo>
                    <a:lnTo>
                      <a:pt x="29" y="29"/>
                    </a:lnTo>
                    <a:lnTo>
                      <a:pt x="24" y="29"/>
                    </a:lnTo>
                    <a:lnTo>
                      <a:pt x="19" y="29"/>
                    </a:lnTo>
                    <a:lnTo>
                      <a:pt x="15" y="34"/>
                    </a:lnTo>
                    <a:lnTo>
                      <a:pt x="10" y="34"/>
                    </a:lnTo>
                    <a:lnTo>
                      <a:pt x="5" y="34"/>
                    </a:lnTo>
                    <a:lnTo>
                      <a:pt x="0" y="34"/>
                    </a:lnTo>
                    <a:lnTo>
                      <a:pt x="0" y="29"/>
                    </a:lnTo>
                    <a:lnTo>
                      <a:pt x="0" y="29"/>
                    </a:lnTo>
                    <a:lnTo>
                      <a:pt x="5" y="29"/>
                    </a:lnTo>
                    <a:lnTo>
                      <a:pt x="5" y="29"/>
                    </a:lnTo>
                    <a:lnTo>
                      <a:pt x="10" y="29"/>
                    </a:lnTo>
                    <a:lnTo>
                      <a:pt x="10" y="29"/>
                    </a:lnTo>
                    <a:lnTo>
                      <a:pt x="15" y="29"/>
                    </a:lnTo>
                    <a:lnTo>
                      <a:pt x="15" y="29"/>
                    </a:lnTo>
                    <a:lnTo>
                      <a:pt x="15" y="29"/>
                    </a:lnTo>
                    <a:lnTo>
                      <a:pt x="15" y="29"/>
                    </a:lnTo>
                    <a:lnTo>
                      <a:pt x="19" y="29"/>
                    </a:lnTo>
                    <a:lnTo>
                      <a:pt x="19" y="24"/>
                    </a:lnTo>
                    <a:lnTo>
                      <a:pt x="24" y="24"/>
                    </a:lnTo>
                    <a:lnTo>
                      <a:pt x="29" y="24"/>
                    </a:lnTo>
                    <a:lnTo>
                      <a:pt x="29" y="24"/>
                    </a:lnTo>
                    <a:lnTo>
                      <a:pt x="34" y="24"/>
                    </a:lnTo>
                    <a:lnTo>
                      <a:pt x="34" y="19"/>
                    </a:lnTo>
                    <a:lnTo>
                      <a:pt x="39" y="19"/>
                    </a:lnTo>
                    <a:lnTo>
                      <a:pt x="43" y="19"/>
                    </a:lnTo>
                    <a:lnTo>
                      <a:pt x="48" y="15"/>
                    </a:lnTo>
                    <a:lnTo>
                      <a:pt x="53" y="10"/>
                    </a:lnTo>
                    <a:lnTo>
                      <a:pt x="58" y="10"/>
                    </a:lnTo>
                    <a:lnTo>
                      <a:pt x="63" y="5"/>
                    </a:lnTo>
                    <a:lnTo>
                      <a:pt x="67" y="5"/>
                    </a:lnTo>
                    <a:lnTo>
                      <a:pt x="67" y="5"/>
                    </a:lnTo>
                    <a:lnTo>
                      <a:pt x="72" y="5"/>
                    </a:lnTo>
                    <a:lnTo>
                      <a:pt x="72" y="0"/>
                    </a:lnTo>
                    <a:lnTo>
                      <a:pt x="77" y="0"/>
                    </a:lnTo>
                    <a:lnTo>
                      <a:pt x="82" y="0"/>
                    </a:lnTo>
                    <a:lnTo>
                      <a:pt x="87" y="0"/>
                    </a:lnTo>
                    <a:lnTo>
                      <a:pt x="91" y="0"/>
                    </a:lnTo>
                    <a:lnTo>
                      <a:pt x="96" y="0"/>
                    </a:lnTo>
                    <a:lnTo>
                      <a:pt x="106" y="0"/>
                    </a:lnTo>
                    <a:lnTo>
                      <a:pt x="110" y="0"/>
                    </a:lnTo>
                    <a:lnTo>
                      <a:pt x="115" y="0"/>
                    </a:lnTo>
                    <a:lnTo>
                      <a:pt x="120" y="5"/>
                    </a:lnTo>
                    <a:lnTo>
                      <a:pt x="120" y="5"/>
                    </a:lnTo>
                    <a:lnTo>
                      <a:pt x="125" y="5"/>
                    </a:lnTo>
                    <a:lnTo>
                      <a:pt x="125" y="5"/>
                    </a:lnTo>
                    <a:lnTo>
                      <a:pt x="125" y="5"/>
                    </a:lnTo>
                    <a:lnTo>
                      <a:pt x="125" y="5"/>
                    </a:lnTo>
                    <a:lnTo>
                      <a:pt x="125" y="10"/>
                    </a:lnTo>
                    <a:lnTo>
                      <a:pt x="125" y="10"/>
                    </a:lnTo>
                    <a:lnTo>
                      <a:pt x="125" y="15"/>
                    </a:lnTo>
                    <a:lnTo>
                      <a:pt x="120" y="15"/>
                    </a:lnTo>
                    <a:lnTo>
                      <a:pt x="120" y="19"/>
                    </a:lnTo>
                    <a:lnTo>
                      <a:pt x="120" y="19"/>
                    </a:lnTo>
                    <a:lnTo>
                      <a:pt x="115" y="19"/>
                    </a:lnTo>
                    <a:close/>
                  </a:path>
                </a:pathLst>
              </a:custGeom>
              <a:solidFill>
                <a:srgbClr val="B1846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22" name="Freeform 98"/>
              <p:cNvSpPr>
                <a:spLocks/>
              </p:cNvSpPr>
              <p:nvPr/>
            </p:nvSpPr>
            <p:spPr bwMode="auto">
              <a:xfrm>
                <a:off x="1273" y="9551"/>
                <a:ext cx="48" cy="68"/>
              </a:xfrm>
              <a:custGeom>
                <a:avLst/>
                <a:gdLst/>
                <a:ahLst/>
                <a:cxnLst>
                  <a:cxn ang="0">
                    <a:pos x="10" y="44"/>
                  </a:cxn>
                  <a:cxn ang="0">
                    <a:pos x="10" y="39"/>
                  </a:cxn>
                  <a:cxn ang="0">
                    <a:pos x="5" y="39"/>
                  </a:cxn>
                  <a:cxn ang="0">
                    <a:pos x="5" y="34"/>
                  </a:cxn>
                  <a:cxn ang="0">
                    <a:pos x="0" y="34"/>
                  </a:cxn>
                  <a:cxn ang="0">
                    <a:pos x="0" y="29"/>
                  </a:cxn>
                  <a:cxn ang="0">
                    <a:pos x="0" y="24"/>
                  </a:cxn>
                  <a:cxn ang="0">
                    <a:pos x="0" y="20"/>
                  </a:cxn>
                  <a:cxn ang="0">
                    <a:pos x="0" y="15"/>
                  </a:cxn>
                  <a:cxn ang="0">
                    <a:pos x="0" y="5"/>
                  </a:cxn>
                  <a:cxn ang="0">
                    <a:pos x="5" y="5"/>
                  </a:cxn>
                  <a:cxn ang="0">
                    <a:pos x="10" y="0"/>
                  </a:cxn>
                  <a:cxn ang="0">
                    <a:pos x="19" y="0"/>
                  </a:cxn>
                  <a:cxn ang="0">
                    <a:pos x="24" y="5"/>
                  </a:cxn>
                  <a:cxn ang="0">
                    <a:pos x="34" y="5"/>
                  </a:cxn>
                  <a:cxn ang="0">
                    <a:pos x="39" y="5"/>
                  </a:cxn>
                  <a:cxn ang="0">
                    <a:pos x="39" y="10"/>
                  </a:cxn>
                  <a:cxn ang="0">
                    <a:pos x="43" y="10"/>
                  </a:cxn>
                  <a:cxn ang="0">
                    <a:pos x="43" y="15"/>
                  </a:cxn>
                  <a:cxn ang="0">
                    <a:pos x="43" y="15"/>
                  </a:cxn>
                  <a:cxn ang="0">
                    <a:pos x="48" y="20"/>
                  </a:cxn>
                  <a:cxn ang="0">
                    <a:pos x="48" y="20"/>
                  </a:cxn>
                  <a:cxn ang="0">
                    <a:pos x="48" y="24"/>
                  </a:cxn>
                  <a:cxn ang="0">
                    <a:pos x="48" y="24"/>
                  </a:cxn>
                  <a:cxn ang="0">
                    <a:pos x="48" y="29"/>
                  </a:cxn>
                  <a:cxn ang="0">
                    <a:pos x="48" y="34"/>
                  </a:cxn>
                  <a:cxn ang="0">
                    <a:pos x="48" y="39"/>
                  </a:cxn>
                  <a:cxn ang="0">
                    <a:pos x="48" y="44"/>
                  </a:cxn>
                  <a:cxn ang="0">
                    <a:pos x="48" y="48"/>
                  </a:cxn>
                  <a:cxn ang="0">
                    <a:pos x="48" y="58"/>
                  </a:cxn>
                  <a:cxn ang="0">
                    <a:pos x="48" y="63"/>
                  </a:cxn>
                  <a:cxn ang="0">
                    <a:pos x="48" y="63"/>
                  </a:cxn>
                  <a:cxn ang="0">
                    <a:pos x="48" y="68"/>
                  </a:cxn>
                  <a:cxn ang="0">
                    <a:pos x="48" y="68"/>
                  </a:cxn>
                  <a:cxn ang="0">
                    <a:pos x="48" y="63"/>
                  </a:cxn>
                  <a:cxn ang="0">
                    <a:pos x="43" y="63"/>
                  </a:cxn>
                  <a:cxn ang="0">
                    <a:pos x="34" y="58"/>
                  </a:cxn>
                  <a:cxn ang="0">
                    <a:pos x="29" y="53"/>
                  </a:cxn>
                  <a:cxn ang="0">
                    <a:pos x="24" y="53"/>
                  </a:cxn>
                  <a:cxn ang="0">
                    <a:pos x="15" y="48"/>
                  </a:cxn>
                  <a:cxn ang="0">
                    <a:pos x="10" y="44"/>
                  </a:cxn>
                </a:cxnLst>
                <a:rect l="0" t="0" r="r" b="b"/>
                <a:pathLst>
                  <a:path w="48" h="68">
                    <a:moveTo>
                      <a:pt x="10" y="44"/>
                    </a:moveTo>
                    <a:lnTo>
                      <a:pt x="10" y="39"/>
                    </a:lnTo>
                    <a:lnTo>
                      <a:pt x="5" y="39"/>
                    </a:lnTo>
                    <a:lnTo>
                      <a:pt x="5" y="34"/>
                    </a:lnTo>
                    <a:lnTo>
                      <a:pt x="0" y="34"/>
                    </a:lnTo>
                    <a:lnTo>
                      <a:pt x="0" y="29"/>
                    </a:lnTo>
                    <a:lnTo>
                      <a:pt x="0" y="24"/>
                    </a:lnTo>
                    <a:lnTo>
                      <a:pt x="0" y="20"/>
                    </a:lnTo>
                    <a:lnTo>
                      <a:pt x="0" y="15"/>
                    </a:lnTo>
                    <a:lnTo>
                      <a:pt x="0" y="5"/>
                    </a:lnTo>
                    <a:lnTo>
                      <a:pt x="5" y="5"/>
                    </a:lnTo>
                    <a:lnTo>
                      <a:pt x="10" y="0"/>
                    </a:lnTo>
                    <a:lnTo>
                      <a:pt x="19" y="0"/>
                    </a:lnTo>
                    <a:lnTo>
                      <a:pt x="24" y="5"/>
                    </a:lnTo>
                    <a:lnTo>
                      <a:pt x="34" y="5"/>
                    </a:lnTo>
                    <a:lnTo>
                      <a:pt x="39" y="5"/>
                    </a:lnTo>
                    <a:lnTo>
                      <a:pt x="39" y="10"/>
                    </a:lnTo>
                    <a:lnTo>
                      <a:pt x="43" y="10"/>
                    </a:lnTo>
                    <a:lnTo>
                      <a:pt x="43" y="15"/>
                    </a:lnTo>
                    <a:lnTo>
                      <a:pt x="43" y="15"/>
                    </a:lnTo>
                    <a:lnTo>
                      <a:pt x="48" y="20"/>
                    </a:lnTo>
                    <a:lnTo>
                      <a:pt x="48" y="20"/>
                    </a:lnTo>
                    <a:lnTo>
                      <a:pt x="48" y="24"/>
                    </a:lnTo>
                    <a:lnTo>
                      <a:pt x="48" y="24"/>
                    </a:lnTo>
                    <a:lnTo>
                      <a:pt x="48" y="29"/>
                    </a:lnTo>
                    <a:lnTo>
                      <a:pt x="48" y="34"/>
                    </a:lnTo>
                    <a:lnTo>
                      <a:pt x="48" y="39"/>
                    </a:lnTo>
                    <a:lnTo>
                      <a:pt x="48" y="44"/>
                    </a:lnTo>
                    <a:lnTo>
                      <a:pt x="48" y="48"/>
                    </a:lnTo>
                    <a:lnTo>
                      <a:pt x="48" y="58"/>
                    </a:lnTo>
                    <a:lnTo>
                      <a:pt x="48" y="63"/>
                    </a:lnTo>
                    <a:lnTo>
                      <a:pt x="48" y="63"/>
                    </a:lnTo>
                    <a:lnTo>
                      <a:pt x="48" y="68"/>
                    </a:lnTo>
                    <a:lnTo>
                      <a:pt x="48" y="68"/>
                    </a:lnTo>
                    <a:lnTo>
                      <a:pt x="48" y="63"/>
                    </a:lnTo>
                    <a:lnTo>
                      <a:pt x="43" y="63"/>
                    </a:lnTo>
                    <a:lnTo>
                      <a:pt x="34" y="58"/>
                    </a:lnTo>
                    <a:lnTo>
                      <a:pt x="29" y="53"/>
                    </a:lnTo>
                    <a:lnTo>
                      <a:pt x="24" y="53"/>
                    </a:lnTo>
                    <a:lnTo>
                      <a:pt x="15" y="48"/>
                    </a:lnTo>
                    <a:lnTo>
                      <a:pt x="10" y="44"/>
                    </a:lnTo>
                    <a:close/>
                  </a:path>
                </a:pathLst>
              </a:custGeom>
              <a:solidFill>
                <a:srgbClr val="CD957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23" name="Freeform 99"/>
              <p:cNvSpPr>
                <a:spLocks/>
              </p:cNvSpPr>
              <p:nvPr/>
            </p:nvSpPr>
            <p:spPr bwMode="auto">
              <a:xfrm>
                <a:off x="1278" y="9556"/>
                <a:ext cx="43" cy="63"/>
              </a:xfrm>
              <a:custGeom>
                <a:avLst/>
                <a:gdLst/>
                <a:ahLst/>
                <a:cxnLst>
                  <a:cxn ang="0">
                    <a:pos x="10" y="39"/>
                  </a:cxn>
                  <a:cxn ang="0">
                    <a:pos x="5" y="34"/>
                  </a:cxn>
                  <a:cxn ang="0">
                    <a:pos x="5" y="34"/>
                  </a:cxn>
                  <a:cxn ang="0">
                    <a:pos x="0" y="29"/>
                  </a:cxn>
                  <a:cxn ang="0">
                    <a:pos x="0" y="29"/>
                  </a:cxn>
                  <a:cxn ang="0">
                    <a:pos x="0" y="24"/>
                  </a:cxn>
                  <a:cxn ang="0">
                    <a:pos x="0" y="19"/>
                  </a:cxn>
                  <a:cxn ang="0">
                    <a:pos x="0" y="19"/>
                  </a:cxn>
                  <a:cxn ang="0">
                    <a:pos x="0" y="15"/>
                  </a:cxn>
                  <a:cxn ang="0">
                    <a:pos x="0" y="5"/>
                  </a:cxn>
                  <a:cxn ang="0">
                    <a:pos x="5" y="5"/>
                  </a:cxn>
                  <a:cxn ang="0">
                    <a:pos x="10" y="0"/>
                  </a:cxn>
                  <a:cxn ang="0">
                    <a:pos x="14" y="0"/>
                  </a:cxn>
                  <a:cxn ang="0">
                    <a:pos x="24" y="5"/>
                  </a:cxn>
                  <a:cxn ang="0">
                    <a:pos x="29" y="5"/>
                  </a:cxn>
                  <a:cxn ang="0">
                    <a:pos x="34" y="5"/>
                  </a:cxn>
                  <a:cxn ang="0">
                    <a:pos x="38" y="10"/>
                  </a:cxn>
                  <a:cxn ang="0">
                    <a:pos x="38" y="10"/>
                  </a:cxn>
                  <a:cxn ang="0">
                    <a:pos x="38" y="10"/>
                  </a:cxn>
                  <a:cxn ang="0">
                    <a:pos x="43" y="15"/>
                  </a:cxn>
                  <a:cxn ang="0">
                    <a:pos x="43" y="15"/>
                  </a:cxn>
                  <a:cxn ang="0">
                    <a:pos x="43" y="19"/>
                  </a:cxn>
                  <a:cxn ang="0">
                    <a:pos x="43" y="19"/>
                  </a:cxn>
                  <a:cxn ang="0">
                    <a:pos x="43" y="19"/>
                  </a:cxn>
                  <a:cxn ang="0">
                    <a:pos x="43" y="24"/>
                  </a:cxn>
                  <a:cxn ang="0">
                    <a:pos x="43" y="29"/>
                  </a:cxn>
                  <a:cxn ang="0">
                    <a:pos x="43" y="34"/>
                  </a:cxn>
                  <a:cxn ang="0">
                    <a:pos x="43" y="39"/>
                  </a:cxn>
                  <a:cxn ang="0">
                    <a:pos x="43" y="43"/>
                  </a:cxn>
                  <a:cxn ang="0">
                    <a:pos x="43" y="53"/>
                  </a:cxn>
                  <a:cxn ang="0">
                    <a:pos x="43" y="58"/>
                  </a:cxn>
                  <a:cxn ang="0">
                    <a:pos x="43" y="58"/>
                  </a:cxn>
                  <a:cxn ang="0">
                    <a:pos x="43" y="63"/>
                  </a:cxn>
                  <a:cxn ang="0">
                    <a:pos x="43" y="63"/>
                  </a:cxn>
                  <a:cxn ang="0">
                    <a:pos x="43" y="58"/>
                  </a:cxn>
                  <a:cxn ang="0">
                    <a:pos x="38" y="58"/>
                  </a:cxn>
                  <a:cxn ang="0">
                    <a:pos x="34" y="53"/>
                  </a:cxn>
                  <a:cxn ang="0">
                    <a:pos x="24" y="48"/>
                  </a:cxn>
                  <a:cxn ang="0">
                    <a:pos x="19" y="48"/>
                  </a:cxn>
                  <a:cxn ang="0">
                    <a:pos x="14" y="43"/>
                  </a:cxn>
                  <a:cxn ang="0">
                    <a:pos x="10" y="39"/>
                  </a:cxn>
                </a:cxnLst>
                <a:rect l="0" t="0" r="r" b="b"/>
                <a:pathLst>
                  <a:path w="43" h="63">
                    <a:moveTo>
                      <a:pt x="10" y="39"/>
                    </a:moveTo>
                    <a:lnTo>
                      <a:pt x="5" y="34"/>
                    </a:lnTo>
                    <a:lnTo>
                      <a:pt x="5" y="34"/>
                    </a:lnTo>
                    <a:lnTo>
                      <a:pt x="0" y="29"/>
                    </a:lnTo>
                    <a:lnTo>
                      <a:pt x="0" y="29"/>
                    </a:lnTo>
                    <a:lnTo>
                      <a:pt x="0" y="24"/>
                    </a:lnTo>
                    <a:lnTo>
                      <a:pt x="0" y="19"/>
                    </a:lnTo>
                    <a:lnTo>
                      <a:pt x="0" y="19"/>
                    </a:lnTo>
                    <a:lnTo>
                      <a:pt x="0" y="15"/>
                    </a:lnTo>
                    <a:lnTo>
                      <a:pt x="0" y="5"/>
                    </a:lnTo>
                    <a:lnTo>
                      <a:pt x="5" y="5"/>
                    </a:lnTo>
                    <a:lnTo>
                      <a:pt x="10" y="0"/>
                    </a:lnTo>
                    <a:lnTo>
                      <a:pt x="14" y="0"/>
                    </a:lnTo>
                    <a:lnTo>
                      <a:pt x="24" y="5"/>
                    </a:lnTo>
                    <a:lnTo>
                      <a:pt x="29" y="5"/>
                    </a:lnTo>
                    <a:lnTo>
                      <a:pt x="34" y="5"/>
                    </a:lnTo>
                    <a:lnTo>
                      <a:pt x="38" y="10"/>
                    </a:lnTo>
                    <a:lnTo>
                      <a:pt x="38" y="10"/>
                    </a:lnTo>
                    <a:lnTo>
                      <a:pt x="38" y="10"/>
                    </a:lnTo>
                    <a:lnTo>
                      <a:pt x="43" y="15"/>
                    </a:lnTo>
                    <a:lnTo>
                      <a:pt x="43" y="15"/>
                    </a:lnTo>
                    <a:lnTo>
                      <a:pt x="43" y="19"/>
                    </a:lnTo>
                    <a:lnTo>
                      <a:pt x="43" y="19"/>
                    </a:lnTo>
                    <a:lnTo>
                      <a:pt x="43" y="19"/>
                    </a:lnTo>
                    <a:lnTo>
                      <a:pt x="43" y="24"/>
                    </a:lnTo>
                    <a:lnTo>
                      <a:pt x="43" y="29"/>
                    </a:lnTo>
                    <a:lnTo>
                      <a:pt x="43" y="34"/>
                    </a:lnTo>
                    <a:lnTo>
                      <a:pt x="43" y="39"/>
                    </a:lnTo>
                    <a:lnTo>
                      <a:pt x="43" y="43"/>
                    </a:lnTo>
                    <a:lnTo>
                      <a:pt x="43" y="53"/>
                    </a:lnTo>
                    <a:lnTo>
                      <a:pt x="43" y="58"/>
                    </a:lnTo>
                    <a:lnTo>
                      <a:pt x="43" y="58"/>
                    </a:lnTo>
                    <a:lnTo>
                      <a:pt x="43" y="63"/>
                    </a:lnTo>
                    <a:lnTo>
                      <a:pt x="43" y="63"/>
                    </a:lnTo>
                    <a:lnTo>
                      <a:pt x="43" y="58"/>
                    </a:lnTo>
                    <a:lnTo>
                      <a:pt x="38" y="58"/>
                    </a:lnTo>
                    <a:lnTo>
                      <a:pt x="34" y="53"/>
                    </a:lnTo>
                    <a:lnTo>
                      <a:pt x="24" y="48"/>
                    </a:lnTo>
                    <a:lnTo>
                      <a:pt x="19" y="48"/>
                    </a:lnTo>
                    <a:lnTo>
                      <a:pt x="14" y="43"/>
                    </a:lnTo>
                    <a:lnTo>
                      <a:pt x="10" y="39"/>
                    </a:lnTo>
                    <a:close/>
                  </a:path>
                </a:pathLst>
              </a:custGeom>
              <a:solidFill>
                <a:srgbClr val="C5907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24" name="Freeform 100"/>
              <p:cNvSpPr>
                <a:spLocks/>
              </p:cNvSpPr>
              <p:nvPr/>
            </p:nvSpPr>
            <p:spPr bwMode="auto">
              <a:xfrm>
                <a:off x="1283" y="9566"/>
                <a:ext cx="38" cy="53"/>
              </a:xfrm>
              <a:custGeom>
                <a:avLst/>
                <a:gdLst/>
                <a:ahLst/>
                <a:cxnLst>
                  <a:cxn ang="0">
                    <a:pos x="9" y="29"/>
                  </a:cxn>
                  <a:cxn ang="0">
                    <a:pos x="5" y="24"/>
                  </a:cxn>
                  <a:cxn ang="0">
                    <a:pos x="5" y="24"/>
                  </a:cxn>
                  <a:cxn ang="0">
                    <a:pos x="0" y="19"/>
                  </a:cxn>
                  <a:cxn ang="0">
                    <a:pos x="0" y="19"/>
                  </a:cxn>
                  <a:cxn ang="0">
                    <a:pos x="0" y="14"/>
                  </a:cxn>
                  <a:cxn ang="0">
                    <a:pos x="0" y="14"/>
                  </a:cxn>
                  <a:cxn ang="0">
                    <a:pos x="0" y="9"/>
                  </a:cxn>
                  <a:cxn ang="0">
                    <a:pos x="0" y="5"/>
                  </a:cxn>
                  <a:cxn ang="0">
                    <a:pos x="0" y="0"/>
                  </a:cxn>
                  <a:cxn ang="0">
                    <a:pos x="5" y="0"/>
                  </a:cxn>
                  <a:cxn ang="0">
                    <a:pos x="9" y="0"/>
                  </a:cxn>
                  <a:cxn ang="0">
                    <a:pos x="14" y="0"/>
                  </a:cxn>
                  <a:cxn ang="0">
                    <a:pos x="24" y="0"/>
                  </a:cxn>
                  <a:cxn ang="0">
                    <a:pos x="29" y="0"/>
                  </a:cxn>
                  <a:cxn ang="0">
                    <a:pos x="33" y="5"/>
                  </a:cxn>
                  <a:cxn ang="0">
                    <a:pos x="33" y="5"/>
                  </a:cxn>
                  <a:cxn ang="0">
                    <a:pos x="33" y="5"/>
                  </a:cxn>
                  <a:cxn ang="0">
                    <a:pos x="38" y="5"/>
                  </a:cxn>
                  <a:cxn ang="0">
                    <a:pos x="38" y="9"/>
                  </a:cxn>
                  <a:cxn ang="0">
                    <a:pos x="38" y="9"/>
                  </a:cxn>
                  <a:cxn ang="0">
                    <a:pos x="38" y="9"/>
                  </a:cxn>
                  <a:cxn ang="0">
                    <a:pos x="38" y="9"/>
                  </a:cxn>
                  <a:cxn ang="0">
                    <a:pos x="38" y="9"/>
                  </a:cxn>
                  <a:cxn ang="0">
                    <a:pos x="38" y="14"/>
                  </a:cxn>
                  <a:cxn ang="0">
                    <a:pos x="38" y="19"/>
                  </a:cxn>
                  <a:cxn ang="0">
                    <a:pos x="38" y="24"/>
                  </a:cxn>
                  <a:cxn ang="0">
                    <a:pos x="38" y="29"/>
                  </a:cxn>
                  <a:cxn ang="0">
                    <a:pos x="38" y="33"/>
                  </a:cxn>
                  <a:cxn ang="0">
                    <a:pos x="38" y="43"/>
                  </a:cxn>
                  <a:cxn ang="0">
                    <a:pos x="38" y="48"/>
                  </a:cxn>
                  <a:cxn ang="0">
                    <a:pos x="38" y="48"/>
                  </a:cxn>
                  <a:cxn ang="0">
                    <a:pos x="38" y="53"/>
                  </a:cxn>
                  <a:cxn ang="0">
                    <a:pos x="38" y="53"/>
                  </a:cxn>
                  <a:cxn ang="0">
                    <a:pos x="38" y="48"/>
                  </a:cxn>
                  <a:cxn ang="0">
                    <a:pos x="33" y="48"/>
                  </a:cxn>
                  <a:cxn ang="0">
                    <a:pos x="29" y="43"/>
                  </a:cxn>
                  <a:cxn ang="0">
                    <a:pos x="24" y="38"/>
                  </a:cxn>
                  <a:cxn ang="0">
                    <a:pos x="19" y="38"/>
                  </a:cxn>
                  <a:cxn ang="0">
                    <a:pos x="14" y="33"/>
                  </a:cxn>
                  <a:cxn ang="0">
                    <a:pos x="9" y="29"/>
                  </a:cxn>
                </a:cxnLst>
                <a:rect l="0" t="0" r="r" b="b"/>
                <a:pathLst>
                  <a:path w="38" h="53">
                    <a:moveTo>
                      <a:pt x="9" y="29"/>
                    </a:moveTo>
                    <a:lnTo>
                      <a:pt x="5" y="24"/>
                    </a:lnTo>
                    <a:lnTo>
                      <a:pt x="5" y="24"/>
                    </a:lnTo>
                    <a:lnTo>
                      <a:pt x="0" y="19"/>
                    </a:lnTo>
                    <a:lnTo>
                      <a:pt x="0" y="19"/>
                    </a:lnTo>
                    <a:lnTo>
                      <a:pt x="0" y="14"/>
                    </a:lnTo>
                    <a:lnTo>
                      <a:pt x="0" y="14"/>
                    </a:lnTo>
                    <a:lnTo>
                      <a:pt x="0" y="9"/>
                    </a:lnTo>
                    <a:lnTo>
                      <a:pt x="0" y="5"/>
                    </a:lnTo>
                    <a:lnTo>
                      <a:pt x="0" y="0"/>
                    </a:lnTo>
                    <a:lnTo>
                      <a:pt x="5" y="0"/>
                    </a:lnTo>
                    <a:lnTo>
                      <a:pt x="9" y="0"/>
                    </a:lnTo>
                    <a:lnTo>
                      <a:pt x="14" y="0"/>
                    </a:lnTo>
                    <a:lnTo>
                      <a:pt x="24" y="0"/>
                    </a:lnTo>
                    <a:lnTo>
                      <a:pt x="29" y="0"/>
                    </a:lnTo>
                    <a:lnTo>
                      <a:pt x="33" y="5"/>
                    </a:lnTo>
                    <a:lnTo>
                      <a:pt x="33" y="5"/>
                    </a:lnTo>
                    <a:lnTo>
                      <a:pt x="33" y="5"/>
                    </a:lnTo>
                    <a:lnTo>
                      <a:pt x="38" y="5"/>
                    </a:lnTo>
                    <a:lnTo>
                      <a:pt x="38" y="9"/>
                    </a:lnTo>
                    <a:lnTo>
                      <a:pt x="38" y="9"/>
                    </a:lnTo>
                    <a:lnTo>
                      <a:pt x="38" y="9"/>
                    </a:lnTo>
                    <a:lnTo>
                      <a:pt x="38" y="9"/>
                    </a:lnTo>
                    <a:lnTo>
                      <a:pt x="38" y="9"/>
                    </a:lnTo>
                    <a:lnTo>
                      <a:pt x="38" y="14"/>
                    </a:lnTo>
                    <a:lnTo>
                      <a:pt x="38" y="19"/>
                    </a:lnTo>
                    <a:lnTo>
                      <a:pt x="38" y="24"/>
                    </a:lnTo>
                    <a:lnTo>
                      <a:pt x="38" y="29"/>
                    </a:lnTo>
                    <a:lnTo>
                      <a:pt x="38" y="33"/>
                    </a:lnTo>
                    <a:lnTo>
                      <a:pt x="38" y="43"/>
                    </a:lnTo>
                    <a:lnTo>
                      <a:pt x="38" y="48"/>
                    </a:lnTo>
                    <a:lnTo>
                      <a:pt x="38" y="48"/>
                    </a:lnTo>
                    <a:lnTo>
                      <a:pt x="38" y="53"/>
                    </a:lnTo>
                    <a:lnTo>
                      <a:pt x="38" y="53"/>
                    </a:lnTo>
                    <a:lnTo>
                      <a:pt x="38" y="48"/>
                    </a:lnTo>
                    <a:lnTo>
                      <a:pt x="33" y="48"/>
                    </a:lnTo>
                    <a:lnTo>
                      <a:pt x="29" y="43"/>
                    </a:lnTo>
                    <a:lnTo>
                      <a:pt x="24" y="38"/>
                    </a:lnTo>
                    <a:lnTo>
                      <a:pt x="19" y="38"/>
                    </a:lnTo>
                    <a:lnTo>
                      <a:pt x="14" y="33"/>
                    </a:lnTo>
                    <a:lnTo>
                      <a:pt x="9" y="29"/>
                    </a:lnTo>
                    <a:close/>
                  </a:path>
                </a:pathLst>
              </a:custGeom>
              <a:solidFill>
                <a:srgbClr val="C18E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25" name="Freeform 101"/>
              <p:cNvSpPr>
                <a:spLocks/>
              </p:cNvSpPr>
              <p:nvPr/>
            </p:nvSpPr>
            <p:spPr bwMode="auto">
              <a:xfrm>
                <a:off x="1288" y="9571"/>
                <a:ext cx="33" cy="48"/>
              </a:xfrm>
              <a:custGeom>
                <a:avLst/>
                <a:gdLst/>
                <a:ahLst/>
                <a:cxnLst>
                  <a:cxn ang="0">
                    <a:pos x="33" y="48"/>
                  </a:cxn>
                  <a:cxn ang="0">
                    <a:pos x="33" y="43"/>
                  </a:cxn>
                  <a:cxn ang="0">
                    <a:pos x="33" y="43"/>
                  </a:cxn>
                  <a:cxn ang="0">
                    <a:pos x="33" y="38"/>
                  </a:cxn>
                  <a:cxn ang="0">
                    <a:pos x="33" y="28"/>
                  </a:cxn>
                  <a:cxn ang="0">
                    <a:pos x="33" y="24"/>
                  </a:cxn>
                  <a:cxn ang="0">
                    <a:pos x="33" y="19"/>
                  </a:cxn>
                  <a:cxn ang="0">
                    <a:pos x="33" y="14"/>
                  </a:cxn>
                  <a:cxn ang="0">
                    <a:pos x="33" y="9"/>
                  </a:cxn>
                  <a:cxn ang="0">
                    <a:pos x="33" y="9"/>
                  </a:cxn>
                  <a:cxn ang="0">
                    <a:pos x="33" y="4"/>
                  </a:cxn>
                  <a:cxn ang="0">
                    <a:pos x="33" y="4"/>
                  </a:cxn>
                  <a:cxn ang="0">
                    <a:pos x="33" y="4"/>
                  </a:cxn>
                  <a:cxn ang="0">
                    <a:pos x="33" y="4"/>
                  </a:cxn>
                  <a:cxn ang="0">
                    <a:pos x="33" y="4"/>
                  </a:cxn>
                  <a:cxn ang="0">
                    <a:pos x="33" y="4"/>
                  </a:cxn>
                  <a:cxn ang="0">
                    <a:pos x="33" y="4"/>
                  </a:cxn>
                  <a:cxn ang="0">
                    <a:pos x="28" y="4"/>
                  </a:cxn>
                  <a:cxn ang="0">
                    <a:pos x="24" y="4"/>
                  </a:cxn>
                  <a:cxn ang="0">
                    <a:pos x="19" y="0"/>
                  </a:cxn>
                  <a:cxn ang="0">
                    <a:pos x="14" y="0"/>
                  </a:cxn>
                  <a:cxn ang="0">
                    <a:pos x="9" y="0"/>
                  </a:cxn>
                  <a:cxn ang="0">
                    <a:pos x="4" y="0"/>
                  </a:cxn>
                  <a:cxn ang="0">
                    <a:pos x="0" y="0"/>
                  </a:cxn>
                  <a:cxn ang="0">
                    <a:pos x="0" y="4"/>
                  </a:cxn>
                  <a:cxn ang="0">
                    <a:pos x="0" y="9"/>
                  </a:cxn>
                  <a:cxn ang="0">
                    <a:pos x="0" y="9"/>
                  </a:cxn>
                  <a:cxn ang="0">
                    <a:pos x="0" y="14"/>
                  </a:cxn>
                  <a:cxn ang="0">
                    <a:pos x="0" y="14"/>
                  </a:cxn>
                  <a:cxn ang="0">
                    <a:pos x="0" y="14"/>
                  </a:cxn>
                  <a:cxn ang="0">
                    <a:pos x="0" y="19"/>
                  </a:cxn>
                  <a:cxn ang="0">
                    <a:pos x="4" y="24"/>
                  </a:cxn>
                  <a:cxn ang="0">
                    <a:pos x="9" y="24"/>
                  </a:cxn>
                  <a:cxn ang="0">
                    <a:pos x="14" y="28"/>
                  </a:cxn>
                  <a:cxn ang="0">
                    <a:pos x="19" y="33"/>
                  </a:cxn>
                  <a:cxn ang="0">
                    <a:pos x="24" y="38"/>
                  </a:cxn>
                  <a:cxn ang="0">
                    <a:pos x="24" y="38"/>
                  </a:cxn>
                  <a:cxn ang="0">
                    <a:pos x="28" y="43"/>
                  </a:cxn>
                  <a:cxn ang="0">
                    <a:pos x="33" y="43"/>
                  </a:cxn>
                  <a:cxn ang="0">
                    <a:pos x="33" y="48"/>
                  </a:cxn>
                  <a:cxn ang="0">
                    <a:pos x="33" y="48"/>
                  </a:cxn>
                </a:cxnLst>
                <a:rect l="0" t="0" r="r" b="b"/>
                <a:pathLst>
                  <a:path w="33" h="48">
                    <a:moveTo>
                      <a:pt x="33" y="48"/>
                    </a:moveTo>
                    <a:lnTo>
                      <a:pt x="33" y="43"/>
                    </a:lnTo>
                    <a:lnTo>
                      <a:pt x="33" y="43"/>
                    </a:lnTo>
                    <a:lnTo>
                      <a:pt x="33" y="38"/>
                    </a:lnTo>
                    <a:lnTo>
                      <a:pt x="33" y="28"/>
                    </a:lnTo>
                    <a:lnTo>
                      <a:pt x="33" y="24"/>
                    </a:lnTo>
                    <a:lnTo>
                      <a:pt x="33" y="19"/>
                    </a:lnTo>
                    <a:lnTo>
                      <a:pt x="33" y="14"/>
                    </a:lnTo>
                    <a:lnTo>
                      <a:pt x="33" y="9"/>
                    </a:lnTo>
                    <a:lnTo>
                      <a:pt x="33" y="9"/>
                    </a:lnTo>
                    <a:lnTo>
                      <a:pt x="33" y="4"/>
                    </a:lnTo>
                    <a:lnTo>
                      <a:pt x="33" y="4"/>
                    </a:lnTo>
                    <a:lnTo>
                      <a:pt x="33" y="4"/>
                    </a:lnTo>
                    <a:lnTo>
                      <a:pt x="33" y="4"/>
                    </a:lnTo>
                    <a:lnTo>
                      <a:pt x="33" y="4"/>
                    </a:lnTo>
                    <a:lnTo>
                      <a:pt x="33" y="4"/>
                    </a:lnTo>
                    <a:lnTo>
                      <a:pt x="33" y="4"/>
                    </a:lnTo>
                    <a:lnTo>
                      <a:pt x="28" y="4"/>
                    </a:lnTo>
                    <a:lnTo>
                      <a:pt x="24" y="4"/>
                    </a:lnTo>
                    <a:lnTo>
                      <a:pt x="19" y="0"/>
                    </a:lnTo>
                    <a:lnTo>
                      <a:pt x="14" y="0"/>
                    </a:lnTo>
                    <a:lnTo>
                      <a:pt x="9" y="0"/>
                    </a:lnTo>
                    <a:lnTo>
                      <a:pt x="4" y="0"/>
                    </a:lnTo>
                    <a:lnTo>
                      <a:pt x="0" y="0"/>
                    </a:lnTo>
                    <a:lnTo>
                      <a:pt x="0" y="4"/>
                    </a:lnTo>
                    <a:lnTo>
                      <a:pt x="0" y="9"/>
                    </a:lnTo>
                    <a:lnTo>
                      <a:pt x="0" y="9"/>
                    </a:lnTo>
                    <a:lnTo>
                      <a:pt x="0" y="14"/>
                    </a:lnTo>
                    <a:lnTo>
                      <a:pt x="0" y="14"/>
                    </a:lnTo>
                    <a:lnTo>
                      <a:pt x="0" y="14"/>
                    </a:lnTo>
                    <a:lnTo>
                      <a:pt x="0" y="19"/>
                    </a:lnTo>
                    <a:lnTo>
                      <a:pt x="4" y="24"/>
                    </a:lnTo>
                    <a:lnTo>
                      <a:pt x="9" y="24"/>
                    </a:lnTo>
                    <a:lnTo>
                      <a:pt x="14" y="28"/>
                    </a:lnTo>
                    <a:lnTo>
                      <a:pt x="19" y="33"/>
                    </a:lnTo>
                    <a:lnTo>
                      <a:pt x="24" y="38"/>
                    </a:lnTo>
                    <a:lnTo>
                      <a:pt x="24" y="38"/>
                    </a:lnTo>
                    <a:lnTo>
                      <a:pt x="28" y="43"/>
                    </a:lnTo>
                    <a:lnTo>
                      <a:pt x="33" y="43"/>
                    </a:lnTo>
                    <a:lnTo>
                      <a:pt x="33" y="48"/>
                    </a:lnTo>
                    <a:lnTo>
                      <a:pt x="33" y="48"/>
                    </a:lnTo>
                    <a:close/>
                  </a:path>
                </a:pathLst>
              </a:custGeom>
              <a:solidFill>
                <a:srgbClr val="BC896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26" name="Freeform 102"/>
              <p:cNvSpPr>
                <a:spLocks/>
              </p:cNvSpPr>
              <p:nvPr/>
            </p:nvSpPr>
            <p:spPr bwMode="auto">
              <a:xfrm>
                <a:off x="1312" y="9887"/>
                <a:ext cx="95" cy="53"/>
              </a:xfrm>
              <a:custGeom>
                <a:avLst/>
                <a:gdLst/>
                <a:ahLst/>
                <a:cxnLst>
                  <a:cxn ang="0">
                    <a:pos x="76" y="0"/>
                  </a:cxn>
                  <a:cxn ang="0">
                    <a:pos x="76" y="0"/>
                  </a:cxn>
                  <a:cxn ang="0">
                    <a:pos x="71" y="0"/>
                  </a:cxn>
                  <a:cxn ang="0">
                    <a:pos x="62" y="0"/>
                  </a:cxn>
                  <a:cxn ang="0">
                    <a:pos x="52" y="5"/>
                  </a:cxn>
                  <a:cxn ang="0">
                    <a:pos x="43" y="5"/>
                  </a:cxn>
                  <a:cxn ang="0">
                    <a:pos x="33" y="5"/>
                  </a:cxn>
                  <a:cxn ang="0">
                    <a:pos x="24" y="10"/>
                  </a:cxn>
                  <a:cxn ang="0">
                    <a:pos x="14" y="10"/>
                  </a:cxn>
                  <a:cxn ang="0">
                    <a:pos x="9" y="15"/>
                  </a:cxn>
                  <a:cxn ang="0">
                    <a:pos x="4" y="15"/>
                  </a:cxn>
                  <a:cxn ang="0">
                    <a:pos x="4" y="19"/>
                  </a:cxn>
                  <a:cxn ang="0">
                    <a:pos x="0" y="24"/>
                  </a:cxn>
                  <a:cxn ang="0">
                    <a:pos x="0" y="29"/>
                  </a:cxn>
                  <a:cxn ang="0">
                    <a:pos x="0" y="34"/>
                  </a:cxn>
                  <a:cxn ang="0">
                    <a:pos x="4" y="39"/>
                  </a:cxn>
                  <a:cxn ang="0">
                    <a:pos x="9" y="43"/>
                  </a:cxn>
                  <a:cxn ang="0">
                    <a:pos x="24" y="48"/>
                  </a:cxn>
                  <a:cxn ang="0">
                    <a:pos x="33" y="53"/>
                  </a:cxn>
                  <a:cxn ang="0">
                    <a:pos x="47" y="53"/>
                  </a:cxn>
                  <a:cxn ang="0">
                    <a:pos x="62" y="53"/>
                  </a:cxn>
                  <a:cxn ang="0">
                    <a:pos x="76" y="53"/>
                  </a:cxn>
                  <a:cxn ang="0">
                    <a:pos x="86" y="48"/>
                  </a:cxn>
                  <a:cxn ang="0">
                    <a:pos x="95" y="39"/>
                  </a:cxn>
                  <a:cxn ang="0">
                    <a:pos x="95" y="34"/>
                  </a:cxn>
                  <a:cxn ang="0">
                    <a:pos x="91" y="24"/>
                  </a:cxn>
                  <a:cxn ang="0">
                    <a:pos x="91" y="19"/>
                  </a:cxn>
                  <a:cxn ang="0">
                    <a:pos x="86" y="10"/>
                  </a:cxn>
                  <a:cxn ang="0">
                    <a:pos x="81" y="5"/>
                  </a:cxn>
                  <a:cxn ang="0">
                    <a:pos x="81" y="5"/>
                  </a:cxn>
                  <a:cxn ang="0">
                    <a:pos x="81" y="0"/>
                  </a:cxn>
                  <a:cxn ang="0">
                    <a:pos x="76" y="0"/>
                  </a:cxn>
                  <a:cxn ang="0">
                    <a:pos x="76" y="0"/>
                  </a:cxn>
                </a:cxnLst>
                <a:rect l="0" t="0" r="r" b="b"/>
                <a:pathLst>
                  <a:path w="95" h="53">
                    <a:moveTo>
                      <a:pt x="76" y="0"/>
                    </a:moveTo>
                    <a:lnTo>
                      <a:pt x="76" y="0"/>
                    </a:lnTo>
                    <a:lnTo>
                      <a:pt x="71" y="0"/>
                    </a:lnTo>
                    <a:lnTo>
                      <a:pt x="62" y="0"/>
                    </a:lnTo>
                    <a:lnTo>
                      <a:pt x="52" y="5"/>
                    </a:lnTo>
                    <a:lnTo>
                      <a:pt x="43" y="5"/>
                    </a:lnTo>
                    <a:lnTo>
                      <a:pt x="33" y="5"/>
                    </a:lnTo>
                    <a:lnTo>
                      <a:pt x="24" y="10"/>
                    </a:lnTo>
                    <a:lnTo>
                      <a:pt x="14" y="10"/>
                    </a:lnTo>
                    <a:lnTo>
                      <a:pt x="9" y="15"/>
                    </a:lnTo>
                    <a:lnTo>
                      <a:pt x="4" y="15"/>
                    </a:lnTo>
                    <a:lnTo>
                      <a:pt x="4" y="19"/>
                    </a:lnTo>
                    <a:lnTo>
                      <a:pt x="0" y="24"/>
                    </a:lnTo>
                    <a:lnTo>
                      <a:pt x="0" y="29"/>
                    </a:lnTo>
                    <a:lnTo>
                      <a:pt x="0" y="34"/>
                    </a:lnTo>
                    <a:lnTo>
                      <a:pt x="4" y="39"/>
                    </a:lnTo>
                    <a:lnTo>
                      <a:pt x="9" y="43"/>
                    </a:lnTo>
                    <a:lnTo>
                      <a:pt x="24" y="48"/>
                    </a:lnTo>
                    <a:lnTo>
                      <a:pt x="33" y="53"/>
                    </a:lnTo>
                    <a:lnTo>
                      <a:pt x="47" y="53"/>
                    </a:lnTo>
                    <a:lnTo>
                      <a:pt x="62" y="53"/>
                    </a:lnTo>
                    <a:lnTo>
                      <a:pt x="76" y="53"/>
                    </a:lnTo>
                    <a:lnTo>
                      <a:pt x="86" y="48"/>
                    </a:lnTo>
                    <a:lnTo>
                      <a:pt x="95" y="39"/>
                    </a:lnTo>
                    <a:lnTo>
                      <a:pt x="95" y="34"/>
                    </a:lnTo>
                    <a:lnTo>
                      <a:pt x="91" y="24"/>
                    </a:lnTo>
                    <a:lnTo>
                      <a:pt x="91" y="19"/>
                    </a:lnTo>
                    <a:lnTo>
                      <a:pt x="86" y="10"/>
                    </a:lnTo>
                    <a:lnTo>
                      <a:pt x="81" y="5"/>
                    </a:lnTo>
                    <a:lnTo>
                      <a:pt x="81" y="5"/>
                    </a:lnTo>
                    <a:lnTo>
                      <a:pt x="81" y="0"/>
                    </a:lnTo>
                    <a:lnTo>
                      <a:pt x="76" y="0"/>
                    </a:lnTo>
                    <a:lnTo>
                      <a:pt x="76" y="0"/>
                    </a:lnTo>
                    <a:close/>
                  </a:path>
                </a:pathLst>
              </a:custGeom>
              <a:solidFill>
                <a:srgbClr val="D39A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27" name="Freeform 103"/>
              <p:cNvSpPr>
                <a:spLocks/>
              </p:cNvSpPr>
              <p:nvPr/>
            </p:nvSpPr>
            <p:spPr bwMode="auto">
              <a:xfrm>
                <a:off x="1321" y="9892"/>
                <a:ext cx="82" cy="43"/>
              </a:xfrm>
              <a:custGeom>
                <a:avLst/>
                <a:gdLst/>
                <a:ahLst/>
                <a:cxnLst>
                  <a:cxn ang="0">
                    <a:pos x="10" y="38"/>
                  </a:cxn>
                  <a:cxn ang="0">
                    <a:pos x="5" y="34"/>
                  </a:cxn>
                  <a:cxn ang="0">
                    <a:pos x="0" y="29"/>
                  </a:cxn>
                  <a:cxn ang="0">
                    <a:pos x="0" y="24"/>
                  </a:cxn>
                  <a:cxn ang="0">
                    <a:pos x="0" y="19"/>
                  </a:cxn>
                  <a:cxn ang="0">
                    <a:pos x="0" y="14"/>
                  </a:cxn>
                  <a:cxn ang="0">
                    <a:pos x="5" y="10"/>
                  </a:cxn>
                  <a:cxn ang="0">
                    <a:pos x="10" y="10"/>
                  </a:cxn>
                  <a:cxn ang="0">
                    <a:pos x="15" y="5"/>
                  </a:cxn>
                  <a:cxn ang="0">
                    <a:pos x="19" y="5"/>
                  </a:cxn>
                  <a:cxn ang="0">
                    <a:pos x="29" y="0"/>
                  </a:cxn>
                  <a:cxn ang="0">
                    <a:pos x="38" y="0"/>
                  </a:cxn>
                  <a:cxn ang="0">
                    <a:pos x="43" y="0"/>
                  </a:cxn>
                  <a:cxn ang="0">
                    <a:pos x="53" y="0"/>
                  </a:cxn>
                  <a:cxn ang="0">
                    <a:pos x="62" y="0"/>
                  </a:cxn>
                  <a:cxn ang="0">
                    <a:pos x="67" y="0"/>
                  </a:cxn>
                  <a:cxn ang="0">
                    <a:pos x="67" y="0"/>
                  </a:cxn>
                  <a:cxn ang="0">
                    <a:pos x="67" y="0"/>
                  </a:cxn>
                  <a:cxn ang="0">
                    <a:pos x="72" y="0"/>
                  </a:cxn>
                  <a:cxn ang="0">
                    <a:pos x="72" y="0"/>
                  </a:cxn>
                  <a:cxn ang="0">
                    <a:pos x="72" y="5"/>
                  </a:cxn>
                  <a:cxn ang="0">
                    <a:pos x="77" y="5"/>
                  </a:cxn>
                  <a:cxn ang="0">
                    <a:pos x="77" y="10"/>
                  </a:cxn>
                  <a:cxn ang="0">
                    <a:pos x="82" y="19"/>
                  </a:cxn>
                  <a:cxn ang="0">
                    <a:pos x="82" y="24"/>
                  </a:cxn>
                  <a:cxn ang="0">
                    <a:pos x="82" y="34"/>
                  </a:cxn>
                  <a:cxn ang="0">
                    <a:pos x="77" y="38"/>
                  </a:cxn>
                  <a:cxn ang="0">
                    <a:pos x="67" y="43"/>
                  </a:cxn>
                  <a:cxn ang="0">
                    <a:pos x="58" y="43"/>
                  </a:cxn>
                  <a:cxn ang="0">
                    <a:pos x="43" y="43"/>
                  </a:cxn>
                  <a:cxn ang="0">
                    <a:pos x="29" y="43"/>
                  </a:cxn>
                  <a:cxn ang="0">
                    <a:pos x="19" y="38"/>
                  </a:cxn>
                  <a:cxn ang="0">
                    <a:pos x="10" y="38"/>
                  </a:cxn>
                </a:cxnLst>
                <a:rect l="0" t="0" r="r" b="b"/>
                <a:pathLst>
                  <a:path w="82" h="43">
                    <a:moveTo>
                      <a:pt x="10" y="38"/>
                    </a:moveTo>
                    <a:lnTo>
                      <a:pt x="5" y="34"/>
                    </a:lnTo>
                    <a:lnTo>
                      <a:pt x="0" y="29"/>
                    </a:lnTo>
                    <a:lnTo>
                      <a:pt x="0" y="24"/>
                    </a:lnTo>
                    <a:lnTo>
                      <a:pt x="0" y="19"/>
                    </a:lnTo>
                    <a:lnTo>
                      <a:pt x="0" y="14"/>
                    </a:lnTo>
                    <a:lnTo>
                      <a:pt x="5" y="10"/>
                    </a:lnTo>
                    <a:lnTo>
                      <a:pt x="10" y="10"/>
                    </a:lnTo>
                    <a:lnTo>
                      <a:pt x="15" y="5"/>
                    </a:lnTo>
                    <a:lnTo>
                      <a:pt x="19" y="5"/>
                    </a:lnTo>
                    <a:lnTo>
                      <a:pt x="29" y="0"/>
                    </a:lnTo>
                    <a:lnTo>
                      <a:pt x="38" y="0"/>
                    </a:lnTo>
                    <a:lnTo>
                      <a:pt x="43" y="0"/>
                    </a:lnTo>
                    <a:lnTo>
                      <a:pt x="53" y="0"/>
                    </a:lnTo>
                    <a:lnTo>
                      <a:pt x="62" y="0"/>
                    </a:lnTo>
                    <a:lnTo>
                      <a:pt x="67" y="0"/>
                    </a:lnTo>
                    <a:lnTo>
                      <a:pt x="67" y="0"/>
                    </a:lnTo>
                    <a:lnTo>
                      <a:pt x="67" y="0"/>
                    </a:lnTo>
                    <a:lnTo>
                      <a:pt x="72" y="0"/>
                    </a:lnTo>
                    <a:lnTo>
                      <a:pt x="72" y="0"/>
                    </a:lnTo>
                    <a:lnTo>
                      <a:pt x="72" y="5"/>
                    </a:lnTo>
                    <a:lnTo>
                      <a:pt x="77" y="5"/>
                    </a:lnTo>
                    <a:lnTo>
                      <a:pt x="77" y="10"/>
                    </a:lnTo>
                    <a:lnTo>
                      <a:pt x="82" y="19"/>
                    </a:lnTo>
                    <a:lnTo>
                      <a:pt x="82" y="24"/>
                    </a:lnTo>
                    <a:lnTo>
                      <a:pt x="82" y="34"/>
                    </a:lnTo>
                    <a:lnTo>
                      <a:pt x="77" y="38"/>
                    </a:lnTo>
                    <a:lnTo>
                      <a:pt x="67" y="43"/>
                    </a:lnTo>
                    <a:lnTo>
                      <a:pt x="58" y="43"/>
                    </a:lnTo>
                    <a:lnTo>
                      <a:pt x="43" y="43"/>
                    </a:lnTo>
                    <a:lnTo>
                      <a:pt x="29" y="43"/>
                    </a:lnTo>
                    <a:lnTo>
                      <a:pt x="19" y="38"/>
                    </a:lnTo>
                    <a:lnTo>
                      <a:pt x="10" y="38"/>
                    </a:lnTo>
                    <a:close/>
                  </a:path>
                </a:pathLst>
              </a:custGeom>
              <a:solidFill>
                <a:srgbClr val="D8A07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28" name="Freeform 104"/>
              <p:cNvSpPr>
                <a:spLocks/>
              </p:cNvSpPr>
              <p:nvPr/>
            </p:nvSpPr>
            <p:spPr bwMode="auto">
              <a:xfrm>
                <a:off x="1331" y="9892"/>
                <a:ext cx="72" cy="38"/>
              </a:xfrm>
              <a:custGeom>
                <a:avLst/>
                <a:gdLst/>
                <a:ahLst/>
                <a:cxnLst>
                  <a:cxn ang="0">
                    <a:pos x="9" y="34"/>
                  </a:cxn>
                  <a:cxn ang="0">
                    <a:pos x="5" y="29"/>
                  </a:cxn>
                  <a:cxn ang="0">
                    <a:pos x="0" y="24"/>
                  </a:cxn>
                  <a:cxn ang="0">
                    <a:pos x="0" y="24"/>
                  </a:cxn>
                  <a:cxn ang="0">
                    <a:pos x="0" y="19"/>
                  </a:cxn>
                  <a:cxn ang="0">
                    <a:pos x="0" y="14"/>
                  </a:cxn>
                  <a:cxn ang="0">
                    <a:pos x="5" y="10"/>
                  </a:cxn>
                  <a:cxn ang="0">
                    <a:pos x="5" y="10"/>
                  </a:cxn>
                  <a:cxn ang="0">
                    <a:pos x="9" y="5"/>
                  </a:cxn>
                  <a:cxn ang="0">
                    <a:pos x="14" y="5"/>
                  </a:cxn>
                  <a:cxn ang="0">
                    <a:pos x="24" y="5"/>
                  </a:cxn>
                  <a:cxn ang="0">
                    <a:pos x="28" y="0"/>
                  </a:cxn>
                  <a:cxn ang="0">
                    <a:pos x="38" y="0"/>
                  </a:cxn>
                  <a:cxn ang="0">
                    <a:pos x="48" y="0"/>
                  </a:cxn>
                  <a:cxn ang="0">
                    <a:pos x="52" y="0"/>
                  </a:cxn>
                  <a:cxn ang="0">
                    <a:pos x="57" y="0"/>
                  </a:cxn>
                  <a:cxn ang="0">
                    <a:pos x="57" y="0"/>
                  </a:cxn>
                  <a:cxn ang="0">
                    <a:pos x="57" y="0"/>
                  </a:cxn>
                  <a:cxn ang="0">
                    <a:pos x="57" y="0"/>
                  </a:cxn>
                  <a:cxn ang="0">
                    <a:pos x="62" y="0"/>
                  </a:cxn>
                  <a:cxn ang="0">
                    <a:pos x="62" y="5"/>
                  </a:cxn>
                  <a:cxn ang="0">
                    <a:pos x="62" y="10"/>
                  </a:cxn>
                  <a:cxn ang="0">
                    <a:pos x="67" y="10"/>
                  </a:cxn>
                  <a:cxn ang="0">
                    <a:pos x="67" y="14"/>
                  </a:cxn>
                  <a:cxn ang="0">
                    <a:pos x="72" y="24"/>
                  </a:cxn>
                  <a:cxn ang="0">
                    <a:pos x="72" y="29"/>
                  </a:cxn>
                  <a:cxn ang="0">
                    <a:pos x="67" y="34"/>
                  </a:cxn>
                  <a:cxn ang="0">
                    <a:pos x="57" y="38"/>
                  </a:cxn>
                  <a:cxn ang="0">
                    <a:pos x="48" y="38"/>
                  </a:cxn>
                  <a:cxn ang="0">
                    <a:pos x="38" y="38"/>
                  </a:cxn>
                  <a:cxn ang="0">
                    <a:pos x="24" y="38"/>
                  </a:cxn>
                  <a:cxn ang="0">
                    <a:pos x="14" y="34"/>
                  </a:cxn>
                  <a:cxn ang="0">
                    <a:pos x="9" y="34"/>
                  </a:cxn>
                </a:cxnLst>
                <a:rect l="0" t="0" r="r" b="b"/>
                <a:pathLst>
                  <a:path w="72" h="38">
                    <a:moveTo>
                      <a:pt x="9" y="34"/>
                    </a:moveTo>
                    <a:lnTo>
                      <a:pt x="5" y="29"/>
                    </a:lnTo>
                    <a:lnTo>
                      <a:pt x="0" y="24"/>
                    </a:lnTo>
                    <a:lnTo>
                      <a:pt x="0" y="24"/>
                    </a:lnTo>
                    <a:lnTo>
                      <a:pt x="0" y="19"/>
                    </a:lnTo>
                    <a:lnTo>
                      <a:pt x="0" y="14"/>
                    </a:lnTo>
                    <a:lnTo>
                      <a:pt x="5" y="10"/>
                    </a:lnTo>
                    <a:lnTo>
                      <a:pt x="5" y="10"/>
                    </a:lnTo>
                    <a:lnTo>
                      <a:pt x="9" y="5"/>
                    </a:lnTo>
                    <a:lnTo>
                      <a:pt x="14" y="5"/>
                    </a:lnTo>
                    <a:lnTo>
                      <a:pt x="24" y="5"/>
                    </a:lnTo>
                    <a:lnTo>
                      <a:pt x="28" y="0"/>
                    </a:lnTo>
                    <a:lnTo>
                      <a:pt x="38" y="0"/>
                    </a:lnTo>
                    <a:lnTo>
                      <a:pt x="48" y="0"/>
                    </a:lnTo>
                    <a:lnTo>
                      <a:pt x="52" y="0"/>
                    </a:lnTo>
                    <a:lnTo>
                      <a:pt x="57" y="0"/>
                    </a:lnTo>
                    <a:lnTo>
                      <a:pt x="57" y="0"/>
                    </a:lnTo>
                    <a:lnTo>
                      <a:pt x="57" y="0"/>
                    </a:lnTo>
                    <a:lnTo>
                      <a:pt x="57" y="0"/>
                    </a:lnTo>
                    <a:lnTo>
                      <a:pt x="62" y="0"/>
                    </a:lnTo>
                    <a:lnTo>
                      <a:pt x="62" y="5"/>
                    </a:lnTo>
                    <a:lnTo>
                      <a:pt x="62" y="10"/>
                    </a:lnTo>
                    <a:lnTo>
                      <a:pt x="67" y="10"/>
                    </a:lnTo>
                    <a:lnTo>
                      <a:pt x="67" y="14"/>
                    </a:lnTo>
                    <a:lnTo>
                      <a:pt x="72" y="24"/>
                    </a:lnTo>
                    <a:lnTo>
                      <a:pt x="72" y="29"/>
                    </a:lnTo>
                    <a:lnTo>
                      <a:pt x="67" y="34"/>
                    </a:lnTo>
                    <a:lnTo>
                      <a:pt x="57" y="38"/>
                    </a:lnTo>
                    <a:lnTo>
                      <a:pt x="48" y="38"/>
                    </a:lnTo>
                    <a:lnTo>
                      <a:pt x="38" y="38"/>
                    </a:lnTo>
                    <a:lnTo>
                      <a:pt x="24" y="38"/>
                    </a:lnTo>
                    <a:lnTo>
                      <a:pt x="14" y="34"/>
                    </a:lnTo>
                    <a:lnTo>
                      <a:pt x="9" y="34"/>
                    </a:lnTo>
                    <a:close/>
                  </a:path>
                </a:pathLst>
              </a:custGeom>
              <a:solidFill>
                <a:srgbClr val="DEA47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29" name="Freeform 105"/>
              <p:cNvSpPr>
                <a:spLocks/>
              </p:cNvSpPr>
              <p:nvPr/>
            </p:nvSpPr>
            <p:spPr bwMode="auto">
              <a:xfrm>
                <a:off x="1340" y="9892"/>
                <a:ext cx="58" cy="34"/>
              </a:xfrm>
              <a:custGeom>
                <a:avLst/>
                <a:gdLst/>
                <a:ahLst/>
                <a:cxnLst>
                  <a:cxn ang="0">
                    <a:pos x="5" y="29"/>
                  </a:cxn>
                  <a:cxn ang="0">
                    <a:pos x="0" y="29"/>
                  </a:cxn>
                  <a:cxn ang="0">
                    <a:pos x="0" y="24"/>
                  </a:cxn>
                  <a:cxn ang="0">
                    <a:pos x="0" y="19"/>
                  </a:cxn>
                  <a:cxn ang="0">
                    <a:pos x="0" y="19"/>
                  </a:cxn>
                  <a:cxn ang="0">
                    <a:pos x="0" y="14"/>
                  </a:cxn>
                  <a:cxn ang="0">
                    <a:pos x="0" y="10"/>
                  </a:cxn>
                  <a:cxn ang="0">
                    <a:pos x="5" y="10"/>
                  </a:cxn>
                  <a:cxn ang="0">
                    <a:pos x="10" y="5"/>
                  </a:cxn>
                  <a:cxn ang="0">
                    <a:pos x="15" y="5"/>
                  </a:cxn>
                  <a:cxn ang="0">
                    <a:pos x="19" y="5"/>
                  </a:cxn>
                  <a:cxn ang="0">
                    <a:pos x="24" y="5"/>
                  </a:cxn>
                  <a:cxn ang="0">
                    <a:pos x="34" y="0"/>
                  </a:cxn>
                  <a:cxn ang="0">
                    <a:pos x="39" y="0"/>
                  </a:cxn>
                  <a:cxn ang="0">
                    <a:pos x="43" y="0"/>
                  </a:cxn>
                  <a:cxn ang="0">
                    <a:pos x="48" y="0"/>
                  </a:cxn>
                  <a:cxn ang="0">
                    <a:pos x="48" y="0"/>
                  </a:cxn>
                  <a:cxn ang="0">
                    <a:pos x="48" y="0"/>
                  </a:cxn>
                  <a:cxn ang="0">
                    <a:pos x="48" y="0"/>
                  </a:cxn>
                  <a:cxn ang="0">
                    <a:pos x="53" y="5"/>
                  </a:cxn>
                  <a:cxn ang="0">
                    <a:pos x="53" y="5"/>
                  </a:cxn>
                  <a:cxn ang="0">
                    <a:pos x="53" y="10"/>
                  </a:cxn>
                  <a:cxn ang="0">
                    <a:pos x="58" y="10"/>
                  </a:cxn>
                  <a:cxn ang="0">
                    <a:pos x="58" y="14"/>
                  </a:cxn>
                  <a:cxn ang="0">
                    <a:pos x="58" y="19"/>
                  </a:cxn>
                  <a:cxn ang="0">
                    <a:pos x="58" y="29"/>
                  </a:cxn>
                  <a:cxn ang="0">
                    <a:pos x="53" y="29"/>
                  </a:cxn>
                  <a:cxn ang="0">
                    <a:pos x="48" y="34"/>
                  </a:cxn>
                  <a:cxn ang="0">
                    <a:pos x="39" y="34"/>
                  </a:cxn>
                  <a:cxn ang="0">
                    <a:pos x="29" y="34"/>
                  </a:cxn>
                  <a:cxn ang="0">
                    <a:pos x="19" y="34"/>
                  </a:cxn>
                  <a:cxn ang="0">
                    <a:pos x="15" y="34"/>
                  </a:cxn>
                  <a:cxn ang="0">
                    <a:pos x="5" y="29"/>
                  </a:cxn>
                </a:cxnLst>
                <a:rect l="0" t="0" r="r" b="b"/>
                <a:pathLst>
                  <a:path w="58" h="34">
                    <a:moveTo>
                      <a:pt x="5" y="29"/>
                    </a:moveTo>
                    <a:lnTo>
                      <a:pt x="0" y="29"/>
                    </a:lnTo>
                    <a:lnTo>
                      <a:pt x="0" y="24"/>
                    </a:lnTo>
                    <a:lnTo>
                      <a:pt x="0" y="19"/>
                    </a:lnTo>
                    <a:lnTo>
                      <a:pt x="0" y="19"/>
                    </a:lnTo>
                    <a:lnTo>
                      <a:pt x="0" y="14"/>
                    </a:lnTo>
                    <a:lnTo>
                      <a:pt x="0" y="10"/>
                    </a:lnTo>
                    <a:lnTo>
                      <a:pt x="5" y="10"/>
                    </a:lnTo>
                    <a:lnTo>
                      <a:pt x="10" y="5"/>
                    </a:lnTo>
                    <a:lnTo>
                      <a:pt x="15" y="5"/>
                    </a:lnTo>
                    <a:lnTo>
                      <a:pt x="19" y="5"/>
                    </a:lnTo>
                    <a:lnTo>
                      <a:pt x="24" y="5"/>
                    </a:lnTo>
                    <a:lnTo>
                      <a:pt x="34" y="0"/>
                    </a:lnTo>
                    <a:lnTo>
                      <a:pt x="39" y="0"/>
                    </a:lnTo>
                    <a:lnTo>
                      <a:pt x="43" y="0"/>
                    </a:lnTo>
                    <a:lnTo>
                      <a:pt x="48" y="0"/>
                    </a:lnTo>
                    <a:lnTo>
                      <a:pt x="48" y="0"/>
                    </a:lnTo>
                    <a:lnTo>
                      <a:pt x="48" y="0"/>
                    </a:lnTo>
                    <a:lnTo>
                      <a:pt x="48" y="0"/>
                    </a:lnTo>
                    <a:lnTo>
                      <a:pt x="53" y="5"/>
                    </a:lnTo>
                    <a:lnTo>
                      <a:pt x="53" y="5"/>
                    </a:lnTo>
                    <a:lnTo>
                      <a:pt x="53" y="10"/>
                    </a:lnTo>
                    <a:lnTo>
                      <a:pt x="58" y="10"/>
                    </a:lnTo>
                    <a:lnTo>
                      <a:pt x="58" y="14"/>
                    </a:lnTo>
                    <a:lnTo>
                      <a:pt x="58" y="19"/>
                    </a:lnTo>
                    <a:lnTo>
                      <a:pt x="58" y="29"/>
                    </a:lnTo>
                    <a:lnTo>
                      <a:pt x="53" y="29"/>
                    </a:lnTo>
                    <a:lnTo>
                      <a:pt x="48" y="34"/>
                    </a:lnTo>
                    <a:lnTo>
                      <a:pt x="39" y="34"/>
                    </a:lnTo>
                    <a:lnTo>
                      <a:pt x="29" y="34"/>
                    </a:lnTo>
                    <a:lnTo>
                      <a:pt x="19" y="34"/>
                    </a:lnTo>
                    <a:lnTo>
                      <a:pt x="15" y="34"/>
                    </a:lnTo>
                    <a:lnTo>
                      <a:pt x="5" y="29"/>
                    </a:lnTo>
                    <a:close/>
                  </a:path>
                </a:pathLst>
              </a:custGeom>
              <a:solidFill>
                <a:srgbClr val="E7AE8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30" name="Freeform 106"/>
              <p:cNvSpPr>
                <a:spLocks/>
              </p:cNvSpPr>
              <p:nvPr/>
            </p:nvSpPr>
            <p:spPr bwMode="auto">
              <a:xfrm>
                <a:off x="1345" y="9897"/>
                <a:ext cx="53" cy="24"/>
              </a:xfrm>
              <a:custGeom>
                <a:avLst/>
                <a:gdLst/>
                <a:ahLst/>
                <a:cxnLst>
                  <a:cxn ang="0">
                    <a:pos x="10" y="19"/>
                  </a:cxn>
                  <a:cxn ang="0">
                    <a:pos x="5" y="19"/>
                  </a:cxn>
                  <a:cxn ang="0">
                    <a:pos x="5" y="14"/>
                  </a:cxn>
                  <a:cxn ang="0">
                    <a:pos x="0" y="14"/>
                  </a:cxn>
                  <a:cxn ang="0">
                    <a:pos x="5" y="9"/>
                  </a:cxn>
                  <a:cxn ang="0">
                    <a:pos x="5" y="9"/>
                  </a:cxn>
                  <a:cxn ang="0">
                    <a:pos x="5" y="5"/>
                  </a:cxn>
                  <a:cxn ang="0">
                    <a:pos x="10" y="5"/>
                  </a:cxn>
                  <a:cxn ang="0">
                    <a:pos x="10" y="5"/>
                  </a:cxn>
                  <a:cxn ang="0">
                    <a:pos x="14" y="0"/>
                  </a:cxn>
                  <a:cxn ang="0">
                    <a:pos x="19" y="0"/>
                  </a:cxn>
                  <a:cxn ang="0">
                    <a:pos x="24" y="0"/>
                  </a:cxn>
                  <a:cxn ang="0">
                    <a:pos x="29" y="0"/>
                  </a:cxn>
                  <a:cxn ang="0">
                    <a:pos x="34" y="0"/>
                  </a:cxn>
                  <a:cxn ang="0">
                    <a:pos x="38" y="0"/>
                  </a:cxn>
                  <a:cxn ang="0">
                    <a:pos x="43" y="0"/>
                  </a:cxn>
                  <a:cxn ang="0">
                    <a:pos x="43" y="0"/>
                  </a:cxn>
                  <a:cxn ang="0">
                    <a:pos x="43" y="0"/>
                  </a:cxn>
                  <a:cxn ang="0">
                    <a:pos x="43" y="0"/>
                  </a:cxn>
                  <a:cxn ang="0">
                    <a:pos x="43" y="0"/>
                  </a:cxn>
                  <a:cxn ang="0">
                    <a:pos x="48" y="0"/>
                  </a:cxn>
                  <a:cxn ang="0">
                    <a:pos x="48" y="5"/>
                  </a:cxn>
                  <a:cxn ang="0">
                    <a:pos x="48" y="5"/>
                  </a:cxn>
                  <a:cxn ang="0">
                    <a:pos x="48" y="9"/>
                  </a:cxn>
                  <a:cxn ang="0">
                    <a:pos x="53" y="14"/>
                  </a:cxn>
                  <a:cxn ang="0">
                    <a:pos x="53" y="19"/>
                  </a:cxn>
                  <a:cxn ang="0">
                    <a:pos x="48" y="24"/>
                  </a:cxn>
                  <a:cxn ang="0">
                    <a:pos x="43" y="24"/>
                  </a:cxn>
                  <a:cxn ang="0">
                    <a:pos x="34" y="24"/>
                  </a:cxn>
                  <a:cxn ang="0">
                    <a:pos x="29" y="24"/>
                  </a:cxn>
                  <a:cxn ang="0">
                    <a:pos x="19" y="24"/>
                  </a:cxn>
                  <a:cxn ang="0">
                    <a:pos x="14" y="24"/>
                  </a:cxn>
                  <a:cxn ang="0">
                    <a:pos x="10" y="19"/>
                  </a:cxn>
                </a:cxnLst>
                <a:rect l="0" t="0" r="r" b="b"/>
                <a:pathLst>
                  <a:path w="53" h="24">
                    <a:moveTo>
                      <a:pt x="10" y="19"/>
                    </a:moveTo>
                    <a:lnTo>
                      <a:pt x="5" y="19"/>
                    </a:lnTo>
                    <a:lnTo>
                      <a:pt x="5" y="14"/>
                    </a:lnTo>
                    <a:lnTo>
                      <a:pt x="0" y="14"/>
                    </a:lnTo>
                    <a:lnTo>
                      <a:pt x="5" y="9"/>
                    </a:lnTo>
                    <a:lnTo>
                      <a:pt x="5" y="9"/>
                    </a:lnTo>
                    <a:lnTo>
                      <a:pt x="5" y="5"/>
                    </a:lnTo>
                    <a:lnTo>
                      <a:pt x="10" y="5"/>
                    </a:lnTo>
                    <a:lnTo>
                      <a:pt x="10" y="5"/>
                    </a:lnTo>
                    <a:lnTo>
                      <a:pt x="14" y="0"/>
                    </a:lnTo>
                    <a:lnTo>
                      <a:pt x="19" y="0"/>
                    </a:lnTo>
                    <a:lnTo>
                      <a:pt x="24" y="0"/>
                    </a:lnTo>
                    <a:lnTo>
                      <a:pt x="29" y="0"/>
                    </a:lnTo>
                    <a:lnTo>
                      <a:pt x="34" y="0"/>
                    </a:lnTo>
                    <a:lnTo>
                      <a:pt x="38" y="0"/>
                    </a:lnTo>
                    <a:lnTo>
                      <a:pt x="43" y="0"/>
                    </a:lnTo>
                    <a:lnTo>
                      <a:pt x="43" y="0"/>
                    </a:lnTo>
                    <a:lnTo>
                      <a:pt x="43" y="0"/>
                    </a:lnTo>
                    <a:lnTo>
                      <a:pt x="43" y="0"/>
                    </a:lnTo>
                    <a:lnTo>
                      <a:pt x="43" y="0"/>
                    </a:lnTo>
                    <a:lnTo>
                      <a:pt x="48" y="0"/>
                    </a:lnTo>
                    <a:lnTo>
                      <a:pt x="48" y="5"/>
                    </a:lnTo>
                    <a:lnTo>
                      <a:pt x="48" y="5"/>
                    </a:lnTo>
                    <a:lnTo>
                      <a:pt x="48" y="9"/>
                    </a:lnTo>
                    <a:lnTo>
                      <a:pt x="53" y="14"/>
                    </a:lnTo>
                    <a:lnTo>
                      <a:pt x="53" y="19"/>
                    </a:lnTo>
                    <a:lnTo>
                      <a:pt x="48" y="24"/>
                    </a:lnTo>
                    <a:lnTo>
                      <a:pt x="43" y="24"/>
                    </a:lnTo>
                    <a:lnTo>
                      <a:pt x="34" y="24"/>
                    </a:lnTo>
                    <a:lnTo>
                      <a:pt x="29" y="24"/>
                    </a:lnTo>
                    <a:lnTo>
                      <a:pt x="19" y="24"/>
                    </a:lnTo>
                    <a:lnTo>
                      <a:pt x="14" y="24"/>
                    </a:lnTo>
                    <a:lnTo>
                      <a:pt x="10" y="19"/>
                    </a:lnTo>
                    <a:close/>
                  </a:path>
                </a:pathLst>
              </a:custGeom>
              <a:solidFill>
                <a:srgbClr val="EDB38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31" name="Freeform 107"/>
              <p:cNvSpPr>
                <a:spLocks/>
              </p:cNvSpPr>
              <p:nvPr/>
            </p:nvSpPr>
            <p:spPr bwMode="auto">
              <a:xfrm>
                <a:off x="1355" y="9897"/>
                <a:ext cx="38" cy="19"/>
              </a:xfrm>
              <a:custGeom>
                <a:avLst/>
                <a:gdLst/>
                <a:ahLst/>
                <a:cxnLst>
                  <a:cxn ang="0">
                    <a:pos x="33" y="0"/>
                  </a:cxn>
                  <a:cxn ang="0">
                    <a:pos x="33" y="0"/>
                  </a:cxn>
                  <a:cxn ang="0">
                    <a:pos x="28" y="0"/>
                  </a:cxn>
                  <a:cxn ang="0">
                    <a:pos x="28" y="0"/>
                  </a:cxn>
                  <a:cxn ang="0">
                    <a:pos x="24" y="0"/>
                  </a:cxn>
                  <a:cxn ang="0">
                    <a:pos x="19" y="0"/>
                  </a:cxn>
                  <a:cxn ang="0">
                    <a:pos x="14" y="0"/>
                  </a:cxn>
                  <a:cxn ang="0">
                    <a:pos x="9" y="0"/>
                  </a:cxn>
                  <a:cxn ang="0">
                    <a:pos x="9" y="5"/>
                  </a:cxn>
                  <a:cxn ang="0">
                    <a:pos x="4" y="5"/>
                  </a:cxn>
                  <a:cxn ang="0">
                    <a:pos x="4" y="5"/>
                  </a:cxn>
                  <a:cxn ang="0">
                    <a:pos x="4" y="9"/>
                  </a:cxn>
                  <a:cxn ang="0">
                    <a:pos x="0" y="9"/>
                  </a:cxn>
                  <a:cxn ang="0">
                    <a:pos x="0" y="9"/>
                  </a:cxn>
                  <a:cxn ang="0">
                    <a:pos x="0" y="14"/>
                  </a:cxn>
                  <a:cxn ang="0">
                    <a:pos x="4" y="14"/>
                  </a:cxn>
                  <a:cxn ang="0">
                    <a:pos x="4" y="19"/>
                  </a:cxn>
                  <a:cxn ang="0">
                    <a:pos x="9" y="19"/>
                  </a:cxn>
                  <a:cxn ang="0">
                    <a:pos x="14" y="19"/>
                  </a:cxn>
                  <a:cxn ang="0">
                    <a:pos x="19" y="19"/>
                  </a:cxn>
                  <a:cxn ang="0">
                    <a:pos x="28" y="19"/>
                  </a:cxn>
                  <a:cxn ang="0">
                    <a:pos x="33" y="19"/>
                  </a:cxn>
                  <a:cxn ang="0">
                    <a:pos x="38" y="19"/>
                  </a:cxn>
                  <a:cxn ang="0">
                    <a:pos x="38" y="14"/>
                  </a:cxn>
                  <a:cxn ang="0">
                    <a:pos x="38" y="14"/>
                  </a:cxn>
                  <a:cxn ang="0">
                    <a:pos x="38" y="9"/>
                  </a:cxn>
                  <a:cxn ang="0">
                    <a:pos x="38" y="5"/>
                  </a:cxn>
                  <a:cxn ang="0">
                    <a:pos x="38" y="5"/>
                  </a:cxn>
                  <a:cxn ang="0">
                    <a:pos x="33" y="0"/>
                  </a:cxn>
                  <a:cxn ang="0">
                    <a:pos x="33" y="0"/>
                  </a:cxn>
                  <a:cxn ang="0">
                    <a:pos x="33" y="0"/>
                  </a:cxn>
                  <a:cxn ang="0">
                    <a:pos x="33" y="0"/>
                  </a:cxn>
                  <a:cxn ang="0">
                    <a:pos x="33" y="0"/>
                  </a:cxn>
                </a:cxnLst>
                <a:rect l="0" t="0" r="r" b="b"/>
                <a:pathLst>
                  <a:path w="38" h="19">
                    <a:moveTo>
                      <a:pt x="33" y="0"/>
                    </a:moveTo>
                    <a:lnTo>
                      <a:pt x="33" y="0"/>
                    </a:lnTo>
                    <a:lnTo>
                      <a:pt x="28" y="0"/>
                    </a:lnTo>
                    <a:lnTo>
                      <a:pt x="28" y="0"/>
                    </a:lnTo>
                    <a:lnTo>
                      <a:pt x="24" y="0"/>
                    </a:lnTo>
                    <a:lnTo>
                      <a:pt x="19" y="0"/>
                    </a:lnTo>
                    <a:lnTo>
                      <a:pt x="14" y="0"/>
                    </a:lnTo>
                    <a:lnTo>
                      <a:pt x="9" y="0"/>
                    </a:lnTo>
                    <a:lnTo>
                      <a:pt x="9" y="5"/>
                    </a:lnTo>
                    <a:lnTo>
                      <a:pt x="4" y="5"/>
                    </a:lnTo>
                    <a:lnTo>
                      <a:pt x="4" y="5"/>
                    </a:lnTo>
                    <a:lnTo>
                      <a:pt x="4" y="9"/>
                    </a:lnTo>
                    <a:lnTo>
                      <a:pt x="0" y="9"/>
                    </a:lnTo>
                    <a:lnTo>
                      <a:pt x="0" y="9"/>
                    </a:lnTo>
                    <a:lnTo>
                      <a:pt x="0" y="14"/>
                    </a:lnTo>
                    <a:lnTo>
                      <a:pt x="4" y="14"/>
                    </a:lnTo>
                    <a:lnTo>
                      <a:pt x="4" y="19"/>
                    </a:lnTo>
                    <a:lnTo>
                      <a:pt x="9" y="19"/>
                    </a:lnTo>
                    <a:lnTo>
                      <a:pt x="14" y="19"/>
                    </a:lnTo>
                    <a:lnTo>
                      <a:pt x="19" y="19"/>
                    </a:lnTo>
                    <a:lnTo>
                      <a:pt x="28" y="19"/>
                    </a:lnTo>
                    <a:lnTo>
                      <a:pt x="33" y="19"/>
                    </a:lnTo>
                    <a:lnTo>
                      <a:pt x="38" y="19"/>
                    </a:lnTo>
                    <a:lnTo>
                      <a:pt x="38" y="14"/>
                    </a:lnTo>
                    <a:lnTo>
                      <a:pt x="38" y="14"/>
                    </a:lnTo>
                    <a:lnTo>
                      <a:pt x="38" y="9"/>
                    </a:lnTo>
                    <a:lnTo>
                      <a:pt x="38" y="5"/>
                    </a:lnTo>
                    <a:lnTo>
                      <a:pt x="38" y="5"/>
                    </a:lnTo>
                    <a:lnTo>
                      <a:pt x="33" y="0"/>
                    </a:lnTo>
                    <a:lnTo>
                      <a:pt x="33" y="0"/>
                    </a:lnTo>
                    <a:lnTo>
                      <a:pt x="33" y="0"/>
                    </a:lnTo>
                    <a:lnTo>
                      <a:pt x="33" y="0"/>
                    </a:lnTo>
                    <a:lnTo>
                      <a:pt x="33" y="0"/>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32" name="Freeform 108"/>
              <p:cNvSpPr>
                <a:spLocks/>
              </p:cNvSpPr>
              <p:nvPr/>
            </p:nvSpPr>
            <p:spPr bwMode="auto">
              <a:xfrm>
                <a:off x="1235" y="9782"/>
                <a:ext cx="33" cy="57"/>
              </a:xfrm>
              <a:custGeom>
                <a:avLst/>
                <a:gdLst/>
                <a:ahLst/>
                <a:cxnLst>
                  <a:cxn ang="0">
                    <a:pos x="24" y="48"/>
                  </a:cxn>
                  <a:cxn ang="0">
                    <a:pos x="24" y="48"/>
                  </a:cxn>
                  <a:cxn ang="0">
                    <a:pos x="19" y="48"/>
                  </a:cxn>
                  <a:cxn ang="0">
                    <a:pos x="19" y="43"/>
                  </a:cxn>
                  <a:cxn ang="0">
                    <a:pos x="14" y="38"/>
                  </a:cxn>
                  <a:cxn ang="0">
                    <a:pos x="14" y="33"/>
                  </a:cxn>
                  <a:cxn ang="0">
                    <a:pos x="9" y="28"/>
                  </a:cxn>
                  <a:cxn ang="0">
                    <a:pos x="9" y="24"/>
                  </a:cxn>
                  <a:cxn ang="0">
                    <a:pos x="5" y="19"/>
                  </a:cxn>
                  <a:cxn ang="0">
                    <a:pos x="5" y="14"/>
                  </a:cxn>
                  <a:cxn ang="0">
                    <a:pos x="5" y="9"/>
                  </a:cxn>
                  <a:cxn ang="0">
                    <a:pos x="5" y="4"/>
                  </a:cxn>
                  <a:cxn ang="0">
                    <a:pos x="0" y="4"/>
                  </a:cxn>
                  <a:cxn ang="0">
                    <a:pos x="0" y="0"/>
                  </a:cxn>
                  <a:cxn ang="0">
                    <a:pos x="0" y="0"/>
                  </a:cxn>
                  <a:cxn ang="0">
                    <a:pos x="0" y="0"/>
                  </a:cxn>
                  <a:cxn ang="0">
                    <a:pos x="0" y="4"/>
                  </a:cxn>
                  <a:cxn ang="0">
                    <a:pos x="0" y="9"/>
                  </a:cxn>
                  <a:cxn ang="0">
                    <a:pos x="0" y="14"/>
                  </a:cxn>
                  <a:cxn ang="0">
                    <a:pos x="0" y="19"/>
                  </a:cxn>
                  <a:cxn ang="0">
                    <a:pos x="0" y="24"/>
                  </a:cxn>
                  <a:cxn ang="0">
                    <a:pos x="0" y="28"/>
                  </a:cxn>
                  <a:cxn ang="0">
                    <a:pos x="5" y="33"/>
                  </a:cxn>
                  <a:cxn ang="0">
                    <a:pos x="5" y="38"/>
                  </a:cxn>
                  <a:cxn ang="0">
                    <a:pos x="9" y="43"/>
                  </a:cxn>
                  <a:cxn ang="0">
                    <a:pos x="14" y="48"/>
                  </a:cxn>
                  <a:cxn ang="0">
                    <a:pos x="14" y="48"/>
                  </a:cxn>
                  <a:cxn ang="0">
                    <a:pos x="19" y="52"/>
                  </a:cxn>
                  <a:cxn ang="0">
                    <a:pos x="19" y="57"/>
                  </a:cxn>
                  <a:cxn ang="0">
                    <a:pos x="24" y="57"/>
                  </a:cxn>
                  <a:cxn ang="0">
                    <a:pos x="29" y="57"/>
                  </a:cxn>
                  <a:cxn ang="0">
                    <a:pos x="29" y="57"/>
                  </a:cxn>
                  <a:cxn ang="0">
                    <a:pos x="29" y="57"/>
                  </a:cxn>
                  <a:cxn ang="0">
                    <a:pos x="33" y="57"/>
                  </a:cxn>
                  <a:cxn ang="0">
                    <a:pos x="29" y="57"/>
                  </a:cxn>
                  <a:cxn ang="0">
                    <a:pos x="29" y="57"/>
                  </a:cxn>
                  <a:cxn ang="0">
                    <a:pos x="29" y="52"/>
                  </a:cxn>
                  <a:cxn ang="0">
                    <a:pos x="24" y="52"/>
                  </a:cxn>
                  <a:cxn ang="0">
                    <a:pos x="24" y="52"/>
                  </a:cxn>
                  <a:cxn ang="0">
                    <a:pos x="24" y="52"/>
                  </a:cxn>
                  <a:cxn ang="0">
                    <a:pos x="24" y="48"/>
                  </a:cxn>
                </a:cxnLst>
                <a:rect l="0" t="0" r="r" b="b"/>
                <a:pathLst>
                  <a:path w="33" h="57">
                    <a:moveTo>
                      <a:pt x="24" y="48"/>
                    </a:moveTo>
                    <a:lnTo>
                      <a:pt x="24" y="48"/>
                    </a:lnTo>
                    <a:lnTo>
                      <a:pt x="19" y="48"/>
                    </a:lnTo>
                    <a:lnTo>
                      <a:pt x="19" y="43"/>
                    </a:lnTo>
                    <a:lnTo>
                      <a:pt x="14" y="38"/>
                    </a:lnTo>
                    <a:lnTo>
                      <a:pt x="14" y="33"/>
                    </a:lnTo>
                    <a:lnTo>
                      <a:pt x="9" y="28"/>
                    </a:lnTo>
                    <a:lnTo>
                      <a:pt x="9" y="24"/>
                    </a:lnTo>
                    <a:lnTo>
                      <a:pt x="5" y="19"/>
                    </a:lnTo>
                    <a:lnTo>
                      <a:pt x="5" y="14"/>
                    </a:lnTo>
                    <a:lnTo>
                      <a:pt x="5" y="9"/>
                    </a:lnTo>
                    <a:lnTo>
                      <a:pt x="5" y="4"/>
                    </a:lnTo>
                    <a:lnTo>
                      <a:pt x="0" y="4"/>
                    </a:lnTo>
                    <a:lnTo>
                      <a:pt x="0" y="0"/>
                    </a:lnTo>
                    <a:lnTo>
                      <a:pt x="0" y="0"/>
                    </a:lnTo>
                    <a:lnTo>
                      <a:pt x="0" y="0"/>
                    </a:lnTo>
                    <a:lnTo>
                      <a:pt x="0" y="4"/>
                    </a:lnTo>
                    <a:lnTo>
                      <a:pt x="0" y="9"/>
                    </a:lnTo>
                    <a:lnTo>
                      <a:pt x="0" y="14"/>
                    </a:lnTo>
                    <a:lnTo>
                      <a:pt x="0" y="19"/>
                    </a:lnTo>
                    <a:lnTo>
                      <a:pt x="0" y="24"/>
                    </a:lnTo>
                    <a:lnTo>
                      <a:pt x="0" y="28"/>
                    </a:lnTo>
                    <a:lnTo>
                      <a:pt x="5" y="33"/>
                    </a:lnTo>
                    <a:lnTo>
                      <a:pt x="5" y="38"/>
                    </a:lnTo>
                    <a:lnTo>
                      <a:pt x="9" y="43"/>
                    </a:lnTo>
                    <a:lnTo>
                      <a:pt x="14" y="48"/>
                    </a:lnTo>
                    <a:lnTo>
                      <a:pt x="14" y="48"/>
                    </a:lnTo>
                    <a:lnTo>
                      <a:pt x="19" y="52"/>
                    </a:lnTo>
                    <a:lnTo>
                      <a:pt x="19" y="57"/>
                    </a:lnTo>
                    <a:lnTo>
                      <a:pt x="24" y="57"/>
                    </a:lnTo>
                    <a:lnTo>
                      <a:pt x="29" y="57"/>
                    </a:lnTo>
                    <a:lnTo>
                      <a:pt x="29" y="57"/>
                    </a:lnTo>
                    <a:lnTo>
                      <a:pt x="29" y="57"/>
                    </a:lnTo>
                    <a:lnTo>
                      <a:pt x="33" y="57"/>
                    </a:lnTo>
                    <a:lnTo>
                      <a:pt x="29" y="57"/>
                    </a:lnTo>
                    <a:lnTo>
                      <a:pt x="29" y="57"/>
                    </a:lnTo>
                    <a:lnTo>
                      <a:pt x="29" y="52"/>
                    </a:lnTo>
                    <a:lnTo>
                      <a:pt x="24" y="52"/>
                    </a:lnTo>
                    <a:lnTo>
                      <a:pt x="24" y="52"/>
                    </a:lnTo>
                    <a:lnTo>
                      <a:pt x="24" y="52"/>
                    </a:lnTo>
                    <a:lnTo>
                      <a:pt x="24" y="48"/>
                    </a:lnTo>
                    <a:close/>
                  </a:path>
                </a:pathLst>
              </a:custGeom>
              <a:solidFill>
                <a:srgbClr val="B1806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33" name="Freeform 109"/>
              <p:cNvSpPr>
                <a:spLocks/>
              </p:cNvSpPr>
              <p:nvPr/>
            </p:nvSpPr>
            <p:spPr bwMode="auto">
              <a:xfrm>
                <a:off x="1283" y="9691"/>
                <a:ext cx="91" cy="38"/>
              </a:xfrm>
              <a:custGeom>
                <a:avLst/>
                <a:gdLst/>
                <a:ahLst/>
                <a:cxnLst>
                  <a:cxn ang="0">
                    <a:pos x="33" y="28"/>
                  </a:cxn>
                  <a:cxn ang="0">
                    <a:pos x="29" y="33"/>
                  </a:cxn>
                  <a:cxn ang="0">
                    <a:pos x="19" y="33"/>
                  </a:cxn>
                  <a:cxn ang="0">
                    <a:pos x="9" y="28"/>
                  </a:cxn>
                  <a:cxn ang="0">
                    <a:pos x="5" y="19"/>
                  </a:cxn>
                  <a:cxn ang="0">
                    <a:pos x="5" y="14"/>
                  </a:cxn>
                  <a:cxn ang="0">
                    <a:pos x="9" y="9"/>
                  </a:cxn>
                  <a:cxn ang="0">
                    <a:pos x="9" y="4"/>
                  </a:cxn>
                  <a:cxn ang="0">
                    <a:pos x="9" y="0"/>
                  </a:cxn>
                  <a:cxn ang="0">
                    <a:pos x="9" y="0"/>
                  </a:cxn>
                  <a:cxn ang="0">
                    <a:pos x="5" y="4"/>
                  </a:cxn>
                  <a:cxn ang="0">
                    <a:pos x="0" y="9"/>
                  </a:cxn>
                  <a:cxn ang="0">
                    <a:pos x="5" y="19"/>
                  </a:cxn>
                  <a:cxn ang="0">
                    <a:pos x="5" y="28"/>
                  </a:cxn>
                  <a:cxn ang="0">
                    <a:pos x="9" y="33"/>
                  </a:cxn>
                  <a:cxn ang="0">
                    <a:pos x="14" y="38"/>
                  </a:cxn>
                  <a:cxn ang="0">
                    <a:pos x="24" y="38"/>
                  </a:cxn>
                  <a:cxn ang="0">
                    <a:pos x="38" y="38"/>
                  </a:cxn>
                  <a:cxn ang="0">
                    <a:pos x="53" y="38"/>
                  </a:cxn>
                  <a:cxn ang="0">
                    <a:pos x="62" y="33"/>
                  </a:cxn>
                  <a:cxn ang="0">
                    <a:pos x="72" y="28"/>
                  </a:cxn>
                  <a:cxn ang="0">
                    <a:pos x="76" y="24"/>
                  </a:cxn>
                  <a:cxn ang="0">
                    <a:pos x="81" y="24"/>
                  </a:cxn>
                  <a:cxn ang="0">
                    <a:pos x="86" y="19"/>
                  </a:cxn>
                  <a:cxn ang="0">
                    <a:pos x="91" y="19"/>
                  </a:cxn>
                  <a:cxn ang="0">
                    <a:pos x="91" y="14"/>
                  </a:cxn>
                  <a:cxn ang="0">
                    <a:pos x="91" y="14"/>
                  </a:cxn>
                  <a:cxn ang="0">
                    <a:pos x="91" y="9"/>
                  </a:cxn>
                  <a:cxn ang="0">
                    <a:pos x="81" y="14"/>
                  </a:cxn>
                  <a:cxn ang="0">
                    <a:pos x="67" y="19"/>
                  </a:cxn>
                  <a:cxn ang="0">
                    <a:pos x="53" y="24"/>
                  </a:cxn>
                  <a:cxn ang="0">
                    <a:pos x="38" y="28"/>
                  </a:cxn>
                </a:cxnLst>
                <a:rect l="0" t="0" r="r" b="b"/>
                <a:pathLst>
                  <a:path w="91" h="38">
                    <a:moveTo>
                      <a:pt x="38" y="28"/>
                    </a:moveTo>
                    <a:lnTo>
                      <a:pt x="33" y="28"/>
                    </a:lnTo>
                    <a:lnTo>
                      <a:pt x="33" y="33"/>
                    </a:lnTo>
                    <a:lnTo>
                      <a:pt x="29" y="33"/>
                    </a:lnTo>
                    <a:lnTo>
                      <a:pt x="24" y="33"/>
                    </a:lnTo>
                    <a:lnTo>
                      <a:pt x="19" y="33"/>
                    </a:lnTo>
                    <a:lnTo>
                      <a:pt x="14" y="33"/>
                    </a:lnTo>
                    <a:lnTo>
                      <a:pt x="9" y="28"/>
                    </a:lnTo>
                    <a:lnTo>
                      <a:pt x="5" y="19"/>
                    </a:lnTo>
                    <a:lnTo>
                      <a:pt x="5" y="19"/>
                    </a:lnTo>
                    <a:lnTo>
                      <a:pt x="5" y="14"/>
                    </a:lnTo>
                    <a:lnTo>
                      <a:pt x="5" y="14"/>
                    </a:lnTo>
                    <a:lnTo>
                      <a:pt x="5" y="14"/>
                    </a:lnTo>
                    <a:lnTo>
                      <a:pt x="9" y="9"/>
                    </a:lnTo>
                    <a:lnTo>
                      <a:pt x="9" y="4"/>
                    </a:lnTo>
                    <a:lnTo>
                      <a:pt x="9" y="4"/>
                    </a:lnTo>
                    <a:lnTo>
                      <a:pt x="9" y="0"/>
                    </a:lnTo>
                    <a:lnTo>
                      <a:pt x="9" y="0"/>
                    </a:lnTo>
                    <a:lnTo>
                      <a:pt x="9" y="0"/>
                    </a:lnTo>
                    <a:lnTo>
                      <a:pt x="9" y="0"/>
                    </a:lnTo>
                    <a:lnTo>
                      <a:pt x="5" y="4"/>
                    </a:lnTo>
                    <a:lnTo>
                      <a:pt x="5" y="4"/>
                    </a:lnTo>
                    <a:lnTo>
                      <a:pt x="5" y="9"/>
                    </a:lnTo>
                    <a:lnTo>
                      <a:pt x="0" y="9"/>
                    </a:lnTo>
                    <a:lnTo>
                      <a:pt x="0" y="14"/>
                    </a:lnTo>
                    <a:lnTo>
                      <a:pt x="5" y="19"/>
                    </a:lnTo>
                    <a:lnTo>
                      <a:pt x="5" y="24"/>
                    </a:lnTo>
                    <a:lnTo>
                      <a:pt x="5" y="28"/>
                    </a:lnTo>
                    <a:lnTo>
                      <a:pt x="5" y="28"/>
                    </a:lnTo>
                    <a:lnTo>
                      <a:pt x="9" y="33"/>
                    </a:lnTo>
                    <a:lnTo>
                      <a:pt x="14" y="33"/>
                    </a:lnTo>
                    <a:lnTo>
                      <a:pt x="14" y="38"/>
                    </a:lnTo>
                    <a:lnTo>
                      <a:pt x="19" y="38"/>
                    </a:lnTo>
                    <a:lnTo>
                      <a:pt x="24" y="38"/>
                    </a:lnTo>
                    <a:lnTo>
                      <a:pt x="33" y="38"/>
                    </a:lnTo>
                    <a:lnTo>
                      <a:pt x="38" y="38"/>
                    </a:lnTo>
                    <a:lnTo>
                      <a:pt x="48" y="38"/>
                    </a:lnTo>
                    <a:lnTo>
                      <a:pt x="53" y="38"/>
                    </a:lnTo>
                    <a:lnTo>
                      <a:pt x="57" y="33"/>
                    </a:lnTo>
                    <a:lnTo>
                      <a:pt x="62" y="33"/>
                    </a:lnTo>
                    <a:lnTo>
                      <a:pt x="67" y="33"/>
                    </a:lnTo>
                    <a:lnTo>
                      <a:pt x="72" y="28"/>
                    </a:lnTo>
                    <a:lnTo>
                      <a:pt x="72" y="28"/>
                    </a:lnTo>
                    <a:lnTo>
                      <a:pt x="76" y="24"/>
                    </a:lnTo>
                    <a:lnTo>
                      <a:pt x="81" y="24"/>
                    </a:lnTo>
                    <a:lnTo>
                      <a:pt x="81" y="24"/>
                    </a:lnTo>
                    <a:lnTo>
                      <a:pt x="86" y="19"/>
                    </a:lnTo>
                    <a:lnTo>
                      <a:pt x="86" y="19"/>
                    </a:lnTo>
                    <a:lnTo>
                      <a:pt x="91" y="19"/>
                    </a:lnTo>
                    <a:lnTo>
                      <a:pt x="91" y="19"/>
                    </a:lnTo>
                    <a:lnTo>
                      <a:pt x="91" y="19"/>
                    </a:lnTo>
                    <a:lnTo>
                      <a:pt x="91" y="14"/>
                    </a:lnTo>
                    <a:lnTo>
                      <a:pt x="91" y="14"/>
                    </a:lnTo>
                    <a:lnTo>
                      <a:pt x="91" y="14"/>
                    </a:lnTo>
                    <a:lnTo>
                      <a:pt x="91" y="9"/>
                    </a:lnTo>
                    <a:lnTo>
                      <a:pt x="91" y="9"/>
                    </a:lnTo>
                    <a:lnTo>
                      <a:pt x="86" y="9"/>
                    </a:lnTo>
                    <a:lnTo>
                      <a:pt x="81" y="14"/>
                    </a:lnTo>
                    <a:lnTo>
                      <a:pt x="76" y="14"/>
                    </a:lnTo>
                    <a:lnTo>
                      <a:pt x="67" y="19"/>
                    </a:lnTo>
                    <a:lnTo>
                      <a:pt x="57" y="24"/>
                    </a:lnTo>
                    <a:lnTo>
                      <a:pt x="53" y="24"/>
                    </a:lnTo>
                    <a:lnTo>
                      <a:pt x="43" y="28"/>
                    </a:lnTo>
                    <a:lnTo>
                      <a:pt x="38" y="28"/>
                    </a:lnTo>
                    <a:lnTo>
                      <a:pt x="38" y="28"/>
                    </a:lnTo>
                    <a:close/>
                  </a:path>
                </a:pathLst>
              </a:custGeom>
              <a:solidFill>
                <a:srgbClr val="B1806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34" name="Freeform 110"/>
              <p:cNvSpPr>
                <a:spLocks/>
              </p:cNvSpPr>
              <p:nvPr/>
            </p:nvSpPr>
            <p:spPr bwMode="auto">
              <a:xfrm>
                <a:off x="1321" y="9695"/>
                <a:ext cx="53" cy="29"/>
              </a:xfrm>
              <a:custGeom>
                <a:avLst/>
                <a:gdLst/>
                <a:ahLst/>
                <a:cxnLst>
                  <a:cxn ang="0">
                    <a:pos x="0" y="24"/>
                  </a:cxn>
                  <a:cxn ang="0">
                    <a:pos x="0" y="24"/>
                  </a:cxn>
                  <a:cxn ang="0">
                    <a:pos x="0" y="24"/>
                  </a:cxn>
                  <a:cxn ang="0">
                    <a:pos x="0" y="20"/>
                  </a:cxn>
                  <a:cxn ang="0">
                    <a:pos x="5" y="20"/>
                  </a:cxn>
                  <a:cxn ang="0">
                    <a:pos x="10" y="15"/>
                  </a:cxn>
                  <a:cxn ang="0">
                    <a:pos x="10" y="10"/>
                  </a:cxn>
                  <a:cxn ang="0">
                    <a:pos x="15" y="5"/>
                  </a:cxn>
                  <a:cxn ang="0">
                    <a:pos x="19" y="5"/>
                  </a:cxn>
                  <a:cxn ang="0">
                    <a:pos x="24" y="5"/>
                  </a:cxn>
                  <a:cxn ang="0">
                    <a:pos x="34" y="0"/>
                  </a:cxn>
                  <a:cxn ang="0">
                    <a:pos x="38" y="0"/>
                  </a:cxn>
                  <a:cxn ang="0">
                    <a:pos x="38" y="0"/>
                  </a:cxn>
                  <a:cxn ang="0">
                    <a:pos x="43" y="0"/>
                  </a:cxn>
                  <a:cxn ang="0">
                    <a:pos x="48" y="0"/>
                  </a:cxn>
                  <a:cxn ang="0">
                    <a:pos x="48" y="0"/>
                  </a:cxn>
                  <a:cxn ang="0">
                    <a:pos x="53" y="5"/>
                  </a:cxn>
                  <a:cxn ang="0">
                    <a:pos x="53" y="5"/>
                  </a:cxn>
                  <a:cxn ang="0">
                    <a:pos x="48" y="5"/>
                  </a:cxn>
                  <a:cxn ang="0">
                    <a:pos x="48" y="10"/>
                  </a:cxn>
                  <a:cxn ang="0">
                    <a:pos x="43" y="10"/>
                  </a:cxn>
                  <a:cxn ang="0">
                    <a:pos x="43" y="10"/>
                  </a:cxn>
                  <a:cxn ang="0">
                    <a:pos x="38" y="15"/>
                  </a:cxn>
                  <a:cxn ang="0">
                    <a:pos x="38" y="15"/>
                  </a:cxn>
                  <a:cxn ang="0">
                    <a:pos x="34" y="15"/>
                  </a:cxn>
                  <a:cxn ang="0">
                    <a:pos x="34" y="15"/>
                  </a:cxn>
                  <a:cxn ang="0">
                    <a:pos x="29" y="15"/>
                  </a:cxn>
                  <a:cxn ang="0">
                    <a:pos x="29" y="15"/>
                  </a:cxn>
                  <a:cxn ang="0">
                    <a:pos x="29" y="20"/>
                  </a:cxn>
                  <a:cxn ang="0">
                    <a:pos x="29" y="20"/>
                  </a:cxn>
                  <a:cxn ang="0">
                    <a:pos x="24" y="20"/>
                  </a:cxn>
                  <a:cxn ang="0">
                    <a:pos x="24" y="24"/>
                  </a:cxn>
                  <a:cxn ang="0">
                    <a:pos x="24" y="24"/>
                  </a:cxn>
                  <a:cxn ang="0">
                    <a:pos x="19" y="24"/>
                  </a:cxn>
                  <a:cxn ang="0">
                    <a:pos x="19" y="24"/>
                  </a:cxn>
                  <a:cxn ang="0">
                    <a:pos x="15" y="24"/>
                  </a:cxn>
                  <a:cxn ang="0">
                    <a:pos x="10" y="29"/>
                  </a:cxn>
                  <a:cxn ang="0">
                    <a:pos x="5" y="29"/>
                  </a:cxn>
                  <a:cxn ang="0">
                    <a:pos x="0" y="29"/>
                  </a:cxn>
                  <a:cxn ang="0">
                    <a:pos x="0" y="29"/>
                  </a:cxn>
                  <a:cxn ang="0">
                    <a:pos x="0" y="24"/>
                  </a:cxn>
                </a:cxnLst>
                <a:rect l="0" t="0" r="r" b="b"/>
                <a:pathLst>
                  <a:path w="53" h="29">
                    <a:moveTo>
                      <a:pt x="0" y="24"/>
                    </a:moveTo>
                    <a:lnTo>
                      <a:pt x="0" y="24"/>
                    </a:lnTo>
                    <a:lnTo>
                      <a:pt x="0" y="24"/>
                    </a:lnTo>
                    <a:lnTo>
                      <a:pt x="0" y="20"/>
                    </a:lnTo>
                    <a:lnTo>
                      <a:pt x="5" y="20"/>
                    </a:lnTo>
                    <a:lnTo>
                      <a:pt x="10" y="15"/>
                    </a:lnTo>
                    <a:lnTo>
                      <a:pt x="10" y="10"/>
                    </a:lnTo>
                    <a:lnTo>
                      <a:pt x="15" y="5"/>
                    </a:lnTo>
                    <a:lnTo>
                      <a:pt x="19" y="5"/>
                    </a:lnTo>
                    <a:lnTo>
                      <a:pt x="24" y="5"/>
                    </a:lnTo>
                    <a:lnTo>
                      <a:pt x="34" y="0"/>
                    </a:lnTo>
                    <a:lnTo>
                      <a:pt x="38" y="0"/>
                    </a:lnTo>
                    <a:lnTo>
                      <a:pt x="38" y="0"/>
                    </a:lnTo>
                    <a:lnTo>
                      <a:pt x="43" y="0"/>
                    </a:lnTo>
                    <a:lnTo>
                      <a:pt x="48" y="0"/>
                    </a:lnTo>
                    <a:lnTo>
                      <a:pt x="48" y="0"/>
                    </a:lnTo>
                    <a:lnTo>
                      <a:pt x="53" y="5"/>
                    </a:lnTo>
                    <a:lnTo>
                      <a:pt x="53" y="5"/>
                    </a:lnTo>
                    <a:lnTo>
                      <a:pt x="48" y="5"/>
                    </a:lnTo>
                    <a:lnTo>
                      <a:pt x="48" y="10"/>
                    </a:lnTo>
                    <a:lnTo>
                      <a:pt x="43" y="10"/>
                    </a:lnTo>
                    <a:lnTo>
                      <a:pt x="43" y="10"/>
                    </a:lnTo>
                    <a:lnTo>
                      <a:pt x="38" y="15"/>
                    </a:lnTo>
                    <a:lnTo>
                      <a:pt x="38" y="15"/>
                    </a:lnTo>
                    <a:lnTo>
                      <a:pt x="34" y="15"/>
                    </a:lnTo>
                    <a:lnTo>
                      <a:pt x="34" y="15"/>
                    </a:lnTo>
                    <a:lnTo>
                      <a:pt x="29" y="15"/>
                    </a:lnTo>
                    <a:lnTo>
                      <a:pt x="29" y="15"/>
                    </a:lnTo>
                    <a:lnTo>
                      <a:pt x="29" y="20"/>
                    </a:lnTo>
                    <a:lnTo>
                      <a:pt x="29" y="20"/>
                    </a:lnTo>
                    <a:lnTo>
                      <a:pt x="24" y="20"/>
                    </a:lnTo>
                    <a:lnTo>
                      <a:pt x="24" y="24"/>
                    </a:lnTo>
                    <a:lnTo>
                      <a:pt x="24" y="24"/>
                    </a:lnTo>
                    <a:lnTo>
                      <a:pt x="19" y="24"/>
                    </a:lnTo>
                    <a:lnTo>
                      <a:pt x="19" y="24"/>
                    </a:lnTo>
                    <a:lnTo>
                      <a:pt x="15" y="24"/>
                    </a:lnTo>
                    <a:lnTo>
                      <a:pt x="10" y="29"/>
                    </a:lnTo>
                    <a:lnTo>
                      <a:pt x="5" y="29"/>
                    </a:lnTo>
                    <a:lnTo>
                      <a:pt x="0" y="29"/>
                    </a:lnTo>
                    <a:lnTo>
                      <a:pt x="0" y="29"/>
                    </a:lnTo>
                    <a:lnTo>
                      <a:pt x="0" y="24"/>
                    </a:lnTo>
                    <a:close/>
                  </a:path>
                </a:pathLst>
              </a:custGeom>
              <a:solidFill>
                <a:srgbClr val="B1846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35" name="Freeform 111"/>
              <p:cNvSpPr>
                <a:spLocks/>
              </p:cNvSpPr>
              <p:nvPr/>
            </p:nvSpPr>
            <p:spPr bwMode="auto">
              <a:xfrm>
                <a:off x="1321" y="9695"/>
                <a:ext cx="48" cy="29"/>
              </a:xfrm>
              <a:custGeom>
                <a:avLst/>
                <a:gdLst/>
                <a:ahLst/>
                <a:cxnLst>
                  <a:cxn ang="0">
                    <a:pos x="19" y="24"/>
                  </a:cxn>
                  <a:cxn ang="0">
                    <a:pos x="19" y="24"/>
                  </a:cxn>
                  <a:cxn ang="0">
                    <a:pos x="15" y="24"/>
                  </a:cxn>
                  <a:cxn ang="0">
                    <a:pos x="10" y="24"/>
                  </a:cxn>
                  <a:cxn ang="0">
                    <a:pos x="10" y="24"/>
                  </a:cxn>
                  <a:cxn ang="0">
                    <a:pos x="5" y="29"/>
                  </a:cxn>
                  <a:cxn ang="0">
                    <a:pos x="0" y="29"/>
                  </a:cxn>
                  <a:cxn ang="0">
                    <a:pos x="0" y="24"/>
                  </a:cxn>
                  <a:cxn ang="0">
                    <a:pos x="0" y="24"/>
                  </a:cxn>
                  <a:cxn ang="0">
                    <a:pos x="0" y="24"/>
                  </a:cxn>
                  <a:cxn ang="0">
                    <a:pos x="0" y="24"/>
                  </a:cxn>
                  <a:cxn ang="0">
                    <a:pos x="5" y="20"/>
                  </a:cxn>
                  <a:cxn ang="0">
                    <a:pos x="5" y="20"/>
                  </a:cxn>
                  <a:cxn ang="0">
                    <a:pos x="10" y="15"/>
                  </a:cxn>
                  <a:cxn ang="0">
                    <a:pos x="10" y="10"/>
                  </a:cxn>
                  <a:cxn ang="0">
                    <a:pos x="15" y="10"/>
                  </a:cxn>
                  <a:cxn ang="0">
                    <a:pos x="19" y="5"/>
                  </a:cxn>
                  <a:cxn ang="0">
                    <a:pos x="24" y="5"/>
                  </a:cxn>
                  <a:cxn ang="0">
                    <a:pos x="29" y="5"/>
                  </a:cxn>
                  <a:cxn ang="0">
                    <a:pos x="34" y="0"/>
                  </a:cxn>
                  <a:cxn ang="0">
                    <a:pos x="38" y="0"/>
                  </a:cxn>
                  <a:cxn ang="0">
                    <a:pos x="43" y="0"/>
                  </a:cxn>
                  <a:cxn ang="0">
                    <a:pos x="43" y="0"/>
                  </a:cxn>
                  <a:cxn ang="0">
                    <a:pos x="43" y="5"/>
                  </a:cxn>
                  <a:cxn ang="0">
                    <a:pos x="48" y="5"/>
                  </a:cxn>
                  <a:cxn ang="0">
                    <a:pos x="48" y="5"/>
                  </a:cxn>
                  <a:cxn ang="0">
                    <a:pos x="48" y="10"/>
                  </a:cxn>
                  <a:cxn ang="0">
                    <a:pos x="43" y="10"/>
                  </a:cxn>
                  <a:cxn ang="0">
                    <a:pos x="43" y="10"/>
                  </a:cxn>
                  <a:cxn ang="0">
                    <a:pos x="38" y="10"/>
                  </a:cxn>
                  <a:cxn ang="0">
                    <a:pos x="38" y="15"/>
                  </a:cxn>
                  <a:cxn ang="0">
                    <a:pos x="34" y="15"/>
                  </a:cxn>
                  <a:cxn ang="0">
                    <a:pos x="34" y="15"/>
                  </a:cxn>
                  <a:cxn ang="0">
                    <a:pos x="29" y="15"/>
                  </a:cxn>
                  <a:cxn ang="0">
                    <a:pos x="29" y="15"/>
                  </a:cxn>
                  <a:cxn ang="0">
                    <a:pos x="29" y="15"/>
                  </a:cxn>
                  <a:cxn ang="0">
                    <a:pos x="24" y="20"/>
                  </a:cxn>
                  <a:cxn ang="0">
                    <a:pos x="24" y="20"/>
                  </a:cxn>
                  <a:cxn ang="0">
                    <a:pos x="24" y="20"/>
                  </a:cxn>
                  <a:cxn ang="0">
                    <a:pos x="24" y="20"/>
                  </a:cxn>
                  <a:cxn ang="0">
                    <a:pos x="19" y="24"/>
                  </a:cxn>
                </a:cxnLst>
                <a:rect l="0" t="0" r="r" b="b"/>
                <a:pathLst>
                  <a:path w="48" h="29">
                    <a:moveTo>
                      <a:pt x="19" y="24"/>
                    </a:moveTo>
                    <a:lnTo>
                      <a:pt x="19" y="24"/>
                    </a:lnTo>
                    <a:lnTo>
                      <a:pt x="15" y="24"/>
                    </a:lnTo>
                    <a:lnTo>
                      <a:pt x="10" y="24"/>
                    </a:lnTo>
                    <a:lnTo>
                      <a:pt x="10" y="24"/>
                    </a:lnTo>
                    <a:lnTo>
                      <a:pt x="5" y="29"/>
                    </a:lnTo>
                    <a:lnTo>
                      <a:pt x="0" y="29"/>
                    </a:lnTo>
                    <a:lnTo>
                      <a:pt x="0" y="24"/>
                    </a:lnTo>
                    <a:lnTo>
                      <a:pt x="0" y="24"/>
                    </a:lnTo>
                    <a:lnTo>
                      <a:pt x="0" y="24"/>
                    </a:lnTo>
                    <a:lnTo>
                      <a:pt x="0" y="24"/>
                    </a:lnTo>
                    <a:lnTo>
                      <a:pt x="5" y="20"/>
                    </a:lnTo>
                    <a:lnTo>
                      <a:pt x="5" y="20"/>
                    </a:lnTo>
                    <a:lnTo>
                      <a:pt x="10" y="15"/>
                    </a:lnTo>
                    <a:lnTo>
                      <a:pt x="10" y="10"/>
                    </a:lnTo>
                    <a:lnTo>
                      <a:pt x="15" y="10"/>
                    </a:lnTo>
                    <a:lnTo>
                      <a:pt x="19" y="5"/>
                    </a:lnTo>
                    <a:lnTo>
                      <a:pt x="24" y="5"/>
                    </a:lnTo>
                    <a:lnTo>
                      <a:pt x="29" y="5"/>
                    </a:lnTo>
                    <a:lnTo>
                      <a:pt x="34" y="0"/>
                    </a:lnTo>
                    <a:lnTo>
                      <a:pt x="38" y="0"/>
                    </a:lnTo>
                    <a:lnTo>
                      <a:pt x="43" y="0"/>
                    </a:lnTo>
                    <a:lnTo>
                      <a:pt x="43" y="0"/>
                    </a:lnTo>
                    <a:lnTo>
                      <a:pt x="43" y="5"/>
                    </a:lnTo>
                    <a:lnTo>
                      <a:pt x="48" y="5"/>
                    </a:lnTo>
                    <a:lnTo>
                      <a:pt x="48" y="5"/>
                    </a:lnTo>
                    <a:lnTo>
                      <a:pt x="48" y="10"/>
                    </a:lnTo>
                    <a:lnTo>
                      <a:pt x="43" y="10"/>
                    </a:lnTo>
                    <a:lnTo>
                      <a:pt x="43" y="10"/>
                    </a:lnTo>
                    <a:lnTo>
                      <a:pt x="38" y="10"/>
                    </a:lnTo>
                    <a:lnTo>
                      <a:pt x="38" y="15"/>
                    </a:lnTo>
                    <a:lnTo>
                      <a:pt x="34" y="15"/>
                    </a:lnTo>
                    <a:lnTo>
                      <a:pt x="34" y="15"/>
                    </a:lnTo>
                    <a:lnTo>
                      <a:pt x="29" y="15"/>
                    </a:lnTo>
                    <a:lnTo>
                      <a:pt x="29" y="15"/>
                    </a:lnTo>
                    <a:lnTo>
                      <a:pt x="29" y="15"/>
                    </a:lnTo>
                    <a:lnTo>
                      <a:pt x="24" y="20"/>
                    </a:lnTo>
                    <a:lnTo>
                      <a:pt x="24" y="20"/>
                    </a:lnTo>
                    <a:lnTo>
                      <a:pt x="24" y="20"/>
                    </a:lnTo>
                    <a:lnTo>
                      <a:pt x="24" y="20"/>
                    </a:lnTo>
                    <a:lnTo>
                      <a:pt x="19" y="24"/>
                    </a:lnTo>
                    <a:close/>
                  </a:path>
                </a:pathLst>
              </a:custGeom>
              <a:solidFill>
                <a:srgbClr val="AB7F6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36" name="Freeform 112"/>
              <p:cNvSpPr>
                <a:spLocks/>
              </p:cNvSpPr>
              <p:nvPr/>
            </p:nvSpPr>
            <p:spPr bwMode="auto">
              <a:xfrm>
                <a:off x="1321" y="9700"/>
                <a:ext cx="43" cy="19"/>
              </a:xfrm>
              <a:custGeom>
                <a:avLst/>
                <a:gdLst/>
                <a:ahLst/>
                <a:cxnLst>
                  <a:cxn ang="0">
                    <a:pos x="19" y="15"/>
                  </a:cxn>
                  <a:cxn ang="0">
                    <a:pos x="19" y="19"/>
                  </a:cxn>
                  <a:cxn ang="0">
                    <a:pos x="15" y="19"/>
                  </a:cxn>
                  <a:cxn ang="0">
                    <a:pos x="10" y="19"/>
                  </a:cxn>
                  <a:cxn ang="0">
                    <a:pos x="5" y="19"/>
                  </a:cxn>
                  <a:cxn ang="0">
                    <a:pos x="5" y="19"/>
                  </a:cxn>
                  <a:cxn ang="0">
                    <a:pos x="0" y="19"/>
                  </a:cxn>
                  <a:cxn ang="0">
                    <a:pos x="0" y="19"/>
                  </a:cxn>
                  <a:cxn ang="0">
                    <a:pos x="0" y="19"/>
                  </a:cxn>
                  <a:cxn ang="0">
                    <a:pos x="0" y="19"/>
                  </a:cxn>
                  <a:cxn ang="0">
                    <a:pos x="0" y="15"/>
                  </a:cxn>
                  <a:cxn ang="0">
                    <a:pos x="5" y="15"/>
                  </a:cxn>
                  <a:cxn ang="0">
                    <a:pos x="5" y="10"/>
                  </a:cxn>
                  <a:cxn ang="0">
                    <a:pos x="10" y="10"/>
                  </a:cxn>
                  <a:cxn ang="0">
                    <a:pos x="10" y="5"/>
                  </a:cxn>
                  <a:cxn ang="0">
                    <a:pos x="15" y="5"/>
                  </a:cxn>
                  <a:cxn ang="0">
                    <a:pos x="19" y="0"/>
                  </a:cxn>
                  <a:cxn ang="0">
                    <a:pos x="24" y="0"/>
                  </a:cxn>
                  <a:cxn ang="0">
                    <a:pos x="29" y="0"/>
                  </a:cxn>
                  <a:cxn ang="0">
                    <a:pos x="29" y="0"/>
                  </a:cxn>
                  <a:cxn ang="0">
                    <a:pos x="34" y="0"/>
                  </a:cxn>
                  <a:cxn ang="0">
                    <a:pos x="38" y="0"/>
                  </a:cxn>
                  <a:cxn ang="0">
                    <a:pos x="38" y="0"/>
                  </a:cxn>
                  <a:cxn ang="0">
                    <a:pos x="43" y="0"/>
                  </a:cxn>
                  <a:cxn ang="0">
                    <a:pos x="43" y="0"/>
                  </a:cxn>
                  <a:cxn ang="0">
                    <a:pos x="43" y="0"/>
                  </a:cxn>
                  <a:cxn ang="0">
                    <a:pos x="43" y="5"/>
                  </a:cxn>
                  <a:cxn ang="0">
                    <a:pos x="43" y="5"/>
                  </a:cxn>
                  <a:cxn ang="0">
                    <a:pos x="38" y="5"/>
                  </a:cxn>
                  <a:cxn ang="0">
                    <a:pos x="38" y="5"/>
                  </a:cxn>
                  <a:cxn ang="0">
                    <a:pos x="34" y="10"/>
                  </a:cxn>
                  <a:cxn ang="0">
                    <a:pos x="34" y="10"/>
                  </a:cxn>
                  <a:cxn ang="0">
                    <a:pos x="29" y="10"/>
                  </a:cxn>
                  <a:cxn ang="0">
                    <a:pos x="29" y="10"/>
                  </a:cxn>
                  <a:cxn ang="0">
                    <a:pos x="29" y="10"/>
                  </a:cxn>
                  <a:cxn ang="0">
                    <a:pos x="24" y="10"/>
                  </a:cxn>
                  <a:cxn ang="0">
                    <a:pos x="24" y="15"/>
                  </a:cxn>
                  <a:cxn ang="0">
                    <a:pos x="24" y="15"/>
                  </a:cxn>
                  <a:cxn ang="0">
                    <a:pos x="24" y="15"/>
                  </a:cxn>
                  <a:cxn ang="0">
                    <a:pos x="19" y="15"/>
                  </a:cxn>
                  <a:cxn ang="0">
                    <a:pos x="19" y="15"/>
                  </a:cxn>
                </a:cxnLst>
                <a:rect l="0" t="0" r="r" b="b"/>
                <a:pathLst>
                  <a:path w="43" h="19">
                    <a:moveTo>
                      <a:pt x="19" y="15"/>
                    </a:moveTo>
                    <a:lnTo>
                      <a:pt x="19" y="19"/>
                    </a:lnTo>
                    <a:lnTo>
                      <a:pt x="15" y="19"/>
                    </a:lnTo>
                    <a:lnTo>
                      <a:pt x="10" y="19"/>
                    </a:lnTo>
                    <a:lnTo>
                      <a:pt x="5" y="19"/>
                    </a:lnTo>
                    <a:lnTo>
                      <a:pt x="5" y="19"/>
                    </a:lnTo>
                    <a:lnTo>
                      <a:pt x="0" y="19"/>
                    </a:lnTo>
                    <a:lnTo>
                      <a:pt x="0" y="19"/>
                    </a:lnTo>
                    <a:lnTo>
                      <a:pt x="0" y="19"/>
                    </a:lnTo>
                    <a:lnTo>
                      <a:pt x="0" y="19"/>
                    </a:lnTo>
                    <a:lnTo>
                      <a:pt x="0" y="15"/>
                    </a:lnTo>
                    <a:lnTo>
                      <a:pt x="5" y="15"/>
                    </a:lnTo>
                    <a:lnTo>
                      <a:pt x="5" y="10"/>
                    </a:lnTo>
                    <a:lnTo>
                      <a:pt x="10" y="10"/>
                    </a:lnTo>
                    <a:lnTo>
                      <a:pt x="10" y="5"/>
                    </a:lnTo>
                    <a:lnTo>
                      <a:pt x="15" y="5"/>
                    </a:lnTo>
                    <a:lnTo>
                      <a:pt x="19" y="0"/>
                    </a:lnTo>
                    <a:lnTo>
                      <a:pt x="24" y="0"/>
                    </a:lnTo>
                    <a:lnTo>
                      <a:pt x="29" y="0"/>
                    </a:lnTo>
                    <a:lnTo>
                      <a:pt x="29" y="0"/>
                    </a:lnTo>
                    <a:lnTo>
                      <a:pt x="34" y="0"/>
                    </a:lnTo>
                    <a:lnTo>
                      <a:pt x="38" y="0"/>
                    </a:lnTo>
                    <a:lnTo>
                      <a:pt x="38" y="0"/>
                    </a:lnTo>
                    <a:lnTo>
                      <a:pt x="43" y="0"/>
                    </a:lnTo>
                    <a:lnTo>
                      <a:pt x="43" y="0"/>
                    </a:lnTo>
                    <a:lnTo>
                      <a:pt x="43" y="0"/>
                    </a:lnTo>
                    <a:lnTo>
                      <a:pt x="43" y="5"/>
                    </a:lnTo>
                    <a:lnTo>
                      <a:pt x="43" y="5"/>
                    </a:lnTo>
                    <a:lnTo>
                      <a:pt x="38" y="5"/>
                    </a:lnTo>
                    <a:lnTo>
                      <a:pt x="38" y="5"/>
                    </a:lnTo>
                    <a:lnTo>
                      <a:pt x="34" y="10"/>
                    </a:lnTo>
                    <a:lnTo>
                      <a:pt x="34" y="10"/>
                    </a:lnTo>
                    <a:lnTo>
                      <a:pt x="29" y="10"/>
                    </a:lnTo>
                    <a:lnTo>
                      <a:pt x="29" y="10"/>
                    </a:lnTo>
                    <a:lnTo>
                      <a:pt x="29" y="10"/>
                    </a:lnTo>
                    <a:lnTo>
                      <a:pt x="24" y="10"/>
                    </a:lnTo>
                    <a:lnTo>
                      <a:pt x="24" y="15"/>
                    </a:lnTo>
                    <a:lnTo>
                      <a:pt x="24" y="15"/>
                    </a:lnTo>
                    <a:lnTo>
                      <a:pt x="24" y="15"/>
                    </a:lnTo>
                    <a:lnTo>
                      <a:pt x="19" y="15"/>
                    </a:lnTo>
                    <a:lnTo>
                      <a:pt x="19" y="15"/>
                    </a:lnTo>
                    <a:close/>
                  </a:path>
                </a:pathLst>
              </a:custGeom>
              <a:solidFill>
                <a:srgbClr val="A4796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37" name="Freeform 113"/>
              <p:cNvSpPr>
                <a:spLocks/>
              </p:cNvSpPr>
              <p:nvPr/>
            </p:nvSpPr>
            <p:spPr bwMode="auto">
              <a:xfrm>
                <a:off x="1321" y="9700"/>
                <a:ext cx="38" cy="19"/>
              </a:xfrm>
              <a:custGeom>
                <a:avLst/>
                <a:gdLst/>
                <a:ahLst/>
                <a:cxnLst>
                  <a:cxn ang="0">
                    <a:pos x="19" y="15"/>
                  </a:cxn>
                  <a:cxn ang="0">
                    <a:pos x="19" y="19"/>
                  </a:cxn>
                  <a:cxn ang="0">
                    <a:pos x="15" y="19"/>
                  </a:cxn>
                  <a:cxn ang="0">
                    <a:pos x="10" y="19"/>
                  </a:cxn>
                  <a:cxn ang="0">
                    <a:pos x="5" y="19"/>
                  </a:cxn>
                  <a:cxn ang="0">
                    <a:pos x="5" y="19"/>
                  </a:cxn>
                  <a:cxn ang="0">
                    <a:pos x="0" y="19"/>
                  </a:cxn>
                  <a:cxn ang="0">
                    <a:pos x="0" y="19"/>
                  </a:cxn>
                  <a:cxn ang="0">
                    <a:pos x="0" y="19"/>
                  </a:cxn>
                  <a:cxn ang="0">
                    <a:pos x="0" y="19"/>
                  </a:cxn>
                  <a:cxn ang="0">
                    <a:pos x="0" y="15"/>
                  </a:cxn>
                  <a:cxn ang="0">
                    <a:pos x="5" y="15"/>
                  </a:cxn>
                  <a:cxn ang="0">
                    <a:pos x="5" y="10"/>
                  </a:cxn>
                  <a:cxn ang="0">
                    <a:pos x="10" y="10"/>
                  </a:cxn>
                  <a:cxn ang="0">
                    <a:pos x="10" y="5"/>
                  </a:cxn>
                  <a:cxn ang="0">
                    <a:pos x="15" y="5"/>
                  </a:cxn>
                  <a:cxn ang="0">
                    <a:pos x="19" y="0"/>
                  </a:cxn>
                  <a:cxn ang="0">
                    <a:pos x="19" y="0"/>
                  </a:cxn>
                  <a:cxn ang="0">
                    <a:pos x="24" y="0"/>
                  </a:cxn>
                  <a:cxn ang="0">
                    <a:pos x="29" y="0"/>
                  </a:cxn>
                  <a:cxn ang="0">
                    <a:pos x="34" y="0"/>
                  </a:cxn>
                  <a:cxn ang="0">
                    <a:pos x="34" y="0"/>
                  </a:cxn>
                  <a:cxn ang="0">
                    <a:pos x="38" y="0"/>
                  </a:cxn>
                  <a:cxn ang="0">
                    <a:pos x="38" y="0"/>
                  </a:cxn>
                  <a:cxn ang="0">
                    <a:pos x="38" y="0"/>
                  </a:cxn>
                  <a:cxn ang="0">
                    <a:pos x="38" y="0"/>
                  </a:cxn>
                  <a:cxn ang="0">
                    <a:pos x="38" y="5"/>
                  </a:cxn>
                  <a:cxn ang="0">
                    <a:pos x="38" y="5"/>
                  </a:cxn>
                  <a:cxn ang="0">
                    <a:pos x="34" y="5"/>
                  </a:cxn>
                  <a:cxn ang="0">
                    <a:pos x="34" y="5"/>
                  </a:cxn>
                  <a:cxn ang="0">
                    <a:pos x="29" y="10"/>
                  </a:cxn>
                  <a:cxn ang="0">
                    <a:pos x="29" y="10"/>
                  </a:cxn>
                  <a:cxn ang="0">
                    <a:pos x="29" y="10"/>
                  </a:cxn>
                  <a:cxn ang="0">
                    <a:pos x="24" y="10"/>
                  </a:cxn>
                  <a:cxn ang="0">
                    <a:pos x="24" y="10"/>
                  </a:cxn>
                  <a:cxn ang="0">
                    <a:pos x="24" y="10"/>
                  </a:cxn>
                  <a:cxn ang="0">
                    <a:pos x="24" y="10"/>
                  </a:cxn>
                  <a:cxn ang="0">
                    <a:pos x="19" y="15"/>
                  </a:cxn>
                  <a:cxn ang="0">
                    <a:pos x="19" y="15"/>
                  </a:cxn>
                  <a:cxn ang="0">
                    <a:pos x="19" y="15"/>
                  </a:cxn>
                  <a:cxn ang="0">
                    <a:pos x="19" y="15"/>
                  </a:cxn>
                </a:cxnLst>
                <a:rect l="0" t="0" r="r" b="b"/>
                <a:pathLst>
                  <a:path w="38" h="19">
                    <a:moveTo>
                      <a:pt x="19" y="15"/>
                    </a:moveTo>
                    <a:lnTo>
                      <a:pt x="19" y="19"/>
                    </a:lnTo>
                    <a:lnTo>
                      <a:pt x="15" y="19"/>
                    </a:lnTo>
                    <a:lnTo>
                      <a:pt x="10" y="19"/>
                    </a:lnTo>
                    <a:lnTo>
                      <a:pt x="5" y="19"/>
                    </a:lnTo>
                    <a:lnTo>
                      <a:pt x="5" y="19"/>
                    </a:lnTo>
                    <a:lnTo>
                      <a:pt x="0" y="19"/>
                    </a:lnTo>
                    <a:lnTo>
                      <a:pt x="0" y="19"/>
                    </a:lnTo>
                    <a:lnTo>
                      <a:pt x="0" y="19"/>
                    </a:lnTo>
                    <a:lnTo>
                      <a:pt x="0" y="19"/>
                    </a:lnTo>
                    <a:lnTo>
                      <a:pt x="0" y="15"/>
                    </a:lnTo>
                    <a:lnTo>
                      <a:pt x="5" y="15"/>
                    </a:lnTo>
                    <a:lnTo>
                      <a:pt x="5" y="10"/>
                    </a:lnTo>
                    <a:lnTo>
                      <a:pt x="10" y="10"/>
                    </a:lnTo>
                    <a:lnTo>
                      <a:pt x="10" y="5"/>
                    </a:lnTo>
                    <a:lnTo>
                      <a:pt x="15" y="5"/>
                    </a:lnTo>
                    <a:lnTo>
                      <a:pt x="19" y="0"/>
                    </a:lnTo>
                    <a:lnTo>
                      <a:pt x="19" y="0"/>
                    </a:lnTo>
                    <a:lnTo>
                      <a:pt x="24" y="0"/>
                    </a:lnTo>
                    <a:lnTo>
                      <a:pt x="29" y="0"/>
                    </a:lnTo>
                    <a:lnTo>
                      <a:pt x="34" y="0"/>
                    </a:lnTo>
                    <a:lnTo>
                      <a:pt x="34" y="0"/>
                    </a:lnTo>
                    <a:lnTo>
                      <a:pt x="38" y="0"/>
                    </a:lnTo>
                    <a:lnTo>
                      <a:pt x="38" y="0"/>
                    </a:lnTo>
                    <a:lnTo>
                      <a:pt x="38" y="0"/>
                    </a:lnTo>
                    <a:lnTo>
                      <a:pt x="38" y="0"/>
                    </a:lnTo>
                    <a:lnTo>
                      <a:pt x="38" y="5"/>
                    </a:lnTo>
                    <a:lnTo>
                      <a:pt x="38" y="5"/>
                    </a:lnTo>
                    <a:lnTo>
                      <a:pt x="34" y="5"/>
                    </a:lnTo>
                    <a:lnTo>
                      <a:pt x="34" y="5"/>
                    </a:lnTo>
                    <a:lnTo>
                      <a:pt x="29" y="10"/>
                    </a:lnTo>
                    <a:lnTo>
                      <a:pt x="29" y="10"/>
                    </a:lnTo>
                    <a:lnTo>
                      <a:pt x="29" y="10"/>
                    </a:lnTo>
                    <a:lnTo>
                      <a:pt x="24" y="10"/>
                    </a:lnTo>
                    <a:lnTo>
                      <a:pt x="24" y="10"/>
                    </a:lnTo>
                    <a:lnTo>
                      <a:pt x="24" y="10"/>
                    </a:lnTo>
                    <a:lnTo>
                      <a:pt x="24" y="10"/>
                    </a:lnTo>
                    <a:lnTo>
                      <a:pt x="19" y="15"/>
                    </a:lnTo>
                    <a:lnTo>
                      <a:pt x="19" y="15"/>
                    </a:lnTo>
                    <a:lnTo>
                      <a:pt x="19" y="15"/>
                    </a:lnTo>
                    <a:lnTo>
                      <a:pt x="19" y="15"/>
                    </a:lnTo>
                    <a:close/>
                  </a:path>
                </a:pathLst>
              </a:custGeom>
              <a:solidFill>
                <a:srgbClr val="9C735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38" name="Freeform 114"/>
              <p:cNvSpPr>
                <a:spLocks/>
              </p:cNvSpPr>
              <p:nvPr/>
            </p:nvSpPr>
            <p:spPr bwMode="auto">
              <a:xfrm>
                <a:off x="1321" y="9700"/>
                <a:ext cx="34" cy="19"/>
              </a:xfrm>
              <a:custGeom>
                <a:avLst/>
                <a:gdLst/>
                <a:ahLst/>
                <a:cxnLst>
                  <a:cxn ang="0">
                    <a:pos x="0" y="15"/>
                  </a:cxn>
                  <a:cxn ang="0">
                    <a:pos x="0" y="15"/>
                  </a:cxn>
                  <a:cxn ang="0">
                    <a:pos x="5" y="15"/>
                  </a:cxn>
                  <a:cxn ang="0">
                    <a:pos x="5" y="15"/>
                  </a:cxn>
                  <a:cxn ang="0">
                    <a:pos x="5" y="10"/>
                  </a:cxn>
                  <a:cxn ang="0">
                    <a:pos x="10" y="10"/>
                  </a:cxn>
                  <a:cxn ang="0">
                    <a:pos x="10" y="5"/>
                  </a:cxn>
                  <a:cxn ang="0">
                    <a:pos x="15" y="5"/>
                  </a:cxn>
                  <a:cxn ang="0">
                    <a:pos x="15" y="5"/>
                  </a:cxn>
                  <a:cxn ang="0">
                    <a:pos x="19" y="0"/>
                  </a:cxn>
                  <a:cxn ang="0">
                    <a:pos x="24" y="0"/>
                  </a:cxn>
                  <a:cxn ang="0">
                    <a:pos x="24" y="0"/>
                  </a:cxn>
                  <a:cxn ang="0">
                    <a:pos x="29" y="0"/>
                  </a:cxn>
                  <a:cxn ang="0">
                    <a:pos x="34" y="0"/>
                  </a:cxn>
                  <a:cxn ang="0">
                    <a:pos x="34" y="0"/>
                  </a:cxn>
                  <a:cxn ang="0">
                    <a:pos x="34" y="0"/>
                  </a:cxn>
                  <a:cxn ang="0">
                    <a:pos x="34" y="0"/>
                  </a:cxn>
                  <a:cxn ang="0">
                    <a:pos x="34" y="5"/>
                  </a:cxn>
                  <a:cxn ang="0">
                    <a:pos x="34" y="5"/>
                  </a:cxn>
                  <a:cxn ang="0">
                    <a:pos x="34" y="5"/>
                  </a:cxn>
                  <a:cxn ang="0">
                    <a:pos x="34" y="5"/>
                  </a:cxn>
                  <a:cxn ang="0">
                    <a:pos x="29" y="10"/>
                  </a:cxn>
                  <a:cxn ang="0">
                    <a:pos x="29" y="10"/>
                  </a:cxn>
                  <a:cxn ang="0">
                    <a:pos x="24" y="10"/>
                  </a:cxn>
                  <a:cxn ang="0">
                    <a:pos x="24" y="10"/>
                  </a:cxn>
                  <a:cxn ang="0">
                    <a:pos x="24" y="10"/>
                  </a:cxn>
                  <a:cxn ang="0">
                    <a:pos x="24" y="10"/>
                  </a:cxn>
                  <a:cxn ang="0">
                    <a:pos x="24" y="10"/>
                  </a:cxn>
                  <a:cxn ang="0">
                    <a:pos x="19" y="10"/>
                  </a:cxn>
                  <a:cxn ang="0">
                    <a:pos x="19" y="15"/>
                  </a:cxn>
                  <a:cxn ang="0">
                    <a:pos x="19" y="15"/>
                  </a:cxn>
                  <a:cxn ang="0">
                    <a:pos x="19" y="15"/>
                  </a:cxn>
                  <a:cxn ang="0">
                    <a:pos x="19" y="15"/>
                  </a:cxn>
                  <a:cxn ang="0">
                    <a:pos x="15" y="15"/>
                  </a:cxn>
                  <a:cxn ang="0">
                    <a:pos x="15" y="15"/>
                  </a:cxn>
                  <a:cxn ang="0">
                    <a:pos x="10" y="19"/>
                  </a:cxn>
                  <a:cxn ang="0">
                    <a:pos x="5" y="19"/>
                  </a:cxn>
                  <a:cxn ang="0">
                    <a:pos x="5" y="19"/>
                  </a:cxn>
                  <a:cxn ang="0">
                    <a:pos x="0" y="19"/>
                  </a:cxn>
                  <a:cxn ang="0">
                    <a:pos x="0" y="19"/>
                  </a:cxn>
                  <a:cxn ang="0">
                    <a:pos x="0" y="15"/>
                  </a:cxn>
                </a:cxnLst>
                <a:rect l="0" t="0" r="r" b="b"/>
                <a:pathLst>
                  <a:path w="34" h="19">
                    <a:moveTo>
                      <a:pt x="0" y="15"/>
                    </a:moveTo>
                    <a:lnTo>
                      <a:pt x="0" y="15"/>
                    </a:lnTo>
                    <a:lnTo>
                      <a:pt x="5" y="15"/>
                    </a:lnTo>
                    <a:lnTo>
                      <a:pt x="5" y="15"/>
                    </a:lnTo>
                    <a:lnTo>
                      <a:pt x="5" y="10"/>
                    </a:lnTo>
                    <a:lnTo>
                      <a:pt x="10" y="10"/>
                    </a:lnTo>
                    <a:lnTo>
                      <a:pt x="10" y="5"/>
                    </a:lnTo>
                    <a:lnTo>
                      <a:pt x="15" y="5"/>
                    </a:lnTo>
                    <a:lnTo>
                      <a:pt x="15" y="5"/>
                    </a:lnTo>
                    <a:lnTo>
                      <a:pt x="19" y="0"/>
                    </a:lnTo>
                    <a:lnTo>
                      <a:pt x="24" y="0"/>
                    </a:lnTo>
                    <a:lnTo>
                      <a:pt x="24" y="0"/>
                    </a:lnTo>
                    <a:lnTo>
                      <a:pt x="29" y="0"/>
                    </a:lnTo>
                    <a:lnTo>
                      <a:pt x="34" y="0"/>
                    </a:lnTo>
                    <a:lnTo>
                      <a:pt x="34" y="0"/>
                    </a:lnTo>
                    <a:lnTo>
                      <a:pt x="34" y="0"/>
                    </a:lnTo>
                    <a:lnTo>
                      <a:pt x="34" y="0"/>
                    </a:lnTo>
                    <a:lnTo>
                      <a:pt x="34" y="5"/>
                    </a:lnTo>
                    <a:lnTo>
                      <a:pt x="34" y="5"/>
                    </a:lnTo>
                    <a:lnTo>
                      <a:pt x="34" y="5"/>
                    </a:lnTo>
                    <a:lnTo>
                      <a:pt x="34" y="5"/>
                    </a:lnTo>
                    <a:lnTo>
                      <a:pt x="29" y="10"/>
                    </a:lnTo>
                    <a:lnTo>
                      <a:pt x="29" y="10"/>
                    </a:lnTo>
                    <a:lnTo>
                      <a:pt x="24" y="10"/>
                    </a:lnTo>
                    <a:lnTo>
                      <a:pt x="24" y="10"/>
                    </a:lnTo>
                    <a:lnTo>
                      <a:pt x="24" y="10"/>
                    </a:lnTo>
                    <a:lnTo>
                      <a:pt x="24" y="10"/>
                    </a:lnTo>
                    <a:lnTo>
                      <a:pt x="24" y="10"/>
                    </a:lnTo>
                    <a:lnTo>
                      <a:pt x="19" y="10"/>
                    </a:lnTo>
                    <a:lnTo>
                      <a:pt x="19" y="15"/>
                    </a:lnTo>
                    <a:lnTo>
                      <a:pt x="19" y="15"/>
                    </a:lnTo>
                    <a:lnTo>
                      <a:pt x="19" y="15"/>
                    </a:lnTo>
                    <a:lnTo>
                      <a:pt x="19" y="15"/>
                    </a:lnTo>
                    <a:lnTo>
                      <a:pt x="15" y="15"/>
                    </a:lnTo>
                    <a:lnTo>
                      <a:pt x="15" y="15"/>
                    </a:lnTo>
                    <a:lnTo>
                      <a:pt x="10" y="19"/>
                    </a:lnTo>
                    <a:lnTo>
                      <a:pt x="5" y="19"/>
                    </a:lnTo>
                    <a:lnTo>
                      <a:pt x="5" y="19"/>
                    </a:lnTo>
                    <a:lnTo>
                      <a:pt x="0" y="19"/>
                    </a:lnTo>
                    <a:lnTo>
                      <a:pt x="0" y="19"/>
                    </a:lnTo>
                    <a:lnTo>
                      <a:pt x="0" y="15"/>
                    </a:lnTo>
                    <a:close/>
                  </a:path>
                </a:pathLst>
              </a:custGeom>
              <a:solidFill>
                <a:srgbClr val="966E5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39" name="Freeform 115"/>
              <p:cNvSpPr>
                <a:spLocks/>
              </p:cNvSpPr>
              <p:nvPr/>
            </p:nvSpPr>
            <p:spPr bwMode="auto">
              <a:xfrm>
                <a:off x="1249" y="9791"/>
                <a:ext cx="125" cy="34"/>
              </a:xfrm>
              <a:custGeom>
                <a:avLst/>
                <a:gdLst/>
                <a:ahLst/>
                <a:cxnLst>
                  <a:cxn ang="0">
                    <a:pos x="0" y="34"/>
                  </a:cxn>
                  <a:cxn ang="0">
                    <a:pos x="0" y="29"/>
                  </a:cxn>
                  <a:cxn ang="0">
                    <a:pos x="0" y="29"/>
                  </a:cxn>
                  <a:cxn ang="0">
                    <a:pos x="5" y="29"/>
                  </a:cxn>
                  <a:cxn ang="0">
                    <a:pos x="5" y="29"/>
                  </a:cxn>
                  <a:cxn ang="0">
                    <a:pos x="10" y="29"/>
                  </a:cxn>
                  <a:cxn ang="0">
                    <a:pos x="10" y="29"/>
                  </a:cxn>
                  <a:cxn ang="0">
                    <a:pos x="15" y="29"/>
                  </a:cxn>
                  <a:cxn ang="0">
                    <a:pos x="15" y="29"/>
                  </a:cxn>
                  <a:cxn ang="0">
                    <a:pos x="15" y="29"/>
                  </a:cxn>
                  <a:cxn ang="0">
                    <a:pos x="15" y="29"/>
                  </a:cxn>
                  <a:cxn ang="0">
                    <a:pos x="19" y="29"/>
                  </a:cxn>
                  <a:cxn ang="0">
                    <a:pos x="19" y="24"/>
                  </a:cxn>
                  <a:cxn ang="0">
                    <a:pos x="24" y="24"/>
                  </a:cxn>
                  <a:cxn ang="0">
                    <a:pos x="29" y="24"/>
                  </a:cxn>
                  <a:cxn ang="0">
                    <a:pos x="29" y="24"/>
                  </a:cxn>
                  <a:cxn ang="0">
                    <a:pos x="34" y="24"/>
                  </a:cxn>
                  <a:cxn ang="0">
                    <a:pos x="34" y="19"/>
                  </a:cxn>
                  <a:cxn ang="0">
                    <a:pos x="39" y="19"/>
                  </a:cxn>
                  <a:cxn ang="0">
                    <a:pos x="43" y="19"/>
                  </a:cxn>
                  <a:cxn ang="0">
                    <a:pos x="48" y="15"/>
                  </a:cxn>
                  <a:cxn ang="0">
                    <a:pos x="53" y="10"/>
                  </a:cxn>
                  <a:cxn ang="0">
                    <a:pos x="58" y="10"/>
                  </a:cxn>
                  <a:cxn ang="0">
                    <a:pos x="63" y="5"/>
                  </a:cxn>
                  <a:cxn ang="0">
                    <a:pos x="67" y="5"/>
                  </a:cxn>
                  <a:cxn ang="0">
                    <a:pos x="67" y="5"/>
                  </a:cxn>
                  <a:cxn ang="0">
                    <a:pos x="72" y="5"/>
                  </a:cxn>
                  <a:cxn ang="0">
                    <a:pos x="72" y="0"/>
                  </a:cxn>
                  <a:cxn ang="0">
                    <a:pos x="77" y="0"/>
                  </a:cxn>
                  <a:cxn ang="0">
                    <a:pos x="82" y="0"/>
                  </a:cxn>
                  <a:cxn ang="0">
                    <a:pos x="87" y="0"/>
                  </a:cxn>
                  <a:cxn ang="0">
                    <a:pos x="91" y="0"/>
                  </a:cxn>
                  <a:cxn ang="0">
                    <a:pos x="96" y="0"/>
                  </a:cxn>
                  <a:cxn ang="0">
                    <a:pos x="106" y="0"/>
                  </a:cxn>
                  <a:cxn ang="0">
                    <a:pos x="110" y="0"/>
                  </a:cxn>
                  <a:cxn ang="0">
                    <a:pos x="115" y="0"/>
                  </a:cxn>
                  <a:cxn ang="0">
                    <a:pos x="120" y="5"/>
                  </a:cxn>
                  <a:cxn ang="0">
                    <a:pos x="120" y="5"/>
                  </a:cxn>
                  <a:cxn ang="0">
                    <a:pos x="125" y="5"/>
                  </a:cxn>
                  <a:cxn ang="0">
                    <a:pos x="125" y="5"/>
                  </a:cxn>
                  <a:cxn ang="0">
                    <a:pos x="125" y="5"/>
                  </a:cxn>
                </a:cxnLst>
                <a:rect l="0" t="0" r="r" b="b"/>
                <a:pathLst>
                  <a:path w="125" h="34">
                    <a:moveTo>
                      <a:pt x="0" y="34"/>
                    </a:moveTo>
                    <a:lnTo>
                      <a:pt x="0" y="29"/>
                    </a:lnTo>
                    <a:lnTo>
                      <a:pt x="0" y="29"/>
                    </a:lnTo>
                    <a:lnTo>
                      <a:pt x="5" y="29"/>
                    </a:lnTo>
                    <a:lnTo>
                      <a:pt x="5" y="29"/>
                    </a:lnTo>
                    <a:lnTo>
                      <a:pt x="10" y="29"/>
                    </a:lnTo>
                    <a:lnTo>
                      <a:pt x="10" y="29"/>
                    </a:lnTo>
                    <a:lnTo>
                      <a:pt x="15" y="29"/>
                    </a:lnTo>
                    <a:lnTo>
                      <a:pt x="15" y="29"/>
                    </a:lnTo>
                    <a:lnTo>
                      <a:pt x="15" y="29"/>
                    </a:lnTo>
                    <a:lnTo>
                      <a:pt x="15" y="29"/>
                    </a:lnTo>
                    <a:lnTo>
                      <a:pt x="19" y="29"/>
                    </a:lnTo>
                    <a:lnTo>
                      <a:pt x="19" y="24"/>
                    </a:lnTo>
                    <a:lnTo>
                      <a:pt x="24" y="24"/>
                    </a:lnTo>
                    <a:lnTo>
                      <a:pt x="29" y="24"/>
                    </a:lnTo>
                    <a:lnTo>
                      <a:pt x="29" y="24"/>
                    </a:lnTo>
                    <a:lnTo>
                      <a:pt x="34" y="24"/>
                    </a:lnTo>
                    <a:lnTo>
                      <a:pt x="34" y="19"/>
                    </a:lnTo>
                    <a:lnTo>
                      <a:pt x="39" y="19"/>
                    </a:lnTo>
                    <a:lnTo>
                      <a:pt x="43" y="19"/>
                    </a:lnTo>
                    <a:lnTo>
                      <a:pt x="48" y="15"/>
                    </a:lnTo>
                    <a:lnTo>
                      <a:pt x="53" y="10"/>
                    </a:lnTo>
                    <a:lnTo>
                      <a:pt x="58" y="10"/>
                    </a:lnTo>
                    <a:lnTo>
                      <a:pt x="63" y="5"/>
                    </a:lnTo>
                    <a:lnTo>
                      <a:pt x="67" y="5"/>
                    </a:lnTo>
                    <a:lnTo>
                      <a:pt x="67" y="5"/>
                    </a:lnTo>
                    <a:lnTo>
                      <a:pt x="72" y="5"/>
                    </a:lnTo>
                    <a:lnTo>
                      <a:pt x="72" y="0"/>
                    </a:lnTo>
                    <a:lnTo>
                      <a:pt x="77" y="0"/>
                    </a:lnTo>
                    <a:lnTo>
                      <a:pt x="82" y="0"/>
                    </a:lnTo>
                    <a:lnTo>
                      <a:pt x="87" y="0"/>
                    </a:lnTo>
                    <a:lnTo>
                      <a:pt x="91" y="0"/>
                    </a:lnTo>
                    <a:lnTo>
                      <a:pt x="96" y="0"/>
                    </a:lnTo>
                    <a:lnTo>
                      <a:pt x="106" y="0"/>
                    </a:lnTo>
                    <a:lnTo>
                      <a:pt x="110" y="0"/>
                    </a:lnTo>
                    <a:lnTo>
                      <a:pt x="115" y="0"/>
                    </a:lnTo>
                    <a:lnTo>
                      <a:pt x="120" y="5"/>
                    </a:lnTo>
                    <a:lnTo>
                      <a:pt x="120" y="5"/>
                    </a:lnTo>
                    <a:lnTo>
                      <a:pt x="125" y="5"/>
                    </a:lnTo>
                    <a:lnTo>
                      <a:pt x="125" y="5"/>
                    </a:lnTo>
                    <a:lnTo>
                      <a:pt x="125" y="5"/>
                    </a:lnTo>
                  </a:path>
                </a:pathLst>
              </a:custGeom>
              <a:noFill/>
              <a:ln w="5">
                <a:solidFill>
                  <a:srgbClr val="9C745E"/>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140" name="Freeform 116"/>
              <p:cNvSpPr>
                <a:spLocks/>
              </p:cNvSpPr>
              <p:nvPr/>
            </p:nvSpPr>
            <p:spPr bwMode="auto">
              <a:xfrm>
                <a:off x="1254" y="9810"/>
                <a:ext cx="110" cy="15"/>
              </a:xfrm>
              <a:custGeom>
                <a:avLst/>
                <a:gdLst/>
                <a:ahLst/>
                <a:cxnLst>
                  <a:cxn ang="0">
                    <a:pos x="110" y="0"/>
                  </a:cxn>
                  <a:cxn ang="0">
                    <a:pos x="110" y="0"/>
                  </a:cxn>
                  <a:cxn ang="0">
                    <a:pos x="105" y="0"/>
                  </a:cxn>
                  <a:cxn ang="0">
                    <a:pos x="101" y="0"/>
                  </a:cxn>
                  <a:cxn ang="0">
                    <a:pos x="96" y="0"/>
                  </a:cxn>
                  <a:cxn ang="0">
                    <a:pos x="91" y="0"/>
                  </a:cxn>
                  <a:cxn ang="0">
                    <a:pos x="86" y="0"/>
                  </a:cxn>
                  <a:cxn ang="0">
                    <a:pos x="77" y="0"/>
                  </a:cxn>
                  <a:cxn ang="0">
                    <a:pos x="72" y="0"/>
                  </a:cxn>
                  <a:cxn ang="0">
                    <a:pos x="67" y="0"/>
                  </a:cxn>
                  <a:cxn ang="0">
                    <a:pos x="62" y="0"/>
                  </a:cxn>
                  <a:cxn ang="0">
                    <a:pos x="53" y="0"/>
                  </a:cxn>
                  <a:cxn ang="0">
                    <a:pos x="48" y="5"/>
                  </a:cxn>
                  <a:cxn ang="0">
                    <a:pos x="43" y="5"/>
                  </a:cxn>
                  <a:cxn ang="0">
                    <a:pos x="38" y="5"/>
                  </a:cxn>
                  <a:cxn ang="0">
                    <a:pos x="34" y="5"/>
                  </a:cxn>
                  <a:cxn ang="0">
                    <a:pos x="34" y="10"/>
                  </a:cxn>
                  <a:cxn ang="0">
                    <a:pos x="29" y="10"/>
                  </a:cxn>
                  <a:cxn ang="0">
                    <a:pos x="24" y="10"/>
                  </a:cxn>
                  <a:cxn ang="0">
                    <a:pos x="19" y="10"/>
                  </a:cxn>
                  <a:cxn ang="0">
                    <a:pos x="14" y="10"/>
                  </a:cxn>
                  <a:cxn ang="0">
                    <a:pos x="10" y="15"/>
                  </a:cxn>
                  <a:cxn ang="0">
                    <a:pos x="5" y="15"/>
                  </a:cxn>
                  <a:cxn ang="0">
                    <a:pos x="0" y="15"/>
                  </a:cxn>
                  <a:cxn ang="0">
                    <a:pos x="0" y="15"/>
                  </a:cxn>
                </a:cxnLst>
                <a:rect l="0" t="0" r="r" b="b"/>
                <a:pathLst>
                  <a:path w="110" h="15">
                    <a:moveTo>
                      <a:pt x="110" y="0"/>
                    </a:moveTo>
                    <a:lnTo>
                      <a:pt x="110" y="0"/>
                    </a:lnTo>
                    <a:lnTo>
                      <a:pt x="105" y="0"/>
                    </a:lnTo>
                    <a:lnTo>
                      <a:pt x="101" y="0"/>
                    </a:lnTo>
                    <a:lnTo>
                      <a:pt x="96" y="0"/>
                    </a:lnTo>
                    <a:lnTo>
                      <a:pt x="91" y="0"/>
                    </a:lnTo>
                    <a:lnTo>
                      <a:pt x="86" y="0"/>
                    </a:lnTo>
                    <a:lnTo>
                      <a:pt x="77" y="0"/>
                    </a:lnTo>
                    <a:lnTo>
                      <a:pt x="72" y="0"/>
                    </a:lnTo>
                    <a:lnTo>
                      <a:pt x="67" y="0"/>
                    </a:lnTo>
                    <a:lnTo>
                      <a:pt x="62" y="0"/>
                    </a:lnTo>
                    <a:lnTo>
                      <a:pt x="53" y="0"/>
                    </a:lnTo>
                    <a:lnTo>
                      <a:pt x="48" y="5"/>
                    </a:lnTo>
                    <a:lnTo>
                      <a:pt x="43" y="5"/>
                    </a:lnTo>
                    <a:lnTo>
                      <a:pt x="38" y="5"/>
                    </a:lnTo>
                    <a:lnTo>
                      <a:pt x="34" y="5"/>
                    </a:lnTo>
                    <a:lnTo>
                      <a:pt x="34" y="10"/>
                    </a:lnTo>
                    <a:lnTo>
                      <a:pt x="29" y="10"/>
                    </a:lnTo>
                    <a:lnTo>
                      <a:pt x="24" y="10"/>
                    </a:lnTo>
                    <a:lnTo>
                      <a:pt x="19" y="10"/>
                    </a:lnTo>
                    <a:lnTo>
                      <a:pt x="14" y="10"/>
                    </a:lnTo>
                    <a:lnTo>
                      <a:pt x="10" y="15"/>
                    </a:lnTo>
                    <a:lnTo>
                      <a:pt x="5" y="15"/>
                    </a:lnTo>
                    <a:lnTo>
                      <a:pt x="0" y="15"/>
                    </a:lnTo>
                    <a:lnTo>
                      <a:pt x="0" y="15"/>
                    </a:lnTo>
                  </a:path>
                </a:pathLst>
              </a:custGeom>
              <a:noFill/>
              <a:ln w="5">
                <a:solidFill>
                  <a:srgbClr val="846251"/>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141" name="Freeform 117"/>
              <p:cNvSpPr>
                <a:spLocks/>
              </p:cNvSpPr>
              <p:nvPr/>
            </p:nvSpPr>
            <p:spPr bwMode="auto">
              <a:xfrm>
                <a:off x="1288" y="9825"/>
                <a:ext cx="81" cy="9"/>
              </a:xfrm>
              <a:custGeom>
                <a:avLst/>
                <a:gdLst/>
                <a:ahLst/>
                <a:cxnLst>
                  <a:cxn ang="0">
                    <a:pos x="67" y="0"/>
                  </a:cxn>
                  <a:cxn ang="0">
                    <a:pos x="67" y="0"/>
                  </a:cxn>
                  <a:cxn ang="0">
                    <a:pos x="62" y="0"/>
                  </a:cxn>
                  <a:cxn ang="0">
                    <a:pos x="57" y="5"/>
                  </a:cxn>
                  <a:cxn ang="0">
                    <a:pos x="52" y="5"/>
                  </a:cxn>
                  <a:cxn ang="0">
                    <a:pos x="43" y="5"/>
                  </a:cxn>
                  <a:cxn ang="0">
                    <a:pos x="38" y="5"/>
                  </a:cxn>
                  <a:cxn ang="0">
                    <a:pos x="28" y="5"/>
                  </a:cxn>
                  <a:cxn ang="0">
                    <a:pos x="24" y="5"/>
                  </a:cxn>
                  <a:cxn ang="0">
                    <a:pos x="14" y="5"/>
                  </a:cxn>
                  <a:cxn ang="0">
                    <a:pos x="9" y="5"/>
                  </a:cxn>
                  <a:cxn ang="0">
                    <a:pos x="4" y="5"/>
                  </a:cxn>
                  <a:cxn ang="0">
                    <a:pos x="4" y="5"/>
                  </a:cxn>
                  <a:cxn ang="0">
                    <a:pos x="0" y="5"/>
                  </a:cxn>
                  <a:cxn ang="0">
                    <a:pos x="0" y="5"/>
                  </a:cxn>
                  <a:cxn ang="0">
                    <a:pos x="0" y="5"/>
                  </a:cxn>
                  <a:cxn ang="0">
                    <a:pos x="4" y="5"/>
                  </a:cxn>
                  <a:cxn ang="0">
                    <a:pos x="4" y="9"/>
                  </a:cxn>
                  <a:cxn ang="0">
                    <a:pos x="14" y="9"/>
                  </a:cxn>
                  <a:cxn ang="0">
                    <a:pos x="19" y="9"/>
                  </a:cxn>
                  <a:cxn ang="0">
                    <a:pos x="28" y="9"/>
                  </a:cxn>
                  <a:cxn ang="0">
                    <a:pos x="38" y="9"/>
                  </a:cxn>
                  <a:cxn ang="0">
                    <a:pos x="48" y="9"/>
                  </a:cxn>
                  <a:cxn ang="0">
                    <a:pos x="52" y="9"/>
                  </a:cxn>
                  <a:cxn ang="0">
                    <a:pos x="57" y="9"/>
                  </a:cxn>
                  <a:cxn ang="0">
                    <a:pos x="62" y="5"/>
                  </a:cxn>
                  <a:cxn ang="0">
                    <a:pos x="67" y="5"/>
                  </a:cxn>
                  <a:cxn ang="0">
                    <a:pos x="71" y="5"/>
                  </a:cxn>
                  <a:cxn ang="0">
                    <a:pos x="76" y="5"/>
                  </a:cxn>
                  <a:cxn ang="0">
                    <a:pos x="76" y="5"/>
                  </a:cxn>
                  <a:cxn ang="0">
                    <a:pos x="76" y="0"/>
                  </a:cxn>
                  <a:cxn ang="0">
                    <a:pos x="81" y="0"/>
                  </a:cxn>
                  <a:cxn ang="0">
                    <a:pos x="81" y="0"/>
                  </a:cxn>
                  <a:cxn ang="0">
                    <a:pos x="81" y="0"/>
                  </a:cxn>
                  <a:cxn ang="0">
                    <a:pos x="76" y="0"/>
                  </a:cxn>
                  <a:cxn ang="0">
                    <a:pos x="76" y="0"/>
                  </a:cxn>
                  <a:cxn ang="0">
                    <a:pos x="71" y="0"/>
                  </a:cxn>
                  <a:cxn ang="0">
                    <a:pos x="71" y="0"/>
                  </a:cxn>
                  <a:cxn ang="0">
                    <a:pos x="67" y="0"/>
                  </a:cxn>
                  <a:cxn ang="0">
                    <a:pos x="67" y="0"/>
                  </a:cxn>
                  <a:cxn ang="0">
                    <a:pos x="67" y="0"/>
                  </a:cxn>
                </a:cxnLst>
                <a:rect l="0" t="0" r="r" b="b"/>
                <a:pathLst>
                  <a:path w="81" h="9">
                    <a:moveTo>
                      <a:pt x="67" y="0"/>
                    </a:moveTo>
                    <a:lnTo>
                      <a:pt x="67" y="0"/>
                    </a:lnTo>
                    <a:lnTo>
                      <a:pt x="62" y="0"/>
                    </a:lnTo>
                    <a:lnTo>
                      <a:pt x="57" y="5"/>
                    </a:lnTo>
                    <a:lnTo>
                      <a:pt x="52" y="5"/>
                    </a:lnTo>
                    <a:lnTo>
                      <a:pt x="43" y="5"/>
                    </a:lnTo>
                    <a:lnTo>
                      <a:pt x="38" y="5"/>
                    </a:lnTo>
                    <a:lnTo>
                      <a:pt x="28" y="5"/>
                    </a:lnTo>
                    <a:lnTo>
                      <a:pt x="24" y="5"/>
                    </a:lnTo>
                    <a:lnTo>
                      <a:pt x="14" y="5"/>
                    </a:lnTo>
                    <a:lnTo>
                      <a:pt x="9" y="5"/>
                    </a:lnTo>
                    <a:lnTo>
                      <a:pt x="4" y="5"/>
                    </a:lnTo>
                    <a:lnTo>
                      <a:pt x="4" y="5"/>
                    </a:lnTo>
                    <a:lnTo>
                      <a:pt x="0" y="5"/>
                    </a:lnTo>
                    <a:lnTo>
                      <a:pt x="0" y="5"/>
                    </a:lnTo>
                    <a:lnTo>
                      <a:pt x="0" y="5"/>
                    </a:lnTo>
                    <a:lnTo>
                      <a:pt x="4" y="5"/>
                    </a:lnTo>
                    <a:lnTo>
                      <a:pt x="4" y="9"/>
                    </a:lnTo>
                    <a:lnTo>
                      <a:pt x="14" y="9"/>
                    </a:lnTo>
                    <a:lnTo>
                      <a:pt x="19" y="9"/>
                    </a:lnTo>
                    <a:lnTo>
                      <a:pt x="28" y="9"/>
                    </a:lnTo>
                    <a:lnTo>
                      <a:pt x="38" y="9"/>
                    </a:lnTo>
                    <a:lnTo>
                      <a:pt x="48" y="9"/>
                    </a:lnTo>
                    <a:lnTo>
                      <a:pt x="52" y="9"/>
                    </a:lnTo>
                    <a:lnTo>
                      <a:pt x="57" y="9"/>
                    </a:lnTo>
                    <a:lnTo>
                      <a:pt x="62" y="5"/>
                    </a:lnTo>
                    <a:lnTo>
                      <a:pt x="67" y="5"/>
                    </a:lnTo>
                    <a:lnTo>
                      <a:pt x="71" y="5"/>
                    </a:lnTo>
                    <a:lnTo>
                      <a:pt x="76" y="5"/>
                    </a:lnTo>
                    <a:lnTo>
                      <a:pt x="76" y="5"/>
                    </a:lnTo>
                    <a:lnTo>
                      <a:pt x="76" y="0"/>
                    </a:lnTo>
                    <a:lnTo>
                      <a:pt x="81" y="0"/>
                    </a:lnTo>
                    <a:lnTo>
                      <a:pt x="81" y="0"/>
                    </a:lnTo>
                    <a:lnTo>
                      <a:pt x="81" y="0"/>
                    </a:lnTo>
                    <a:lnTo>
                      <a:pt x="76" y="0"/>
                    </a:lnTo>
                    <a:lnTo>
                      <a:pt x="76" y="0"/>
                    </a:lnTo>
                    <a:lnTo>
                      <a:pt x="71" y="0"/>
                    </a:lnTo>
                    <a:lnTo>
                      <a:pt x="71" y="0"/>
                    </a:lnTo>
                    <a:lnTo>
                      <a:pt x="67" y="0"/>
                    </a:lnTo>
                    <a:lnTo>
                      <a:pt x="67" y="0"/>
                    </a:lnTo>
                    <a:lnTo>
                      <a:pt x="67" y="0"/>
                    </a:lnTo>
                    <a:close/>
                  </a:path>
                </a:pathLst>
              </a:custGeom>
              <a:solidFill>
                <a:srgbClr val="B1806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42" name="Freeform 118"/>
              <p:cNvSpPr>
                <a:spLocks/>
              </p:cNvSpPr>
              <p:nvPr/>
            </p:nvSpPr>
            <p:spPr bwMode="auto">
              <a:xfrm>
                <a:off x="1120" y="9691"/>
                <a:ext cx="120" cy="57"/>
              </a:xfrm>
              <a:custGeom>
                <a:avLst/>
                <a:gdLst/>
                <a:ahLst/>
                <a:cxnLst>
                  <a:cxn ang="0">
                    <a:pos x="28" y="4"/>
                  </a:cxn>
                  <a:cxn ang="0">
                    <a:pos x="33" y="4"/>
                  </a:cxn>
                  <a:cxn ang="0">
                    <a:pos x="43" y="4"/>
                  </a:cxn>
                  <a:cxn ang="0">
                    <a:pos x="52" y="0"/>
                  </a:cxn>
                  <a:cxn ang="0">
                    <a:pos x="67" y="0"/>
                  </a:cxn>
                  <a:cxn ang="0">
                    <a:pos x="81" y="0"/>
                  </a:cxn>
                  <a:cxn ang="0">
                    <a:pos x="91" y="0"/>
                  </a:cxn>
                  <a:cxn ang="0">
                    <a:pos x="105" y="0"/>
                  </a:cxn>
                  <a:cxn ang="0">
                    <a:pos x="110" y="4"/>
                  </a:cxn>
                  <a:cxn ang="0">
                    <a:pos x="115" y="9"/>
                  </a:cxn>
                  <a:cxn ang="0">
                    <a:pos x="115" y="14"/>
                  </a:cxn>
                  <a:cxn ang="0">
                    <a:pos x="120" y="24"/>
                  </a:cxn>
                  <a:cxn ang="0">
                    <a:pos x="120" y="28"/>
                  </a:cxn>
                  <a:cxn ang="0">
                    <a:pos x="115" y="38"/>
                  </a:cxn>
                  <a:cxn ang="0">
                    <a:pos x="115" y="43"/>
                  </a:cxn>
                  <a:cxn ang="0">
                    <a:pos x="110" y="47"/>
                  </a:cxn>
                  <a:cxn ang="0">
                    <a:pos x="105" y="52"/>
                  </a:cxn>
                  <a:cxn ang="0">
                    <a:pos x="96" y="57"/>
                  </a:cxn>
                  <a:cxn ang="0">
                    <a:pos x="91" y="57"/>
                  </a:cxn>
                  <a:cxn ang="0">
                    <a:pos x="81" y="52"/>
                  </a:cxn>
                  <a:cxn ang="0">
                    <a:pos x="72" y="52"/>
                  </a:cxn>
                  <a:cxn ang="0">
                    <a:pos x="67" y="47"/>
                  </a:cxn>
                  <a:cxn ang="0">
                    <a:pos x="57" y="47"/>
                  </a:cxn>
                  <a:cxn ang="0">
                    <a:pos x="52" y="43"/>
                  </a:cxn>
                  <a:cxn ang="0">
                    <a:pos x="48" y="43"/>
                  </a:cxn>
                  <a:cxn ang="0">
                    <a:pos x="38" y="43"/>
                  </a:cxn>
                  <a:cxn ang="0">
                    <a:pos x="28" y="38"/>
                  </a:cxn>
                  <a:cxn ang="0">
                    <a:pos x="14" y="33"/>
                  </a:cxn>
                  <a:cxn ang="0">
                    <a:pos x="4" y="24"/>
                  </a:cxn>
                  <a:cxn ang="0">
                    <a:pos x="0" y="19"/>
                  </a:cxn>
                  <a:cxn ang="0">
                    <a:pos x="0" y="14"/>
                  </a:cxn>
                  <a:cxn ang="0">
                    <a:pos x="9" y="9"/>
                  </a:cxn>
                  <a:cxn ang="0">
                    <a:pos x="28" y="4"/>
                  </a:cxn>
                </a:cxnLst>
                <a:rect l="0" t="0" r="r" b="b"/>
                <a:pathLst>
                  <a:path w="120" h="57">
                    <a:moveTo>
                      <a:pt x="28" y="4"/>
                    </a:moveTo>
                    <a:lnTo>
                      <a:pt x="33" y="4"/>
                    </a:lnTo>
                    <a:lnTo>
                      <a:pt x="43" y="4"/>
                    </a:lnTo>
                    <a:lnTo>
                      <a:pt x="52" y="0"/>
                    </a:lnTo>
                    <a:lnTo>
                      <a:pt x="67" y="0"/>
                    </a:lnTo>
                    <a:lnTo>
                      <a:pt x="81" y="0"/>
                    </a:lnTo>
                    <a:lnTo>
                      <a:pt x="91" y="0"/>
                    </a:lnTo>
                    <a:lnTo>
                      <a:pt x="105" y="0"/>
                    </a:lnTo>
                    <a:lnTo>
                      <a:pt x="110" y="4"/>
                    </a:lnTo>
                    <a:lnTo>
                      <a:pt x="115" y="9"/>
                    </a:lnTo>
                    <a:lnTo>
                      <a:pt x="115" y="14"/>
                    </a:lnTo>
                    <a:lnTo>
                      <a:pt x="120" y="24"/>
                    </a:lnTo>
                    <a:lnTo>
                      <a:pt x="120" y="28"/>
                    </a:lnTo>
                    <a:lnTo>
                      <a:pt x="115" y="38"/>
                    </a:lnTo>
                    <a:lnTo>
                      <a:pt x="115" y="43"/>
                    </a:lnTo>
                    <a:lnTo>
                      <a:pt x="110" y="47"/>
                    </a:lnTo>
                    <a:lnTo>
                      <a:pt x="105" y="52"/>
                    </a:lnTo>
                    <a:lnTo>
                      <a:pt x="96" y="57"/>
                    </a:lnTo>
                    <a:lnTo>
                      <a:pt x="91" y="57"/>
                    </a:lnTo>
                    <a:lnTo>
                      <a:pt x="81" y="52"/>
                    </a:lnTo>
                    <a:lnTo>
                      <a:pt x="72" y="52"/>
                    </a:lnTo>
                    <a:lnTo>
                      <a:pt x="67" y="47"/>
                    </a:lnTo>
                    <a:lnTo>
                      <a:pt x="57" y="47"/>
                    </a:lnTo>
                    <a:lnTo>
                      <a:pt x="52" y="43"/>
                    </a:lnTo>
                    <a:lnTo>
                      <a:pt x="48" y="43"/>
                    </a:lnTo>
                    <a:lnTo>
                      <a:pt x="38" y="43"/>
                    </a:lnTo>
                    <a:lnTo>
                      <a:pt x="28" y="38"/>
                    </a:lnTo>
                    <a:lnTo>
                      <a:pt x="14" y="33"/>
                    </a:lnTo>
                    <a:lnTo>
                      <a:pt x="4" y="24"/>
                    </a:lnTo>
                    <a:lnTo>
                      <a:pt x="0" y="19"/>
                    </a:lnTo>
                    <a:lnTo>
                      <a:pt x="0" y="14"/>
                    </a:lnTo>
                    <a:lnTo>
                      <a:pt x="9" y="9"/>
                    </a:lnTo>
                    <a:lnTo>
                      <a:pt x="28" y="4"/>
                    </a:lnTo>
                    <a:close/>
                  </a:path>
                </a:pathLst>
              </a:custGeom>
              <a:solidFill>
                <a:srgbClr val="D39A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43" name="Freeform 119"/>
              <p:cNvSpPr>
                <a:spLocks/>
              </p:cNvSpPr>
              <p:nvPr/>
            </p:nvSpPr>
            <p:spPr bwMode="auto">
              <a:xfrm>
                <a:off x="1134" y="9695"/>
                <a:ext cx="101" cy="48"/>
              </a:xfrm>
              <a:custGeom>
                <a:avLst/>
                <a:gdLst/>
                <a:ahLst/>
                <a:cxnLst>
                  <a:cxn ang="0">
                    <a:pos x="86" y="43"/>
                  </a:cxn>
                  <a:cxn ang="0">
                    <a:pos x="82" y="48"/>
                  </a:cxn>
                  <a:cxn ang="0">
                    <a:pos x="77" y="48"/>
                  </a:cxn>
                  <a:cxn ang="0">
                    <a:pos x="67" y="48"/>
                  </a:cxn>
                  <a:cxn ang="0">
                    <a:pos x="62" y="43"/>
                  </a:cxn>
                  <a:cxn ang="0">
                    <a:pos x="53" y="43"/>
                  </a:cxn>
                  <a:cxn ang="0">
                    <a:pos x="48" y="39"/>
                  </a:cxn>
                  <a:cxn ang="0">
                    <a:pos x="43" y="39"/>
                  </a:cxn>
                  <a:cxn ang="0">
                    <a:pos x="38" y="39"/>
                  </a:cxn>
                  <a:cxn ang="0">
                    <a:pos x="34" y="34"/>
                  </a:cxn>
                  <a:cxn ang="0">
                    <a:pos x="24" y="34"/>
                  </a:cxn>
                  <a:cxn ang="0">
                    <a:pos x="14" y="29"/>
                  </a:cxn>
                  <a:cxn ang="0">
                    <a:pos x="5" y="24"/>
                  </a:cxn>
                  <a:cxn ang="0">
                    <a:pos x="0" y="15"/>
                  </a:cxn>
                  <a:cxn ang="0">
                    <a:pos x="0" y="10"/>
                  </a:cxn>
                  <a:cxn ang="0">
                    <a:pos x="5" y="5"/>
                  </a:cxn>
                  <a:cxn ang="0">
                    <a:pos x="24" y="5"/>
                  </a:cxn>
                  <a:cxn ang="0">
                    <a:pos x="29" y="5"/>
                  </a:cxn>
                  <a:cxn ang="0">
                    <a:pos x="34" y="0"/>
                  </a:cxn>
                  <a:cxn ang="0">
                    <a:pos x="43" y="0"/>
                  </a:cxn>
                  <a:cxn ang="0">
                    <a:pos x="53" y="0"/>
                  </a:cxn>
                  <a:cxn ang="0">
                    <a:pos x="67" y="0"/>
                  </a:cxn>
                  <a:cxn ang="0">
                    <a:pos x="77" y="0"/>
                  </a:cxn>
                  <a:cxn ang="0">
                    <a:pos x="86" y="0"/>
                  </a:cxn>
                  <a:cxn ang="0">
                    <a:pos x="91" y="5"/>
                  </a:cxn>
                  <a:cxn ang="0">
                    <a:pos x="96" y="10"/>
                  </a:cxn>
                  <a:cxn ang="0">
                    <a:pos x="101" y="15"/>
                  </a:cxn>
                  <a:cxn ang="0">
                    <a:pos x="101" y="20"/>
                  </a:cxn>
                  <a:cxn ang="0">
                    <a:pos x="101" y="24"/>
                  </a:cxn>
                  <a:cxn ang="0">
                    <a:pos x="96" y="29"/>
                  </a:cxn>
                  <a:cxn ang="0">
                    <a:pos x="96" y="39"/>
                  </a:cxn>
                  <a:cxn ang="0">
                    <a:pos x="91" y="43"/>
                  </a:cxn>
                  <a:cxn ang="0">
                    <a:pos x="86" y="43"/>
                  </a:cxn>
                </a:cxnLst>
                <a:rect l="0" t="0" r="r" b="b"/>
                <a:pathLst>
                  <a:path w="101" h="48">
                    <a:moveTo>
                      <a:pt x="86" y="43"/>
                    </a:moveTo>
                    <a:lnTo>
                      <a:pt x="82" y="48"/>
                    </a:lnTo>
                    <a:lnTo>
                      <a:pt x="77" y="48"/>
                    </a:lnTo>
                    <a:lnTo>
                      <a:pt x="67" y="48"/>
                    </a:lnTo>
                    <a:lnTo>
                      <a:pt x="62" y="43"/>
                    </a:lnTo>
                    <a:lnTo>
                      <a:pt x="53" y="43"/>
                    </a:lnTo>
                    <a:lnTo>
                      <a:pt x="48" y="39"/>
                    </a:lnTo>
                    <a:lnTo>
                      <a:pt x="43" y="39"/>
                    </a:lnTo>
                    <a:lnTo>
                      <a:pt x="38" y="39"/>
                    </a:lnTo>
                    <a:lnTo>
                      <a:pt x="34" y="34"/>
                    </a:lnTo>
                    <a:lnTo>
                      <a:pt x="24" y="34"/>
                    </a:lnTo>
                    <a:lnTo>
                      <a:pt x="14" y="29"/>
                    </a:lnTo>
                    <a:lnTo>
                      <a:pt x="5" y="24"/>
                    </a:lnTo>
                    <a:lnTo>
                      <a:pt x="0" y="15"/>
                    </a:lnTo>
                    <a:lnTo>
                      <a:pt x="0" y="10"/>
                    </a:lnTo>
                    <a:lnTo>
                      <a:pt x="5" y="5"/>
                    </a:lnTo>
                    <a:lnTo>
                      <a:pt x="24" y="5"/>
                    </a:lnTo>
                    <a:lnTo>
                      <a:pt x="29" y="5"/>
                    </a:lnTo>
                    <a:lnTo>
                      <a:pt x="34" y="0"/>
                    </a:lnTo>
                    <a:lnTo>
                      <a:pt x="43" y="0"/>
                    </a:lnTo>
                    <a:lnTo>
                      <a:pt x="53" y="0"/>
                    </a:lnTo>
                    <a:lnTo>
                      <a:pt x="67" y="0"/>
                    </a:lnTo>
                    <a:lnTo>
                      <a:pt x="77" y="0"/>
                    </a:lnTo>
                    <a:lnTo>
                      <a:pt x="86" y="0"/>
                    </a:lnTo>
                    <a:lnTo>
                      <a:pt x="91" y="5"/>
                    </a:lnTo>
                    <a:lnTo>
                      <a:pt x="96" y="10"/>
                    </a:lnTo>
                    <a:lnTo>
                      <a:pt x="101" y="15"/>
                    </a:lnTo>
                    <a:lnTo>
                      <a:pt x="101" y="20"/>
                    </a:lnTo>
                    <a:lnTo>
                      <a:pt x="101" y="24"/>
                    </a:lnTo>
                    <a:lnTo>
                      <a:pt x="96" y="29"/>
                    </a:lnTo>
                    <a:lnTo>
                      <a:pt x="96" y="39"/>
                    </a:lnTo>
                    <a:lnTo>
                      <a:pt x="91" y="43"/>
                    </a:lnTo>
                    <a:lnTo>
                      <a:pt x="86" y="43"/>
                    </a:lnTo>
                    <a:close/>
                  </a:path>
                </a:pathLst>
              </a:custGeom>
              <a:solidFill>
                <a:srgbClr val="D89E7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44" name="Freeform 120"/>
              <p:cNvSpPr>
                <a:spLocks/>
              </p:cNvSpPr>
              <p:nvPr/>
            </p:nvSpPr>
            <p:spPr bwMode="auto">
              <a:xfrm>
                <a:off x="1144" y="9695"/>
                <a:ext cx="86" cy="43"/>
              </a:xfrm>
              <a:custGeom>
                <a:avLst/>
                <a:gdLst/>
                <a:ahLst/>
                <a:cxnLst>
                  <a:cxn ang="0">
                    <a:pos x="76" y="39"/>
                  </a:cxn>
                  <a:cxn ang="0">
                    <a:pos x="72" y="43"/>
                  </a:cxn>
                  <a:cxn ang="0">
                    <a:pos x="67" y="43"/>
                  </a:cxn>
                  <a:cxn ang="0">
                    <a:pos x="57" y="43"/>
                  </a:cxn>
                  <a:cxn ang="0">
                    <a:pos x="52" y="39"/>
                  </a:cxn>
                  <a:cxn ang="0">
                    <a:pos x="48" y="39"/>
                  </a:cxn>
                  <a:cxn ang="0">
                    <a:pos x="43" y="34"/>
                  </a:cxn>
                  <a:cxn ang="0">
                    <a:pos x="38" y="34"/>
                  </a:cxn>
                  <a:cxn ang="0">
                    <a:pos x="33" y="34"/>
                  </a:cxn>
                  <a:cxn ang="0">
                    <a:pos x="28" y="34"/>
                  </a:cxn>
                  <a:cxn ang="0">
                    <a:pos x="24" y="29"/>
                  </a:cxn>
                  <a:cxn ang="0">
                    <a:pos x="14" y="24"/>
                  </a:cxn>
                  <a:cxn ang="0">
                    <a:pos x="4" y="20"/>
                  </a:cxn>
                  <a:cxn ang="0">
                    <a:pos x="0" y="20"/>
                  </a:cxn>
                  <a:cxn ang="0">
                    <a:pos x="0" y="15"/>
                  </a:cxn>
                  <a:cxn ang="0">
                    <a:pos x="9" y="10"/>
                  </a:cxn>
                  <a:cxn ang="0">
                    <a:pos x="24" y="5"/>
                  </a:cxn>
                  <a:cxn ang="0">
                    <a:pos x="24" y="5"/>
                  </a:cxn>
                  <a:cxn ang="0">
                    <a:pos x="33" y="5"/>
                  </a:cxn>
                  <a:cxn ang="0">
                    <a:pos x="38" y="5"/>
                  </a:cxn>
                  <a:cxn ang="0">
                    <a:pos x="48" y="5"/>
                  </a:cxn>
                  <a:cxn ang="0">
                    <a:pos x="57" y="0"/>
                  </a:cxn>
                  <a:cxn ang="0">
                    <a:pos x="67" y="0"/>
                  </a:cxn>
                  <a:cxn ang="0">
                    <a:pos x="76" y="5"/>
                  </a:cxn>
                  <a:cxn ang="0">
                    <a:pos x="81" y="5"/>
                  </a:cxn>
                  <a:cxn ang="0">
                    <a:pos x="81" y="10"/>
                  </a:cxn>
                  <a:cxn ang="0">
                    <a:pos x="86" y="15"/>
                  </a:cxn>
                  <a:cxn ang="0">
                    <a:pos x="86" y="20"/>
                  </a:cxn>
                  <a:cxn ang="0">
                    <a:pos x="86" y="24"/>
                  </a:cxn>
                  <a:cxn ang="0">
                    <a:pos x="81" y="29"/>
                  </a:cxn>
                  <a:cxn ang="0">
                    <a:pos x="81" y="34"/>
                  </a:cxn>
                  <a:cxn ang="0">
                    <a:pos x="76" y="39"/>
                  </a:cxn>
                  <a:cxn ang="0">
                    <a:pos x="76" y="39"/>
                  </a:cxn>
                </a:cxnLst>
                <a:rect l="0" t="0" r="r" b="b"/>
                <a:pathLst>
                  <a:path w="86" h="43">
                    <a:moveTo>
                      <a:pt x="76" y="39"/>
                    </a:moveTo>
                    <a:lnTo>
                      <a:pt x="72" y="43"/>
                    </a:lnTo>
                    <a:lnTo>
                      <a:pt x="67" y="43"/>
                    </a:lnTo>
                    <a:lnTo>
                      <a:pt x="57" y="43"/>
                    </a:lnTo>
                    <a:lnTo>
                      <a:pt x="52" y="39"/>
                    </a:lnTo>
                    <a:lnTo>
                      <a:pt x="48" y="39"/>
                    </a:lnTo>
                    <a:lnTo>
                      <a:pt x="43" y="34"/>
                    </a:lnTo>
                    <a:lnTo>
                      <a:pt x="38" y="34"/>
                    </a:lnTo>
                    <a:lnTo>
                      <a:pt x="33" y="34"/>
                    </a:lnTo>
                    <a:lnTo>
                      <a:pt x="28" y="34"/>
                    </a:lnTo>
                    <a:lnTo>
                      <a:pt x="24" y="29"/>
                    </a:lnTo>
                    <a:lnTo>
                      <a:pt x="14" y="24"/>
                    </a:lnTo>
                    <a:lnTo>
                      <a:pt x="4" y="20"/>
                    </a:lnTo>
                    <a:lnTo>
                      <a:pt x="0" y="20"/>
                    </a:lnTo>
                    <a:lnTo>
                      <a:pt x="0" y="15"/>
                    </a:lnTo>
                    <a:lnTo>
                      <a:pt x="9" y="10"/>
                    </a:lnTo>
                    <a:lnTo>
                      <a:pt x="24" y="5"/>
                    </a:lnTo>
                    <a:lnTo>
                      <a:pt x="24" y="5"/>
                    </a:lnTo>
                    <a:lnTo>
                      <a:pt x="33" y="5"/>
                    </a:lnTo>
                    <a:lnTo>
                      <a:pt x="38" y="5"/>
                    </a:lnTo>
                    <a:lnTo>
                      <a:pt x="48" y="5"/>
                    </a:lnTo>
                    <a:lnTo>
                      <a:pt x="57" y="0"/>
                    </a:lnTo>
                    <a:lnTo>
                      <a:pt x="67" y="0"/>
                    </a:lnTo>
                    <a:lnTo>
                      <a:pt x="76" y="5"/>
                    </a:lnTo>
                    <a:lnTo>
                      <a:pt x="81" y="5"/>
                    </a:lnTo>
                    <a:lnTo>
                      <a:pt x="81" y="10"/>
                    </a:lnTo>
                    <a:lnTo>
                      <a:pt x="86" y="15"/>
                    </a:lnTo>
                    <a:lnTo>
                      <a:pt x="86" y="20"/>
                    </a:lnTo>
                    <a:lnTo>
                      <a:pt x="86" y="24"/>
                    </a:lnTo>
                    <a:lnTo>
                      <a:pt x="81" y="29"/>
                    </a:lnTo>
                    <a:lnTo>
                      <a:pt x="81" y="34"/>
                    </a:lnTo>
                    <a:lnTo>
                      <a:pt x="76" y="39"/>
                    </a:lnTo>
                    <a:lnTo>
                      <a:pt x="76" y="39"/>
                    </a:lnTo>
                    <a:close/>
                  </a:path>
                </a:pathLst>
              </a:custGeom>
              <a:solidFill>
                <a:srgbClr val="DCA27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45" name="Freeform 121"/>
              <p:cNvSpPr>
                <a:spLocks/>
              </p:cNvSpPr>
              <p:nvPr/>
            </p:nvSpPr>
            <p:spPr bwMode="auto">
              <a:xfrm>
                <a:off x="1158" y="9700"/>
                <a:ext cx="67" cy="34"/>
              </a:xfrm>
              <a:custGeom>
                <a:avLst/>
                <a:gdLst/>
                <a:ahLst/>
                <a:cxnLst>
                  <a:cxn ang="0">
                    <a:pos x="58" y="34"/>
                  </a:cxn>
                  <a:cxn ang="0">
                    <a:pos x="53" y="34"/>
                  </a:cxn>
                  <a:cxn ang="0">
                    <a:pos x="48" y="34"/>
                  </a:cxn>
                  <a:cxn ang="0">
                    <a:pos x="48" y="34"/>
                  </a:cxn>
                  <a:cxn ang="0">
                    <a:pos x="43" y="29"/>
                  </a:cxn>
                  <a:cxn ang="0">
                    <a:pos x="38" y="29"/>
                  </a:cxn>
                  <a:cxn ang="0">
                    <a:pos x="34" y="29"/>
                  </a:cxn>
                  <a:cxn ang="0">
                    <a:pos x="29" y="29"/>
                  </a:cxn>
                  <a:cxn ang="0">
                    <a:pos x="29" y="24"/>
                  </a:cxn>
                  <a:cxn ang="0">
                    <a:pos x="24" y="24"/>
                  </a:cxn>
                  <a:cxn ang="0">
                    <a:pos x="14" y="24"/>
                  </a:cxn>
                  <a:cxn ang="0">
                    <a:pos x="10" y="19"/>
                  </a:cxn>
                  <a:cxn ang="0">
                    <a:pos x="5" y="15"/>
                  </a:cxn>
                  <a:cxn ang="0">
                    <a:pos x="0" y="15"/>
                  </a:cxn>
                  <a:cxn ang="0">
                    <a:pos x="0" y="10"/>
                  </a:cxn>
                  <a:cxn ang="0">
                    <a:pos x="5" y="5"/>
                  </a:cxn>
                  <a:cxn ang="0">
                    <a:pos x="19" y="5"/>
                  </a:cxn>
                  <a:cxn ang="0">
                    <a:pos x="19" y="5"/>
                  </a:cxn>
                  <a:cxn ang="0">
                    <a:pos x="24" y="5"/>
                  </a:cxn>
                  <a:cxn ang="0">
                    <a:pos x="29" y="5"/>
                  </a:cxn>
                  <a:cxn ang="0">
                    <a:pos x="38" y="0"/>
                  </a:cxn>
                  <a:cxn ang="0">
                    <a:pos x="43" y="0"/>
                  </a:cxn>
                  <a:cxn ang="0">
                    <a:pos x="53" y="0"/>
                  </a:cxn>
                  <a:cxn ang="0">
                    <a:pos x="58" y="5"/>
                  </a:cxn>
                  <a:cxn ang="0">
                    <a:pos x="62" y="5"/>
                  </a:cxn>
                  <a:cxn ang="0">
                    <a:pos x="62" y="10"/>
                  </a:cxn>
                  <a:cxn ang="0">
                    <a:pos x="67" y="10"/>
                  </a:cxn>
                  <a:cxn ang="0">
                    <a:pos x="67" y="15"/>
                  </a:cxn>
                  <a:cxn ang="0">
                    <a:pos x="67" y="19"/>
                  </a:cxn>
                  <a:cxn ang="0">
                    <a:pos x="67" y="24"/>
                  </a:cxn>
                  <a:cxn ang="0">
                    <a:pos x="62" y="24"/>
                  </a:cxn>
                  <a:cxn ang="0">
                    <a:pos x="62" y="29"/>
                  </a:cxn>
                  <a:cxn ang="0">
                    <a:pos x="58" y="34"/>
                  </a:cxn>
                </a:cxnLst>
                <a:rect l="0" t="0" r="r" b="b"/>
                <a:pathLst>
                  <a:path w="67" h="34">
                    <a:moveTo>
                      <a:pt x="58" y="34"/>
                    </a:moveTo>
                    <a:lnTo>
                      <a:pt x="53" y="34"/>
                    </a:lnTo>
                    <a:lnTo>
                      <a:pt x="48" y="34"/>
                    </a:lnTo>
                    <a:lnTo>
                      <a:pt x="48" y="34"/>
                    </a:lnTo>
                    <a:lnTo>
                      <a:pt x="43" y="29"/>
                    </a:lnTo>
                    <a:lnTo>
                      <a:pt x="38" y="29"/>
                    </a:lnTo>
                    <a:lnTo>
                      <a:pt x="34" y="29"/>
                    </a:lnTo>
                    <a:lnTo>
                      <a:pt x="29" y="29"/>
                    </a:lnTo>
                    <a:lnTo>
                      <a:pt x="29" y="24"/>
                    </a:lnTo>
                    <a:lnTo>
                      <a:pt x="24" y="24"/>
                    </a:lnTo>
                    <a:lnTo>
                      <a:pt x="14" y="24"/>
                    </a:lnTo>
                    <a:lnTo>
                      <a:pt x="10" y="19"/>
                    </a:lnTo>
                    <a:lnTo>
                      <a:pt x="5" y="15"/>
                    </a:lnTo>
                    <a:lnTo>
                      <a:pt x="0" y="15"/>
                    </a:lnTo>
                    <a:lnTo>
                      <a:pt x="0" y="10"/>
                    </a:lnTo>
                    <a:lnTo>
                      <a:pt x="5" y="5"/>
                    </a:lnTo>
                    <a:lnTo>
                      <a:pt x="19" y="5"/>
                    </a:lnTo>
                    <a:lnTo>
                      <a:pt x="19" y="5"/>
                    </a:lnTo>
                    <a:lnTo>
                      <a:pt x="24" y="5"/>
                    </a:lnTo>
                    <a:lnTo>
                      <a:pt x="29" y="5"/>
                    </a:lnTo>
                    <a:lnTo>
                      <a:pt x="38" y="0"/>
                    </a:lnTo>
                    <a:lnTo>
                      <a:pt x="43" y="0"/>
                    </a:lnTo>
                    <a:lnTo>
                      <a:pt x="53" y="0"/>
                    </a:lnTo>
                    <a:lnTo>
                      <a:pt x="58" y="5"/>
                    </a:lnTo>
                    <a:lnTo>
                      <a:pt x="62" y="5"/>
                    </a:lnTo>
                    <a:lnTo>
                      <a:pt x="62" y="10"/>
                    </a:lnTo>
                    <a:lnTo>
                      <a:pt x="67" y="10"/>
                    </a:lnTo>
                    <a:lnTo>
                      <a:pt x="67" y="15"/>
                    </a:lnTo>
                    <a:lnTo>
                      <a:pt x="67" y="19"/>
                    </a:lnTo>
                    <a:lnTo>
                      <a:pt x="67" y="24"/>
                    </a:lnTo>
                    <a:lnTo>
                      <a:pt x="62" y="24"/>
                    </a:lnTo>
                    <a:lnTo>
                      <a:pt x="62" y="29"/>
                    </a:lnTo>
                    <a:lnTo>
                      <a:pt x="58" y="34"/>
                    </a:lnTo>
                    <a:close/>
                  </a:path>
                </a:pathLst>
              </a:custGeom>
              <a:solidFill>
                <a:srgbClr val="DEA37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46" name="Freeform 122"/>
              <p:cNvSpPr>
                <a:spLocks/>
              </p:cNvSpPr>
              <p:nvPr/>
            </p:nvSpPr>
            <p:spPr bwMode="auto">
              <a:xfrm>
                <a:off x="1172" y="9705"/>
                <a:ext cx="48" cy="24"/>
              </a:xfrm>
              <a:custGeom>
                <a:avLst/>
                <a:gdLst/>
                <a:ahLst/>
                <a:cxnLst>
                  <a:cxn ang="0">
                    <a:pos x="44" y="24"/>
                  </a:cxn>
                  <a:cxn ang="0">
                    <a:pos x="39" y="24"/>
                  </a:cxn>
                  <a:cxn ang="0">
                    <a:pos x="34" y="24"/>
                  </a:cxn>
                  <a:cxn ang="0">
                    <a:pos x="34" y="24"/>
                  </a:cxn>
                  <a:cxn ang="0">
                    <a:pos x="29" y="24"/>
                  </a:cxn>
                  <a:cxn ang="0">
                    <a:pos x="24" y="19"/>
                  </a:cxn>
                  <a:cxn ang="0">
                    <a:pos x="24" y="19"/>
                  </a:cxn>
                  <a:cxn ang="0">
                    <a:pos x="20" y="19"/>
                  </a:cxn>
                  <a:cxn ang="0">
                    <a:pos x="20" y="19"/>
                  </a:cxn>
                  <a:cxn ang="0">
                    <a:pos x="15" y="19"/>
                  </a:cxn>
                  <a:cxn ang="0">
                    <a:pos x="10" y="14"/>
                  </a:cxn>
                  <a:cxn ang="0">
                    <a:pos x="5" y="14"/>
                  </a:cxn>
                  <a:cxn ang="0">
                    <a:pos x="0" y="10"/>
                  </a:cxn>
                  <a:cxn ang="0">
                    <a:pos x="0" y="10"/>
                  </a:cxn>
                  <a:cxn ang="0">
                    <a:pos x="0" y="5"/>
                  </a:cxn>
                  <a:cxn ang="0">
                    <a:pos x="5" y="5"/>
                  </a:cxn>
                  <a:cxn ang="0">
                    <a:pos x="15" y="5"/>
                  </a:cxn>
                  <a:cxn ang="0">
                    <a:pos x="15" y="5"/>
                  </a:cxn>
                  <a:cxn ang="0">
                    <a:pos x="15" y="0"/>
                  </a:cxn>
                  <a:cxn ang="0">
                    <a:pos x="20" y="0"/>
                  </a:cxn>
                  <a:cxn ang="0">
                    <a:pos x="24" y="0"/>
                  </a:cxn>
                  <a:cxn ang="0">
                    <a:pos x="34" y="0"/>
                  </a:cxn>
                  <a:cxn ang="0">
                    <a:pos x="39" y="0"/>
                  </a:cxn>
                  <a:cxn ang="0">
                    <a:pos x="44" y="0"/>
                  </a:cxn>
                  <a:cxn ang="0">
                    <a:pos x="44" y="5"/>
                  </a:cxn>
                  <a:cxn ang="0">
                    <a:pos x="44" y="5"/>
                  </a:cxn>
                  <a:cxn ang="0">
                    <a:pos x="48" y="10"/>
                  </a:cxn>
                  <a:cxn ang="0">
                    <a:pos x="48" y="10"/>
                  </a:cxn>
                  <a:cxn ang="0">
                    <a:pos x="48" y="14"/>
                  </a:cxn>
                  <a:cxn ang="0">
                    <a:pos x="48" y="14"/>
                  </a:cxn>
                  <a:cxn ang="0">
                    <a:pos x="44" y="19"/>
                  </a:cxn>
                  <a:cxn ang="0">
                    <a:pos x="44" y="19"/>
                  </a:cxn>
                  <a:cxn ang="0">
                    <a:pos x="44" y="24"/>
                  </a:cxn>
                </a:cxnLst>
                <a:rect l="0" t="0" r="r" b="b"/>
                <a:pathLst>
                  <a:path w="48" h="24">
                    <a:moveTo>
                      <a:pt x="44" y="24"/>
                    </a:moveTo>
                    <a:lnTo>
                      <a:pt x="39" y="24"/>
                    </a:lnTo>
                    <a:lnTo>
                      <a:pt x="34" y="24"/>
                    </a:lnTo>
                    <a:lnTo>
                      <a:pt x="34" y="24"/>
                    </a:lnTo>
                    <a:lnTo>
                      <a:pt x="29" y="24"/>
                    </a:lnTo>
                    <a:lnTo>
                      <a:pt x="24" y="19"/>
                    </a:lnTo>
                    <a:lnTo>
                      <a:pt x="24" y="19"/>
                    </a:lnTo>
                    <a:lnTo>
                      <a:pt x="20" y="19"/>
                    </a:lnTo>
                    <a:lnTo>
                      <a:pt x="20" y="19"/>
                    </a:lnTo>
                    <a:lnTo>
                      <a:pt x="15" y="19"/>
                    </a:lnTo>
                    <a:lnTo>
                      <a:pt x="10" y="14"/>
                    </a:lnTo>
                    <a:lnTo>
                      <a:pt x="5" y="14"/>
                    </a:lnTo>
                    <a:lnTo>
                      <a:pt x="0" y="10"/>
                    </a:lnTo>
                    <a:lnTo>
                      <a:pt x="0" y="10"/>
                    </a:lnTo>
                    <a:lnTo>
                      <a:pt x="0" y="5"/>
                    </a:lnTo>
                    <a:lnTo>
                      <a:pt x="5" y="5"/>
                    </a:lnTo>
                    <a:lnTo>
                      <a:pt x="15" y="5"/>
                    </a:lnTo>
                    <a:lnTo>
                      <a:pt x="15" y="5"/>
                    </a:lnTo>
                    <a:lnTo>
                      <a:pt x="15" y="0"/>
                    </a:lnTo>
                    <a:lnTo>
                      <a:pt x="20" y="0"/>
                    </a:lnTo>
                    <a:lnTo>
                      <a:pt x="24" y="0"/>
                    </a:lnTo>
                    <a:lnTo>
                      <a:pt x="34" y="0"/>
                    </a:lnTo>
                    <a:lnTo>
                      <a:pt x="39" y="0"/>
                    </a:lnTo>
                    <a:lnTo>
                      <a:pt x="44" y="0"/>
                    </a:lnTo>
                    <a:lnTo>
                      <a:pt x="44" y="5"/>
                    </a:lnTo>
                    <a:lnTo>
                      <a:pt x="44" y="5"/>
                    </a:lnTo>
                    <a:lnTo>
                      <a:pt x="48" y="10"/>
                    </a:lnTo>
                    <a:lnTo>
                      <a:pt x="48" y="10"/>
                    </a:lnTo>
                    <a:lnTo>
                      <a:pt x="48" y="14"/>
                    </a:lnTo>
                    <a:lnTo>
                      <a:pt x="48" y="14"/>
                    </a:lnTo>
                    <a:lnTo>
                      <a:pt x="44" y="19"/>
                    </a:lnTo>
                    <a:lnTo>
                      <a:pt x="44" y="19"/>
                    </a:lnTo>
                    <a:lnTo>
                      <a:pt x="44" y="24"/>
                    </a:lnTo>
                    <a:close/>
                  </a:path>
                </a:pathLst>
              </a:custGeom>
              <a:solidFill>
                <a:srgbClr val="E4A88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47" name="Freeform 123"/>
              <p:cNvSpPr>
                <a:spLocks/>
              </p:cNvSpPr>
              <p:nvPr/>
            </p:nvSpPr>
            <p:spPr bwMode="auto">
              <a:xfrm>
                <a:off x="1187" y="9710"/>
                <a:ext cx="29" cy="14"/>
              </a:xfrm>
              <a:custGeom>
                <a:avLst/>
                <a:gdLst/>
                <a:ahLst/>
                <a:cxnLst>
                  <a:cxn ang="0">
                    <a:pos x="5" y="0"/>
                  </a:cxn>
                  <a:cxn ang="0">
                    <a:pos x="5" y="0"/>
                  </a:cxn>
                  <a:cxn ang="0">
                    <a:pos x="9" y="0"/>
                  </a:cxn>
                  <a:cxn ang="0">
                    <a:pos x="9" y="0"/>
                  </a:cxn>
                  <a:cxn ang="0">
                    <a:pos x="14" y="0"/>
                  </a:cxn>
                  <a:cxn ang="0">
                    <a:pos x="19" y="0"/>
                  </a:cxn>
                  <a:cxn ang="0">
                    <a:pos x="24" y="0"/>
                  </a:cxn>
                  <a:cxn ang="0">
                    <a:pos x="24" y="0"/>
                  </a:cxn>
                  <a:cxn ang="0">
                    <a:pos x="24" y="0"/>
                  </a:cxn>
                  <a:cxn ang="0">
                    <a:pos x="29" y="5"/>
                  </a:cxn>
                  <a:cxn ang="0">
                    <a:pos x="29" y="5"/>
                  </a:cxn>
                  <a:cxn ang="0">
                    <a:pos x="29" y="5"/>
                  </a:cxn>
                  <a:cxn ang="0">
                    <a:pos x="29" y="9"/>
                  </a:cxn>
                  <a:cxn ang="0">
                    <a:pos x="29" y="9"/>
                  </a:cxn>
                  <a:cxn ang="0">
                    <a:pos x="29" y="9"/>
                  </a:cxn>
                  <a:cxn ang="0">
                    <a:pos x="24" y="14"/>
                  </a:cxn>
                  <a:cxn ang="0">
                    <a:pos x="24" y="14"/>
                  </a:cxn>
                  <a:cxn ang="0">
                    <a:pos x="24" y="14"/>
                  </a:cxn>
                  <a:cxn ang="0">
                    <a:pos x="19" y="14"/>
                  </a:cxn>
                  <a:cxn ang="0">
                    <a:pos x="19" y="14"/>
                  </a:cxn>
                  <a:cxn ang="0">
                    <a:pos x="19" y="14"/>
                  </a:cxn>
                  <a:cxn ang="0">
                    <a:pos x="14" y="14"/>
                  </a:cxn>
                  <a:cxn ang="0">
                    <a:pos x="14" y="9"/>
                  </a:cxn>
                  <a:cxn ang="0">
                    <a:pos x="9" y="9"/>
                  </a:cxn>
                  <a:cxn ang="0">
                    <a:pos x="9" y="9"/>
                  </a:cxn>
                  <a:cxn ang="0">
                    <a:pos x="9" y="9"/>
                  </a:cxn>
                  <a:cxn ang="0">
                    <a:pos x="5" y="9"/>
                  </a:cxn>
                  <a:cxn ang="0">
                    <a:pos x="5" y="9"/>
                  </a:cxn>
                  <a:cxn ang="0">
                    <a:pos x="0" y="5"/>
                  </a:cxn>
                  <a:cxn ang="0">
                    <a:pos x="0" y="5"/>
                  </a:cxn>
                  <a:cxn ang="0">
                    <a:pos x="0" y="5"/>
                  </a:cxn>
                  <a:cxn ang="0">
                    <a:pos x="0" y="0"/>
                  </a:cxn>
                  <a:cxn ang="0">
                    <a:pos x="5" y="0"/>
                  </a:cxn>
                </a:cxnLst>
                <a:rect l="0" t="0" r="r" b="b"/>
                <a:pathLst>
                  <a:path w="29" h="14">
                    <a:moveTo>
                      <a:pt x="5" y="0"/>
                    </a:moveTo>
                    <a:lnTo>
                      <a:pt x="5" y="0"/>
                    </a:lnTo>
                    <a:lnTo>
                      <a:pt x="9" y="0"/>
                    </a:lnTo>
                    <a:lnTo>
                      <a:pt x="9" y="0"/>
                    </a:lnTo>
                    <a:lnTo>
                      <a:pt x="14" y="0"/>
                    </a:lnTo>
                    <a:lnTo>
                      <a:pt x="19" y="0"/>
                    </a:lnTo>
                    <a:lnTo>
                      <a:pt x="24" y="0"/>
                    </a:lnTo>
                    <a:lnTo>
                      <a:pt x="24" y="0"/>
                    </a:lnTo>
                    <a:lnTo>
                      <a:pt x="24" y="0"/>
                    </a:lnTo>
                    <a:lnTo>
                      <a:pt x="29" y="5"/>
                    </a:lnTo>
                    <a:lnTo>
                      <a:pt x="29" y="5"/>
                    </a:lnTo>
                    <a:lnTo>
                      <a:pt x="29" y="5"/>
                    </a:lnTo>
                    <a:lnTo>
                      <a:pt x="29" y="9"/>
                    </a:lnTo>
                    <a:lnTo>
                      <a:pt x="29" y="9"/>
                    </a:lnTo>
                    <a:lnTo>
                      <a:pt x="29" y="9"/>
                    </a:lnTo>
                    <a:lnTo>
                      <a:pt x="24" y="14"/>
                    </a:lnTo>
                    <a:lnTo>
                      <a:pt x="24" y="14"/>
                    </a:lnTo>
                    <a:lnTo>
                      <a:pt x="24" y="14"/>
                    </a:lnTo>
                    <a:lnTo>
                      <a:pt x="19" y="14"/>
                    </a:lnTo>
                    <a:lnTo>
                      <a:pt x="19" y="14"/>
                    </a:lnTo>
                    <a:lnTo>
                      <a:pt x="19" y="14"/>
                    </a:lnTo>
                    <a:lnTo>
                      <a:pt x="14" y="14"/>
                    </a:lnTo>
                    <a:lnTo>
                      <a:pt x="14" y="9"/>
                    </a:lnTo>
                    <a:lnTo>
                      <a:pt x="9" y="9"/>
                    </a:lnTo>
                    <a:lnTo>
                      <a:pt x="9" y="9"/>
                    </a:lnTo>
                    <a:lnTo>
                      <a:pt x="9" y="9"/>
                    </a:lnTo>
                    <a:lnTo>
                      <a:pt x="5" y="9"/>
                    </a:lnTo>
                    <a:lnTo>
                      <a:pt x="5" y="9"/>
                    </a:lnTo>
                    <a:lnTo>
                      <a:pt x="0" y="5"/>
                    </a:lnTo>
                    <a:lnTo>
                      <a:pt x="0" y="5"/>
                    </a:lnTo>
                    <a:lnTo>
                      <a:pt x="0" y="5"/>
                    </a:lnTo>
                    <a:lnTo>
                      <a:pt x="0" y="0"/>
                    </a:lnTo>
                    <a:lnTo>
                      <a:pt x="5" y="0"/>
                    </a:lnTo>
                    <a:close/>
                  </a:path>
                </a:pathLst>
              </a:custGeom>
              <a:solidFill>
                <a:srgbClr val="E7AB8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48" name="Freeform 124"/>
              <p:cNvSpPr>
                <a:spLocks/>
              </p:cNvSpPr>
              <p:nvPr/>
            </p:nvSpPr>
            <p:spPr bwMode="auto">
              <a:xfrm>
                <a:off x="1115" y="9571"/>
                <a:ext cx="139" cy="110"/>
              </a:xfrm>
              <a:custGeom>
                <a:avLst/>
                <a:gdLst/>
                <a:ahLst/>
                <a:cxnLst>
                  <a:cxn ang="0">
                    <a:pos x="77" y="100"/>
                  </a:cxn>
                  <a:cxn ang="0">
                    <a:pos x="48" y="105"/>
                  </a:cxn>
                  <a:cxn ang="0">
                    <a:pos x="29" y="110"/>
                  </a:cxn>
                  <a:cxn ang="0">
                    <a:pos x="14" y="105"/>
                  </a:cxn>
                  <a:cxn ang="0">
                    <a:pos x="5" y="100"/>
                  </a:cxn>
                  <a:cxn ang="0">
                    <a:pos x="0" y="96"/>
                  </a:cxn>
                  <a:cxn ang="0">
                    <a:pos x="0" y="86"/>
                  </a:cxn>
                  <a:cxn ang="0">
                    <a:pos x="0" y="76"/>
                  </a:cxn>
                  <a:cxn ang="0">
                    <a:pos x="5" y="72"/>
                  </a:cxn>
                  <a:cxn ang="0">
                    <a:pos x="9" y="62"/>
                  </a:cxn>
                  <a:cxn ang="0">
                    <a:pos x="9" y="57"/>
                  </a:cxn>
                  <a:cxn ang="0">
                    <a:pos x="14" y="48"/>
                  </a:cxn>
                  <a:cxn ang="0">
                    <a:pos x="24" y="38"/>
                  </a:cxn>
                  <a:cxn ang="0">
                    <a:pos x="29" y="28"/>
                  </a:cxn>
                  <a:cxn ang="0">
                    <a:pos x="38" y="24"/>
                  </a:cxn>
                  <a:cxn ang="0">
                    <a:pos x="53" y="14"/>
                  </a:cxn>
                  <a:cxn ang="0">
                    <a:pos x="67" y="9"/>
                  </a:cxn>
                  <a:cxn ang="0">
                    <a:pos x="81" y="0"/>
                  </a:cxn>
                  <a:cxn ang="0">
                    <a:pos x="96" y="0"/>
                  </a:cxn>
                  <a:cxn ang="0">
                    <a:pos x="105" y="0"/>
                  </a:cxn>
                  <a:cxn ang="0">
                    <a:pos x="115" y="0"/>
                  </a:cxn>
                  <a:cxn ang="0">
                    <a:pos x="120" y="4"/>
                  </a:cxn>
                  <a:cxn ang="0">
                    <a:pos x="125" y="9"/>
                  </a:cxn>
                  <a:cxn ang="0">
                    <a:pos x="125" y="14"/>
                  </a:cxn>
                  <a:cxn ang="0">
                    <a:pos x="125" y="24"/>
                  </a:cxn>
                  <a:cxn ang="0">
                    <a:pos x="125" y="24"/>
                  </a:cxn>
                  <a:cxn ang="0">
                    <a:pos x="125" y="28"/>
                  </a:cxn>
                  <a:cxn ang="0">
                    <a:pos x="125" y="28"/>
                  </a:cxn>
                  <a:cxn ang="0">
                    <a:pos x="129" y="28"/>
                  </a:cxn>
                  <a:cxn ang="0">
                    <a:pos x="129" y="33"/>
                  </a:cxn>
                  <a:cxn ang="0">
                    <a:pos x="129" y="33"/>
                  </a:cxn>
                  <a:cxn ang="0">
                    <a:pos x="129" y="38"/>
                  </a:cxn>
                  <a:cxn ang="0">
                    <a:pos x="129" y="38"/>
                  </a:cxn>
                  <a:cxn ang="0">
                    <a:pos x="134" y="38"/>
                  </a:cxn>
                  <a:cxn ang="0">
                    <a:pos x="134" y="43"/>
                  </a:cxn>
                  <a:cxn ang="0">
                    <a:pos x="139" y="52"/>
                  </a:cxn>
                  <a:cxn ang="0">
                    <a:pos x="139" y="62"/>
                  </a:cxn>
                  <a:cxn ang="0">
                    <a:pos x="134" y="72"/>
                  </a:cxn>
                  <a:cxn ang="0">
                    <a:pos x="125" y="81"/>
                  </a:cxn>
                  <a:cxn ang="0">
                    <a:pos x="105" y="91"/>
                  </a:cxn>
                  <a:cxn ang="0">
                    <a:pos x="77" y="100"/>
                  </a:cxn>
                </a:cxnLst>
                <a:rect l="0" t="0" r="r" b="b"/>
                <a:pathLst>
                  <a:path w="139" h="110">
                    <a:moveTo>
                      <a:pt x="77" y="100"/>
                    </a:moveTo>
                    <a:lnTo>
                      <a:pt x="48" y="105"/>
                    </a:lnTo>
                    <a:lnTo>
                      <a:pt x="29" y="110"/>
                    </a:lnTo>
                    <a:lnTo>
                      <a:pt x="14" y="105"/>
                    </a:lnTo>
                    <a:lnTo>
                      <a:pt x="5" y="100"/>
                    </a:lnTo>
                    <a:lnTo>
                      <a:pt x="0" y="96"/>
                    </a:lnTo>
                    <a:lnTo>
                      <a:pt x="0" y="86"/>
                    </a:lnTo>
                    <a:lnTo>
                      <a:pt x="0" y="76"/>
                    </a:lnTo>
                    <a:lnTo>
                      <a:pt x="5" y="72"/>
                    </a:lnTo>
                    <a:lnTo>
                      <a:pt x="9" y="62"/>
                    </a:lnTo>
                    <a:lnTo>
                      <a:pt x="9" y="57"/>
                    </a:lnTo>
                    <a:lnTo>
                      <a:pt x="14" y="48"/>
                    </a:lnTo>
                    <a:lnTo>
                      <a:pt x="24" y="38"/>
                    </a:lnTo>
                    <a:lnTo>
                      <a:pt x="29" y="28"/>
                    </a:lnTo>
                    <a:lnTo>
                      <a:pt x="38" y="24"/>
                    </a:lnTo>
                    <a:lnTo>
                      <a:pt x="53" y="14"/>
                    </a:lnTo>
                    <a:lnTo>
                      <a:pt x="67" y="9"/>
                    </a:lnTo>
                    <a:lnTo>
                      <a:pt x="81" y="0"/>
                    </a:lnTo>
                    <a:lnTo>
                      <a:pt x="96" y="0"/>
                    </a:lnTo>
                    <a:lnTo>
                      <a:pt x="105" y="0"/>
                    </a:lnTo>
                    <a:lnTo>
                      <a:pt x="115" y="0"/>
                    </a:lnTo>
                    <a:lnTo>
                      <a:pt x="120" y="4"/>
                    </a:lnTo>
                    <a:lnTo>
                      <a:pt x="125" y="9"/>
                    </a:lnTo>
                    <a:lnTo>
                      <a:pt x="125" y="14"/>
                    </a:lnTo>
                    <a:lnTo>
                      <a:pt x="125" y="24"/>
                    </a:lnTo>
                    <a:lnTo>
                      <a:pt x="125" y="24"/>
                    </a:lnTo>
                    <a:lnTo>
                      <a:pt x="125" y="28"/>
                    </a:lnTo>
                    <a:lnTo>
                      <a:pt x="125" y="28"/>
                    </a:lnTo>
                    <a:lnTo>
                      <a:pt x="129" y="28"/>
                    </a:lnTo>
                    <a:lnTo>
                      <a:pt x="129" y="33"/>
                    </a:lnTo>
                    <a:lnTo>
                      <a:pt x="129" y="33"/>
                    </a:lnTo>
                    <a:lnTo>
                      <a:pt x="129" y="38"/>
                    </a:lnTo>
                    <a:lnTo>
                      <a:pt x="129" y="38"/>
                    </a:lnTo>
                    <a:lnTo>
                      <a:pt x="134" y="38"/>
                    </a:lnTo>
                    <a:lnTo>
                      <a:pt x="134" y="43"/>
                    </a:lnTo>
                    <a:lnTo>
                      <a:pt x="139" y="52"/>
                    </a:lnTo>
                    <a:lnTo>
                      <a:pt x="139" y="62"/>
                    </a:lnTo>
                    <a:lnTo>
                      <a:pt x="134" y="72"/>
                    </a:lnTo>
                    <a:lnTo>
                      <a:pt x="125" y="81"/>
                    </a:lnTo>
                    <a:lnTo>
                      <a:pt x="105" y="91"/>
                    </a:lnTo>
                    <a:lnTo>
                      <a:pt x="77" y="100"/>
                    </a:lnTo>
                    <a:close/>
                  </a:path>
                </a:pathLst>
              </a:custGeom>
              <a:solidFill>
                <a:srgbClr val="BC896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49" name="Freeform 125"/>
              <p:cNvSpPr>
                <a:spLocks/>
              </p:cNvSpPr>
              <p:nvPr/>
            </p:nvSpPr>
            <p:spPr bwMode="auto">
              <a:xfrm>
                <a:off x="1120" y="9571"/>
                <a:ext cx="129" cy="105"/>
              </a:xfrm>
              <a:custGeom>
                <a:avLst/>
                <a:gdLst/>
                <a:ahLst/>
                <a:cxnLst>
                  <a:cxn ang="0">
                    <a:pos x="115" y="24"/>
                  </a:cxn>
                  <a:cxn ang="0">
                    <a:pos x="115" y="24"/>
                  </a:cxn>
                  <a:cxn ang="0">
                    <a:pos x="115" y="28"/>
                  </a:cxn>
                  <a:cxn ang="0">
                    <a:pos x="115" y="28"/>
                  </a:cxn>
                  <a:cxn ang="0">
                    <a:pos x="120" y="33"/>
                  </a:cxn>
                  <a:cxn ang="0">
                    <a:pos x="120" y="33"/>
                  </a:cxn>
                  <a:cxn ang="0">
                    <a:pos x="120" y="33"/>
                  </a:cxn>
                  <a:cxn ang="0">
                    <a:pos x="120" y="38"/>
                  </a:cxn>
                  <a:cxn ang="0">
                    <a:pos x="120" y="38"/>
                  </a:cxn>
                  <a:cxn ang="0">
                    <a:pos x="120" y="38"/>
                  </a:cxn>
                  <a:cxn ang="0">
                    <a:pos x="124" y="43"/>
                  </a:cxn>
                  <a:cxn ang="0">
                    <a:pos x="129" y="52"/>
                  </a:cxn>
                  <a:cxn ang="0">
                    <a:pos x="129" y="62"/>
                  </a:cxn>
                  <a:cxn ang="0">
                    <a:pos x="124" y="72"/>
                  </a:cxn>
                  <a:cxn ang="0">
                    <a:pos x="115" y="81"/>
                  </a:cxn>
                  <a:cxn ang="0">
                    <a:pos x="96" y="91"/>
                  </a:cxn>
                  <a:cxn ang="0">
                    <a:pos x="67" y="100"/>
                  </a:cxn>
                  <a:cxn ang="0">
                    <a:pos x="43" y="105"/>
                  </a:cxn>
                  <a:cxn ang="0">
                    <a:pos x="24" y="105"/>
                  </a:cxn>
                  <a:cxn ang="0">
                    <a:pos x="9" y="105"/>
                  </a:cxn>
                  <a:cxn ang="0">
                    <a:pos x="0" y="96"/>
                  </a:cxn>
                  <a:cxn ang="0">
                    <a:pos x="0" y="91"/>
                  </a:cxn>
                  <a:cxn ang="0">
                    <a:pos x="0" y="86"/>
                  </a:cxn>
                  <a:cxn ang="0">
                    <a:pos x="0" y="76"/>
                  </a:cxn>
                  <a:cxn ang="0">
                    <a:pos x="4" y="72"/>
                  </a:cxn>
                  <a:cxn ang="0">
                    <a:pos x="4" y="62"/>
                  </a:cxn>
                  <a:cxn ang="0">
                    <a:pos x="9" y="57"/>
                  </a:cxn>
                  <a:cxn ang="0">
                    <a:pos x="14" y="48"/>
                  </a:cxn>
                  <a:cxn ang="0">
                    <a:pos x="19" y="38"/>
                  </a:cxn>
                  <a:cxn ang="0">
                    <a:pos x="28" y="33"/>
                  </a:cxn>
                  <a:cxn ang="0">
                    <a:pos x="38" y="24"/>
                  </a:cxn>
                  <a:cxn ang="0">
                    <a:pos x="48" y="19"/>
                  </a:cxn>
                  <a:cxn ang="0">
                    <a:pos x="57" y="9"/>
                  </a:cxn>
                  <a:cxn ang="0">
                    <a:pos x="76" y="4"/>
                  </a:cxn>
                  <a:cxn ang="0">
                    <a:pos x="86" y="0"/>
                  </a:cxn>
                  <a:cxn ang="0">
                    <a:pos x="96" y="0"/>
                  </a:cxn>
                  <a:cxn ang="0">
                    <a:pos x="105" y="4"/>
                  </a:cxn>
                  <a:cxn ang="0">
                    <a:pos x="110" y="4"/>
                  </a:cxn>
                  <a:cxn ang="0">
                    <a:pos x="115" y="9"/>
                  </a:cxn>
                  <a:cxn ang="0">
                    <a:pos x="115" y="19"/>
                  </a:cxn>
                  <a:cxn ang="0">
                    <a:pos x="115" y="24"/>
                  </a:cxn>
                </a:cxnLst>
                <a:rect l="0" t="0" r="r" b="b"/>
                <a:pathLst>
                  <a:path w="129" h="105">
                    <a:moveTo>
                      <a:pt x="115" y="24"/>
                    </a:moveTo>
                    <a:lnTo>
                      <a:pt x="115" y="24"/>
                    </a:lnTo>
                    <a:lnTo>
                      <a:pt x="115" y="28"/>
                    </a:lnTo>
                    <a:lnTo>
                      <a:pt x="115" y="28"/>
                    </a:lnTo>
                    <a:lnTo>
                      <a:pt x="120" y="33"/>
                    </a:lnTo>
                    <a:lnTo>
                      <a:pt x="120" y="33"/>
                    </a:lnTo>
                    <a:lnTo>
                      <a:pt x="120" y="33"/>
                    </a:lnTo>
                    <a:lnTo>
                      <a:pt x="120" y="38"/>
                    </a:lnTo>
                    <a:lnTo>
                      <a:pt x="120" y="38"/>
                    </a:lnTo>
                    <a:lnTo>
                      <a:pt x="120" y="38"/>
                    </a:lnTo>
                    <a:lnTo>
                      <a:pt x="124" y="43"/>
                    </a:lnTo>
                    <a:lnTo>
                      <a:pt x="129" y="52"/>
                    </a:lnTo>
                    <a:lnTo>
                      <a:pt x="129" y="62"/>
                    </a:lnTo>
                    <a:lnTo>
                      <a:pt x="124" y="72"/>
                    </a:lnTo>
                    <a:lnTo>
                      <a:pt x="115" y="81"/>
                    </a:lnTo>
                    <a:lnTo>
                      <a:pt x="96" y="91"/>
                    </a:lnTo>
                    <a:lnTo>
                      <a:pt x="67" y="100"/>
                    </a:lnTo>
                    <a:lnTo>
                      <a:pt x="43" y="105"/>
                    </a:lnTo>
                    <a:lnTo>
                      <a:pt x="24" y="105"/>
                    </a:lnTo>
                    <a:lnTo>
                      <a:pt x="9" y="105"/>
                    </a:lnTo>
                    <a:lnTo>
                      <a:pt x="0" y="96"/>
                    </a:lnTo>
                    <a:lnTo>
                      <a:pt x="0" y="91"/>
                    </a:lnTo>
                    <a:lnTo>
                      <a:pt x="0" y="86"/>
                    </a:lnTo>
                    <a:lnTo>
                      <a:pt x="0" y="76"/>
                    </a:lnTo>
                    <a:lnTo>
                      <a:pt x="4" y="72"/>
                    </a:lnTo>
                    <a:lnTo>
                      <a:pt x="4" y="62"/>
                    </a:lnTo>
                    <a:lnTo>
                      <a:pt x="9" y="57"/>
                    </a:lnTo>
                    <a:lnTo>
                      <a:pt x="14" y="48"/>
                    </a:lnTo>
                    <a:lnTo>
                      <a:pt x="19" y="38"/>
                    </a:lnTo>
                    <a:lnTo>
                      <a:pt x="28" y="33"/>
                    </a:lnTo>
                    <a:lnTo>
                      <a:pt x="38" y="24"/>
                    </a:lnTo>
                    <a:lnTo>
                      <a:pt x="48" y="19"/>
                    </a:lnTo>
                    <a:lnTo>
                      <a:pt x="57" y="9"/>
                    </a:lnTo>
                    <a:lnTo>
                      <a:pt x="76" y="4"/>
                    </a:lnTo>
                    <a:lnTo>
                      <a:pt x="86" y="0"/>
                    </a:lnTo>
                    <a:lnTo>
                      <a:pt x="96" y="0"/>
                    </a:lnTo>
                    <a:lnTo>
                      <a:pt x="105" y="4"/>
                    </a:lnTo>
                    <a:lnTo>
                      <a:pt x="110" y="4"/>
                    </a:lnTo>
                    <a:lnTo>
                      <a:pt x="115" y="9"/>
                    </a:lnTo>
                    <a:lnTo>
                      <a:pt x="115" y="19"/>
                    </a:lnTo>
                    <a:lnTo>
                      <a:pt x="115" y="24"/>
                    </a:lnTo>
                    <a:close/>
                  </a:path>
                </a:pathLst>
              </a:custGeom>
              <a:solidFill>
                <a:srgbClr val="B5866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50" name="Freeform 126"/>
              <p:cNvSpPr>
                <a:spLocks/>
              </p:cNvSpPr>
              <p:nvPr/>
            </p:nvSpPr>
            <p:spPr bwMode="auto">
              <a:xfrm>
                <a:off x="1120" y="9575"/>
                <a:ext cx="120" cy="96"/>
              </a:xfrm>
              <a:custGeom>
                <a:avLst/>
                <a:gdLst/>
                <a:ahLst/>
                <a:cxnLst>
                  <a:cxn ang="0">
                    <a:pos x="110" y="20"/>
                  </a:cxn>
                  <a:cxn ang="0">
                    <a:pos x="110" y="24"/>
                  </a:cxn>
                  <a:cxn ang="0">
                    <a:pos x="110" y="24"/>
                  </a:cxn>
                  <a:cxn ang="0">
                    <a:pos x="110" y="29"/>
                  </a:cxn>
                  <a:cxn ang="0">
                    <a:pos x="115" y="29"/>
                  </a:cxn>
                  <a:cxn ang="0">
                    <a:pos x="115" y="29"/>
                  </a:cxn>
                  <a:cxn ang="0">
                    <a:pos x="115" y="34"/>
                  </a:cxn>
                  <a:cxn ang="0">
                    <a:pos x="115" y="34"/>
                  </a:cxn>
                  <a:cxn ang="0">
                    <a:pos x="115" y="34"/>
                  </a:cxn>
                  <a:cxn ang="0">
                    <a:pos x="115" y="39"/>
                  </a:cxn>
                  <a:cxn ang="0">
                    <a:pos x="120" y="44"/>
                  </a:cxn>
                  <a:cxn ang="0">
                    <a:pos x="120" y="48"/>
                  </a:cxn>
                  <a:cxn ang="0">
                    <a:pos x="120" y="58"/>
                  </a:cxn>
                  <a:cxn ang="0">
                    <a:pos x="115" y="68"/>
                  </a:cxn>
                  <a:cxn ang="0">
                    <a:pos x="105" y="77"/>
                  </a:cxn>
                  <a:cxn ang="0">
                    <a:pos x="91" y="87"/>
                  </a:cxn>
                  <a:cxn ang="0">
                    <a:pos x="62" y="92"/>
                  </a:cxn>
                  <a:cxn ang="0">
                    <a:pos x="38" y="96"/>
                  </a:cxn>
                  <a:cxn ang="0">
                    <a:pos x="19" y="96"/>
                  </a:cxn>
                  <a:cxn ang="0">
                    <a:pos x="9" y="96"/>
                  </a:cxn>
                  <a:cxn ang="0">
                    <a:pos x="4" y="92"/>
                  </a:cxn>
                  <a:cxn ang="0">
                    <a:pos x="0" y="87"/>
                  </a:cxn>
                  <a:cxn ang="0">
                    <a:pos x="0" y="77"/>
                  </a:cxn>
                  <a:cxn ang="0">
                    <a:pos x="4" y="72"/>
                  </a:cxn>
                  <a:cxn ang="0">
                    <a:pos x="4" y="68"/>
                  </a:cxn>
                  <a:cxn ang="0">
                    <a:pos x="9" y="58"/>
                  </a:cxn>
                  <a:cxn ang="0">
                    <a:pos x="9" y="53"/>
                  </a:cxn>
                  <a:cxn ang="0">
                    <a:pos x="14" y="44"/>
                  </a:cxn>
                  <a:cxn ang="0">
                    <a:pos x="19" y="39"/>
                  </a:cxn>
                  <a:cxn ang="0">
                    <a:pos x="28" y="29"/>
                  </a:cxn>
                  <a:cxn ang="0">
                    <a:pos x="33" y="24"/>
                  </a:cxn>
                  <a:cxn ang="0">
                    <a:pos x="48" y="15"/>
                  </a:cxn>
                  <a:cxn ang="0">
                    <a:pos x="57" y="10"/>
                  </a:cxn>
                  <a:cxn ang="0">
                    <a:pos x="72" y="5"/>
                  </a:cxn>
                  <a:cxn ang="0">
                    <a:pos x="81" y="0"/>
                  </a:cxn>
                  <a:cxn ang="0">
                    <a:pos x="91" y="0"/>
                  </a:cxn>
                  <a:cxn ang="0">
                    <a:pos x="100" y="0"/>
                  </a:cxn>
                  <a:cxn ang="0">
                    <a:pos x="105" y="5"/>
                  </a:cxn>
                  <a:cxn ang="0">
                    <a:pos x="110" y="10"/>
                  </a:cxn>
                  <a:cxn ang="0">
                    <a:pos x="110" y="15"/>
                  </a:cxn>
                  <a:cxn ang="0">
                    <a:pos x="110" y="20"/>
                  </a:cxn>
                </a:cxnLst>
                <a:rect l="0" t="0" r="r" b="b"/>
                <a:pathLst>
                  <a:path w="120" h="96">
                    <a:moveTo>
                      <a:pt x="110" y="20"/>
                    </a:moveTo>
                    <a:lnTo>
                      <a:pt x="110" y="24"/>
                    </a:lnTo>
                    <a:lnTo>
                      <a:pt x="110" y="24"/>
                    </a:lnTo>
                    <a:lnTo>
                      <a:pt x="110" y="29"/>
                    </a:lnTo>
                    <a:lnTo>
                      <a:pt x="115" y="29"/>
                    </a:lnTo>
                    <a:lnTo>
                      <a:pt x="115" y="29"/>
                    </a:lnTo>
                    <a:lnTo>
                      <a:pt x="115" y="34"/>
                    </a:lnTo>
                    <a:lnTo>
                      <a:pt x="115" y="34"/>
                    </a:lnTo>
                    <a:lnTo>
                      <a:pt x="115" y="34"/>
                    </a:lnTo>
                    <a:lnTo>
                      <a:pt x="115" y="39"/>
                    </a:lnTo>
                    <a:lnTo>
                      <a:pt x="120" y="44"/>
                    </a:lnTo>
                    <a:lnTo>
                      <a:pt x="120" y="48"/>
                    </a:lnTo>
                    <a:lnTo>
                      <a:pt x="120" y="58"/>
                    </a:lnTo>
                    <a:lnTo>
                      <a:pt x="115" y="68"/>
                    </a:lnTo>
                    <a:lnTo>
                      <a:pt x="105" y="77"/>
                    </a:lnTo>
                    <a:lnTo>
                      <a:pt x="91" y="87"/>
                    </a:lnTo>
                    <a:lnTo>
                      <a:pt x="62" y="92"/>
                    </a:lnTo>
                    <a:lnTo>
                      <a:pt x="38" y="96"/>
                    </a:lnTo>
                    <a:lnTo>
                      <a:pt x="19" y="96"/>
                    </a:lnTo>
                    <a:lnTo>
                      <a:pt x="9" y="96"/>
                    </a:lnTo>
                    <a:lnTo>
                      <a:pt x="4" y="92"/>
                    </a:lnTo>
                    <a:lnTo>
                      <a:pt x="0" y="87"/>
                    </a:lnTo>
                    <a:lnTo>
                      <a:pt x="0" y="77"/>
                    </a:lnTo>
                    <a:lnTo>
                      <a:pt x="4" y="72"/>
                    </a:lnTo>
                    <a:lnTo>
                      <a:pt x="4" y="68"/>
                    </a:lnTo>
                    <a:lnTo>
                      <a:pt x="9" y="58"/>
                    </a:lnTo>
                    <a:lnTo>
                      <a:pt x="9" y="53"/>
                    </a:lnTo>
                    <a:lnTo>
                      <a:pt x="14" y="44"/>
                    </a:lnTo>
                    <a:lnTo>
                      <a:pt x="19" y="39"/>
                    </a:lnTo>
                    <a:lnTo>
                      <a:pt x="28" y="29"/>
                    </a:lnTo>
                    <a:lnTo>
                      <a:pt x="33" y="24"/>
                    </a:lnTo>
                    <a:lnTo>
                      <a:pt x="48" y="15"/>
                    </a:lnTo>
                    <a:lnTo>
                      <a:pt x="57" y="10"/>
                    </a:lnTo>
                    <a:lnTo>
                      <a:pt x="72" y="5"/>
                    </a:lnTo>
                    <a:lnTo>
                      <a:pt x="81" y="0"/>
                    </a:lnTo>
                    <a:lnTo>
                      <a:pt x="91" y="0"/>
                    </a:lnTo>
                    <a:lnTo>
                      <a:pt x="100" y="0"/>
                    </a:lnTo>
                    <a:lnTo>
                      <a:pt x="105" y="5"/>
                    </a:lnTo>
                    <a:lnTo>
                      <a:pt x="110" y="10"/>
                    </a:lnTo>
                    <a:lnTo>
                      <a:pt x="110" y="15"/>
                    </a:lnTo>
                    <a:lnTo>
                      <a:pt x="110" y="20"/>
                    </a:lnTo>
                    <a:close/>
                  </a:path>
                </a:pathLst>
              </a:custGeom>
              <a:solidFill>
                <a:srgbClr val="AF826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51" name="Freeform 127"/>
              <p:cNvSpPr>
                <a:spLocks/>
              </p:cNvSpPr>
              <p:nvPr/>
            </p:nvSpPr>
            <p:spPr bwMode="auto">
              <a:xfrm>
                <a:off x="1124" y="9580"/>
                <a:ext cx="111" cy="91"/>
              </a:xfrm>
              <a:custGeom>
                <a:avLst/>
                <a:gdLst/>
                <a:ahLst/>
                <a:cxnLst>
                  <a:cxn ang="0">
                    <a:pos x="101" y="19"/>
                  </a:cxn>
                  <a:cxn ang="0">
                    <a:pos x="101" y="19"/>
                  </a:cxn>
                  <a:cxn ang="0">
                    <a:pos x="101" y="24"/>
                  </a:cxn>
                  <a:cxn ang="0">
                    <a:pos x="101" y="24"/>
                  </a:cxn>
                  <a:cxn ang="0">
                    <a:pos x="101" y="24"/>
                  </a:cxn>
                  <a:cxn ang="0">
                    <a:pos x="101" y="29"/>
                  </a:cxn>
                  <a:cxn ang="0">
                    <a:pos x="106" y="29"/>
                  </a:cxn>
                  <a:cxn ang="0">
                    <a:pos x="106" y="29"/>
                  </a:cxn>
                  <a:cxn ang="0">
                    <a:pos x="106" y="34"/>
                  </a:cxn>
                  <a:cxn ang="0">
                    <a:pos x="106" y="34"/>
                  </a:cxn>
                  <a:cxn ang="0">
                    <a:pos x="106" y="39"/>
                  </a:cxn>
                  <a:cxn ang="0">
                    <a:pos x="111" y="43"/>
                  </a:cxn>
                  <a:cxn ang="0">
                    <a:pos x="111" y="53"/>
                  </a:cxn>
                  <a:cxn ang="0">
                    <a:pos x="106" y="63"/>
                  </a:cxn>
                  <a:cxn ang="0">
                    <a:pos x="96" y="67"/>
                  </a:cxn>
                  <a:cxn ang="0">
                    <a:pos x="82" y="77"/>
                  </a:cxn>
                  <a:cxn ang="0">
                    <a:pos x="58" y="87"/>
                  </a:cxn>
                  <a:cxn ang="0">
                    <a:pos x="29" y="91"/>
                  </a:cxn>
                  <a:cxn ang="0">
                    <a:pos x="15" y="91"/>
                  </a:cxn>
                  <a:cxn ang="0">
                    <a:pos x="5" y="87"/>
                  </a:cxn>
                  <a:cxn ang="0">
                    <a:pos x="0" y="87"/>
                  </a:cxn>
                  <a:cxn ang="0">
                    <a:pos x="0" y="77"/>
                  </a:cxn>
                  <a:cxn ang="0">
                    <a:pos x="0" y="72"/>
                  </a:cxn>
                  <a:cxn ang="0">
                    <a:pos x="0" y="67"/>
                  </a:cxn>
                  <a:cxn ang="0">
                    <a:pos x="5" y="58"/>
                  </a:cxn>
                  <a:cxn ang="0">
                    <a:pos x="5" y="53"/>
                  </a:cxn>
                  <a:cxn ang="0">
                    <a:pos x="10" y="48"/>
                  </a:cxn>
                  <a:cxn ang="0">
                    <a:pos x="15" y="39"/>
                  </a:cxn>
                  <a:cxn ang="0">
                    <a:pos x="20" y="34"/>
                  </a:cxn>
                  <a:cxn ang="0">
                    <a:pos x="24" y="24"/>
                  </a:cxn>
                  <a:cxn ang="0">
                    <a:pos x="34" y="19"/>
                  </a:cxn>
                  <a:cxn ang="0">
                    <a:pos x="39" y="15"/>
                  </a:cxn>
                  <a:cxn ang="0">
                    <a:pos x="53" y="5"/>
                  </a:cxn>
                  <a:cxn ang="0">
                    <a:pos x="63" y="0"/>
                  </a:cxn>
                  <a:cxn ang="0">
                    <a:pos x="77" y="0"/>
                  </a:cxn>
                  <a:cxn ang="0">
                    <a:pos x="82" y="0"/>
                  </a:cxn>
                  <a:cxn ang="0">
                    <a:pos x="92" y="0"/>
                  </a:cxn>
                  <a:cxn ang="0">
                    <a:pos x="96" y="5"/>
                  </a:cxn>
                  <a:cxn ang="0">
                    <a:pos x="101" y="5"/>
                  </a:cxn>
                  <a:cxn ang="0">
                    <a:pos x="101" y="10"/>
                  </a:cxn>
                  <a:cxn ang="0">
                    <a:pos x="101" y="19"/>
                  </a:cxn>
                </a:cxnLst>
                <a:rect l="0" t="0" r="r" b="b"/>
                <a:pathLst>
                  <a:path w="111" h="91">
                    <a:moveTo>
                      <a:pt x="101" y="19"/>
                    </a:moveTo>
                    <a:lnTo>
                      <a:pt x="101" y="19"/>
                    </a:lnTo>
                    <a:lnTo>
                      <a:pt x="101" y="24"/>
                    </a:lnTo>
                    <a:lnTo>
                      <a:pt x="101" y="24"/>
                    </a:lnTo>
                    <a:lnTo>
                      <a:pt x="101" y="24"/>
                    </a:lnTo>
                    <a:lnTo>
                      <a:pt x="101" y="29"/>
                    </a:lnTo>
                    <a:lnTo>
                      <a:pt x="106" y="29"/>
                    </a:lnTo>
                    <a:lnTo>
                      <a:pt x="106" y="29"/>
                    </a:lnTo>
                    <a:lnTo>
                      <a:pt x="106" y="34"/>
                    </a:lnTo>
                    <a:lnTo>
                      <a:pt x="106" y="34"/>
                    </a:lnTo>
                    <a:lnTo>
                      <a:pt x="106" y="39"/>
                    </a:lnTo>
                    <a:lnTo>
                      <a:pt x="111" y="43"/>
                    </a:lnTo>
                    <a:lnTo>
                      <a:pt x="111" y="53"/>
                    </a:lnTo>
                    <a:lnTo>
                      <a:pt x="106" y="63"/>
                    </a:lnTo>
                    <a:lnTo>
                      <a:pt x="96" y="67"/>
                    </a:lnTo>
                    <a:lnTo>
                      <a:pt x="82" y="77"/>
                    </a:lnTo>
                    <a:lnTo>
                      <a:pt x="58" y="87"/>
                    </a:lnTo>
                    <a:lnTo>
                      <a:pt x="29" y="91"/>
                    </a:lnTo>
                    <a:lnTo>
                      <a:pt x="15" y="91"/>
                    </a:lnTo>
                    <a:lnTo>
                      <a:pt x="5" y="87"/>
                    </a:lnTo>
                    <a:lnTo>
                      <a:pt x="0" y="87"/>
                    </a:lnTo>
                    <a:lnTo>
                      <a:pt x="0" y="77"/>
                    </a:lnTo>
                    <a:lnTo>
                      <a:pt x="0" y="72"/>
                    </a:lnTo>
                    <a:lnTo>
                      <a:pt x="0" y="67"/>
                    </a:lnTo>
                    <a:lnTo>
                      <a:pt x="5" y="58"/>
                    </a:lnTo>
                    <a:lnTo>
                      <a:pt x="5" y="53"/>
                    </a:lnTo>
                    <a:lnTo>
                      <a:pt x="10" y="48"/>
                    </a:lnTo>
                    <a:lnTo>
                      <a:pt x="15" y="39"/>
                    </a:lnTo>
                    <a:lnTo>
                      <a:pt x="20" y="34"/>
                    </a:lnTo>
                    <a:lnTo>
                      <a:pt x="24" y="24"/>
                    </a:lnTo>
                    <a:lnTo>
                      <a:pt x="34" y="19"/>
                    </a:lnTo>
                    <a:lnTo>
                      <a:pt x="39" y="15"/>
                    </a:lnTo>
                    <a:lnTo>
                      <a:pt x="53" y="5"/>
                    </a:lnTo>
                    <a:lnTo>
                      <a:pt x="63" y="0"/>
                    </a:lnTo>
                    <a:lnTo>
                      <a:pt x="77" y="0"/>
                    </a:lnTo>
                    <a:lnTo>
                      <a:pt x="82" y="0"/>
                    </a:lnTo>
                    <a:lnTo>
                      <a:pt x="92" y="0"/>
                    </a:lnTo>
                    <a:lnTo>
                      <a:pt x="96" y="5"/>
                    </a:lnTo>
                    <a:lnTo>
                      <a:pt x="101" y="5"/>
                    </a:lnTo>
                    <a:lnTo>
                      <a:pt x="101" y="10"/>
                    </a:lnTo>
                    <a:lnTo>
                      <a:pt x="101" y="19"/>
                    </a:lnTo>
                    <a:close/>
                  </a:path>
                </a:pathLst>
              </a:custGeom>
              <a:solidFill>
                <a:srgbClr val="A87D6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52" name="Freeform 128"/>
              <p:cNvSpPr>
                <a:spLocks/>
              </p:cNvSpPr>
              <p:nvPr/>
            </p:nvSpPr>
            <p:spPr bwMode="auto">
              <a:xfrm>
                <a:off x="1124" y="9580"/>
                <a:ext cx="101" cy="87"/>
              </a:xfrm>
              <a:custGeom>
                <a:avLst/>
                <a:gdLst/>
                <a:ahLst/>
                <a:cxnLst>
                  <a:cxn ang="0">
                    <a:pos x="96" y="19"/>
                  </a:cxn>
                  <a:cxn ang="0">
                    <a:pos x="96" y="24"/>
                  </a:cxn>
                  <a:cxn ang="0">
                    <a:pos x="96" y="24"/>
                  </a:cxn>
                  <a:cxn ang="0">
                    <a:pos x="96" y="24"/>
                  </a:cxn>
                  <a:cxn ang="0">
                    <a:pos x="96" y="29"/>
                  </a:cxn>
                  <a:cxn ang="0">
                    <a:pos x="96" y="29"/>
                  </a:cxn>
                  <a:cxn ang="0">
                    <a:pos x="96" y="29"/>
                  </a:cxn>
                  <a:cxn ang="0">
                    <a:pos x="96" y="34"/>
                  </a:cxn>
                  <a:cxn ang="0">
                    <a:pos x="96" y="34"/>
                  </a:cxn>
                  <a:cxn ang="0">
                    <a:pos x="101" y="34"/>
                  </a:cxn>
                  <a:cxn ang="0">
                    <a:pos x="101" y="39"/>
                  </a:cxn>
                  <a:cxn ang="0">
                    <a:pos x="101" y="43"/>
                  </a:cxn>
                  <a:cxn ang="0">
                    <a:pos x="101" y="53"/>
                  </a:cxn>
                  <a:cxn ang="0">
                    <a:pos x="96" y="63"/>
                  </a:cxn>
                  <a:cxn ang="0">
                    <a:pos x="92" y="67"/>
                  </a:cxn>
                  <a:cxn ang="0">
                    <a:pos x="77" y="77"/>
                  </a:cxn>
                  <a:cxn ang="0">
                    <a:pos x="53" y="82"/>
                  </a:cxn>
                  <a:cxn ang="0">
                    <a:pos x="29" y="87"/>
                  </a:cxn>
                  <a:cxn ang="0">
                    <a:pos x="15" y="87"/>
                  </a:cxn>
                  <a:cxn ang="0">
                    <a:pos x="5" y="87"/>
                  </a:cxn>
                  <a:cxn ang="0">
                    <a:pos x="0" y="82"/>
                  </a:cxn>
                  <a:cxn ang="0">
                    <a:pos x="0" y="77"/>
                  </a:cxn>
                  <a:cxn ang="0">
                    <a:pos x="0" y="72"/>
                  </a:cxn>
                  <a:cxn ang="0">
                    <a:pos x="5" y="63"/>
                  </a:cxn>
                  <a:cxn ang="0">
                    <a:pos x="10" y="58"/>
                  </a:cxn>
                  <a:cxn ang="0">
                    <a:pos x="10" y="53"/>
                  </a:cxn>
                  <a:cxn ang="0">
                    <a:pos x="15" y="48"/>
                  </a:cxn>
                  <a:cxn ang="0">
                    <a:pos x="15" y="39"/>
                  </a:cxn>
                  <a:cxn ang="0">
                    <a:pos x="20" y="34"/>
                  </a:cxn>
                  <a:cxn ang="0">
                    <a:pos x="24" y="29"/>
                  </a:cxn>
                  <a:cxn ang="0">
                    <a:pos x="34" y="19"/>
                  </a:cxn>
                  <a:cxn ang="0">
                    <a:pos x="39" y="15"/>
                  </a:cxn>
                  <a:cxn ang="0">
                    <a:pos x="53" y="10"/>
                  </a:cxn>
                  <a:cxn ang="0">
                    <a:pos x="63" y="5"/>
                  </a:cxn>
                  <a:cxn ang="0">
                    <a:pos x="72" y="5"/>
                  </a:cxn>
                  <a:cxn ang="0">
                    <a:pos x="82" y="0"/>
                  </a:cxn>
                  <a:cxn ang="0">
                    <a:pos x="87" y="5"/>
                  </a:cxn>
                  <a:cxn ang="0">
                    <a:pos x="92" y="5"/>
                  </a:cxn>
                  <a:cxn ang="0">
                    <a:pos x="96" y="10"/>
                  </a:cxn>
                  <a:cxn ang="0">
                    <a:pos x="96" y="15"/>
                  </a:cxn>
                  <a:cxn ang="0">
                    <a:pos x="96" y="19"/>
                  </a:cxn>
                </a:cxnLst>
                <a:rect l="0" t="0" r="r" b="b"/>
                <a:pathLst>
                  <a:path w="101" h="87">
                    <a:moveTo>
                      <a:pt x="96" y="19"/>
                    </a:moveTo>
                    <a:lnTo>
                      <a:pt x="96" y="24"/>
                    </a:lnTo>
                    <a:lnTo>
                      <a:pt x="96" y="24"/>
                    </a:lnTo>
                    <a:lnTo>
                      <a:pt x="96" y="24"/>
                    </a:lnTo>
                    <a:lnTo>
                      <a:pt x="96" y="29"/>
                    </a:lnTo>
                    <a:lnTo>
                      <a:pt x="96" y="29"/>
                    </a:lnTo>
                    <a:lnTo>
                      <a:pt x="96" y="29"/>
                    </a:lnTo>
                    <a:lnTo>
                      <a:pt x="96" y="34"/>
                    </a:lnTo>
                    <a:lnTo>
                      <a:pt x="96" y="34"/>
                    </a:lnTo>
                    <a:lnTo>
                      <a:pt x="101" y="34"/>
                    </a:lnTo>
                    <a:lnTo>
                      <a:pt x="101" y="39"/>
                    </a:lnTo>
                    <a:lnTo>
                      <a:pt x="101" y="43"/>
                    </a:lnTo>
                    <a:lnTo>
                      <a:pt x="101" y="53"/>
                    </a:lnTo>
                    <a:lnTo>
                      <a:pt x="96" y="63"/>
                    </a:lnTo>
                    <a:lnTo>
                      <a:pt x="92" y="67"/>
                    </a:lnTo>
                    <a:lnTo>
                      <a:pt x="77" y="77"/>
                    </a:lnTo>
                    <a:lnTo>
                      <a:pt x="53" y="82"/>
                    </a:lnTo>
                    <a:lnTo>
                      <a:pt x="29" y="87"/>
                    </a:lnTo>
                    <a:lnTo>
                      <a:pt x="15" y="87"/>
                    </a:lnTo>
                    <a:lnTo>
                      <a:pt x="5" y="87"/>
                    </a:lnTo>
                    <a:lnTo>
                      <a:pt x="0" y="82"/>
                    </a:lnTo>
                    <a:lnTo>
                      <a:pt x="0" y="77"/>
                    </a:lnTo>
                    <a:lnTo>
                      <a:pt x="0" y="72"/>
                    </a:lnTo>
                    <a:lnTo>
                      <a:pt x="5" y="63"/>
                    </a:lnTo>
                    <a:lnTo>
                      <a:pt x="10" y="58"/>
                    </a:lnTo>
                    <a:lnTo>
                      <a:pt x="10" y="53"/>
                    </a:lnTo>
                    <a:lnTo>
                      <a:pt x="15" y="48"/>
                    </a:lnTo>
                    <a:lnTo>
                      <a:pt x="15" y="39"/>
                    </a:lnTo>
                    <a:lnTo>
                      <a:pt x="20" y="34"/>
                    </a:lnTo>
                    <a:lnTo>
                      <a:pt x="24" y="29"/>
                    </a:lnTo>
                    <a:lnTo>
                      <a:pt x="34" y="19"/>
                    </a:lnTo>
                    <a:lnTo>
                      <a:pt x="39" y="15"/>
                    </a:lnTo>
                    <a:lnTo>
                      <a:pt x="53" y="10"/>
                    </a:lnTo>
                    <a:lnTo>
                      <a:pt x="63" y="5"/>
                    </a:lnTo>
                    <a:lnTo>
                      <a:pt x="72" y="5"/>
                    </a:lnTo>
                    <a:lnTo>
                      <a:pt x="82" y="0"/>
                    </a:lnTo>
                    <a:lnTo>
                      <a:pt x="87" y="5"/>
                    </a:lnTo>
                    <a:lnTo>
                      <a:pt x="92" y="5"/>
                    </a:lnTo>
                    <a:lnTo>
                      <a:pt x="96" y="10"/>
                    </a:lnTo>
                    <a:lnTo>
                      <a:pt x="96" y="15"/>
                    </a:lnTo>
                    <a:lnTo>
                      <a:pt x="96" y="19"/>
                    </a:lnTo>
                    <a:close/>
                  </a:path>
                </a:pathLst>
              </a:custGeom>
              <a:solidFill>
                <a:srgbClr val="A27A6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53" name="Freeform 129"/>
              <p:cNvSpPr>
                <a:spLocks/>
              </p:cNvSpPr>
              <p:nvPr/>
            </p:nvSpPr>
            <p:spPr bwMode="auto">
              <a:xfrm>
                <a:off x="1124" y="9585"/>
                <a:ext cx="96" cy="82"/>
              </a:xfrm>
              <a:custGeom>
                <a:avLst/>
                <a:gdLst/>
                <a:ahLst/>
                <a:cxnLst>
                  <a:cxn ang="0">
                    <a:pos x="48" y="77"/>
                  </a:cxn>
                  <a:cxn ang="0">
                    <a:pos x="24" y="82"/>
                  </a:cxn>
                  <a:cxn ang="0">
                    <a:pos x="10" y="82"/>
                  </a:cxn>
                  <a:cxn ang="0">
                    <a:pos x="5" y="82"/>
                  </a:cxn>
                  <a:cxn ang="0">
                    <a:pos x="0" y="77"/>
                  </a:cxn>
                  <a:cxn ang="0">
                    <a:pos x="0" y="72"/>
                  </a:cxn>
                  <a:cxn ang="0">
                    <a:pos x="5" y="62"/>
                  </a:cxn>
                  <a:cxn ang="0">
                    <a:pos x="10" y="58"/>
                  </a:cxn>
                  <a:cxn ang="0">
                    <a:pos x="10" y="53"/>
                  </a:cxn>
                  <a:cxn ang="0">
                    <a:pos x="15" y="48"/>
                  </a:cxn>
                  <a:cxn ang="0">
                    <a:pos x="15" y="43"/>
                  </a:cxn>
                  <a:cxn ang="0">
                    <a:pos x="20" y="34"/>
                  </a:cxn>
                  <a:cxn ang="0">
                    <a:pos x="20" y="29"/>
                  </a:cxn>
                  <a:cxn ang="0">
                    <a:pos x="24" y="24"/>
                  </a:cxn>
                  <a:cxn ang="0">
                    <a:pos x="34" y="19"/>
                  </a:cxn>
                  <a:cxn ang="0">
                    <a:pos x="39" y="14"/>
                  </a:cxn>
                  <a:cxn ang="0">
                    <a:pos x="48" y="10"/>
                  </a:cxn>
                  <a:cxn ang="0">
                    <a:pos x="58" y="5"/>
                  </a:cxn>
                  <a:cxn ang="0">
                    <a:pos x="68" y="0"/>
                  </a:cxn>
                  <a:cxn ang="0">
                    <a:pos x="77" y="0"/>
                  </a:cxn>
                  <a:cxn ang="0">
                    <a:pos x="82" y="0"/>
                  </a:cxn>
                  <a:cxn ang="0">
                    <a:pos x="87" y="5"/>
                  </a:cxn>
                  <a:cxn ang="0">
                    <a:pos x="92" y="5"/>
                  </a:cxn>
                  <a:cxn ang="0">
                    <a:pos x="92" y="10"/>
                  </a:cxn>
                  <a:cxn ang="0">
                    <a:pos x="92" y="19"/>
                  </a:cxn>
                  <a:cxn ang="0">
                    <a:pos x="92" y="19"/>
                  </a:cxn>
                  <a:cxn ang="0">
                    <a:pos x="92" y="19"/>
                  </a:cxn>
                  <a:cxn ang="0">
                    <a:pos x="92" y="24"/>
                  </a:cxn>
                  <a:cxn ang="0">
                    <a:pos x="92" y="24"/>
                  </a:cxn>
                  <a:cxn ang="0">
                    <a:pos x="92" y="24"/>
                  </a:cxn>
                  <a:cxn ang="0">
                    <a:pos x="92" y="29"/>
                  </a:cxn>
                  <a:cxn ang="0">
                    <a:pos x="92" y="29"/>
                  </a:cxn>
                  <a:cxn ang="0">
                    <a:pos x="92" y="29"/>
                  </a:cxn>
                  <a:cxn ang="0">
                    <a:pos x="92" y="29"/>
                  </a:cxn>
                  <a:cxn ang="0">
                    <a:pos x="96" y="34"/>
                  </a:cxn>
                  <a:cxn ang="0">
                    <a:pos x="96" y="38"/>
                  </a:cxn>
                  <a:cxn ang="0">
                    <a:pos x="96" y="48"/>
                  </a:cxn>
                  <a:cxn ang="0">
                    <a:pos x="92" y="58"/>
                  </a:cxn>
                  <a:cxn ang="0">
                    <a:pos x="82" y="62"/>
                  </a:cxn>
                  <a:cxn ang="0">
                    <a:pos x="68" y="72"/>
                  </a:cxn>
                  <a:cxn ang="0">
                    <a:pos x="48" y="77"/>
                  </a:cxn>
                </a:cxnLst>
                <a:rect l="0" t="0" r="r" b="b"/>
                <a:pathLst>
                  <a:path w="96" h="82">
                    <a:moveTo>
                      <a:pt x="48" y="77"/>
                    </a:moveTo>
                    <a:lnTo>
                      <a:pt x="24" y="82"/>
                    </a:lnTo>
                    <a:lnTo>
                      <a:pt x="10" y="82"/>
                    </a:lnTo>
                    <a:lnTo>
                      <a:pt x="5" y="82"/>
                    </a:lnTo>
                    <a:lnTo>
                      <a:pt x="0" y="77"/>
                    </a:lnTo>
                    <a:lnTo>
                      <a:pt x="0" y="72"/>
                    </a:lnTo>
                    <a:lnTo>
                      <a:pt x="5" y="62"/>
                    </a:lnTo>
                    <a:lnTo>
                      <a:pt x="10" y="58"/>
                    </a:lnTo>
                    <a:lnTo>
                      <a:pt x="10" y="53"/>
                    </a:lnTo>
                    <a:lnTo>
                      <a:pt x="15" y="48"/>
                    </a:lnTo>
                    <a:lnTo>
                      <a:pt x="15" y="43"/>
                    </a:lnTo>
                    <a:lnTo>
                      <a:pt x="20" y="34"/>
                    </a:lnTo>
                    <a:lnTo>
                      <a:pt x="20" y="29"/>
                    </a:lnTo>
                    <a:lnTo>
                      <a:pt x="24" y="24"/>
                    </a:lnTo>
                    <a:lnTo>
                      <a:pt x="34" y="19"/>
                    </a:lnTo>
                    <a:lnTo>
                      <a:pt x="39" y="14"/>
                    </a:lnTo>
                    <a:lnTo>
                      <a:pt x="48" y="10"/>
                    </a:lnTo>
                    <a:lnTo>
                      <a:pt x="58" y="5"/>
                    </a:lnTo>
                    <a:lnTo>
                      <a:pt x="68" y="0"/>
                    </a:lnTo>
                    <a:lnTo>
                      <a:pt x="77" y="0"/>
                    </a:lnTo>
                    <a:lnTo>
                      <a:pt x="82" y="0"/>
                    </a:lnTo>
                    <a:lnTo>
                      <a:pt x="87" y="5"/>
                    </a:lnTo>
                    <a:lnTo>
                      <a:pt x="92" y="5"/>
                    </a:lnTo>
                    <a:lnTo>
                      <a:pt x="92" y="10"/>
                    </a:lnTo>
                    <a:lnTo>
                      <a:pt x="92" y="19"/>
                    </a:lnTo>
                    <a:lnTo>
                      <a:pt x="92" y="19"/>
                    </a:lnTo>
                    <a:lnTo>
                      <a:pt x="92" y="19"/>
                    </a:lnTo>
                    <a:lnTo>
                      <a:pt x="92" y="24"/>
                    </a:lnTo>
                    <a:lnTo>
                      <a:pt x="92" y="24"/>
                    </a:lnTo>
                    <a:lnTo>
                      <a:pt x="92" y="24"/>
                    </a:lnTo>
                    <a:lnTo>
                      <a:pt x="92" y="29"/>
                    </a:lnTo>
                    <a:lnTo>
                      <a:pt x="92" y="29"/>
                    </a:lnTo>
                    <a:lnTo>
                      <a:pt x="92" y="29"/>
                    </a:lnTo>
                    <a:lnTo>
                      <a:pt x="92" y="29"/>
                    </a:lnTo>
                    <a:lnTo>
                      <a:pt x="96" y="34"/>
                    </a:lnTo>
                    <a:lnTo>
                      <a:pt x="96" y="38"/>
                    </a:lnTo>
                    <a:lnTo>
                      <a:pt x="96" y="48"/>
                    </a:lnTo>
                    <a:lnTo>
                      <a:pt x="92" y="58"/>
                    </a:lnTo>
                    <a:lnTo>
                      <a:pt x="82" y="62"/>
                    </a:lnTo>
                    <a:lnTo>
                      <a:pt x="68" y="72"/>
                    </a:lnTo>
                    <a:lnTo>
                      <a:pt x="48" y="77"/>
                    </a:lnTo>
                    <a:close/>
                  </a:path>
                </a:pathLst>
              </a:custGeom>
              <a:solidFill>
                <a:srgbClr val="9D775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54" name="Freeform 130"/>
              <p:cNvSpPr>
                <a:spLocks/>
              </p:cNvSpPr>
              <p:nvPr/>
            </p:nvSpPr>
            <p:spPr bwMode="auto">
              <a:xfrm>
                <a:off x="1134" y="9590"/>
                <a:ext cx="82" cy="62"/>
              </a:xfrm>
              <a:custGeom>
                <a:avLst/>
                <a:gdLst/>
                <a:ahLst/>
                <a:cxnLst>
                  <a:cxn ang="0">
                    <a:pos x="5" y="62"/>
                  </a:cxn>
                  <a:cxn ang="0">
                    <a:pos x="5" y="62"/>
                  </a:cxn>
                  <a:cxn ang="0">
                    <a:pos x="14" y="57"/>
                  </a:cxn>
                  <a:cxn ang="0">
                    <a:pos x="29" y="53"/>
                  </a:cxn>
                  <a:cxn ang="0">
                    <a:pos x="43" y="48"/>
                  </a:cxn>
                  <a:cxn ang="0">
                    <a:pos x="58" y="43"/>
                  </a:cxn>
                  <a:cxn ang="0">
                    <a:pos x="72" y="38"/>
                  </a:cxn>
                  <a:cxn ang="0">
                    <a:pos x="77" y="33"/>
                  </a:cxn>
                  <a:cxn ang="0">
                    <a:pos x="82" y="29"/>
                  </a:cxn>
                  <a:cxn ang="0">
                    <a:pos x="82" y="29"/>
                  </a:cxn>
                  <a:cxn ang="0">
                    <a:pos x="82" y="24"/>
                  </a:cxn>
                  <a:cxn ang="0">
                    <a:pos x="77" y="24"/>
                  </a:cxn>
                  <a:cxn ang="0">
                    <a:pos x="77" y="19"/>
                  </a:cxn>
                  <a:cxn ang="0">
                    <a:pos x="72" y="14"/>
                  </a:cxn>
                  <a:cxn ang="0">
                    <a:pos x="67" y="9"/>
                  </a:cxn>
                  <a:cxn ang="0">
                    <a:pos x="62" y="9"/>
                  </a:cxn>
                  <a:cxn ang="0">
                    <a:pos x="62" y="5"/>
                  </a:cxn>
                  <a:cxn ang="0">
                    <a:pos x="58" y="0"/>
                  </a:cxn>
                  <a:cxn ang="0">
                    <a:pos x="53" y="0"/>
                  </a:cxn>
                  <a:cxn ang="0">
                    <a:pos x="48" y="0"/>
                  </a:cxn>
                  <a:cxn ang="0">
                    <a:pos x="48" y="0"/>
                  </a:cxn>
                  <a:cxn ang="0">
                    <a:pos x="43" y="5"/>
                  </a:cxn>
                  <a:cxn ang="0">
                    <a:pos x="38" y="5"/>
                  </a:cxn>
                  <a:cxn ang="0">
                    <a:pos x="34" y="9"/>
                  </a:cxn>
                  <a:cxn ang="0">
                    <a:pos x="29" y="9"/>
                  </a:cxn>
                  <a:cxn ang="0">
                    <a:pos x="24" y="14"/>
                  </a:cxn>
                  <a:cxn ang="0">
                    <a:pos x="24" y="19"/>
                  </a:cxn>
                  <a:cxn ang="0">
                    <a:pos x="19" y="19"/>
                  </a:cxn>
                  <a:cxn ang="0">
                    <a:pos x="14" y="24"/>
                  </a:cxn>
                  <a:cxn ang="0">
                    <a:pos x="14" y="29"/>
                  </a:cxn>
                  <a:cxn ang="0">
                    <a:pos x="10" y="33"/>
                  </a:cxn>
                  <a:cxn ang="0">
                    <a:pos x="10" y="33"/>
                  </a:cxn>
                  <a:cxn ang="0">
                    <a:pos x="5" y="38"/>
                  </a:cxn>
                  <a:cxn ang="0">
                    <a:pos x="5" y="43"/>
                  </a:cxn>
                  <a:cxn ang="0">
                    <a:pos x="5" y="48"/>
                  </a:cxn>
                  <a:cxn ang="0">
                    <a:pos x="0" y="48"/>
                  </a:cxn>
                  <a:cxn ang="0">
                    <a:pos x="0" y="53"/>
                  </a:cxn>
                  <a:cxn ang="0">
                    <a:pos x="0" y="57"/>
                  </a:cxn>
                  <a:cxn ang="0">
                    <a:pos x="0" y="57"/>
                  </a:cxn>
                  <a:cxn ang="0">
                    <a:pos x="0" y="62"/>
                  </a:cxn>
                  <a:cxn ang="0">
                    <a:pos x="5" y="62"/>
                  </a:cxn>
                </a:cxnLst>
                <a:rect l="0" t="0" r="r" b="b"/>
                <a:pathLst>
                  <a:path w="82" h="62">
                    <a:moveTo>
                      <a:pt x="5" y="62"/>
                    </a:moveTo>
                    <a:lnTo>
                      <a:pt x="5" y="62"/>
                    </a:lnTo>
                    <a:lnTo>
                      <a:pt x="14" y="57"/>
                    </a:lnTo>
                    <a:lnTo>
                      <a:pt x="29" y="53"/>
                    </a:lnTo>
                    <a:lnTo>
                      <a:pt x="43" y="48"/>
                    </a:lnTo>
                    <a:lnTo>
                      <a:pt x="58" y="43"/>
                    </a:lnTo>
                    <a:lnTo>
                      <a:pt x="72" y="38"/>
                    </a:lnTo>
                    <a:lnTo>
                      <a:pt x="77" y="33"/>
                    </a:lnTo>
                    <a:lnTo>
                      <a:pt x="82" y="29"/>
                    </a:lnTo>
                    <a:lnTo>
                      <a:pt x="82" y="29"/>
                    </a:lnTo>
                    <a:lnTo>
                      <a:pt x="82" y="24"/>
                    </a:lnTo>
                    <a:lnTo>
                      <a:pt x="77" y="24"/>
                    </a:lnTo>
                    <a:lnTo>
                      <a:pt x="77" y="19"/>
                    </a:lnTo>
                    <a:lnTo>
                      <a:pt x="72" y="14"/>
                    </a:lnTo>
                    <a:lnTo>
                      <a:pt x="67" y="9"/>
                    </a:lnTo>
                    <a:lnTo>
                      <a:pt x="62" y="9"/>
                    </a:lnTo>
                    <a:lnTo>
                      <a:pt x="62" y="5"/>
                    </a:lnTo>
                    <a:lnTo>
                      <a:pt x="58" y="0"/>
                    </a:lnTo>
                    <a:lnTo>
                      <a:pt x="53" y="0"/>
                    </a:lnTo>
                    <a:lnTo>
                      <a:pt x="48" y="0"/>
                    </a:lnTo>
                    <a:lnTo>
                      <a:pt x="48" y="0"/>
                    </a:lnTo>
                    <a:lnTo>
                      <a:pt x="43" y="5"/>
                    </a:lnTo>
                    <a:lnTo>
                      <a:pt x="38" y="5"/>
                    </a:lnTo>
                    <a:lnTo>
                      <a:pt x="34" y="9"/>
                    </a:lnTo>
                    <a:lnTo>
                      <a:pt x="29" y="9"/>
                    </a:lnTo>
                    <a:lnTo>
                      <a:pt x="24" y="14"/>
                    </a:lnTo>
                    <a:lnTo>
                      <a:pt x="24" y="19"/>
                    </a:lnTo>
                    <a:lnTo>
                      <a:pt x="19" y="19"/>
                    </a:lnTo>
                    <a:lnTo>
                      <a:pt x="14" y="24"/>
                    </a:lnTo>
                    <a:lnTo>
                      <a:pt x="14" y="29"/>
                    </a:lnTo>
                    <a:lnTo>
                      <a:pt x="10" y="33"/>
                    </a:lnTo>
                    <a:lnTo>
                      <a:pt x="10" y="33"/>
                    </a:lnTo>
                    <a:lnTo>
                      <a:pt x="5" y="38"/>
                    </a:lnTo>
                    <a:lnTo>
                      <a:pt x="5" y="43"/>
                    </a:lnTo>
                    <a:lnTo>
                      <a:pt x="5" y="48"/>
                    </a:lnTo>
                    <a:lnTo>
                      <a:pt x="0" y="48"/>
                    </a:lnTo>
                    <a:lnTo>
                      <a:pt x="0" y="53"/>
                    </a:lnTo>
                    <a:lnTo>
                      <a:pt x="0" y="57"/>
                    </a:lnTo>
                    <a:lnTo>
                      <a:pt x="0" y="57"/>
                    </a:lnTo>
                    <a:lnTo>
                      <a:pt x="0" y="62"/>
                    </a:lnTo>
                    <a:lnTo>
                      <a:pt x="5" y="62"/>
                    </a:lnTo>
                    <a:close/>
                  </a:path>
                </a:pathLst>
              </a:custGeom>
              <a:solidFill>
                <a:srgbClr val="A87D6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55" name="Freeform 131"/>
              <p:cNvSpPr>
                <a:spLocks/>
              </p:cNvSpPr>
              <p:nvPr/>
            </p:nvSpPr>
            <p:spPr bwMode="auto">
              <a:xfrm>
                <a:off x="1124" y="9628"/>
                <a:ext cx="92" cy="34"/>
              </a:xfrm>
              <a:custGeom>
                <a:avLst/>
                <a:gdLst/>
                <a:ahLst/>
                <a:cxnLst>
                  <a:cxn ang="0">
                    <a:pos x="5" y="29"/>
                  </a:cxn>
                  <a:cxn ang="0">
                    <a:pos x="92" y="0"/>
                  </a:cxn>
                  <a:cxn ang="0">
                    <a:pos x="92" y="0"/>
                  </a:cxn>
                  <a:cxn ang="0">
                    <a:pos x="92" y="0"/>
                  </a:cxn>
                  <a:cxn ang="0">
                    <a:pos x="87" y="5"/>
                  </a:cxn>
                  <a:cxn ang="0">
                    <a:pos x="87" y="5"/>
                  </a:cxn>
                  <a:cxn ang="0">
                    <a:pos x="87" y="10"/>
                  </a:cxn>
                  <a:cxn ang="0">
                    <a:pos x="87" y="10"/>
                  </a:cxn>
                  <a:cxn ang="0">
                    <a:pos x="82" y="15"/>
                  </a:cxn>
                  <a:cxn ang="0">
                    <a:pos x="82" y="15"/>
                  </a:cxn>
                  <a:cxn ang="0">
                    <a:pos x="77" y="19"/>
                  </a:cxn>
                  <a:cxn ang="0">
                    <a:pos x="72" y="19"/>
                  </a:cxn>
                  <a:cxn ang="0">
                    <a:pos x="63" y="24"/>
                  </a:cxn>
                  <a:cxn ang="0">
                    <a:pos x="53" y="24"/>
                  </a:cxn>
                  <a:cxn ang="0">
                    <a:pos x="44" y="29"/>
                  </a:cxn>
                  <a:cxn ang="0">
                    <a:pos x="34" y="29"/>
                  </a:cxn>
                  <a:cxn ang="0">
                    <a:pos x="29" y="29"/>
                  </a:cxn>
                  <a:cxn ang="0">
                    <a:pos x="24" y="34"/>
                  </a:cxn>
                  <a:cxn ang="0">
                    <a:pos x="20" y="34"/>
                  </a:cxn>
                  <a:cxn ang="0">
                    <a:pos x="15" y="34"/>
                  </a:cxn>
                  <a:cxn ang="0">
                    <a:pos x="10" y="34"/>
                  </a:cxn>
                  <a:cxn ang="0">
                    <a:pos x="5" y="34"/>
                  </a:cxn>
                  <a:cxn ang="0">
                    <a:pos x="5" y="34"/>
                  </a:cxn>
                  <a:cxn ang="0">
                    <a:pos x="0" y="34"/>
                  </a:cxn>
                  <a:cxn ang="0">
                    <a:pos x="5" y="34"/>
                  </a:cxn>
                  <a:cxn ang="0">
                    <a:pos x="5" y="29"/>
                  </a:cxn>
                </a:cxnLst>
                <a:rect l="0" t="0" r="r" b="b"/>
                <a:pathLst>
                  <a:path w="92" h="34">
                    <a:moveTo>
                      <a:pt x="5" y="29"/>
                    </a:moveTo>
                    <a:lnTo>
                      <a:pt x="92" y="0"/>
                    </a:lnTo>
                    <a:lnTo>
                      <a:pt x="92" y="0"/>
                    </a:lnTo>
                    <a:lnTo>
                      <a:pt x="92" y="0"/>
                    </a:lnTo>
                    <a:lnTo>
                      <a:pt x="87" y="5"/>
                    </a:lnTo>
                    <a:lnTo>
                      <a:pt x="87" y="5"/>
                    </a:lnTo>
                    <a:lnTo>
                      <a:pt x="87" y="10"/>
                    </a:lnTo>
                    <a:lnTo>
                      <a:pt x="87" y="10"/>
                    </a:lnTo>
                    <a:lnTo>
                      <a:pt x="82" y="15"/>
                    </a:lnTo>
                    <a:lnTo>
                      <a:pt x="82" y="15"/>
                    </a:lnTo>
                    <a:lnTo>
                      <a:pt x="77" y="19"/>
                    </a:lnTo>
                    <a:lnTo>
                      <a:pt x="72" y="19"/>
                    </a:lnTo>
                    <a:lnTo>
                      <a:pt x="63" y="24"/>
                    </a:lnTo>
                    <a:lnTo>
                      <a:pt x="53" y="24"/>
                    </a:lnTo>
                    <a:lnTo>
                      <a:pt x="44" y="29"/>
                    </a:lnTo>
                    <a:lnTo>
                      <a:pt x="34" y="29"/>
                    </a:lnTo>
                    <a:lnTo>
                      <a:pt x="29" y="29"/>
                    </a:lnTo>
                    <a:lnTo>
                      <a:pt x="24" y="34"/>
                    </a:lnTo>
                    <a:lnTo>
                      <a:pt x="20" y="34"/>
                    </a:lnTo>
                    <a:lnTo>
                      <a:pt x="15" y="34"/>
                    </a:lnTo>
                    <a:lnTo>
                      <a:pt x="10" y="34"/>
                    </a:lnTo>
                    <a:lnTo>
                      <a:pt x="5" y="34"/>
                    </a:lnTo>
                    <a:lnTo>
                      <a:pt x="5" y="34"/>
                    </a:lnTo>
                    <a:lnTo>
                      <a:pt x="0" y="34"/>
                    </a:lnTo>
                    <a:lnTo>
                      <a:pt x="5" y="34"/>
                    </a:lnTo>
                    <a:lnTo>
                      <a:pt x="5" y="29"/>
                    </a:lnTo>
                    <a:close/>
                  </a:path>
                </a:pathLst>
              </a:custGeom>
              <a:solidFill>
                <a:srgbClr val="BC896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56" name="Freeform 132"/>
              <p:cNvSpPr>
                <a:spLocks/>
              </p:cNvSpPr>
              <p:nvPr/>
            </p:nvSpPr>
            <p:spPr bwMode="auto">
              <a:xfrm>
                <a:off x="1139" y="9595"/>
                <a:ext cx="77" cy="52"/>
              </a:xfrm>
              <a:custGeom>
                <a:avLst/>
                <a:gdLst/>
                <a:ahLst/>
                <a:cxnLst>
                  <a:cxn ang="0">
                    <a:pos x="5" y="52"/>
                  </a:cxn>
                  <a:cxn ang="0">
                    <a:pos x="0" y="52"/>
                  </a:cxn>
                  <a:cxn ang="0">
                    <a:pos x="0" y="52"/>
                  </a:cxn>
                  <a:cxn ang="0">
                    <a:pos x="0" y="52"/>
                  </a:cxn>
                  <a:cxn ang="0">
                    <a:pos x="0" y="48"/>
                  </a:cxn>
                  <a:cxn ang="0">
                    <a:pos x="0" y="43"/>
                  </a:cxn>
                  <a:cxn ang="0">
                    <a:pos x="5" y="43"/>
                  </a:cxn>
                  <a:cxn ang="0">
                    <a:pos x="5" y="38"/>
                  </a:cxn>
                  <a:cxn ang="0">
                    <a:pos x="9" y="33"/>
                  </a:cxn>
                  <a:cxn ang="0">
                    <a:pos x="9" y="28"/>
                  </a:cxn>
                  <a:cxn ang="0">
                    <a:pos x="9" y="28"/>
                  </a:cxn>
                  <a:cxn ang="0">
                    <a:pos x="14" y="24"/>
                  </a:cxn>
                  <a:cxn ang="0">
                    <a:pos x="14" y="19"/>
                  </a:cxn>
                  <a:cxn ang="0">
                    <a:pos x="19" y="19"/>
                  </a:cxn>
                  <a:cxn ang="0">
                    <a:pos x="19" y="14"/>
                  </a:cxn>
                  <a:cxn ang="0">
                    <a:pos x="24" y="9"/>
                  </a:cxn>
                  <a:cxn ang="0">
                    <a:pos x="29" y="9"/>
                  </a:cxn>
                  <a:cxn ang="0">
                    <a:pos x="33" y="9"/>
                  </a:cxn>
                  <a:cxn ang="0">
                    <a:pos x="38" y="4"/>
                  </a:cxn>
                  <a:cxn ang="0">
                    <a:pos x="38" y="4"/>
                  </a:cxn>
                  <a:cxn ang="0">
                    <a:pos x="43" y="0"/>
                  </a:cxn>
                  <a:cxn ang="0">
                    <a:pos x="48" y="0"/>
                  </a:cxn>
                  <a:cxn ang="0">
                    <a:pos x="48" y="0"/>
                  </a:cxn>
                  <a:cxn ang="0">
                    <a:pos x="53" y="0"/>
                  </a:cxn>
                  <a:cxn ang="0">
                    <a:pos x="57" y="4"/>
                  </a:cxn>
                  <a:cxn ang="0">
                    <a:pos x="57" y="4"/>
                  </a:cxn>
                  <a:cxn ang="0">
                    <a:pos x="62" y="9"/>
                  </a:cxn>
                  <a:cxn ang="0">
                    <a:pos x="67" y="14"/>
                  </a:cxn>
                  <a:cxn ang="0">
                    <a:pos x="67" y="14"/>
                  </a:cxn>
                  <a:cxn ang="0">
                    <a:pos x="72" y="19"/>
                  </a:cxn>
                  <a:cxn ang="0">
                    <a:pos x="72" y="24"/>
                  </a:cxn>
                  <a:cxn ang="0">
                    <a:pos x="77" y="24"/>
                  </a:cxn>
                  <a:cxn ang="0">
                    <a:pos x="77" y="28"/>
                  </a:cxn>
                  <a:cxn ang="0">
                    <a:pos x="72" y="28"/>
                  </a:cxn>
                  <a:cxn ang="0">
                    <a:pos x="62" y="33"/>
                  </a:cxn>
                  <a:cxn ang="0">
                    <a:pos x="53" y="38"/>
                  </a:cxn>
                  <a:cxn ang="0">
                    <a:pos x="38" y="43"/>
                  </a:cxn>
                  <a:cxn ang="0">
                    <a:pos x="29" y="48"/>
                  </a:cxn>
                  <a:cxn ang="0">
                    <a:pos x="14" y="52"/>
                  </a:cxn>
                  <a:cxn ang="0">
                    <a:pos x="5" y="52"/>
                  </a:cxn>
                  <a:cxn ang="0">
                    <a:pos x="5" y="52"/>
                  </a:cxn>
                </a:cxnLst>
                <a:rect l="0" t="0" r="r" b="b"/>
                <a:pathLst>
                  <a:path w="77" h="52">
                    <a:moveTo>
                      <a:pt x="5" y="52"/>
                    </a:moveTo>
                    <a:lnTo>
                      <a:pt x="0" y="52"/>
                    </a:lnTo>
                    <a:lnTo>
                      <a:pt x="0" y="52"/>
                    </a:lnTo>
                    <a:lnTo>
                      <a:pt x="0" y="52"/>
                    </a:lnTo>
                    <a:lnTo>
                      <a:pt x="0" y="48"/>
                    </a:lnTo>
                    <a:lnTo>
                      <a:pt x="0" y="43"/>
                    </a:lnTo>
                    <a:lnTo>
                      <a:pt x="5" y="43"/>
                    </a:lnTo>
                    <a:lnTo>
                      <a:pt x="5" y="38"/>
                    </a:lnTo>
                    <a:lnTo>
                      <a:pt x="9" y="33"/>
                    </a:lnTo>
                    <a:lnTo>
                      <a:pt x="9" y="28"/>
                    </a:lnTo>
                    <a:lnTo>
                      <a:pt x="9" y="28"/>
                    </a:lnTo>
                    <a:lnTo>
                      <a:pt x="14" y="24"/>
                    </a:lnTo>
                    <a:lnTo>
                      <a:pt x="14" y="19"/>
                    </a:lnTo>
                    <a:lnTo>
                      <a:pt x="19" y="19"/>
                    </a:lnTo>
                    <a:lnTo>
                      <a:pt x="19" y="14"/>
                    </a:lnTo>
                    <a:lnTo>
                      <a:pt x="24" y="9"/>
                    </a:lnTo>
                    <a:lnTo>
                      <a:pt x="29" y="9"/>
                    </a:lnTo>
                    <a:lnTo>
                      <a:pt x="33" y="9"/>
                    </a:lnTo>
                    <a:lnTo>
                      <a:pt x="38" y="4"/>
                    </a:lnTo>
                    <a:lnTo>
                      <a:pt x="38" y="4"/>
                    </a:lnTo>
                    <a:lnTo>
                      <a:pt x="43" y="0"/>
                    </a:lnTo>
                    <a:lnTo>
                      <a:pt x="48" y="0"/>
                    </a:lnTo>
                    <a:lnTo>
                      <a:pt x="48" y="0"/>
                    </a:lnTo>
                    <a:lnTo>
                      <a:pt x="53" y="0"/>
                    </a:lnTo>
                    <a:lnTo>
                      <a:pt x="57" y="4"/>
                    </a:lnTo>
                    <a:lnTo>
                      <a:pt x="57" y="4"/>
                    </a:lnTo>
                    <a:lnTo>
                      <a:pt x="62" y="9"/>
                    </a:lnTo>
                    <a:lnTo>
                      <a:pt x="67" y="14"/>
                    </a:lnTo>
                    <a:lnTo>
                      <a:pt x="67" y="14"/>
                    </a:lnTo>
                    <a:lnTo>
                      <a:pt x="72" y="19"/>
                    </a:lnTo>
                    <a:lnTo>
                      <a:pt x="72" y="24"/>
                    </a:lnTo>
                    <a:lnTo>
                      <a:pt x="77" y="24"/>
                    </a:lnTo>
                    <a:lnTo>
                      <a:pt x="77" y="28"/>
                    </a:lnTo>
                    <a:lnTo>
                      <a:pt x="72" y="28"/>
                    </a:lnTo>
                    <a:lnTo>
                      <a:pt x="62" y="33"/>
                    </a:lnTo>
                    <a:lnTo>
                      <a:pt x="53" y="38"/>
                    </a:lnTo>
                    <a:lnTo>
                      <a:pt x="38" y="43"/>
                    </a:lnTo>
                    <a:lnTo>
                      <a:pt x="29" y="48"/>
                    </a:lnTo>
                    <a:lnTo>
                      <a:pt x="14" y="52"/>
                    </a:lnTo>
                    <a:lnTo>
                      <a:pt x="5" y="52"/>
                    </a:lnTo>
                    <a:lnTo>
                      <a:pt x="5" y="52"/>
                    </a:lnTo>
                    <a:close/>
                  </a:path>
                </a:pathLst>
              </a:custGeom>
              <a:solidFill>
                <a:srgbClr val="AF826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57" name="Freeform 133"/>
              <p:cNvSpPr>
                <a:spLocks/>
              </p:cNvSpPr>
              <p:nvPr/>
            </p:nvSpPr>
            <p:spPr bwMode="auto">
              <a:xfrm>
                <a:off x="1144" y="9599"/>
                <a:ext cx="67" cy="48"/>
              </a:xfrm>
              <a:custGeom>
                <a:avLst/>
                <a:gdLst/>
                <a:ahLst/>
                <a:cxnLst>
                  <a:cxn ang="0">
                    <a:pos x="4" y="48"/>
                  </a:cxn>
                  <a:cxn ang="0">
                    <a:pos x="0" y="48"/>
                  </a:cxn>
                  <a:cxn ang="0">
                    <a:pos x="0" y="48"/>
                  </a:cxn>
                  <a:cxn ang="0">
                    <a:pos x="0" y="44"/>
                  </a:cxn>
                  <a:cxn ang="0">
                    <a:pos x="0" y="44"/>
                  </a:cxn>
                  <a:cxn ang="0">
                    <a:pos x="4" y="39"/>
                  </a:cxn>
                  <a:cxn ang="0">
                    <a:pos x="4" y="34"/>
                  </a:cxn>
                  <a:cxn ang="0">
                    <a:pos x="4" y="34"/>
                  </a:cxn>
                  <a:cxn ang="0">
                    <a:pos x="9" y="29"/>
                  </a:cxn>
                  <a:cxn ang="0">
                    <a:pos x="9" y="29"/>
                  </a:cxn>
                  <a:cxn ang="0">
                    <a:pos x="9" y="24"/>
                  </a:cxn>
                  <a:cxn ang="0">
                    <a:pos x="14" y="20"/>
                  </a:cxn>
                  <a:cxn ang="0">
                    <a:pos x="14" y="20"/>
                  </a:cxn>
                  <a:cxn ang="0">
                    <a:pos x="19" y="15"/>
                  </a:cxn>
                  <a:cxn ang="0">
                    <a:pos x="19" y="10"/>
                  </a:cxn>
                  <a:cxn ang="0">
                    <a:pos x="24" y="10"/>
                  </a:cxn>
                  <a:cxn ang="0">
                    <a:pos x="28" y="5"/>
                  </a:cxn>
                  <a:cxn ang="0">
                    <a:pos x="28" y="5"/>
                  </a:cxn>
                  <a:cxn ang="0">
                    <a:pos x="33" y="5"/>
                  </a:cxn>
                  <a:cxn ang="0">
                    <a:pos x="38" y="0"/>
                  </a:cxn>
                  <a:cxn ang="0">
                    <a:pos x="38" y="0"/>
                  </a:cxn>
                  <a:cxn ang="0">
                    <a:pos x="43" y="0"/>
                  </a:cxn>
                  <a:cxn ang="0">
                    <a:pos x="48" y="0"/>
                  </a:cxn>
                  <a:cxn ang="0">
                    <a:pos x="48" y="0"/>
                  </a:cxn>
                  <a:cxn ang="0">
                    <a:pos x="52" y="0"/>
                  </a:cxn>
                  <a:cxn ang="0">
                    <a:pos x="52" y="5"/>
                  </a:cxn>
                  <a:cxn ang="0">
                    <a:pos x="57" y="10"/>
                  </a:cxn>
                  <a:cxn ang="0">
                    <a:pos x="62" y="10"/>
                  </a:cxn>
                  <a:cxn ang="0">
                    <a:pos x="62" y="15"/>
                  </a:cxn>
                  <a:cxn ang="0">
                    <a:pos x="67" y="15"/>
                  </a:cxn>
                  <a:cxn ang="0">
                    <a:pos x="67" y="20"/>
                  </a:cxn>
                  <a:cxn ang="0">
                    <a:pos x="67" y="20"/>
                  </a:cxn>
                  <a:cxn ang="0">
                    <a:pos x="67" y="24"/>
                  </a:cxn>
                  <a:cxn ang="0">
                    <a:pos x="67" y="24"/>
                  </a:cxn>
                  <a:cxn ang="0">
                    <a:pos x="57" y="29"/>
                  </a:cxn>
                  <a:cxn ang="0">
                    <a:pos x="48" y="34"/>
                  </a:cxn>
                  <a:cxn ang="0">
                    <a:pos x="38" y="39"/>
                  </a:cxn>
                  <a:cxn ang="0">
                    <a:pos x="24" y="44"/>
                  </a:cxn>
                  <a:cxn ang="0">
                    <a:pos x="14" y="44"/>
                  </a:cxn>
                  <a:cxn ang="0">
                    <a:pos x="4" y="48"/>
                  </a:cxn>
                  <a:cxn ang="0">
                    <a:pos x="4" y="48"/>
                  </a:cxn>
                </a:cxnLst>
                <a:rect l="0" t="0" r="r" b="b"/>
                <a:pathLst>
                  <a:path w="67" h="48">
                    <a:moveTo>
                      <a:pt x="4" y="48"/>
                    </a:moveTo>
                    <a:lnTo>
                      <a:pt x="0" y="48"/>
                    </a:lnTo>
                    <a:lnTo>
                      <a:pt x="0" y="48"/>
                    </a:lnTo>
                    <a:lnTo>
                      <a:pt x="0" y="44"/>
                    </a:lnTo>
                    <a:lnTo>
                      <a:pt x="0" y="44"/>
                    </a:lnTo>
                    <a:lnTo>
                      <a:pt x="4" y="39"/>
                    </a:lnTo>
                    <a:lnTo>
                      <a:pt x="4" y="34"/>
                    </a:lnTo>
                    <a:lnTo>
                      <a:pt x="4" y="34"/>
                    </a:lnTo>
                    <a:lnTo>
                      <a:pt x="9" y="29"/>
                    </a:lnTo>
                    <a:lnTo>
                      <a:pt x="9" y="29"/>
                    </a:lnTo>
                    <a:lnTo>
                      <a:pt x="9" y="24"/>
                    </a:lnTo>
                    <a:lnTo>
                      <a:pt x="14" y="20"/>
                    </a:lnTo>
                    <a:lnTo>
                      <a:pt x="14" y="20"/>
                    </a:lnTo>
                    <a:lnTo>
                      <a:pt x="19" y="15"/>
                    </a:lnTo>
                    <a:lnTo>
                      <a:pt x="19" y="10"/>
                    </a:lnTo>
                    <a:lnTo>
                      <a:pt x="24" y="10"/>
                    </a:lnTo>
                    <a:lnTo>
                      <a:pt x="28" y="5"/>
                    </a:lnTo>
                    <a:lnTo>
                      <a:pt x="28" y="5"/>
                    </a:lnTo>
                    <a:lnTo>
                      <a:pt x="33" y="5"/>
                    </a:lnTo>
                    <a:lnTo>
                      <a:pt x="38" y="0"/>
                    </a:lnTo>
                    <a:lnTo>
                      <a:pt x="38" y="0"/>
                    </a:lnTo>
                    <a:lnTo>
                      <a:pt x="43" y="0"/>
                    </a:lnTo>
                    <a:lnTo>
                      <a:pt x="48" y="0"/>
                    </a:lnTo>
                    <a:lnTo>
                      <a:pt x="48" y="0"/>
                    </a:lnTo>
                    <a:lnTo>
                      <a:pt x="52" y="0"/>
                    </a:lnTo>
                    <a:lnTo>
                      <a:pt x="52" y="5"/>
                    </a:lnTo>
                    <a:lnTo>
                      <a:pt x="57" y="10"/>
                    </a:lnTo>
                    <a:lnTo>
                      <a:pt x="62" y="10"/>
                    </a:lnTo>
                    <a:lnTo>
                      <a:pt x="62" y="15"/>
                    </a:lnTo>
                    <a:lnTo>
                      <a:pt x="67" y="15"/>
                    </a:lnTo>
                    <a:lnTo>
                      <a:pt x="67" y="20"/>
                    </a:lnTo>
                    <a:lnTo>
                      <a:pt x="67" y="20"/>
                    </a:lnTo>
                    <a:lnTo>
                      <a:pt x="67" y="24"/>
                    </a:lnTo>
                    <a:lnTo>
                      <a:pt x="67" y="24"/>
                    </a:lnTo>
                    <a:lnTo>
                      <a:pt x="57" y="29"/>
                    </a:lnTo>
                    <a:lnTo>
                      <a:pt x="48" y="34"/>
                    </a:lnTo>
                    <a:lnTo>
                      <a:pt x="38" y="39"/>
                    </a:lnTo>
                    <a:lnTo>
                      <a:pt x="24" y="44"/>
                    </a:lnTo>
                    <a:lnTo>
                      <a:pt x="14" y="44"/>
                    </a:lnTo>
                    <a:lnTo>
                      <a:pt x="4" y="48"/>
                    </a:lnTo>
                    <a:lnTo>
                      <a:pt x="4" y="48"/>
                    </a:lnTo>
                    <a:close/>
                  </a:path>
                </a:pathLst>
              </a:custGeom>
              <a:solidFill>
                <a:srgbClr val="B4866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58" name="Freeform 134"/>
              <p:cNvSpPr>
                <a:spLocks/>
              </p:cNvSpPr>
              <p:nvPr/>
            </p:nvSpPr>
            <p:spPr bwMode="auto">
              <a:xfrm>
                <a:off x="1148" y="9604"/>
                <a:ext cx="63" cy="43"/>
              </a:xfrm>
              <a:custGeom>
                <a:avLst/>
                <a:gdLst/>
                <a:ahLst/>
                <a:cxnLst>
                  <a:cxn ang="0">
                    <a:pos x="5" y="43"/>
                  </a:cxn>
                  <a:cxn ang="0">
                    <a:pos x="5" y="39"/>
                  </a:cxn>
                  <a:cxn ang="0">
                    <a:pos x="0" y="39"/>
                  </a:cxn>
                  <a:cxn ang="0">
                    <a:pos x="0" y="39"/>
                  </a:cxn>
                  <a:cxn ang="0">
                    <a:pos x="5" y="34"/>
                  </a:cxn>
                  <a:cxn ang="0">
                    <a:pos x="5" y="34"/>
                  </a:cxn>
                  <a:cxn ang="0">
                    <a:pos x="5" y="29"/>
                  </a:cxn>
                  <a:cxn ang="0">
                    <a:pos x="5" y="29"/>
                  </a:cxn>
                  <a:cxn ang="0">
                    <a:pos x="10" y="24"/>
                  </a:cxn>
                  <a:cxn ang="0">
                    <a:pos x="10" y="24"/>
                  </a:cxn>
                  <a:cxn ang="0">
                    <a:pos x="10" y="19"/>
                  </a:cxn>
                  <a:cxn ang="0">
                    <a:pos x="15" y="19"/>
                  </a:cxn>
                  <a:cxn ang="0">
                    <a:pos x="15" y="15"/>
                  </a:cxn>
                  <a:cxn ang="0">
                    <a:pos x="20" y="10"/>
                  </a:cxn>
                  <a:cxn ang="0">
                    <a:pos x="20" y="10"/>
                  </a:cxn>
                  <a:cxn ang="0">
                    <a:pos x="24" y="5"/>
                  </a:cxn>
                  <a:cxn ang="0">
                    <a:pos x="24" y="5"/>
                  </a:cxn>
                  <a:cxn ang="0">
                    <a:pos x="29" y="5"/>
                  </a:cxn>
                  <a:cxn ang="0">
                    <a:pos x="34" y="0"/>
                  </a:cxn>
                  <a:cxn ang="0">
                    <a:pos x="34" y="0"/>
                  </a:cxn>
                  <a:cxn ang="0">
                    <a:pos x="39" y="0"/>
                  </a:cxn>
                  <a:cxn ang="0">
                    <a:pos x="39" y="0"/>
                  </a:cxn>
                  <a:cxn ang="0">
                    <a:pos x="44" y="0"/>
                  </a:cxn>
                  <a:cxn ang="0">
                    <a:pos x="44" y="0"/>
                  </a:cxn>
                  <a:cxn ang="0">
                    <a:pos x="48" y="0"/>
                  </a:cxn>
                  <a:cxn ang="0">
                    <a:pos x="48" y="5"/>
                  </a:cxn>
                  <a:cxn ang="0">
                    <a:pos x="53" y="5"/>
                  </a:cxn>
                  <a:cxn ang="0">
                    <a:pos x="53" y="10"/>
                  </a:cxn>
                  <a:cxn ang="0">
                    <a:pos x="58" y="10"/>
                  </a:cxn>
                  <a:cxn ang="0">
                    <a:pos x="58" y="15"/>
                  </a:cxn>
                  <a:cxn ang="0">
                    <a:pos x="63" y="15"/>
                  </a:cxn>
                  <a:cxn ang="0">
                    <a:pos x="63" y="19"/>
                  </a:cxn>
                  <a:cxn ang="0">
                    <a:pos x="63" y="19"/>
                  </a:cxn>
                  <a:cxn ang="0">
                    <a:pos x="63" y="19"/>
                  </a:cxn>
                  <a:cxn ang="0">
                    <a:pos x="53" y="24"/>
                  </a:cxn>
                  <a:cxn ang="0">
                    <a:pos x="44" y="29"/>
                  </a:cxn>
                  <a:cxn ang="0">
                    <a:pos x="34" y="34"/>
                  </a:cxn>
                  <a:cxn ang="0">
                    <a:pos x="24" y="34"/>
                  </a:cxn>
                  <a:cxn ang="0">
                    <a:pos x="15" y="39"/>
                  </a:cxn>
                  <a:cxn ang="0">
                    <a:pos x="10" y="39"/>
                  </a:cxn>
                  <a:cxn ang="0">
                    <a:pos x="5" y="43"/>
                  </a:cxn>
                </a:cxnLst>
                <a:rect l="0" t="0" r="r" b="b"/>
                <a:pathLst>
                  <a:path w="63" h="43">
                    <a:moveTo>
                      <a:pt x="5" y="43"/>
                    </a:moveTo>
                    <a:lnTo>
                      <a:pt x="5" y="39"/>
                    </a:lnTo>
                    <a:lnTo>
                      <a:pt x="0" y="39"/>
                    </a:lnTo>
                    <a:lnTo>
                      <a:pt x="0" y="39"/>
                    </a:lnTo>
                    <a:lnTo>
                      <a:pt x="5" y="34"/>
                    </a:lnTo>
                    <a:lnTo>
                      <a:pt x="5" y="34"/>
                    </a:lnTo>
                    <a:lnTo>
                      <a:pt x="5" y="29"/>
                    </a:lnTo>
                    <a:lnTo>
                      <a:pt x="5" y="29"/>
                    </a:lnTo>
                    <a:lnTo>
                      <a:pt x="10" y="24"/>
                    </a:lnTo>
                    <a:lnTo>
                      <a:pt x="10" y="24"/>
                    </a:lnTo>
                    <a:lnTo>
                      <a:pt x="10" y="19"/>
                    </a:lnTo>
                    <a:lnTo>
                      <a:pt x="15" y="19"/>
                    </a:lnTo>
                    <a:lnTo>
                      <a:pt x="15" y="15"/>
                    </a:lnTo>
                    <a:lnTo>
                      <a:pt x="20" y="10"/>
                    </a:lnTo>
                    <a:lnTo>
                      <a:pt x="20" y="10"/>
                    </a:lnTo>
                    <a:lnTo>
                      <a:pt x="24" y="5"/>
                    </a:lnTo>
                    <a:lnTo>
                      <a:pt x="24" y="5"/>
                    </a:lnTo>
                    <a:lnTo>
                      <a:pt x="29" y="5"/>
                    </a:lnTo>
                    <a:lnTo>
                      <a:pt x="34" y="0"/>
                    </a:lnTo>
                    <a:lnTo>
                      <a:pt x="34" y="0"/>
                    </a:lnTo>
                    <a:lnTo>
                      <a:pt x="39" y="0"/>
                    </a:lnTo>
                    <a:lnTo>
                      <a:pt x="39" y="0"/>
                    </a:lnTo>
                    <a:lnTo>
                      <a:pt x="44" y="0"/>
                    </a:lnTo>
                    <a:lnTo>
                      <a:pt x="44" y="0"/>
                    </a:lnTo>
                    <a:lnTo>
                      <a:pt x="48" y="0"/>
                    </a:lnTo>
                    <a:lnTo>
                      <a:pt x="48" y="5"/>
                    </a:lnTo>
                    <a:lnTo>
                      <a:pt x="53" y="5"/>
                    </a:lnTo>
                    <a:lnTo>
                      <a:pt x="53" y="10"/>
                    </a:lnTo>
                    <a:lnTo>
                      <a:pt x="58" y="10"/>
                    </a:lnTo>
                    <a:lnTo>
                      <a:pt x="58" y="15"/>
                    </a:lnTo>
                    <a:lnTo>
                      <a:pt x="63" y="15"/>
                    </a:lnTo>
                    <a:lnTo>
                      <a:pt x="63" y="19"/>
                    </a:lnTo>
                    <a:lnTo>
                      <a:pt x="63" y="19"/>
                    </a:lnTo>
                    <a:lnTo>
                      <a:pt x="63" y="19"/>
                    </a:lnTo>
                    <a:lnTo>
                      <a:pt x="53" y="24"/>
                    </a:lnTo>
                    <a:lnTo>
                      <a:pt x="44" y="29"/>
                    </a:lnTo>
                    <a:lnTo>
                      <a:pt x="34" y="34"/>
                    </a:lnTo>
                    <a:lnTo>
                      <a:pt x="24" y="34"/>
                    </a:lnTo>
                    <a:lnTo>
                      <a:pt x="15" y="39"/>
                    </a:lnTo>
                    <a:lnTo>
                      <a:pt x="10" y="39"/>
                    </a:lnTo>
                    <a:lnTo>
                      <a:pt x="5" y="43"/>
                    </a:lnTo>
                    <a:close/>
                  </a:path>
                </a:pathLst>
              </a:custGeom>
              <a:solidFill>
                <a:srgbClr val="BA8A6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59" name="Freeform 135"/>
              <p:cNvSpPr>
                <a:spLocks/>
              </p:cNvSpPr>
              <p:nvPr/>
            </p:nvSpPr>
            <p:spPr bwMode="auto">
              <a:xfrm>
                <a:off x="1158" y="9609"/>
                <a:ext cx="53" cy="34"/>
              </a:xfrm>
              <a:custGeom>
                <a:avLst/>
                <a:gdLst/>
                <a:ahLst/>
                <a:cxnLst>
                  <a:cxn ang="0">
                    <a:pos x="0" y="34"/>
                  </a:cxn>
                  <a:cxn ang="0">
                    <a:pos x="0" y="34"/>
                  </a:cxn>
                  <a:cxn ang="0">
                    <a:pos x="0" y="34"/>
                  </a:cxn>
                  <a:cxn ang="0">
                    <a:pos x="0" y="29"/>
                  </a:cxn>
                  <a:cxn ang="0">
                    <a:pos x="0" y="29"/>
                  </a:cxn>
                  <a:cxn ang="0">
                    <a:pos x="0" y="29"/>
                  </a:cxn>
                  <a:cxn ang="0">
                    <a:pos x="0" y="24"/>
                  </a:cxn>
                  <a:cxn ang="0">
                    <a:pos x="5" y="24"/>
                  </a:cxn>
                  <a:cxn ang="0">
                    <a:pos x="5" y="19"/>
                  </a:cxn>
                  <a:cxn ang="0">
                    <a:pos x="5" y="19"/>
                  </a:cxn>
                  <a:cxn ang="0">
                    <a:pos x="5" y="14"/>
                  </a:cxn>
                  <a:cxn ang="0">
                    <a:pos x="10" y="14"/>
                  </a:cxn>
                  <a:cxn ang="0">
                    <a:pos x="10" y="10"/>
                  </a:cxn>
                  <a:cxn ang="0">
                    <a:pos x="10" y="10"/>
                  </a:cxn>
                  <a:cxn ang="0">
                    <a:pos x="14" y="5"/>
                  </a:cxn>
                  <a:cxn ang="0">
                    <a:pos x="14" y="5"/>
                  </a:cxn>
                  <a:cxn ang="0">
                    <a:pos x="19" y="5"/>
                  </a:cxn>
                  <a:cxn ang="0">
                    <a:pos x="19" y="0"/>
                  </a:cxn>
                  <a:cxn ang="0">
                    <a:pos x="24" y="0"/>
                  </a:cxn>
                  <a:cxn ang="0">
                    <a:pos x="24" y="0"/>
                  </a:cxn>
                  <a:cxn ang="0">
                    <a:pos x="29" y="0"/>
                  </a:cxn>
                  <a:cxn ang="0">
                    <a:pos x="34" y="0"/>
                  </a:cxn>
                  <a:cxn ang="0">
                    <a:pos x="34" y="0"/>
                  </a:cxn>
                  <a:cxn ang="0">
                    <a:pos x="34" y="0"/>
                  </a:cxn>
                  <a:cxn ang="0">
                    <a:pos x="38" y="0"/>
                  </a:cxn>
                  <a:cxn ang="0">
                    <a:pos x="38" y="0"/>
                  </a:cxn>
                  <a:cxn ang="0">
                    <a:pos x="43" y="5"/>
                  </a:cxn>
                  <a:cxn ang="0">
                    <a:pos x="43" y="5"/>
                  </a:cxn>
                  <a:cxn ang="0">
                    <a:pos x="48" y="10"/>
                  </a:cxn>
                  <a:cxn ang="0">
                    <a:pos x="48" y="10"/>
                  </a:cxn>
                  <a:cxn ang="0">
                    <a:pos x="48" y="10"/>
                  </a:cxn>
                  <a:cxn ang="0">
                    <a:pos x="53" y="14"/>
                  </a:cxn>
                  <a:cxn ang="0">
                    <a:pos x="53" y="14"/>
                  </a:cxn>
                  <a:cxn ang="0">
                    <a:pos x="48" y="14"/>
                  </a:cxn>
                  <a:cxn ang="0">
                    <a:pos x="43" y="19"/>
                  </a:cxn>
                  <a:cxn ang="0">
                    <a:pos x="34" y="24"/>
                  </a:cxn>
                  <a:cxn ang="0">
                    <a:pos x="24" y="24"/>
                  </a:cxn>
                  <a:cxn ang="0">
                    <a:pos x="14" y="29"/>
                  </a:cxn>
                  <a:cxn ang="0">
                    <a:pos x="10" y="34"/>
                  </a:cxn>
                  <a:cxn ang="0">
                    <a:pos x="5" y="34"/>
                  </a:cxn>
                  <a:cxn ang="0">
                    <a:pos x="0" y="34"/>
                  </a:cxn>
                </a:cxnLst>
                <a:rect l="0" t="0" r="r" b="b"/>
                <a:pathLst>
                  <a:path w="53" h="34">
                    <a:moveTo>
                      <a:pt x="0" y="34"/>
                    </a:moveTo>
                    <a:lnTo>
                      <a:pt x="0" y="34"/>
                    </a:lnTo>
                    <a:lnTo>
                      <a:pt x="0" y="34"/>
                    </a:lnTo>
                    <a:lnTo>
                      <a:pt x="0" y="29"/>
                    </a:lnTo>
                    <a:lnTo>
                      <a:pt x="0" y="29"/>
                    </a:lnTo>
                    <a:lnTo>
                      <a:pt x="0" y="29"/>
                    </a:lnTo>
                    <a:lnTo>
                      <a:pt x="0" y="24"/>
                    </a:lnTo>
                    <a:lnTo>
                      <a:pt x="5" y="24"/>
                    </a:lnTo>
                    <a:lnTo>
                      <a:pt x="5" y="19"/>
                    </a:lnTo>
                    <a:lnTo>
                      <a:pt x="5" y="19"/>
                    </a:lnTo>
                    <a:lnTo>
                      <a:pt x="5" y="14"/>
                    </a:lnTo>
                    <a:lnTo>
                      <a:pt x="10" y="14"/>
                    </a:lnTo>
                    <a:lnTo>
                      <a:pt x="10" y="10"/>
                    </a:lnTo>
                    <a:lnTo>
                      <a:pt x="10" y="10"/>
                    </a:lnTo>
                    <a:lnTo>
                      <a:pt x="14" y="5"/>
                    </a:lnTo>
                    <a:lnTo>
                      <a:pt x="14" y="5"/>
                    </a:lnTo>
                    <a:lnTo>
                      <a:pt x="19" y="5"/>
                    </a:lnTo>
                    <a:lnTo>
                      <a:pt x="19" y="0"/>
                    </a:lnTo>
                    <a:lnTo>
                      <a:pt x="24" y="0"/>
                    </a:lnTo>
                    <a:lnTo>
                      <a:pt x="24" y="0"/>
                    </a:lnTo>
                    <a:lnTo>
                      <a:pt x="29" y="0"/>
                    </a:lnTo>
                    <a:lnTo>
                      <a:pt x="34" y="0"/>
                    </a:lnTo>
                    <a:lnTo>
                      <a:pt x="34" y="0"/>
                    </a:lnTo>
                    <a:lnTo>
                      <a:pt x="34" y="0"/>
                    </a:lnTo>
                    <a:lnTo>
                      <a:pt x="38" y="0"/>
                    </a:lnTo>
                    <a:lnTo>
                      <a:pt x="38" y="0"/>
                    </a:lnTo>
                    <a:lnTo>
                      <a:pt x="43" y="5"/>
                    </a:lnTo>
                    <a:lnTo>
                      <a:pt x="43" y="5"/>
                    </a:lnTo>
                    <a:lnTo>
                      <a:pt x="48" y="10"/>
                    </a:lnTo>
                    <a:lnTo>
                      <a:pt x="48" y="10"/>
                    </a:lnTo>
                    <a:lnTo>
                      <a:pt x="48" y="10"/>
                    </a:lnTo>
                    <a:lnTo>
                      <a:pt x="53" y="14"/>
                    </a:lnTo>
                    <a:lnTo>
                      <a:pt x="53" y="14"/>
                    </a:lnTo>
                    <a:lnTo>
                      <a:pt x="48" y="14"/>
                    </a:lnTo>
                    <a:lnTo>
                      <a:pt x="43" y="19"/>
                    </a:lnTo>
                    <a:lnTo>
                      <a:pt x="34" y="24"/>
                    </a:lnTo>
                    <a:lnTo>
                      <a:pt x="24" y="24"/>
                    </a:lnTo>
                    <a:lnTo>
                      <a:pt x="14" y="29"/>
                    </a:lnTo>
                    <a:lnTo>
                      <a:pt x="10" y="34"/>
                    </a:lnTo>
                    <a:lnTo>
                      <a:pt x="5" y="34"/>
                    </a:lnTo>
                    <a:lnTo>
                      <a:pt x="0" y="34"/>
                    </a:lnTo>
                    <a:close/>
                  </a:path>
                </a:pathLst>
              </a:custGeom>
              <a:solidFill>
                <a:srgbClr val="C18E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60" name="Freeform 136"/>
              <p:cNvSpPr>
                <a:spLocks/>
              </p:cNvSpPr>
              <p:nvPr/>
            </p:nvSpPr>
            <p:spPr bwMode="auto">
              <a:xfrm>
                <a:off x="1163" y="9614"/>
                <a:ext cx="43" cy="29"/>
              </a:xfrm>
              <a:custGeom>
                <a:avLst/>
                <a:gdLst/>
                <a:ahLst/>
                <a:cxnLst>
                  <a:cxn ang="0">
                    <a:pos x="0" y="29"/>
                  </a:cxn>
                  <a:cxn ang="0">
                    <a:pos x="5" y="29"/>
                  </a:cxn>
                  <a:cxn ang="0">
                    <a:pos x="9" y="24"/>
                  </a:cxn>
                  <a:cxn ang="0">
                    <a:pos x="14" y="24"/>
                  </a:cxn>
                  <a:cxn ang="0">
                    <a:pos x="24" y="19"/>
                  </a:cxn>
                  <a:cxn ang="0">
                    <a:pos x="33" y="19"/>
                  </a:cxn>
                  <a:cxn ang="0">
                    <a:pos x="38" y="14"/>
                  </a:cxn>
                  <a:cxn ang="0">
                    <a:pos x="43" y="14"/>
                  </a:cxn>
                  <a:cxn ang="0">
                    <a:pos x="43" y="9"/>
                  </a:cxn>
                  <a:cxn ang="0">
                    <a:pos x="43" y="9"/>
                  </a:cxn>
                  <a:cxn ang="0">
                    <a:pos x="43" y="9"/>
                  </a:cxn>
                  <a:cxn ang="0">
                    <a:pos x="43" y="5"/>
                  </a:cxn>
                  <a:cxn ang="0">
                    <a:pos x="38" y="5"/>
                  </a:cxn>
                  <a:cxn ang="0">
                    <a:pos x="38" y="5"/>
                  </a:cxn>
                  <a:cxn ang="0">
                    <a:pos x="38" y="0"/>
                  </a:cxn>
                  <a:cxn ang="0">
                    <a:pos x="33" y="0"/>
                  </a:cxn>
                  <a:cxn ang="0">
                    <a:pos x="33" y="0"/>
                  </a:cxn>
                  <a:cxn ang="0">
                    <a:pos x="33" y="0"/>
                  </a:cxn>
                  <a:cxn ang="0">
                    <a:pos x="29" y="0"/>
                  </a:cxn>
                  <a:cxn ang="0">
                    <a:pos x="29" y="0"/>
                  </a:cxn>
                  <a:cxn ang="0">
                    <a:pos x="24" y="0"/>
                  </a:cxn>
                  <a:cxn ang="0">
                    <a:pos x="24" y="0"/>
                  </a:cxn>
                  <a:cxn ang="0">
                    <a:pos x="19" y="0"/>
                  </a:cxn>
                  <a:cxn ang="0">
                    <a:pos x="19" y="0"/>
                  </a:cxn>
                  <a:cxn ang="0">
                    <a:pos x="19" y="0"/>
                  </a:cxn>
                  <a:cxn ang="0">
                    <a:pos x="14" y="0"/>
                  </a:cxn>
                  <a:cxn ang="0">
                    <a:pos x="14" y="5"/>
                  </a:cxn>
                  <a:cxn ang="0">
                    <a:pos x="9" y="5"/>
                  </a:cxn>
                  <a:cxn ang="0">
                    <a:pos x="9" y="5"/>
                  </a:cxn>
                  <a:cxn ang="0">
                    <a:pos x="9" y="9"/>
                  </a:cxn>
                  <a:cxn ang="0">
                    <a:pos x="5" y="9"/>
                  </a:cxn>
                  <a:cxn ang="0">
                    <a:pos x="5" y="14"/>
                  </a:cxn>
                  <a:cxn ang="0">
                    <a:pos x="5" y="14"/>
                  </a:cxn>
                  <a:cxn ang="0">
                    <a:pos x="5" y="19"/>
                  </a:cxn>
                  <a:cxn ang="0">
                    <a:pos x="0" y="19"/>
                  </a:cxn>
                  <a:cxn ang="0">
                    <a:pos x="0" y="19"/>
                  </a:cxn>
                  <a:cxn ang="0">
                    <a:pos x="0" y="24"/>
                  </a:cxn>
                  <a:cxn ang="0">
                    <a:pos x="0" y="24"/>
                  </a:cxn>
                  <a:cxn ang="0">
                    <a:pos x="0" y="24"/>
                  </a:cxn>
                  <a:cxn ang="0">
                    <a:pos x="0" y="29"/>
                  </a:cxn>
                  <a:cxn ang="0">
                    <a:pos x="0" y="29"/>
                  </a:cxn>
                </a:cxnLst>
                <a:rect l="0" t="0" r="r" b="b"/>
                <a:pathLst>
                  <a:path w="43" h="29">
                    <a:moveTo>
                      <a:pt x="0" y="29"/>
                    </a:moveTo>
                    <a:lnTo>
                      <a:pt x="5" y="29"/>
                    </a:lnTo>
                    <a:lnTo>
                      <a:pt x="9" y="24"/>
                    </a:lnTo>
                    <a:lnTo>
                      <a:pt x="14" y="24"/>
                    </a:lnTo>
                    <a:lnTo>
                      <a:pt x="24" y="19"/>
                    </a:lnTo>
                    <a:lnTo>
                      <a:pt x="33" y="19"/>
                    </a:lnTo>
                    <a:lnTo>
                      <a:pt x="38" y="14"/>
                    </a:lnTo>
                    <a:lnTo>
                      <a:pt x="43" y="14"/>
                    </a:lnTo>
                    <a:lnTo>
                      <a:pt x="43" y="9"/>
                    </a:lnTo>
                    <a:lnTo>
                      <a:pt x="43" y="9"/>
                    </a:lnTo>
                    <a:lnTo>
                      <a:pt x="43" y="9"/>
                    </a:lnTo>
                    <a:lnTo>
                      <a:pt x="43" y="5"/>
                    </a:lnTo>
                    <a:lnTo>
                      <a:pt x="38" y="5"/>
                    </a:lnTo>
                    <a:lnTo>
                      <a:pt x="38" y="5"/>
                    </a:lnTo>
                    <a:lnTo>
                      <a:pt x="38" y="0"/>
                    </a:lnTo>
                    <a:lnTo>
                      <a:pt x="33" y="0"/>
                    </a:lnTo>
                    <a:lnTo>
                      <a:pt x="33" y="0"/>
                    </a:lnTo>
                    <a:lnTo>
                      <a:pt x="33" y="0"/>
                    </a:lnTo>
                    <a:lnTo>
                      <a:pt x="29" y="0"/>
                    </a:lnTo>
                    <a:lnTo>
                      <a:pt x="29" y="0"/>
                    </a:lnTo>
                    <a:lnTo>
                      <a:pt x="24" y="0"/>
                    </a:lnTo>
                    <a:lnTo>
                      <a:pt x="24" y="0"/>
                    </a:lnTo>
                    <a:lnTo>
                      <a:pt x="19" y="0"/>
                    </a:lnTo>
                    <a:lnTo>
                      <a:pt x="19" y="0"/>
                    </a:lnTo>
                    <a:lnTo>
                      <a:pt x="19" y="0"/>
                    </a:lnTo>
                    <a:lnTo>
                      <a:pt x="14" y="0"/>
                    </a:lnTo>
                    <a:lnTo>
                      <a:pt x="14" y="5"/>
                    </a:lnTo>
                    <a:lnTo>
                      <a:pt x="9" y="5"/>
                    </a:lnTo>
                    <a:lnTo>
                      <a:pt x="9" y="5"/>
                    </a:lnTo>
                    <a:lnTo>
                      <a:pt x="9" y="9"/>
                    </a:lnTo>
                    <a:lnTo>
                      <a:pt x="5" y="9"/>
                    </a:lnTo>
                    <a:lnTo>
                      <a:pt x="5" y="14"/>
                    </a:lnTo>
                    <a:lnTo>
                      <a:pt x="5" y="14"/>
                    </a:lnTo>
                    <a:lnTo>
                      <a:pt x="5" y="19"/>
                    </a:lnTo>
                    <a:lnTo>
                      <a:pt x="0" y="19"/>
                    </a:lnTo>
                    <a:lnTo>
                      <a:pt x="0" y="19"/>
                    </a:lnTo>
                    <a:lnTo>
                      <a:pt x="0" y="24"/>
                    </a:lnTo>
                    <a:lnTo>
                      <a:pt x="0" y="24"/>
                    </a:lnTo>
                    <a:lnTo>
                      <a:pt x="0" y="24"/>
                    </a:lnTo>
                    <a:lnTo>
                      <a:pt x="0" y="29"/>
                    </a:lnTo>
                    <a:lnTo>
                      <a:pt x="0" y="29"/>
                    </a:lnTo>
                    <a:close/>
                  </a:path>
                </a:pathLst>
              </a:custGeom>
              <a:solidFill>
                <a:srgbClr val="C8927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61" name="Freeform 137"/>
              <p:cNvSpPr>
                <a:spLocks/>
              </p:cNvSpPr>
              <p:nvPr/>
            </p:nvSpPr>
            <p:spPr bwMode="auto">
              <a:xfrm>
                <a:off x="1139" y="9628"/>
                <a:ext cx="72" cy="29"/>
              </a:xfrm>
              <a:custGeom>
                <a:avLst/>
                <a:gdLst/>
                <a:ahLst/>
                <a:cxnLst>
                  <a:cxn ang="0">
                    <a:pos x="0" y="29"/>
                  </a:cxn>
                  <a:cxn ang="0">
                    <a:pos x="72" y="0"/>
                  </a:cxn>
                  <a:cxn ang="0">
                    <a:pos x="72" y="5"/>
                  </a:cxn>
                  <a:cxn ang="0">
                    <a:pos x="72" y="5"/>
                  </a:cxn>
                  <a:cxn ang="0">
                    <a:pos x="72" y="5"/>
                  </a:cxn>
                  <a:cxn ang="0">
                    <a:pos x="72" y="10"/>
                  </a:cxn>
                  <a:cxn ang="0">
                    <a:pos x="72" y="10"/>
                  </a:cxn>
                  <a:cxn ang="0">
                    <a:pos x="67" y="15"/>
                  </a:cxn>
                  <a:cxn ang="0">
                    <a:pos x="67" y="15"/>
                  </a:cxn>
                  <a:cxn ang="0">
                    <a:pos x="62" y="15"/>
                  </a:cxn>
                  <a:cxn ang="0">
                    <a:pos x="62" y="19"/>
                  </a:cxn>
                  <a:cxn ang="0">
                    <a:pos x="57" y="19"/>
                  </a:cxn>
                  <a:cxn ang="0">
                    <a:pos x="48" y="24"/>
                  </a:cxn>
                  <a:cxn ang="0">
                    <a:pos x="43" y="24"/>
                  </a:cxn>
                  <a:cxn ang="0">
                    <a:pos x="33" y="24"/>
                  </a:cxn>
                  <a:cxn ang="0">
                    <a:pos x="29" y="29"/>
                  </a:cxn>
                  <a:cxn ang="0">
                    <a:pos x="19" y="29"/>
                  </a:cxn>
                  <a:cxn ang="0">
                    <a:pos x="19" y="29"/>
                  </a:cxn>
                  <a:cxn ang="0">
                    <a:pos x="14" y="29"/>
                  </a:cxn>
                  <a:cxn ang="0">
                    <a:pos x="9" y="29"/>
                  </a:cxn>
                  <a:cxn ang="0">
                    <a:pos x="5" y="29"/>
                  </a:cxn>
                  <a:cxn ang="0">
                    <a:pos x="0" y="29"/>
                  </a:cxn>
                  <a:cxn ang="0">
                    <a:pos x="0" y="29"/>
                  </a:cxn>
                  <a:cxn ang="0">
                    <a:pos x="0" y="29"/>
                  </a:cxn>
                  <a:cxn ang="0">
                    <a:pos x="0" y="29"/>
                  </a:cxn>
                  <a:cxn ang="0">
                    <a:pos x="0" y="29"/>
                  </a:cxn>
                </a:cxnLst>
                <a:rect l="0" t="0" r="r" b="b"/>
                <a:pathLst>
                  <a:path w="72" h="29">
                    <a:moveTo>
                      <a:pt x="0" y="29"/>
                    </a:moveTo>
                    <a:lnTo>
                      <a:pt x="72" y="0"/>
                    </a:lnTo>
                    <a:lnTo>
                      <a:pt x="72" y="5"/>
                    </a:lnTo>
                    <a:lnTo>
                      <a:pt x="72" y="5"/>
                    </a:lnTo>
                    <a:lnTo>
                      <a:pt x="72" y="5"/>
                    </a:lnTo>
                    <a:lnTo>
                      <a:pt x="72" y="10"/>
                    </a:lnTo>
                    <a:lnTo>
                      <a:pt x="72" y="10"/>
                    </a:lnTo>
                    <a:lnTo>
                      <a:pt x="67" y="15"/>
                    </a:lnTo>
                    <a:lnTo>
                      <a:pt x="67" y="15"/>
                    </a:lnTo>
                    <a:lnTo>
                      <a:pt x="62" y="15"/>
                    </a:lnTo>
                    <a:lnTo>
                      <a:pt x="62" y="19"/>
                    </a:lnTo>
                    <a:lnTo>
                      <a:pt x="57" y="19"/>
                    </a:lnTo>
                    <a:lnTo>
                      <a:pt x="48" y="24"/>
                    </a:lnTo>
                    <a:lnTo>
                      <a:pt x="43" y="24"/>
                    </a:lnTo>
                    <a:lnTo>
                      <a:pt x="33" y="24"/>
                    </a:lnTo>
                    <a:lnTo>
                      <a:pt x="29" y="29"/>
                    </a:lnTo>
                    <a:lnTo>
                      <a:pt x="19" y="29"/>
                    </a:lnTo>
                    <a:lnTo>
                      <a:pt x="19" y="29"/>
                    </a:lnTo>
                    <a:lnTo>
                      <a:pt x="14" y="29"/>
                    </a:lnTo>
                    <a:lnTo>
                      <a:pt x="9" y="29"/>
                    </a:lnTo>
                    <a:lnTo>
                      <a:pt x="5" y="29"/>
                    </a:lnTo>
                    <a:lnTo>
                      <a:pt x="0" y="29"/>
                    </a:lnTo>
                    <a:lnTo>
                      <a:pt x="0" y="29"/>
                    </a:lnTo>
                    <a:lnTo>
                      <a:pt x="0" y="29"/>
                    </a:lnTo>
                    <a:lnTo>
                      <a:pt x="0" y="29"/>
                    </a:lnTo>
                    <a:lnTo>
                      <a:pt x="0" y="29"/>
                    </a:lnTo>
                    <a:close/>
                  </a:path>
                </a:pathLst>
              </a:custGeom>
              <a:solidFill>
                <a:srgbClr val="C18E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62" name="Freeform 138"/>
              <p:cNvSpPr>
                <a:spLocks/>
              </p:cNvSpPr>
              <p:nvPr/>
            </p:nvSpPr>
            <p:spPr bwMode="auto">
              <a:xfrm>
                <a:off x="1148" y="9633"/>
                <a:ext cx="63" cy="24"/>
              </a:xfrm>
              <a:custGeom>
                <a:avLst/>
                <a:gdLst/>
                <a:ahLst/>
                <a:cxnLst>
                  <a:cxn ang="0">
                    <a:pos x="5" y="19"/>
                  </a:cxn>
                  <a:cxn ang="0">
                    <a:pos x="63" y="0"/>
                  </a:cxn>
                  <a:cxn ang="0">
                    <a:pos x="63" y="0"/>
                  </a:cxn>
                  <a:cxn ang="0">
                    <a:pos x="63" y="0"/>
                  </a:cxn>
                  <a:cxn ang="0">
                    <a:pos x="63" y="5"/>
                  </a:cxn>
                  <a:cxn ang="0">
                    <a:pos x="58" y="5"/>
                  </a:cxn>
                  <a:cxn ang="0">
                    <a:pos x="58" y="5"/>
                  </a:cxn>
                  <a:cxn ang="0">
                    <a:pos x="58" y="10"/>
                  </a:cxn>
                  <a:cxn ang="0">
                    <a:pos x="58" y="10"/>
                  </a:cxn>
                  <a:cxn ang="0">
                    <a:pos x="53" y="10"/>
                  </a:cxn>
                  <a:cxn ang="0">
                    <a:pos x="53" y="14"/>
                  </a:cxn>
                  <a:cxn ang="0">
                    <a:pos x="48" y="14"/>
                  </a:cxn>
                  <a:cxn ang="0">
                    <a:pos x="44" y="14"/>
                  </a:cxn>
                  <a:cxn ang="0">
                    <a:pos x="34" y="19"/>
                  </a:cxn>
                  <a:cxn ang="0">
                    <a:pos x="29" y="19"/>
                  </a:cxn>
                  <a:cxn ang="0">
                    <a:pos x="24" y="19"/>
                  </a:cxn>
                  <a:cxn ang="0">
                    <a:pos x="20" y="19"/>
                  </a:cxn>
                  <a:cxn ang="0">
                    <a:pos x="15" y="24"/>
                  </a:cxn>
                  <a:cxn ang="0">
                    <a:pos x="15" y="24"/>
                  </a:cxn>
                  <a:cxn ang="0">
                    <a:pos x="10" y="24"/>
                  </a:cxn>
                  <a:cxn ang="0">
                    <a:pos x="5" y="24"/>
                  </a:cxn>
                  <a:cxn ang="0">
                    <a:pos x="5" y="24"/>
                  </a:cxn>
                  <a:cxn ang="0">
                    <a:pos x="0" y="24"/>
                  </a:cxn>
                  <a:cxn ang="0">
                    <a:pos x="0" y="24"/>
                  </a:cxn>
                  <a:cxn ang="0">
                    <a:pos x="0" y="19"/>
                  </a:cxn>
                  <a:cxn ang="0">
                    <a:pos x="5" y="19"/>
                  </a:cxn>
                </a:cxnLst>
                <a:rect l="0" t="0" r="r" b="b"/>
                <a:pathLst>
                  <a:path w="63" h="24">
                    <a:moveTo>
                      <a:pt x="5" y="19"/>
                    </a:moveTo>
                    <a:lnTo>
                      <a:pt x="63" y="0"/>
                    </a:lnTo>
                    <a:lnTo>
                      <a:pt x="63" y="0"/>
                    </a:lnTo>
                    <a:lnTo>
                      <a:pt x="63" y="0"/>
                    </a:lnTo>
                    <a:lnTo>
                      <a:pt x="63" y="5"/>
                    </a:lnTo>
                    <a:lnTo>
                      <a:pt x="58" y="5"/>
                    </a:lnTo>
                    <a:lnTo>
                      <a:pt x="58" y="5"/>
                    </a:lnTo>
                    <a:lnTo>
                      <a:pt x="58" y="10"/>
                    </a:lnTo>
                    <a:lnTo>
                      <a:pt x="58" y="10"/>
                    </a:lnTo>
                    <a:lnTo>
                      <a:pt x="53" y="10"/>
                    </a:lnTo>
                    <a:lnTo>
                      <a:pt x="53" y="14"/>
                    </a:lnTo>
                    <a:lnTo>
                      <a:pt x="48" y="14"/>
                    </a:lnTo>
                    <a:lnTo>
                      <a:pt x="44" y="14"/>
                    </a:lnTo>
                    <a:lnTo>
                      <a:pt x="34" y="19"/>
                    </a:lnTo>
                    <a:lnTo>
                      <a:pt x="29" y="19"/>
                    </a:lnTo>
                    <a:lnTo>
                      <a:pt x="24" y="19"/>
                    </a:lnTo>
                    <a:lnTo>
                      <a:pt x="20" y="19"/>
                    </a:lnTo>
                    <a:lnTo>
                      <a:pt x="15" y="24"/>
                    </a:lnTo>
                    <a:lnTo>
                      <a:pt x="15" y="24"/>
                    </a:lnTo>
                    <a:lnTo>
                      <a:pt x="10" y="24"/>
                    </a:lnTo>
                    <a:lnTo>
                      <a:pt x="5" y="24"/>
                    </a:lnTo>
                    <a:lnTo>
                      <a:pt x="5" y="24"/>
                    </a:lnTo>
                    <a:lnTo>
                      <a:pt x="0" y="24"/>
                    </a:lnTo>
                    <a:lnTo>
                      <a:pt x="0" y="24"/>
                    </a:lnTo>
                    <a:lnTo>
                      <a:pt x="0" y="19"/>
                    </a:lnTo>
                    <a:lnTo>
                      <a:pt x="5" y="19"/>
                    </a:lnTo>
                    <a:close/>
                  </a:path>
                </a:pathLst>
              </a:custGeom>
              <a:solidFill>
                <a:srgbClr val="C5907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63" name="Freeform 139"/>
              <p:cNvSpPr>
                <a:spLocks/>
              </p:cNvSpPr>
              <p:nvPr/>
            </p:nvSpPr>
            <p:spPr bwMode="auto">
              <a:xfrm>
                <a:off x="1158" y="9633"/>
                <a:ext cx="48" cy="19"/>
              </a:xfrm>
              <a:custGeom>
                <a:avLst/>
                <a:gdLst/>
                <a:ahLst/>
                <a:cxnLst>
                  <a:cxn ang="0">
                    <a:pos x="5" y="19"/>
                  </a:cxn>
                  <a:cxn ang="0">
                    <a:pos x="48" y="0"/>
                  </a:cxn>
                  <a:cxn ang="0">
                    <a:pos x="48" y="0"/>
                  </a:cxn>
                  <a:cxn ang="0">
                    <a:pos x="48" y="5"/>
                  </a:cxn>
                  <a:cxn ang="0">
                    <a:pos x="48" y="5"/>
                  </a:cxn>
                  <a:cxn ang="0">
                    <a:pos x="48" y="5"/>
                  </a:cxn>
                  <a:cxn ang="0">
                    <a:pos x="48" y="5"/>
                  </a:cxn>
                  <a:cxn ang="0">
                    <a:pos x="48" y="10"/>
                  </a:cxn>
                  <a:cxn ang="0">
                    <a:pos x="43" y="10"/>
                  </a:cxn>
                  <a:cxn ang="0">
                    <a:pos x="43" y="10"/>
                  </a:cxn>
                  <a:cxn ang="0">
                    <a:pos x="43" y="10"/>
                  </a:cxn>
                  <a:cxn ang="0">
                    <a:pos x="38" y="14"/>
                  </a:cxn>
                  <a:cxn ang="0">
                    <a:pos x="34" y="14"/>
                  </a:cxn>
                  <a:cxn ang="0">
                    <a:pos x="29" y="14"/>
                  </a:cxn>
                  <a:cxn ang="0">
                    <a:pos x="24" y="19"/>
                  </a:cxn>
                  <a:cxn ang="0">
                    <a:pos x="19" y="19"/>
                  </a:cxn>
                  <a:cxn ang="0">
                    <a:pos x="14" y="19"/>
                  </a:cxn>
                  <a:cxn ang="0">
                    <a:pos x="14" y="19"/>
                  </a:cxn>
                  <a:cxn ang="0">
                    <a:pos x="10" y="19"/>
                  </a:cxn>
                  <a:cxn ang="0">
                    <a:pos x="10" y="19"/>
                  </a:cxn>
                  <a:cxn ang="0">
                    <a:pos x="5" y="19"/>
                  </a:cxn>
                  <a:cxn ang="0">
                    <a:pos x="5" y="19"/>
                  </a:cxn>
                  <a:cxn ang="0">
                    <a:pos x="0" y="19"/>
                  </a:cxn>
                  <a:cxn ang="0">
                    <a:pos x="0" y="19"/>
                  </a:cxn>
                  <a:cxn ang="0">
                    <a:pos x="0" y="19"/>
                  </a:cxn>
                  <a:cxn ang="0">
                    <a:pos x="5" y="19"/>
                  </a:cxn>
                </a:cxnLst>
                <a:rect l="0" t="0" r="r" b="b"/>
                <a:pathLst>
                  <a:path w="48" h="19">
                    <a:moveTo>
                      <a:pt x="5" y="19"/>
                    </a:moveTo>
                    <a:lnTo>
                      <a:pt x="48" y="0"/>
                    </a:lnTo>
                    <a:lnTo>
                      <a:pt x="48" y="0"/>
                    </a:lnTo>
                    <a:lnTo>
                      <a:pt x="48" y="5"/>
                    </a:lnTo>
                    <a:lnTo>
                      <a:pt x="48" y="5"/>
                    </a:lnTo>
                    <a:lnTo>
                      <a:pt x="48" y="5"/>
                    </a:lnTo>
                    <a:lnTo>
                      <a:pt x="48" y="5"/>
                    </a:lnTo>
                    <a:lnTo>
                      <a:pt x="48" y="10"/>
                    </a:lnTo>
                    <a:lnTo>
                      <a:pt x="43" y="10"/>
                    </a:lnTo>
                    <a:lnTo>
                      <a:pt x="43" y="10"/>
                    </a:lnTo>
                    <a:lnTo>
                      <a:pt x="43" y="10"/>
                    </a:lnTo>
                    <a:lnTo>
                      <a:pt x="38" y="14"/>
                    </a:lnTo>
                    <a:lnTo>
                      <a:pt x="34" y="14"/>
                    </a:lnTo>
                    <a:lnTo>
                      <a:pt x="29" y="14"/>
                    </a:lnTo>
                    <a:lnTo>
                      <a:pt x="24" y="19"/>
                    </a:lnTo>
                    <a:lnTo>
                      <a:pt x="19" y="19"/>
                    </a:lnTo>
                    <a:lnTo>
                      <a:pt x="14" y="19"/>
                    </a:lnTo>
                    <a:lnTo>
                      <a:pt x="14" y="19"/>
                    </a:lnTo>
                    <a:lnTo>
                      <a:pt x="10" y="19"/>
                    </a:lnTo>
                    <a:lnTo>
                      <a:pt x="10" y="19"/>
                    </a:lnTo>
                    <a:lnTo>
                      <a:pt x="5" y="19"/>
                    </a:lnTo>
                    <a:lnTo>
                      <a:pt x="5" y="19"/>
                    </a:lnTo>
                    <a:lnTo>
                      <a:pt x="0" y="19"/>
                    </a:lnTo>
                    <a:lnTo>
                      <a:pt x="0" y="19"/>
                    </a:lnTo>
                    <a:lnTo>
                      <a:pt x="0" y="19"/>
                    </a:lnTo>
                    <a:lnTo>
                      <a:pt x="5" y="19"/>
                    </a:lnTo>
                    <a:close/>
                  </a:path>
                </a:pathLst>
              </a:custGeom>
              <a:solidFill>
                <a:srgbClr val="CD957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64" name="Freeform 140"/>
              <p:cNvSpPr>
                <a:spLocks/>
              </p:cNvSpPr>
              <p:nvPr/>
            </p:nvSpPr>
            <p:spPr bwMode="auto">
              <a:xfrm>
                <a:off x="1172" y="9638"/>
                <a:ext cx="34" cy="14"/>
              </a:xfrm>
              <a:custGeom>
                <a:avLst/>
                <a:gdLst/>
                <a:ahLst/>
                <a:cxnLst>
                  <a:cxn ang="0">
                    <a:pos x="0" y="9"/>
                  </a:cxn>
                  <a:cxn ang="0">
                    <a:pos x="34" y="0"/>
                  </a:cxn>
                  <a:cxn ang="0">
                    <a:pos x="34" y="0"/>
                  </a:cxn>
                  <a:cxn ang="0">
                    <a:pos x="34" y="0"/>
                  </a:cxn>
                  <a:cxn ang="0">
                    <a:pos x="34" y="0"/>
                  </a:cxn>
                  <a:cxn ang="0">
                    <a:pos x="34" y="0"/>
                  </a:cxn>
                  <a:cxn ang="0">
                    <a:pos x="29" y="5"/>
                  </a:cxn>
                  <a:cxn ang="0">
                    <a:pos x="29" y="5"/>
                  </a:cxn>
                  <a:cxn ang="0">
                    <a:pos x="29" y="5"/>
                  </a:cxn>
                  <a:cxn ang="0">
                    <a:pos x="29" y="5"/>
                  </a:cxn>
                  <a:cxn ang="0">
                    <a:pos x="29" y="5"/>
                  </a:cxn>
                  <a:cxn ang="0">
                    <a:pos x="24" y="9"/>
                  </a:cxn>
                  <a:cxn ang="0">
                    <a:pos x="20" y="9"/>
                  </a:cxn>
                  <a:cxn ang="0">
                    <a:pos x="20" y="9"/>
                  </a:cxn>
                  <a:cxn ang="0">
                    <a:pos x="15" y="9"/>
                  </a:cxn>
                  <a:cxn ang="0">
                    <a:pos x="10" y="9"/>
                  </a:cxn>
                  <a:cxn ang="0">
                    <a:pos x="10" y="9"/>
                  </a:cxn>
                  <a:cxn ang="0">
                    <a:pos x="5" y="9"/>
                  </a:cxn>
                  <a:cxn ang="0">
                    <a:pos x="5" y="14"/>
                  </a:cxn>
                  <a:cxn ang="0">
                    <a:pos x="5" y="14"/>
                  </a:cxn>
                  <a:cxn ang="0">
                    <a:pos x="0" y="14"/>
                  </a:cxn>
                  <a:cxn ang="0">
                    <a:pos x="0" y="14"/>
                  </a:cxn>
                  <a:cxn ang="0">
                    <a:pos x="0" y="14"/>
                  </a:cxn>
                  <a:cxn ang="0">
                    <a:pos x="0" y="14"/>
                  </a:cxn>
                  <a:cxn ang="0">
                    <a:pos x="0" y="9"/>
                  </a:cxn>
                  <a:cxn ang="0">
                    <a:pos x="0" y="9"/>
                  </a:cxn>
                </a:cxnLst>
                <a:rect l="0" t="0" r="r" b="b"/>
                <a:pathLst>
                  <a:path w="34" h="14">
                    <a:moveTo>
                      <a:pt x="0" y="9"/>
                    </a:moveTo>
                    <a:lnTo>
                      <a:pt x="34" y="0"/>
                    </a:lnTo>
                    <a:lnTo>
                      <a:pt x="34" y="0"/>
                    </a:lnTo>
                    <a:lnTo>
                      <a:pt x="34" y="0"/>
                    </a:lnTo>
                    <a:lnTo>
                      <a:pt x="34" y="0"/>
                    </a:lnTo>
                    <a:lnTo>
                      <a:pt x="34" y="0"/>
                    </a:lnTo>
                    <a:lnTo>
                      <a:pt x="29" y="5"/>
                    </a:lnTo>
                    <a:lnTo>
                      <a:pt x="29" y="5"/>
                    </a:lnTo>
                    <a:lnTo>
                      <a:pt x="29" y="5"/>
                    </a:lnTo>
                    <a:lnTo>
                      <a:pt x="29" y="5"/>
                    </a:lnTo>
                    <a:lnTo>
                      <a:pt x="29" y="5"/>
                    </a:lnTo>
                    <a:lnTo>
                      <a:pt x="24" y="9"/>
                    </a:lnTo>
                    <a:lnTo>
                      <a:pt x="20" y="9"/>
                    </a:lnTo>
                    <a:lnTo>
                      <a:pt x="20" y="9"/>
                    </a:lnTo>
                    <a:lnTo>
                      <a:pt x="15" y="9"/>
                    </a:lnTo>
                    <a:lnTo>
                      <a:pt x="10" y="9"/>
                    </a:lnTo>
                    <a:lnTo>
                      <a:pt x="10" y="9"/>
                    </a:lnTo>
                    <a:lnTo>
                      <a:pt x="5" y="9"/>
                    </a:lnTo>
                    <a:lnTo>
                      <a:pt x="5" y="14"/>
                    </a:lnTo>
                    <a:lnTo>
                      <a:pt x="5" y="14"/>
                    </a:lnTo>
                    <a:lnTo>
                      <a:pt x="0" y="14"/>
                    </a:lnTo>
                    <a:lnTo>
                      <a:pt x="0" y="14"/>
                    </a:lnTo>
                    <a:lnTo>
                      <a:pt x="0" y="14"/>
                    </a:lnTo>
                    <a:lnTo>
                      <a:pt x="0" y="14"/>
                    </a:lnTo>
                    <a:lnTo>
                      <a:pt x="0" y="9"/>
                    </a:lnTo>
                    <a:lnTo>
                      <a:pt x="0" y="9"/>
                    </a:lnTo>
                    <a:close/>
                  </a:path>
                </a:pathLst>
              </a:custGeom>
              <a:solidFill>
                <a:srgbClr val="D39A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65" name="Freeform 141"/>
              <p:cNvSpPr>
                <a:spLocks/>
              </p:cNvSpPr>
              <p:nvPr/>
            </p:nvSpPr>
            <p:spPr bwMode="auto">
              <a:xfrm>
                <a:off x="1288" y="9575"/>
                <a:ext cx="38" cy="44"/>
              </a:xfrm>
              <a:custGeom>
                <a:avLst/>
                <a:gdLst/>
                <a:ahLst/>
                <a:cxnLst>
                  <a:cxn ang="0">
                    <a:pos x="0" y="5"/>
                  </a:cxn>
                  <a:cxn ang="0">
                    <a:pos x="4" y="0"/>
                  </a:cxn>
                  <a:cxn ang="0">
                    <a:pos x="4" y="0"/>
                  </a:cxn>
                  <a:cxn ang="0">
                    <a:pos x="9" y="0"/>
                  </a:cxn>
                  <a:cxn ang="0">
                    <a:pos x="14" y="0"/>
                  </a:cxn>
                  <a:cxn ang="0">
                    <a:pos x="24" y="0"/>
                  </a:cxn>
                  <a:cxn ang="0">
                    <a:pos x="28" y="5"/>
                  </a:cxn>
                  <a:cxn ang="0">
                    <a:pos x="28" y="5"/>
                  </a:cxn>
                  <a:cxn ang="0">
                    <a:pos x="33" y="5"/>
                  </a:cxn>
                  <a:cxn ang="0">
                    <a:pos x="33" y="5"/>
                  </a:cxn>
                  <a:cxn ang="0">
                    <a:pos x="33" y="5"/>
                  </a:cxn>
                  <a:cxn ang="0">
                    <a:pos x="33" y="5"/>
                  </a:cxn>
                  <a:cxn ang="0">
                    <a:pos x="33" y="5"/>
                  </a:cxn>
                  <a:cxn ang="0">
                    <a:pos x="33" y="5"/>
                  </a:cxn>
                  <a:cxn ang="0">
                    <a:pos x="33" y="5"/>
                  </a:cxn>
                  <a:cxn ang="0">
                    <a:pos x="33" y="5"/>
                  </a:cxn>
                  <a:cxn ang="0">
                    <a:pos x="33" y="10"/>
                  </a:cxn>
                  <a:cxn ang="0">
                    <a:pos x="33" y="10"/>
                  </a:cxn>
                  <a:cxn ang="0">
                    <a:pos x="33" y="15"/>
                  </a:cxn>
                  <a:cxn ang="0">
                    <a:pos x="33" y="24"/>
                  </a:cxn>
                  <a:cxn ang="0">
                    <a:pos x="33" y="29"/>
                  </a:cxn>
                  <a:cxn ang="0">
                    <a:pos x="33" y="34"/>
                  </a:cxn>
                  <a:cxn ang="0">
                    <a:pos x="33" y="39"/>
                  </a:cxn>
                  <a:cxn ang="0">
                    <a:pos x="38" y="39"/>
                  </a:cxn>
                  <a:cxn ang="0">
                    <a:pos x="38" y="44"/>
                  </a:cxn>
                  <a:cxn ang="0">
                    <a:pos x="33" y="44"/>
                  </a:cxn>
                  <a:cxn ang="0">
                    <a:pos x="33" y="39"/>
                  </a:cxn>
                  <a:cxn ang="0">
                    <a:pos x="28" y="39"/>
                  </a:cxn>
                  <a:cxn ang="0">
                    <a:pos x="28" y="34"/>
                  </a:cxn>
                  <a:cxn ang="0">
                    <a:pos x="24" y="34"/>
                  </a:cxn>
                  <a:cxn ang="0">
                    <a:pos x="19" y="29"/>
                  </a:cxn>
                  <a:cxn ang="0">
                    <a:pos x="14" y="24"/>
                  </a:cxn>
                  <a:cxn ang="0">
                    <a:pos x="9" y="24"/>
                  </a:cxn>
                  <a:cxn ang="0">
                    <a:pos x="9" y="20"/>
                  </a:cxn>
                  <a:cxn ang="0">
                    <a:pos x="4" y="20"/>
                  </a:cxn>
                  <a:cxn ang="0">
                    <a:pos x="4" y="15"/>
                  </a:cxn>
                  <a:cxn ang="0">
                    <a:pos x="4" y="15"/>
                  </a:cxn>
                  <a:cxn ang="0">
                    <a:pos x="4" y="10"/>
                  </a:cxn>
                  <a:cxn ang="0">
                    <a:pos x="4" y="10"/>
                  </a:cxn>
                  <a:cxn ang="0">
                    <a:pos x="0" y="10"/>
                  </a:cxn>
                  <a:cxn ang="0">
                    <a:pos x="0" y="5"/>
                  </a:cxn>
                </a:cxnLst>
                <a:rect l="0" t="0" r="r" b="b"/>
                <a:pathLst>
                  <a:path w="38" h="44">
                    <a:moveTo>
                      <a:pt x="0" y="5"/>
                    </a:moveTo>
                    <a:lnTo>
                      <a:pt x="4" y="0"/>
                    </a:lnTo>
                    <a:lnTo>
                      <a:pt x="4" y="0"/>
                    </a:lnTo>
                    <a:lnTo>
                      <a:pt x="9" y="0"/>
                    </a:lnTo>
                    <a:lnTo>
                      <a:pt x="14" y="0"/>
                    </a:lnTo>
                    <a:lnTo>
                      <a:pt x="24" y="0"/>
                    </a:lnTo>
                    <a:lnTo>
                      <a:pt x="28" y="5"/>
                    </a:lnTo>
                    <a:lnTo>
                      <a:pt x="28" y="5"/>
                    </a:lnTo>
                    <a:lnTo>
                      <a:pt x="33" y="5"/>
                    </a:lnTo>
                    <a:lnTo>
                      <a:pt x="33" y="5"/>
                    </a:lnTo>
                    <a:lnTo>
                      <a:pt x="33" y="5"/>
                    </a:lnTo>
                    <a:lnTo>
                      <a:pt x="33" y="5"/>
                    </a:lnTo>
                    <a:lnTo>
                      <a:pt x="33" y="5"/>
                    </a:lnTo>
                    <a:lnTo>
                      <a:pt x="33" y="5"/>
                    </a:lnTo>
                    <a:lnTo>
                      <a:pt x="33" y="5"/>
                    </a:lnTo>
                    <a:lnTo>
                      <a:pt x="33" y="5"/>
                    </a:lnTo>
                    <a:lnTo>
                      <a:pt x="33" y="10"/>
                    </a:lnTo>
                    <a:lnTo>
                      <a:pt x="33" y="10"/>
                    </a:lnTo>
                    <a:lnTo>
                      <a:pt x="33" y="15"/>
                    </a:lnTo>
                    <a:lnTo>
                      <a:pt x="33" y="24"/>
                    </a:lnTo>
                    <a:lnTo>
                      <a:pt x="33" y="29"/>
                    </a:lnTo>
                    <a:lnTo>
                      <a:pt x="33" y="34"/>
                    </a:lnTo>
                    <a:lnTo>
                      <a:pt x="33" y="39"/>
                    </a:lnTo>
                    <a:lnTo>
                      <a:pt x="38" y="39"/>
                    </a:lnTo>
                    <a:lnTo>
                      <a:pt x="38" y="44"/>
                    </a:lnTo>
                    <a:lnTo>
                      <a:pt x="33" y="44"/>
                    </a:lnTo>
                    <a:lnTo>
                      <a:pt x="33" y="39"/>
                    </a:lnTo>
                    <a:lnTo>
                      <a:pt x="28" y="39"/>
                    </a:lnTo>
                    <a:lnTo>
                      <a:pt x="28" y="34"/>
                    </a:lnTo>
                    <a:lnTo>
                      <a:pt x="24" y="34"/>
                    </a:lnTo>
                    <a:lnTo>
                      <a:pt x="19" y="29"/>
                    </a:lnTo>
                    <a:lnTo>
                      <a:pt x="14" y="24"/>
                    </a:lnTo>
                    <a:lnTo>
                      <a:pt x="9" y="24"/>
                    </a:lnTo>
                    <a:lnTo>
                      <a:pt x="9" y="20"/>
                    </a:lnTo>
                    <a:lnTo>
                      <a:pt x="4" y="20"/>
                    </a:lnTo>
                    <a:lnTo>
                      <a:pt x="4" y="15"/>
                    </a:lnTo>
                    <a:lnTo>
                      <a:pt x="4" y="15"/>
                    </a:lnTo>
                    <a:lnTo>
                      <a:pt x="4" y="10"/>
                    </a:lnTo>
                    <a:lnTo>
                      <a:pt x="4" y="10"/>
                    </a:lnTo>
                    <a:lnTo>
                      <a:pt x="0" y="10"/>
                    </a:lnTo>
                    <a:lnTo>
                      <a:pt x="0" y="5"/>
                    </a:lnTo>
                    <a:close/>
                  </a:path>
                </a:pathLst>
              </a:custGeom>
              <a:solidFill>
                <a:srgbClr val="B3846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66" name="Freeform 142"/>
              <p:cNvSpPr>
                <a:spLocks/>
              </p:cNvSpPr>
              <p:nvPr/>
            </p:nvSpPr>
            <p:spPr bwMode="auto">
              <a:xfrm>
                <a:off x="1292" y="9580"/>
                <a:ext cx="34" cy="39"/>
              </a:xfrm>
              <a:custGeom>
                <a:avLst/>
                <a:gdLst/>
                <a:ahLst/>
                <a:cxnLst>
                  <a:cxn ang="0">
                    <a:pos x="0" y="5"/>
                  </a:cxn>
                  <a:cxn ang="0">
                    <a:pos x="5" y="0"/>
                  </a:cxn>
                  <a:cxn ang="0">
                    <a:pos x="5" y="0"/>
                  </a:cxn>
                  <a:cxn ang="0">
                    <a:pos x="10" y="0"/>
                  </a:cxn>
                  <a:cxn ang="0">
                    <a:pos x="15" y="0"/>
                  </a:cxn>
                  <a:cxn ang="0">
                    <a:pos x="20" y="0"/>
                  </a:cxn>
                  <a:cxn ang="0">
                    <a:pos x="24" y="0"/>
                  </a:cxn>
                  <a:cxn ang="0">
                    <a:pos x="29" y="5"/>
                  </a:cxn>
                  <a:cxn ang="0">
                    <a:pos x="29" y="5"/>
                  </a:cxn>
                  <a:cxn ang="0">
                    <a:pos x="29" y="5"/>
                  </a:cxn>
                  <a:cxn ang="0">
                    <a:pos x="29" y="5"/>
                  </a:cxn>
                  <a:cxn ang="0">
                    <a:pos x="29" y="5"/>
                  </a:cxn>
                  <a:cxn ang="0">
                    <a:pos x="29" y="5"/>
                  </a:cxn>
                  <a:cxn ang="0">
                    <a:pos x="29" y="5"/>
                  </a:cxn>
                  <a:cxn ang="0">
                    <a:pos x="29" y="5"/>
                  </a:cxn>
                  <a:cxn ang="0">
                    <a:pos x="29" y="5"/>
                  </a:cxn>
                  <a:cxn ang="0">
                    <a:pos x="29" y="5"/>
                  </a:cxn>
                  <a:cxn ang="0">
                    <a:pos x="29" y="10"/>
                  </a:cxn>
                  <a:cxn ang="0">
                    <a:pos x="29" y="15"/>
                  </a:cxn>
                  <a:cxn ang="0">
                    <a:pos x="29" y="19"/>
                  </a:cxn>
                  <a:cxn ang="0">
                    <a:pos x="29" y="24"/>
                  </a:cxn>
                  <a:cxn ang="0">
                    <a:pos x="29" y="29"/>
                  </a:cxn>
                  <a:cxn ang="0">
                    <a:pos x="34" y="34"/>
                  </a:cxn>
                  <a:cxn ang="0">
                    <a:pos x="34" y="34"/>
                  </a:cxn>
                  <a:cxn ang="0">
                    <a:pos x="34" y="39"/>
                  </a:cxn>
                  <a:cxn ang="0">
                    <a:pos x="29" y="39"/>
                  </a:cxn>
                  <a:cxn ang="0">
                    <a:pos x="29" y="34"/>
                  </a:cxn>
                  <a:cxn ang="0">
                    <a:pos x="29" y="34"/>
                  </a:cxn>
                  <a:cxn ang="0">
                    <a:pos x="24" y="29"/>
                  </a:cxn>
                  <a:cxn ang="0">
                    <a:pos x="20" y="29"/>
                  </a:cxn>
                  <a:cxn ang="0">
                    <a:pos x="20" y="24"/>
                  </a:cxn>
                  <a:cxn ang="0">
                    <a:pos x="15" y="24"/>
                  </a:cxn>
                  <a:cxn ang="0">
                    <a:pos x="10" y="19"/>
                  </a:cxn>
                  <a:cxn ang="0">
                    <a:pos x="5" y="19"/>
                  </a:cxn>
                  <a:cxn ang="0">
                    <a:pos x="5" y="15"/>
                  </a:cxn>
                  <a:cxn ang="0">
                    <a:pos x="5" y="15"/>
                  </a:cxn>
                  <a:cxn ang="0">
                    <a:pos x="5" y="10"/>
                  </a:cxn>
                  <a:cxn ang="0">
                    <a:pos x="0" y="10"/>
                  </a:cxn>
                  <a:cxn ang="0">
                    <a:pos x="0" y="10"/>
                  </a:cxn>
                  <a:cxn ang="0">
                    <a:pos x="0" y="5"/>
                  </a:cxn>
                  <a:cxn ang="0">
                    <a:pos x="0" y="5"/>
                  </a:cxn>
                </a:cxnLst>
                <a:rect l="0" t="0" r="r" b="b"/>
                <a:pathLst>
                  <a:path w="34" h="39">
                    <a:moveTo>
                      <a:pt x="0" y="5"/>
                    </a:moveTo>
                    <a:lnTo>
                      <a:pt x="5" y="0"/>
                    </a:lnTo>
                    <a:lnTo>
                      <a:pt x="5" y="0"/>
                    </a:lnTo>
                    <a:lnTo>
                      <a:pt x="10" y="0"/>
                    </a:lnTo>
                    <a:lnTo>
                      <a:pt x="15" y="0"/>
                    </a:lnTo>
                    <a:lnTo>
                      <a:pt x="20" y="0"/>
                    </a:lnTo>
                    <a:lnTo>
                      <a:pt x="24" y="0"/>
                    </a:lnTo>
                    <a:lnTo>
                      <a:pt x="29" y="5"/>
                    </a:lnTo>
                    <a:lnTo>
                      <a:pt x="29" y="5"/>
                    </a:lnTo>
                    <a:lnTo>
                      <a:pt x="29" y="5"/>
                    </a:lnTo>
                    <a:lnTo>
                      <a:pt x="29" y="5"/>
                    </a:lnTo>
                    <a:lnTo>
                      <a:pt x="29" y="5"/>
                    </a:lnTo>
                    <a:lnTo>
                      <a:pt x="29" y="5"/>
                    </a:lnTo>
                    <a:lnTo>
                      <a:pt x="29" y="5"/>
                    </a:lnTo>
                    <a:lnTo>
                      <a:pt x="29" y="5"/>
                    </a:lnTo>
                    <a:lnTo>
                      <a:pt x="29" y="5"/>
                    </a:lnTo>
                    <a:lnTo>
                      <a:pt x="29" y="5"/>
                    </a:lnTo>
                    <a:lnTo>
                      <a:pt x="29" y="10"/>
                    </a:lnTo>
                    <a:lnTo>
                      <a:pt x="29" y="15"/>
                    </a:lnTo>
                    <a:lnTo>
                      <a:pt x="29" y="19"/>
                    </a:lnTo>
                    <a:lnTo>
                      <a:pt x="29" y="24"/>
                    </a:lnTo>
                    <a:lnTo>
                      <a:pt x="29" y="29"/>
                    </a:lnTo>
                    <a:lnTo>
                      <a:pt x="34" y="34"/>
                    </a:lnTo>
                    <a:lnTo>
                      <a:pt x="34" y="34"/>
                    </a:lnTo>
                    <a:lnTo>
                      <a:pt x="34" y="39"/>
                    </a:lnTo>
                    <a:lnTo>
                      <a:pt x="29" y="39"/>
                    </a:lnTo>
                    <a:lnTo>
                      <a:pt x="29" y="34"/>
                    </a:lnTo>
                    <a:lnTo>
                      <a:pt x="29" y="34"/>
                    </a:lnTo>
                    <a:lnTo>
                      <a:pt x="24" y="29"/>
                    </a:lnTo>
                    <a:lnTo>
                      <a:pt x="20" y="29"/>
                    </a:lnTo>
                    <a:lnTo>
                      <a:pt x="20" y="24"/>
                    </a:lnTo>
                    <a:lnTo>
                      <a:pt x="15" y="24"/>
                    </a:lnTo>
                    <a:lnTo>
                      <a:pt x="10" y="19"/>
                    </a:lnTo>
                    <a:lnTo>
                      <a:pt x="5" y="19"/>
                    </a:lnTo>
                    <a:lnTo>
                      <a:pt x="5" y="15"/>
                    </a:lnTo>
                    <a:lnTo>
                      <a:pt x="5" y="15"/>
                    </a:lnTo>
                    <a:lnTo>
                      <a:pt x="5" y="10"/>
                    </a:lnTo>
                    <a:lnTo>
                      <a:pt x="0" y="10"/>
                    </a:lnTo>
                    <a:lnTo>
                      <a:pt x="0" y="10"/>
                    </a:lnTo>
                    <a:lnTo>
                      <a:pt x="0" y="5"/>
                    </a:lnTo>
                    <a:lnTo>
                      <a:pt x="0" y="5"/>
                    </a:lnTo>
                    <a:close/>
                  </a:path>
                </a:pathLst>
              </a:custGeom>
              <a:solidFill>
                <a:srgbClr val="AC806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67" name="Freeform 143"/>
              <p:cNvSpPr>
                <a:spLocks/>
              </p:cNvSpPr>
              <p:nvPr/>
            </p:nvSpPr>
            <p:spPr bwMode="auto">
              <a:xfrm>
                <a:off x="1297" y="9585"/>
                <a:ext cx="29" cy="34"/>
              </a:xfrm>
              <a:custGeom>
                <a:avLst/>
                <a:gdLst/>
                <a:ahLst/>
                <a:cxnLst>
                  <a:cxn ang="0">
                    <a:pos x="0" y="5"/>
                  </a:cxn>
                  <a:cxn ang="0">
                    <a:pos x="0" y="0"/>
                  </a:cxn>
                  <a:cxn ang="0">
                    <a:pos x="5" y="0"/>
                  </a:cxn>
                  <a:cxn ang="0">
                    <a:pos x="10" y="0"/>
                  </a:cxn>
                  <a:cxn ang="0">
                    <a:pos x="10" y="0"/>
                  </a:cxn>
                  <a:cxn ang="0">
                    <a:pos x="15" y="0"/>
                  </a:cxn>
                  <a:cxn ang="0">
                    <a:pos x="19" y="0"/>
                  </a:cxn>
                  <a:cxn ang="0">
                    <a:pos x="24" y="5"/>
                  </a:cxn>
                  <a:cxn ang="0">
                    <a:pos x="24" y="5"/>
                  </a:cxn>
                  <a:cxn ang="0">
                    <a:pos x="24" y="5"/>
                  </a:cxn>
                  <a:cxn ang="0">
                    <a:pos x="24" y="5"/>
                  </a:cxn>
                  <a:cxn ang="0">
                    <a:pos x="24" y="5"/>
                  </a:cxn>
                  <a:cxn ang="0">
                    <a:pos x="24" y="5"/>
                  </a:cxn>
                  <a:cxn ang="0">
                    <a:pos x="24" y="5"/>
                  </a:cxn>
                  <a:cxn ang="0">
                    <a:pos x="24" y="5"/>
                  </a:cxn>
                  <a:cxn ang="0">
                    <a:pos x="24" y="5"/>
                  </a:cxn>
                  <a:cxn ang="0">
                    <a:pos x="24" y="5"/>
                  </a:cxn>
                  <a:cxn ang="0">
                    <a:pos x="24" y="10"/>
                  </a:cxn>
                  <a:cxn ang="0">
                    <a:pos x="24" y="14"/>
                  </a:cxn>
                  <a:cxn ang="0">
                    <a:pos x="24" y="19"/>
                  </a:cxn>
                  <a:cxn ang="0">
                    <a:pos x="24" y="19"/>
                  </a:cxn>
                  <a:cxn ang="0">
                    <a:pos x="24" y="24"/>
                  </a:cxn>
                  <a:cxn ang="0">
                    <a:pos x="29" y="29"/>
                  </a:cxn>
                  <a:cxn ang="0">
                    <a:pos x="29" y="29"/>
                  </a:cxn>
                  <a:cxn ang="0">
                    <a:pos x="29" y="34"/>
                  </a:cxn>
                  <a:cxn ang="0">
                    <a:pos x="24" y="34"/>
                  </a:cxn>
                  <a:cxn ang="0">
                    <a:pos x="24" y="29"/>
                  </a:cxn>
                  <a:cxn ang="0">
                    <a:pos x="24" y="29"/>
                  </a:cxn>
                  <a:cxn ang="0">
                    <a:pos x="19" y="29"/>
                  </a:cxn>
                  <a:cxn ang="0">
                    <a:pos x="19" y="24"/>
                  </a:cxn>
                  <a:cxn ang="0">
                    <a:pos x="15" y="24"/>
                  </a:cxn>
                  <a:cxn ang="0">
                    <a:pos x="10" y="19"/>
                  </a:cxn>
                  <a:cxn ang="0">
                    <a:pos x="10" y="19"/>
                  </a:cxn>
                  <a:cxn ang="0">
                    <a:pos x="5" y="14"/>
                  </a:cxn>
                  <a:cxn ang="0">
                    <a:pos x="5" y="14"/>
                  </a:cxn>
                  <a:cxn ang="0">
                    <a:pos x="5" y="10"/>
                  </a:cxn>
                  <a:cxn ang="0">
                    <a:pos x="0" y="10"/>
                  </a:cxn>
                  <a:cxn ang="0">
                    <a:pos x="0" y="10"/>
                  </a:cxn>
                  <a:cxn ang="0">
                    <a:pos x="0" y="10"/>
                  </a:cxn>
                  <a:cxn ang="0">
                    <a:pos x="0" y="5"/>
                  </a:cxn>
                  <a:cxn ang="0">
                    <a:pos x="0" y="5"/>
                  </a:cxn>
                </a:cxnLst>
                <a:rect l="0" t="0" r="r" b="b"/>
                <a:pathLst>
                  <a:path w="29" h="34">
                    <a:moveTo>
                      <a:pt x="0" y="5"/>
                    </a:moveTo>
                    <a:lnTo>
                      <a:pt x="0" y="0"/>
                    </a:lnTo>
                    <a:lnTo>
                      <a:pt x="5" y="0"/>
                    </a:lnTo>
                    <a:lnTo>
                      <a:pt x="10" y="0"/>
                    </a:lnTo>
                    <a:lnTo>
                      <a:pt x="10" y="0"/>
                    </a:lnTo>
                    <a:lnTo>
                      <a:pt x="15" y="0"/>
                    </a:lnTo>
                    <a:lnTo>
                      <a:pt x="19" y="0"/>
                    </a:lnTo>
                    <a:lnTo>
                      <a:pt x="24" y="5"/>
                    </a:lnTo>
                    <a:lnTo>
                      <a:pt x="24" y="5"/>
                    </a:lnTo>
                    <a:lnTo>
                      <a:pt x="24" y="5"/>
                    </a:lnTo>
                    <a:lnTo>
                      <a:pt x="24" y="5"/>
                    </a:lnTo>
                    <a:lnTo>
                      <a:pt x="24" y="5"/>
                    </a:lnTo>
                    <a:lnTo>
                      <a:pt x="24" y="5"/>
                    </a:lnTo>
                    <a:lnTo>
                      <a:pt x="24" y="5"/>
                    </a:lnTo>
                    <a:lnTo>
                      <a:pt x="24" y="5"/>
                    </a:lnTo>
                    <a:lnTo>
                      <a:pt x="24" y="5"/>
                    </a:lnTo>
                    <a:lnTo>
                      <a:pt x="24" y="5"/>
                    </a:lnTo>
                    <a:lnTo>
                      <a:pt x="24" y="10"/>
                    </a:lnTo>
                    <a:lnTo>
                      <a:pt x="24" y="14"/>
                    </a:lnTo>
                    <a:lnTo>
                      <a:pt x="24" y="19"/>
                    </a:lnTo>
                    <a:lnTo>
                      <a:pt x="24" y="19"/>
                    </a:lnTo>
                    <a:lnTo>
                      <a:pt x="24" y="24"/>
                    </a:lnTo>
                    <a:lnTo>
                      <a:pt x="29" y="29"/>
                    </a:lnTo>
                    <a:lnTo>
                      <a:pt x="29" y="29"/>
                    </a:lnTo>
                    <a:lnTo>
                      <a:pt x="29" y="34"/>
                    </a:lnTo>
                    <a:lnTo>
                      <a:pt x="24" y="34"/>
                    </a:lnTo>
                    <a:lnTo>
                      <a:pt x="24" y="29"/>
                    </a:lnTo>
                    <a:lnTo>
                      <a:pt x="24" y="29"/>
                    </a:lnTo>
                    <a:lnTo>
                      <a:pt x="19" y="29"/>
                    </a:lnTo>
                    <a:lnTo>
                      <a:pt x="19" y="24"/>
                    </a:lnTo>
                    <a:lnTo>
                      <a:pt x="15" y="24"/>
                    </a:lnTo>
                    <a:lnTo>
                      <a:pt x="10" y="19"/>
                    </a:lnTo>
                    <a:lnTo>
                      <a:pt x="10" y="19"/>
                    </a:lnTo>
                    <a:lnTo>
                      <a:pt x="5" y="14"/>
                    </a:lnTo>
                    <a:lnTo>
                      <a:pt x="5" y="14"/>
                    </a:lnTo>
                    <a:lnTo>
                      <a:pt x="5" y="10"/>
                    </a:lnTo>
                    <a:lnTo>
                      <a:pt x="0" y="10"/>
                    </a:lnTo>
                    <a:lnTo>
                      <a:pt x="0" y="10"/>
                    </a:lnTo>
                    <a:lnTo>
                      <a:pt x="0" y="10"/>
                    </a:lnTo>
                    <a:lnTo>
                      <a:pt x="0" y="5"/>
                    </a:lnTo>
                    <a:lnTo>
                      <a:pt x="0" y="5"/>
                    </a:lnTo>
                    <a:close/>
                  </a:path>
                </a:pathLst>
              </a:custGeom>
              <a:solidFill>
                <a:srgbClr val="A47B6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68" name="Freeform 144"/>
              <p:cNvSpPr>
                <a:spLocks/>
              </p:cNvSpPr>
              <p:nvPr/>
            </p:nvSpPr>
            <p:spPr bwMode="auto">
              <a:xfrm>
                <a:off x="1302" y="9590"/>
                <a:ext cx="24" cy="29"/>
              </a:xfrm>
              <a:custGeom>
                <a:avLst/>
                <a:gdLst/>
                <a:ahLst/>
                <a:cxnLst>
                  <a:cxn ang="0">
                    <a:pos x="24" y="29"/>
                  </a:cxn>
                  <a:cxn ang="0">
                    <a:pos x="24" y="24"/>
                  </a:cxn>
                  <a:cxn ang="0">
                    <a:pos x="24" y="24"/>
                  </a:cxn>
                  <a:cxn ang="0">
                    <a:pos x="19" y="19"/>
                  </a:cxn>
                  <a:cxn ang="0">
                    <a:pos x="19" y="19"/>
                  </a:cxn>
                  <a:cxn ang="0">
                    <a:pos x="19" y="14"/>
                  </a:cxn>
                  <a:cxn ang="0">
                    <a:pos x="19" y="9"/>
                  </a:cxn>
                  <a:cxn ang="0">
                    <a:pos x="19" y="9"/>
                  </a:cxn>
                  <a:cxn ang="0">
                    <a:pos x="19" y="5"/>
                  </a:cxn>
                  <a:cxn ang="0">
                    <a:pos x="19" y="5"/>
                  </a:cxn>
                  <a:cxn ang="0">
                    <a:pos x="19" y="5"/>
                  </a:cxn>
                  <a:cxn ang="0">
                    <a:pos x="19" y="5"/>
                  </a:cxn>
                  <a:cxn ang="0">
                    <a:pos x="19" y="5"/>
                  </a:cxn>
                  <a:cxn ang="0">
                    <a:pos x="19" y="5"/>
                  </a:cxn>
                  <a:cxn ang="0">
                    <a:pos x="19" y="5"/>
                  </a:cxn>
                  <a:cxn ang="0">
                    <a:pos x="19" y="5"/>
                  </a:cxn>
                  <a:cxn ang="0">
                    <a:pos x="19" y="5"/>
                  </a:cxn>
                  <a:cxn ang="0">
                    <a:pos x="19" y="5"/>
                  </a:cxn>
                  <a:cxn ang="0">
                    <a:pos x="14" y="0"/>
                  </a:cxn>
                  <a:cxn ang="0">
                    <a:pos x="14" y="0"/>
                  </a:cxn>
                  <a:cxn ang="0">
                    <a:pos x="10" y="0"/>
                  </a:cxn>
                  <a:cxn ang="0">
                    <a:pos x="5" y="0"/>
                  </a:cxn>
                  <a:cxn ang="0">
                    <a:pos x="5" y="0"/>
                  </a:cxn>
                  <a:cxn ang="0">
                    <a:pos x="0" y="0"/>
                  </a:cxn>
                  <a:cxn ang="0">
                    <a:pos x="0" y="5"/>
                  </a:cxn>
                  <a:cxn ang="0">
                    <a:pos x="0" y="5"/>
                  </a:cxn>
                  <a:cxn ang="0">
                    <a:pos x="0" y="5"/>
                  </a:cxn>
                  <a:cxn ang="0">
                    <a:pos x="0" y="9"/>
                  </a:cxn>
                  <a:cxn ang="0">
                    <a:pos x="0" y="9"/>
                  </a:cxn>
                  <a:cxn ang="0">
                    <a:pos x="0" y="9"/>
                  </a:cxn>
                  <a:cxn ang="0">
                    <a:pos x="5" y="9"/>
                  </a:cxn>
                  <a:cxn ang="0">
                    <a:pos x="5" y="14"/>
                  </a:cxn>
                  <a:cxn ang="0">
                    <a:pos x="5" y="14"/>
                  </a:cxn>
                  <a:cxn ang="0">
                    <a:pos x="10" y="19"/>
                  </a:cxn>
                  <a:cxn ang="0">
                    <a:pos x="10" y="19"/>
                  </a:cxn>
                  <a:cxn ang="0">
                    <a:pos x="14" y="19"/>
                  </a:cxn>
                  <a:cxn ang="0">
                    <a:pos x="14" y="24"/>
                  </a:cxn>
                  <a:cxn ang="0">
                    <a:pos x="19" y="24"/>
                  </a:cxn>
                  <a:cxn ang="0">
                    <a:pos x="19" y="24"/>
                  </a:cxn>
                  <a:cxn ang="0">
                    <a:pos x="19" y="29"/>
                  </a:cxn>
                  <a:cxn ang="0">
                    <a:pos x="24" y="29"/>
                  </a:cxn>
                </a:cxnLst>
                <a:rect l="0" t="0" r="r" b="b"/>
                <a:pathLst>
                  <a:path w="24" h="29">
                    <a:moveTo>
                      <a:pt x="24" y="29"/>
                    </a:moveTo>
                    <a:lnTo>
                      <a:pt x="24" y="24"/>
                    </a:lnTo>
                    <a:lnTo>
                      <a:pt x="24" y="24"/>
                    </a:lnTo>
                    <a:lnTo>
                      <a:pt x="19" y="19"/>
                    </a:lnTo>
                    <a:lnTo>
                      <a:pt x="19" y="19"/>
                    </a:lnTo>
                    <a:lnTo>
                      <a:pt x="19" y="14"/>
                    </a:lnTo>
                    <a:lnTo>
                      <a:pt x="19" y="9"/>
                    </a:lnTo>
                    <a:lnTo>
                      <a:pt x="19" y="9"/>
                    </a:lnTo>
                    <a:lnTo>
                      <a:pt x="19" y="5"/>
                    </a:lnTo>
                    <a:lnTo>
                      <a:pt x="19" y="5"/>
                    </a:lnTo>
                    <a:lnTo>
                      <a:pt x="19" y="5"/>
                    </a:lnTo>
                    <a:lnTo>
                      <a:pt x="19" y="5"/>
                    </a:lnTo>
                    <a:lnTo>
                      <a:pt x="19" y="5"/>
                    </a:lnTo>
                    <a:lnTo>
                      <a:pt x="19" y="5"/>
                    </a:lnTo>
                    <a:lnTo>
                      <a:pt x="19" y="5"/>
                    </a:lnTo>
                    <a:lnTo>
                      <a:pt x="19" y="5"/>
                    </a:lnTo>
                    <a:lnTo>
                      <a:pt x="19" y="5"/>
                    </a:lnTo>
                    <a:lnTo>
                      <a:pt x="19" y="5"/>
                    </a:lnTo>
                    <a:lnTo>
                      <a:pt x="14" y="0"/>
                    </a:lnTo>
                    <a:lnTo>
                      <a:pt x="14" y="0"/>
                    </a:lnTo>
                    <a:lnTo>
                      <a:pt x="10" y="0"/>
                    </a:lnTo>
                    <a:lnTo>
                      <a:pt x="5" y="0"/>
                    </a:lnTo>
                    <a:lnTo>
                      <a:pt x="5" y="0"/>
                    </a:lnTo>
                    <a:lnTo>
                      <a:pt x="0" y="0"/>
                    </a:lnTo>
                    <a:lnTo>
                      <a:pt x="0" y="5"/>
                    </a:lnTo>
                    <a:lnTo>
                      <a:pt x="0" y="5"/>
                    </a:lnTo>
                    <a:lnTo>
                      <a:pt x="0" y="5"/>
                    </a:lnTo>
                    <a:lnTo>
                      <a:pt x="0" y="9"/>
                    </a:lnTo>
                    <a:lnTo>
                      <a:pt x="0" y="9"/>
                    </a:lnTo>
                    <a:lnTo>
                      <a:pt x="0" y="9"/>
                    </a:lnTo>
                    <a:lnTo>
                      <a:pt x="5" y="9"/>
                    </a:lnTo>
                    <a:lnTo>
                      <a:pt x="5" y="14"/>
                    </a:lnTo>
                    <a:lnTo>
                      <a:pt x="5" y="14"/>
                    </a:lnTo>
                    <a:lnTo>
                      <a:pt x="10" y="19"/>
                    </a:lnTo>
                    <a:lnTo>
                      <a:pt x="10" y="19"/>
                    </a:lnTo>
                    <a:lnTo>
                      <a:pt x="14" y="19"/>
                    </a:lnTo>
                    <a:lnTo>
                      <a:pt x="14" y="24"/>
                    </a:lnTo>
                    <a:lnTo>
                      <a:pt x="19" y="24"/>
                    </a:lnTo>
                    <a:lnTo>
                      <a:pt x="19" y="24"/>
                    </a:lnTo>
                    <a:lnTo>
                      <a:pt x="19" y="29"/>
                    </a:lnTo>
                    <a:lnTo>
                      <a:pt x="24" y="29"/>
                    </a:lnTo>
                    <a:close/>
                  </a:path>
                </a:pathLst>
              </a:custGeom>
              <a:solidFill>
                <a:srgbClr val="9D775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69" name="Freeform 145"/>
              <p:cNvSpPr>
                <a:spLocks/>
              </p:cNvSpPr>
              <p:nvPr/>
            </p:nvSpPr>
            <p:spPr bwMode="auto">
              <a:xfrm>
                <a:off x="1091" y="9542"/>
                <a:ext cx="101" cy="67"/>
              </a:xfrm>
              <a:custGeom>
                <a:avLst/>
                <a:gdLst/>
                <a:ahLst/>
                <a:cxnLst>
                  <a:cxn ang="0">
                    <a:pos x="5" y="62"/>
                  </a:cxn>
                  <a:cxn ang="0">
                    <a:pos x="9" y="62"/>
                  </a:cxn>
                  <a:cxn ang="0">
                    <a:pos x="9" y="62"/>
                  </a:cxn>
                  <a:cxn ang="0">
                    <a:pos x="14" y="57"/>
                  </a:cxn>
                  <a:cxn ang="0">
                    <a:pos x="19" y="57"/>
                  </a:cxn>
                  <a:cxn ang="0">
                    <a:pos x="24" y="53"/>
                  </a:cxn>
                  <a:cxn ang="0">
                    <a:pos x="29" y="48"/>
                  </a:cxn>
                  <a:cxn ang="0">
                    <a:pos x="38" y="43"/>
                  </a:cxn>
                  <a:cxn ang="0">
                    <a:pos x="48" y="38"/>
                  </a:cxn>
                  <a:cxn ang="0">
                    <a:pos x="57" y="33"/>
                  </a:cxn>
                  <a:cxn ang="0">
                    <a:pos x="67" y="29"/>
                  </a:cxn>
                  <a:cxn ang="0">
                    <a:pos x="77" y="24"/>
                  </a:cxn>
                  <a:cxn ang="0">
                    <a:pos x="81" y="19"/>
                  </a:cxn>
                  <a:cxn ang="0">
                    <a:pos x="86" y="19"/>
                  </a:cxn>
                  <a:cxn ang="0">
                    <a:pos x="91" y="14"/>
                  </a:cxn>
                  <a:cxn ang="0">
                    <a:pos x="96" y="9"/>
                  </a:cxn>
                  <a:cxn ang="0">
                    <a:pos x="101" y="9"/>
                  </a:cxn>
                  <a:cxn ang="0">
                    <a:pos x="101" y="5"/>
                  </a:cxn>
                  <a:cxn ang="0">
                    <a:pos x="101" y="0"/>
                  </a:cxn>
                  <a:cxn ang="0">
                    <a:pos x="101" y="0"/>
                  </a:cxn>
                  <a:cxn ang="0">
                    <a:pos x="101" y="0"/>
                  </a:cxn>
                  <a:cxn ang="0">
                    <a:pos x="96" y="0"/>
                  </a:cxn>
                  <a:cxn ang="0">
                    <a:pos x="96" y="0"/>
                  </a:cxn>
                  <a:cxn ang="0">
                    <a:pos x="96" y="0"/>
                  </a:cxn>
                  <a:cxn ang="0">
                    <a:pos x="91" y="0"/>
                  </a:cxn>
                  <a:cxn ang="0">
                    <a:pos x="91" y="0"/>
                  </a:cxn>
                  <a:cxn ang="0">
                    <a:pos x="91" y="0"/>
                  </a:cxn>
                  <a:cxn ang="0">
                    <a:pos x="91" y="0"/>
                  </a:cxn>
                  <a:cxn ang="0">
                    <a:pos x="86" y="0"/>
                  </a:cxn>
                  <a:cxn ang="0">
                    <a:pos x="81" y="5"/>
                  </a:cxn>
                  <a:cxn ang="0">
                    <a:pos x="77" y="5"/>
                  </a:cxn>
                  <a:cxn ang="0">
                    <a:pos x="72" y="9"/>
                  </a:cxn>
                  <a:cxn ang="0">
                    <a:pos x="72" y="9"/>
                  </a:cxn>
                  <a:cxn ang="0">
                    <a:pos x="67" y="14"/>
                  </a:cxn>
                  <a:cxn ang="0">
                    <a:pos x="62" y="14"/>
                  </a:cxn>
                  <a:cxn ang="0">
                    <a:pos x="57" y="19"/>
                  </a:cxn>
                  <a:cxn ang="0">
                    <a:pos x="53" y="19"/>
                  </a:cxn>
                  <a:cxn ang="0">
                    <a:pos x="48" y="24"/>
                  </a:cxn>
                  <a:cxn ang="0">
                    <a:pos x="43" y="29"/>
                  </a:cxn>
                  <a:cxn ang="0">
                    <a:pos x="33" y="33"/>
                  </a:cxn>
                  <a:cxn ang="0">
                    <a:pos x="29" y="38"/>
                  </a:cxn>
                  <a:cxn ang="0">
                    <a:pos x="24" y="38"/>
                  </a:cxn>
                  <a:cxn ang="0">
                    <a:pos x="19" y="43"/>
                  </a:cxn>
                  <a:cxn ang="0">
                    <a:pos x="14" y="48"/>
                  </a:cxn>
                  <a:cxn ang="0">
                    <a:pos x="9" y="53"/>
                  </a:cxn>
                  <a:cxn ang="0">
                    <a:pos x="9" y="53"/>
                  </a:cxn>
                  <a:cxn ang="0">
                    <a:pos x="5" y="57"/>
                  </a:cxn>
                  <a:cxn ang="0">
                    <a:pos x="5" y="57"/>
                  </a:cxn>
                  <a:cxn ang="0">
                    <a:pos x="0" y="62"/>
                  </a:cxn>
                  <a:cxn ang="0">
                    <a:pos x="0" y="62"/>
                  </a:cxn>
                  <a:cxn ang="0">
                    <a:pos x="0" y="62"/>
                  </a:cxn>
                  <a:cxn ang="0">
                    <a:pos x="0" y="67"/>
                  </a:cxn>
                  <a:cxn ang="0">
                    <a:pos x="0" y="67"/>
                  </a:cxn>
                  <a:cxn ang="0">
                    <a:pos x="0" y="67"/>
                  </a:cxn>
                  <a:cxn ang="0">
                    <a:pos x="5" y="67"/>
                  </a:cxn>
                  <a:cxn ang="0">
                    <a:pos x="5" y="62"/>
                  </a:cxn>
                  <a:cxn ang="0">
                    <a:pos x="5" y="62"/>
                  </a:cxn>
                </a:cxnLst>
                <a:rect l="0" t="0" r="r" b="b"/>
                <a:pathLst>
                  <a:path w="101" h="67">
                    <a:moveTo>
                      <a:pt x="5" y="62"/>
                    </a:moveTo>
                    <a:lnTo>
                      <a:pt x="9" y="62"/>
                    </a:lnTo>
                    <a:lnTo>
                      <a:pt x="9" y="62"/>
                    </a:lnTo>
                    <a:lnTo>
                      <a:pt x="14" y="57"/>
                    </a:lnTo>
                    <a:lnTo>
                      <a:pt x="19" y="57"/>
                    </a:lnTo>
                    <a:lnTo>
                      <a:pt x="24" y="53"/>
                    </a:lnTo>
                    <a:lnTo>
                      <a:pt x="29" y="48"/>
                    </a:lnTo>
                    <a:lnTo>
                      <a:pt x="38" y="43"/>
                    </a:lnTo>
                    <a:lnTo>
                      <a:pt x="48" y="38"/>
                    </a:lnTo>
                    <a:lnTo>
                      <a:pt x="57" y="33"/>
                    </a:lnTo>
                    <a:lnTo>
                      <a:pt x="67" y="29"/>
                    </a:lnTo>
                    <a:lnTo>
                      <a:pt x="77" y="24"/>
                    </a:lnTo>
                    <a:lnTo>
                      <a:pt x="81" y="19"/>
                    </a:lnTo>
                    <a:lnTo>
                      <a:pt x="86" y="19"/>
                    </a:lnTo>
                    <a:lnTo>
                      <a:pt x="91" y="14"/>
                    </a:lnTo>
                    <a:lnTo>
                      <a:pt x="96" y="9"/>
                    </a:lnTo>
                    <a:lnTo>
                      <a:pt x="101" y="9"/>
                    </a:lnTo>
                    <a:lnTo>
                      <a:pt x="101" y="5"/>
                    </a:lnTo>
                    <a:lnTo>
                      <a:pt x="101" y="0"/>
                    </a:lnTo>
                    <a:lnTo>
                      <a:pt x="101" y="0"/>
                    </a:lnTo>
                    <a:lnTo>
                      <a:pt x="101" y="0"/>
                    </a:lnTo>
                    <a:lnTo>
                      <a:pt x="96" y="0"/>
                    </a:lnTo>
                    <a:lnTo>
                      <a:pt x="96" y="0"/>
                    </a:lnTo>
                    <a:lnTo>
                      <a:pt x="96" y="0"/>
                    </a:lnTo>
                    <a:lnTo>
                      <a:pt x="91" y="0"/>
                    </a:lnTo>
                    <a:lnTo>
                      <a:pt x="91" y="0"/>
                    </a:lnTo>
                    <a:lnTo>
                      <a:pt x="91" y="0"/>
                    </a:lnTo>
                    <a:lnTo>
                      <a:pt x="91" y="0"/>
                    </a:lnTo>
                    <a:lnTo>
                      <a:pt x="86" y="0"/>
                    </a:lnTo>
                    <a:lnTo>
                      <a:pt x="81" y="5"/>
                    </a:lnTo>
                    <a:lnTo>
                      <a:pt x="77" y="5"/>
                    </a:lnTo>
                    <a:lnTo>
                      <a:pt x="72" y="9"/>
                    </a:lnTo>
                    <a:lnTo>
                      <a:pt x="72" y="9"/>
                    </a:lnTo>
                    <a:lnTo>
                      <a:pt x="67" y="14"/>
                    </a:lnTo>
                    <a:lnTo>
                      <a:pt x="62" y="14"/>
                    </a:lnTo>
                    <a:lnTo>
                      <a:pt x="57" y="19"/>
                    </a:lnTo>
                    <a:lnTo>
                      <a:pt x="53" y="19"/>
                    </a:lnTo>
                    <a:lnTo>
                      <a:pt x="48" y="24"/>
                    </a:lnTo>
                    <a:lnTo>
                      <a:pt x="43" y="29"/>
                    </a:lnTo>
                    <a:lnTo>
                      <a:pt x="33" y="33"/>
                    </a:lnTo>
                    <a:lnTo>
                      <a:pt x="29" y="38"/>
                    </a:lnTo>
                    <a:lnTo>
                      <a:pt x="24" y="38"/>
                    </a:lnTo>
                    <a:lnTo>
                      <a:pt x="19" y="43"/>
                    </a:lnTo>
                    <a:lnTo>
                      <a:pt x="14" y="48"/>
                    </a:lnTo>
                    <a:lnTo>
                      <a:pt x="9" y="53"/>
                    </a:lnTo>
                    <a:lnTo>
                      <a:pt x="9" y="53"/>
                    </a:lnTo>
                    <a:lnTo>
                      <a:pt x="5" y="57"/>
                    </a:lnTo>
                    <a:lnTo>
                      <a:pt x="5" y="57"/>
                    </a:lnTo>
                    <a:lnTo>
                      <a:pt x="0" y="62"/>
                    </a:lnTo>
                    <a:lnTo>
                      <a:pt x="0" y="62"/>
                    </a:lnTo>
                    <a:lnTo>
                      <a:pt x="0" y="62"/>
                    </a:lnTo>
                    <a:lnTo>
                      <a:pt x="0" y="67"/>
                    </a:lnTo>
                    <a:lnTo>
                      <a:pt x="0" y="67"/>
                    </a:lnTo>
                    <a:lnTo>
                      <a:pt x="0" y="67"/>
                    </a:lnTo>
                    <a:lnTo>
                      <a:pt x="5" y="67"/>
                    </a:lnTo>
                    <a:lnTo>
                      <a:pt x="5" y="62"/>
                    </a:lnTo>
                    <a:lnTo>
                      <a:pt x="5" y="62"/>
                    </a:lnTo>
                    <a:close/>
                  </a:path>
                </a:pathLst>
              </a:custGeom>
              <a:solidFill>
                <a:srgbClr val="816D5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70" name="Freeform 146"/>
              <p:cNvSpPr>
                <a:spLocks/>
              </p:cNvSpPr>
              <p:nvPr/>
            </p:nvSpPr>
            <p:spPr bwMode="auto">
              <a:xfrm>
                <a:off x="1288" y="9547"/>
                <a:ext cx="33" cy="24"/>
              </a:xfrm>
              <a:custGeom>
                <a:avLst/>
                <a:gdLst/>
                <a:ahLst/>
                <a:cxnLst>
                  <a:cxn ang="0">
                    <a:pos x="33" y="24"/>
                  </a:cxn>
                  <a:cxn ang="0">
                    <a:pos x="28" y="24"/>
                  </a:cxn>
                  <a:cxn ang="0">
                    <a:pos x="28" y="24"/>
                  </a:cxn>
                  <a:cxn ang="0">
                    <a:pos x="24" y="19"/>
                  </a:cxn>
                  <a:cxn ang="0">
                    <a:pos x="19" y="19"/>
                  </a:cxn>
                  <a:cxn ang="0">
                    <a:pos x="14" y="14"/>
                  </a:cxn>
                  <a:cxn ang="0">
                    <a:pos x="9" y="14"/>
                  </a:cxn>
                  <a:cxn ang="0">
                    <a:pos x="4" y="14"/>
                  </a:cxn>
                  <a:cxn ang="0">
                    <a:pos x="4" y="14"/>
                  </a:cxn>
                  <a:cxn ang="0">
                    <a:pos x="0" y="14"/>
                  </a:cxn>
                  <a:cxn ang="0">
                    <a:pos x="0" y="9"/>
                  </a:cxn>
                  <a:cxn ang="0">
                    <a:pos x="0" y="9"/>
                  </a:cxn>
                  <a:cxn ang="0">
                    <a:pos x="0" y="4"/>
                  </a:cxn>
                  <a:cxn ang="0">
                    <a:pos x="0" y="4"/>
                  </a:cxn>
                  <a:cxn ang="0">
                    <a:pos x="0" y="0"/>
                  </a:cxn>
                  <a:cxn ang="0">
                    <a:pos x="0" y="0"/>
                  </a:cxn>
                  <a:cxn ang="0">
                    <a:pos x="4" y="0"/>
                  </a:cxn>
                  <a:cxn ang="0">
                    <a:pos x="4" y="0"/>
                  </a:cxn>
                  <a:cxn ang="0">
                    <a:pos x="9" y="0"/>
                  </a:cxn>
                  <a:cxn ang="0">
                    <a:pos x="9" y="0"/>
                  </a:cxn>
                  <a:cxn ang="0">
                    <a:pos x="14" y="0"/>
                  </a:cxn>
                  <a:cxn ang="0">
                    <a:pos x="14" y="0"/>
                  </a:cxn>
                  <a:cxn ang="0">
                    <a:pos x="19" y="0"/>
                  </a:cxn>
                  <a:cxn ang="0">
                    <a:pos x="19" y="4"/>
                  </a:cxn>
                  <a:cxn ang="0">
                    <a:pos x="24" y="4"/>
                  </a:cxn>
                  <a:cxn ang="0">
                    <a:pos x="24" y="9"/>
                  </a:cxn>
                  <a:cxn ang="0">
                    <a:pos x="28" y="9"/>
                  </a:cxn>
                  <a:cxn ang="0">
                    <a:pos x="28" y="14"/>
                  </a:cxn>
                  <a:cxn ang="0">
                    <a:pos x="33" y="14"/>
                  </a:cxn>
                  <a:cxn ang="0">
                    <a:pos x="33" y="19"/>
                  </a:cxn>
                  <a:cxn ang="0">
                    <a:pos x="33" y="19"/>
                  </a:cxn>
                  <a:cxn ang="0">
                    <a:pos x="33" y="24"/>
                  </a:cxn>
                  <a:cxn ang="0">
                    <a:pos x="33" y="24"/>
                  </a:cxn>
                </a:cxnLst>
                <a:rect l="0" t="0" r="r" b="b"/>
                <a:pathLst>
                  <a:path w="33" h="24">
                    <a:moveTo>
                      <a:pt x="33" y="24"/>
                    </a:moveTo>
                    <a:lnTo>
                      <a:pt x="28" y="24"/>
                    </a:lnTo>
                    <a:lnTo>
                      <a:pt x="28" y="24"/>
                    </a:lnTo>
                    <a:lnTo>
                      <a:pt x="24" y="19"/>
                    </a:lnTo>
                    <a:lnTo>
                      <a:pt x="19" y="19"/>
                    </a:lnTo>
                    <a:lnTo>
                      <a:pt x="14" y="14"/>
                    </a:lnTo>
                    <a:lnTo>
                      <a:pt x="9" y="14"/>
                    </a:lnTo>
                    <a:lnTo>
                      <a:pt x="4" y="14"/>
                    </a:lnTo>
                    <a:lnTo>
                      <a:pt x="4" y="14"/>
                    </a:lnTo>
                    <a:lnTo>
                      <a:pt x="0" y="14"/>
                    </a:lnTo>
                    <a:lnTo>
                      <a:pt x="0" y="9"/>
                    </a:lnTo>
                    <a:lnTo>
                      <a:pt x="0" y="9"/>
                    </a:lnTo>
                    <a:lnTo>
                      <a:pt x="0" y="4"/>
                    </a:lnTo>
                    <a:lnTo>
                      <a:pt x="0" y="4"/>
                    </a:lnTo>
                    <a:lnTo>
                      <a:pt x="0" y="0"/>
                    </a:lnTo>
                    <a:lnTo>
                      <a:pt x="0" y="0"/>
                    </a:lnTo>
                    <a:lnTo>
                      <a:pt x="4" y="0"/>
                    </a:lnTo>
                    <a:lnTo>
                      <a:pt x="4" y="0"/>
                    </a:lnTo>
                    <a:lnTo>
                      <a:pt x="9" y="0"/>
                    </a:lnTo>
                    <a:lnTo>
                      <a:pt x="9" y="0"/>
                    </a:lnTo>
                    <a:lnTo>
                      <a:pt x="14" y="0"/>
                    </a:lnTo>
                    <a:lnTo>
                      <a:pt x="14" y="0"/>
                    </a:lnTo>
                    <a:lnTo>
                      <a:pt x="19" y="0"/>
                    </a:lnTo>
                    <a:lnTo>
                      <a:pt x="19" y="4"/>
                    </a:lnTo>
                    <a:lnTo>
                      <a:pt x="24" y="4"/>
                    </a:lnTo>
                    <a:lnTo>
                      <a:pt x="24" y="9"/>
                    </a:lnTo>
                    <a:lnTo>
                      <a:pt x="28" y="9"/>
                    </a:lnTo>
                    <a:lnTo>
                      <a:pt x="28" y="14"/>
                    </a:lnTo>
                    <a:lnTo>
                      <a:pt x="33" y="14"/>
                    </a:lnTo>
                    <a:lnTo>
                      <a:pt x="33" y="19"/>
                    </a:lnTo>
                    <a:lnTo>
                      <a:pt x="33" y="19"/>
                    </a:lnTo>
                    <a:lnTo>
                      <a:pt x="33" y="24"/>
                    </a:lnTo>
                    <a:lnTo>
                      <a:pt x="33" y="24"/>
                    </a:lnTo>
                    <a:close/>
                  </a:path>
                </a:pathLst>
              </a:custGeom>
              <a:solidFill>
                <a:srgbClr val="816D5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71" name="Freeform 147"/>
              <p:cNvSpPr>
                <a:spLocks/>
              </p:cNvSpPr>
              <p:nvPr/>
            </p:nvSpPr>
            <p:spPr bwMode="auto">
              <a:xfrm>
                <a:off x="1100" y="9671"/>
                <a:ext cx="24" cy="20"/>
              </a:xfrm>
              <a:custGeom>
                <a:avLst/>
                <a:gdLst/>
                <a:ahLst/>
                <a:cxnLst>
                  <a:cxn ang="0">
                    <a:pos x="0" y="20"/>
                  </a:cxn>
                  <a:cxn ang="0">
                    <a:pos x="24" y="5"/>
                  </a:cxn>
                  <a:cxn ang="0">
                    <a:pos x="20" y="0"/>
                  </a:cxn>
                  <a:cxn ang="0">
                    <a:pos x="20" y="0"/>
                  </a:cxn>
                  <a:cxn ang="0">
                    <a:pos x="20" y="0"/>
                  </a:cxn>
                  <a:cxn ang="0">
                    <a:pos x="15" y="5"/>
                  </a:cxn>
                  <a:cxn ang="0">
                    <a:pos x="10" y="10"/>
                  </a:cxn>
                  <a:cxn ang="0">
                    <a:pos x="10" y="10"/>
                  </a:cxn>
                  <a:cxn ang="0">
                    <a:pos x="5" y="15"/>
                  </a:cxn>
                  <a:cxn ang="0">
                    <a:pos x="0" y="20"/>
                  </a:cxn>
                  <a:cxn ang="0">
                    <a:pos x="0" y="20"/>
                  </a:cxn>
                </a:cxnLst>
                <a:rect l="0" t="0" r="r" b="b"/>
                <a:pathLst>
                  <a:path w="24" h="20">
                    <a:moveTo>
                      <a:pt x="0" y="20"/>
                    </a:moveTo>
                    <a:lnTo>
                      <a:pt x="24" y="5"/>
                    </a:lnTo>
                    <a:lnTo>
                      <a:pt x="20" y="0"/>
                    </a:lnTo>
                    <a:lnTo>
                      <a:pt x="20" y="0"/>
                    </a:lnTo>
                    <a:lnTo>
                      <a:pt x="20" y="0"/>
                    </a:lnTo>
                    <a:lnTo>
                      <a:pt x="15" y="5"/>
                    </a:lnTo>
                    <a:lnTo>
                      <a:pt x="10" y="10"/>
                    </a:lnTo>
                    <a:lnTo>
                      <a:pt x="10" y="10"/>
                    </a:lnTo>
                    <a:lnTo>
                      <a:pt x="5" y="15"/>
                    </a:lnTo>
                    <a:lnTo>
                      <a:pt x="0" y="20"/>
                    </a:lnTo>
                    <a:lnTo>
                      <a:pt x="0" y="20"/>
                    </a:lnTo>
                    <a:close/>
                  </a:path>
                </a:pathLst>
              </a:custGeom>
              <a:solidFill>
                <a:srgbClr val="BC896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72" name="Freeform 148"/>
              <p:cNvSpPr>
                <a:spLocks/>
              </p:cNvSpPr>
              <p:nvPr/>
            </p:nvSpPr>
            <p:spPr bwMode="auto">
              <a:xfrm>
                <a:off x="1072" y="9662"/>
                <a:ext cx="48" cy="24"/>
              </a:xfrm>
              <a:custGeom>
                <a:avLst/>
                <a:gdLst/>
                <a:ahLst/>
                <a:cxnLst>
                  <a:cxn ang="0">
                    <a:pos x="48" y="0"/>
                  </a:cxn>
                  <a:cxn ang="0">
                    <a:pos x="43" y="5"/>
                  </a:cxn>
                  <a:cxn ang="0">
                    <a:pos x="43" y="5"/>
                  </a:cxn>
                  <a:cxn ang="0">
                    <a:pos x="33" y="5"/>
                  </a:cxn>
                  <a:cxn ang="0">
                    <a:pos x="28" y="9"/>
                  </a:cxn>
                  <a:cxn ang="0">
                    <a:pos x="24" y="9"/>
                  </a:cxn>
                  <a:cxn ang="0">
                    <a:pos x="14" y="14"/>
                  </a:cxn>
                  <a:cxn ang="0">
                    <a:pos x="9" y="19"/>
                  </a:cxn>
                  <a:cxn ang="0">
                    <a:pos x="0" y="24"/>
                  </a:cxn>
                  <a:cxn ang="0">
                    <a:pos x="4" y="24"/>
                  </a:cxn>
                  <a:cxn ang="0">
                    <a:pos x="4" y="19"/>
                  </a:cxn>
                  <a:cxn ang="0">
                    <a:pos x="9" y="14"/>
                  </a:cxn>
                  <a:cxn ang="0">
                    <a:pos x="14" y="14"/>
                  </a:cxn>
                  <a:cxn ang="0">
                    <a:pos x="24" y="9"/>
                  </a:cxn>
                  <a:cxn ang="0">
                    <a:pos x="28" y="5"/>
                  </a:cxn>
                  <a:cxn ang="0">
                    <a:pos x="38" y="0"/>
                  </a:cxn>
                  <a:cxn ang="0">
                    <a:pos x="43" y="0"/>
                  </a:cxn>
                  <a:cxn ang="0">
                    <a:pos x="48" y="0"/>
                  </a:cxn>
                </a:cxnLst>
                <a:rect l="0" t="0" r="r" b="b"/>
                <a:pathLst>
                  <a:path w="48" h="24">
                    <a:moveTo>
                      <a:pt x="48" y="0"/>
                    </a:moveTo>
                    <a:lnTo>
                      <a:pt x="43" y="5"/>
                    </a:lnTo>
                    <a:lnTo>
                      <a:pt x="43" y="5"/>
                    </a:lnTo>
                    <a:lnTo>
                      <a:pt x="33" y="5"/>
                    </a:lnTo>
                    <a:lnTo>
                      <a:pt x="28" y="9"/>
                    </a:lnTo>
                    <a:lnTo>
                      <a:pt x="24" y="9"/>
                    </a:lnTo>
                    <a:lnTo>
                      <a:pt x="14" y="14"/>
                    </a:lnTo>
                    <a:lnTo>
                      <a:pt x="9" y="19"/>
                    </a:lnTo>
                    <a:lnTo>
                      <a:pt x="0" y="24"/>
                    </a:lnTo>
                    <a:lnTo>
                      <a:pt x="4" y="24"/>
                    </a:lnTo>
                    <a:lnTo>
                      <a:pt x="4" y="19"/>
                    </a:lnTo>
                    <a:lnTo>
                      <a:pt x="9" y="14"/>
                    </a:lnTo>
                    <a:lnTo>
                      <a:pt x="14" y="14"/>
                    </a:lnTo>
                    <a:lnTo>
                      <a:pt x="24" y="9"/>
                    </a:lnTo>
                    <a:lnTo>
                      <a:pt x="28" y="5"/>
                    </a:lnTo>
                    <a:lnTo>
                      <a:pt x="38" y="0"/>
                    </a:lnTo>
                    <a:lnTo>
                      <a:pt x="43" y="0"/>
                    </a:lnTo>
                    <a:lnTo>
                      <a:pt x="48" y="0"/>
                    </a:lnTo>
                    <a:close/>
                  </a:path>
                </a:pathLst>
              </a:custGeom>
              <a:solidFill>
                <a:srgbClr val="BC896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73" name="Freeform 149"/>
              <p:cNvSpPr>
                <a:spLocks/>
              </p:cNvSpPr>
              <p:nvPr/>
            </p:nvSpPr>
            <p:spPr bwMode="auto">
              <a:xfrm>
                <a:off x="1081" y="9647"/>
                <a:ext cx="39" cy="5"/>
              </a:xfrm>
              <a:custGeom>
                <a:avLst/>
                <a:gdLst/>
                <a:ahLst/>
                <a:cxnLst>
                  <a:cxn ang="0">
                    <a:pos x="39" y="5"/>
                  </a:cxn>
                  <a:cxn ang="0">
                    <a:pos x="39" y="5"/>
                  </a:cxn>
                  <a:cxn ang="0">
                    <a:pos x="34" y="5"/>
                  </a:cxn>
                  <a:cxn ang="0">
                    <a:pos x="34" y="5"/>
                  </a:cxn>
                  <a:cxn ang="0">
                    <a:pos x="34" y="5"/>
                  </a:cxn>
                  <a:cxn ang="0">
                    <a:pos x="34" y="5"/>
                  </a:cxn>
                  <a:cxn ang="0">
                    <a:pos x="29" y="5"/>
                  </a:cxn>
                  <a:cxn ang="0">
                    <a:pos x="29" y="0"/>
                  </a:cxn>
                  <a:cxn ang="0">
                    <a:pos x="29" y="0"/>
                  </a:cxn>
                  <a:cxn ang="0">
                    <a:pos x="24" y="0"/>
                  </a:cxn>
                  <a:cxn ang="0">
                    <a:pos x="24" y="0"/>
                  </a:cxn>
                  <a:cxn ang="0">
                    <a:pos x="19" y="0"/>
                  </a:cxn>
                  <a:cxn ang="0">
                    <a:pos x="19" y="0"/>
                  </a:cxn>
                  <a:cxn ang="0">
                    <a:pos x="15" y="0"/>
                  </a:cxn>
                  <a:cxn ang="0">
                    <a:pos x="15" y="0"/>
                  </a:cxn>
                  <a:cxn ang="0">
                    <a:pos x="10" y="5"/>
                  </a:cxn>
                  <a:cxn ang="0">
                    <a:pos x="10" y="5"/>
                  </a:cxn>
                  <a:cxn ang="0">
                    <a:pos x="10" y="5"/>
                  </a:cxn>
                  <a:cxn ang="0">
                    <a:pos x="5" y="5"/>
                  </a:cxn>
                  <a:cxn ang="0">
                    <a:pos x="5" y="5"/>
                  </a:cxn>
                  <a:cxn ang="0">
                    <a:pos x="5" y="5"/>
                  </a:cxn>
                  <a:cxn ang="0">
                    <a:pos x="5" y="5"/>
                  </a:cxn>
                  <a:cxn ang="0">
                    <a:pos x="0" y="5"/>
                  </a:cxn>
                  <a:cxn ang="0">
                    <a:pos x="0" y="5"/>
                  </a:cxn>
                  <a:cxn ang="0">
                    <a:pos x="0" y="5"/>
                  </a:cxn>
                  <a:cxn ang="0">
                    <a:pos x="0" y="5"/>
                  </a:cxn>
                  <a:cxn ang="0">
                    <a:pos x="5" y="5"/>
                  </a:cxn>
                  <a:cxn ang="0">
                    <a:pos x="5" y="5"/>
                  </a:cxn>
                  <a:cxn ang="0">
                    <a:pos x="10" y="0"/>
                  </a:cxn>
                  <a:cxn ang="0">
                    <a:pos x="10" y="0"/>
                  </a:cxn>
                  <a:cxn ang="0">
                    <a:pos x="15" y="0"/>
                  </a:cxn>
                  <a:cxn ang="0">
                    <a:pos x="19" y="0"/>
                  </a:cxn>
                  <a:cxn ang="0">
                    <a:pos x="24" y="0"/>
                  </a:cxn>
                  <a:cxn ang="0">
                    <a:pos x="24" y="0"/>
                  </a:cxn>
                  <a:cxn ang="0">
                    <a:pos x="29" y="0"/>
                  </a:cxn>
                  <a:cxn ang="0">
                    <a:pos x="29" y="0"/>
                  </a:cxn>
                  <a:cxn ang="0">
                    <a:pos x="34" y="0"/>
                  </a:cxn>
                  <a:cxn ang="0">
                    <a:pos x="34" y="0"/>
                  </a:cxn>
                  <a:cxn ang="0">
                    <a:pos x="34" y="0"/>
                  </a:cxn>
                  <a:cxn ang="0">
                    <a:pos x="39" y="0"/>
                  </a:cxn>
                  <a:cxn ang="0">
                    <a:pos x="39" y="0"/>
                  </a:cxn>
                  <a:cxn ang="0">
                    <a:pos x="39" y="5"/>
                  </a:cxn>
                </a:cxnLst>
                <a:rect l="0" t="0" r="r" b="b"/>
                <a:pathLst>
                  <a:path w="39" h="5">
                    <a:moveTo>
                      <a:pt x="39" y="5"/>
                    </a:moveTo>
                    <a:lnTo>
                      <a:pt x="39" y="5"/>
                    </a:lnTo>
                    <a:lnTo>
                      <a:pt x="34" y="5"/>
                    </a:lnTo>
                    <a:lnTo>
                      <a:pt x="34" y="5"/>
                    </a:lnTo>
                    <a:lnTo>
                      <a:pt x="34" y="5"/>
                    </a:lnTo>
                    <a:lnTo>
                      <a:pt x="34" y="5"/>
                    </a:lnTo>
                    <a:lnTo>
                      <a:pt x="29" y="5"/>
                    </a:lnTo>
                    <a:lnTo>
                      <a:pt x="29" y="0"/>
                    </a:lnTo>
                    <a:lnTo>
                      <a:pt x="29" y="0"/>
                    </a:lnTo>
                    <a:lnTo>
                      <a:pt x="24" y="0"/>
                    </a:lnTo>
                    <a:lnTo>
                      <a:pt x="24" y="0"/>
                    </a:lnTo>
                    <a:lnTo>
                      <a:pt x="19" y="0"/>
                    </a:lnTo>
                    <a:lnTo>
                      <a:pt x="19" y="0"/>
                    </a:lnTo>
                    <a:lnTo>
                      <a:pt x="15" y="0"/>
                    </a:lnTo>
                    <a:lnTo>
                      <a:pt x="15" y="0"/>
                    </a:lnTo>
                    <a:lnTo>
                      <a:pt x="10" y="5"/>
                    </a:lnTo>
                    <a:lnTo>
                      <a:pt x="10" y="5"/>
                    </a:lnTo>
                    <a:lnTo>
                      <a:pt x="10" y="5"/>
                    </a:lnTo>
                    <a:lnTo>
                      <a:pt x="5" y="5"/>
                    </a:lnTo>
                    <a:lnTo>
                      <a:pt x="5" y="5"/>
                    </a:lnTo>
                    <a:lnTo>
                      <a:pt x="5" y="5"/>
                    </a:lnTo>
                    <a:lnTo>
                      <a:pt x="5" y="5"/>
                    </a:lnTo>
                    <a:lnTo>
                      <a:pt x="0" y="5"/>
                    </a:lnTo>
                    <a:lnTo>
                      <a:pt x="0" y="5"/>
                    </a:lnTo>
                    <a:lnTo>
                      <a:pt x="0" y="5"/>
                    </a:lnTo>
                    <a:lnTo>
                      <a:pt x="0" y="5"/>
                    </a:lnTo>
                    <a:lnTo>
                      <a:pt x="5" y="5"/>
                    </a:lnTo>
                    <a:lnTo>
                      <a:pt x="5" y="5"/>
                    </a:lnTo>
                    <a:lnTo>
                      <a:pt x="10" y="0"/>
                    </a:lnTo>
                    <a:lnTo>
                      <a:pt x="10" y="0"/>
                    </a:lnTo>
                    <a:lnTo>
                      <a:pt x="15" y="0"/>
                    </a:lnTo>
                    <a:lnTo>
                      <a:pt x="19" y="0"/>
                    </a:lnTo>
                    <a:lnTo>
                      <a:pt x="24" y="0"/>
                    </a:lnTo>
                    <a:lnTo>
                      <a:pt x="24" y="0"/>
                    </a:lnTo>
                    <a:lnTo>
                      <a:pt x="29" y="0"/>
                    </a:lnTo>
                    <a:lnTo>
                      <a:pt x="29" y="0"/>
                    </a:lnTo>
                    <a:lnTo>
                      <a:pt x="34" y="0"/>
                    </a:lnTo>
                    <a:lnTo>
                      <a:pt x="34" y="0"/>
                    </a:lnTo>
                    <a:lnTo>
                      <a:pt x="34" y="0"/>
                    </a:lnTo>
                    <a:lnTo>
                      <a:pt x="39" y="0"/>
                    </a:lnTo>
                    <a:lnTo>
                      <a:pt x="39" y="0"/>
                    </a:lnTo>
                    <a:lnTo>
                      <a:pt x="39" y="5"/>
                    </a:lnTo>
                    <a:close/>
                  </a:path>
                </a:pathLst>
              </a:custGeom>
              <a:solidFill>
                <a:srgbClr val="BC896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74" name="Freeform 150"/>
              <p:cNvSpPr>
                <a:spLocks/>
              </p:cNvSpPr>
              <p:nvPr/>
            </p:nvSpPr>
            <p:spPr bwMode="auto">
              <a:xfrm>
                <a:off x="1134" y="9643"/>
                <a:ext cx="77" cy="24"/>
              </a:xfrm>
              <a:custGeom>
                <a:avLst/>
                <a:gdLst/>
                <a:ahLst/>
                <a:cxnLst>
                  <a:cxn ang="0">
                    <a:pos x="72" y="0"/>
                  </a:cxn>
                  <a:cxn ang="0">
                    <a:pos x="72" y="0"/>
                  </a:cxn>
                  <a:cxn ang="0">
                    <a:pos x="72" y="4"/>
                  </a:cxn>
                  <a:cxn ang="0">
                    <a:pos x="72" y="4"/>
                  </a:cxn>
                  <a:cxn ang="0">
                    <a:pos x="67" y="4"/>
                  </a:cxn>
                  <a:cxn ang="0">
                    <a:pos x="62" y="9"/>
                  </a:cxn>
                  <a:cxn ang="0">
                    <a:pos x="58" y="9"/>
                  </a:cxn>
                  <a:cxn ang="0">
                    <a:pos x="48" y="9"/>
                  </a:cxn>
                  <a:cxn ang="0">
                    <a:pos x="38" y="14"/>
                  </a:cxn>
                  <a:cxn ang="0">
                    <a:pos x="29" y="14"/>
                  </a:cxn>
                  <a:cxn ang="0">
                    <a:pos x="24" y="19"/>
                  </a:cxn>
                  <a:cxn ang="0">
                    <a:pos x="14" y="19"/>
                  </a:cxn>
                  <a:cxn ang="0">
                    <a:pos x="10" y="19"/>
                  </a:cxn>
                  <a:cxn ang="0">
                    <a:pos x="5" y="19"/>
                  </a:cxn>
                  <a:cxn ang="0">
                    <a:pos x="0" y="24"/>
                  </a:cxn>
                  <a:cxn ang="0">
                    <a:pos x="0" y="24"/>
                  </a:cxn>
                  <a:cxn ang="0">
                    <a:pos x="0" y="24"/>
                  </a:cxn>
                  <a:cxn ang="0">
                    <a:pos x="0" y="24"/>
                  </a:cxn>
                  <a:cxn ang="0">
                    <a:pos x="5" y="24"/>
                  </a:cxn>
                  <a:cxn ang="0">
                    <a:pos x="10" y="24"/>
                  </a:cxn>
                  <a:cxn ang="0">
                    <a:pos x="10" y="24"/>
                  </a:cxn>
                  <a:cxn ang="0">
                    <a:pos x="19" y="24"/>
                  </a:cxn>
                  <a:cxn ang="0">
                    <a:pos x="24" y="24"/>
                  </a:cxn>
                  <a:cxn ang="0">
                    <a:pos x="29" y="24"/>
                  </a:cxn>
                  <a:cxn ang="0">
                    <a:pos x="34" y="24"/>
                  </a:cxn>
                  <a:cxn ang="0">
                    <a:pos x="38" y="19"/>
                  </a:cxn>
                  <a:cxn ang="0">
                    <a:pos x="48" y="19"/>
                  </a:cxn>
                  <a:cxn ang="0">
                    <a:pos x="53" y="19"/>
                  </a:cxn>
                  <a:cxn ang="0">
                    <a:pos x="58" y="14"/>
                  </a:cxn>
                  <a:cxn ang="0">
                    <a:pos x="62" y="14"/>
                  </a:cxn>
                  <a:cxn ang="0">
                    <a:pos x="67" y="9"/>
                  </a:cxn>
                  <a:cxn ang="0">
                    <a:pos x="72" y="9"/>
                  </a:cxn>
                  <a:cxn ang="0">
                    <a:pos x="72" y="9"/>
                  </a:cxn>
                  <a:cxn ang="0">
                    <a:pos x="77" y="4"/>
                  </a:cxn>
                  <a:cxn ang="0">
                    <a:pos x="77" y="4"/>
                  </a:cxn>
                  <a:cxn ang="0">
                    <a:pos x="77" y="4"/>
                  </a:cxn>
                  <a:cxn ang="0">
                    <a:pos x="77" y="0"/>
                  </a:cxn>
                  <a:cxn ang="0">
                    <a:pos x="77" y="0"/>
                  </a:cxn>
                  <a:cxn ang="0">
                    <a:pos x="77" y="0"/>
                  </a:cxn>
                  <a:cxn ang="0">
                    <a:pos x="77" y="0"/>
                  </a:cxn>
                  <a:cxn ang="0">
                    <a:pos x="72" y="0"/>
                  </a:cxn>
                </a:cxnLst>
                <a:rect l="0" t="0" r="r" b="b"/>
                <a:pathLst>
                  <a:path w="77" h="24">
                    <a:moveTo>
                      <a:pt x="72" y="0"/>
                    </a:moveTo>
                    <a:lnTo>
                      <a:pt x="72" y="0"/>
                    </a:lnTo>
                    <a:lnTo>
                      <a:pt x="72" y="4"/>
                    </a:lnTo>
                    <a:lnTo>
                      <a:pt x="72" y="4"/>
                    </a:lnTo>
                    <a:lnTo>
                      <a:pt x="67" y="4"/>
                    </a:lnTo>
                    <a:lnTo>
                      <a:pt x="62" y="9"/>
                    </a:lnTo>
                    <a:lnTo>
                      <a:pt x="58" y="9"/>
                    </a:lnTo>
                    <a:lnTo>
                      <a:pt x="48" y="9"/>
                    </a:lnTo>
                    <a:lnTo>
                      <a:pt x="38" y="14"/>
                    </a:lnTo>
                    <a:lnTo>
                      <a:pt x="29" y="14"/>
                    </a:lnTo>
                    <a:lnTo>
                      <a:pt x="24" y="19"/>
                    </a:lnTo>
                    <a:lnTo>
                      <a:pt x="14" y="19"/>
                    </a:lnTo>
                    <a:lnTo>
                      <a:pt x="10" y="19"/>
                    </a:lnTo>
                    <a:lnTo>
                      <a:pt x="5" y="19"/>
                    </a:lnTo>
                    <a:lnTo>
                      <a:pt x="0" y="24"/>
                    </a:lnTo>
                    <a:lnTo>
                      <a:pt x="0" y="24"/>
                    </a:lnTo>
                    <a:lnTo>
                      <a:pt x="0" y="24"/>
                    </a:lnTo>
                    <a:lnTo>
                      <a:pt x="0" y="24"/>
                    </a:lnTo>
                    <a:lnTo>
                      <a:pt x="5" y="24"/>
                    </a:lnTo>
                    <a:lnTo>
                      <a:pt x="10" y="24"/>
                    </a:lnTo>
                    <a:lnTo>
                      <a:pt x="10" y="24"/>
                    </a:lnTo>
                    <a:lnTo>
                      <a:pt x="19" y="24"/>
                    </a:lnTo>
                    <a:lnTo>
                      <a:pt x="24" y="24"/>
                    </a:lnTo>
                    <a:lnTo>
                      <a:pt x="29" y="24"/>
                    </a:lnTo>
                    <a:lnTo>
                      <a:pt x="34" y="24"/>
                    </a:lnTo>
                    <a:lnTo>
                      <a:pt x="38" y="19"/>
                    </a:lnTo>
                    <a:lnTo>
                      <a:pt x="48" y="19"/>
                    </a:lnTo>
                    <a:lnTo>
                      <a:pt x="53" y="19"/>
                    </a:lnTo>
                    <a:lnTo>
                      <a:pt x="58" y="14"/>
                    </a:lnTo>
                    <a:lnTo>
                      <a:pt x="62" y="14"/>
                    </a:lnTo>
                    <a:lnTo>
                      <a:pt x="67" y="9"/>
                    </a:lnTo>
                    <a:lnTo>
                      <a:pt x="72" y="9"/>
                    </a:lnTo>
                    <a:lnTo>
                      <a:pt x="72" y="9"/>
                    </a:lnTo>
                    <a:lnTo>
                      <a:pt x="77" y="4"/>
                    </a:lnTo>
                    <a:lnTo>
                      <a:pt x="77" y="4"/>
                    </a:lnTo>
                    <a:lnTo>
                      <a:pt x="77" y="4"/>
                    </a:lnTo>
                    <a:lnTo>
                      <a:pt x="77" y="0"/>
                    </a:lnTo>
                    <a:lnTo>
                      <a:pt x="77" y="0"/>
                    </a:lnTo>
                    <a:lnTo>
                      <a:pt x="77" y="0"/>
                    </a:lnTo>
                    <a:lnTo>
                      <a:pt x="77" y="0"/>
                    </a:lnTo>
                    <a:lnTo>
                      <a:pt x="72" y="0"/>
                    </a:lnTo>
                    <a:close/>
                  </a:path>
                </a:pathLst>
              </a:custGeom>
              <a:solidFill>
                <a:srgbClr val="BC896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75" name="Freeform 151"/>
              <p:cNvSpPr>
                <a:spLocks/>
              </p:cNvSpPr>
              <p:nvPr/>
            </p:nvSpPr>
            <p:spPr bwMode="auto">
              <a:xfrm>
                <a:off x="1124" y="9614"/>
                <a:ext cx="96" cy="48"/>
              </a:xfrm>
              <a:custGeom>
                <a:avLst/>
                <a:gdLst/>
                <a:ahLst/>
                <a:cxnLst>
                  <a:cxn ang="0">
                    <a:pos x="5" y="43"/>
                  </a:cxn>
                  <a:cxn ang="0">
                    <a:pos x="5" y="43"/>
                  </a:cxn>
                  <a:cxn ang="0">
                    <a:pos x="10" y="38"/>
                  </a:cxn>
                  <a:cxn ang="0">
                    <a:pos x="15" y="33"/>
                  </a:cxn>
                  <a:cxn ang="0">
                    <a:pos x="24" y="33"/>
                  </a:cxn>
                  <a:cxn ang="0">
                    <a:pos x="29" y="29"/>
                  </a:cxn>
                  <a:cxn ang="0">
                    <a:pos x="39" y="24"/>
                  </a:cxn>
                  <a:cxn ang="0">
                    <a:pos x="44" y="24"/>
                  </a:cxn>
                  <a:cxn ang="0">
                    <a:pos x="53" y="19"/>
                  </a:cxn>
                  <a:cxn ang="0">
                    <a:pos x="58" y="19"/>
                  </a:cxn>
                  <a:cxn ang="0">
                    <a:pos x="63" y="14"/>
                  </a:cxn>
                  <a:cxn ang="0">
                    <a:pos x="72" y="14"/>
                  </a:cxn>
                  <a:cxn ang="0">
                    <a:pos x="77" y="14"/>
                  </a:cxn>
                  <a:cxn ang="0">
                    <a:pos x="82" y="9"/>
                  </a:cxn>
                  <a:cxn ang="0">
                    <a:pos x="87" y="9"/>
                  </a:cxn>
                  <a:cxn ang="0">
                    <a:pos x="87" y="5"/>
                  </a:cxn>
                  <a:cxn ang="0">
                    <a:pos x="92" y="5"/>
                  </a:cxn>
                  <a:cxn ang="0">
                    <a:pos x="92" y="0"/>
                  </a:cxn>
                  <a:cxn ang="0">
                    <a:pos x="92" y="0"/>
                  </a:cxn>
                  <a:cxn ang="0">
                    <a:pos x="96" y="0"/>
                  </a:cxn>
                  <a:cxn ang="0">
                    <a:pos x="96" y="0"/>
                  </a:cxn>
                  <a:cxn ang="0">
                    <a:pos x="96" y="0"/>
                  </a:cxn>
                  <a:cxn ang="0">
                    <a:pos x="96" y="0"/>
                  </a:cxn>
                  <a:cxn ang="0">
                    <a:pos x="96" y="0"/>
                  </a:cxn>
                  <a:cxn ang="0">
                    <a:pos x="96" y="0"/>
                  </a:cxn>
                  <a:cxn ang="0">
                    <a:pos x="96" y="0"/>
                  </a:cxn>
                  <a:cxn ang="0">
                    <a:pos x="96" y="0"/>
                  </a:cxn>
                  <a:cxn ang="0">
                    <a:pos x="96" y="5"/>
                  </a:cxn>
                  <a:cxn ang="0">
                    <a:pos x="96" y="5"/>
                  </a:cxn>
                  <a:cxn ang="0">
                    <a:pos x="96" y="9"/>
                  </a:cxn>
                  <a:cxn ang="0">
                    <a:pos x="96" y="9"/>
                  </a:cxn>
                  <a:cxn ang="0">
                    <a:pos x="96" y="14"/>
                  </a:cxn>
                  <a:cxn ang="0">
                    <a:pos x="92" y="14"/>
                  </a:cxn>
                  <a:cxn ang="0">
                    <a:pos x="87" y="19"/>
                  </a:cxn>
                  <a:cxn ang="0">
                    <a:pos x="82" y="19"/>
                  </a:cxn>
                  <a:cxn ang="0">
                    <a:pos x="72" y="24"/>
                  </a:cxn>
                  <a:cxn ang="0">
                    <a:pos x="63" y="24"/>
                  </a:cxn>
                  <a:cxn ang="0">
                    <a:pos x="53" y="29"/>
                  </a:cxn>
                  <a:cxn ang="0">
                    <a:pos x="44" y="33"/>
                  </a:cxn>
                  <a:cxn ang="0">
                    <a:pos x="39" y="33"/>
                  </a:cxn>
                  <a:cxn ang="0">
                    <a:pos x="29" y="38"/>
                  </a:cxn>
                  <a:cxn ang="0">
                    <a:pos x="24" y="38"/>
                  </a:cxn>
                  <a:cxn ang="0">
                    <a:pos x="20" y="43"/>
                  </a:cxn>
                  <a:cxn ang="0">
                    <a:pos x="15" y="43"/>
                  </a:cxn>
                  <a:cxn ang="0">
                    <a:pos x="10" y="43"/>
                  </a:cxn>
                  <a:cxn ang="0">
                    <a:pos x="5" y="43"/>
                  </a:cxn>
                  <a:cxn ang="0">
                    <a:pos x="5" y="48"/>
                  </a:cxn>
                  <a:cxn ang="0">
                    <a:pos x="5" y="48"/>
                  </a:cxn>
                  <a:cxn ang="0">
                    <a:pos x="0" y="48"/>
                  </a:cxn>
                  <a:cxn ang="0">
                    <a:pos x="0" y="48"/>
                  </a:cxn>
                  <a:cxn ang="0">
                    <a:pos x="0" y="48"/>
                  </a:cxn>
                  <a:cxn ang="0">
                    <a:pos x="0" y="48"/>
                  </a:cxn>
                  <a:cxn ang="0">
                    <a:pos x="0" y="48"/>
                  </a:cxn>
                  <a:cxn ang="0">
                    <a:pos x="0" y="43"/>
                  </a:cxn>
                  <a:cxn ang="0">
                    <a:pos x="0" y="43"/>
                  </a:cxn>
                  <a:cxn ang="0">
                    <a:pos x="5" y="43"/>
                  </a:cxn>
                  <a:cxn ang="0">
                    <a:pos x="5" y="43"/>
                  </a:cxn>
                </a:cxnLst>
                <a:rect l="0" t="0" r="r" b="b"/>
                <a:pathLst>
                  <a:path w="96" h="48">
                    <a:moveTo>
                      <a:pt x="5" y="43"/>
                    </a:moveTo>
                    <a:lnTo>
                      <a:pt x="5" y="43"/>
                    </a:lnTo>
                    <a:lnTo>
                      <a:pt x="10" y="38"/>
                    </a:lnTo>
                    <a:lnTo>
                      <a:pt x="15" y="33"/>
                    </a:lnTo>
                    <a:lnTo>
                      <a:pt x="24" y="33"/>
                    </a:lnTo>
                    <a:lnTo>
                      <a:pt x="29" y="29"/>
                    </a:lnTo>
                    <a:lnTo>
                      <a:pt x="39" y="24"/>
                    </a:lnTo>
                    <a:lnTo>
                      <a:pt x="44" y="24"/>
                    </a:lnTo>
                    <a:lnTo>
                      <a:pt x="53" y="19"/>
                    </a:lnTo>
                    <a:lnTo>
                      <a:pt x="58" y="19"/>
                    </a:lnTo>
                    <a:lnTo>
                      <a:pt x="63" y="14"/>
                    </a:lnTo>
                    <a:lnTo>
                      <a:pt x="72" y="14"/>
                    </a:lnTo>
                    <a:lnTo>
                      <a:pt x="77" y="14"/>
                    </a:lnTo>
                    <a:lnTo>
                      <a:pt x="82" y="9"/>
                    </a:lnTo>
                    <a:lnTo>
                      <a:pt x="87" y="9"/>
                    </a:lnTo>
                    <a:lnTo>
                      <a:pt x="87" y="5"/>
                    </a:lnTo>
                    <a:lnTo>
                      <a:pt x="92" y="5"/>
                    </a:lnTo>
                    <a:lnTo>
                      <a:pt x="92" y="0"/>
                    </a:lnTo>
                    <a:lnTo>
                      <a:pt x="92" y="0"/>
                    </a:lnTo>
                    <a:lnTo>
                      <a:pt x="96" y="0"/>
                    </a:lnTo>
                    <a:lnTo>
                      <a:pt x="96" y="0"/>
                    </a:lnTo>
                    <a:lnTo>
                      <a:pt x="96" y="0"/>
                    </a:lnTo>
                    <a:lnTo>
                      <a:pt x="96" y="0"/>
                    </a:lnTo>
                    <a:lnTo>
                      <a:pt x="96" y="0"/>
                    </a:lnTo>
                    <a:lnTo>
                      <a:pt x="96" y="0"/>
                    </a:lnTo>
                    <a:lnTo>
                      <a:pt x="96" y="0"/>
                    </a:lnTo>
                    <a:lnTo>
                      <a:pt x="96" y="0"/>
                    </a:lnTo>
                    <a:lnTo>
                      <a:pt x="96" y="5"/>
                    </a:lnTo>
                    <a:lnTo>
                      <a:pt x="96" y="5"/>
                    </a:lnTo>
                    <a:lnTo>
                      <a:pt x="96" y="9"/>
                    </a:lnTo>
                    <a:lnTo>
                      <a:pt x="96" y="9"/>
                    </a:lnTo>
                    <a:lnTo>
                      <a:pt x="96" y="14"/>
                    </a:lnTo>
                    <a:lnTo>
                      <a:pt x="92" y="14"/>
                    </a:lnTo>
                    <a:lnTo>
                      <a:pt x="87" y="19"/>
                    </a:lnTo>
                    <a:lnTo>
                      <a:pt x="82" y="19"/>
                    </a:lnTo>
                    <a:lnTo>
                      <a:pt x="72" y="24"/>
                    </a:lnTo>
                    <a:lnTo>
                      <a:pt x="63" y="24"/>
                    </a:lnTo>
                    <a:lnTo>
                      <a:pt x="53" y="29"/>
                    </a:lnTo>
                    <a:lnTo>
                      <a:pt x="44" y="33"/>
                    </a:lnTo>
                    <a:lnTo>
                      <a:pt x="39" y="33"/>
                    </a:lnTo>
                    <a:lnTo>
                      <a:pt x="29" y="38"/>
                    </a:lnTo>
                    <a:lnTo>
                      <a:pt x="24" y="38"/>
                    </a:lnTo>
                    <a:lnTo>
                      <a:pt x="20" y="43"/>
                    </a:lnTo>
                    <a:lnTo>
                      <a:pt x="15" y="43"/>
                    </a:lnTo>
                    <a:lnTo>
                      <a:pt x="10" y="43"/>
                    </a:lnTo>
                    <a:lnTo>
                      <a:pt x="5" y="43"/>
                    </a:lnTo>
                    <a:lnTo>
                      <a:pt x="5" y="48"/>
                    </a:lnTo>
                    <a:lnTo>
                      <a:pt x="5" y="48"/>
                    </a:lnTo>
                    <a:lnTo>
                      <a:pt x="0" y="48"/>
                    </a:lnTo>
                    <a:lnTo>
                      <a:pt x="0" y="48"/>
                    </a:lnTo>
                    <a:lnTo>
                      <a:pt x="0" y="48"/>
                    </a:lnTo>
                    <a:lnTo>
                      <a:pt x="0" y="48"/>
                    </a:lnTo>
                    <a:lnTo>
                      <a:pt x="0" y="48"/>
                    </a:lnTo>
                    <a:lnTo>
                      <a:pt x="0" y="43"/>
                    </a:lnTo>
                    <a:lnTo>
                      <a:pt x="0" y="43"/>
                    </a:lnTo>
                    <a:lnTo>
                      <a:pt x="5" y="43"/>
                    </a:lnTo>
                    <a:lnTo>
                      <a:pt x="5" y="43"/>
                    </a:lnTo>
                    <a:close/>
                  </a:path>
                </a:pathLst>
              </a:custGeom>
              <a:solidFill>
                <a:srgbClr val="6F5E5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76" name="Freeform 152"/>
              <p:cNvSpPr>
                <a:spLocks/>
              </p:cNvSpPr>
              <p:nvPr/>
            </p:nvSpPr>
            <p:spPr bwMode="auto">
              <a:xfrm>
                <a:off x="1283" y="9604"/>
                <a:ext cx="100" cy="82"/>
              </a:xfrm>
              <a:custGeom>
                <a:avLst/>
                <a:gdLst/>
                <a:ahLst/>
                <a:cxnLst>
                  <a:cxn ang="0">
                    <a:pos x="38" y="15"/>
                  </a:cxn>
                  <a:cxn ang="0">
                    <a:pos x="43" y="15"/>
                  </a:cxn>
                  <a:cxn ang="0">
                    <a:pos x="43" y="15"/>
                  </a:cxn>
                  <a:cxn ang="0">
                    <a:pos x="53" y="19"/>
                  </a:cxn>
                  <a:cxn ang="0">
                    <a:pos x="57" y="24"/>
                  </a:cxn>
                  <a:cxn ang="0">
                    <a:pos x="67" y="29"/>
                  </a:cxn>
                  <a:cxn ang="0">
                    <a:pos x="72" y="39"/>
                  </a:cxn>
                  <a:cxn ang="0">
                    <a:pos x="81" y="43"/>
                  </a:cxn>
                  <a:cxn ang="0">
                    <a:pos x="91" y="53"/>
                  </a:cxn>
                  <a:cxn ang="0">
                    <a:pos x="91" y="53"/>
                  </a:cxn>
                  <a:cxn ang="0">
                    <a:pos x="91" y="53"/>
                  </a:cxn>
                  <a:cxn ang="0">
                    <a:pos x="96" y="58"/>
                  </a:cxn>
                  <a:cxn ang="0">
                    <a:pos x="96" y="58"/>
                  </a:cxn>
                  <a:cxn ang="0">
                    <a:pos x="96" y="58"/>
                  </a:cxn>
                  <a:cxn ang="0">
                    <a:pos x="96" y="58"/>
                  </a:cxn>
                  <a:cxn ang="0">
                    <a:pos x="100" y="63"/>
                  </a:cxn>
                  <a:cxn ang="0">
                    <a:pos x="100" y="63"/>
                  </a:cxn>
                  <a:cxn ang="0">
                    <a:pos x="100" y="63"/>
                  </a:cxn>
                  <a:cxn ang="0">
                    <a:pos x="100" y="67"/>
                  </a:cxn>
                  <a:cxn ang="0">
                    <a:pos x="100" y="72"/>
                  </a:cxn>
                  <a:cxn ang="0">
                    <a:pos x="100" y="77"/>
                  </a:cxn>
                  <a:cxn ang="0">
                    <a:pos x="100" y="82"/>
                  </a:cxn>
                  <a:cxn ang="0">
                    <a:pos x="96" y="82"/>
                  </a:cxn>
                  <a:cxn ang="0">
                    <a:pos x="91" y="82"/>
                  </a:cxn>
                  <a:cxn ang="0">
                    <a:pos x="81" y="77"/>
                  </a:cxn>
                  <a:cxn ang="0">
                    <a:pos x="67" y="72"/>
                  </a:cxn>
                  <a:cxn ang="0">
                    <a:pos x="53" y="63"/>
                  </a:cxn>
                  <a:cxn ang="0">
                    <a:pos x="43" y="53"/>
                  </a:cxn>
                  <a:cxn ang="0">
                    <a:pos x="29" y="39"/>
                  </a:cxn>
                  <a:cxn ang="0">
                    <a:pos x="19" y="29"/>
                  </a:cxn>
                  <a:cxn ang="0">
                    <a:pos x="14" y="19"/>
                  </a:cxn>
                  <a:cxn ang="0">
                    <a:pos x="5" y="10"/>
                  </a:cxn>
                  <a:cxn ang="0">
                    <a:pos x="0" y="5"/>
                  </a:cxn>
                  <a:cxn ang="0">
                    <a:pos x="0" y="0"/>
                  </a:cxn>
                  <a:cxn ang="0">
                    <a:pos x="5" y="0"/>
                  </a:cxn>
                  <a:cxn ang="0">
                    <a:pos x="9" y="0"/>
                  </a:cxn>
                  <a:cxn ang="0">
                    <a:pos x="14" y="0"/>
                  </a:cxn>
                  <a:cxn ang="0">
                    <a:pos x="19" y="5"/>
                  </a:cxn>
                  <a:cxn ang="0">
                    <a:pos x="29" y="5"/>
                  </a:cxn>
                  <a:cxn ang="0">
                    <a:pos x="33" y="10"/>
                  </a:cxn>
                  <a:cxn ang="0">
                    <a:pos x="38" y="15"/>
                  </a:cxn>
                </a:cxnLst>
                <a:rect l="0" t="0" r="r" b="b"/>
                <a:pathLst>
                  <a:path w="100" h="82">
                    <a:moveTo>
                      <a:pt x="38" y="15"/>
                    </a:moveTo>
                    <a:lnTo>
                      <a:pt x="43" y="15"/>
                    </a:lnTo>
                    <a:lnTo>
                      <a:pt x="43" y="15"/>
                    </a:lnTo>
                    <a:lnTo>
                      <a:pt x="53" y="19"/>
                    </a:lnTo>
                    <a:lnTo>
                      <a:pt x="57" y="24"/>
                    </a:lnTo>
                    <a:lnTo>
                      <a:pt x="67" y="29"/>
                    </a:lnTo>
                    <a:lnTo>
                      <a:pt x="72" y="39"/>
                    </a:lnTo>
                    <a:lnTo>
                      <a:pt x="81" y="43"/>
                    </a:lnTo>
                    <a:lnTo>
                      <a:pt x="91" y="53"/>
                    </a:lnTo>
                    <a:lnTo>
                      <a:pt x="91" y="53"/>
                    </a:lnTo>
                    <a:lnTo>
                      <a:pt x="91" y="53"/>
                    </a:lnTo>
                    <a:lnTo>
                      <a:pt x="96" y="58"/>
                    </a:lnTo>
                    <a:lnTo>
                      <a:pt x="96" y="58"/>
                    </a:lnTo>
                    <a:lnTo>
                      <a:pt x="96" y="58"/>
                    </a:lnTo>
                    <a:lnTo>
                      <a:pt x="96" y="58"/>
                    </a:lnTo>
                    <a:lnTo>
                      <a:pt x="100" y="63"/>
                    </a:lnTo>
                    <a:lnTo>
                      <a:pt x="100" y="63"/>
                    </a:lnTo>
                    <a:lnTo>
                      <a:pt x="100" y="63"/>
                    </a:lnTo>
                    <a:lnTo>
                      <a:pt x="100" y="67"/>
                    </a:lnTo>
                    <a:lnTo>
                      <a:pt x="100" y="72"/>
                    </a:lnTo>
                    <a:lnTo>
                      <a:pt x="100" y="77"/>
                    </a:lnTo>
                    <a:lnTo>
                      <a:pt x="100" y="82"/>
                    </a:lnTo>
                    <a:lnTo>
                      <a:pt x="96" y="82"/>
                    </a:lnTo>
                    <a:lnTo>
                      <a:pt x="91" y="82"/>
                    </a:lnTo>
                    <a:lnTo>
                      <a:pt x="81" y="77"/>
                    </a:lnTo>
                    <a:lnTo>
                      <a:pt x="67" y="72"/>
                    </a:lnTo>
                    <a:lnTo>
                      <a:pt x="53" y="63"/>
                    </a:lnTo>
                    <a:lnTo>
                      <a:pt x="43" y="53"/>
                    </a:lnTo>
                    <a:lnTo>
                      <a:pt x="29" y="39"/>
                    </a:lnTo>
                    <a:lnTo>
                      <a:pt x="19" y="29"/>
                    </a:lnTo>
                    <a:lnTo>
                      <a:pt x="14" y="19"/>
                    </a:lnTo>
                    <a:lnTo>
                      <a:pt x="5" y="10"/>
                    </a:lnTo>
                    <a:lnTo>
                      <a:pt x="0" y="5"/>
                    </a:lnTo>
                    <a:lnTo>
                      <a:pt x="0" y="0"/>
                    </a:lnTo>
                    <a:lnTo>
                      <a:pt x="5" y="0"/>
                    </a:lnTo>
                    <a:lnTo>
                      <a:pt x="9" y="0"/>
                    </a:lnTo>
                    <a:lnTo>
                      <a:pt x="14" y="0"/>
                    </a:lnTo>
                    <a:lnTo>
                      <a:pt x="19" y="5"/>
                    </a:lnTo>
                    <a:lnTo>
                      <a:pt x="29" y="5"/>
                    </a:lnTo>
                    <a:lnTo>
                      <a:pt x="33" y="10"/>
                    </a:lnTo>
                    <a:lnTo>
                      <a:pt x="38" y="15"/>
                    </a:lnTo>
                    <a:close/>
                  </a:path>
                </a:pathLst>
              </a:custGeom>
              <a:solidFill>
                <a:srgbClr val="D39A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77" name="Freeform 153"/>
              <p:cNvSpPr>
                <a:spLocks/>
              </p:cNvSpPr>
              <p:nvPr/>
            </p:nvSpPr>
            <p:spPr bwMode="auto">
              <a:xfrm>
                <a:off x="1292" y="9609"/>
                <a:ext cx="91" cy="72"/>
              </a:xfrm>
              <a:custGeom>
                <a:avLst/>
                <a:gdLst/>
                <a:ahLst/>
                <a:cxnLst>
                  <a:cxn ang="0">
                    <a:pos x="72" y="72"/>
                  </a:cxn>
                  <a:cxn ang="0">
                    <a:pos x="58" y="62"/>
                  </a:cxn>
                  <a:cxn ang="0">
                    <a:pos x="48" y="58"/>
                  </a:cxn>
                  <a:cxn ang="0">
                    <a:pos x="39" y="43"/>
                  </a:cxn>
                  <a:cxn ang="0">
                    <a:pos x="29" y="34"/>
                  </a:cxn>
                  <a:cxn ang="0">
                    <a:pos x="20" y="24"/>
                  </a:cxn>
                  <a:cxn ang="0">
                    <a:pos x="10" y="14"/>
                  </a:cxn>
                  <a:cxn ang="0">
                    <a:pos x="5" y="10"/>
                  </a:cxn>
                  <a:cxn ang="0">
                    <a:pos x="0" y="5"/>
                  </a:cxn>
                  <a:cxn ang="0">
                    <a:pos x="0" y="0"/>
                  </a:cxn>
                  <a:cxn ang="0">
                    <a:pos x="5" y="0"/>
                  </a:cxn>
                  <a:cxn ang="0">
                    <a:pos x="5" y="0"/>
                  </a:cxn>
                  <a:cxn ang="0">
                    <a:pos x="10" y="0"/>
                  </a:cxn>
                  <a:cxn ang="0">
                    <a:pos x="20" y="5"/>
                  </a:cxn>
                  <a:cxn ang="0">
                    <a:pos x="24" y="5"/>
                  </a:cxn>
                  <a:cxn ang="0">
                    <a:pos x="29" y="10"/>
                  </a:cxn>
                  <a:cxn ang="0">
                    <a:pos x="34" y="10"/>
                  </a:cxn>
                  <a:cxn ang="0">
                    <a:pos x="34" y="10"/>
                  </a:cxn>
                  <a:cxn ang="0">
                    <a:pos x="39" y="14"/>
                  </a:cxn>
                  <a:cxn ang="0">
                    <a:pos x="44" y="19"/>
                  </a:cxn>
                  <a:cxn ang="0">
                    <a:pos x="53" y="24"/>
                  </a:cxn>
                  <a:cxn ang="0">
                    <a:pos x="58" y="29"/>
                  </a:cxn>
                  <a:cxn ang="0">
                    <a:pos x="67" y="34"/>
                  </a:cxn>
                  <a:cxn ang="0">
                    <a:pos x="72" y="43"/>
                  </a:cxn>
                  <a:cxn ang="0">
                    <a:pos x="82" y="48"/>
                  </a:cxn>
                  <a:cxn ang="0">
                    <a:pos x="82" y="48"/>
                  </a:cxn>
                  <a:cxn ang="0">
                    <a:pos x="82" y="48"/>
                  </a:cxn>
                  <a:cxn ang="0">
                    <a:pos x="87" y="53"/>
                  </a:cxn>
                  <a:cxn ang="0">
                    <a:pos x="87" y="53"/>
                  </a:cxn>
                  <a:cxn ang="0">
                    <a:pos x="87" y="53"/>
                  </a:cxn>
                  <a:cxn ang="0">
                    <a:pos x="87" y="53"/>
                  </a:cxn>
                  <a:cxn ang="0">
                    <a:pos x="87" y="53"/>
                  </a:cxn>
                  <a:cxn ang="0">
                    <a:pos x="91" y="58"/>
                  </a:cxn>
                  <a:cxn ang="0">
                    <a:pos x="91" y="58"/>
                  </a:cxn>
                  <a:cxn ang="0">
                    <a:pos x="91" y="58"/>
                  </a:cxn>
                  <a:cxn ang="0">
                    <a:pos x="91" y="62"/>
                  </a:cxn>
                  <a:cxn ang="0">
                    <a:pos x="91" y="67"/>
                  </a:cxn>
                  <a:cxn ang="0">
                    <a:pos x="91" y="72"/>
                  </a:cxn>
                  <a:cxn ang="0">
                    <a:pos x="87" y="72"/>
                  </a:cxn>
                  <a:cxn ang="0">
                    <a:pos x="82" y="72"/>
                  </a:cxn>
                  <a:cxn ang="0">
                    <a:pos x="72" y="72"/>
                  </a:cxn>
                </a:cxnLst>
                <a:rect l="0" t="0" r="r" b="b"/>
                <a:pathLst>
                  <a:path w="91" h="72">
                    <a:moveTo>
                      <a:pt x="72" y="72"/>
                    </a:moveTo>
                    <a:lnTo>
                      <a:pt x="58" y="62"/>
                    </a:lnTo>
                    <a:lnTo>
                      <a:pt x="48" y="58"/>
                    </a:lnTo>
                    <a:lnTo>
                      <a:pt x="39" y="43"/>
                    </a:lnTo>
                    <a:lnTo>
                      <a:pt x="29" y="34"/>
                    </a:lnTo>
                    <a:lnTo>
                      <a:pt x="20" y="24"/>
                    </a:lnTo>
                    <a:lnTo>
                      <a:pt x="10" y="14"/>
                    </a:lnTo>
                    <a:lnTo>
                      <a:pt x="5" y="10"/>
                    </a:lnTo>
                    <a:lnTo>
                      <a:pt x="0" y="5"/>
                    </a:lnTo>
                    <a:lnTo>
                      <a:pt x="0" y="0"/>
                    </a:lnTo>
                    <a:lnTo>
                      <a:pt x="5" y="0"/>
                    </a:lnTo>
                    <a:lnTo>
                      <a:pt x="5" y="0"/>
                    </a:lnTo>
                    <a:lnTo>
                      <a:pt x="10" y="0"/>
                    </a:lnTo>
                    <a:lnTo>
                      <a:pt x="20" y="5"/>
                    </a:lnTo>
                    <a:lnTo>
                      <a:pt x="24" y="5"/>
                    </a:lnTo>
                    <a:lnTo>
                      <a:pt x="29" y="10"/>
                    </a:lnTo>
                    <a:lnTo>
                      <a:pt x="34" y="10"/>
                    </a:lnTo>
                    <a:lnTo>
                      <a:pt x="34" y="10"/>
                    </a:lnTo>
                    <a:lnTo>
                      <a:pt x="39" y="14"/>
                    </a:lnTo>
                    <a:lnTo>
                      <a:pt x="44" y="19"/>
                    </a:lnTo>
                    <a:lnTo>
                      <a:pt x="53" y="24"/>
                    </a:lnTo>
                    <a:lnTo>
                      <a:pt x="58" y="29"/>
                    </a:lnTo>
                    <a:lnTo>
                      <a:pt x="67" y="34"/>
                    </a:lnTo>
                    <a:lnTo>
                      <a:pt x="72" y="43"/>
                    </a:lnTo>
                    <a:lnTo>
                      <a:pt x="82" y="48"/>
                    </a:lnTo>
                    <a:lnTo>
                      <a:pt x="82" y="48"/>
                    </a:lnTo>
                    <a:lnTo>
                      <a:pt x="82" y="48"/>
                    </a:lnTo>
                    <a:lnTo>
                      <a:pt x="87" y="53"/>
                    </a:lnTo>
                    <a:lnTo>
                      <a:pt x="87" y="53"/>
                    </a:lnTo>
                    <a:lnTo>
                      <a:pt x="87" y="53"/>
                    </a:lnTo>
                    <a:lnTo>
                      <a:pt x="87" y="53"/>
                    </a:lnTo>
                    <a:lnTo>
                      <a:pt x="87" y="53"/>
                    </a:lnTo>
                    <a:lnTo>
                      <a:pt x="91" y="58"/>
                    </a:lnTo>
                    <a:lnTo>
                      <a:pt x="91" y="58"/>
                    </a:lnTo>
                    <a:lnTo>
                      <a:pt x="91" y="58"/>
                    </a:lnTo>
                    <a:lnTo>
                      <a:pt x="91" y="62"/>
                    </a:lnTo>
                    <a:lnTo>
                      <a:pt x="91" y="67"/>
                    </a:lnTo>
                    <a:lnTo>
                      <a:pt x="91" y="72"/>
                    </a:lnTo>
                    <a:lnTo>
                      <a:pt x="87" y="72"/>
                    </a:lnTo>
                    <a:lnTo>
                      <a:pt x="82" y="72"/>
                    </a:lnTo>
                    <a:lnTo>
                      <a:pt x="72" y="72"/>
                    </a:lnTo>
                    <a:close/>
                  </a:path>
                </a:pathLst>
              </a:custGeom>
              <a:solidFill>
                <a:srgbClr val="D8A07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78" name="Freeform 154"/>
              <p:cNvSpPr>
                <a:spLocks/>
              </p:cNvSpPr>
              <p:nvPr/>
            </p:nvSpPr>
            <p:spPr bwMode="auto">
              <a:xfrm>
                <a:off x="1302" y="9614"/>
                <a:ext cx="81" cy="67"/>
              </a:xfrm>
              <a:custGeom>
                <a:avLst/>
                <a:gdLst/>
                <a:ahLst/>
                <a:cxnLst>
                  <a:cxn ang="0">
                    <a:pos x="62" y="62"/>
                  </a:cxn>
                  <a:cxn ang="0">
                    <a:pos x="53" y="57"/>
                  </a:cxn>
                  <a:cxn ang="0">
                    <a:pos x="43" y="48"/>
                  </a:cxn>
                  <a:cxn ang="0">
                    <a:pos x="34" y="38"/>
                  </a:cxn>
                  <a:cxn ang="0">
                    <a:pos x="24" y="29"/>
                  </a:cxn>
                  <a:cxn ang="0">
                    <a:pos x="14" y="24"/>
                  </a:cxn>
                  <a:cxn ang="0">
                    <a:pos x="10" y="14"/>
                  </a:cxn>
                  <a:cxn ang="0">
                    <a:pos x="5" y="5"/>
                  </a:cxn>
                  <a:cxn ang="0">
                    <a:pos x="0" y="5"/>
                  </a:cxn>
                  <a:cxn ang="0">
                    <a:pos x="0" y="0"/>
                  </a:cxn>
                  <a:cxn ang="0">
                    <a:pos x="0" y="0"/>
                  </a:cxn>
                  <a:cxn ang="0">
                    <a:pos x="5" y="0"/>
                  </a:cxn>
                  <a:cxn ang="0">
                    <a:pos x="10" y="0"/>
                  </a:cxn>
                  <a:cxn ang="0">
                    <a:pos x="14" y="0"/>
                  </a:cxn>
                  <a:cxn ang="0">
                    <a:pos x="19" y="5"/>
                  </a:cxn>
                  <a:cxn ang="0">
                    <a:pos x="24" y="5"/>
                  </a:cxn>
                  <a:cxn ang="0">
                    <a:pos x="29" y="9"/>
                  </a:cxn>
                  <a:cxn ang="0">
                    <a:pos x="29" y="9"/>
                  </a:cxn>
                  <a:cxn ang="0">
                    <a:pos x="34" y="9"/>
                  </a:cxn>
                  <a:cxn ang="0">
                    <a:pos x="38" y="14"/>
                  </a:cxn>
                  <a:cxn ang="0">
                    <a:pos x="43" y="19"/>
                  </a:cxn>
                  <a:cxn ang="0">
                    <a:pos x="48" y="24"/>
                  </a:cxn>
                  <a:cxn ang="0">
                    <a:pos x="57" y="29"/>
                  </a:cxn>
                  <a:cxn ang="0">
                    <a:pos x="62" y="38"/>
                  </a:cxn>
                  <a:cxn ang="0">
                    <a:pos x="72" y="43"/>
                  </a:cxn>
                  <a:cxn ang="0">
                    <a:pos x="72" y="43"/>
                  </a:cxn>
                  <a:cxn ang="0">
                    <a:pos x="72" y="43"/>
                  </a:cxn>
                  <a:cxn ang="0">
                    <a:pos x="72" y="43"/>
                  </a:cxn>
                  <a:cxn ang="0">
                    <a:pos x="77" y="48"/>
                  </a:cxn>
                  <a:cxn ang="0">
                    <a:pos x="77" y="48"/>
                  </a:cxn>
                  <a:cxn ang="0">
                    <a:pos x="77" y="48"/>
                  </a:cxn>
                  <a:cxn ang="0">
                    <a:pos x="77" y="48"/>
                  </a:cxn>
                  <a:cxn ang="0">
                    <a:pos x="77" y="48"/>
                  </a:cxn>
                  <a:cxn ang="0">
                    <a:pos x="77" y="48"/>
                  </a:cxn>
                  <a:cxn ang="0">
                    <a:pos x="81" y="53"/>
                  </a:cxn>
                  <a:cxn ang="0">
                    <a:pos x="81" y="57"/>
                  </a:cxn>
                  <a:cxn ang="0">
                    <a:pos x="81" y="57"/>
                  </a:cxn>
                  <a:cxn ang="0">
                    <a:pos x="77" y="62"/>
                  </a:cxn>
                  <a:cxn ang="0">
                    <a:pos x="77" y="67"/>
                  </a:cxn>
                  <a:cxn ang="0">
                    <a:pos x="72" y="67"/>
                  </a:cxn>
                  <a:cxn ang="0">
                    <a:pos x="62" y="62"/>
                  </a:cxn>
                </a:cxnLst>
                <a:rect l="0" t="0" r="r" b="b"/>
                <a:pathLst>
                  <a:path w="81" h="67">
                    <a:moveTo>
                      <a:pt x="62" y="62"/>
                    </a:moveTo>
                    <a:lnTo>
                      <a:pt x="53" y="57"/>
                    </a:lnTo>
                    <a:lnTo>
                      <a:pt x="43" y="48"/>
                    </a:lnTo>
                    <a:lnTo>
                      <a:pt x="34" y="38"/>
                    </a:lnTo>
                    <a:lnTo>
                      <a:pt x="24" y="29"/>
                    </a:lnTo>
                    <a:lnTo>
                      <a:pt x="14" y="24"/>
                    </a:lnTo>
                    <a:lnTo>
                      <a:pt x="10" y="14"/>
                    </a:lnTo>
                    <a:lnTo>
                      <a:pt x="5" y="5"/>
                    </a:lnTo>
                    <a:lnTo>
                      <a:pt x="0" y="5"/>
                    </a:lnTo>
                    <a:lnTo>
                      <a:pt x="0" y="0"/>
                    </a:lnTo>
                    <a:lnTo>
                      <a:pt x="0" y="0"/>
                    </a:lnTo>
                    <a:lnTo>
                      <a:pt x="5" y="0"/>
                    </a:lnTo>
                    <a:lnTo>
                      <a:pt x="10" y="0"/>
                    </a:lnTo>
                    <a:lnTo>
                      <a:pt x="14" y="0"/>
                    </a:lnTo>
                    <a:lnTo>
                      <a:pt x="19" y="5"/>
                    </a:lnTo>
                    <a:lnTo>
                      <a:pt x="24" y="5"/>
                    </a:lnTo>
                    <a:lnTo>
                      <a:pt x="29" y="9"/>
                    </a:lnTo>
                    <a:lnTo>
                      <a:pt x="29" y="9"/>
                    </a:lnTo>
                    <a:lnTo>
                      <a:pt x="34" y="9"/>
                    </a:lnTo>
                    <a:lnTo>
                      <a:pt x="38" y="14"/>
                    </a:lnTo>
                    <a:lnTo>
                      <a:pt x="43" y="19"/>
                    </a:lnTo>
                    <a:lnTo>
                      <a:pt x="48" y="24"/>
                    </a:lnTo>
                    <a:lnTo>
                      <a:pt x="57" y="29"/>
                    </a:lnTo>
                    <a:lnTo>
                      <a:pt x="62" y="38"/>
                    </a:lnTo>
                    <a:lnTo>
                      <a:pt x="72" y="43"/>
                    </a:lnTo>
                    <a:lnTo>
                      <a:pt x="72" y="43"/>
                    </a:lnTo>
                    <a:lnTo>
                      <a:pt x="72" y="43"/>
                    </a:lnTo>
                    <a:lnTo>
                      <a:pt x="72" y="43"/>
                    </a:lnTo>
                    <a:lnTo>
                      <a:pt x="77" y="48"/>
                    </a:lnTo>
                    <a:lnTo>
                      <a:pt x="77" y="48"/>
                    </a:lnTo>
                    <a:lnTo>
                      <a:pt x="77" y="48"/>
                    </a:lnTo>
                    <a:lnTo>
                      <a:pt x="77" y="48"/>
                    </a:lnTo>
                    <a:lnTo>
                      <a:pt x="77" y="48"/>
                    </a:lnTo>
                    <a:lnTo>
                      <a:pt x="77" y="48"/>
                    </a:lnTo>
                    <a:lnTo>
                      <a:pt x="81" y="53"/>
                    </a:lnTo>
                    <a:lnTo>
                      <a:pt x="81" y="57"/>
                    </a:lnTo>
                    <a:lnTo>
                      <a:pt x="81" y="57"/>
                    </a:lnTo>
                    <a:lnTo>
                      <a:pt x="77" y="62"/>
                    </a:lnTo>
                    <a:lnTo>
                      <a:pt x="77" y="67"/>
                    </a:lnTo>
                    <a:lnTo>
                      <a:pt x="72" y="67"/>
                    </a:lnTo>
                    <a:lnTo>
                      <a:pt x="62" y="62"/>
                    </a:lnTo>
                    <a:close/>
                  </a:path>
                </a:pathLst>
              </a:custGeom>
              <a:solidFill>
                <a:srgbClr val="DEA47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79" name="Freeform 155"/>
              <p:cNvSpPr>
                <a:spLocks/>
              </p:cNvSpPr>
              <p:nvPr/>
            </p:nvSpPr>
            <p:spPr bwMode="auto">
              <a:xfrm>
                <a:off x="1312" y="9619"/>
                <a:ext cx="67" cy="57"/>
              </a:xfrm>
              <a:custGeom>
                <a:avLst/>
                <a:gdLst/>
                <a:ahLst/>
                <a:cxnLst>
                  <a:cxn ang="0">
                    <a:pos x="52" y="52"/>
                  </a:cxn>
                  <a:cxn ang="0">
                    <a:pos x="47" y="48"/>
                  </a:cxn>
                  <a:cxn ang="0">
                    <a:pos x="38" y="43"/>
                  </a:cxn>
                  <a:cxn ang="0">
                    <a:pos x="28" y="33"/>
                  </a:cxn>
                  <a:cxn ang="0">
                    <a:pos x="19" y="28"/>
                  </a:cxn>
                  <a:cxn ang="0">
                    <a:pos x="14" y="19"/>
                  </a:cxn>
                  <a:cxn ang="0">
                    <a:pos x="9" y="9"/>
                  </a:cxn>
                  <a:cxn ang="0">
                    <a:pos x="4" y="4"/>
                  </a:cxn>
                  <a:cxn ang="0">
                    <a:pos x="0" y="4"/>
                  </a:cxn>
                  <a:cxn ang="0">
                    <a:pos x="0" y="0"/>
                  </a:cxn>
                  <a:cxn ang="0">
                    <a:pos x="0" y="0"/>
                  </a:cxn>
                  <a:cxn ang="0">
                    <a:pos x="4" y="0"/>
                  </a:cxn>
                  <a:cxn ang="0">
                    <a:pos x="4" y="0"/>
                  </a:cxn>
                  <a:cxn ang="0">
                    <a:pos x="9" y="0"/>
                  </a:cxn>
                  <a:cxn ang="0">
                    <a:pos x="14" y="4"/>
                  </a:cxn>
                  <a:cxn ang="0">
                    <a:pos x="19" y="4"/>
                  </a:cxn>
                  <a:cxn ang="0">
                    <a:pos x="24" y="4"/>
                  </a:cxn>
                  <a:cxn ang="0">
                    <a:pos x="24" y="9"/>
                  </a:cxn>
                  <a:cxn ang="0">
                    <a:pos x="24" y="9"/>
                  </a:cxn>
                  <a:cxn ang="0">
                    <a:pos x="28" y="14"/>
                  </a:cxn>
                  <a:cxn ang="0">
                    <a:pos x="38" y="19"/>
                  </a:cxn>
                  <a:cxn ang="0">
                    <a:pos x="43" y="24"/>
                  </a:cxn>
                  <a:cxn ang="0">
                    <a:pos x="47" y="28"/>
                  </a:cxn>
                  <a:cxn ang="0">
                    <a:pos x="57" y="33"/>
                  </a:cxn>
                  <a:cxn ang="0">
                    <a:pos x="62" y="38"/>
                  </a:cxn>
                  <a:cxn ang="0">
                    <a:pos x="62" y="38"/>
                  </a:cxn>
                  <a:cxn ang="0">
                    <a:pos x="62" y="38"/>
                  </a:cxn>
                  <a:cxn ang="0">
                    <a:pos x="62" y="38"/>
                  </a:cxn>
                  <a:cxn ang="0">
                    <a:pos x="62" y="38"/>
                  </a:cxn>
                  <a:cxn ang="0">
                    <a:pos x="67" y="43"/>
                  </a:cxn>
                  <a:cxn ang="0">
                    <a:pos x="67" y="43"/>
                  </a:cxn>
                  <a:cxn ang="0">
                    <a:pos x="67" y="43"/>
                  </a:cxn>
                  <a:cxn ang="0">
                    <a:pos x="67" y="43"/>
                  </a:cxn>
                  <a:cxn ang="0">
                    <a:pos x="67" y="43"/>
                  </a:cxn>
                  <a:cxn ang="0">
                    <a:pos x="67" y="48"/>
                  </a:cxn>
                  <a:cxn ang="0">
                    <a:pos x="67" y="48"/>
                  </a:cxn>
                  <a:cxn ang="0">
                    <a:pos x="67" y="52"/>
                  </a:cxn>
                  <a:cxn ang="0">
                    <a:pos x="67" y="52"/>
                  </a:cxn>
                  <a:cxn ang="0">
                    <a:pos x="67" y="57"/>
                  </a:cxn>
                  <a:cxn ang="0">
                    <a:pos x="62" y="57"/>
                  </a:cxn>
                  <a:cxn ang="0">
                    <a:pos x="52" y="52"/>
                  </a:cxn>
                </a:cxnLst>
                <a:rect l="0" t="0" r="r" b="b"/>
                <a:pathLst>
                  <a:path w="67" h="57">
                    <a:moveTo>
                      <a:pt x="52" y="52"/>
                    </a:moveTo>
                    <a:lnTo>
                      <a:pt x="47" y="48"/>
                    </a:lnTo>
                    <a:lnTo>
                      <a:pt x="38" y="43"/>
                    </a:lnTo>
                    <a:lnTo>
                      <a:pt x="28" y="33"/>
                    </a:lnTo>
                    <a:lnTo>
                      <a:pt x="19" y="28"/>
                    </a:lnTo>
                    <a:lnTo>
                      <a:pt x="14" y="19"/>
                    </a:lnTo>
                    <a:lnTo>
                      <a:pt x="9" y="9"/>
                    </a:lnTo>
                    <a:lnTo>
                      <a:pt x="4" y="4"/>
                    </a:lnTo>
                    <a:lnTo>
                      <a:pt x="0" y="4"/>
                    </a:lnTo>
                    <a:lnTo>
                      <a:pt x="0" y="0"/>
                    </a:lnTo>
                    <a:lnTo>
                      <a:pt x="0" y="0"/>
                    </a:lnTo>
                    <a:lnTo>
                      <a:pt x="4" y="0"/>
                    </a:lnTo>
                    <a:lnTo>
                      <a:pt x="4" y="0"/>
                    </a:lnTo>
                    <a:lnTo>
                      <a:pt x="9" y="0"/>
                    </a:lnTo>
                    <a:lnTo>
                      <a:pt x="14" y="4"/>
                    </a:lnTo>
                    <a:lnTo>
                      <a:pt x="19" y="4"/>
                    </a:lnTo>
                    <a:lnTo>
                      <a:pt x="24" y="4"/>
                    </a:lnTo>
                    <a:lnTo>
                      <a:pt x="24" y="9"/>
                    </a:lnTo>
                    <a:lnTo>
                      <a:pt x="24" y="9"/>
                    </a:lnTo>
                    <a:lnTo>
                      <a:pt x="28" y="14"/>
                    </a:lnTo>
                    <a:lnTo>
                      <a:pt x="38" y="19"/>
                    </a:lnTo>
                    <a:lnTo>
                      <a:pt x="43" y="24"/>
                    </a:lnTo>
                    <a:lnTo>
                      <a:pt x="47" y="28"/>
                    </a:lnTo>
                    <a:lnTo>
                      <a:pt x="57" y="33"/>
                    </a:lnTo>
                    <a:lnTo>
                      <a:pt x="62" y="38"/>
                    </a:lnTo>
                    <a:lnTo>
                      <a:pt x="62" y="38"/>
                    </a:lnTo>
                    <a:lnTo>
                      <a:pt x="62" y="38"/>
                    </a:lnTo>
                    <a:lnTo>
                      <a:pt x="62" y="38"/>
                    </a:lnTo>
                    <a:lnTo>
                      <a:pt x="62" y="38"/>
                    </a:lnTo>
                    <a:lnTo>
                      <a:pt x="67" y="43"/>
                    </a:lnTo>
                    <a:lnTo>
                      <a:pt x="67" y="43"/>
                    </a:lnTo>
                    <a:lnTo>
                      <a:pt x="67" y="43"/>
                    </a:lnTo>
                    <a:lnTo>
                      <a:pt x="67" y="43"/>
                    </a:lnTo>
                    <a:lnTo>
                      <a:pt x="67" y="43"/>
                    </a:lnTo>
                    <a:lnTo>
                      <a:pt x="67" y="48"/>
                    </a:lnTo>
                    <a:lnTo>
                      <a:pt x="67" y="48"/>
                    </a:lnTo>
                    <a:lnTo>
                      <a:pt x="67" y="52"/>
                    </a:lnTo>
                    <a:lnTo>
                      <a:pt x="67" y="52"/>
                    </a:lnTo>
                    <a:lnTo>
                      <a:pt x="67" y="57"/>
                    </a:lnTo>
                    <a:lnTo>
                      <a:pt x="62" y="57"/>
                    </a:lnTo>
                    <a:lnTo>
                      <a:pt x="52" y="52"/>
                    </a:lnTo>
                    <a:close/>
                  </a:path>
                </a:pathLst>
              </a:custGeom>
              <a:solidFill>
                <a:srgbClr val="E7AE8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80" name="Freeform 156"/>
              <p:cNvSpPr>
                <a:spLocks/>
              </p:cNvSpPr>
              <p:nvPr/>
            </p:nvSpPr>
            <p:spPr bwMode="auto">
              <a:xfrm>
                <a:off x="1321" y="9623"/>
                <a:ext cx="58" cy="48"/>
              </a:xfrm>
              <a:custGeom>
                <a:avLst/>
                <a:gdLst/>
                <a:ahLst/>
                <a:cxnLst>
                  <a:cxn ang="0">
                    <a:pos x="48" y="44"/>
                  </a:cxn>
                  <a:cxn ang="0">
                    <a:pos x="38" y="44"/>
                  </a:cxn>
                  <a:cxn ang="0">
                    <a:pos x="34" y="34"/>
                  </a:cxn>
                  <a:cxn ang="0">
                    <a:pos x="24" y="29"/>
                  </a:cxn>
                  <a:cxn ang="0">
                    <a:pos x="19" y="24"/>
                  </a:cxn>
                  <a:cxn ang="0">
                    <a:pos x="10" y="15"/>
                  </a:cxn>
                  <a:cxn ang="0">
                    <a:pos x="5" y="10"/>
                  </a:cxn>
                  <a:cxn ang="0">
                    <a:pos x="5" y="5"/>
                  </a:cxn>
                  <a:cxn ang="0">
                    <a:pos x="0" y="0"/>
                  </a:cxn>
                  <a:cxn ang="0">
                    <a:pos x="0" y="0"/>
                  </a:cxn>
                  <a:cxn ang="0">
                    <a:pos x="0" y="0"/>
                  </a:cxn>
                  <a:cxn ang="0">
                    <a:pos x="0" y="0"/>
                  </a:cxn>
                  <a:cxn ang="0">
                    <a:pos x="5" y="0"/>
                  </a:cxn>
                  <a:cxn ang="0">
                    <a:pos x="5" y="0"/>
                  </a:cxn>
                  <a:cxn ang="0">
                    <a:pos x="10" y="0"/>
                  </a:cxn>
                  <a:cxn ang="0">
                    <a:pos x="15" y="5"/>
                  </a:cxn>
                  <a:cxn ang="0">
                    <a:pos x="15" y="5"/>
                  </a:cxn>
                  <a:cxn ang="0">
                    <a:pos x="15" y="5"/>
                  </a:cxn>
                  <a:cxn ang="0">
                    <a:pos x="19" y="10"/>
                  </a:cxn>
                  <a:cxn ang="0">
                    <a:pos x="24" y="10"/>
                  </a:cxn>
                  <a:cxn ang="0">
                    <a:pos x="29" y="15"/>
                  </a:cxn>
                  <a:cxn ang="0">
                    <a:pos x="34" y="20"/>
                  </a:cxn>
                  <a:cxn ang="0">
                    <a:pos x="38" y="24"/>
                  </a:cxn>
                  <a:cxn ang="0">
                    <a:pos x="48" y="29"/>
                  </a:cxn>
                  <a:cxn ang="0">
                    <a:pos x="53" y="34"/>
                  </a:cxn>
                  <a:cxn ang="0">
                    <a:pos x="53" y="34"/>
                  </a:cxn>
                  <a:cxn ang="0">
                    <a:pos x="53" y="34"/>
                  </a:cxn>
                  <a:cxn ang="0">
                    <a:pos x="53" y="34"/>
                  </a:cxn>
                  <a:cxn ang="0">
                    <a:pos x="53" y="34"/>
                  </a:cxn>
                  <a:cxn ang="0">
                    <a:pos x="53" y="34"/>
                  </a:cxn>
                  <a:cxn ang="0">
                    <a:pos x="58" y="39"/>
                  </a:cxn>
                  <a:cxn ang="0">
                    <a:pos x="58" y="39"/>
                  </a:cxn>
                  <a:cxn ang="0">
                    <a:pos x="58" y="39"/>
                  </a:cxn>
                  <a:cxn ang="0">
                    <a:pos x="58" y="39"/>
                  </a:cxn>
                  <a:cxn ang="0">
                    <a:pos x="58" y="39"/>
                  </a:cxn>
                  <a:cxn ang="0">
                    <a:pos x="58" y="44"/>
                  </a:cxn>
                  <a:cxn ang="0">
                    <a:pos x="58" y="44"/>
                  </a:cxn>
                  <a:cxn ang="0">
                    <a:pos x="58" y="48"/>
                  </a:cxn>
                  <a:cxn ang="0">
                    <a:pos x="58" y="48"/>
                  </a:cxn>
                  <a:cxn ang="0">
                    <a:pos x="53" y="48"/>
                  </a:cxn>
                  <a:cxn ang="0">
                    <a:pos x="48" y="44"/>
                  </a:cxn>
                </a:cxnLst>
                <a:rect l="0" t="0" r="r" b="b"/>
                <a:pathLst>
                  <a:path w="58" h="48">
                    <a:moveTo>
                      <a:pt x="48" y="44"/>
                    </a:moveTo>
                    <a:lnTo>
                      <a:pt x="38" y="44"/>
                    </a:lnTo>
                    <a:lnTo>
                      <a:pt x="34" y="34"/>
                    </a:lnTo>
                    <a:lnTo>
                      <a:pt x="24" y="29"/>
                    </a:lnTo>
                    <a:lnTo>
                      <a:pt x="19" y="24"/>
                    </a:lnTo>
                    <a:lnTo>
                      <a:pt x="10" y="15"/>
                    </a:lnTo>
                    <a:lnTo>
                      <a:pt x="5" y="10"/>
                    </a:lnTo>
                    <a:lnTo>
                      <a:pt x="5" y="5"/>
                    </a:lnTo>
                    <a:lnTo>
                      <a:pt x="0" y="0"/>
                    </a:lnTo>
                    <a:lnTo>
                      <a:pt x="0" y="0"/>
                    </a:lnTo>
                    <a:lnTo>
                      <a:pt x="0" y="0"/>
                    </a:lnTo>
                    <a:lnTo>
                      <a:pt x="0" y="0"/>
                    </a:lnTo>
                    <a:lnTo>
                      <a:pt x="5" y="0"/>
                    </a:lnTo>
                    <a:lnTo>
                      <a:pt x="5" y="0"/>
                    </a:lnTo>
                    <a:lnTo>
                      <a:pt x="10" y="0"/>
                    </a:lnTo>
                    <a:lnTo>
                      <a:pt x="15" y="5"/>
                    </a:lnTo>
                    <a:lnTo>
                      <a:pt x="15" y="5"/>
                    </a:lnTo>
                    <a:lnTo>
                      <a:pt x="15" y="5"/>
                    </a:lnTo>
                    <a:lnTo>
                      <a:pt x="19" y="10"/>
                    </a:lnTo>
                    <a:lnTo>
                      <a:pt x="24" y="10"/>
                    </a:lnTo>
                    <a:lnTo>
                      <a:pt x="29" y="15"/>
                    </a:lnTo>
                    <a:lnTo>
                      <a:pt x="34" y="20"/>
                    </a:lnTo>
                    <a:lnTo>
                      <a:pt x="38" y="24"/>
                    </a:lnTo>
                    <a:lnTo>
                      <a:pt x="48" y="29"/>
                    </a:lnTo>
                    <a:lnTo>
                      <a:pt x="53" y="34"/>
                    </a:lnTo>
                    <a:lnTo>
                      <a:pt x="53" y="34"/>
                    </a:lnTo>
                    <a:lnTo>
                      <a:pt x="53" y="34"/>
                    </a:lnTo>
                    <a:lnTo>
                      <a:pt x="53" y="34"/>
                    </a:lnTo>
                    <a:lnTo>
                      <a:pt x="53" y="34"/>
                    </a:lnTo>
                    <a:lnTo>
                      <a:pt x="53" y="34"/>
                    </a:lnTo>
                    <a:lnTo>
                      <a:pt x="58" y="39"/>
                    </a:lnTo>
                    <a:lnTo>
                      <a:pt x="58" y="39"/>
                    </a:lnTo>
                    <a:lnTo>
                      <a:pt x="58" y="39"/>
                    </a:lnTo>
                    <a:lnTo>
                      <a:pt x="58" y="39"/>
                    </a:lnTo>
                    <a:lnTo>
                      <a:pt x="58" y="39"/>
                    </a:lnTo>
                    <a:lnTo>
                      <a:pt x="58" y="44"/>
                    </a:lnTo>
                    <a:lnTo>
                      <a:pt x="58" y="44"/>
                    </a:lnTo>
                    <a:lnTo>
                      <a:pt x="58" y="48"/>
                    </a:lnTo>
                    <a:lnTo>
                      <a:pt x="58" y="48"/>
                    </a:lnTo>
                    <a:lnTo>
                      <a:pt x="53" y="48"/>
                    </a:lnTo>
                    <a:lnTo>
                      <a:pt x="48" y="44"/>
                    </a:lnTo>
                    <a:close/>
                  </a:path>
                </a:pathLst>
              </a:custGeom>
              <a:solidFill>
                <a:srgbClr val="EDB38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81" name="Freeform 157"/>
              <p:cNvSpPr>
                <a:spLocks/>
              </p:cNvSpPr>
              <p:nvPr/>
            </p:nvSpPr>
            <p:spPr bwMode="auto">
              <a:xfrm>
                <a:off x="1331" y="9628"/>
                <a:ext cx="48" cy="39"/>
              </a:xfrm>
              <a:custGeom>
                <a:avLst/>
                <a:gdLst/>
                <a:ahLst/>
                <a:cxnLst>
                  <a:cxn ang="0">
                    <a:pos x="9" y="5"/>
                  </a:cxn>
                  <a:cxn ang="0">
                    <a:pos x="9" y="5"/>
                  </a:cxn>
                  <a:cxn ang="0">
                    <a:pos x="14" y="5"/>
                  </a:cxn>
                  <a:cxn ang="0">
                    <a:pos x="19" y="10"/>
                  </a:cxn>
                  <a:cxn ang="0">
                    <a:pos x="24" y="10"/>
                  </a:cxn>
                  <a:cxn ang="0">
                    <a:pos x="28" y="15"/>
                  </a:cxn>
                  <a:cxn ang="0">
                    <a:pos x="33" y="19"/>
                  </a:cxn>
                  <a:cxn ang="0">
                    <a:pos x="38" y="24"/>
                  </a:cxn>
                  <a:cxn ang="0">
                    <a:pos x="43" y="29"/>
                  </a:cxn>
                  <a:cxn ang="0">
                    <a:pos x="43" y="29"/>
                  </a:cxn>
                  <a:cxn ang="0">
                    <a:pos x="43" y="29"/>
                  </a:cxn>
                  <a:cxn ang="0">
                    <a:pos x="43" y="29"/>
                  </a:cxn>
                  <a:cxn ang="0">
                    <a:pos x="43" y="29"/>
                  </a:cxn>
                  <a:cxn ang="0">
                    <a:pos x="43" y="29"/>
                  </a:cxn>
                  <a:cxn ang="0">
                    <a:pos x="43" y="29"/>
                  </a:cxn>
                  <a:cxn ang="0">
                    <a:pos x="43" y="29"/>
                  </a:cxn>
                  <a:cxn ang="0">
                    <a:pos x="43" y="29"/>
                  </a:cxn>
                  <a:cxn ang="0">
                    <a:pos x="48" y="34"/>
                  </a:cxn>
                  <a:cxn ang="0">
                    <a:pos x="48" y="34"/>
                  </a:cxn>
                  <a:cxn ang="0">
                    <a:pos x="48" y="34"/>
                  </a:cxn>
                  <a:cxn ang="0">
                    <a:pos x="48" y="39"/>
                  </a:cxn>
                  <a:cxn ang="0">
                    <a:pos x="48" y="39"/>
                  </a:cxn>
                  <a:cxn ang="0">
                    <a:pos x="43" y="39"/>
                  </a:cxn>
                  <a:cxn ang="0">
                    <a:pos x="43" y="39"/>
                  </a:cxn>
                  <a:cxn ang="0">
                    <a:pos x="38" y="39"/>
                  </a:cxn>
                  <a:cxn ang="0">
                    <a:pos x="33" y="34"/>
                  </a:cxn>
                  <a:cxn ang="0">
                    <a:pos x="24" y="29"/>
                  </a:cxn>
                  <a:cxn ang="0">
                    <a:pos x="19" y="24"/>
                  </a:cxn>
                  <a:cxn ang="0">
                    <a:pos x="14" y="19"/>
                  </a:cxn>
                  <a:cxn ang="0">
                    <a:pos x="9" y="15"/>
                  </a:cxn>
                  <a:cxn ang="0">
                    <a:pos x="5" y="10"/>
                  </a:cxn>
                  <a:cxn ang="0">
                    <a:pos x="0" y="5"/>
                  </a:cxn>
                  <a:cxn ang="0">
                    <a:pos x="0" y="0"/>
                  </a:cxn>
                  <a:cxn ang="0">
                    <a:pos x="0" y="0"/>
                  </a:cxn>
                  <a:cxn ang="0">
                    <a:pos x="0" y="0"/>
                  </a:cxn>
                  <a:cxn ang="0">
                    <a:pos x="0" y="0"/>
                  </a:cxn>
                  <a:cxn ang="0">
                    <a:pos x="0" y="0"/>
                  </a:cxn>
                  <a:cxn ang="0">
                    <a:pos x="5" y="0"/>
                  </a:cxn>
                  <a:cxn ang="0">
                    <a:pos x="5" y="0"/>
                  </a:cxn>
                  <a:cxn ang="0">
                    <a:pos x="9" y="0"/>
                  </a:cxn>
                  <a:cxn ang="0">
                    <a:pos x="9" y="5"/>
                  </a:cxn>
                </a:cxnLst>
                <a:rect l="0" t="0" r="r" b="b"/>
                <a:pathLst>
                  <a:path w="48" h="39">
                    <a:moveTo>
                      <a:pt x="9" y="5"/>
                    </a:moveTo>
                    <a:lnTo>
                      <a:pt x="9" y="5"/>
                    </a:lnTo>
                    <a:lnTo>
                      <a:pt x="14" y="5"/>
                    </a:lnTo>
                    <a:lnTo>
                      <a:pt x="19" y="10"/>
                    </a:lnTo>
                    <a:lnTo>
                      <a:pt x="24" y="10"/>
                    </a:lnTo>
                    <a:lnTo>
                      <a:pt x="28" y="15"/>
                    </a:lnTo>
                    <a:lnTo>
                      <a:pt x="33" y="19"/>
                    </a:lnTo>
                    <a:lnTo>
                      <a:pt x="38" y="24"/>
                    </a:lnTo>
                    <a:lnTo>
                      <a:pt x="43" y="29"/>
                    </a:lnTo>
                    <a:lnTo>
                      <a:pt x="43" y="29"/>
                    </a:lnTo>
                    <a:lnTo>
                      <a:pt x="43" y="29"/>
                    </a:lnTo>
                    <a:lnTo>
                      <a:pt x="43" y="29"/>
                    </a:lnTo>
                    <a:lnTo>
                      <a:pt x="43" y="29"/>
                    </a:lnTo>
                    <a:lnTo>
                      <a:pt x="43" y="29"/>
                    </a:lnTo>
                    <a:lnTo>
                      <a:pt x="43" y="29"/>
                    </a:lnTo>
                    <a:lnTo>
                      <a:pt x="43" y="29"/>
                    </a:lnTo>
                    <a:lnTo>
                      <a:pt x="43" y="29"/>
                    </a:lnTo>
                    <a:lnTo>
                      <a:pt x="48" y="34"/>
                    </a:lnTo>
                    <a:lnTo>
                      <a:pt x="48" y="34"/>
                    </a:lnTo>
                    <a:lnTo>
                      <a:pt x="48" y="34"/>
                    </a:lnTo>
                    <a:lnTo>
                      <a:pt x="48" y="39"/>
                    </a:lnTo>
                    <a:lnTo>
                      <a:pt x="48" y="39"/>
                    </a:lnTo>
                    <a:lnTo>
                      <a:pt x="43" y="39"/>
                    </a:lnTo>
                    <a:lnTo>
                      <a:pt x="43" y="39"/>
                    </a:lnTo>
                    <a:lnTo>
                      <a:pt x="38" y="39"/>
                    </a:lnTo>
                    <a:lnTo>
                      <a:pt x="33" y="34"/>
                    </a:lnTo>
                    <a:lnTo>
                      <a:pt x="24" y="29"/>
                    </a:lnTo>
                    <a:lnTo>
                      <a:pt x="19" y="24"/>
                    </a:lnTo>
                    <a:lnTo>
                      <a:pt x="14" y="19"/>
                    </a:lnTo>
                    <a:lnTo>
                      <a:pt x="9" y="15"/>
                    </a:lnTo>
                    <a:lnTo>
                      <a:pt x="5" y="10"/>
                    </a:lnTo>
                    <a:lnTo>
                      <a:pt x="0" y="5"/>
                    </a:lnTo>
                    <a:lnTo>
                      <a:pt x="0" y="0"/>
                    </a:lnTo>
                    <a:lnTo>
                      <a:pt x="0" y="0"/>
                    </a:lnTo>
                    <a:lnTo>
                      <a:pt x="0" y="0"/>
                    </a:lnTo>
                    <a:lnTo>
                      <a:pt x="0" y="0"/>
                    </a:lnTo>
                    <a:lnTo>
                      <a:pt x="0" y="0"/>
                    </a:lnTo>
                    <a:lnTo>
                      <a:pt x="5" y="0"/>
                    </a:lnTo>
                    <a:lnTo>
                      <a:pt x="5" y="0"/>
                    </a:lnTo>
                    <a:lnTo>
                      <a:pt x="9" y="0"/>
                    </a:lnTo>
                    <a:lnTo>
                      <a:pt x="9" y="5"/>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82" name="Freeform 158"/>
              <p:cNvSpPr>
                <a:spLocks/>
              </p:cNvSpPr>
              <p:nvPr/>
            </p:nvSpPr>
            <p:spPr bwMode="auto">
              <a:xfrm>
                <a:off x="1326" y="9700"/>
                <a:ext cx="29" cy="19"/>
              </a:xfrm>
              <a:custGeom>
                <a:avLst/>
                <a:gdLst/>
                <a:ahLst/>
                <a:cxnLst>
                  <a:cxn ang="0">
                    <a:pos x="0" y="15"/>
                  </a:cxn>
                  <a:cxn ang="0">
                    <a:pos x="0" y="15"/>
                  </a:cxn>
                  <a:cxn ang="0">
                    <a:pos x="0" y="15"/>
                  </a:cxn>
                  <a:cxn ang="0">
                    <a:pos x="0" y="15"/>
                  </a:cxn>
                  <a:cxn ang="0">
                    <a:pos x="0" y="10"/>
                  </a:cxn>
                  <a:cxn ang="0">
                    <a:pos x="5" y="10"/>
                  </a:cxn>
                  <a:cxn ang="0">
                    <a:pos x="5" y="5"/>
                  </a:cxn>
                  <a:cxn ang="0">
                    <a:pos x="10" y="5"/>
                  </a:cxn>
                  <a:cxn ang="0">
                    <a:pos x="10" y="5"/>
                  </a:cxn>
                  <a:cxn ang="0">
                    <a:pos x="14" y="0"/>
                  </a:cxn>
                  <a:cxn ang="0">
                    <a:pos x="14" y="0"/>
                  </a:cxn>
                  <a:cxn ang="0">
                    <a:pos x="19" y="0"/>
                  </a:cxn>
                  <a:cxn ang="0">
                    <a:pos x="19" y="0"/>
                  </a:cxn>
                  <a:cxn ang="0">
                    <a:pos x="24" y="0"/>
                  </a:cxn>
                  <a:cxn ang="0">
                    <a:pos x="24" y="0"/>
                  </a:cxn>
                  <a:cxn ang="0">
                    <a:pos x="24" y="0"/>
                  </a:cxn>
                  <a:cxn ang="0">
                    <a:pos x="29" y="0"/>
                  </a:cxn>
                  <a:cxn ang="0">
                    <a:pos x="29" y="5"/>
                  </a:cxn>
                  <a:cxn ang="0">
                    <a:pos x="29" y="5"/>
                  </a:cxn>
                  <a:cxn ang="0">
                    <a:pos x="24" y="5"/>
                  </a:cxn>
                  <a:cxn ang="0">
                    <a:pos x="24" y="5"/>
                  </a:cxn>
                  <a:cxn ang="0">
                    <a:pos x="24" y="10"/>
                  </a:cxn>
                  <a:cxn ang="0">
                    <a:pos x="19" y="10"/>
                  </a:cxn>
                  <a:cxn ang="0">
                    <a:pos x="19" y="10"/>
                  </a:cxn>
                  <a:cxn ang="0">
                    <a:pos x="19" y="10"/>
                  </a:cxn>
                  <a:cxn ang="0">
                    <a:pos x="19" y="10"/>
                  </a:cxn>
                  <a:cxn ang="0">
                    <a:pos x="14" y="10"/>
                  </a:cxn>
                  <a:cxn ang="0">
                    <a:pos x="14" y="10"/>
                  </a:cxn>
                  <a:cxn ang="0">
                    <a:pos x="14" y="10"/>
                  </a:cxn>
                  <a:cxn ang="0">
                    <a:pos x="14" y="15"/>
                  </a:cxn>
                  <a:cxn ang="0">
                    <a:pos x="14" y="15"/>
                  </a:cxn>
                  <a:cxn ang="0">
                    <a:pos x="14" y="15"/>
                  </a:cxn>
                  <a:cxn ang="0">
                    <a:pos x="14" y="15"/>
                  </a:cxn>
                  <a:cxn ang="0">
                    <a:pos x="10" y="15"/>
                  </a:cxn>
                  <a:cxn ang="0">
                    <a:pos x="10" y="15"/>
                  </a:cxn>
                  <a:cxn ang="0">
                    <a:pos x="5" y="19"/>
                  </a:cxn>
                  <a:cxn ang="0">
                    <a:pos x="5" y="19"/>
                  </a:cxn>
                  <a:cxn ang="0">
                    <a:pos x="0" y="19"/>
                  </a:cxn>
                  <a:cxn ang="0">
                    <a:pos x="0" y="19"/>
                  </a:cxn>
                  <a:cxn ang="0">
                    <a:pos x="0" y="19"/>
                  </a:cxn>
                  <a:cxn ang="0">
                    <a:pos x="0" y="15"/>
                  </a:cxn>
                </a:cxnLst>
                <a:rect l="0" t="0" r="r" b="b"/>
                <a:pathLst>
                  <a:path w="29" h="19">
                    <a:moveTo>
                      <a:pt x="0" y="15"/>
                    </a:moveTo>
                    <a:lnTo>
                      <a:pt x="0" y="15"/>
                    </a:lnTo>
                    <a:lnTo>
                      <a:pt x="0" y="15"/>
                    </a:lnTo>
                    <a:lnTo>
                      <a:pt x="0" y="15"/>
                    </a:lnTo>
                    <a:lnTo>
                      <a:pt x="0" y="10"/>
                    </a:lnTo>
                    <a:lnTo>
                      <a:pt x="5" y="10"/>
                    </a:lnTo>
                    <a:lnTo>
                      <a:pt x="5" y="5"/>
                    </a:lnTo>
                    <a:lnTo>
                      <a:pt x="10" y="5"/>
                    </a:lnTo>
                    <a:lnTo>
                      <a:pt x="10" y="5"/>
                    </a:lnTo>
                    <a:lnTo>
                      <a:pt x="14" y="0"/>
                    </a:lnTo>
                    <a:lnTo>
                      <a:pt x="14" y="0"/>
                    </a:lnTo>
                    <a:lnTo>
                      <a:pt x="19" y="0"/>
                    </a:lnTo>
                    <a:lnTo>
                      <a:pt x="19" y="0"/>
                    </a:lnTo>
                    <a:lnTo>
                      <a:pt x="24" y="0"/>
                    </a:lnTo>
                    <a:lnTo>
                      <a:pt x="24" y="0"/>
                    </a:lnTo>
                    <a:lnTo>
                      <a:pt x="24" y="0"/>
                    </a:lnTo>
                    <a:lnTo>
                      <a:pt x="29" y="0"/>
                    </a:lnTo>
                    <a:lnTo>
                      <a:pt x="29" y="5"/>
                    </a:lnTo>
                    <a:lnTo>
                      <a:pt x="29" y="5"/>
                    </a:lnTo>
                    <a:lnTo>
                      <a:pt x="24" y="5"/>
                    </a:lnTo>
                    <a:lnTo>
                      <a:pt x="24" y="5"/>
                    </a:lnTo>
                    <a:lnTo>
                      <a:pt x="24" y="10"/>
                    </a:lnTo>
                    <a:lnTo>
                      <a:pt x="19" y="10"/>
                    </a:lnTo>
                    <a:lnTo>
                      <a:pt x="19" y="10"/>
                    </a:lnTo>
                    <a:lnTo>
                      <a:pt x="19" y="10"/>
                    </a:lnTo>
                    <a:lnTo>
                      <a:pt x="19" y="10"/>
                    </a:lnTo>
                    <a:lnTo>
                      <a:pt x="14" y="10"/>
                    </a:lnTo>
                    <a:lnTo>
                      <a:pt x="14" y="10"/>
                    </a:lnTo>
                    <a:lnTo>
                      <a:pt x="14" y="10"/>
                    </a:lnTo>
                    <a:lnTo>
                      <a:pt x="14" y="15"/>
                    </a:lnTo>
                    <a:lnTo>
                      <a:pt x="14" y="15"/>
                    </a:lnTo>
                    <a:lnTo>
                      <a:pt x="14" y="15"/>
                    </a:lnTo>
                    <a:lnTo>
                      <a:pt x="14" y="15"/>
                    </a:lnTo>
                    <a:lnTo>
                      <a:pt x="10" y="15"/>
                    </a:lnTo>
                    <a:lnTo>
                      <a:pt x="10" y="15"/>
                    </a:lnTo>
                    <a:lnTo>
                      <a:pt x="5" y="19"/>
                    </a:lnTo>
                    <a:lnTo>
                      <a:pt x="5" y="19"/>
                    </a:lnTo>
                    <a:lnTo>
                      <a:pt x="0" y="19"/>
                    </a:lnTo>
                    <a:lnTo>
                      <a:pt x="0" y="19"/>
                    </a:lnTo>
                    <a:lnTo>
                      <a:pt x="0" y="19"/>
                    </a:lnTo>
                    <a:lnTo>
                      <a:pt x="0" y="15"/>
                    </a:lnTo>
                    <a:close/>
                  </a:path>
                </a:pathLst>
              </a:custGeom>
              <a:solidFill>
                <a:srgbClr val="85635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83" name="Freeform 159"/>
              <p:cNvSpPr>
                <a:spLocks/>
              </p:cNvSpPr>
              <p:nvPr/>
            </p:nvSpPr>
            <p:spPr bwMode="auto">
              <a:xfrm>
                <a:off x="861" y="9719"/>
                <a:ext cx="105" cy="120"/>
              </a:xfrm>
              <a:custGeom>
                <a:avLst/>
                <a:gdLst/>
                <a:ahLst/>
                <a:cxnLst>
                  <a:cxn ang="0">
                    <a:pos x="67" y="19"/>
                  </a:cxn>
                  <a:cxn ang="0">
                    <a:pos x="57" y="15"/>
                  </a:cxn>
                  <a:cxn ang="0">
                    <a:pos x="38" y="5"/>
                  </a:cxn>
                  <a:cxn ang="0">
                    <a:pos x="24" y="0"/>
                  </a:cxn>
                  <a:cxn ang="0">
                    <a:pos x="9" y="5"/>
                  </a:cxn>
                  <a:cxn ang="0">
                    <a:pos x="4" y="24"/>
                  </a:cxn>
                  <a:cxn ang="0">
                    <a:pos x="4" y="48"/>
                  </a:cxn>
                  <a:cxn ang="0">
                    <a:pos x="9" y="67"/>
                  </a:cxn>
                  <a:cxn ang="0">
                    <a:pos x="14" y="77"/>
                  </a:cxn>
                  <a:cxn ang="0">
                    <a:pos x="28" y="91"/>
                  </a:cxn>
                  <a:cxn ang="0">
                    <a:pos x="38" y="106"/>
                  </a:cxn>
                  <a:cxn ang="0">
                    <a:pos x="52" y="115"/>
                  </a:cxn>
                  <a:cxn ang="0">
                    <a:pos x="62" y="120"/>
                  </a:cxn>
                  <a:cxn ang="0">
                    <a:pos x="67" y="120"/>
                  </a:cxn>
                  <a:cxn ang="0">
                    <a:pos x="76" y="115"/>
                  </a:cxn>
                  <a:cxn ang="0">
                    <a:pos x="81" y="111"/>
                  </a:cxn>
                  <a:cxn ang="0">
                    <a:pos x="91" y="115"/>
                  </a:cxn>
                  <a:cxn ang="0">
                    <a:pos x="96" y="111"/>
                  </a:cxn>
                  <a:cxn ang="0">
                    <a:pos x="100" y="106"/>
                  </a:cxn>
                  <a:cxn ang="0">
                    <a:pos x="100" y="101"/>
                  </a:cxn>
                  <a:cxn ang="0">
                    <a:pos x="96" y="96"/>
                  </a:cxn>
                  <a:cxn ang="0">
                    <a:pos x="86" y="91"/>
                  </a:cxn>
                  <a:cxn ang="0">
                    <a:pos x="81" y="87"/>
                  </a:cxn>
                  <a:cxn ang="0">
                    <a:pos x="76" y="77"/>
                  </a:cxn>
                  <a:cxn ang="0">
                    <a:pos x="81" y="67"/>
                  </a:cxn>
                  <a:cxn ang="0">
                    <a:pos x="81" y="63"/>
                  </a:cxn>
                  <a:cxn ang="0">
                    <a:pos x="76" y="58"/>
                  </a:cxn>
                  <a:cxn ang="0">
                    <a:pos x="72" y="53"/>
                  </a:cxn>
                  <a:cxn ang="0">
                    <a:pos x="72" y="43"/>
                  </a:cxn>
                  <a:cxn ang="0">
                    <a:pos x="76" y="39"/>
                  </a:cxn>
                  <a:cxn ang="0">
                    <a:pos x="76" y="34"/>
                  </a:cxn>
                  <a:cxn ang="0">
                    <a:pos x="72" y="24"/>
                  </a:cxn>
                </a:cxnLst>
                <a:rect l="0" t="0" r="r" b="b"/>
                <a:pathLst>
                  <a:path w="105" h="120">
                    <a:moveTo>
                      <a:pt x="67" y="19"/>
                    </a:moveTo>
                    <a:lnTo>
                      <a:pt x="67" y="19"/>
                    </a:lnTo>
                    <a:lnTo>
                      <a:pt x="62" y="15"/>
                    </a:lnTo>
                    <a:lnTo>
                      <a:pt x="57" y="15"/>
                    </a:lnTo>
                    <a:lnTo>
                      <a:pt x="48" y="10"/>
                    </a:lnTo>
                    <a:lnTo>
                      <a:pt x="38" y="5"/>
                    </a:lnTo>
                    <a:lnTo>
                      <a:pt x="28" y="0"/>
                    </a:lnTo>
                    <a:lnTo>
                      <a:pt x="24" y="0"/>
                    </a:lnTo>
                    <a:lnTo>
                      <a:pt x="14" y="0"/>
                    </a:lnTo>
                    <a:lnTo>
                      <a:pt x="9" y="5"/>
                    </a:lnTo>
                    <a:lnTo>
                      <a:pt x="4" y="15"/>
                    </a:lnTo>
                    <a:lnTo>
                      <a:pt x="4" y="24"/>
                    </a:lnTo>
                    <a:lnTo>
                      <a:pt x="0" y="34"/>
                    </a:lnTo>
                    <a:lnTo>
                      <a:pt x="4" y="48"/>
                    </a:lnTo>
                    <a:lnTo>
                      <a:pt x="4" y="58"/>
                    </a:lnTo>
                    <a:lnTo>
                      <a:pt x="9" y="67"/>
                    </a:lnTo>
                    <a:lnTo>
                      <a:pt x="9" y="72"/>
                    </a:lnTo>
                    <a:lnTo>
                      <a:pt x="14" y="77"/>
                    </a:lnTo>
                    <a:lnTo>
                      <a:pt x="19" y="87"/>
                    </a:lnTo>
                    <a:lnTo>
                      <a:pt x="28" y="91"/>
                    </a:lnTo>
                    <a:lnTo>
                      <a:pt x="33" y="96"/>
                    </a:lnTo>
                    <a:lnTo>
                      <a:pt x="38" y="106"/>
                    </a:lnTo>
                    <a:lnTo>
                      <a:pt x="48" y="111"/>
                    </a:lnTo>
                    <a:lnTo>
                      <a:pt x="52" y="115"/>
                    </a:lnTo>
                    <a:lnTo>
                      <a:pt x="57" y="115"/>
                    </a:lnTo>
                    <a:lnTo>
                      <a:pt x="62" y="120"/>
                    </a:lnTo>
                    <a:lnTo>
                      <a:pt x="67" y="120"/>
                    </a:lnTo>
                    <a:lnTo>
                      <a:pt x="67" y="120"/>
                    </a:lnTo>
                    <a:lnTo>
                      <a:pt x="72" y="115"/>
                    </a:lnTo>
                    <a:lnTo>
                      <a:pt x="76" y="115"/>
                    </a:lnTo>
                    <a:lnTo>
                      <a:pt x="76" y="115"/>
                    </a:lnTo>
                    <a:lnTo>
                      <a:pt x="81" y="111"/>
                    </a:lnTo>
                    <a:lnTo>
                      <a:pt x="86" y="111"/>
                    </a:lnTo>
                    <a:lnTo>
                      <a:pt x="91" y="115"/>
                    </a:lnTo>
                    <a:lnTo>
                      <a:pt x="96" y="111"/>
                    </a:lnTo>
                    <a:lnTo>
                      <a:pt x="96" y="111"/>
                    </a:lnTo>
                    <a:lnTo>
                      <a:pt x="100" y="111"/>
                    </a:lnTo>
                    <a:lnTo>
                      <a:pt x="100" y="106"/>
                    </a:lnTo>
                    <a:lnTo>
                      <a:pt x="105" y="101"/>
                    </a:lnTo>
                    <a:lnTo>
                      <a:pt x="100" y="101"/>
                    </a:lnTo>
                    <a:lnTo>
                      <a:pt x="100" y="96"/>
                    </a:lnTo>
                    <a:lnTo>
                      <a:pt x="96" y="96"/>
                    </a:lnTo>
                    <a:lnTo>
                      <a:pt x="91" y="91"/>
                    </a:lnTo>
                    <a:lnTo>
                      <a:pt x="86" y="91"/>
                    </a:lnTo>
                    <a:lnTo>
                      <a:pt x="86" y="87"/>
                    </a:lnTo>
                    <a:lnTo>
                      <a:pt x="81" y="87"/>
                    </a:lnTo>
                    <a:lnTo>
                      <a:pt x="76" y="82"/>
                    </a:lnTo>
                    <a:lnTo>
                      <a:pt x="76" y="77"/>
                    </a:lnTo>
                    <a:lnTo>
                      <a:pt x="81" y="72"/>
                    </a:lnTo>
                    <a:lnTo>
                      <a:pt x="81" y="67"/>
                    </a:lnTo>
                    <a:lnTo>
                      <a:pt x="81" y="63"/>
                    </a:lnTo>
                    <a:lnTo>
                      <a:pt x="81" y="63"/>
                    </a:lnTo>
                    <a:lnTo>
                      <a:pt x="76" y="58"/>
                    </a:lnTo>
                    <a:lnTo>
                      <a:pt x="76" y="58"/>
                    </a:lnTo>
                    <a:lnTo>
                      <a:pt x="76" y="53"/>
                    </a:lnTo>
                    <a:lnTo>
                      <a:pt x="72" y="53"/>
                    </a:lnTo>
                    <a:lnTo>
                      <a:pt x="72" y="48"/>
                    </a:lnTo>
                    <a:lnTo>
                      <a:pt x="72" y="43"/>
                    </a:lnTo>
                    <a:lnTo>
                      <a:pt x="72" y="39"/>
                    </a:lnTo>
                    <a:lnTo>
                      <a:pt x="76" y="39"/>
                    </a:lnTo>
                    <a:lnTo>
                      <a:pt x="76" y="34"/>
                    </a:lnTo>
                    <a:lnTo>
                      <a:pt x="76" y="34"/>
                    </a:lnTo>
                    <a:lnTo>
                      <a:pt x="72" y="29"/>
                    </a:lnTo>
                    <a:lnTo>
                      <a:pt x="72" y="24"/>
                    </a:lnTo>
                    <a:lnTo>
                      <a:pt x="67" y="19"/>
                    </a:lnTo>
                    <a:close/>
                  </a:path>
                </a:pathLst>
              </a:custGeom>
              <a:solidFill>
                <a:srgbClr val="A5796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84" name="Freeform 160"/>
              <p:cNvSpPr>
                <a:spLocks/>
              </p:cNvSpPr>
              <p:nvPr/>
            </p:nvSpPr>
            <p:spPr bwMode="auto">
              <a:xfrm>
                <a:off x="851" y="9791"/>
                <a:ext cx="173" cy="422"/>
              </a:xfrm>
              <a:custGeom>
                <a:avLst/>
                <a:gdLst/>
                <a:ahLst/>
                <a:cxnLst>
                  <a:cxn ang="0">
                    <a:pos x="38" y="422"/>
                  </a:cxn>
                  <a:cxn ang="0">
                    <a:pos x="67" y="394"/>
                  </a:cxn>
                  <a:cxn ang="0">
                    <a:pos x="86" y="365"/>
                  </a:cxn>
                  <a:cxn ang="0">
                    <a:pos x="106" y="341"/>
                  </a:cxn>
                  <a:cxn ang="0">
                    <a:pos x="115" y="322"/>
                  </a:cxn>
                  <a:cxn ang="0">
                    <a:pos x="125" y="302"/>
                  </a:cxn>
                  <a:cxn ang="0">
                    <a:pos x="125" y="278"/>
                  </a:cxn>
                  <a:cxn ang="0">
                    <a:pos x="125" y="250"/>
                  </a:cxn>
                  <a:cxn ang="0">
                    <a:pos x="125" y="216"/>
                  </a:cxn>
                  <a:cxn ang="0">
                    <a:pos x="120" y="187"/>
                  </a:cxn>
                  <a:cxn ang="0">
                    <a:pos x="110" y="168"/>
                  </a:cxn>
                  <a:cxn ang="0">
                    <a:pos x="101" y="149"/>
                  </a:cxn>
                  <a:cxn ang="0">
                    <a:pos x="91" y="135"/>
                  </a:cxn>
                  <a:cxn ang="0">
                    <a:pos x="77" y="120"/>
                  </a:cxn>
                  <a:cxn ang="0">
                    <a:pos x="62" y="101"/>
                  </a:cxn>
                  <a:cxn ang="0">
                    <a:pos x="43" y="82"/>
                  </a:cxn>
                  <a:cxn ang="0">
                    <a:pos x="29" y="58"/>
                  </a:cxn>
                  <a:cxn ang="0">
                    <a:pos x="19" y="39"/>
                  </a:cxn>
                  <a:cxn ang="0">
                    <a:pos x="10" y="19"/>
                  </a:cxn>
                  <a:cxn ang="0">
                    <a:pos x="5" y="5"/>
                  </a:cxn>
                  <a:cxn ang="0">
                    <a:pos x="0" y="0"/>
                  </a:cxn>
                  <a:cxn ang="0">
                    <a:pos x="10" y="15"/>
                  </a:cxn>
                  <a:cxn ang="0">
                    <a:pos x="19" y="29"/>
                  </a:cxn>
                  <a:cxn ang="0">
                    <a:pos x="29" y="39"/>
                  </a:cxn>
                  <a:cxn ang="0">
                    <a:pos x="38" y="48"/>
                  </a:cxn>
                  <a:cxn ang="0">
                    <a:pos x="53" y="58"/>
                  </a:cxn>
                  <a:cxn ang="0">
                    <a:pos x="62" y="67"/>
                  </a:cxn>
                  <a:cxn ang="0">
                    <a:pos x="72" y="82"/>
                  </a:cxn>
                  <a:cxn ang="0">
                    <a:pos x="82" y="96"/>
                  </a:cxn>
                  <a:cxn ang="0">
                    <a:pos x="96" y="111"/>
                  </a:cxn>
                  <a:cxn ang="0">
                    <a:pos x="106" y="115"/>
                  </a:cxn>
                  <a:cxn ang="0">
                    <a:pos x="115" y="115"/>
                  </a:cxn>
                  <a:cxn ang="0">
                    <a:pos x="125" y="111"/>
                  </a:cxn>
                  <a:cxn ang="0">
                    <a:pos x="130" y="106"/>
                  </a:cxn>
                  <a:cxn ang="0">
                    <a:pos x="134" y="101"/>
                  </a:cxn>
                  <a:cxn ang="0">
                    <a:pos x="134" y="91"/>
                  </a:cxn>
                  <a:cxn ang="0">
                    <a:pos x="134" y="87"/>
                  </a:cxn>
                  <a:cxn ang="0">
                    <a:pos x="139" y="82"/>
                  </a:cxn>
                  <a:cxn ang="0">
                    <a:pos x="139" y="87"/>
                  </a:cxn>
                  <a:cxn ang="0">
                    <a:pos x="139" y="91"/>
                  </a:cxn>
                  <a:cxn ang="0">
                    <a:pos x="139" y="91"/>
                  </a:cxn>
                  <a:cxn ang="0">
                    <a:pos x="144" y="96"/>
                  </a:cxn>
                  <a:cxn ang="0">
                    <a:pos x="144" y="101"/>
                  </a:cxn>
                  <a:cxn ang="0">
                    <a:pos x="154" y="115"/>
                  </a:cxn>
                  <a:cxn ang="0">
                    <a:pos x="163" y="125"/>
                  </a:cxn>
                  <a:cxn ang="0">
                    <a:pos x="163" y="135"/>
                  </a:cxn>
                  <a:cxn ang="0">
                    <a:pos x="168" y="159"/>
                  </a:cxn>
                  <a:cxn ang="0">
                    <a:pos x="168" y="187"/>
                  </a:cxn>
                  <a:cxn ang="0">
                    <a:pos x="173" y="216"/>
                  </a:cxn>
                  <a:cxn ang="0">
                    <a:pos x="173" y="254"/>
                  </a:cxn>
                  <a:cxn ang="0">
                    <a:pos x="163" y="298"/>
                  </a:cxn>
                  <a:cxn ang="0">
                    <a:pos x="144" y="341"/>
                  </a:cxn>
                  <a:cxn ang="0">
                    <a:pos x="115" y="374"/>
                  </a:cxn>
                  <a:cxn ang="0">
                    <a:pos x="82" y="398"/>
                  </a:cxn>
                  <a:cxn ang="0">
                    <a:pos x="62" y="413"/>
                  </a:cxn>
                  <a:cxn ang="0">
                    <a:pos x="53" y="418"/>
                  </a:cxn>
                  <a:cxn ang="0">
                    <a:pos x="53" y="422"/>
                  </a:cxn>
                </a:cxnLst>
                <a:rect l="0" t="0" r="r" b="b"/>
                <a:pathLst>
                  <a:path w="173" h="422">
                    <a:moveTo>
                      <a:pt x="53" y="422"/>
                    </a:moveTo>
                    <a:lnTo>
                      <a:pt x="38" y="422"/>
                    </a:lnTo>
                    <a:lnTo>
                      <a:pt x="53" y="408"/>
                    </a:lnTo>
                    <a:lnTo>
                      <a:pt x="67" y="394"/>
                    </a:lnTo>
                    <a:lnTo>
                      <a:pt x="77" y="379"/>
                    </a:lnTo>
                    <a:lnTo>
                      <a:pt x="86" y="365"/>
                    </a:lnTo>
                    <a:lnTo>
                      <a:pt x="96" y="350"/>
                    </a:lnTo>
                    <a:lnTo>
                      <a:pt x="106" y="341"/>
                    </a:lnTo>
                    <a:lnTo>
                      <a:pt x="110" y="331"/>
                    </a:lnTo>
                    <a:lnTo>
                      <a:pt x="115" y="322"/>
                    </a:lnTo>
                    <a:lnTo>
                      <a:pt x="120" y="312"/>
                    </a:lnTo>
                    <a:lnTo>
                      <a:pt x="125" y="302"/>
                    </a:lnTo>
                    <a:lnTo>
                      <a:pt x="125" y="293"/>
                    </a:lnTo>
                    <a:lnTo>
                      <a:pt x="125" y="278"/>
                    </a:lnTo>
                    <a:lnTo>
                      <a:pt x="125" y="264"/>
                    </a:lnTo>
                    <a:lnTo>
                      <a:pt x="125" y="250"/>
                    </a:lnTo>
                    <a:lnTo>
                      <a:pt x="125" y="235"/>
                    </a:lnTo>
                    <a:lnTo>
                      <a:pt x="125" y="216"/>
                    </a:lnTo>
                    <a:lnTo>
                      <a:pt x="125" y="202"/>
                    </a:lnTo>
                    <a:lnTo>
                      <a:pt x="120" y="187"/>
                    </a:lnTo>
                    <a:lnTo>
                      <a:pt x="115" y="178"/>
                    </a:lnTo>
                    <a:lnTo>
                      <a:pt x="110" y="168"/>
                    </a:lnTo>
                    <a:lnTo>
                      <a:pt x="106" y="159"/>
                    </a:lnTo>
                    <a:lnTo>
                      <a:pt x="101" y="149"/>
                    </a:lnTo>
                    <a:lnTo>
                      <a:pt x="96" y="139"/>
                    </a:lnTo>
                    <a:lnTo>
                      <a:pt x="91" y="135"/>
                    </a:lnTo>
                    <a:lnTo>
                      <a:pt x="86" y="130"/>
                    </a:lnTo>
                    <a:lnTo>
                      <a:pt x="77" y="120"/>
                    </a:lnTo>
                    <a:lnTo>
                      <a:pt x="72" y="111"/>
                    </a:lnTo>
                    <a:lnTo>
                      <a:pt x="62" y="101"/>
                    </a:lnTo>
                    <a:lnTo>
                      <a:pt x="53" y="91"/>
                    </a:lnTo>
                    <a:lnTo>
                      <a:pt x="43" y="82"/>
                    </a:lnTo>
                    <a:lnTo>
                      <a:pt x="38" y="67"/>
                    </a:lnTo>
                    <a:lnTo>
                      <a:pt x="29" y="58"/>
                    </a:lnTo>
                    <a:lnTo>
                      <a:pt x="24" y="48"/>
                    </a:lnTo>
                    <a:lnTo>
                      <a:pt x="19" y="39"/>
                    </a:lnTo>
                    <a:lnTo>
                      <a:pt x="14" y="29"/>
                    </a:lnTo>
                    <a:lnTo>
                      <a:pt x="10" y="19"/>
                    </a:lnTo>
                    <a:lnTo>
                      <a:pt x="5" y="15"/>
                    </a:lnTo>
                    <a:lnTo>
                      <a:pt x="5" y="5"/>
                    </a:lnTo>
                    <a:lnTo>
                      <a:pt x="0" y="5"/>
                    </a:lnTo>
                    <a:lnTo>
                      <a:pt x="0" y="0"/>
                    </a:lnTo>
                    <a:lnTo>
                      <a:pt x="5" y="10"/>
                    </a:lnTo>
                    <a:lnTo>
                      <a:pt x="10" y="15"/>
                    </a:lnTo>
                    <a:lnTo>
                      <a:pt x="14" y="24"/>
                    </a:lnTo>
                    <a:lnTo>
                      <a:pt x="19" y="29"/>
                    </a:lnTo>
                    <a:lnTo>
                      <a:pt x="24" y="34"/>
                    </a:lnTo>
                    <a:lnTo>
                      <a:pt x="29" y="39"/>
                    </a:lnTo>
                    <a:lnTo>
                      <a:pt x="34" y="43"/>
                    </a:lnTo>
                    <a:lnTo>
                      <a:pt x="38" y="48"/>
                    </a:lnTo>
                    <a:lnTo>
                      <a:pt x="48" y="53"/>
                    </a:lnTo>
                    <a:lnTo>
                      <a:pt x="53" y="58"/>
                    </a:lnTo>
                    <a:lnTo>
                      <a:pt x="58" y="63"/>
                    </a:lnTo>
                    <a:lnTo>
                      <a:pt x="62" y="67"/>
                    </a:lnTo>
                    <a:lnTo>
                      <a:pt x="67" y="77"/>
                    </a:lnTo>
                    <a:lnTo>
                      <a:pt x="72" y="82"/>
                    </a:lnTo>
                    <a:lnTo>
                      <a:pt x="77" y="91"/>
                    </a:lnTo>
                    <a:lnTo>
                      <a:pt x="82" y="96"/>
                    </a:lnTo>
                    <a:lnTo>
                      <a:pt x="91" y="106"/>
                    </a:lnTo>
                    <a:lnTo>
                      <a:pt x="96" y="111"/>
                    </a:lnTo>
                    <a:lnTo>
                      <a:pt x="101" y="115"/>
                    </a:lnTo>
                    <a:lnTo>
                      <a:pt x="106" y="115"/>
                    </a:lnTo>
                    <a:lnTo>
                      <a:pt x="110" y="115"/>
                    </a:lnTo>
                    <a:lnTo>
                      <a:pt x="115" y="115"/>
                    </a:lnTo>
                    <a:lnTo>
                      <a:pt x="120" y="115"/>
                    </a:lnTo>
                    <a:lnTo>
                      <a:pt x="125" y="111"/>
                    </a:lnTo>
                    <a:lnTo>
                      <a:pt x="130" y="111"/>
                    </a:lnTo>
                    <a:lnTo>
                      <a:pt x="130" y="106"/>
                    </a:lnTo>
                    <a:lnTo>
                      <a:pt x="134" y="101"/>
                    </a:lnTo>
                    <a:lnTo>
                      <a:pt x="134" y="101"/>
                    </a:lnTo>
                    <a:lnTo>
                      <a:pt x="134" y="96"/>
                    </a:lnTo>
                    <a:lnTo>
                      <a:pt x="134" y="91"/>
                    </a:lnTo>
                    <a:lnTo>
                      <a:pt x="134" y="91"/>
                    </a:lnTo>
                    <a:lnTo>
                      <a:pt x="134" y="87"/>
                    </a:lnTo>
                    <a:lnTo>
                      <a:pt x="134" y="87"/>
                    </a:lnTo>
                    <a:lnTo>
                      <a:pt x="139" y="82"/>
                    </a:lnTo>
                    <a:lnTo>
                      <a:pt x="139" y="87"/>
                    </a:lnTo>
                    <a:lnTo>
                      <a:pt x="139" y="87"/>
                    </a:lnTo>
                    <a:lnTo>
                      <a:pt x="139" y="87"/>
                    </a:lnTo>
                    <a:lnTo>
                      <a:pt x="139" y="91"/>
                    </a:lnTo>
                    <a:lnTo>
                      <a:pt x="139" y="91"/>
                    </a:lnTo>
                    <a:lnTo>
                      <a:pt x="139" y="91"/>
                    </a:lnTo>
                    <a:lnTo>
                      <a:pt x="139" y="91"/>
                    </a:lnTo>
                    <a:lnTo>
                      <a:pt x="144" y="96"/>
                    </a:lnTo>
                    <a:lnTo>
                      <a:pt x="144" y="96"/>
                    </a:lnTo>
                    <a:lnTo>
                      <a:pt x="144" y="101"/>
                    </a:lnTo>
                    <a:lnTo>
                      <a:pt x="149" y="106"/>
                    </a:lnTo>
                    <a:lnTo>
                      <a:pt x="154" y="115"/>
                    </a:lnTo>
                    <a:lnTo>
                      <a:pt x="158" y="120"/>
                    </a:lnTo>
                    <a:lnTo>
                      <a:pt x="163" y="125"/>
                    </a:lnTo>
                    <a:lnTo>
                      <a:pt x="163" y="130"/>
                    </a:lnTo>
                    <a:lnTo>
                      <a:pt x="163" y="135"/>
                    </a:lnTo>
                    <a:lnTo>
                      <a:pt x="163" y="144"/>
                    </a:lnTo>
                    <a:lnTo>
                      <a:pt x="168" y="159"/>
                    </a:lnTo>
                    <a:lnTo>
                      <a:pt x="168" y="173"/>
                    </a:lnTo>
                    <a:lnTo>
                      <a:pt x="168" y="187"/>
                    </a:lnTo>
                    <a:lnTo>
                      <a:pt x="173" y="202"/>
                    </a:lnTo>
                    <a:lnTo>
                      <a:pt x="173" y="216"/>
                    </a:lnTo>
                    <a:lnTo>
                      <a:pt x="173" y="235"/>
                    </a:lnTo>
                    <a:lnTo>
                      <a:pt x="173" y="254"/>
                    </a:lnTo>
                    <a:lnTo>
                      <a:pt x="168" y="274"/>
                    </a:lnTo>
                    <a:lnTo>
                      <a:pt x="163" y="298"/>
                    </a:lnTo>
                    <a:lnTo>
                      <a:pt x="158" y="317"/>
                    </a:lnTo>
                    <a:lnTo>
                      <a:pt x="144" y="341"/>
                    </a:lnTo>
                    <a:lnTo>
                      <a:pt x="134" y="360"/>
                    </a:lnTo>
                    <a:lnTo>
                      <a:pt x="115" y="374"/>
                    </a:lnTo>
                    <a:lnTo>
                      <a:pt x="96" y="389"/>
                    </a:lnTo>
                    <a:lnTo>
                      <a:pt x="82" y="398"/>
                    </a:lnTo>
                    <a:lnTo>
                      <a:pt x="72" y="408"/>
                    </a:lnTo>
                    <a:lnTo>
                      <a:pt x="62" y="413"/>
                    </a:lnTo>
                    <a:lnTo>
                      <a:pt x="58" y="418"/>
                    </a:lnTo>
                    <a:lnTo>
                      <a:pt x="53" y="418"/>
                    </a:lnTo>
                    <a:lnTo>
                      <a:pt x="53" y="422"/>
                    </a:lnTo>
                    <a:lnTo>
                      <a:pt x="53" y="422"/>
                    </a:lnTo>
                    <a:close/>
                  </a:path>
                </a:pathLst>
              </a:custGeom>
              <a:solidFill>
                <a:srgbClr val="A5796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85" name="Freeform 161"/>
              <p:cNvSpPr>
                <a:spLocks/>
              </p:cNvSpPr>
              <p:nvPr/>
            </p:nvSpPr>
            <p:spPr bwMode="auto">
              <a:xfrm>
                <a:off x="851" y="9791"/>
                <a:ext cx="163" cy="422"/>
              </a:xfrm>
              <a:custGeom>
                <a:avLst/>
                <a:gdLst/>
                <a:ahLst/>
                <a:cxnLst>
                  <a:cxn ang="0">
                    <a:pos x="163" y="235"/>
                  </a:cxn>
                  <a:cxn ang="0">
                    <a:pos x="163" y="274"/>
                  </a:cxn>
                  <a:cxn ang="0">
                    <a:pos x="149" y="317"/>
                  </a:cxn>
                  <a:cxn ang="0">
                    <a:pos x="130" y="355"/>
                  </a:cxn>
                  <a:cxn ang="0">
                    <a:pos x="96" y="384"/>
                  </a:cxn>
                  <a:cxn ang="0">
                    <a:pos x="72" y="403"/>
                  </a:cxn>
                  <a:cxn ang="0">
                    <a:pos x="58" y="418"/>
                  </a:cxn>
                  <a:cxn ang="0">
                    <a:pos x="48" y="422"/>
                  </a:cxn>
                  <a:cxn ang="0">
                    <a:pos x="38" y="422"/>
                  </a:cxn>
                  <a:cxn ang="0">
                    <a:pos x="67" y="394"/>
                  </a:cxn>
                  <a:cxn ang="0">
                    <a:pos x="86" y="365"/>
                  </a:cxn>
                  <a:cxn ang="0">
                    <a:pos x="106" y="341"/>
                  </a:cxn>
                  <a:cxn ang="0">
                    <a:pos x="115" y="322"/>
                  </a:cxn>
                  <a:cxn ang="0">
                    <a:pos x="125" y="302"/>
                  </a:cxn>
                  <a:cxn ang="0">
                    <a:pos x="125" y="278"/>
                  </a:cxn>
                  <a:cxn ang="0">
                    <a:pos x="125" y="250"/>
                  </a:cxn>
                  <a:cxn ang="0">
                    <a:pos x="125" y="216"/>
                  </a:cxn>
                  <a:cxn ang="0">
                    <a:pos x="120" y="187"/>
                  </a:cxn>
                  <a:cxn ang="0">
                    <a:pos x="110" y="168"/>
                  </a:cxn>
                  <a:cxn ang="0">
                    <a:pos x="101" y="149"/>
                  </a:cxn>
                  <a:cxn ang="0">
                    <a:pos x="91" y="135"/>
                  </a:cxn>
                  <a:cxn ang="0">
                    <a:pos x="77" y="120"/>
                  </a:cxn>
                  <a:cxn ang="0">
                    <a:pos x="62" y="101"/>
                  </a:cxn>
                  <a:cxn ang="0">
                    <a:pos x="43" y="82"/>
                  </a:cxn>
                  <a:cxn ang="0">
                    <a:pos x="29" y="58"/>
                  </a:cxn>
                  <a:cxn ang="0">
                    <a:pos x="19" y="39"/>
                  </a:cxn>
                  <a:cxn ang="0">
                    <a:pos x="10" y="19"/>
                  </a:cxn>
                  <a:cxn ang="0">
                    <a:pos x="5" y="5"/>
                  </a:cxn>
                  <a:cxn ang="0">
                    <a:pos x="0" y="0"/>
                  </a:cxn>
                  <a:cxn ang="0">
                    <a:pos x="10" y="15"/>
                  </a:cxn>
                  <a:cxn ang="0">
                    <a:pos x="19" y="29"/>
                  </a:cxn>
                  <a:cxn ang="0">
                    <a:pos x="29" y="39"/>
                  </a:cxn>
                  <a:cxn ang="0">
                    <a:pos x="38" y="48"/>
                  </a:cxn>
                  <a:cxn ang="0">
                    <a:pos x="53" y="58"/>
                  </a:cxn>
                  <a:cxn ang="0">
                    <a:pos x="62" y="67"/>
                  </a:cxn>
                  <a:cxn ang="0">
                    <a:pos x="72" y="82"/>
                  </a:cxn>
                  <a:cxn ang="0">
                    <a:pos x="82" y="96"/>
                  </a:cxn>
                  <a:cxn ang="0">
                    <a:pos x="96" y="111"/>
                  </a:cxn>
                  <a:cxn ang="0">
                    <a:pos x="106" y="115"/>
                  </a:cxn>
                  <a:cxn ang="0">
                    <a:pos x="115" y="115"/>
                  </a:cxn>
                  <a:cxn ang="0">
                    <a:pos x="125" y="111"/>
                  </a:cxn>
                  <a:cxn ang="0">
                    <a:pos x="130" y="106"/>
                  </a:cxn>
                  <a:cxn ang="0">
                    <a:pos x="134" y="101"/>
                  </a:cxn>
                  <a:cxn ang="0">
                    <a:pos x="134" y="91"/>
                  </a:cxn>
                  <a:cxn ang="0">
                    <a:pos x="134" y="87"/>
                  </a:cxn>
                  <a:cxn ang="0">
                    <a:pos x="134" y="87"/>
                  </a:cxn>
                  <a:cxn ang="0">
                    <a:pos x="139" y="87"/>
                  </a:cxn>
                  <a:cxn ang="0">
                    <a:pos x="139" y="91"/>
                  </a:cxn>
                  <a:cxn ang="0">
                    <a:pos x="139" y="91"/>
                  </a:cxn>
                  <a:cxn ang="0">
                    <a:pos x="139" y="96"/>
                  </a:cxn>
                  <a:cxn ang="0">
                    <a:pos x="144" y="106"/>
                  </a:cxn>
                  <a:cxn ang="0">
                    <a:pos x="149" y="115"/>
                  </a:cxn>
                  <a:cxn ang="0">
                    <a:pos x="154" y="125"/>
                  </a:cxn>
                  <a:cxn ang="0">
                    <a:pos x="158" y="135"/>
                  </a:cxn>
                  <a:cxn ang="0">
                    <a:pos x="158" y="159"/>
                  </a:cxn>
                  <a:cxn ang="0">
                    <a:pos x="158" y="187"/>
                  </a:cxn>
                  <a:cxn ang="0">
                    <a:pos x="163" y="216"/>
                  </a:cxn>
                </a:cxnLst>
                <a:rect l="0" t="0" r="r" b="b"/>
                <a:pathLst>
                  <a:path w="163" h="422">
                    <a:moveTo>
                      <a:pt x="163" y="216"/>
                    </a:moveTo>
                    <a:lnTo>
                      <a:pt x="163" y="235"/>
                    </a:lnTo>
                    <a:lnTo>
                      <a:pt x="163" y="254"/>
                    </a:lnTo>
                    <a:lnTo>
                      <a:pt x="163" y="274"/>
                    </a:lnTo>
                    <a:lnTo>
                      <a:pt x="158" y="293"/>
                    </a:lnTo>
                    <a:lnTo>
                      <a:pt x="149" y="317"/>
                    </a:lnTo>
                    <a:lnTo>
                      <a:pt x="139" y="336"/>
                    </a:lnTo>
                    <a:lnTo>
                      <a:pt x="130" y="355"/>
                    </a:lnTo>
                    <a:lnTo>
                      <a:pt x="110" y="370"/>
                    </a:lnTo>
                    <a:lnTo>
                      <a:pt x="96" y="384"/>
                    </a:lnTo>
                    <a:lnTo>
                      <a:pt x="82" y="398"/>
                    </a:lnTo>
                    <a:lnTo>
                      <a:pt x="72" y="403"/>
                    </a:lnTo>
                    <a:lnTo>
                      <a:pt x="62" y="413"/>
                    </a:lnTo>
                    <a:lnTo>
                      <a:pt x="58" y="418"/>
                    </a:lnTo>
                    <a:lnTo>
                      <a:pt x="53" y="418"/>
                    </a:lnTo>
                    <a:lnTo>
                      <a:pt x="48" y="422"/>
                    </a:lnTo>
                    <a:lnTo>
                      <a:pt x="48" y="422"/>
                    </a:lnTo>
                    <a:lnTo>
                      <a:pt x="38" y="422"/>
                    </a:lnTo>
                    <a:lnTo>
                      <a:pt x="53" y="408"/>
                    </a:lnTo>
                    <a:lnTo>
                      <a:pt x="67" y="394"/>
                    </a:lnTo>
                    <a:lnTo>
                      <a:pt x="77" y="379"/>
                    </a:lnTo>
                    <a:lnTo>
                      <a:pt x="86" y="365"/>
                    </a:lnTo>
                    <a:lnTo>
                      <a:pt x="96" y="350"/>
                    </a:lnTo>
                    <a:lnTo>
                      <a:pt x="106" y="341"/>
                    </a:lnTo>
                    <a:lnTo>
                      <a:pt x="110" y="331"/>
                    </a:lnTo>
                    <a:lnTo>
                      <a:pt x="115" y="322"/>
                    </a:lnTo>
                    <a:lnTo>
                      <a:pt x="120" y="312"/>
                    </a:lnTo>
                    <a:lnTo>
                      <a:pt x="125" y="302"/>
                    </a:lnTo>
                    <a:lnTo>
                      <a:pt x="125" y="293"/>
                    </a:lnTo>
                    <a:lnTo>
                      <a:pt x="125" y="278"/>
                    </a:lnTo>
                    <a:lnTo>
                      <a:pt x="125" y="264"/>
                    </a:lnTo>
                    <a:lnTo>
                      <a:pt x="125" y="250"/>
                    </a:lnTo>
                    <a:lnTo>
                      <a:pt x="125" y="235"/>
                    </a:lnTo>
                    <a:lnTo>
                      <a:pt x="125" y="216"/>
                    </a:lnTo>
                    <a:lnTo>
                      <a:pt x="125" y="202"/>
                    </a:lnTo>
                    <a:lnTo>
                      <a:pt x="120" y="187"/>
                    </a:lnTo>
                    <a:lnTo>
                      <a:pt x="115" y="178"/>
                    </a:lnTo>
                    <a:lnTo>
                      <a:pt x="110" y="168"/>
                    </a:lnTo>
                    <a:lnTo>
                      <a:pt x="106" y="159"/>
                    </a:lnTo>
                    <a:lnTo>
                      <a:pt x="101" y="149"/>
                    </a:lnTo>
                    <a:lnTo>
                      <a:pt x="96" y="139"/>
                    </a:lnTo>
                    <a:lnTo>
                      <a:pt x="91" y="135"/>
                    </a:lnTo>
                    <a:lnTo>
                      <a:pt x="86" y="130"/>
                    </a:lnTo>
                    <a:lnTo>
                      <a:pt x="77" y="120"/>
                    </a:lnTo>
                    <a:lnTo>
                      <a:pt x="72" y="111"/>
                    </a:lnTo>
                    <a:lnTo>
                      <a:pt x="62" y="101"/>
                    </a:lnTo>
                    <a:lnTo>
                      <a:pt x="53" y="91"/>
                    </a:lnTo>
                    <a:lnTo>
                      <a:pt x="43" y="82"/>
                    </a:lnTo>
                    <a:lnTo>
                      <a:pt x="38" y="67"/>
                    </a:lnTo>
                    <a:lnTo>
                      <a:pt x="29" y="58"/>
                    </a:lnTo>
                    <a:lnTo>
                      <a:pt x="24" y="48"/>
                    </a:lnTo>
                    <a:lnTo>
                      <a:pt x="19" y="39"/>
                    </a:lnTo>
                    <a:lnTo>
                      <a:pt x="14" y="29"/>
                    </a:lnTo>
                    <a:lnTo>
                      <a:pt x="10" y="19"/>
                    </a:lnTo>
                    <a:lnTo>
                      <a:pt x="5" y="15"/>
                    </a:lnTo>
                    <a:lnTo>
                      <a:pt x="5" y="5"/>
                    </a:lnTo>
                    <a:lnTo>
                      <a:pt x="0" y="5"/>
                    </a:lnTo>
                    <a:lnTo>
                      <a:pt x="0" y="0"/>
                    </a:lnTo>
                    <a:lnTo>
                      <a:pt x="5" y="10"/>
                    </a:lnTo>
                    <a:lnTo>
                      <a:pt x="10" y="15"/>
                    </a:lnTo>
                    <a:lnTo>
                      <a:pt x="14" y="24"/>
                    </a:lnTo>
                    <a:lnTo>
                      <a:pt x="19" y="29"/>
                    </a:lnTo>
                    <a:lnTo>
                      <a:pt x="24" y="34"/>
                    </a:lnTo>
                    <a:lnTo>
                      <a:pt x="29" y="39"/>
                    </a:lnTo>
                    <a:lnTo>
                      <a:pt x="34" y="43"/>
                    </a:lnTo>
                    <a:lnTo>
                      <a:pt x="38" y="48"/>
                    </a:lnTo>
                    <a:lnTo>
                      <a:pt x="48" y="53"/>
                    </a:lnTo>
                    <a:lnTo>
                      <a:pt x="53" y="58"/>
                    </a:lnTo>
                    <a:lnTo>
                      <a:pt x="58" y="63"/>
                    </a:lnTo>
                    <a:lnTo>
                      <a:pt x="62" y="67"/>
                    </a:lnTo>
                    <a:lnTo>
                      <a:pt x="67" y="77"/>
                    </a:lnTo>
                    <a:lnTo>
                      <a:pt x="72" y="82"/>
                    </a:lnTo>
                    <a:lnTo>
                      <a:pt x="77" y="91"/>
                    </a:lnTo>
                    <a:lnTo>
                      <a:pt x="82" y="96"/>
                    </a:lnTo>
                    <a:lnTo>
                      <a:pt x="91" y="106"/>
                    </a:lnTo>
                    <a:lnTo>
                      <a:pt x="96" y="111"/>
                    </a:lnTo>
                    <a:lnTo>
                      <a:pt x="101" y="115"/>
                    </a:lnTo>
                    <a:lnTo>
                      <a:pt x="106" y="115"/>
                    </a:lnTo>
                    <a:lnTo>
                      <a:pt x="110" y="115"/>
                    </a:lnTo>
                    <a:lnTo>
                      <a:pt x="115" y="115"/>
                    </a:lnTo>
                    <a:lnTo>
                      <a:pt x="120" y="115"/>
                    </a:lnTo>
                    <a:lnTo>
                      <a:pt x="125" y="111"/>
                    </a:lnTo>
                    <a:lnTo>
                      <a:pt x="130" y="111"/>
                    </a:lnTo>
                    <a:lnTo>
                      <a:pt x="130" y="106"/>
                    </a:lnTo>
                    <a:lnTo>
                      <a:pt x="134" y="101"/>
                    </a:lnTo>
                    <a:lnTo>
                      <a:pt x="134" y="101"/>
                    </a:lnTo>
                    <a:lnTo>
                      <a:pt x="134" y="96"/>
                    </a:lnTo>
                    <a:lnTo>
                      <a:pt x="134" y="91"/>
                    </a:lnTo>
                    <a:lnTo>
                      <a:pt x="134" y="91"/>
                    </a:lnTo>
                    <a:lnTo>
                      <a:pt x="134" y="87"/>
                    </a:lnTo>
                    <a:lnTo>
                      <a:pt x="134" y="87"/>
                    </a:lnTo>
                    <a:lnTo>
                      <a:pt x="134" y="87"/>
                    </a:lnTo>
                    <a:lnTo>
                      <a:pt x="139" y="87"/>
                    </a:lnTo>
                    <a:lnTo>
                      <a:pt x="139" y="87"/>
                    </a:lnTo>
                    <a:lnTo>
                      <a:pt x="139" y="91"/>
                    </a:lnTo>
                    <a:lnTo>
                      <a:pt x="139" y="91"/>
                    </a:lnTo>
                    <a:lnTo>
                      <a:pt x="139" y="91"/>
                    </a:lnTo>
                    <a:lnTo>
                      <a:pt x="139" y="91"/>
                    </a:lnTo>
                    <a:lnTo>
                      <a:pt x="139" y="96"/>
                    </a:lnTo>
                    <a:lnTo>
                      <a:pt x="139" y="96"/>
                    </a:lnTo>
                    <a:lnTo>
                      <a:pt x="144" y="101"/>
                    </a:lnTo>
                    <a:lnTo>
                      <a:pt x="144" y="106"/>
                    </a:lnTo>
                    <a:lnTo>
                      <a:pt x="144" y="111"/>
                    </a:lnTo>
                    <a:lnTo>
                      <a:pt x="149" y="115"/>
                    </a:lnTo>
                    <a:lnTo>
                      <a:pt x="154" y="120"/>
                    </a:lnTo>
                    <a:lnTo>
                      <a:pt x="154" y="125"/>
                    </a:lnTo>
                    <a:lnTo>
                      <a:pt x="154" y="130"/>
                    </a:lnTo>
                    <a:lnTo>
                      <a:pt x="158" y="135"/>
                    </a:lnTo>
                    <a:lnTo>
                      <a:pt x="158" y="144"/>
                    </a:lnTo>
                    <a:lnTo>
                      <a:pt x="158" y="159"/>
                    </a:lnTo>
                    <a:lnTo>
                      <a:pt x="158" y="173"/>
                    </a:lnTo>
                    <a:lnTo>
                      <a:pt x="158" y="187"/>
                    </a:lnTo>
                    <a:lnTo>
                      <a:pt x="163" y="202"/>
                    </a:lnTo>
                    <a:lnTo>
                      <a:pt x="163" y="216"/>
                    </a:lnTo>
                    <a:close/>
                  </a:path>
                </a:pathLst>
              </a:custGeom>
              <a:solidFill>
                <a:srgbClr val="A0756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86" name="Freeform 162"/>
              <p:cNvSpPr>
                <a:spLocks/>
              </p:cNvSpPr>
              <p:nvPr/>
            </p:nvSpPr>
            <p:spPr bwMode="auto">
              <a:xfrm>
                <a:off x="851" y="9791"/>
                <a:ext cx="154" cy="422"/>
              </a:xfrm>
              <a:custGeom>
                <a:avLst/>
                <a:gdLst/>
                <a:ahLst/>
                <a:cxnLst>
                  <a:cxn ang="0">
                    <a:pos x="154" y="235"/>
                  </a:cxn>
                  <a:cxn ang="0">
                    <a:pos x="154" y="274"/>
                  </a:cxn>
                  <a:cxn ang="0">
                    <a:pos x="144" y="312"/>
                  </a:cxn>
                  <a:cxn ang="0">
                    <a:pos x="125" y="350"/>
                  </a:cxn>
                  <a:cxn ang="0">
                    <a:pos x="91" y="384"/>
                  </a:cxn>
                  <a:cxn ang="0">
                    <a:pos x="67" y="403"/>
                  </a:cxn>
                  <a:cxn ang="0">
                    <a:pos x="53" y="418"/>
                  </a:cxn>
                  <a:cxn ang="0">
                    <a:pos x="48" y="422"/>
                  </a:cxn>
                  <a:cxn ang="0">
                    <a:pos x="38" y="422"/>
                  </a:cxn>
                  <a:cxn ang="0">
                    <a:pos x="67" y="394"/>
                  </a:cxn>
                  <a:cxn ang="0">
                    <a:pos x="86" y="365"/>
                  </a:cxn>
                  <a:cxn ang="0">
                    <a:pos x="106" y="341"/>
                  </a:cxn>
                  <a:cxn ang="0">
                    <a:pos x="115" y="322"/>
                  </a:cxn>
                  <a:cxn ang="0">
                    <a:pos x="125" y="302"/>
                  </a:cxn>
                  <a:cxn ang="0">
                    <a:pos x="125" y="278"/>
                  </a:cxn>
                  <a:cxn ang="0">
                    <a:pos x="125" y="250"/>
                  </a:cxn>
                  <a:cxn ang="0">
                    <a:pos x="125" y="216"/>
                  </a:cxn>
                  <a:cxn ang="0">
                    <a:pos x="120" y="187"/>
                  </a:cxn>
                  <a:cxn ang="0">
                    <a:pos x="110" y="168"/>
                  </a:cxn>
                  <a:cxn ang="0">
                    <a:pos x="101" y="149"/>
                  </a:cxn>
                  <a:cxn ang="0">
                    <a:pos x="91" y="135"/>
                  </a:cxn>
                  <a:cxn ang="0">
                    <a:pos x="77" y="120"/>
                  </a:cxn>
                  <a:cxn ang="0">
                    <a:pos x="62" y="101"/>
                  </a:cxn>
                  <a:cxn ang="0">
                    <a:pos x="43" y="82"/>
                  </a:cxn>
                  <a:cxn ang="0">
                    <a:pos x="29" y="58"/>
                  </a:cxn>
                  <a:cxn ang="0">
                    <a:pos x="19" y="39"/>
                  </a:cxn>
                  <a:cxn ang="0">
                    <a:pos x="10" y="19"/>
                  </a:cxn>
                  <a:cxn ang="0">
                    <a:pos x="5" y="5"/>
                  </a:cxn>
                  <a:cxn ang="0">
                    <a:pos x="0" y="0"/>
                  </a:cxn>
                  <a:cxn ang="0">
                    <a:pos x="10" y="15"/>
                  </a:cxn>
                  <a:cxn ang="0">
                    <a:pos x="19" y="29"/>
                  </a:cxn>
                  <a:cxn ang="0">
                    <a:pos x="29" y="39"/>
                  </a:cxn>
                  <a:cxn ang="0">
                    <a:pos x="38" y="48"/>
                  </a:cxn>
                  <a:cxn ang="0">
                    <a:pos x="53" y="58"/>
                  </a:cxn>
                  <a:cxn ang="0">
                    <a:pos x="62" y="67"/>
                  </a:cxn>
                  <a:cxn ang="0">
                    <a:pos x="72" y="82"/>
                  </a:cxn>
                  <a:cxn ang="0">
                    <a:pos x="82" y="96"/>
                  </a:cxn>
                  <a:cxn ang="0">
                    <a:pos x="96" y="111"/>
                  </a:cxn>
                  <a:cxn ang="0">
                    <a:pos x="106" y="115"/>
                  </a:cxn>
                  <a:cxn ang="0">
                    <a:pos x="115" y="115"/>
                  </a:cxn>
                  <a:cxn ang="0">
                    <a:pos x="125" y="111"/>
                  </a:cxn>
                  <a:cxn ang="0">
                    <a:pos x="130" y="106"/>
                  </a:cxn>
                  <a:cxn ang="0">
                    <a:pos x="134" y="101"/>
                  </a:cxn>
                  <a:cxn ang="0">
                    <a:pos x="134" y="91"/>
                  </a:cxn>
                  <a:cxn ang="0">
                    <a:pos x="134" y="87"/>
                  </a:cxn>
                  <a:cxn ang="0">
                    <a:pos x="134" y="87"/>
                  </a:cxn>
                  <a:cxn ang="0">
                    <a:pos x="139" y="87"/>
                  </a:cxn>
                  <a:cxn ang="0">
                    <a:pos x="139" y="91"/>
                  </a:cxn>
                  <a:cxn ang="0">
                    <a:pos x="139" y="96"/>
                  </a:cxn>
                  <a:cxn ang="0">
                    <a:pos x="139" y="96"/>
                  </a:cxn>
                  <a:cxn ang="0">
                    <a:pos x="144" y="106"/>
                  </a:cxn>
                  <a:cxn ang="0">
                    <a:pos x="144" y="115"/>
                  </a:cxn>
                  <a:cxn ang="0">
                    <a:pos x="149" y="130"/>
                  </a:cxn>
                  <a:cxn ang="0">
                    <a:pos x="149" y="139"/>
                  </a:cxn>
                  <a:cxn ang="0">
                    <a:pos x="149" y="159"/>
                  </a:cxn>
                  <a:cxn ang="0">
                    <a:pos x="154" y="187"/>
                  </a:cxn>
                  <a:cxn ang="0">
                    <a:pos x="154" y="221"/>
                  </a:cxn>
                </a:cxnLst>
                <a:rect l="0" t="0" r="r" b="b"/>
                <a:pathLst>
                  <a:path w="154" h="422">
                    <a:moveTo>
                      <a:pt x="154" y="221"/>
                    </a:moveTo>
                    <a:lnTo>
                      <a:pt x="154" y="235"/>
                    </a:lnTo>
                    <a:lnTo>
                      <a:pt x="154" y="254"/>
                    </a:lnTo>
                    <a:lnTo>
                      <a:pt x="154" y="274"/>
                    </a:lnTo>
                    <a:lnTo>
                      <a:pt x="149" y="293"/>
                    </a:lnTo>
                    <a:lnTo>
                      <a:pt x="144" y="312"/>
                    </a:lnTo>
                    <a:lnTo>
                      <a:pt x="134" y="331"/>
                    </a:lnTo>
                    <a:lnTo>
                      <a:pt x="125" y="350"/>
                    </a:lnTo>
                    <a:lnTo>
                      <a:pt x="106" y="370"/>
                    </a:lnTo>
                    <a:lnTo>
                      <a:pt x="91" y="384"/>
                    </a:lnTo>
                    <a:lnTo>
                      <a:pt x="77" y="394"/>
                    </a:lnTo>
                    <a:lnTo>
                      <a:pt x="67" y="403"/>
                    </a:lnTo>
                    <a:lnTo>
                      <a:pt x="62" y="413"/>
                    </a:lnTo>
                    <a:lnTo>
                      <a:pt x="53" y="418"/>
                    </a:lnTo>
                    <a:lnTo>
                      <a:pt x="48" y="422"/>
                    </a:lnTo>
                    <a:lnTo>
                      <a:pt x="48" y="422"/>
                    </a:lnTo>
                    <a:lnTo>
                      <a:pt x="48" y="422"/>
                    </a:lnTo>
                    <a:lnTo>
                      <a:pt x="38" y="422"/>
                    </a:lnTo>
                    <a:lnTo>
                      <a:pt x="53" y="408"/>
                    </a:lnTo>
                    <a:lnTo>
                      <a:pt x="67" y="394"/>
                    </a:lnTo>
                    <a:lnTo>
                      <a:pt x="77" y="379"/>
                    </a:lnTo>
                    <a:lnTo>
                      <a:pt x="86" y="365"/>
                    </a:lnTo>
                    <a:lnTo>
                      <a:pt x="96" y="350"/>
                    </a:lnTo>
                    <a:lnTo>
                      <a:pt x="106" y="341"/>
                    </a:lnTo>
                    <a:lnTo>
                      <a:pt x="110" y="331"/>
                    </a:lnTo>
                    <a:lnTo>
                      <a:pt x="115" y="322"/>
                    </a:lnTo>
                    <a:lnTo>
                      <a:pt x="120" y="312"/>
                    </a:lnTo>
                    <a:lnTo>
                      <a:pt x="125" y="302"/>
                    </a:lnTo>
                    <a:lnTo>
                      <a:pt x="125" y="293"/>
                    </a:lnTo>
                    <a:lnTo>
                      <a:pt x="125" y="278"/>
                    </a:lnTo>
                    <a:lnTo>
                      <a:pt x="125" y="264"/>
                    </a:lnTo>
                    <a:lnTo>
                      <a:pt x="125" y="250"/>
                    </a:lnTo>
                    <a:lnTo>
                      <a:pt x="125" y="235"/>
                    </a:lnTo>
                    <a:lnTo>
                      <a:pt x="125" y="216"/>
                    </a:lnTo>
                    <a:lnTo>
                      <a:pt x="125" y="202"/>
                    </a:lnTo>
                    <a:lnTo>
                      <a:pt x="120" y="187"/>
                    </a:lnTo>
                    <a:lnTo>
                      <a:pt x="115" y="178"/>
                    </a:lnTo>
                    <a:lnTo>
                      <a:pt x="110" y="168"/>
                    </a:lnTo>
                    <a:lnTo>
                      <a:pt x="106" y="159"/>
                    </a:lnTo>
                    <a:lnTo>
                      <a:pt x="101" y="149"/>
                    </a:lnTo>
                    <a:lnTo>
                      <a:pt x="96" y="139"/>
                    </a:lnTo>
                    <a:lnTo>
                      <a:pt x="91" y="135"/>
                    </a:lnTo>
                    <a:lnTo>
                      <a:pt x="86" y="130"/>
                    </a:lnTo>
                    <a:lnTo>
                      <a:pt x="77" y="120"/>
                    </a:lnTo>
                    <a:lnTo>
                      <a:pt x="72" y="111"/>
                    </a:lnTo>
                    <a:lnTo>
                      <a:pt x="62" y="101"/>
                    </a:lnTo>
                    <a:lnTo>
                      <a:pt x="53" y="91"/>
                    </a:lnTo>
                    <a:lnTo>
                      <a:pt x="43" y="82"/>
                    </a:lnTo>
                    <a:lnTo>
                      <a:pt x="38" y="67"/>
                    </a:lnTo>
                    <a:lnTo>
                      <a:pt x="29" y="58"/>
                    </a:lnTo>
                    <a:lnTo>
                      <a:pt x="24" y="48"/>
                    </a:lnTo>
                    <a:lnTo>
                      <a:pt x="19" y="39"/>
                    </a:lnTo>
                    <a:lnTo>
                      <a:pt x="14" y="29"/>
                    </a:lnTo>
                    <a:lnTo>
                      <a:pt x="10" y="19"/>
                    </a:lnTo>
                    <a:lnTo>
                      <a:pt x="5" y="15"/>
                    </a:lnTo>
                    <a:lnTo>
                      <a:pt x="5" y="5"/>
                    </a:lnTo>
                    <a:lnTo>
                      <a:pt x="0" y="5"/>
                    </a:lnTo>
                    <a:lnTo>
                      <a:pt x="0" y="0"/>
                    </a:lnTo>
                    <a:lnTo>
                      <a:pt x="5" y="10"/>
                    </a:lnTo>
                    <a:lnTo>
                      <a:pt x="10" y="15"/>
                    </a:lnTo>
                    <a:lnTo>
                      <a:pt x="14" y="24"/>
                    </a:lnTo>
                    <a:lnTo>
                      <a:pt x="19" y="29"/>
                    </a:lnTo>
                    <a:lnTo>
                      <a:pt x="24" y="34"/>
                    </a:lnTo>
                    <a:lnTo>
                      <a:pt x="29" y="39"/>
                    </a:lnTo>
                    <a:lnTo>
                      <a:pt x="34" y="43"/>
                    </a:lnTo>
                    <a:lnTo>
                      <a:pt x="38" y="48"/>
                    </a:lnTo>
                    <a:lnTo>
                      <a:pt x="48" y="53"/>
                    </a:lnTo>
                    <a:lnTo>
                      <a:pt x="53" y="58"/>
                    </a:lnTo>
                    <a:lnTo>
                      <a:pt x="58" y="63"/>
                    </a:lnTo>
                    <a:lnTo>
                      <a:pt x="62" y="67"/>
                    </a:lnTo>
                    <a:lnTo>
                      <a:pt x="67" y="77"/>
                    </a:lnTo>
                    <a:lnTo>
                      <a:pt x="72" y="82"/>
                    </a:lnTo>
                    <a:lnTo>
                      <a:pt x="77" y="91"/>
                    </a:lnTo>
                    <a:lnTo>
                      <a:pt x="82" y="96"/>
                    </a:lnTo>
                    <a:lnTo>
                      <a:pt x="91" y="106"/>
                    </a:lnTo>
                    <a:lnTo>
                      <a:pt x="96" y="111"/>
                    </a:lnTo>
                    <a:lnTo>
                      <a:pt x="101" y="115"/>
                    </a:lnTo>
                    <a:lnTo>
                      <a:pt x="106" y="115"/>
                    </a:lnTo>
                    <a:lnTo>
                      <a:pt x="110" y="115"/>
                    </a:lnTo>
                    <a:lnTo>
                      <a:pt x="115" y="115"/>
                    </a:lnTo>
                    <a:lnTo>
                      <a:pt x="120" y="115"/>
                    </a:lnTo>
                    <a:lnTo>
                      <a:pt x="125" y="111"/>
                    </a:lnTo>
                    <a:lnTo>
                      <a:pt x="130" y="111"/>
                    </a:lnTo>
                    <a:lnTo>
                      <a:pt x="130" y="106"/>
                    </a:lnTo>
                    <a:lnTo>
                      <a:pt x="134" y="101"/>
                    </a:lnTo>
                    <a:lnTo>
                      <a:pt x="134" y="101"/>
                    </a:lnTo>
                    <a:lnTo>
                      <a:pt x="134" y="96"/>
                    </a:lnTo>
                    <a:lnTo>
                      <a:pt x="134" y="91"/>
                    </a:lnTo>
                    <a:lnTo>
                      <a:pt x="134" y="91"/>
                    </a:lnTo>
                    <a:lnTo>
                      <a:pt x="134" y="87"/>
                    </a:lnTo>
                    <a:lnTo>
                      <a:pt x="134" y="87"/>
                    </a:lnTo>
                    <a:lnTo>
                      <a:pt x="134" y="87"/>
                    </a:lnTo>
                    <a:lnTo>
                      <a:pt x="139" y="87"/>
                    </a:lnTo>
                    <a:lnTo>
                      <a:pt x="139" y="87"/>
                    </a:lnTo>
                    <a:lnTo>
                      <a:pt x="139" y="91"/>
                    </a:lnTo>
                    <a:lnTo>
                      <a:pt x="139" y="91"/>
                    </a:lnTo>
                    <a:lnTo>
                      <a:pt x="139" y="96"/>
                    </a:lnTo>
                    <a:lnTo>
                      <a:pt x="139" y="96"/>
                    </a:lnTo>
                    <a:lnTo>
                      <a:pt x="139" y="96"/>
                    </a:lnTo>
                    <a:lnTo>
                      <a:pt x="139" y="96"/>
                    </a:lnTo>
                    <a:lnTo>
                      <a:pt x="139" y="101"/>
                    </a:lnTo>
                    <a:lnTo>
                      <a:pt x="144" y="106"/>
                    </a:lnTo>
                    <a:lnTo>
                      <a:pt x="144" y="111"/>
                    </a:lnTo>
                    <a:lnTo>
                      <a:pt x="144" y="115"/>
                    </a:lnTo>
                    <a:lnTo>
                      <a:pt x="149" y="120"/>
                    </a:lnTo>
                    <a:lnTo>
                      <a:pt x="149" y="130"/>
                    </a:lnTo>
                    <a:lnTo>
                      <a:pt x="149" y="130"/>
                    </a:lnTo>
                    <a:lnTo>
                      <a:pt x="149" y="139"/>
                    </a:lnTo>
                    <a:lnTo>
                      <a:pt x="149" y="149"/>
                    </a:lnTo>
                    <a:lnTo>
                      <a:pt x="149" y="159"/>
                    </a:lnTo>
                    <a:lnTo>
                      <a:pt x="154" y="173"/>
                    </a:lnTo>
                    <a:lnTo>
                      <a:pt x="154" y="187"/>
                    </a:lnTo>
                    <a:lnTo>
                      <a:pt x="154" y="206"/>
                    </a:lnTo>
                    <a:lnTo>
                      <a:pt x="154" y="221"/>
                    </a:lnTo>
                    <a:close/>
                  </a:path>
                </a:pathLst>
              </a:custGeom>
              <a:solidFill>
                <a:srgbClr val="9C735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87" name="Freeform 163"/>
              <p:cNvSpPr>
                <a:spLocks/>
              </p:cNvSpPr>
              <p:nvPr/>
            </p:nvSpPr>
            <p:spPr bwMode="auto">
              <a:xfrm>
                <a:off x="851" y="9791"/>
                <a:ext cx="149" cy="422"/>
              </a:xfrm>
              <a:custGeom>
                <a:avLst/>
                <a:gdLst/>
                <a:ahLst/>
                <a:cxnLst>
                  <a:cxn ang="0">
                    <a:pos x="149" y="235"/>
                  </a:cxn>
                  <a:cxn ang="0">
                    <a:pos x="144" y="269"/>
                  </a:cxn>
                  <a:cxn ang="0">
                    <a:pos x="139" y="307"/>
                  </a:cxn>
                  <a:cxn ang="0">
                    <a:pos x="115" y="350"/>
                  </a:cxn>
                  <a:cxn ang="0">
                    <a:pos x="86" y="379"/>
                  </a:cxn>
                  <a:cxn ang="0">
                    <a:pos x="67" y="403"/>
                  </a:cxn>
                  <a:cxn ang="0">
                    <a:pos x="53" y="418"/>
                  </a:cxn>
                  <a:cxn ang="0">
                    <a:pos x="48" y="422"/>
                  </a:cxn>
                  <a:cxn ang="0">
                    <a:pos x="38" y="422"/>
                  </a:cxn>
                  <a:cxn ang="0">
                    <a:pos x="67" y="394"/>
                  </a:cxn>
                  <a:cxn ang="0">
                    <a:pos x="86" y="365"/>
                  </a:cxn>
                  <a:cxn ang="0">
                    <a:pos x="106" y="341"/>
                  </a:cxn>
                  <a:cxn ang="0">
                    <a:pos x="115" y="322"/>
                  </a:cxn>
                  <a:cxn ang="0">
                    <a:pos x="125" y="302"/>
                  </a:cxn>
                  <a:cxn ang="0">
                    <a:pos x="125" y="278"/>
                  </a:cxn>
                  <a:cxn ang="0">
                    <a:pos x="125" y="250"/>
                  </a:cxn>
                  <a:cxn ang="0">
                    <a:pos x="125" y="216"/>
                  </a:cxn>
                  <a:cxn ang="0">
                    <a:pos x="120" y="187"/>
                  </a:cxn>
                  <a:cxn ang="0">
                    <a:pos x="110" y="168"/>
                  </a:cxn>
                  <a:cxn ang="0">
                    <a:pos x="101" y="149"/>
                  </a:cxn>
                  <a:cxn ang="0">
                    <a:pos x="91" y="135"/>
                  </a:cxn>
                  <a:cxn ang="0">
                    <a:pos x="77" y="120"/>
                  </a:cxn>
                  <a:cxn ang="0">
                    <a:pos x="62" y="101"/>
                  </a:cxn>
                  <a:cxn ang="0">
                    <a:pos x="43" y="82"/>
                  </a:cxn>
                  <a:cxn ang="0">
                    <a:pos x="29" y="58"/>
                  </a:cxn>
                  <a:cxn ang="0">
                    <a:pos x="19" y="39"/>
                  </a:cxn>
                  <a:cxn ang="0">
                    <a:pos x="10" y="19"/>
                  </a:cxn>
                  <a:cxn ang="0">
                    <a:pos x="5" y="5"/>
                  </a:cxn>
                  <a:cxn ang="0">
                    <a:pos x="0" y="0"/>
                  </a:cxn>
                  <a:cxn ang="0">
                    <a:pos x="10" y="15"/>
                  </a:cxn>
                  <a:cxn ang="0">
                    <a:pos x="19" y="29"/>
                  </a:cxn>
                  <a:cxn ang="0">
                    <a:pos x="29" y="39"/>
                  </a:cxn>
                  <a:cxn ang="0">
                    <a:pos x="38" y="48"/>
                  </a:cxn>
                  <a:cxn ang="0">
                    <a:pos x="53" y="58"/>
                  </a:cxn>
                  <a:cxn ang="0">
                    <a:pos x="62" y="67"/>
                  </a:cxn>
                  <a:cxn ang="0">
                    <a:pos x="72" y="82"/>
                  </a:cxn>
                  <a:cxn ang="0">
                    <a:pos x="82" y="96"/>
                  </a:cxn>
                  <a:cxn ang="0">
                    <a:pos x="96" y="111"/>
                  </a:cxn>
                  <a:cxn ang="0">
                    <a:pos x="106" y="115"/>
                  </a:cxn>
                  <a:cxn ang="0">
                    <a:pos x="115" y="115"/>
                  </a:cxn>
                  <a:cxn ang="0">
                    <a:pos x="125" y="111"/>
                  </a:cxn>
                  <a:cxn ang="0">
                    <a:pos x="130" y="106"/>
                  </a:cxn>
                  <a:cxn ang="0">
                    <a:pos x="134" y="101"/>
                  </a:cxn>
                  <a:cxn ang="0">
                    <a:pos x="134" y="91"/>
                  </a:cxn>
                  <a:cxn ang="0">
                    <a:pos x="134" y="87"/>
                  </a:cxn>
                  <a:cxn ang="0">
                    <a:pos x="134" y="87"/>
                  </a:cxn>
                  <a:cxn ang="0">
                    <a:pos x="139" y="87"/>
                  </a:cxn>
                  <a:cxn ang="0">
                    <a:pos x="139" y="96"/>
                  </a:cxn>
                  <a:cxn ang="0">
                    <a:pos x="139" y="96"/>
                  </a:cxn>
                  <a:cxn ang="0">
                    <a:pos x="139" y="101"/>
                  </a:cxn>
                  <a:cxn ang="0">
                    <a:pos x="139" y="106"/>
                  </a:cxn>
                  <a:cxn ang="0">
                    <a:pos x="139" y="115"/>
                  </a:cxn>
                  <a:cxn ang="0">
                    <a:pos x="144" y="130"/>
                  </a:cxn>
                  <a:cxn ang="0">
                    <a:pos x="144" y="139"/>
                  </a:cxn>
                  <a:cxn ang="0">
                    <a:pos x="144" y="159"/>
                  </a:cxn>
                  <a:cxn ang="0">
                    <a:pos x="144" y="192"/>
                  </a:cxn>
                  <a:cxn ang="0">
                    <a:pos x="144" y="221"/>
                  </a:cxn>
                </a:cxnLst>
                <a:rect l="0" t="0" r="r" b="b"/>
                <a:pathLst>
                  <a:path w="149" h="422">
                    <a:moveTo>
                      <a:pt x="144" y="221"/>
                    </a:moveTo>
                    <a:lnTo>
                      <a:pt x="149" y="235"/>
                    </a:lnTo>
                    <a:lnTo>
                      <a:pt x="149" y="254"/>
                    </a:lnTo>
                    <a:lnTo>
                      <a:pt x="144" y="269"/>
                    </a:lnTo>
                    <a:lnTo>
                      <a:pt x="144" y="288"/>
                    </a:lnTo>
                    <a:lnTo>
                      <a:pt x="139" y="307"/>
                    </a:lnTo>
                    <a:lnTo>
                      <a:pt x="130" y="331"/>
                    </a:lnTo>
                    <a:lnTo>
                      <a:pt x="115" y="350"/>
                    </a:lnTo>
                    <a:lnTo>
                      <a:pt x="101" y="365"/>
                    </a:lnTo>
                    <a:lnTo>
                      <a:pt x="86" y="379"/>
                    </a:lnTo>
                    <a:lnTo>
                      <a:pt x="77" y="394"/>
                    </a:lnTo>
                    <a:lnTo>
                      <a:pt x="67" y="403"/>
                    </a:lnTo>
                    <a:lnTo>
                      <a:pt x="58" y="413"/>
                    </a:lnTo>
                    <a:lnTo>
                      <a:pt x="53" y="418"/>
                    </a:lnTo>
                    <a:lnTo>
                      <a:pt x="48" y="422"/>
                    </a:lnTo>
                    <a:lnTo>
                      <a:pt x="48" y="422"/>
                    </a:lnTo>
                    <a:lnTo>
                      <a:pt x="43" y="422"/>
                    </a:lnTo>
                    <a:lnTo>
                      <a:pt x="38" y="422"/>
                    </a:lnTo>
                    <a:lnTo>
                      <a:pt x="53" y="408"/>
                    </a:lnTo>
                    <a:lnTo>
                      <a:pt x="67" y="394"/>
                    </a:lnTo>
                    <a:lnTo>
                      <a:pt x="77" y="379"/>
                    </a:lnTo>
                    <a:lnTo>
                      <a:pt x="86" y="365"/>
                    </a:lnTo>
                    <a:lnTo>
                      <a:pt x="96" y="350"/>
                    </a:lnTo>
                    <a:lnTo>
                      <a:pt x="106" y="341"/>
                    </a:lnTo>
                    <a:lnTo>
                      <a:pt x="110" y="331"/>
                    </a:lnTo>
                    <a:lnTo>
                      <a:pt x="115" y="322"/>
                    </a:lnTo>
                    <a:lnTo>
                      <a:pt x="120" y="312"/>
                    </a:lnTo>
                    <a:lnTo>
                      <a:pt x="125" y="302"/>
                    </a:lnTo>
                    <a:lnTo>
                      <a:pt x="125" y="293"/>
                    </a:lnTo>
                    <a:lnTo>
                      <a:pt x="125" y="278"/>
                    </a:lnTo>
                    <a:lnTo>
                      <a:pt x="125" y="264"/>
                    </a:lnTo>
                    <a:lnTo>
                      <a:pt x="125" y="250"/>
                    </a:lnTo>
                    <a:lnTo>
                      <a:pt x="125" y="235"/>
                    </a:lnTo>
                    <a:lnTo>
                      <a:pt x="125" y="216"/>
                    </a:lnTo>
                    <a:lnTo>
                      <a:pt x="125" y="202"/>
                    </a:lnTo>
                    <a:lnTo>
                      <a:pt x="120" y="187"/>
                    </a:lnTo>
                    <a:lnTo>
                      <a:pt x="115" y="178"/>
                    </a:lnTo>
                    <a:lnTo>
                      <a:pt x="110" y="168"/>
                    </a:lnTo>
                    <a:lnTo>
                      <a:pt x="106" y="159"/>
                    </a:lnTo>
                    <a:lnTo>
                      <a:pt x="101" y="149"/>
                    </a:lnTo>
                    <a:lnTo>
                      <a:pt x="96" y="139"/>
                    </a:lnTo>
                    <a:lnTo>
                      <a:pt x="91" y="135"/>
                    </a:lnTo>
                    <a:lnTo>
                      <a:pt x="86" y="130"/>
                    </a:lnTo>
                    <a:lnTo>
                      <a:pt x="77" y="120"/>
                    </a:lnTo>
                    <a:lnTo>
                      <a:pt x="72" y="111"/>
                    </a:lnTo>
                    <a:lnTo>
                      <a:pt x="62" y="101"/>
                    </a:lnTo>
                    <a:lnTo>
                      <a:pt x="53" y="91"/>
                    </a:lnTo>
                    <a:lnTo>
                      <a:pt x="43" y="82"/>
                    </a:lnTo>
                    <a:lnTo>
                      <a:pt x="38" y="67"/>
                    </a:lnTo>
                    <a:lnTo>
                      <a:pt x="29" y="58"/>
                    </a:lnTo>
                    <a:lnTo>
                      <a:pt x="24" y="48"/>
                    </a:lnTo>
                    <a:lnTo>
                      <a:pt x="19" y="39"/>
                    </a:lnTo>
                    <a:lnTo>
                      <a:pt x="14" y="29"/>
                    </a:lnTo>
                    <a:lnTo>
                      <a:pt x="10" y="19"/>
                    </a:lnTo>
                    <a:lnTo>
                      <a:pt x="5" y="15"/>
                    </a:lnTo>
                    <a:lnTo>
                      <a:pt x="5" y="5"/>
                    </a:lnTo>
                    <a:lnTo>
                      <a:pt x="0" y="5"/>
                    </a:lnTo>
                    <a:lnTo>
                      <a:pt x="0" y="0"/>
                    </a:lnTo>
                    <a:lnTo>
                      <a:pt x="5" y="10"/>
                    </a:lnTo>
                    <a:lnTo>
                      <a:pt x="10" y="15"/>
                    </a:lnTo>
                    <a:lnTo>
                      <a:pt x="14" y="24"/>
                    </a:lnTo>
                    <a:lnTo>
                      <a:pt x="19" y="29"/>
                    </a:lnTo>
                    <a:lnTo>
                      <a:pt x="24" y="34"/>
                    </a:lnTo>
                    <a:lnTo>
                      <a:pt x="29" y="39"/>
                    </a:lnTo>
                    <a:lnTo>
                      <a:pt x="34" y="43"/>
                    </a:lnTo>
                    <a:lnTo>
                      <a:pt x="38" y="48"/>
                    </a:lnTo>
                    <a:lnTo>
                      <a:pt x="48" y="53"/>
                    </a:lnTo>
                    <a:lnTo>
                      <a:pt x="53" y="58"/>
                    </a:lnTo>
                    <a:lnTo>
                      <a:pt x="58" y="63"/>
                    </a:lnTo>
                    <a:lnTo>
                      <a:pt x="62" y="67"/>
                    </a:lnTo>
                    <a:lnTo>
                      <a:pt x="67" y="77"/>
                    </a:lnTo>
                    <a:lnTo>
                      <a:pt x="72" y="82"/>
                    </a:lnTo>
                    <a:lnTo>
                      <a:pt x="77" y="91"/>
                    </a:lnTo>
                    <a:lnTo>
                      <a:pt x="82" y="96"/>
                    </a:lnTo>
                    <a:lnTo>
                      <a:pt x="91" y="106"/>
                    </a:lnTo>
                    <a:lnTo>
                      <a:pt x="96" y="111"/>
                    </a:lnTo>
                    <a:lnTo>
                      <a:pt x="101" y="115"/>
                    </a:lnTo>
                    <a:lnTo>
                      <a:pt x="106" y="115"/>
                    </a:lnTo>
                    <a:lnTo>
                      <a:pt x="110" y="115"/>
                    </a:lnTo>
                    <a:lnTo>
                      <a:pt x="115" y="115"/>
                    </a:lnTo>
                    <a:lnTo>
                      <a:pt x="120" y="115"/>
                    </a:lnTo>
                    <a:lnTo>
                      <a:pt x="125" y="111"/>
                    </a:lnTo>
                    <a:lnTo>
                      <a:pt x="130" y="111"/>
                    </a:lnTo>
                    <a:lnTo>
                      <a:pt x="130" y="106"/>
                    </a:lnTo>
                    <a:lnTo>
                      <a:pt x="134" y="101"/>
                    </a:lnTo>
                    <a:lnTo>
                      <a:pt x="134" y="101"/>
                    </a:lnTo>
                    <a:lnTo>
                      <a:pt x="134" y="96"/>
                    </a:lnTo>
                    <a:lnTo>
                      <a:pt x="134" y="91"/>
                    </a:lnTo>
                    <a:lnTo>
                      <a:pt x="134" y="91"/>
                    </a:lnTo>
                    <a:lnTo>
                      <a:pt x="134" y="87"/>
                    </a:lnTo>
                    <a:lnTo>
                      <a:pt x="134" y="87"/>
                    </a:lnTo>
                    <a:lnTo>
                      <a:pt x="134" y="87"/>
                    </a:lnTo>
                    <a:lnTo>
                      <a:pt x="139" y="87"/>
                    </a:lnTo>
                    <a:lnTo>
                      <a:pt x="139" y="87"/>
                    </a:lnTo>
                    <a:lnTo>
                      <a:pt x="139" y="91"/>
                    </a:lnTo>
                    <a:lnTo>
                      <a:pt x="139" y="96"/>
                    </a:lnTo>
                    <a:lnTo>
                      <a:pt x="139" y="96"/>
                    </a:lnTo>
                    <a:lnTo>
                      <a:pt x="139" y="96"/>
                    </a:lnTo>
                    <a:lnTo>
                      <a:pt x="139" y="96"/>
                    </a:lnTo>
                    <a:lnTo>
                      <a:pt x="139" y="101"/>
                    </a:lnTo>
                    <a:lnTo>
                      <a:pt x="139" y="101"/>
                    </a:lnTo>
                    <a:lnTo>
                      <a:pt x="139" y="106"/>
                    </a:lnTo>
                    <a:lnTo>
                      <a:pt x="139" y="111"/>
                    </a:lnTo>
                    <a:lnTo>
                      <a:pt x="139" y="115"/>
                    </a:lnTo>
                    <a:lnTo>
                      <a:pt x="139" y="125"/>
                    </a:lnTo>
                    <a:lnTo>
                      <a:pt x="144" y="130"/>
                    </a:lnTo>
                    <a:lnTo>
                      <a:pt x="144" y="130"/>
                    </a:lnTo>
                    <a:lnTo>
                      <a:pt x="144" y="139"/>
                    </a:lnTo>
                    <a:lnTo>
                      <a:pt x="144" y="149"/>
                    </a:lnTo>
                    <a:lnTo>
                      <a:pt x="144" y="159"/>
                    </a:lnTo>
                    <a:lnTo>
                      <a:pt x="144" y="173"/>
                    </a:lnTo>
                    <a:lnTo>
                      <a:pt x="144" y="192"/>
                    </a:lnTo>
                    <a:lnTo>
                      <a:pt x="144" y="206"/>
                    </a:lnTo>
                    <a:lnTo>
                      <a:pt x="144" y="221"/>
                    </a:lnTo>
                    <a:close/>
                  </a:path>
                </a:pathLst>
              </a:custGeom>
              <a:solidFill>
                <a:srgbClr val="96705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88" name="Freeform 164"/>
              <p:cNvSpPr>
                <a:spLocks/>
              </p:cNvSpPr>
              <p:nvPr/>
            </p:nvSpPr>
            <p:spPr bwMode="auto">
              <a:xfrm>
                <a:off x="851" y="9791"/>
                <a:ext cx="139" cy="422"/>
              </a:xfrm>
              <a:custGeom>
                <a:avLst/>
                <a:gdLst/>
                <a:ahLst/>
                <a:cxnLst>
                  <a:cxn ang="0">
                    <a:pos x="38" y="422"/>
                  </a:cxn>
                  <a:cxn ang="0">
                    <a:pos x="67" y="394"/>
                  </a:cxn>
                  <a:cxn ang="0">
                    <a:pos x="86" y="365"/>
                  </a:cxn>
                  <a:cxn ang="0">
                    <a:pos x="106" y="341"/>
                  </a:cxn>
                  <a:cxn ang="0">
                    <a:pos x="115" y="322"/>
                  </a:cxn>
                  <a:cxn ang="0">
                    <a:pos x="125" y="302"/>
                  </a:cxn>
                  <a:cxn ang="0">
                    <a:pos x="125" y="278"/>
                  </a:cxn>
                  <a:cxn ang="0">
                    <a:pos x="125" y="250"/>
                  </a:cxn>
                  <a:cxn ang="0">
                    <a:pos x="125" y="216"/>
                  </a:cxn>
                  <a:cxn ang="0">
                    <a:pos x="120" y="187"/>
                  </a:cxn>
                  <a:cxn ang="0">
                    <a:pos x="110" y="168"/>
                  </a:cxn>
                  <a:cxn ang="0">
                    <a:pos x="101" y="149"/>
                  </a:cxn>
                  <a:cxn ang="0">
                    <a:pos x="91" y="135"/>
                  </a:cxn>
                  <a:cxn ang="0">
                    <a:pos x="77" y="120"/>
                  </a:cxn>
                  <a:cxn ang="0">
                    <a:pos x="62" y="101"/>
                  </a:cxn>
                  <a:cxn ang="0">
                    <a:pos x="43" y="82"/>
                  </a:cxn>
                  <a:cxn ang="0">
                    <a:pos x="29" y="58"/>
                  </a:cxn>
                  <a:cxn ang="0">
                    <a:pos x="19" y="39"/>
                  </a:cxn>
                  <a:cxn ang="0">
                    <a:pos x="10" y="19"/>
                  </a:cxn>
                  <a:cxn ang="0">
                    <a:pos x="5" y="5"/>
                  </a:cxn>
                  <a:cxn ang="0">
                    <a:pos x="0" y="0"/>
                  </a:cxn>
                  <a:cxn ang="0">
                    <a:pos x="10" y="15"/>
                  </a:cxn>
                  <a:cxn ang="0">
                    <a:pos x="19" y="29"/>
                  </a:cxn>
                  <a:cxn ang="0">
                    <a:pos x="29" y="39"/>
                  </a:cxn>
                  <a:cxn ang="0">
                    <a:pos x="38" y="48"/>
                  </a:cxn>
                  <a:cxn ang="0">
                    <a:pos x="53" y="58"/>
                  </a:cxn>
                  <a:cxn ang="0">
                    <a:pos x="62" y="67"/>
                  </a:cxn>
                  <a:cxn ang="0">
                    <a:pos x="72" y="82"/>
                  </a:cxn>
                  <a:cxn ang="0">
                    <a:pos x="82" y="96"/>
                  </a:cxn>
                  <a:cxn ang="0">
                    <a:pos x="96" y="111"/>
                  </a:cxn>
                  <a:cxn ang="0">
                    <a:pos x="106" y="115"/>
                  </a:cxn>
                  <a:cxn ang="0">
                    <a:pos x="115" y="115"/>
                  </a:cxn>
                  <a:cxn ang="0">
                    <a:pos x="125" y="111"/>
                  </a:cxn>
                  <a:cxn ang="0">
                    <a:pos x="130" y="106"/>
                  </a:cxn>
                  <a:cxn ang="0">
                    <a:pos x="134" y="101"/>
                  </a:cxn>
                  <a:cxn ang="0">
                    <a:pos x="134" y="91"/>
                  </a:cxn>
                  <a:cxn ang="0">
                    <a:pos x="134" y="87"/>
                  </a:cxn>
                  <a:cxn ang="0">
                    <a:pos x="134" y="87"/>
                  </a:cxn>
                  <a:cxn ang="0">
                    <a:pos x="134" y="91"/>
                  </a:cxn>
                  <a:cxn ang="0">
                    <a:pos x="139" y="96"/>
                  </a:cxn>
                  <a:cxn ang="0">
                    <a:pos x="139" y="96"/>
                  </a:cxn>
                  <a:cxn ang="0">
                    <a:pos x="139" y="101"/>
                  </a:cxn>
                  <a:cxn ang="0">
                    <a:pos x="134" y="106"/>
                  </a:cxn>
                  <a:cxn ang="0">
                    <a:pos x="134" y="115"/>
                  </a:cxn>
                  <a:cxn ang="0">
                    <a:pos x="134" y="130"/>
                  </a:cxn>
                  <a:cxn ang="0">
                    <a:pos x="134" y="139"/>
                  </a:cxn>
                  <a:cxn ang="0">
                    <a:pos x="134" y="163"/>
                  </a:cxn>
                  <a:cxn ang="0">
                    <a:pos x="134" y="192"/>
                  </a:cxn>
                  <a:cxn ang="0">
                    <a:pos x="139" y="221"/>
                  </a:cxn>
                  <a:cxn ang="0">
                    <a:pos x="139" y="254"/>
                  </a:cxn>
                  <a:cxn ang="0">
                    <a:pos x="134" y="288"/>
                  </a:cxn>
                  <a:cxn ang="0">
                    <a:pos x="125" y="326"/>
                  </a:cxn>
                  <a:cxn ang="0">
                    <a:pos x="101" y="365"/>
                  </a:cxn>
                  <a:cxn ang="0">
                    <a:pos x="72" y="394"/>
                  </a:cxn>
                  <a:cxn ang="0">
                    <a:pos x="58" y="413"/>
                  </a:cxn>
                  <a:cxn ang="0">
                    <a:pos x="48" y="422"/>
                  </a:cxn>
                  <a:cxn ang="0">
                    <a:pos x="43" y="422"/>
                  </a:cxn>
                </a:cxnLst>
                <a:rect l="0" t="0" r="r" b="b"/>
                <a:pathLst>
                  <a:path w="139" h="422">
                    <a:moveTo>
                      <a:pt x="43" y="422"/>
                    </a:moveTo>
                    <a:lnTo>
                      <a:pt x="38" y="422"/>
                    </a:lnTo>
                    <a:lnTo>
                      <a:pt x="53" y="408"/>
                    </a:lnTo>
                    <a:lnTo>
                      <a:pt x="67" y="394"/>
                    </a:lnTo>
                    <a:lnTo>
                      <a:pt x="77" y="379"/>
                    </a:lnTo>
                    <a:lnTo>
                      <a:pt x="86" y="365"/>
                    </a:lnTo>
                    <a:lnTo>
                      <a:pt x="96" y="350"/>
                    </a:lnTo>
                    <a:lnTo>
                      <a:pt x="106" y="341"/>
                    </a:lnTo>
                    <a:lnTo>
                      <a:pt x="110" y="331"/>
                    </a:lnTo>
                    <a:lnTo>
                      <a:pt x="115" y="322"/>
                    </a:lnTo>
                    <a:lnTo>
                      <a:pt x="120" y="312"/>
                    </a:lnTo>
                    <a:lnTo>
                      <a:pt x="125" y="302"/>
                    </a:lnTo>
                    <a:lnTo>
                      <a:pt x="125" y="293"/>
                    </a:lnTo>
                    <a:lnTo>
                      <a:pt x="125" y="278"/>
                    </a:lnTo>
                    <a:lnTo>
                      <a:pt x="125" y="264"/>
                    </a:lnTo>
                    <a:lnTo>
                      <a:pt x="125" y="250"/>
                    </a:lnTo>
                    <a:lnTo>
                      <a:pt x="125" y="235"/>
                    </a:lnTo>
                    <a:lnTo>
                      <a:pt x="125" y="216"/>
                    </a:lnTo>
                    <a:lnTo>
                      <a:pt x="125" y="202"/>
                    </a:lnTo>
                    <a:lnTo>
                      <a:pt x="120" y="187"/>
                    </a:lnTo>
                    <a:lnTo>
                      <a:pt x="115" y="178"/>
                    </a:lnTo>
                    <a:lnTo>
                      <a:pt x="110" y="168"/>
                    </a:lnTo>
                    <a:lnTo>
                      <a:pt x="106" y="159"/>
                    </a:lnTo>
                    <a:lnTo>
                      <a:pt x="101" y="149"/>
                    </a:lnTo>
                    <a:lnTo>
                      <a:pt x="96" y="139"/>
                    </a:lnTo>
                    <a:lnTo>
                      <a:pt x="91" y="135"/>
                    </a:lnTo>
                    <a:lnTo>
                      <a:pt x="86" y="130"/>
                    </a:lnTo>
                    <a:lnTo>
                      <a:pt x="77" y="120"/>
                    </a:lnTo>
                    <a:lnTo>
                      <a:pt x="72" y="111"/>
                    </a:lnTo>
                    <a:lnTo>
                      <a:pt x="62" y="101"/>
                    </a:lnTo>
                    <a:lnTo>
                      <a:pt x="53" y="91"/>
                    </a:lnTo>
                    <a:lnTo>
                      <a:pt x="43" y="82"/>
                    </a:lnTo>
                    <a:lnTo>
                      <a:pt x="38" y="67"/>
                    </a:lnTo>
                    <a:lnTo>
                      <a:pt x="29" y="58"/>
                    </a:lnTo>
                    <a:lnTo>
                      <a:pt x="24" y="48"/>
                    </a:lnTo>
                    <a:lnTo>
                      <a:pt x="19" y="39"/>
                    </a:lnTo>
                    <a:lnTo>
                      <a:pt x="14" y="29"/>
                    </a:lnTo>
                    <a:lnTo>
                      <a:pt x="10" y="19"/>
                    </a:lnTo>
                    <a:lnTo>
                      <a:pt x="5" y="15"/>
                    </a:lnTo>
                    <a:lnTo>
                      <a:pt x="5" y="5"/>
                    </a:lnTo>
                    <a:lnTo>
                      <a:pt x="0" y="5"/>
                    </a:lnTo>
                    <a:lnTo>
                      <a:pt x="0" y="0"/>
                    </a:lnTo>
                    <a:lnTo>
                      <a:pt x="5" y="10"/>
                    </a:lnTo>
                    <a:lnTo>
                      <a:pt x="10" y="15"/>
                    </a:lnTo>
                    <a:lnTo>
                      <a:pt x="14" y="24"/>
                    </a:lnTo>
                    <a:lnTo>
                      <a:pt x="19" y="29"/>
                    </a:lnTo>
                    <a:lnTo>
                      <a:pt x="24" y="34"/>
                    </a:lnTo>
                    <a:lnTo>
                      <a:pt x="29" y="39"/>
                    </a:lnTo>
                    <a:lnTo>
                      <a:pt x="34" y="43"/>
                    </a:lnTo>
                    <a:lnTo>
                      <a:pt x="38" y="48"/>
                    </a:lnTo>
                    <a:lnTo>
                      <a:pt x="48" y="53"/>
                    </a:lnTo>
                    <a:lnTo>
                      <a:pt x="53" y="58"/>
                    </a:lnTo>
                    <a:lnTo>
                      <a:pt x="58" y="63"/>
                    </a:lnTo>
                    <a:lnTo>
                      <a:pt x="62" y="67"/>
                    </a:lnTo>
                    <a:lnTo>
                      <a:pt x="67" y="77"/>
                    </a:lnTo>
                    <a:lnTo>
                      <a:pt x="72" y="82"/>
                    </a:lnTo>
                    <a:lnTo>
                      <a:pt x="77" y="91"/>
                    </a:lnTo>
                    <a:lnTo>
                      <a:pt x="82" y="96"/>
                    </a:lnTo>
                    <a:lnTo>
                      <a:pt x="91" y="106"/>
                    </a:lnTo>
                    <a:lnTo>
                      <a:pt x="96" y="111"/>
                    </a:lnTo>
                    <a:lnTo>
                      <a:pt x="101" y="115"/>
                    </a:lnTo>
                    <a:lnTo>
                      <a:pt x="106" y="115"/>
                    </a:lnTo>
                    <a:lnTo>
                      <a:pt x="110" y="115"/>
                    </a:lnTo>
                    <a:lnTo>
                      <a:pt x="115" y="115"/>
                    </a:lnTo>
                    <a:lnTo>
                      <a:pt x="120" y="115"/>
                    </a:lnTo>
                    <a:lnTo>
                      <a:pt x="125" y="111"/>
                    </a:lnTo>
                    <a:lnTo>
                      <a:pt x="130" y="111"/>
                    </a:lnTo>
                    <a:lnTo>
                      <a:pt x="130" y="106"/>
                    </a:lnTo>
                    <a:lnTo>
                      <a:pt x="134" y="101"/>
                    </a:lnTo>
                    <a:lnTo>
                      <a:pt x="134" y="101"/>
                    </a:lnTo>
                    <a:lnTo>
                      <a:pt x="134" y="96"/>
                    </a:lnTo>
                    <a:lnTo>
                      <a:pt x="134" y="91"/>
                    </a:lnTo>
                    <a:lnTo>
                      <a:pt x="134" y="91"/>
                    </a:lnTo>
                    <a:lnTo>
                      <a:pt x="134" y="87"/>
                    </a:lnTo>
                    <a:lnTo>
                      <a:pt x="134" y="87"/>
                    </a:lnTo>
                    <a:lnTo>
                      <a:pt x="134" y="87"/>
                    </a:lnTo>
                    <a:lnTo>
                      <a:pt x="134" y="87"/>
                    </a:lnTo>
                    <a:lnTo>
                      <a:pt x="134" y="91"/>
                    </a:lnTo>
                    <a:lnTo>
                      <a:pt x="139" y="91"/>
                    </a:lnTo>
                    <a:lnTo>
                      <a:pt x="139" y="96"/>
                    </a:lnTo>
                    <a:lnTo>
                      <a:pt x="139" y="96"/>
                    </a:lnTo>
                    <a:lnTo>
                      <a:pt x="139" y="96"/>
                    </a:lnTo>
                    <a:lnTo>
                      <a:pt x="139" y="101"/>
                    </a:lnTo>
                    <a:lnTo>
                      <a:pt x="139" y="101"/>
                    </a:lnTo>
                    <a:lnTo>
                      <a:pt x="139" y="106"/>
                    </a:lnTo>
                    <a:lnTo>
                      <a:pt x="134" y="106"/>
                    </a:lnTo>
                    <a:lnTo>
                      <a:pt x="134" y="111"/>
                    </a:lnTo>
                    <a:lnTo>
                      <a:pt x="134" y="115"/>
                    </a:lnTo>
                    <a:lnTo>
                      <a:pt x="134" y="125"/>
                    </a:lnTo>
                    <a:lnTo>
                      <a:pt x="134" y="130"/>
                    </a:lnTo>
                    <a:lnTo>
                      <a:pt x="134" y="135"/>
                    </a:lnTo>
                    <a:lnTo>
                      <a:pt x="134" y="139"/>
                    </a:lnTo>
                    <a:lnTo>
                      <a:pt x="134" y="149"/>
                    </a:lnTo>
                    <a:lnTo>
                      <a:pt x="134" y="163"/>
                    </a:lnTo>
                    <a:lnTo>
                      <a:pt x="134" y="178"/>
                    </a:lnTo>
                    <a:lnTo>
                      <a:pt x="134" y="192"/>
                    </a:lnTo>
                    <a:lnTo>
                      <a:pt x="134" y="206"/>
                    </a:lnTo>
                    <a:lnTo>
                      <a:pt x="139" y="221"/>
                    </a:lnTo>
                    <a:lnTo>
                      <a:pt x="139" y="235"/>
                    </a:lnTo>
                    <a:lnTo>
                      <a:pt x="139" y="254"/>
                    </a:lnTo>
                    <a:lnTo>
                      <a:pt x="139" y="269"/>
                    </a:lnTo>
                    <a:lnTo>
                      <a:pt x="134" y="288"/>
                    </a:lnTo>
                    <a:lnTo>
                      <a:pt x="130" y="307"/>
                    </a:lnTo>
                    <a:lnTo>
                      <a:pt x="125" y="326"/>
                    </a:lnTo>
                    <a:lnTo>
                      <a:pt x="110" y="346"/>
                    </a:lnTo>
                    <a:lnTo>
                      <a:pt x="101" y="365"/>
                    </a:lnTo>
                    <a:lnTo>
                      <a:pt x="86" y="379"/>
                    </a:lnTo>
                    <a:lnTo>
                      <a:pt x="72" y="394"/>
                    </a:lnTo>
                    <a:lnTo>
                      <a:pt x="62" y="403"/>
                    </a:lnTo>
                    <a:lnTo>
                      <a:pt x="58" y="413"/>
                    </a:lnTo>
                    <a:lnTo>
                      <a:pt x="53" y="418"/>
                    </a:lnTo>
                    <a:lnTo>
                      <a:pt x="48" y="422"/>
                    </a:lnTo>
                    <a:lnTo>
                      <a:pt x="43" y="422"/>
                    </a:lnTo>
                    <a:lnTo>
                      <a:pt x="43" y="422"/>
                    </a:lnTo>
                    <a:close/>
                  </a:path>
                </a:pathLst>
              </a:custGeom>
              <a:solidFill>
                <a:srgbClr val="926D5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89" name="Freeform 165"/>
              <p:cNvSpPr>
                <a:spLocks/>
              </p:cNvSpPr>
              <p:nvPr/>
            </p:nvSpPr>
            <p:spPr bwMode="auto">
              <a:xfrm>
                <a:off x="913" y="9691"/>
                <a:ext cx="72" cy="38"/>
              </a:xfrm>
              <a:custGeom>
                <a:avLst/>
                <a:gdLst/>
                <a:ahLst/>
                <a:cxnLst>
                  <a:cxn ang="0">
                    <a:pos x="5" y="9"/>
                  </a:cxn>
                  <a:cxn ang="0">
                    <a:pos x="15" y="4"/>
                  </a:cxn>
                  <a:cxn ang="0">
                    <a:pos x="24" y="4"/>
                  </a:cxn>
                  <a:cxn ang="0">
                    <a:pos x="34" y="0"/>
                  </a:cxn>
                  <a:cxn ang="0">
                    <a:pos x="34" y="0"/>
                  </a:cxn>
                  <a:cxn ang="0">
                    <a:pos x="34" y="0"/>
                  </a:cxn>
                  <a:cxn ang="0">
                    <a:pos x="34" y="4"/>
                  </a:cxn>
                  <a:cxn ang="0">
                    <a:pos x="34" y="4"/>
                  </a:cxn>
                  <a:cxn ang="0">
                    <a:pos x="39" y="4"/>
                  </a:cxn>
                  <a:cxn ang="0">
                    <a:pos x="44" y="4"/>
                  </a:cxn>
                  <a:cxn ang="0">
                    <a:pos x="48" y="4"/>
                  </a:cxn>
                  <a:cxn ang="0">
                    <a:pos x="53" y="4"/>
                  </a:cxn>
                  <a:cxn ang="0">
                    <a:pos x="53" y="4"/>
                  </a:cxn>
                  <a:cxn ang="0">
                    <a:pos x="48" y="4"/>
                  </a:cxn>
                  <a:cxn ang="0">
                    <a:pos x="48" y="9"/>
                  </a:cxn>
                  <a:cxn ang="0">
                    <a:pos x="48" y="9"/>
                  </a:cxn>
                  <a:cxn ang="0">
                    <a:pos x="48" y="9"/>
                  </a:cxn>
                  <a:cxn ang="0">
                    <a:pos x="53" y="14"/>
                  </a:cxn>
                  <a:cxn ang="0">
                    <a:pos x="53" y="14"/>
                  </a:cxn>
                  <a:cxn ang="0">
                    <a:pos x="53" y="19"/>
                  </a:cxn>
                  <a:cxn ang="0">
                    <a:pos x="53" y="19"/>
                  </a:cxn>
                  <a:cxn ang="0">
                    <a:pos x="58" y="19"/>
                  </a:cxn>
                  <a:cxn ang="0">
                    <a:pos x="58" y="19"/>
                  </a:cxn>
                  <a:cxn ang="0">
                    <a:pos x="63" y="19"/>
                  </a:cxn>
                  <a:cxn ang="0">
                    <a:pos x="63" y="19"/>
                  </a:cxn>
                  <a:cxn ang="0">
                    <a:pos x="63" y="19"/>
                  </a:cxn>
                  <a:cxn ang="0">
                    <a:pos x="58" y="19"/>
                  </a:cxn>
                  <a:cxn ang="0">
                    <a:pos x="58" y="19"/>
                  </a:cxn>
                  <a:cxn ang="0">
                    <a:pos x="63" y="24"/>
                  </a:cxn>
                  <a:cxn ang="0">
                    <a:pos x="63" y="24"/>
                  </a:cxn>
                  <a:cxn ang="0">
                    <a:pos x="68" y="28"/>
                  </a:cxn>
                  <a:cxn ang="0">
                    <a:pos x="68" y="28"/>
                  </a:cxn>
                  <a:cxn ang="0">
                    <a:pos x="72" y="28"/>
                  </a:cxn>
                  <a:cxn ang="0">
                    <a:pos x="68" y="33"/>
                  </a:cxn>
                  <a:cxn ang="0">
                    <a:pos x="68" y="33"/>
                  </a:cxn>
                  <a:cxn ang="0">
                    <a:pos x="63" y="33"/>
                  </a:cxn>
                  <a:cxn ang="0">
                    <a:pos x="63" y="33"/>
                  </a:cxn>
                  <a:cxn ang="0">
                    <a:pos x="58" y="33"/>
                  </a:cxn>
                  <a:cxn ang="0">
                    <a:pos x="58" y="33"/>
                  </a:cxn>
                  <a:cxn ang="0">
                    <a:pos x="58" y="33"/>
                  </a:cxn>
                  <a:cxn ang="0">
                    <a:pos x="58" y="33"/>
                  </a:cxn>
                  <a:cxn ang="0">
                    <a:pos x="53" y="38"/>
                  </a:cxn>
                  <a:cxn ang="0">
                    <a:pos x="48" y="38"/>
                  </a:cxn>
                  <a:cxn ang="0">
                    <a:pos x="44" y="33"/>
                  </a:cxn>
                  <a:cxn ang="0">
                    <a:pos x="39" y="33"/>
                  </a:cxn>
                  <a:cxn ang="0">
                    <a:pos x="44" y="38"/>
                  </a:cxn>
                  <a:cxn ang="0">
                    <a:pos x="44" y="38"/>
                  </a:cxn>
                  <a:cxn ang="0">
                    <a:pos x="44" y="38"/>
                  </a:cxn>
                  <a:cxn ang="0">
                    <a:pos x="39" y="38"/>
                  </a:cxn>
                  <a:cxn ang="0">
                    <a:pos x="34" y="38"/>
                  </a:cxn>
                  <a:cxn ang="0">
                    <a:pos x="24" y="33"/>
                  </a:cxn>
                  <a:cxn ang="0">
                    <a:pos x="20" y="28"/>
                  </a:cxn>
                  <a:cxn ang="0">
                    <a:pos x="15" y="28"/>
                  </a:cxn>
                  <a:cxn ang="0">
                    <a:pos x="5" y="24"/>
                  </a:cxn>
                  <a:cxn ang="0">
                    <a:pos x="0" y="19"/>
                  </a:cxn>
                  <a:cxn ang="0">
                    <a:pos x="0" y="14"/>
                  </a:cxn>
                </a:cxnLst>
                <a:rect l="0" t="0" r="r" b="b"/>
                <a:pathLst>
                  <a:path w="72" h="38">
                    <a:moveTo>
                      <a:pt x="0" y="9"/>
                    </a:moveTo>
                    <a:lnTo>
                      <a:pt x="5" y="9"/>
                    </a:lnTo>
                    <a:lnTo>
                      <a:pt x="5" y="4"/>
                    </a:lnTo>
                    <a:lnTo>
                      <a:pt x="15" y="4"/>
                    </a:lnTo>
                    <a:lnTo>
                      <a:pt x="20" y="4"/>
                    </a:lnTo>
                    <a:lnTo>
                      <a:pt x="24" y="4"/>
                    </a:lnTo>
                    <a:lnTo>
                      <a:pt x="29" y="0"/>
                    </a:lnTo>
                    <a:lnTo>
                      <a:pt x="34" y="0"/>
                    </a:lnTo>
                    <a:lnTo>
                      <a:pt x="39" y="0"/>
                    </a:lnTo>
                    <a:lnTo>
                      <a:pt x="34" y="0"/>
                    </a:lnTo>
                    <a:lnTo>
                      <a:pt x="34" y="0"/>
                    </a:lnTo>
                    <a:lnTo>
                      <a:pt x="34" y="0"/>
                    </a:lnTo>
                    <a:lnTo>
                      <a:pt x="34" y="0"/>
                    </a:lnTo>
                    <a:lnTo>
                      <a:pt x="34" y="4"/>
                    </a:lnTo>
                    <a:lnTo>
                      <a:pt x="34" y="4"/>
                    </a:lnTo>
                    <a:lnTo>
                      <a:pt x="34" y="4"/>
                    </a:lnTo>
                    <a:lnTo>
                      <a:pt x="34" y="4"/>
                    </a:lnTo>
                    <a:lnTo>
                      <a:pt x="39" y="4"/>
                    </a:lnTo>
                    <a:lnTo>
                      <a:pt x="39" y="4"/>
                    </a:lnTo>
                    <a:lnTo>
                      <a:pt x="44" y="4"/>
                    </a:lnTo>
                    <a:lnTo>
                      <a:pt x="44" y="4"/>
                    </a:lnTo>
                    <a:lnTo>
                      <a:pt x="48" y="4"/>
                    </a:lnTo>
                    <a:lnTo>
                      <a:pt x="48" y="4"/>
                    </a:lnTo>
                    <a:lnTo>
                      <a:pt x="53" y="4"/>
                    </a:lnTo>
                    <a:lnTo>
                      <a:pt x="53" y="4"/>
                    </a:lnTo>
                    <a:lnTo>
                      <a:pt x="53" y="4"/>
                    </a:lnTo>
                    <a:lnTo>
                      <a:pt x="53" y="4"/>
                    </a:lnTo>
                    <a:lnTo>
                      <a:pt x="48" y="4"/>
                    </a:lnTo>
                    <a:lnTo>
                      <a:pt x="48" y="4"/>
                    </a:lnTo>
                    <a:lnTo>
                      <a:pt x="48" y="9"/>
                    </a:lnTo>
                    <a:lnTo>
                      <a:pt x="48" y="9"/>
                    </a:lnTo>
                    <a:lnTo>
                      <a:pt x="48" y="9"/>
                    </a:lnTo>
                    <a:lnTo>
                      <a:pt x="48" y="9"/>
                    </a:lnTo>
                    <a:lnTo>
                      <a:pt x="48" y="9"/>
                    </a:lnTo>
                    <a:lnTo>
                      <a:pt x="48" y="14"/>
                    </a:lnTo>
                    <a:lnTo>
                      <a:pt x="53" y="14"/>
                    </a:lnTo>
                    <a:lnTo>
                      <a:pt x="53" y="14"/>
                    </a:lnTo>
                    <a:lnTo>
                      <a:pt x="53" y="14"/>
                    </a:lnTo>
                    <a:lnTo>
                      <a:pt x="53" y="14"/>
                    </a:lnTo>
                    <a:lnTo>
                      <a:pt x="53" y="19"/>
                    </a:lnTo>
                    <a:lnTo>
                      <a:pt x="53" y="19"/>
                    </a:lnTo>
                    <a:lnTo>
                      <a:pt x="53" y="19"/>
                    </a:lnTo>
                    <a:lnTo>
                      <a:pt x="53" y="19"/>
                    </a:lnTo>
                    <a:lnTo>
                      <a:pt x="58" y="19"/>
                    </a:lnTo>
                    <a:lnTo>
                      <a:pt x="58" y="19"/>
                    </a:lnTo>
                    <a:lnTo>
                      <a:pt x="58" y="19"/>
                    </a:lnTo>
                    <a:lnTo>
                      <a:pt x="58" y="19"/>
                    </a:lnTo>
                    <a:lnTo>
                      <a:pt x="63" y="19"/>
                    </a:lnTo>
                    <a:lnTo>
                      <a:pt x="63" y="19"/>
                    </a:lnTo>
                    <a:lnTo>
                      <a:pt x="63" y="19"/>
                    </a:lnTo>
                    <a:lnTo>
                      <a:pt x="63" y="19"/>
                    </a:lnTo>
                    <a:lnTo>
                      <a:pt x="63" y="19"/>
                    </a:lnTo>
                    <a:lnTo>
                      <a:pt x="58" y="19"/>
                    </a:lnTo>
                    <a:lnTo>
                      <a:pt x="58" y="19"/>
                    </a:lnTo>
                    <a:lnTo>
                      <a:pt x="58" y="19"/>
                    </a:lnTo>
                    <a:lnTo>
                      <a:pt x="58" y="19"/>
                    </a:lnTo>
                    <a:lnTo>
                      <a:pt x="58" y="19"/>
                    </a:lnTo>
                    <a:lnTo>
                      <a:pt x="63" y="24"/>
                    </a:lnTo>
                    <a:lnTo>
                      <a:pt x="63" y="24"/>
                    </a:lnTo>
                    <a:lnTo>
                      <a:pt x="63" y="24"/>
                    </a:lnTo>
                    <a:lnTo>
                      <a:pt x="63" y="24"/>
                    </a:lnTo>
                    <a:lnTo>
                      <a:pt x="68" y="28"/>
                    </a:lnTo>
                    <a:lnTo>
                      <a:pt x="68" y="28"/>
                    </a:lnTo>
                    <a:lnTo>
                      <a:pt x="68" y="28"/>
                    </a:lnTo>
                    <a:lnTo>
                      <a:pt x="72" y="28"/>
                    </a:lnTo>
                    <a:lnTo>
                      <a:pt x="72" y="28"/>
                    </a:lnTo>
                    <a:lnTo>
                      <a:pt x="68" y="33"/>
                    </a:lnTo>
                    <a:lnTo>
                      <a:pt x="68" y="33"/>
                    </a:lnTo>
                    <a:lnTo>
                      <a:pt x="68" y="33"/>
                    </a:lnTo>
                    <a:lnTo>
                      <a:pt x="68" y="33"/>
                    </a:lnTo>
                    <a:lnTo>
                      <a:pt x="63" y="33"/>
                    </a:lnTo>
                    <a:lnTo>
                      <a:pt x="63" y="33"/>
                    </a:lnTo>
                    <a:lnTo>
                      <a:pt x="63" y="33"/>
                    </a:lnTo>
                    <a:lnTo>
                      <a:pt x="63" y="33"/>
                    </a:lnTo>
                    <a:lnTo>
                      <a:pt x="58" y="33"/>
                    </a:lnTo>
                    <a:lnTo>
                      <a:pt x="58" y="33"/>
                    </a:lnTo>
                    <a:lnTo>
                      <a:pt x="58" y="33"/>
                    </a:lnTo>
                    <a:lnTo>
                      <a:pt x="58" y="33"/>
                    </a:lnTo>
                    <a:lnTo>
                      <a:pt x="58" y="33"/>
                    </a:lnTo>
                    <a:lnTo>
                      <a:pt x="58" y="33"/>
                    </a:lnTo>
                    <a:lnTo>
                      <a:pt x="58" y="33"/>
                    </a:lnTo>
                    <a:lnTo>
                      <a:pt x="58" y="33"/>
                    </a:lnTo>
                    <a:lnTo>
                      <a:pt x="53" y="38"/>
                    </a:lnTo>
                    <a:lnTo>
                      <a:pt x="53" y="38"/>
                    </a:lnTo>
                    <a:lnTo>
                      <a:pt x="48" y="38"/>
                    </a:lnTo>
                    <a:lnTo>
                      <a:pt x="48" y="38"/>
                    </a:lnTo>
                    <a:lnTo>
                      <a:pt x="44" y="33"/>
                    </a:lnTo>
                    <a:lnTo>
                      <a:pt x="44" y="33"/>
                    </a:lnTo>
                    <a:lnTo>
                      <a:pt x="39" y="33"/>
                    </a:lnTo>
                    <a:lnTo>
                      <a:pt x="39" y="33"/>
                    </a:lnTo>
                    <a:lnTo>
                      <a:pt x="39" y="33"/>
                    </a:lnTo>
                    <a:lnTo>
                      <a:pt x="44" y="38"/>
                    </a:lnTo>
                    <a:lnTo>
                      <a:pt x="44" y="38"/>
                    </a:lnTo>
                    <a:lnTo>
                      <a:pt x="44" y="38"/>
                    </a:lnTo>
                    <a:lnTo>
                      <a:pt x="44" y="38"/>
                    </a:lnTo>
                    <a:lnTo>
                      <a:pt x="44" y="38"/>
                    </a:lnTo>
                    <a:lnTo>
                      <a:pt x="44" y="38"/>
                    </a:lnTo>
                    <a:lnTo>
                      <a:pt x="39" y="38"/>
                    </a:lnTo>
                    <a:lnTo>
                      <a:pt x="39" y="38"/>
                    </a:lnTo>
                    <a:lnTo>
                      <a:pt x="34" y="38"/>
                    </a:lnTo>
                    <a:lnTo>
                      <a:pt x="29" y="38"/>
                    </a:lnTo>
                    <a:lnTo>
                      <a:pt x="24" y="33"/>
                    </a:lnTo>
                    <a:lnTo>
                      <a:pt x="24" y="33"/>
                    </a:lnTo>
                    <a:lnTo>
                      <a:pt x="20" y="28"/>
                    </a:lnTo>
                    <a:lnTo>
                      <a:pt x="15" y="28"/>
                    </a:lnTo>
                    <a:lnTo>
                      <a:pt x="15" y="28"/>
                    </a:lnTo>
                    <a:lnTo>
                      <a:pt x="10" y="24"/>
                    </a:lnTo>
                    <a:lnTo>
                      <a:pt x="5" y="24"/>
                    </a:lnTo>
                    <a:lnTo>
                      <a:pt x="5" y="19"/>
                    </a:lnTo>
                    <a:lnTo>
                      <a:pt x="0" y="19"/>
                    </a:lnTo>
                    <a:lnTo>
                      <a:pt x="0" y="14"/>
                    </a:lnTo>
                    <a:lnTo>
                      <a:pt x="0" y="14"/>
                    </a:lnTo>
                    <a:lnTo>
                      <a:pt x="0" y="9"/>
                    </a:lnTo>
                    <a:close/>
                  </a:path>
                </a:pathLst>
              </a:custGeom>
              <a:solidFill>
                <a:srgbClr val="816D5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90" name="Freeform 166"/>
              <p:cNvSpPr>
                <a:spLocks/>
              </p:cNvSpPr>
              <p:nvPr/>
            </p:nvSpPr>
            <p:spPr bwMode="auto">
              <a:xfrm>
                <a:off x="899" y="9762"/>
                <a:ext cx="67" cy="77"/>
              </a:xfrm>
              <a:custGeom>
                <a:avLst/>
                <a:gdLst/>
                <a:ahLst/>
                <a:cxnLst>
                  <a:cxn ang="0">
                    <a:pos x="19" y="72"/>
                  </a:cxn>
                  <a:cxn ang="0">
                    <a:pos x="24" y="77"/>
                  </a:cxn>
                  <a:cxn ang="0">
                    <a:pos x="29" y="77"/>
                  </a:cxn>
                  <a:cxn ang="0">
                    <a:pos x="29" y="77"/>
                  </a:cxn>
                  <a:cxn ang="0">
                    <a:pos x="34" y="72"/>
                  </a:cxn>
                  <a:cxn ang="0">
                    <a:pos x="38" y="72"/>
                  </a:cxn>
                  <a:cxn ang="0">
                    <a:pos x="38" y="72"/>
                  </a:cxn>
                  <a:cxn ang="0">
                    <a:pos x="43" y="68"/>
                  </a:cxn>
                  <a:cxn ang="0">
                    <a:pos x="48" y="68"/>
                  </a:cxn>
                  <a:cxn ang="0">
                    <a:pos x="53" y="72"/>
                  </a:cxn>
                  <a:cxn ang="0">
                    <a:pos x="58" y="68"/>
                  </a:cxn>
                  <a:cxn ang="0">
                    <a:pos x="58" y="68"/>
                  </a:cxn>
                  <a:cxn ang="0">
                    <a:pos x="62" y="68"/>
                  </a:cxn>
                  <a:cxn ang="0">
                    <a:pos x="62" y="63"/>
                  </a:cxn>
                  <a:cxn ang="0">
                    <a:pos x="67" y="58"/>
                  </a:cxn>
                  <a:cxn ang="0">
                    <a:pos x="62" y="58"/>
                  </a:cxn>
                  <a:cxn ang="0">
                    <a:pos x="62" y="53"/>
                  </a:cxn>
                  <a:cxn ang="0">
                    <a:pos x="58" y="53"/>
                  </a:cxn>
                  <a:cxn ang="0">
                    <a:pos x="53" y="48"/>
                  </a:cxn>
                  <a:cxn ang="0">
                    <a:pos x="48" y="48"/>
                  </a:cxn>
                  <a:cxn ang="0">
                    <a:pos x="48" y="44"/>
                  </a:cxn>
                  <a:cxn ang="0">
                    <a:pos x="43" y="44"/>
                  </a:cxn>
                  <a:cxn ang="0">
                    <a:pos x="38" y="39"/>
                  </a:cxn>
                  <a:cxn ang="0">
                    <a:pos x="38" y="34"/>
                  </a:cxn>
                  <a:cxn ang="0">
                    <a:pos x="43" y="29"/>
                  </a:cxn>
                  <a:cxn ang="0">
                    <a:pos x="43" y="24"/>
                  </a:cxn>
                  <a:cxn ang="0">
                    <a:pos x="43" y="24"/>
                  </a:cxn>
                  <a:cxn ang="0">
                    <a:pos x="43" y="20"/>
                  </a:cxn>
                  <a:cxn ang="0">
                    <a:pos x="43" y="20"/>
                  </a:cxn>
                  <a:cxn ang="0">
                    <a:pos x="38" y="15"/>
                  </a:cxn>
                  <a:cxn ang="0">
                    <a:pos x="38" y="15"/>
                  </a:cxn>
                  <a:cxn ang="0">
                    <a:pos x="38" y="10"/>
                  </a:cxn>
                  <a:cxn ang="0">
                    <a:pos x="34" y="10"/>
                  </a:cxn>
                  <a:cxn ang="0">
                    <a:pos x="34" y="10"/>
                  </a:cxn>
                  <a:cxn ang="0">
                    <a:pos x="34" y="10"/>
                  </a:cxn>
                  <a:cxn ang="0">
                    <a:pos x="29" y="5"/>
                  </a:cxn>
                  <a:cxn ang="0">
                    <a:pos x="29" y="5"/>
                  </a:cxn>
                  <a:cxn ang="0">
                    <a:pos x="24" y="0"/>
                  </a:cxn>
                  <a:cxn ang="0">
                    <a:pos x="19" y="0"/>
                  </a:cxn>
                  <a:cxn ang="0">
                    <a:pos x="14" y="5"/>
                  </a:cxn>
                  <a:cxn ang="0">
                    <a:pos x="10" y="10"/>
                  </a:cxn>
                  <a:cxn ang="0">
                    <a:pos x="10" y="15"/>
                  </a:cxn>
                  <a:cxn ang="0">
                    <a:pos x="5" y="20"/>
                  </a:cxn>
                  <a:cxn ang="0">
                    <a:pos x="5" y="29"/>
                  </a:cxn>
                  <a:cxn ang="0">
                    <a:pos x="0" y="34"/>
                  </a:cxn>
                  <a:cxn ang="0">
                    <a:pos x="0" y="39"/>
                  </a:cxn>
                  <a:cxn ang="0">
                    <a:pos x="0" y="48"/>
                  </a:cxn>
                  <a:cxn ang="0">
                    <a:pos x="5" y="53"/>
                  </a:cxn>
                  <a:cxn ang="0">
                    <a:pos x="5" y="58"/>
                  </a:cxn>
                  <a:cxn ang="0">
                    <a:pos x="10" y="58"/>
                  </a:cxn>
                  <a:cxn ang="0">
                    <a:pos x="10" y="63"/>
                  </a:cxn>
                  <a:cxn ang="0">
                    <a:pos x="14" y="68"/>
                  </a:cxn>
                  <a:cxn ang="0">
                    <a:pos x="14" y="68"/>
                  </a:cxn>
                  <a:cxn ang="0">
                    <a:pos x="14" y="72"/>
                  </a:cxn>
                  <a:cxn ang="0">
                    <a:pos x="19" y="72"/>
                  </a:cxn>
                  <a:cxn ang="0">
                    <a:pos x="19" y="72"/>
                  </a:cxn>
                  <a:cxn ang="0">
                    <a:pos x="19" y="72"/>
                  </a:cxn>
                </a:cxnLst>
                <a:rect l="0" t="0" r="r" b="b"/>
                <a:pathLst>
                  <a:path w="67" h="77">
                    <a:moveTo>
                      <a:pt x="19" y="72"/>
                    </a:moveTo>
                    <a:lnTo>
                      <a:pt x="24" y="77"/>
                    </a:lnTo>
                    <a:lnTo>
                      <a:pt x="29" y="77"/>
                    </a:lnTo>
                    <a:lnTo>
                      <a:pt x="29" y="77"/>
                    </a:lnTo>
                    <a:lnTo>
                      <a:pt x="34" y="72"/>
                    </a:lnTo>
                    <a:lnTo>
                      <a:pt x="38" y="72"/>
                    </a:lnTo>
                    <a:lnTo>
                      <a:pt x="38" y="72"/>
                    </a:lnTo>
                    <a:lnTo>
                      <a:pt x="43" y="68"/>
                    </a:lnTo>
                    <a:lnTo>
                      <a:pt x="48" y="68"/>
                    </a:lnTo>
                    <a:lnTo>
                      <a:pt x="53" y="72"/>
                    </a:lnTo>
                    <a:lnTo>
                      <a:pt x="58" y="68"/>
                    </a:lnTo>
                    <a:lnTo>
                      <a:pt x="58" y="68"/>
                    </a:lnTo>
                    <a:lnTo>
                      <a:pt x="62" y="68"/>
                    </a:lnTo>
                    <a:lnTo>
                      <a:pt x="62" y="63"/>
                    </a:lnTo>
                    <a:lnTo>
                      <a:pt x="67" y="58"/>
                    </a:lnTo>
                    <a:lnTo>
                      <a:pt x="62" y="58"/>
                    </a:lnTo>
                    <a:lnTo>
                      <a:pt x="62" y="53"/>
                    </a:lnTo>
                    <a:lnTo>
                      <a:pt x="58" y="53"/>
                    </a:lnTo>
                    <a:lnTo>
                      <a:pt x="53" y="48"/>
                    </a:lnTo>
                    <a:lnTo>
                      <a:pt x="48" y="48"/>
                    </a:lnTo>
                    <a:lnTo>
                      <a:pt x="48" y="44"/>
                    </a:lnTo>
                    <a:lnTo>
                      <a:pt x="43" y="44"/>
                    </a:lnTo>
                    <a:lnTo>
                      <a:pt x="38" y="39"/>
                    </a:lnTo>
                    <a:lnTo>
                      <a:pt x="38" y="34"/>
                    </a:lnTo>
                    <a:lnTo>
                      <a:pt x="43" y="29"/>
                    </a:lnTo>
                    <a:lnTo>
                      <a:pt x="43" y="24"/>
                    </a:lnTo>
                    <a:lnTo>
                      <a:pt x="43" y="24"/>
                    </a:lnTo>
                    <a:lnTo>
                      <a:pt x="43" y="20"/>
                    </a:lnTo>
                    <a:lnTo>
                      <a:pt x="43" y="20"/>
                    </a:lnTo>
                    <a:lnTo>
                      <a:pt x="38" y="15"/>
                    </a:lnTo>
                    <a:lnTo>
                      <a:pt x="38" y="15"/>
                    </a:lnTo>
                    <a:lnTo>
                      <a:pt x="38" y="10"/>
                    </a:lnTo>
                    <a:lnTo>
                      <a:pt x="34" y="10"/>
                    </a:lnTo>
                    <a:lnTo>
                      <a:pt x="34" y="10"/>
                    </a:lnTo>
                    <a:lnTo>
                      <a:pt x="34" y="10"/>
                    </a:lnTo>
                    <a:lnTo>
                      <a:pt x="29" y="5"/>
                    </a:lnTo>
                    <a:lnTo>
                      <a:pt x="29" y="5"/>
                    </a:lnTo>
                    <a:lnTo>
                      <a:pt x="24" y="0"/>
                    </a:lnTo>
                    <a:lnTo>
                      <a:pt x="19" y="0"/>
                    </a:lnTo>
                    <a:lnTo>
                      <a:pt x="14" y="5"/>
                    </a:lnTo>
                    <a:lnTo>
                      <a:pt x="10" y="10"/>
                    </a:lnTo>
                    <a:lnTo>
                      <a:pt x="10" y="15"/>
                    </a:lnTo>
                    <a:lnTo>
                      <a:pt x="5" y="20"/>
                    </a:lnTo>
                    <a:lnTo>
                      <a:pt x="5" y="29"/>
                    </a:lnTo>
                    <a:lnTo>
                      <a:pt x="0" y="34"/>
                    </a:lnTo>
                    <a:lnTo>
                      <a:pt x="0" y="39"/>
                    </a:lnTo>
                    <a:lnTo>
                      <a:pt x="0" y="48"/>
                    </a:lnTo>
                    <a:lnTo>
                      <a:pt x="5" y="53"/>
                    </a:lnTo>
                    <a:lnTo>
                      <a:pt x="5" y="58"/>
                    </a:lnTo>
                    <a:lnTo>
                      <a:pt x="10" y="58"/>
                    </a:lnTo>
                    <a:lnTo>
                      <a:pt x="10" y="63"/>
                    </a:lnTo>
                    <a:lnTo>
                      <a:pt x="14" y="68"/>
                    </a:lnTo>
                    <a:lnTo>
                      <a:pt x="14" y="68"/>
                    </a:lnTo>
                    <a:lnTo>
                      <a:pt x="14" y="72"/>
                    </a:lnTo>
                    <a:lnTo>
                      <a:pt x="19" y="72"/>
                    </a:lnTo>
                    <a:lnTo>
                      <a:pt x="19" y="72"/>
                    </a:lnTo>
                    <a:lnTo>
                      <a:pt x="19" y="72"/>
                    </a:lnTo>
                    <a:close/>
                  </a:path>
                </a:pathLst>
              </a:custGeom>
              <a:solidFill>
                <a:srgbClr val="8C695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91" name="Freeform 167"/>
              <p:cNvSpPr>
                <a:spLocks/>
              </p:cNvSpPr>
              <p:nvPr/>
            </p:nvSpPr>
            <p:spPr bwMode="auto">
              <a:xfrm>
                <a:off x="865" y="9719"/>
                <a:ext cx="72" cy="87"/>
              </a:xfrm>
              <a:custGeom>
                <a:avLst/>
                <a:gdLst/>
                <a:ahLst/>
                <a:cxnLst>
                  <a:cxn ang="0">
                    <a:pos x="0" y="48"/>
                  </a:cxn>
                  <a:cxn ang="0">
                    <a:pos x="0" y="43"/>
                  </a:cxn>
                  <a:cxn ang="0">
                    <a:pos x="0" y="34"/>
                  </a:cxn>
                  <a:cxn ang="0">
                    <a:pos x="0" y="29"/>
                  </a:cxn>
                  <a:cxn ang="0">
                    <a:pos x="0" y="19"/>
                  </a:cxn>
                  <a:cxn ang="0">
                    <a:pos x="0" y="15"/>
                  </a:cxn>
                  <a:cxn ang="0">
                    <a:pos x="5" y="10"/>
                  </a:cxn>
                  <a:cxn ang="0">
                    <a:pos x="5" y="5"/>
                  </a:cxn>
                  <a:cxn ang="0">
                    <a:pos x="10" y="0"/>
                  </a:cxn>
                  <a:cxn ang="0">
                    <a:pos x="20" y="0"/>
                  </a:cxn>
                  <a:cxn ang="0">
                    <a:pos x="24" y="0"/>
                  </a:cxn>
                  <a:cxn ang="0">
                    <a:pos x="34" y="5"/>
                  </a:cxn>
                  <a:cxn ang="0">
                    <a:pos x="44" y="10"/>
                  </a:cxn>
                  <a:cxn ang="0">
                    <a:pos x="53" y="15"/>
                  </a:cxn>
                  <a:cxn ang="0">
                    <a:pos x="58" y="15"/>
                  </a:cxn>
                  <a:cxn ang="0">
                    <a:pos x="63" y="19"/>
                  </a:cxn>
                  <a:cxn ang="0">
                    <a:pos x="63" y="19"/>
                  </a:cxn>
                  <a:cxn ang="0">
                    <a:pos x="68" y="24"/>
                  </a:cxn>
                  <a:cxn ang="0">
                    <a:pos x="68" y="24"/>
                  </a:cxn>
                  <a:cxn ang="0">
                    <a:pos x="68" y="29"/>
                  </a:cxn>
                  <a:cxn ang="0">
                    <a:pos x="68" y="29"/>
                  </a:cxn>
                  <a:cxn ang="0">
                    <a:pos x="72" y="29"/>
                  </a:cxn>
                  <a:cxn ang="0">
                    <a:pos x="72" y="34"/>
                  </a:cxn>
                  <a:cxn ang="0">
                    <a:pos x="72" y="34"/>
                  </a:cxn>
                  <a:cxn ang="0">
                    <a:pos x="72" y="34"/>
                  </a:cxn>
                  <a:cxn ang="0">
                    <a:pos x="72" y="34"/>
                  </a:cxn>
                  <a:cxn ang="0">
                    <a:pos x="68" y="34"/>
                  </a:cxn>
                  <a:cxn ang="0">
                    <a:pos x="68" y="29"/>
                  </a:cxn>
                  <a:cxn ang="0">
                    <a:pos x="63" y="29"/>
                  </a:cxn>
                  <a:cxn ang="0">
                    <a:pos x="58" y="24"/>
                  </a:cxn>
                  <a:cxn ang="0">
                    <a:pos x="53" y="24"/>
                  </a:cxn>
                  <a:cxn ang="0">
                    <a:pos x="48" y="24"/>
                  </a:cxn>
                  <a:cxn ang="0">
                    <a:pos x="44" y="24"/>
                  </a:cxn>
                  <a:cxn ang="0">
                    <a:pos x="44" y="24"/>
                  </a:cxn>
                  <a:cxn ang="0">
                    <a:pos x="39" y="29"/>
                  </a:cxn>
                  <a:cxn ang="0">
                    <a:pos x="29" y="34"/>
                  </a:cxn>
                  <a:cxn ang="0">
                    <a:pos x="24" y="39"/>
                  </a:cxn>
                  <a:cxn ang="0">
                    <a:pos x="20" y="43"/>
                  </a:cxn>
                  <a:cxn ang="0">
                    <a:pos x="15" y="48"/>
                  </a:cxn>
                  <a:cxn ang="0">
                    <a:pos x="10" y="48"/>
                  </a:cxn>
                  <a:cxn ang="0">
                    <a:pos x="10" y="53"/>
                  </a:cxn>
                  <a:cxn ang="0">
                    <a:pos x="10" y="58"/>
                  </a:cxn>
                  <a:cxn ang="0">
                    <a:pos x="10" y="63"/>
                  </a:cxn>
                  <a:cxn ang="0">
                    <a:pos x="15" y="67"/>
                  </a:cxn>
                  <a:cxn ang="0">
                    <a:pos x="15" y="72"/>
                  </a:cxn>
                  <a:cxn ang="0">
                    <a:pos x="15" y="77"/>
                  </a:cxn>
                  <a:cxn ang="0">
                    <a:pos x="15" y="82"/>
                  </a:cxn>
                  <a:cxn ang="0">
                    <a:pos x="20" y="87"/>
                  </a:cxn>
                  <a:cxn ang="0">
                    <a:pos x="20" y="87"/>
                  </a:cxn>
                  <a:cxn ang="0">
                    <a:pos x="20" y="87"/>
                  </a:cxn>
                  <a:cxn ang="0">
                    <a:pos x="15" y="82"/>
                  </a:cxn>
                  <a:cxn ang="0">
                    <a:pos x="15" y="82"/>
                  </a:cxn>
                  <a:cxn ang="0">
                    <a:pos x="10" y="77"/>
                  </a:cxn>
                  <a:cxn ang="0">
                    <a:pos x="5" y="72"/>
                  </a:cxn>
                  <a:cxn ang="0">
                    <a:pos x="0" y="67"/>
                  </a:cxn>
                  <a:cxn ang="0">
                    <a:pos x="0" y="58"/>
                  </a:cxn>
                  <a:cxn ang="0">
                    <a:pos x="0" y="48"/>
                  </a:cxn>
                </a:cxnLst>
                <a:rect l="0" t="0" r="r" b="b"/>
                <a:pathLst>
                  <a:path w="72" h="87">
                    <a:moveTo>
                      <a:pt x="0" y="48"/>
                    </a:moveTo>
                    <a:lnTo>
                      <a:pt x="0" y="43"/>
                    </a:lnTo>
                    <a:lnTo>
                      <a:pt x="0" y="34"/>
                    </a:lnTo>
                    <a:lnTo>
                      <a:pt x="0" y="29"/>
                    </a:lnTo>
                    <a:lnTo>
                      <a:pt x="0" y="19"/>
                    </a:lnTo>
                    <a:lnTo>
                      <a:pt x="0" y="15"/>
                    </a:lnTo>
                    <a:lnTo>
                      <a:pt x="5" y="10"/>
                    </a:lnTo>
                    <a:lnTo>
                      <a:pt x="5" y="5"/>
                    </a:lnTo>
                    <a:lnTo>
                      <a:pt x="10" y="0"/>
                    </a:lnTo>
                    <a:lnTo>
                      <a:pt x="20" y="0"/>
                    </a:lnTo>
                    <a:lnTo>
                      <a:pt x="24" y="0"/>
                    </a:lnTo>
                    <a:lnTo>
                      <a:pt x="34" y="5"/>
                    </a:lnTo>
                    <a:lnTo>
                      <a:pt x="44" y="10"/>
                    </a:lnTo>
                    <a:lnTo>
                      <a:pt x="53" y="15"/>
                    </a:lnTo>
                    <a:lnTo>
                      <a:pt x="58" y="15"/>
                    </a:lnTo>
                    <a:lnTo>
                      <a:pt x="63" y="19"/>
                    </a:lnTo>
                    <a:lnTo>
                      <a:pt x="63" y="19"/>
                    </a:lnTo>
                    <a:lnTo>
                      <a:pt x="68" y="24"/>
                    </a:lnTo>
                    <a:lnTo>
                      <a:pt x="68" y="24"/>
                    </a:lnTo>
                    <a:lnTo>
                      <a:pt x="68" y="29"/>
                    </a:lnTo>
                    <a:lnTo>
                      <a:pt x="68" y="29"/>
                    </a:lnTo>
                    <a:lnTo>
                      <a:pt x="72" y="29"/>
                    </a:lnTo>
                    <a:lnTo>
                      <a:pt x="72" y="34"/>
                    </a:lnTo>
                    <a:lnTo>
                      <a:pt x="72" y="34"/>
                    </a:lnTo>
                    <a:lnTo>
                      <a:pt x="72" y="34"/>
                    </a:lnTo>
                    <a:lnTo>
                      <a:pt x="72" y="34"/>
                    </a:lnTo>
                    <a:lnTo>
                      <a:pt x="68" y="34"/>
                    </a:lnTo>
                    <a:lnTo>
                      <a:pt x="68" y="29"/>
                    </a:lnTo>
                    <a:lnTo>
                      <a:pt x="63" y="29"/>
                    </a:lnTo>
                    <a:lnTo>
                      <a:pt x="58" y="24"/>
                    </a:lnTo>
                    <a:lnTo>
                      <a:pt x="53" y="24"/>
                    </a:lnTo>
                    <a:lnTo>
                      <a:pt x="48" y="24"/>
                    </a:lnTo>
                    <a:lnTo>
                      <a:pt x="44" y="24"/>
                    </a:lnTo>
                    <a:lnTo>
                      <a:pt x="44" y="24"/>
                    </a:lnTo>
                    <a:lnTo>
                      <a:pt x="39" y="29"/>
                    </a:lnTo>
                    <a:lnTo>
                      <a:pt x="29" y="34"/>
                    </a:lnTo>
                    <a:lnTo>
                      <a:pt x="24" y="39"/>
                    </a:lnTo>
                    <a:lnTo>
                      <a:pt x="20" y="43"/>
                    </a:lnTo>
                    <a:lnTo>
                      <a:pt x="15" y="48"/>
                    </a:lnTo>
                    <a:lnTo>
                      <a:pt x="10" y="48"/>
                    </a:lnTo>
                    <a:lnTo>
                      <a:pt x="10" y="53"/>
                    </a:lnTo>
                    <a:lnTo>
                      <a:pt x="10" y="58"/>
                    </a:lnTo>
                    <a:lnTo>
                      <a:pt x="10" y="63"/>
                    </a:lnTo>
                    <a:lnTo>
                      <a:pt x="15" y="67"/>
                    </a:lnTo>
                    <a:lnTo>
                      <a:pt x="15" y="72"/>
                    </a:lnTo>
                    <a:lnTo>
                      <a:pt x="15" y="77"/>
                    </a:lnTo>
                    <a:lnTo>
                      <a:pt x="15" y="82"/>
                    </a:lnTo>
                    <a:lnTo>
                      <a:pt x="20" y="87"/>
                    </a:lnTo>
                    <a:lnTo>
                      <a:pt x="20" y="87"/>
                    </a:lnTo>
                    <a:lnTo>
                      <a:pt x="20" y="87"/>
                    </a:lnTo>
                    <a:lnTo>
                      <a:pt x="15" y="82"/>
                    </a:lnTo>
                    <a:lnTo>
                      <a:pt x="15" y="82"/>
                    </a:lnTo>
                    <a:lnTo>
                      <a:pt x="10" y="77"/>
                    </a:lnTo>
                    <a:lnTo>
                      <a:pt x="5" y="72"/>
                    </a:lnTo>
                    <a:lnTo>
                      <a:pt x="0" y="67"/>
                    </a:lnTo>
                    <a:lnTo>
                      <a:pt x="0" y="58"/>
                    </a:lnTo>
                    <a:lnTo>
                      <a:pt x="0" y="48"/>
                    </a:lnTo>
                    <a:close/>
                  </a:path>
                </a:pathLst>
              </a:custGeom>
              <a:solidFill>
                <a:srgbClr val="8C695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92" name="Freeform 168"/>
              <p:cNvSpPr>
                <a:spLocks/>
              </p:cNvSpPr>
              <p:nvPr/>
            </p:nvSpPr>
            <p:spPr bwMode="auto">
              <a:xfrm>
                <a:off x="1158" y="9964"/>
                <a:ext cx="211" cy="48"/>
              </a:xfrm>
              <a:custGeom>
                <a:avLst/>
                <a:gdLst/>
                <a:ahLst/>
                <a:cxnLst>
                  <a:cxn ang="0">
                    <a:pos x="192" y="38"/>
                  </a:cxn>
                  <a:cxn ang="0">
                    <a:pos x="197" y="33"/>
                  </a:cxn>
                  <a:cxn ang="0">
                    <a:pos x="206" y="24"/>
                  </a:cxn>
                  <a:cxn ang="0">
                    <a:pos x="206" y="19"/>
                  </a:cxn>
                  <a:cxn ang="0">
                    <a:pos x="192" y="19"/>
                  </a:cxn>
                  <a:cxn ang="0">
                    <a:pos x="149" y="19"/>
                  </a:cxn>
                  <a:cxn ang="0">
                    <a:pos x="106" y="10"/>
                  </a:cxn>
                  <a:cxn ang="0">
                    <a:pos x="82" y="5"/>
                  </a:cxn>
                  <a:cxn ang="0">
                    <a:pos x="72" y="0"/>
                  </a:cxn>
                  <a:cxn ang="0">
                    <a:pos x="62" y="0"/>
                  </a:cxn>
                  <a:cxn ang="0">
                    <a:pos x="48" y="0"/>
                  </a:cxn>
                  <a:cxn ang="0">
                    <a:pos x="38" y="0"/>
                  </a:cxn>
                  <a:cxn ang="0">
                    <a:pos x="29" y="5"/>
                  </a:cxn>
                  <a:cxn ang="0">
                    <a:pos x="19" y="5"/>
                  </a:cxn>
                  <a:cxn ang="0">
                    <a:pos x="14" y="10"/>
                  </a:cxn>
                  <a:cxn ang="0">
                    <a:pos x="5" y="14"/>
                  </a:cxn>
                  <a:cxn ang="0">
                    <a:pos x="0" y="19"/>
                  </a:cxn>
                  <a:cxn ang="0">
                    <a:pos x="0" y="19"/>
                  </a:cxn>
                  <a:cxn ang="0">
                    <a:pos x="0" y="24"/>
                  </a:cxn>
                  <a:cxn ang="0">
                    <a:pos x="5" y="29"/>
                  </a:cxn>
                  <a:cxn ang="0">
                    <a:pos x="19" y="29"/>
                  </a:cxn>
                  <a:cxn ang="0">
                    <a:pos x="38" y="29"/>
                  </a:cxn>
                  <a:cxn ang="0">
                    <a:pos x="53" y="24"/>
                  </a:cxn>
                  <a:cxn ang="0">
                    <a:pos x="67" y="29"/>
                  </a:cxn>
                  <a:cxn ang="0">
                    <a:pos x="82" y="38"/>
                  </a:cxn>
                  <a:cxn ang="0">
                    <a:pos x="106" y="43"/>
                  </a:cxn>
                  <a:cxn ang="0">
                    <a:pos x="125" y="48"/>
                  </a:cxn>
                  <a:cxn ang="0">
                    <a:pos x="149" y="48"/>
                  </a:cxn>
                  <a:cxn ang="0">
                    <a:pos x="163" y="48"/>
                  </a:cxn>
                  <a:cxn ang="0">
                    <a:pos x="178" y="48"/>
                  </a:cxn>
                  <a:cxn ang="0">
                    <a:pos x="187" y="43"/>
                  </a:cxn>
                  <a:cxn ang="0">
                    <a:pos x="187" y="43"/>
                  </a:cxn>
                </a:cxnLst>
                <a:rect l="0" t="0" r="r" b="b"/>
                <a:pathLst>
                  <a:path w="211" h="48">
                    <a:moveTo>
                      <a:pt x="187" y="43"/>
                    </a:moveTo>
                    <a:lnTo>
                      <a:pt x="192" y="38"/>
                    </a:lnTo>
                    <a:lnTo>
                      <a:pt x="197" y="33"/>
                    </a:lnTo>
                    <a:lnTo>
                      <a:pt x="197" y="33"/>
                    </a:lnTo>
                    <a:lnTo>
                      <a:pt x="201" y="29"/>
                    </a:lnTo>
                    <a:lnTo>
                      <a:pt x="206" y="24"/>
                    </a:lnTo>
                    <a:lnTo>
                      <a:pt x="206" y="19"/>
                    </a:lnTo>
                    <a:lnTo>
                      <a:pt x="206" y="19"/>
                    </a:lnTo>
                    <a:lnTo>
                      <a:pt x="211" y="19"/>
                    </a:lnTo>
                    <a:lnTo>
                      <a:pt x="192" y="19"/>
                    </a:lnTo>
                    <a:lnTo>
                      <a:pt x="168" y="19"/>
                    </a:lnTo>
                    <a:lnTo>
                      <a:pt x="149" y="19"/>
                    </a:lnTo>
                    <a:lnTo>
                      <a:pt x="125" y="14"/>
                    </a:lnTo>
                    <a:lnTo>
                      <a:pt x="106" y="10"/>
                    </a:lnTo>
                    <a:lnTo>
                      <a:pt x="91" y="10"/>
                    </a:lnTo>
                    <a:lnTo>
                      <a:pt x="82" y="5"/>
                    </a:lnTo>
                    <a:lnTo>
                      <a:pt x="77" y="5"/>
                    </a:lnTo>
                    <a:lnTo>
                      <a:pt x="72" y="0"/>
                    </a:lnTo>
                    <a:lnTo>
                      <a:pt x="67" y="0"/>
                    </a:lnTo>
                    <a:lnTo>
                      <a:pt x="62" y="0"/>
                    </a:lnTo>
                    <a:lnTo>
                      <a:pt x="58" y="0"/>
                    </a:lnTo>
                    <a:lnTo>
                      <a:pt x="48" y="0"/>
                    </a:lnTo>
                    <a:lnTo>
                      <a:pt x="43" y="0"/>
                    </a:lnTo>
                    <a:lnTo>
                      <a:pt x="38" y="0"/>
                    </a:lnTo>
                    <a:lnTo>
                      <a:pt x="34" y="0"/>
                    </a:lnTo>
                    <a:lnTo>
                      <a:pt x="29" y="5"/>
                    </a:lnTo>
                    <a:lnTo>
                      <a:pt x="24" y="5"/>
                    </a:lnTo>
                    <a:lnTo>
                      <a:pt x="19" y="5"/>
                    </a:lnTo>
                    <a:lnTo>
                      <a:pt x="19" y="10"/>
                    </a:lnTo>
                    <a:lnTo>
                      <a:pt x="14" y="10"/>
                    </a:lnTo>
                    <a:lnTo>
                      <a:pt x="10" y="14"/>
                    </a:lnTo>
                    <a:lnTo>
                      <a:pt x="5" y="14"/>
                    </a:lnTo>
                    <a:lnTo>
                      <a:pt x="0" y="19"/>
                    </a:lnTo>
                    <a:lnTo>
                      <a:pt x="0" y="19"/>
                    </a:lnTo>
                    <a:lnTo>
                      <a:pt x="0" y="19"/>
                    </a:lnTo>
                    <a:lnTo>
                      <a:pt x="0" y="19"/>
                    </a:lnTo>
                    <a:lnTo>
                      <a:pt x="0" y="24"/>
                    </a:lnTo>
                    <a:lnTo>
                      <a:pt x="0" y="24"/>
                    </a:lnTo>
                    <a:lnTo>
                      <a:pt x="0" y="24"/>
                    </a:lnTo>
                    <a:lnTo>
                      <a:pt x="5" y="29"/>
                    </a:lnTo>
                    <a:lnTo>
                      <a:pt x="10" y="29"/>
                    </a:lnTo>
                    <a:lnTo>
                      <a:pt x="19" y="29"/>
                    </a:lnTo>
                    <a:lnTo>
                      <a:pt x="29" y="29"/>
                    </a:lnTo>
                    <a:lnTo>
                      <a:pt x="38" y="29"/>
                    </a:lnTo>
                    <a:lnTo>
                      <a:pt x="48" y="24"/>
                    </a:lnTo>
                    <a:lnTo>
                      <a:pt x="53" y="24"/>
                    </a:lnTo>
                    <a:lnTo>
                      <a:pt x="62" y="24"/>
                    </a:lnTo>
                    <a:lnTo>
                      <a:pt x="67" y="29"/>
                    </a:lnTo>
                    <a:lnTo>
                      <a:pt x="77" y="33"/>
                    </a:lnTo>
                    <a:lnTo>
                      <a:pt x="82" y="38"/>
                    </a:lnTo>
                    <a:lnTo>
                      <a:pt x="96" y="43"/>
                    </a:lnTo>
                    <a:lnTo>
                      <a:pt x="106" y="43"/>
                    </a:lnTo>
                    <a:lnTo>
                      <a:pt x="115" y="48"/>
                    </a:lnTo>
                    <a:lnTo>
                      <a:pt x="125" y="48"/>
                    </a:lnTo>
                    <a:lnTo>
                      <a:pt x="139" y="48"/>
                    </a:lnTo>
                    <a:lnTo>
                      <a:pt x="149" y="48"/>
                    </a:lnTo>
                    <a:lnTo>
                      <a:pt x="158" y="48"/>
                    </a:lnTo>
                    <a:lnTo>
                      <a:pt x="163" y="48"/>
                    </a:lnTo>
                    <a:lnTo>
                      <a:pt x="173" y="48"/>
                    </a:lnTo>
                    <a:lnTo>
                      <a:pt x="178" y="48"/>
                    </a:lnTo>
                    <a:lnTo>
                      <a:pt x="182" y="48"/>
                    </a:lnTo>
                    <a:lnTo>
                      <a:pt x="187" y="43"/>
                    </a:lnTo>
                    <a:lnTo>
                      <a:pt x="187" y="43"/>
                    </a:lnTo>
                    <a:lnTo>
                      <a:pt x="187" y="43"/>
                    </a:lnTo>
                    <a:lnTo>
                      <a:pt x="187" y="43"/>
                    </a:lnTo>
                    <a:close/>
                  </a:path>
                </a:pathLst>
              </a:custGeom>
              <a:solidFill>
                <a:srgbClr val="A5796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93" name="Freeform 169"/>
              <p:cNvSpPr>
                <a:spLocks/>
              </p:cNvSpPr>
              <p:nvPr/>
            </p:nvSpPr>
            <p:spPr bwMode="auto">
              <a:xfrm>
                <a:off x="1163" y="9964"/>
                <a:ext cx="206" cy="43"/>
              </a:xfrm>
              <a:custGeom>
                <a:avLst/>
                <a:gdLst/>
                <a:ahLst/>
                <a:cxnLst>
                  <a:cxn ang="0">
                    <a:pos x="144" y="43"/>
                  </a:cxn>
                  <a:cxn ang="0">
                    <a:pos x="125" y="43"/>
                  </a:cxn>
                  <a:cxn ang="0">
                    <a:pos x="105" y="38"/>
                  </a:cxn>
                  <a:cxn ang="0">
                    <a:pos x="86" y="33"/>
                  </a:cxn>
                  <a:cxn ang="0">
                    <a:pos x="67" y="24"/>
                  </a:cxn>
                  <a:cxn ang="0">
                    <a:pos x="57" y="19"/>
                  </a:cxn>
                  <a:cxn ang="0">
                    <a:pos x="43" y="19"/>
                  </a:cxn>
                  <a:cxn ang="0">
                    <a:pos x="24" y="24"/>
                  </a:cxn>
                  <a:cxn ang="0">
                    <a:pos x="9" y="24"/>
                  </a:cxn>
                  <a:cxn ang="0">
                    <a:pos x="5" y="19"/>
                  </a:cxn>
                  <a:cxn ang="0">
                    <a:pos x="0" y="19"/>
                  </a:cxn>
                  <a:cxn ang="0">
                    <a:pos x="0" y="14"/>
                  </a:cxn>
                  <a:cxn ang="0">
                    <a:pos x="5" y="14"/>
                  </a:cxn>
                  <a:cxn ang="0">
                    <a:pos x="9" y="10"/>
                  </a:cxn>
                  <a:cxn ang="0">
                    <a:pos x="14" y="5"/>
                  </a:cxn>
                  <a:cxn ang="0">
                    <a:pos x="24" y="5"/>
                  </a:cxn>
                  <a:cxn ang="0">
                    <a:pos x="33" y="0"/>
                  </a:cxn>
                  <a:cxn ang="0">
                    <a:pos x="43" y="0"/>
                  </a:cxn>
                  <a:cxn ang="0">
                    <a:pos x="57" y="0"/>
                  </a:cxn>
                  <a:cxn ang="0">
                    <a:pos x="67" y="0"/>
                  </a:cxn>
                  <a:cxn ang="0">
                    <a:pos x="77" y="5"/>
                  </a:cxn>
                  <a:cxn ang="0">
                    <a:pos x="101" y="10"/>
                  </a:cxn>
                  <a:cxn ang="0">
                    <a:pos x="144" y="19"/>
                  </a:cxn>
                  <a:cxn ang="0">
                    <a:pos x="187" y="19"/>
                  </a:cxn>
                  <a:cxn ang="0">
                    <a:pos x="201" y="19"/>
                  </a:cxn>
                  <a:cxn ang="0">
                    <a:pos x="201" y="24"/>
                  </a:cxn>
                  <a:cxn ang="0">
                    <a:pos x="196" y="29"/>
                  </a:cxn>
                  <a:cxn ang="0">
                    <a:pos x="192" y="33"/>
                  </a:cxn>
                  <a:cxn ang="0">
                    <a:pos x="187" y="38"/>
                  </a:cxn>
                  <a:cxn ang="0">
                    <a:pos x="182" y="38"/>
                  </a:cxn>
                  <a:cxn ang="0">
                    <a:pos x="173" y="43"/>
                  </a:cxn>
                  <a:cxn ang="0">
                    <a:pos x="158" y="43"/>
                  </a:cxn>
                </a:cxnLst>
                <a:rect l="0" t="0" r="r" b="b"/>
                <a:pathLst>
                  <a:path w="206" h="43">
                    <a:moveTo>
                      <a:pt x="153" y="43"/>
                    </a:moveTo>
                    <a:lnTo>
                      <a:pt x="144" y="43"/>
                    </a:lnTo>
                    <a:lnTo>
                      <a:pt x="134" y="43"/>
                    </a:lnTo>
                    <a:lnTo>
                      <a:pt x="125" y="43"/>
                    </a:lnTo>
                    <a:lnTo>
                      <a:pt x="115" y="38"/>
                    </a:lnTo>
                    <a:lnTo>
                      <a:pt x="105" y="38"/>
                    </a:lnTo>
                    <a:lnTo>
                      <a:pt x="96" y="33"/>
                    </a:lnTo>
                    <a:lnTo>
                      <a:pt x="86" y="33"/>
                    </a:lnTo>
                    <a:lnTo>
                      <a:pt x="77" y="29"/>
                    </a:lnTo>
                    <a:lnTo>
                      <a:pt x="67" y="24"/>
                    </a:lnTo>
                    <a:lnTo>
                      <a:pt x="62" y="19"/>
                    </a:lnTo>
                    <a:lnTo>
                      <a:pt x="57" y="19"/>
                    </a:lnTo>
                    <a:lnTo>
                      <a:pt x="48" y="19"/>
                    </a:lnTo>
                    <a:lnTo>
                      <a:pt x="43" y="19"/>
                    </a:lnTo>
                    <a:lnTo>
                      <a:pt x="33" y="24"/>
                    </a:lnTo>
                    <a:lnTo>
                      <a:pt x="24" y="24"/>
                    </a:lnTo>
                    <a:lnTo>
                      <a:pt x="14" y="24"/>
                    </a:lnTo>
                    <a:lnTo>
                      <a:pt x="9" y="24"/>
                    </a:lnTo>
                    <a:lnTo>
                      <a:pt x="5" y="19"/>
                    </a:lnTo>
                    <a:lnTo>
                      <a:pt x="5" y="19"/>
                    </a:lnTo>
                    <a:lnTo>
                      <a:pt x="0" y="19"/>
                    </a:lnTo>
                    <a:lnTo>
                      <a:pt x="0" y="19"/>
                    </a:lnTo>
                    <a:lnTo>
                      <a:pt x="0" y="19"/>
                    </a:lnTo>
                    <a:lnTo>
                      <a:pt x="0" y="14"/>
                    </a:lnTo>
                    <a:lnTo>
                      <a:pt x="0" y="14"/>
                    </a:lnTo>
                    <a:lnTo>
                      <a:pt x="5" y="14"/>
                    </a:lnTo>
                    <a:lnTo>
                      <a:pt x="5" y="10"/>
                    </a:lnTo>
                    <a:lnTo>
                      <a:pt x="9" y="10"/>
                    </a:lnTo>
                    <a:lnTo>
                      <a:pt x="14" y="10"/>
                    </a:lnTo>
                    <a:lnTo>
                      <a:pt x="14" y="5"/>
                    </a:lnTo>
                    <a:lnTo>
                      <a:pt x="19" y="5"/>
                    </a:lnTo>
                    <a:lnTo>
                      <a:pt x="24" y="5"/>
                    </a:lnTo>
                    <a:lnTo>
                      <a:pt x="29" y="0"/>
                    </a:lnTo>
                    <a:lnTo>
                      <a:pt x="33" y="0"/>
                    </a:lnTo>
                    <a:lnTo>
                      <a:pt x="38" y="0"/>
                    </a:lnTo>
                    <a:lnTo>
                      <a:pt x="43" y="0"/>
                    </a:lnTo>
                    <a:lnTo>
                      <a:pt x="53" y="0"/>
                    </a:lnTo>
                    <a:lnTo>
                      <a:pt x="57" y="0"/>
                    </a:lnTo>
                    <a:lnTo>
                      <a:pt x="62" y="0"/>
                    </a:lnTo>
                    <a:lnTo>
                      <a:pt x="67" y="0"/>
                    </a:lnTo>
                    <a:lnTo>
                      <a:pt x="72" y="5"/>
                    </a:lnTo>
                    <a:lnTo>
                      <a:pt x="77" y="5"/>
                    </a:lnTo>
                    <a:lnTo>
                      <a:pt x="86" y="10"/>
                    </a:lnTo>
                    <a:lnTo>
                      <a:pt x="101" y="10"/>
                    </a:lnTo>
                    <a:lnTo>
                      <a:pt x="120" y="14"/>
                    </a:lnTo>
                    <a:lnTo>
                      <a:pt x="144" y="19"/>
                    </a:lnTo>
                    <a:lnTo>
                      <a:pt x="163" y="19"/>
                    </a:lnTo>
                    <a:lnTo>
                      <a:pt x="187" y="19"/>
                    </a:lnTo>
                    <a:lnTo>
                      <a:pt x="206" y="19"/>
                    </a:lnTo>
                    <a:lnTo>
                      <a:pt x="201" y="19"/>
                    </a:lnTo>
                    <a:lnTo>
                      <a:pt x="201" y="19"/>
                    </a:lnTo>
                    <a:lnTo>
                      <a:pt x="201" y="24"/>
                    </a:lnTo>
                    <a:lnTo>
                      <a:pt x="196" y="24"/>
                    </a:lnTo>
                    <a:lnTo>
                      <a:pt x="196" y="29"/>
                    </a:lnTo>
                    <a:lnTo>
                      <a:pt x="192" y="33"/>
                    </a:lnTo>
                    <a:lnTo>
                      <a:pt x="192" y="33"/>
                    </a:lnTo>
                    <a:lnTo>
                      <a:pt x="187" y="38"/>
                    </a:lnTo>
                    <a:lnTo>
                      <a:pt x="187" y="38"/>
                    </a:lnTo>
                    <a:lnTo>
                      <a:pt x="187" y="38"/>
                    </a:lnTo>
                    <a:lnTo>
                      <a:pt x="182" y="38"/>
                    </a:lnTo>
                    <a:lnTo>
                      <a:pt x="177" y="43"/>
                    </a:lnTo>
                    <a:lnTo>
                      <a:pt x="173" y="43"/>
                    </a:lnTo>
                    <a:lnTo>
                      <a:pt x="168" y="43"/>
                    </a:lnTo>
                    <a:lnTo>
                      <a:pt x="158" y="43"/>
                    </a:lnTo>
                    <a:lnTo>
                      <a:pt x="153" y="43"/>
                    </a:lnTo>
                    <a:close/>
                  </a:path>
                </a:pathLst>
              </a:custGeom>
              <a:solidFill>
                <a:srgbClr val="A4786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94" name="Freeform 170"/>
              <p:cNvSpPr>
                <a:spLocks/>
              </p:cNvSpPr>
              <p:nvPr/>
            </p:nvSpPr>
            <p:spPr bwMode="auto">
              <a:xfrm>
                <a:off x="1168" y="9964"/>
                <a:ext cx="201" cy="38"/>
              </a:xfrm>
              <a:custGeom>
                <a:avLst/>
                <a:gdLst/>
                <a:ahLst/>
                <a:cxnLst>
                  <a:cxn ang="0">
                    <a:pos x="139" y="38"/>
                  </a:cxn>
                  <a:cxn ang="0">
                    <a:pos x="120" y="33"/>
                  </a:cxn>
                  <a:cxn ang="0">
                    <a:pos x="105" y="33"/>
                  </a:cxn>
                  <a:cxn ang="0">
                    <a:pos x="86" y="29"/>
                  </a:cxn>
                  <a:cxn ang="0">
                    <a:pos x="72" y="19"/>
                  </a:cxn>
                  <a:cxn ang="0">
                    <a:pos x="57" y="14"/>
                  </a:cxn>
                  <a:cxn ang="0">
                    <a:pos x="48" y="14"/>
                  </a:cxn>
                  <a:cxn ang="0">
                    <a:pos x="28" y="14"/>
                  </a:cxn>
                  <a:cxn ang="0">
                    <a:pos x="14" y="14"/>
                  </a:cxn>
                  <a:cxn ang="0">
                    <a:pos x="4" y="14"/>
                  </a:cxn>
                  <a:cxn ang="0">
                    <a:pos x="0" y="14"/>
                  </a:cxn>
                  <a:cxn ang="0">
                    <a:pos x="0" y="14"/>
                  </a:cxn>
                  <a:cxn ang="0">
                    <a:pos x="0" y="10"/>
                  </a:cxn>
                  <a:cxn ang="0">
                    <a:pos x="4" y="10"/>
                  </a:cxn>
                  <a:cxn ang="0">
                    <a:pos x="14" y="5"/>
                  </a:cxn>
                  <a:cxn ang="0">
                    <a:pos x="19" y="5"/>
                  </a:cxn>
                  <a:cxn ang="0">
                    <a:pos x="28" y="0"/>
                  </a:cxn>
                  <a:cxn ang="0">
                    <a:pos x="38" y="0"/>
                  </a:cxn>
                  <a:cxn ang="0">
                    <a:pos x="52" y="0"/>
                  </a:cxn>
                  <a:cxn ang="0">
                    <a:pos x="62" y="0"/>
                  </a:cxn>
                  <a:cxn ang="0">
                    <a:pos x="72" y="5"/>
                  </a:cxn>
                  <a:cxn ang="0">
                    <a:pos x="96" y="10"/>
                  </a:cxn>
                  <a:cxn ang="0">
                    <a:pos x="139" y="19"/>
                  </a:cxn>
                  <a:cxn ang="0">
                    <a:pos x="182" y="19"/>
                  </a:cxn>
                  <a:cxn ang="0">
                    <a:pos x="196" y="19"/>
                  </a:cxn>
                  <a:cxn ang="0">
                    <a:pos x="196" y="19"/>
                  </a:cxn>
                  <a:cxn ang="0">
                    <a:pos x="191" y="24"/>
                  </a:cxn>
                  <a:cxn ang="0">
                    <a:pos x="187" y="29"/>
                  </a:cxn>
                  <a:cxn ang="0">
                    <a:pos x="187" y="33"/>
                  </a:cxn>
                  <a:cxn ang="0">
                    <a:pos x="182" y="33"/>
                  </a:cxn>
                  <a:cxn ang="0">
                    <a:pos x="168" y="38"/>
                  </a:cxn>
                  <a:cxn ang="0">
                    <a:pos x="153" y="38"/>
                  </a:cxn>
                </a:cxnLst>
                <a:rect l="0" t="0" r="r" b="b"/>
                <a:pathLst>
                  <a:path w="201" h="38">
                    <a:moveTo>
                      <a:pt x="148" y="38"/>
                    </a:moveTo>
                    <a:lnTo>
                      <a:pt x="139" y="38"/>
                    </a:lnTo>
                    <a:lnTo>
                      <a:pt x="129" y="33"/>
                    </a:lnTo>
                    <a:lnTo>
                      <a:pt x="120" y="33"/>
                    </a:lnTo>
                    <a:lnTo>
                      <a:pt x="110" y="33"/>
                    </a:lnTo>
                    <a:lnTo>
                      <a:pt x="105" y="33"/>
                    </a:lnTo>
                    <a:lnTo>
                      <a:pt x="96" y="29"/>
                    </a:lnTo>
                    <a:lnTo>
                      <a:pt x="86" y="29"/>
                    </a:lnTo>
                    <a:lnTo>
                      <a:pt x="76" y="24"/>
                    </a:lnTo>
                    <a:lnTo>
                      <a:pt x="72" y="19"/>
                    </a:lnTo>
                    <a:lnTo>
                      <a:pt x="62" y="19"/>
                    </a:lnTo>
                    <a:lnTo>
                      <a:pt x="57" y="14"/>
                    </a:lnTo>
                    <a:lnTo>
                      <a:pt x="52" y="14"/>
                    </a:lnTo>
                    <a:lnTo>
                      <a:pt x="48" y="14"/>
                    </a:lnTo>
                    <a:lnTo>
                      <a:pt x="38" y="14"/>
                    </a:lnTo>
                    <a:lnTo>
                      <a:pt x="28" y="14"/>
                    </a:lnTo>
                    <a:lnTo>
                      <a:pt x="19" y="14"/>
                    </a:lnTo>
                    <a:lnTo>
                      <a:pt x="14" y="14"/>
                    </a:lnTo>
                    <a:lnTo>
                      <a:pt x="9" y="14"/>
                    </a:lnTo>
                    <a:lnTo>
                      <a:pt x="4" y="14"/>
                    </a:lnTo>
                    <a:lnTo>
                      <a:pt x="0" y="14"/>
                    </a:lnTo>
                    <a:lnTo>
                      <a:pt x="0" y="14"/>
                    </a:lnTo>
                    <a:lnTo>
                      <a:pt x="0" y="14"/>
                    </a:lnTo>
                    <a:lnTo>
                      <a:pt x="0" y="14"/>
                    </a:lnTo>
                    <a:lnTo>
                      <a:pt x="0" y="14"/>
                    </a:lnTo>
                    <a:lnTo>
                      <a:pt x="0" y="10"/>
                    </a:lnTo>
                    <a:lnTo>
                      <a:pt x="4" y="10"/>
                    </a:lnTo>
                    <a:lnTo>
                      <a:pt x="4" y="10"/>
                    </a:lnTo>
                    <a:lnTo>
                      <a:pt x="9" y="10"/>
                    </a:lnTo>
                    <a:lnTo>
                      <a:pt x="14" y="5"/>
                    </a:lnTo>
                    <a:lnTo>
                      <a:pt x="14" y="5"/>
                    </a:lnTo>
                    <a:lnTo>
                      <a:pt x="19" y="5"/>
                    </a:lnTo>
                    <a:lnTo>
                      <a:pt x="24" y="0"/>
                    </a:lnTo>
                    <a:lnTo>
                      <a:pt x="28" y="0"/>
                    </a:lnTo>
                    <a:lnTo>
                      <a:pt x="33" y="0"/>
                    </a:lnTo>
                    <a:lnTo>
                      <a:pt x="38" y="0"/>
                    </a:lnTo>
                    <a:lnTo>
                      <a:pt x="48" y="0"/>
                    </a:lnTo>
                    <a:lnTo>
                      <a:pt x="52" y="0"/>
                    </a:lnTo>
                    <a:lnTo>
                      <a:pt x="57" y="0"/>
                    </a:lnTo>
                    <a:lnTo>
                      <a:pt x="62" y="0"/>
                    </a:lnTo>
                    <a:lnTo>
                      <a:pt x="67" y="5"/>
                    </a:lnTo>
                    <a:lnTo>
                      <a:pt x="72" y="5"/>
                    </a:lnTo>
                    <a:lnTo>
                      <a:pt x="81" y="10"/>
                    </a:lnTo>
                    <a:lnTo>
                      <a:pt x="96" y="10"/>
                    </a:lnTo>
                    <a:lnTo>
                      <a:pt x="115" y="14"/>
                    </a:lnTo>
                    <a:lnTo>
                      <a:pt x="139" y="19"/>
                    </a:lnTo>
                    <a:lnTo>
                      <a:pt x="158" y="19"/>
                    </a:lnTo>
                    <a:lnTo>
                      <a:pt x="182" y="19"/>
                    </a:lnTo>
                    <a:lnTo>
                      <a:pt x="201" y="19"/>
                    </a:lnTo>
                    <a:lnTo>
                      <a:pt x="196" y="19"/>
                    </a:lnTo>
                    <a:lnTo>
                      <a:pt x="196" y="19"/>
                    </a:lnTo>
                    <a:lnTo>
                      <a:pt x="196" y="19"/>
                    </a:lnTo>
                    <a:lnTo>
                      <a:pt x="191" y="24"/>
                    </a:lnTo>
                    <a:lnTo>
                      <a:pt x="191" y="24"/>
                    </a:lnTo>
                    <a:lnTo>
                      <a:pt x="191" y="29"/>
                    </a:lnTo>
                    <a:lnTo>
                      <a:pt x="187" y="29"/>
                    </a:lnTo>
                    <a:lnTo>
                      <a:pt x="187" y="33"/>
                    </a:lnTo>
                    <a:lnTo>
                      <a:pt x="187" y="33"/>
                    </a:lnTo>
                    <a:lnTo>
                      <a:pt x="182" y="33"/>
                    </a:lnTo>
                    <a:lnTo>
                      <a:pt x="182" y="33"/>
                    </a:lnTo>
                    <a:lnTo>
                      <a:pt x="177" y="33"/>
                    </a:lnTo>
                    <a:lnTo>
                      <a:pt x="168" y="38"/>
                    </a:lnTo>
                    <a:lnTo>
                      <a:pt x="163" y="38"/>
                    </a:lnTo>
                    <a:lnTo>
                      <a:pt x="153" y="38"/>
                    </a:lnTo>
                    <a:lnTo>
                      <a:pt x="148" y="38"/>
                    </a:lnTo>
                    <a:close/>
                  </a:path>
                </a:pathLst>
              </a:custGeom>
              <a:solidFill>
                <a:srgbClr val="A0756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95" name="Freeform 171"/>
              <p:cNvSpPr>
                <a:spLocks/>
              </p:cNvSpPr>
              <p:nvPr/>
            </p:nvSpPr>
            <p:spPr bwMode="auto">
              <a:xfrm>
                <a:off x="1168" y="9964"/>
                <a:ext cx="201" cy="29"/>
              </a:xfrm>
              <a:custGeom>
                <a:avLst/>
                <a:gdLst/>
                <a:ahLst/>
                <a:cxnLst>
                  <a:cxn ang="0">
                    <a:pos x="139" y="29"/>
                  </a:cxn>
                  <a:cxn ang="0">
                    <a:pos x="124" y="29"/>
                  </a:cxn>
                  <a:cxn ang="0">
                    <a:pos x="105" y="29"/>
                  </a:cxn>
                  <a:cxn ang="0">
                    <a:pos x="91" y="24"/>
                  </a:cxn>
                  <a:cxn ang="0">
                    <a:pos x="76" y="14"/>
                  </a:cxn>
                  <a:cxn ang="0">
                    <a:pos x="67" y="10"/>
                  </a:cxn>
                  <a:cxn ang="0">
                    <a:pos x="57" y="10"/>
                  </a:cxn>
                  <a:cxn ang="0">
                    <a:pos x="43" y="10"/>
                  </a:cxn>
                  <a:cxn ang="0">
                    <a:pos x="24" y="10"/>
                  </a:cxn>
                  <a:cxn ang="0">
                    <a:pos x="14" y="10"/>
                  </a:cxn>
                  <a:cxn ang="0">
                    <a:pos x="4" y="10"/>
                  </a:cxn>
                  <a:cxn ang="0">
                    <a:pos x="4" y="10"/>
                  </a:cxn>
                  <a:cxn ang="0">
                    <a:pos x="4" y="10"/>
                  </a:cxn>
                  <a:cxn ang="0">
                    <a:pos x="9" y="10"/>
                  </a:cxn>
                  <a:cxn ang="0">
                    <a:pos x="14" y="5"/>
                  </a:cxn>
                  <a:cxn ang="0">
                    <a:pos x="19" y="5"/>
                  </a:cxn>
                  <a:cxn ang="0">
                    <a:pos x="28" y="0"/>
                  </a:cxn>
                  <a:cxn ang="0">
                    <a:pos x="38" y="0"/>
                  </a:cxn>
                  <a:cxn ang="0">
                    <a:pos x="52" y="0"/>
                  </a:cxn>
                  <a:cxn ang="0">
                    <a:pos x="62" y="0"/>
                  </a:cxn>
                  <a:cxn ang="0">
                    <a:pos x="72" y="5"/>
                  </a:cxn>
                  <a:cxn ang="0">
                    <a:pos x="96" y="10"/>
                  </a:cxn>
                  <a:cxn ang="0">
                    <a:pos x="139" y="19"/>
                  </a:cxn>
                  <a:cxn ang="0">
                    <a:pos x="182" y="19"/>
                  </a:cxn>
                  <a:cxn ang="0">
                    <a:pos x="201" y="19"/>
                  </a:cxn>
                  <a:cxn ang="0">
                    <a:pos x="196" y="19"/>
                  </a:cxn>
                  <a:cxn ang="0">
                    <a:pos x="191" y="24"/>
                  </a:cxn>
                  <a:cxn ang="0">
                    <a:pos x="191" y="24"/>
                  </a:cxn>
                  <a:cxn ang="0">
                    <a:pos x="187" y="29"/>
                  </a:cxn>
                  <a:cxn ang="0">
                    <a:pos x="182" y="29"/>
                  </a:cxn>
                  <a:cxn ang="0">
                    <a:pos x="172" y="29"/>
                  </a:cxn>
                  <a:cxn ang="0">
                    <a:pos x="153" y="29"/>
                  </a:cxn>
                </a:cxnLst>
                <a:rect l="0" t="0" r="r" b="b"/>
                <a:pathLst>
                  <a:path w="201" h="29">
                    <a:moveTo>
                      <a:pt x="148" y="29"/>
                    </a:moveTo>
                    <a:lnTo>
                      <a:pt x="139" y="29"/>
                    </a:lnTo>
                    <a:lnTo>
                      <a:pt x="129" y="29"/>
                    </a:lnTo>
                    <a:lnTo>
                      <a:pt x="124" y="29"/>
                    </a:lnTo>
                    <a:lnTo>
                      <a:pt x="115" y="29"/>
                    </a:lnTo>
                    <a:lnTo>
                      <a:pt x="105" y="29"/>
                    </a:lnTo>
                    <a:lnTo>
                      <a:pt x="100" y="24"/>
                    </a:lnTo>
                    <a:lnTo>
                      <a:pt x="91" y="24"/>
                    </a:lnTo>
                    <a:lnTo>
                      <a:pt x="81" y="19"/>
                    </a:lnTo>
                    <a:lnTo>
                      <a:pt x="76" y="14"/>
                    </a:lnTo>
                    <a:lnTo>
                      <a:pt x="72" y="14"/>
                    </a:lnTo>
                    <a:lnTo>
                      <a:pt x="67" y="10"/>
                    </a:lnTo>
                    <a:lnTo>
                      <a:pt x="62" y="10"/>
                    </a:lnTo>
                    <a:lnTo>
                      <a:pt x="57" y="10"/>
                    </a:lnTo>
                    <a:lnTo>
                      <a:pt x="48" y="10"/>
                    </a:lnTo>
                    <a:lnTo>
                      <a:pt x="43" y="10"/>
                    </a:lnTo>
                    <a:lnTo>
                      <a:pt x="28" y="10"/>
                    </a:lnTo>
                    <a:lnTo>
                      <a:pt x="24" y="10"/>
                    </a:lnTo>
                    <a:lnTo>
                      <a:pt x="19" y="10"/>
                    </a:lnTo>
                    <a:lnTo>
                      <a:pt x="14" y="10"/>
                    </a:lnTo>
                    <a:lnTo>
                      <a:pt x="9" y="10"/>
                    </a:lnTo>
                    <a:lnTo>
                      <a:pt x="4" y="10"/>
                    </a:lnTo>
                    <a:lnTo>
                      <a:pt x="4" y="10"/>
                    </a:lnTo>
                    <a:lnTo>
                      <a:pt x="4" y="10"/>
                    </a:lnTo>
                    <a:lnTo>
                      <a:pt x="0" y="10"/>
                    </a:lnTo>
                    <a:lnTo>
                      <a:pt x="4" y="10"/>
                    </a:lnTo>
                    <a:lnTo>
                      <a:pt x="4" y="10"/>
                    </a:lnTo>
                    <a:lnTo>
                      <a:pt x="9" y="10"/>
                    </a:lnTo>
                    <a:lnTo>
                      <a:pt x="9" y="10"/>
                    </a:lnTo>
                    <a:lnTo>
                      <a:pt x="14" y="5"/>
                    </a:lnTo>
                    <a:lnTo>
                      <a:pt x="14" y="5"/>
                    </a:lnTo>
                    <a:lnTo>
                      <a:pt x="19" y="5"/>
                    </a:lnTo>
                    <a:lnTo>
                      <a:pt x="24" y="0"/>
                    </a:lnTo>
                    <a:lnTo>
                      <a:pt x="28" y="0"/>
                    </a:lnTo>
                    <a:lnTo>
                      <a:pt x="33" y="0"/>
                    </a:lnTo>
                    <a:lnTo>
                      <a:pt x="38" y="0"/>
                    </a:lnTo>
                    <a:lnTo>
                      <a:pt x="48" y="0"/>
                    </a:lnTo>
                    <a:lnTo>
                      <a:pt x="52" y="0"/>
                    </a:lnTo>
                    <a:lnTo>
                      <a:pt x="57" y="0"/>
                    </a:lnTo>
                    <a:lnTo>
                      <a:pt x="62" y="0"/>
                    </a:lnTo>
                    <a:lnTo>
                      <a:pt x="67" y="5"/>
                    </a:lnTo>
                    <a:lnTo>
                      <a:pt x="72" y="5"/>
                    </a:lnTo>
                    <a:lnTo>
                      <a:pt x="81" y="10"/>
                    </a:lnTo>
                    <a:lnTo>
                      <a:pt x="96" y="10"/>
                    </a:lnTo>
                    <a:lnTo>
                      <a:pt x="115" y="14"/>
                    </a:lnTo>
                    <a:lnTo>
                      <a:pt x="139" y="19"/>
                    </a:lnTo>
                    <a:lnTo>
                      <a:pt x="158" y="19"/>
                    </a:lnTo>
                    <a:lnTo>
                      <a:pt x="182" y="19"/>
                    </a:lnTo>
                    <a:lnTo>
                      <a:pt x="201" y="19"/>
                    </a:lnTo>
                    <a:lnTo>
                      <a:pt x="201" y="19"/>
                    </a:lnTo>
                    <a:lnTo>
                      <a:pt x="196" y="19"/>
                    </a:lnTo>
                    <a:lnTo>
                      <a:pt x="196" y="19"/>
                    </a:lnTo>
                    <a:lnTo>
                      <a:pt x="196" y="19"/>
                    </a:lnTo>
                    <a:lnTo>
                      <a:pt x="191" y="24"/>
                    </a:lnTo>
                    <a:lnTo>
                      <a:pt x="191" y="24"/>
                    </a:lnTo>
                    <a:lnTo>
                      <a:pt x="191" y="24"/>
                    </a:lnTo>
                    <a:lnTo>
                      <a:pt x="191" y="29"/>
                    </a:lnTo>
                    <a:lnTo>
                      <a:pt x="187" y="29"/>
                    </a:lnTo>
                    <a:lnTo>
                      <a:pt x="187" y="29"/>
                    </a:lnTo>
                    <a:lnTo>
                      <a:pt x="182" y="29"/>
                    </a:lnTo>
                    <a:lnTo>
                      <a:pt x="177" y="29"/>
                    </a:lnTo>
                    <a:lnTo>
                      <a:pt x="172" y="29"/>
                    </a:lnTo>
                    <a:lnTo>
                      <a:pt x="163" y="29"/>
                    </a:lnTo>
                    <a:lnTo>
                      <a:pt x="153" y="29"/>
                    </a:lnTo>
                    <a:lnTo>
                      <a:pt x="148" y="29"/>
                    </a:lnTo>
                    <a:close/>
                  </a:path>
                </a:pathLst>
              </a:custGeom>
              <a:solidFill>
                <a:srgbClr val="9C735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96" name="Freeform 172"/>
              <p:cNvSpPr>
                <a:spLocks/>
              </p:cNvSpPr>
              <p:nvPr/>
            </p:nvSpPr>
            <p:spPr bwMode="auto">
              <a:xfrm>
                <a:off x="1172" y="9964"/>
                <a:ext cx="197" cy="24"/>
              </a:xfrm>
              <a:custGeom>
                <a:avLst/>
                <a:gdLst/>
                <a:ahLst/>
                <a:cxnLst>
                  <a:cxn ang="0">
                    <a:pos x="187" y="19"/>
                  </a:cxn>
                  <a:cxn ang="0">
                    <a:pos x="192" y="19"/>
                  </a:cxn>
                  <a:cxn ang="0">
                    <a:pos x="192" y="19"/>
                  </a:cxn>
                  <a:cxn ang="0">
                    <a:pos x="197" y="19"/>
                  </a:cxn>
                  <a:cxn ang="0">
                    <a:pos x="178" y="19"/>
                  </a:cxn>
                  <a:cxn ang="0">
                    <a:pos x="135" y="19"/>
                  </a:cxn>
                  <a:cxn ang="0">
                    <a:pos x="92" y="10"/>
                  </a:cxn>
                  <a:cxn ang="0">
                    <a:pos x="68" y="5"/>
                  </a:cxn>
                  <a:cxn ang="0">
                    <a:pos x="58" y="0"/>
                  </a:cxn>
                  <a:cxn ang="0">
                    <a:pos x="48" y="0"/>
                  </a:cxn>
                  <a:cxn ang="0">
                    <a:pos x="34" y="0"/>
                  </a:cxn>
                  <a:cxn ang="0">
                    <a:pos x="24" y="0"/>
                  </a:cxn>
                  <a:cxn ang="0">
                    <a:pos x="15" y="5"/>
                  </a:cxn>
                  <a:cxn ang="0">
                    <a:pos x="10" y="5"/>
                  </a:cxn>
                  <a:cxn ang="0">
                    <a:pos x="5" y="10"/>
                  </a:cxn>
                  <a:cxn ang="0">
                    <a:pos x="5" y="10"/>
                  </a:cxn>
                  <a:cxn ang="0">
                    <a:pos x="5" y="10"/>
                  </a:cxn>
                  <a:cxn ang="0">
                    <a:pos x="5" y="10"/>
                  </a:cxn>
                  <a:cxn ang="0">
                    <a:pos x="15" y="5"/>
                  </a:cxn>
                  <a:cxn ang="0">
                    <a:pos x="29" y="5"/>
                  </a:cxn>
                  <a:cxn ang="0">
                    <a:pos x="48" y="0"/>
                  </a:cxn>
                  <a:cxn ang="0">
                    <a:pos x="63" y="5"/>
                  </a:cxn>
                  <a:cxn ang="0">
                    <a:pos x="68" y="5"/>
                  </a:cxn>
                  <a:cxn ang="0">
                    <a:pos x="77" y="10"/>
                  </a:cxn>
                  <a:cxn ang="0">
                    <a:pos x="92" y="19"/>
                  </a:cxn>
                  <a:cxn ang="0">
                    <a:pos x="106" y="19"/>
                  </a:cxn>
                  <a:cxn ang="0">
                    <a:pos x="120" y="24"/>
                  </a:cxn>
                  <a:cxn ang="0">
                    <a:pos x="135" y="24"/>
                  </a:cxn>
                  <a:cxn ang="0">
                    <a:pos x="149" y="24"/>
                  </a:cxn>
                  <a:cxn ang="0">
                    <a:pos x="168" y="24"/>
                  </a:cxn>
                  <a:cxn ang="0">
                    <a:pos x="183" y="24"/>
                  </a:cxn>
                  <a:cxn ang="0">
                    <a:pos x="187" y="24"/>
                  </a:cxn>
                </a:cxnLst>
                <a:rect l="0" t="0" r="r" b="b"/>
                <a:pathLst>
                  <a:path w="197" h="24">
                    <a:moveTo>
                      <a:pt x="187" y="24"/>
                    </a:moveTo>
                    <a:lnTo>
                      <a:pt x="187" y="19"/>
                    </a:lnTo>
                    <a:lnTo>
                      <a:pt x="192" y="19"/>
                    </a:lnTo>
                    <a:lnTo>
                      <a:pt x="192" y="19"/>
                    </a:lnTo>
                    <a:lnTo>
                      <a:pt x="192" y="19"/>
                    </a:lnTo>
                    <a:lnTo>
                      <a:pt x="192" y="19"/>
                    </a:lnTo>
                    <a:lnTo>
                      <a:pt x="192" y="19"/>
                    </a:lnTo>
                    <a:lnTo>
                      <a:pt x="197" y="19"/>
                    </a:lnTo>
                    <a:lnTo>
                      <a:pt x="197" y="19"/>
                    </a:lnTo>
                    <a:lnTo>
                      <a:pt x="178" y="19"/>
                    </a:lnTo>
                    <a:lnTo>
                      <a:pt x="154" y="19"/>
                    </a:lnTo>
                    <a:lnTo>
                      <a:pt x="135" y="19"/>
                    </a:lnTo>
                    <a:lnTo>
                      <a:pt x="111" y="14"/>
                    </a:lnTo>
                    <a:lnTo>
                      <a:pt x="92" y="10"/>
                    </a:lnTo>
                    <a:lnTo>
                      <a:pt x="77" y="10"/>
                    </a:lnTo>
                    <a:lnTo>
                      <a:pt x="68" y="5"/>
                    </a:lnTo>
                    <a:lnTo>
                      <a:pt x="63" y="5"/>
                    </a:lnTo>
                    <a:lnTo>
                      <a:pt x="58" y="0"/>
                    </a:lnTo>
                    <a:lnTo>
                      <a:pt x="53" y="0"/>
                    </a:lnTo>
                    <a:lnTo>
                      <a:pt x="48" y="0"/>
                    </a:lnTo>
                    <a:lnTo>
                      <a:pt x="44" y="0"/>
                    </a:lnTo>
                    <a:lnTo>
                      <a:pt x="34" y="0"/>
                    </a:lnTo>
                    <a:lnTo>
                      <a:pt x="29" y="0"/>
                    </a:lnTo>
                    <a:lnTo>
                      <a:pt x="24" y="0"/>
                    </a:lnTo>
                    <a:lnTo>
                      <a:pt x="20" y="0"/>
                    </a:lnTo>
                    <a:lnTo>
                      <a:pt x="15" y="5"/>
                    </a:lnTo>
                    <a:lnTo>
                      <a:pt x="10" y="5"/>
                    </a:lnTo>
                    <a:lnTo>
                      <a:pt x="10" y="5"/>
                    </a:lnTo>
                    <a:lnTo>
                      <a:pt x="5" y="5"/>
                    </a:lnTo>
                    <a:lnTo>
                      <a:pt x="5" y="10"/>
                    </a:lnTo>
                    <a:lnTo>
                      <a:pt x="5" y="10"/>
                    </a:lnTo>
                    <a:lnTo>
                      <a:pt x="5" y="10"/>
                    </a:lnTo>
                    <a:lnTo>
                      <a:pt x="0" y="10"/>
                    </a:lnTo>
                    <a:lnTo>
                      <a:pt x="5" y="10"/>
                    </a:lnTo>
                    <a:lnTo>
                      <a:pt x="5" y="10"/>
                    </a:lnTo>
                    <a:lnTo>
                      <a:pt x="5" y="10"/>
                    </a:lnTo>
                    <a:lnTo>
                      <a:pt x="10" y="5"/>
                    </a:lnTo>
                    <a:lnTo>
                      <a:pt x="15" y="5"/>
                    </a:lnTo>
                    <a:lnTo>
                      <a:pt x="20" y="5"/>
                    </a:lnTo>
                    <a:lnTo>
                      <a:pt x="29" y="5"/>
                    </a:lnTo>
                    <a:lnTo>
                      <a:pt x="34" y="5"/>
                    </a:lnTo>
                    <a:lnTo>
                      <a:pt x="48" y="0"/>
                    </a:lnTo>
                    <a:lnTo>
                      <a:pt x="53" y="0"/>
                    </a:lnTo>
                    <a:lnTo>
                      <a:pt x="63" y="5"/>
                    </a:lnTo>
                    <a:lnTo>
                      <a:pt x="63" y="5"/>
                    </a:lnTo>
                    <a:lnTo>
                      <a:pt x="68" y="5"/>
                    </a:lnTo>
                    <a:lnTo>
                      <a:pt x="72" y="10"/>
                    </a:lnTo>
                    <a:lnTo>
                      <a:pt x="77" y="10"/>
                    </a:lnTo>
                    <a:lnTo>
                      <a:pt x="82" y="14"/>
                    </a:lnTo>
                    <a:lnTo>
                      <a:pt x="92" y="19"/>
                    </a:lnTo>
                    <a:lnTo>
                      <a:pt x="101" y="19"/>
                    </a:lnTo>
                    <a:lnTo>
                      <a:pt x="106" y="19"/>
                    </a:lnTo>
                    <a:lnTo>
                      <a:pt x="116" y="24"/>
                    </a:lnTo>
                    <a:lnTo>
                      <a:pt x="120" y="24"/>
                    </a:lnTo>
                    <a:lnTo>
                      <a:pt x="130" y="24"/>
                    </a:lnTo>
                    <a:lnTo>
                      <a:pt x="135" y="24"/>
                    </a:lnTo>
                    <a:lnTo>
                      <a:pt x="144" y="24"/>
                    </a:lnTo>
                    <a:lnTo>
                      <a:pt x="149" y="24"/>
                    </a:lnTo>
                    <a:lnTo>
                      <a:pt x="159" y="24"/>
                    </a:lnTo>
                    <a:lnTo>
                      <a:pt x="168" y="24"/>
                    </a:lnTo>
                    <a:lnTo>
                      <a:pt x="173" y="24"/>
                    </a:lnTo>
                    <a:lnTo>
                      <a:pt x="183" y="24"/>
                    </a:lnTo>
                    <a:lnTo>
                      <a:pt x="187" y="24"/>
                    </a:lnTo>
                    <a:lnTo>
                      <a:pt x="187" y="24"/>
                    </a:lnTo>
                    <a:lnTo>
                      <a:pt x="187" y="24"/>
                    </a:lnTo>
                    <a:close/>
                  </a:path>
                </a:pathLst>
              </a:custGeom>
              <a:solidFill>
                <a:srgbClr val="9A725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97" name="Freeform 173"/>
              <p:cNvSpPr>
                <a:spLocks/>
              </p:cNvSpPr>
              <p:nvPr/>
            </p:nvSpPr>
            <p:spPr bwMode="auto">
              <a:xfrm>
                <a:off x="1815" y="9902"/>
                <a:ext cx="336" cy="858"/>
              </a:xfrm>
              <a:custGeom>
                <a:avLst/>
                <a:gdLst/>
                <a:ahLst/>
                <a:cxnLst>
                  <a:cxn ang="0">
                    <a:pos x="336" y="100"/>
                  </a:cxn>
                  <a:cxn ang="0">
                    <a:pos x="331" y="119"/>
                  </a:cxn>
                  <a:cxn ang="0">
                    <a:pos x="322" y="143"/>
                  </a:cxn>
                  <a:cxn ang="0">
                    <a:pos x="298" y="187"/>
                  </a:cxn>
                  <a:cxn ang="0">
                    <a:pos x="269" y="225"/>
                  </a:cxn>
                  <a:cxn ang="0">
                    <a:pos x="259" y="254"/>
                  </a:cxn>
                  <a:cxn ang="0">
                    <a:pos x="259" y="297"/>
                  </a:cxn>
                  <a:cxn ang="0">
                    <a:pos x="259" y="350"/>
                  </a:cxn>
                  <a:cxn ang="0">
                    <a:pos x="259" y="417"/>
                  </a:cxn>
                  <a:cxn ang="0">
                    <a:pos x="259" y="513"/>
                  </a:cxn>
                  <a:cxn ang="0">
                    <a:pos x="259" y="609"/>
                  </a:cxn>
                  <a:cxn ang="0">
                    <a:pos x="245" y="714"/>
                  </a:cxn>
                  <a:cxn ang="0">
                    <a:pos x="216" y="820"/>
                  </a:cxn>
                  <a:cxn ang="0">
                    <a:pos x="168" y="858"/>
                  </a:cxn>
                  <a:cxn ang="0">
                    <a:pos x="130" y="839"/>
                  </a:cxn>
                  <a:cxn ang="0">
                    <a:pos x="43" y="743"/>
                  </a:cxn>
                  <a:cxn ang="0">
                    <a:pos x="0" y="647"/>
                  </a:cxn>
                  <a:cxn ang="0">
                    <a:pos x="15" y="618"/>
                  </a:cxn>
                  <a:cxn ang="0">
                    <a:pos x="34" y="623"/>
                  </a:cxn>
                  <a:cxn ang="0">
                    <a:pos x="82" y="642"/>
                  </a:cxn>
                  <a:cxn ang="0">
                    <a:pos x="91" y="599"/>
                  </a:cxn>
                  <a:cxn ang="0">
                    <a:pos x="115" y="508"/>
                  </a:cxn>
                  <a:cxn ang="0">
                    <a:pos x="144" y="412"/>
                  </a:cxn>
                  <a:cxn ang="0">
                    <a:pos x="168" y="311"/>
                  </a:cxn>
                  <a:cxn ang="0">
                    <a:pos x="178" y="225"/>
                  </a:cxn>
                  <a:cxn ang="0">
                    <a:pos x="168" y="206"/>
                  </a:cxn>
                  <a:cxn ang="0">
                    <a:pos x="144" y="191"/>
                  </a:cxn>
                  <a:cxn ang="0">
                    <a:pos x="135" y="182"/>
                  </a:cxn>
                  <a:cxn ang="0">
                    <a:pos x="144" y="182"/>
                  </a:cxn>
                  <a:cxn ang="0">
                    <a:pos x="168" y="182"/>
                  </a:cxn>
                  <a:cxn ang="0">
                    <a:pos x="192" y="172"/>
                  </a:cxn>
                  <a:cxn ang="0">
                    <a:pos x="206" y="148"/>
                  </a:cxn>
                  <a:cxn ang="0">
                    <a:pos x="202" y="124"/>
                  </a:cxn>
                  <a:cxn ang="0">
                    <a:pos x="187" y="105"/>
                  </a:cxn>
                  <a:cxn ang="0">
                    <a:pos x="173" y="81"/>
                  </a:cxn>
                  <a:cxn ang="0">
                    <a:pos x="163" y="72"/>
                  </a:cxn>
                  <a:cxn ang="0">
                    <a:pos x="163" y="62"/>
                  </a:cxn>
                  <a:cxn ang="0">
                    <a:pos x="168" y="48"/>
                  </a:cxn>
                  <a:cxn ang="0">
                    <a:pos x="182" y="28"/>
                  </a:cxn>
                  <a:cxn ang="0">
                    <a:pos x="226" y="9"/>
                  </a:cxn>
                  <a:cxn ang="0">
                    <a:pos x="269" y="4"/>
                  </a:cxn>
                  <a:cxn ang="0">
                    <a:pos x="288" y="24"/>
                  </a:cxn>
                  <a:cxn ang="0">
                    <a:pos x="288" y="57"/>
                  </a:cxn>
                  <a:cxn ang="0">
                    <a:pos x="278" y="76"/>
                  </a:cxn>
                  <a:cxn ang="0">
                    <a:pos x="264" y="100"/>
                  </a:cxn>
                  <a:cxn ang="0">
                    <a:pos x="245" y="129"/>
                  </a:cxn>
                  <a:cxn ang="0">
                    <a:pos x="235" y="153"/>
                  </a:cxn>
                  <a:cxn ang="0">
                    <a:pos x="240" y="187"/>
                  </a:cxn>
                  <a:cxn ang="0">
                    <a:pos x="254" y="211"/>
                  </a:cxn>
                  <a:cxn ang="0">
                    <a:pos x="278" y="201"/>
                  </a:cxn>
                  <a:cxn ang="0">
                    <a:pos x="312" y="153"/>
                  </a:cxn>
                  <a:cxn ang="0">
                    <a:pos x="336" y="100"/>
                  </a:cxn>
                </a:cxnLst>
                <a:rect l="0" t="0" r="r" b="b"/>
                <a:pathLst>
                  <a:path w="336" h="858">
                    <a:moveTo>
                      <a:pt x="336" y="100"/>
                    </a:moveTo>
                    <a:lnTo>
                      <a:pt x="336" y="95"/>
                    </a:lnTo>
                    <a:lnTo>
                      <a:pt x="336" y="100"/>
                    </a:lnTo>
                    <a:lnTo>
                      <a:pt x="331" y="105"/>
                    </a:lnTo>
                    <a:lnTo>
                      <a:pt x="331" y="110"/>
                    </a:lnTo>
                    <a:lnTo>
                      <a:pt x="331" y="119"/>
                    </a:lnTo>
                    <a:lnTo>
                      <a:pt x="326" y="129"/>
                    </a:lnTo>
                    <a:lnTo>
                      <a:pt x="326" y="139"/>
                    </a:lnTo>
                    <a:lnTo>
                      <a:pt x="322" y="143"/>
                    </a:lnTo>
                    <a:lnTo>
                      <a:pt x="317" y="158"/>
                    </a:lnTo>
                    <a:lnTo>
                      <a:pt x="307" y="172"/>
                    </a:lnTo>
                    <a:lnTo>
                      <a:pt x="298" y="187"/>
                    </a:lnTo>
                    <a:lnTo>
                      <a:pt x="288" y="201"/>
                    </a:lnTo>
                    <a:lnTo>
                      <a:pt x="278" y="215"/>
                    </a:lnTo>
                    <a:lnTo>
                      <a:pt x="269" y="225"/>
                    </a:lnTo>
                    <a:lnTo>
                      <a:pt x="264" y="235"/>
                    </a:lnTo>
                    <a:lnTo>
                      <a:pt x="259" y="244"/>
                    </a:lnTo>
                    <a:lnTo>
                      <a:pt x="259" y="254"/>
                    </a:lnTo>
                    <a:lnTo>
                      <a:pt x="259" y="268"/>
                    </a:lnTo>
                    <a:lnTo>
                      <a:pt x="259" y="283"/>
                    </a:lnTo>
                    <a:lnTo>
                      <a:pt x="259" y="297"/>
                    </a:lnTo>
                    <a:lnTo>
                      <a:pt x="259" y="316"/>
                    </a:lnTo>
                    <a:lnTo>
                      <a:pt x="259" y="331"/>
                    </a:lnTo>
                    <a:lnTo>
                      <a:pt x="259" y="350"/>
                    </a:lnTo>
                    <a:lnTo>
                      <a:pt x="259" y="369"/>
                    </a:lnTo>
                    <a:lnTo>
                      <a:pt x="259" y="388"/>
                    </a:lnTo>
                    <a:lnTo>
                      <a:pt x="259" y="417"/>
                    </a:lnTo>
                    <a:lnTo>
                      <a:pt x="259" y="446"/>
                    </a:lnTo>
                    <a:lnTo>
                      <a:pt x="259" y="479"/>
                    </a:lnTo>
                    <a:lnTo>
                      <a:pt x="259" y="513"/>
                    </a:lnTo>
                    <a:lnTo>
                      <a:pt x="259" y="546"/>
                    </a:lnTo>
                    <a:lnTo>
                      <a:pt x="259" y="575"/>
                    </a:lnTo>
                    <a:lnTo>
                      <a:pt x="259" y="609"/>
                    </a:lnTo>
                    <a:lnTo>
                      <a:pt x="254" y="637"/>
                    </a:lnTo>
                    <a:lnTo>
                      <a:pt x="250" y="676"/>
                    </a:lnTo>
                    <a:lnTo>
                      <a:pt x="245" y="714"/>
                    </a:lnTo>
                    <a:lnTo>
                      <a:pt x="235" y="753"/>
                    </a:lnTo>
                    <a:lnTo>
                      <a:pt x="226" y="791"/>
                    </a:lnTo>
                    <a:lnTo>
                      <a:pt x="216" y="820"/>
                    </a:lnTo>
                    <a:lnTo>
                      <a:pt x="197" y="844"/>
                    </a:lnTo>
                    <a:lnTo>
                      <a:pt x="182" y="858"/>
                    </a:lnTo>
                    <a:lnTo>
                      <a:pt x="168" y="858"/>
                    </a:lnTo>
                    <a:lnTo>
                      <a:pt x="158" y="853"/>
                    </a:lnTo>
                    <a:lnTo>
                      <a:pt x="144" y="849"/>
                    </a:lnTo>
                    <a:lnTo>
                      <a:pt x="130" y="839"/>
                    </a:lnTo>
                    <a:lnTo>
                      <a:pt x="101" y="810"/>
                    </a:lnTo>
                    <a:lnTo>
                      <a:pt x="67" y="777"/>
                    </a:lnTo>
                    <a:lnTo>
                      <a:pt x="43" y="743"/>
                    </a:lnTo>
                    <a:lnTo>
                      <a:pt x="19" y="705"/>
                    </a:lnTo>
                    <a:lnTo>
                      <a:pt x="5" y="676"/>
                    </a:lnTo>
                    <a:lnTo>
                      <a:pt x="0" y="647"/>
                    </a:lnTo>
                    <a:lnTo>
                      <a:pt x="5" y="633"/>
                    </a:lnTo>
                    <a:lnTo>
                      <a:pt x="10" y="623"/>
                    </a:lnTo>
                    <a:lnTo>
                      <a:pt x="15" y="618"/>
                    </a:lnTo>
                    <a:lnTo>
                      <a:pt x="19" y="618"/>
                    </a:lnTo>
                    <a:lnTo>
                      <a:pt x="29" y="618"/>
                    </a:lnTo>
                    <a:lnTo>
                      <a:pt x="34" y="623"/>
                    </a:lnTo>
                    <a:lnTo>
                      <a:pt x="39" y="623"/>
                    </a:lnTo>
                    <a:lnTo>
                      <a:pt x="39" y="623"/>
                    </a:lnTo>
                    <a:lnTo>
                      <a:pt x="82" y="642"/>
                    </a:lnTo>
                    <a:lnTo>
                      <a:pt x="82" y="637"/>
                    </a:lnTo>
                    <a:lnTo>
                      <a:pt x="87" y="623"/>
                    </a:lnTo>
                    <a:lnTo>
                      <a:pt x="91" y="599"/>
                    </a:lnTo>
                    <a:lnTo>
                      <a:pt x="101" y="570"/>
                    </a:lnTo>
                    <a:lnTo>
                      <a:pt x="106" y="537"/>
                    </a:lnTo>
                    <a:lnTo>
                      <a:pt x="115" y="508"/>
                    </a:lnTo>
                    <a:lnTo>
                      <a:pt x="125" y="474"/>
                    </a:lnTo>
                    <a:lnTo>
                      <a:pt x="135" y="446"/>
                    </a:lnTo>
                    <a:lnTo>
                      <a:pt x="144" y="412"/>
                    </a:lnTo>
                    <a:lnTo>
                      <a:pt x="154" y="378"/>
                    </a:lnTo>
                    <a:lnTo>
                      <a:pt x="158" y="345"/>
                    </a:lnTo>
                    <a:lnTo>
                      <a:pt x="168" y="311"/>
                    </a:lnTo>
                    <a:lnTo>
                      <a:pt x="173" y="278"/>
                    </a:lnTo>
                    <a:lnTo>
                      <a:pt x="173" y="249"/>
                    </a:lnTo>
                    <a:lnTo>
                      <a:pt x="178" y="225"/>
                    </a:lnTo>
                    <a:lnTo>
                      <a:pt x="173" y="211"/>
                    </a:lnTo>
                    <a:lnTo>
                      <a:pt x="173" y="211"/>
                    </a:lnTo>
                    <a:lnTo>
                      <a:pt x="168" y="206"/>
                    </a:lnTo>
                    <a:lnTo>
                      <a:pt x="158" y="201"/>
                    </a:lnTo>
                    <a:lnTo>
                      <a:pt x="154" y="196"/>
                    </a:lnTo>
                    <a:lnTo>
                      <a:pt x="144" y="191"/>
                    </a:lnTo>
                    <a:lnTo>
                      <a:pt x="139" y="187"/>
                    </a:lnTo>
                    <a:lnTo>
                      <a:pt x="135" y="182"/>
                    </a:lnTo>
                    <a:lnTo>
                      <a:pt x="135" y="182"/>
                    </a:lnTo>
                    <a:lnTo>
                      <a:pt x="135" y="177"/>
                    </a:lnTo>
                    <a:lnTo>
                      <a:pt x="139" y="177"/>
                    </a:lnTo>
                    <a:lnTo>
                      <a:pt x="144" y="182"/>
                    </a:lnTo>
                    <a:lnTo>
                      <a:pt x="154" y="182"/>
                    </a:lnTo>
                    <a:lnTo>
                      <a:pt x="158" y="182"/>
                    </a:lnTo>
                    <a:lnTo>
                      <a:pt x="168" y="182"/>
                    </a:lnTo>
                    <a:lnTo>
                      <a:pt x="178" y="182"/>
                    </a:lnTo>
                    <a:lnTo>
                      <a:pt x="187" y="177"/>
                    </a:lnTo>
                    <a:lnTo>
                      <a:pt x="192" y="172"/>
                    </a:lnTo>
                    <a:lnTo>
                      <a:pt x="202" y="167"/>
                    </a:lnTo>
                    <a:lnTo>
                      <a:pt x="202" y="158"/>
                    </a:lnTo>
                    <a:lnTo>
                      <a:pt x="206" y="148"/>
                    </a:lnTo>
                    <a:lnTo>
                      <a:pt x="206" y="139"/>
                    </a:lnTo>
                    <a:lnTo>
                      <a:pt x="206" y="134"/>
                    </a:lnTo>
                    <a:lnTo>
                      <a:pt x="202" y="124"/>
                    </a:lnTo>
                    <a:lnTo>
                      <a:pt x="197" y="119"/>
                    </a:lnTo>
                    <a:lnTo>
                      <a:pt x="192" y="110"/>
                    </a:lnTo>
                    <a:lnTo>
                      <a:pt x="187" y="105"/>
                    </a:lnTo>
                    <a:lnTo>
                      <a:pt x="178" y="95"/>
                    </a:lnTo>
                    <a:lnTo>
                      <a:pt x="173" y="86"/>
                    </a:lnTo>
                    <a:lnTo>
                      <a:pt x="173" y="81"/>
                    </a:lnTo>
                    <a:lnTo>
                      <a:pt x="168" y="76"/>
                    </a:lnTo>
                    <a:lnTo>
                      <a:pt x="163" y="72"/>
                    </a:lnTo>
                    <a:lnTo>
                      <a:pt x="163" y="72"/>
                    </a:lnTo>
                    <a:lnTo>
                      <a:pt x="163" y="67"/>
                    </a:lnTo>
                    <a:lnTo>
                      <a:pt x="163" y="67"/>
                    </a:lnTo>
                    <a:lnTo>
                      <a:pt x="163" y="62"/>
                    </a:lnTo>
                    <a:lnTo>
                      <a:pt x="168" y="57"/>
                    </a:lnTo>
                    <a:lnTo>
                      <a:pt x="168" y="52"/>
                    </a:lnTo>
                    <a:lnTo>
                      <a:pt x="168" y="48"/>
                    </a:lnTo>
                    <a:lnTo>
                      <a:pt x="173" y="43"/>
                    </a:lnTo>
                    <a:lnTo>
                      <a:pt x="178" y="33"/>
                    </a:lnTo>
                    <a:lnTo>
                      <a:pt x="182" y="28"/>
                    </a:lnTo>
                    <a:lnTo>
                      <a:pt x="197" y="24"/>
                    </a:lnTo>
                    <a:lnTo>
                      <a:pt x="211" y="14"/>
                    </a:lnTo>
                    <a:lnTo>
                      <a:pt x="226" y="9"/>
                    </a:lnTo>
                    <a:lnTo>
                      <a:pt x="245" y="4"/>
                    </a:lnTo>
                    <a:lnTo>
                      <a:pt x="259" y="0"/>
                    </a:lnTo>
                    <a:lnTo>
                      <a:pt x="269" y="4"/>
                    </a:lnTo>
                    <a:lnTo>
                      <a:pt x="278" y="9"/>
                    </a:lnTo>
                    <a:lnTo>
                      <a:pt x="283" y="14"/>
                    </a:lnTo>
                    <a:lnTo>
                      <a:pt x="288" y="24"/>
                    </a:lnTo>
                    <a:lnTo>
                      <a:pt x="288" y="38"/>
                    </a:lnTo>
                    <a:lnTo>
                      <a:pt x="288" y="48"/>
                    </a:lnTo>
                    <a:lnTo>
                      <a:pt x="288" y="57"/>
                    </a:lnTo>
                    <a:lnTo>
                      <a:pt x="288" y="67"/>
                    </a:lnTo>
                    <a:lnTo>
                      <a:pt x="283" y="72"/>
                    </a:lnTo>
                    <a:lnTo>
                      <a:pt x="278" y="76"/>
                    </a:lnTo>
                    <a:lnTo>
                      <a:pt x="274" y="81"/>
                    </a:lnTo>
                    <a:lnTo>
                      <a:pt x="269" y="91"/>
                    </a:lnTo>
                    <a:lnTo>
                      <a:pt x="264" y="100"/>
                    </a:lnTo>
                    <a:lnTo>
                      <a:pt x="259" y="110"/>
                    </a:lnTo>
                    <a:lnTo>
                      <a:pt x="250" y="119"/>
                    </a:lnTo>
                    <a:lnTo>
                      <a:pt x="245" y="129"/>
                    </a:lnTo>
                    <a:lnTo>
                      <a:pt x="240" y="139"/>
                    </a:lnTo>
                    <a:lnTo>
                      <a:pt x="235" y="143"/>
                    </a:lnTo>
                    <a:lnTo>
                      <a:pt x="235" y="153"/>
                    </a:lnTo>
                    <a:lnTo>
                      <a:pt x="235" y="163"/>
                    </a:lnTo>
                    <a:lnTo>
                      <a:pt x="235" y="172"/>
                    </a:lnTo>
                    <a:lnTo>
                      <a:pt x="240" y="187"/>
                    </a:lnTo>
                    <a:lnTo>
                      <a:pt x="245" y="196"/>
                    </a:lnTo>
                    <a:lnTo>
                      <a:pt x="250" y="201"/>
                    </a:lnTo>
                    <a:lnTo>
                      <a:pt x="254" y="211"/>
                    </a:lnTo>
                    <a:lnTo>
                      <a:pt x="259" y="211"/>
                    </a:lnTo>
                    <a:lnTo>
                      <a:pt x="269" y="211"/>
                    </a:lnTo>
                    <a:lnTo>
                      <a:pt x="278" y="201"/>
                    </a:lnTo>
                    <a:lnTo>
                      <a:pt x="288" y="187"/>
                    </a:lnTo>
                    <a:lnTo>
                      <a:pt x="298" y="172"/>
                    </a:lnTo>
                    <a:lnTo>
                      <a:pt x="312" y="153"/>
                    </a:lnTo>
                    <a:lnTo>
                      <a:pt x="322" y="134"/>
                    </a:lnTo>
                    <a:lnTo>
                      <a:pt x="326" y="115"/>
                    </a:lnTo>
                    <a:lnTo>
                      <a:pt x="336" y="100"/>
                    </a:lnTo>
                    <a:close/>
                  </a:path>
                </a:pathLst>
              </a:custGeom>
              <a:solidFill>
                <a:srgbClr val="C891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98" name="Freeform 174"/>
              <p:cNvSpPr>
                <a:spLocks/>
              </p:cNvSpPr>
              <p:nvPr/>
            </p:nvSpPr>
            <p:spPr bwMode="auto">
              <a:xfrm>
                <a:off x="1815" y="9902"/>
                <a:ext cx="331" cy="844"/>
              </a:xfrm>
              <a:custGeom>
                <a:avLst/>
                <a:gdLst/>
                <a:ahLst/>
                <a:cxnLst>
                  <a:cxn ang="0">
                    <a:pos x="250" y="417"/>
                  </a:cxn>
                  <a:cxn ang="0">
                    <a:pos x="245" y="508"/>
                  </a:cxn>
                  <a:cxn ang="0">
                    <a:pos x="245" y="604"/>
                  </a:cxn>
                  <a:cxn ang="0">
                    <a:pos x="230" y="705"/>
                  </a:cxn>
                  <a:cxn ang="0">
                    <a:pos x="202" y="805"/>
                  </a:cxn>
                  <a:cxn ang="0">
                    <a:pos x="154" y="844"/>
                  </a:cxn>
                  <a:cxn ang="0">
                    <a:pos x="115" y="825"/>
                  </a:cxn>
                  <a:cxn ang="0">
                    <a:pos x="39" y="738"/>
                  </a:cxn>
                  <a:cxn ang="0">
                    <a:pos x="0" y="647"/>
                  </a:cxn>
                  <a:cxn ang="0">
                    <a:pos x="15" y="618"/>
                  </a:cxn>
                  <a:cxn ang="0">
                    <a:pos x="34" y="628"/>
                  </a:cxn>
                  <a:cxn ang="0">
                    <a:pos x="77" y="652"/>
                  </a:cxn>
                  <a:cxn ang="0">
                    <a:pos x="91" y="609"/>
                  </a:cxn>
                  <a:cxn ang="0">
                    <a:pos x="115" y="513"/>
                  </a:cxn>
                  <a:cxn ang="0">
                    <a:pos x="144" y="417"/>
                  </a:cxn>
                  <a:cxn ang="0">
                    <a:pos x="168" y="311"/>
                  </a:cxn>
                  <a:cxn ang="0">
                    <a:pos x="173" y="225"/>
                  </a:cxn>
                  <a:cxn ang="0">
                    <a:pos x="168" y="206"/>
                  </a:cxn>
                  <a:cxn ang="0">
                    <a:pos x="149" y="196"/>
                  </a:cxn>
                  <a:cxn ang="0">
                    <a:pos x="139" y="187"/>
                  </a:cxn>
                  <a:cxn ang="0">
                    <a:pos x="149" y="187"/>
                  </a:cxn>
                  <a:cxn ang="0">
                    <a:pos x="178" y="187"/>
                  </a:cxn>
                  <a:cxn ang="0">
                    <a:pos x="202" y="177"/>
                  </a:cxn>
                  <a:cxn ang="0">
                    <a:pos x="211" y="148"/>
                  </a:cxn>
                  <a:cxn ang="0">
                    <a:pos x="206" y="119"/>
                  </a:cxn>
                  <a:cxn ang="0">
                    <a:pos x="187" y="100"/>
                  </a:cxn>
                  <a:cxn ang="0">
                    <a:pos x="173" y="76"/>
                  </a:cxn>
                  <a:cxn ang="0">
                    <a:pos x="168" y="67"/>
                  </a:cxn>
                  <a:cxn ang="0">
                    <a:pos x="168" y="62"/>
                  </a:cxn>
                  <a:cxn ang="0">
                    <a:pos x="173" y="48"/>
                  </a:cxn>
                  <a:cxn ang="0">
                    <a:pos x="187" y="28"/>
                  </a:cxn>
                  <a:cxn ang="0">
                    <a:pos x="230" y="9"/>
                  </a:cxn>
                  <a:cxn ang="0">
                    <a:pos x="269" y="4"/>
                  </a:cxn>
                  <a:cxn ang="0">
                    <a:pos x="283" y="24"/>
                  </a:cxn>
                  <a:cxn ang="0">
                    <a:pos x="288" y="57"/>
                  </a:cxn>
                  <a:cxn ang="0">
                    <a:pos x="278" y="76"/>
                  </a:cxn>
                  <a:cxn ang="0">
                    <a:pos x="264" y="95"/>
                  </a:cxn>
                  <a:cxn ang="0">
                    <a:pos x="245" y="124"/>
                  </a:cxn>
                  <a:cxn ang="0">
                    <a:pos x="235" y="153"/>
                  </a:cxn>
                  <a:cxn ang="0">
                    <a:pos x="235" y="182"/>
                  </a:cxn>
                  <a:cxn ang="0">
                    <a:pos x="250" y="211"/>
                  </a:cxn>
                  <a:cxn ang="0">
                    <a:pos x="274" y="206"/>
                  </a:cxn>
                  <a:cxn ang="0">
                    <a:pos x="307" y="158"/>
                  </a:cxn>
                  <a:cxn ang="0">
                    <a:pos x="331" y="110"/>
                  </a:cxn>
                  <a:cxn ang="0">
                    <a:pos x="331" y="115"/>
                  </a:cxn>
                  <a:cxn ang="0">
                    <a:pos x="322" y="139"/>
                  </a:cxn>
                  <a:cxn ang="0">
                    <a:pos x="312" y="167"/>
                  </a:cxn>
                  <a:cxn ang="0">
                    <a:pos x="283" y="206"/>
                  </a:cxn>
                  <a:cxn ang="0">
                    <a:pos x="254" y="239"/>
                  </a:cxn>
                  <a:cxn ang="0">
                    <a:pos x="254" y="268"/>
                  </a:cxn>
                  <a:cxn ang="0">
                    <a:pos x="250" y="316"/>
                  </a:cxn>
                  <a:cxn ang="0">
                    <a:pos x="250" y="369"/>
                  </a:cxn>
                </a:cxnLst>
                <a:rect l="0" t="0" r="r" b="b"/>
                <a:pathLst>
                  <a:path w="331" h="844">
                    <a:moveTo>
                      <a:pt x="250" y="369"/>
                    </a:moveTo>
                    <a:lnTo>
                      <a:pt x="250" y="393"/>
                    </a:lnTo>
                    <a:lnTo>
                      <a:pt x="250" y="417"/>
                    </a:lnTo>
                    <a:lnTo>
                      <a:pt x="250" y="446"/>
                    </a:lnTo>
                    <a:lnTo>
                      <a:pt x="250" y="479"/>
                    </a:lnTo>
                    <a:lnTo>
                      <a:pt x="245" y="508"/>
                    </a:lnTo>
                    <a:lnTo>
                      <a:pt x="245" y="542"/>
                    </a:lnTo>
                    <a:lnTo>
                      <a:pt x="245" y="575"/>
                    </a:lnTo>
                    <a:lnTo>
                      <a:pt x="245" y="604"/>
                    </a:lnTo>
                    <a:lnTo>
                      <a:pt x="240" y="633"/>
                    </a:lnTo>
                    <a:lnTo>
                      <a:pt x="235" y="666"/>
                    </a:lnTo>
                    <a:lnTo>
                      <a:pt x="230" y="705"/>
                    </a:lnTo>
                    <a:lnTo>
                      <a:pt x="221" y="743"/>
                    </a:lnTo>
                    <a:lnTo>
                      <a:pt x="211" y="777"/>
                    </a:lnTo>
                    <a:lnTo>
                      <a:pt x="202" y="805"/>
                    </a:lnTo>
                    <a:lnTo>
                      <a:pt x="182" y="829"/>
                    </a:lnTo>
                    <a:lnTo>
                      <a:pt x="168" y="839"/>
                    </a:lnTo>
                    <a:lnTo>
                      <a:pt x="154" y="844"/>
                    </a:lnTo>
                    <a:lnTo>
                      <a:pt x="144" y="839"/>
                    </a:lnTo>
                    <a:lnTo>
                      <a:pt x="130" y="834"/>
                    </a:lnTo>
                    <a:lnTo>
                      <a:pt x="115" y="825"/>
                    </a:lnTo>
                    <a:lnTo>
                      <a:pt x="87" y="801"/>
                    </a:lnTo>
                    <a:lnTo>
                      <a:pt x="63" y="772"/>
                    </a:lnTo>
                    <a:lnTo>
                      <a:pt x="39" y="738"/>
                    </a:lnTo>
                    <a:lnTo>
                      <a:pt x="15" y="705"/>
                    </a:lnTo>
                    <a:lnTo>
                      <a:pt x="5" y="671"/>
                    </a:lnTo>
                    <a:lnTo>
                      <a:pt x="0" y="647"/>
                    </a:lnTo>
                    <a:lnTo>
                      <a:pt x="5" y="633"/>
                    </a:lnTo>
                    <a:lnTo>
                      <a:pt x="10" y="623"/>
                    </a:lnTo>
                    <a:lnTo>
                      <a:pt x="15" y="618"/>
                    </a:lnTo>
                    <a:lnTo>
                      <a:pt x="19" y="618"/>
                    </a:lnTo>
                    <a:lnTo>
                      <a:pt x="29" y="623"/>
                    </a:lnTo>
                    <a:lnTo>
                      <a:pt x="34" y="628"/>
                    </a:lnTo>
                    <a:lnTo>
                      <a:pt x="39" y="628"/>
                    </a:lnTo>
                    <a:lnTo>
                      <a:pt x="39" y="633"/>
                    </a:lnTo>
                    <a:lnTo>
                      <a:pt x="77" y="652"/>
                    </a:lnTo>
                    <a:lnTo>
                      <a:pt x="82" y="647"/>
                    </a:lnTo>
                    <a:lnTo>
                      <a:pt x="82" y="633"/>
                    </a:lnTo>
                    <a:lnTo>
                      <a:pt x="91" y="609"/>
                    </a:lnTo>
                    <a:lnTo>
                      <a:pt x="96" y="580"/>
                    </a:lnTo>
                    <a:lnTo>
                      <a:pt x="106" y="551"/>
                    </a:lnTo>
                    <a:lnTo>
                      <a:pt x="115" y="513"/>
                    </a:lnTo>
                    <a:lnTo>
                      <a:pt x="125" y="479"/>
                    </a:lnTo>
                    <a:lnTo>
                      <a:pt x="135" y="446"/>
                    </a:lnTo>
                    <a:lnTo>
                      <a:pt x="144" y="417"/>
                    </a:lnTo>
                    <a:lnTo>
                      <a:pt x="149" y="383"/>
                    </a:lnTo>
                    <a:lnTo>
                      <a:pt x="158" y="350"/>
                    </a:lnTo>
                    <a:lnTo>
                      <a:pt x="168" y="311"/>
                    </a:lnTo>
                    <a:lnTo>
                      <a:pt x="173" y="278"/>
                    </a:lnTo>
                    <a:lnTo>
                      <a:pt x="173" y="249"/>
                    </a:lnTo>
                    <a:lnTo>
                      <a:pt x="173" y="225"/>
                    </a:lnTo>
                    <a:lnTo>
                      <a:pt x="173" y="211"/>
                    </a:lnTo>
                    <a:lnTo>
                      <a:pt x="173" y="211"/>
                    </a:lnTo>
                    <a:lnTo>
                      <a:pt x="168" y="206"/>
                    </a:lnTo>
                    <a:lnTo>
                      <a:pt x="163" y="206"/>
                    </a:lnTo>
                    <a:lnTo>
                      <a:pt x="158" y="201"/>
                    </a:lnTo>
                    <a:lnTo>
                      <a:pt x="149" y="196"/>
                    </a:lnTo>
                    <a:lnTo>
                      <a:pt x="144" y="191"/>
                    </a:lnTo>
                    <a:lnTo>
                      <a:pt x="139" y="187"/>
                    </a:lnTo>
                    <a:lnTo>
                      <a:pt x="139" y="187"/>
                    </a:lnTo>
                    <a:lnTo>
                      <a:pt x="139" y="182"/>
                    </a:lnTo>
                    <a:lnTo>
                      <a:pt x="144" y="182"/>
                    </a:lnTo>
                    <a:lnTo>
                      <a:pt x="149" y="187"/>
                    </a:lnTo>
                    <a:lnTo>
                      <a:pt x="158" y="187"/>
                    </a:lnTo>
                    <a:lnTo>
                      <a:pt x="168" y="187"/>
                    </a:lnTo>
                    <a:lnTo>
                      <a:pt x="178" y="187"/>
                    </a:lnTo>
                    <a:lnTo>
                      <a:pt x="187" y="187"/>
                    </a:lnTo>
                    <a:lnTo>
                      <a:pt x="192" y="182"/>
                    </a:lnTo>
                    <a:lnTo>
                      <a:pt x="202" y="177"/>
                    </a:lnTo>
                    <a:lnTo>
                      <a:pt x="206" y="167"/>
                    </a:lnTo>
                    <a:lnTo>
                      <a:pt x="206" y="158"/>
                    </a:lnTo>
                    <a:lnTo>
                      <a:pt x="211" y="148"/>
                    </a:lnTo>
                    <a:lnTo>
                      <a:pt x="211" y="139"/>
                    </a:lnTo>
                    <a:lnTo>
                      <a:pt x="206" y="129"/>
                    </a:lnTo>
                    <a:lnTo>
                      <a:pt x="206" y="119"/>
                    </a:lnTo>
                    <a:lnTo>
                      <a:pt x="202" y="115"/>
                    </a:lnTo>
                    <a:lnTo>
                      <a:pt x="192" y="105"/>
                    </a:lnTo>
                    <a:lnTo>
                      <a:pt x="187" y="100"/>
                    </a:lnTo>
                    <a:lnTo>
                      <a:pt x="182" y="91"/>
                    </a:lnTo>
                    <a:lnTo>
                      <a:pt x="178" y="86"/>
                    </a:lnTo>
                    <a:lnTo>
                      <a:pt x="173" y="76"/>
                    </a:lnTo>
                    <a:lnTo>
                      <a:pt x="168" y="72"/>
                    </a:lnTo>
                    <a:lnTo>
                      <a:pt x="168" y="67"/>
                    </a:lnTo>
                    <a:lnTo>
                      <a:pt x="168" y="67"/>
                    </a:lnTo>
                    <a:lnTo>
                      <a:pt x="168" y="67"/>
                    </a:lnTo>
                    <a:lnTo>
                      <a:pt x="168" y="62"/>
                    </a:lnTo>
                    <a:lnTo>
                      <a:pt x="168" y="62"/>
                    </a:lnTo>
                    <a:lnTo>
                      <a:pt x="168" y="57"/>
                    </a:lnTo>
                    <a:lnTo>
                      <a:pt x="173" y="52"/>
                    </a:lnTo>
                    <a:lnTo>
                      <a:pt x="173" y="48"/>
                    </a:lnTo>
                    <a:lnTo>
                      <a:pt x="178" y="38"/>
                    </a:lnTo>
                    <a:lnTo>
                      <a:pt x="182" y="33"/>
                    </a:lnTo>
                    <a:lnTo>
                      <a:pt x="187" y="28"/>
                    </a:lnTo>
                    <a:lnTo>
                      <a:pt x="197" y="19"/>
                    </a:lnTo>
                    <a:lnTo>
                      <a:pt x="211" y="14"/>
                    </a:lnTo>
                    <a:lnTo>
                      <a:pt x="230" y="9"/>
                    </a:lnTo>
                    <a:lnTo>
                      <a:pt x="245" y="4"/>
                    </a:lnTo>
                    <a:lnTo>
                      <a:pt x="259" y="0"/>
                    </a:lnTo>
                    <a:lnTo>
                      <a:pt x="269" y="4"/>
                    </a:lnTo>
                    <a:lnTo>
                      <a:pt x="278" y="9"/>
                    </a:lnTo>
                    <a:lnTo>
                      <a:pt x="283" y="14"/>
                    </a:lnTo>
                    <a:lnTo>
                      <a:pt x="283" y="24"/>
                    </a:lnTo>
                    <a:lnTo>
                      <a:pt x="288" y="33"/>
                    </a:lnTo>
                    <a:lnTo>
                      <a:pt x="288" y="48"/>
                    </a:lnTo>
                    <a:lnTo>
                      <a:pt x="288" y="57"/>
                    </a:lnTo>
                    <a:lnTo>
                      <a:pt x="283" y="62"/>
                    </a:lnTo>
                    <a:lnTo>
                      <a:pt x="283" y="72"/>
                    </a:lnTo>
                    <a:lnTo>
                      <a:pt x="278" y="76"/>
                    </a:lnTo>
                    <a:lnTo>
                      <a:pt x="274" y="81"/>
                    </a:lnTo>
                    <a:lnTo>
                      <a:pt x="269" y="86"/>
                    </a:lnTo>
                    <a:lnTo>
                      <a:pt x="264" y="95"/>
                    </a:lnTo>
                    <a:lnTo>
                      <a:pt x="254" y="105"/>
                    </a:lnTo>
                    <a:lnTo>
                      <a:pt x="250" y="115"/>
                    </a:lnTo>
                    <a:lnTo>
                      <a:pt x="245" y="124"/>
                    </a:lnTo>
                    <a:lnTo>
                      <a:pt x="240" y="134"/>
                    </a:lnTo>
                    <a:lnTo>
                      <a:pt x="235" y="143"/>
                    </a:lnTo>
                    <a:lnTo>
                      <a:pt x="235" y="153"/>
                    </a:lnTo>
                    <a:lnTo>
                      <a:pt x="235" y="163"/>
                    </a:lnTo>
                    <a:lnTo>
                      <a:pt x="235" y="172"/>
                    </a:lnTo>
                    <a:lnTo>
                      <a:pt x="235" y="182"/>
                    </a:lnTo>
                    <a:lnTo>
                      <a:pt x="240" y="191"/>
                    </a:lnTo>
                    <a:lnTo>
                      <a:pt x="245" y="201"/>
                    </a:lnTo>
                    <a:lnTo>
                      <a:pt x="250" y="211"/>
                    </a:lnTo>
                    <a:lnTo>
                      <a:pt x="254" y="211"/>
                    </a:lnTo>
                    <a:lnTo>
                      <a:pt x="264" y="211"/>
                    </a:lnTo>
                    <a:lnTo>
                      <a:pt x="274" y="206"/>
                    </a:lnTo>
                    <a:lnTo>
                      <a:pt x="283" y="191"/>
                    </a:lnTo>
                    <a:lnTo>
                      <a:pt x="298" y="177"/>
                    </a:lnTo>
                    <a:lnTo>
                      <a:pt x="307" y="158"/>
                    </a:lnTo>
                    <a:lnTo>
                      <a:pt x="317" y="139"/>
                    </a:lnTo>
                    <a:lnTo>
                      <a:pt x="326" y="124"/>
                    </a:lnTo>
                    <a:lnTo>
                      <a:pt x="331" y="110"/>
                    </a:lnTo>
                    <a:lnTo>
                      <a:pt x="331" y="105"/>
                    </a:lnTo>
                    <a:lnTo>
                      <a:pt x="331" y="110"/>
                    </a:lnTo>
                    <a:lnTo>
                      <a:pt x="331" y="115"/>
                    </a:lnTo>
                    <a:lnTo>
                      <a:pt x="326" y="119"/>
                    </a:lnTo>
                    <a:lnTo>
                      <a:pt x="326" y="129"/>
                    </a:lnTo>
                    <a:lnTo>
                      <a:pt x="322" y="139"/>
                    </a:lnTo>
                    <a:lnTo>
                      <a:pt x="317" y="148"/>
                    </a:lnTo>
                    <a:lnTo>
                      <a:pt x="317" y="153"/>
                    </a:lnTo>
                    <a:lnTo>
                      <a:pt x="312" y="167"/>
                    </a:lnTo>
                    <a:lnTo>
                      <a:pt x="302" y="177"/>
                    </a:lnTo>
                    <a:lnTo>
                      <a:pt x="293" y="191"/>
                    </a:lnTo>
                    <a:lnTo>
                      <a:pt x="283" y="206"/>
                    </a:lnTo>
                    <a:lnTo>
                      <a:pt x="274" y="215"/>
                    </a:lnTo>
                    <a:lnTo>
                      <a:pt x="264" y="225"/>
                    </a:lnTo>
                    <a:lnTo>
                      <a:pt x="254" y="239"/>
                    </a:lnTo>
                    <a:lnTo>
                      <a:pt x="254" y="244"/>
                    </a:lnTo>
                    <a:lnTo>
                      <a:pt x="254" y="254"/>
                    </a:lnTo>
                    <a:lnTo>
                      <a:pt x="254" y="268"/>
                    </a:lnTo>
                    <a:lnTo>
                      <a:pt x="254" y="283"/>
                    </a:lnTo>
                    <a:lnTo>
                      <a:pt x="254" y="297"/>
                    </a:lnTo>
                    <a:lnTo>
                      <a:pt x="250" y="316"/>
                    </a:lnTo>
                    <a:lnTo>
                      <a:pt x="250" y="335"/>
                    </a:lnTo>
                    <a:lnTo>
                      <a:pt x="250" y="354"/>
                    </a:lnTo>
                    <a:lnTo>
                      <a:pt x="250" y="369"/>
                    </a:lnTo>
                    <a:close/>
                  </a:path>
                </a:pathLst>
              </a:custGeom>
              <a:solidFill>
                <a:srgbClr val="C38F6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199" name="Freeform 175"/>
              <p:cNvSpPr>
                <a:spLocks/>
              </p:cNvSpPr>
              <p:nvPr/>
            </p:nvSpPr>
            <p:spPr bwMode="auto">
              <a:xfrm>
                <a:off x="1815" y="9902"/>
                <a:ext cx="331" cy="825"/>
              </a:xfrm>
              <a:custGeom>
                <a:avLst/>
                <a:gdLst/>
                <a:ahLst/>
                <a:cxnLst>
                  <a:cxn ang="0">
                    <a:pos x="235" y="417"/>
                  </a:cxn>
                  <a:cxn ang="0">
                    <a:pos x="235" y="508"/>
                  </a:cxn>
                  <a:cxn ang="0">
                    <a:pos x="230" y="599"/>
                  </a:cxn>
                  <a:cxn ang="0">
                    <a:pos x="216" y="695"/>
                  </a:cxn>
                  <a:cxn ang="0">
                    <a:pos x="182" y="791"/>
                  </a:cxn>
                  <a:cxn ang="0">
                    <a:pos x="139" y="825"/>
                  </a:cxn>
                  <a:cxn ang="0">
                    <a:pos x="106" y="810"/>
                  </a:cxn>
                  <a:cxn ang="0">
                    <a:pos x="34" y="733"/>
                  </a:cxn>
                  <a:cxn ang="0">
                    <a:pos x="0" y="647"/>
                  </a:cxn>
                  <a:cxn ang="0">
                    <a:pos x="15" y="623"/>
                  </a:cxn>
                  <a:cxn ang="0">
                    <a:pos x="34" y="633"/>
                  </a:cxn>
                  <a:cxn ang="0">
                    <a:pos x="77" y="661"/>
                  </a:cxn>
                  <a:cxn ang="0">
                    <a:pos x="87" y="618"/>
                  </a:cxn>
                  <a:cxn ang="0">
                    <a:pos x="111" y="522"/>
                  </a:cxn>
                  <a:cxn ang="0">
                    <a:pos x="139" y="422"/>
                  </a:cxn>
                  <a:cxn ang="0">
                    <a:pos x="163" y="316"/>
                  </a:cxn>
                  <a:cxn ang="0">
                    <a:pos x="173" y="225"/>
                  </a:cxn>
                  <a:cxn ang="0">
                    <a:pos x="168" y="206"/>
                  </a:cxn>
                  <a:cxn ang="0">
                    <a:pos x="154" y="201"/>
                  </a:cxn>
                  <a:cxn ang="0">
                    <a:pos x="144" y="191"/>
                  </a:cxn>
                  <a:cxn ang="0">
                    <a:pos x="154" y="191"/>
                  </a:cxn>
                  <a:cxn ang="0">
                    <a:pos x="182" y="191"/>
                  </a:cxn>
                  <a:cxn ang="0">
                    <a:pos x="206" y="182"/>
                  </a:cxn>
                  <a:cxn ang="0">
                    <a:pos x="216" y="148"/>
                  </a:cxn>
                  <a:cxn ang="0">
                    <a:pos x="206" y="115"/>
                  </a:cxn>
                  <a:cxn ang="0">
                    <a:pos x="187" y="95"/>
                  </a:cxn>
                  <a:cxn ang="0">
                    <a:pos x="178" y="76"/>
                  </a:cxn>
                  <a:cxn ang="0">
                    <a:pos x="168" y="67"/>
                  </a:cxn>
                  <a:cxn ang="0">
                    <a:pos x="173" y="57"/>
                  </a:cxn>
                  <a:cxn ang="0">
                    <a:pos x="178" y="43"/>
                  </a:cxn>
                  <a:cxn ang="0">
                    <a:pos x="192" y="28"/>
                  </a:cxn>
                  <a:cxn ang="0">
                    <a:pos x="230" y="9"/>
                  </a:cxn>
                  <a:cxn ang="0">
                    <a:pos x="269" y="4"/>
                  </a:cxn>
                  <a:cxn ang="0">
                    <a:pos x="283" y="24"/>
                  </a:cxn>
                  <a:cxn ang="0">
                    <a:pos x="283" y="52"/>
                  </a:cxn>
                  <a:cxn ang="0">
                    <a:pos x="274" y="76"/>
                  </a:cxn>
                  <a:cxn ang="0">
                    <a:pos x="259" y="95"/>
                  </a:cxn>
                  <a:cxn ang="0">
                    <a:pos x="245" y="124"/>
                  </a:cxn>
                  <a:cxn ang="0">
                    <a:pos x="235" y="148"/>
                  </a:cxn>
                  <a:cxn ang="0">
                    <a:pos x="235" y="182"/>
                  </a:cxn>
                  <a:cxn ang="0">
                    <a:pos x="245" y="211"/>
                  </a:cxn>
                  <a:cxn ang="0">
                    <a:pos x="269" y="206"/>
                  </a:cxn>
                  <a:cxn ang="0">
                    <a:pos x="307" y="163"/>
                  </a:cxn>
                  <a:cxn ang="0">
                    <a:pos x="331" y="119"/>
                  </a:cxn>
                  <a:cxn ang="0">
                    <a:pos x="326" y="119"/>
                  </a:cxn>
                  <a:cxn ang="0">
                    <a:pos x="317" y="148"/>
                  </a:cxn>
                  <a:cxn ang="0">
                    <a:pos x="307" y="172"/>
                  </a:cxn>
                  <a:cxn ang="0">
                    <a:pos x="274" y="206"/>
                  </a:cxn>
                  <a:cxn ang="0">
                    <a:pos x="250" y="239"/>
                  </a:cxn>
                  <a:cxn ang="0">
                    <a:pos x="245" y="268"/>
                  </a:cxn>
                  <a:cxn ang="0">
                    <a:pos x="245" y="316"/>
                  </a:cxn>
                  <a:cxn ang="0">
                    <a:pos x="240" y="374"/>
                  </a:cxn>
                </a:cxnLst>
                <a:rect l="0" t="0" r="r" b="b"/>
                <a:pathLst>
                  <a:path w="331" h="825">
                    <a:moveTo>
                      <a:pt x="240" y="374"/>
                    </a:moveTo>
                    <a:lnTo>
                      <a:pt x="240" y="393"/>
                    </a:lnTo>
                    <a:lnTo>
                      <a:pt x="235" y="417"/>
                    </a:lnTo>
                    <a:lnTo>
                      <a:pt x="235" y="446"/>
                    </a:lnTo>
                    <a:lnTo>
                      <a:pt x="235" y="474"/>
                    </a:lnTo>
                    <a:lnTo>
                      <a:pt x="235" y="508"/>
                    </a:lnTo>
                    <a:lnTo>
                      <a:pt x="230" y="537"/>
                    </a:lnTo>
                    <a:lnTo>
                      <a:pt x="230" y="570"/>
                    </a:lnTo>
                    <a:lnTo>
                      <a:pt x="230" y="599"/>
                    </a:lnTo>
                    <a:lnTo>
                      <a:pt x="226" y="628"/>
                    </a:lnTo>
                    <a:lnTo>
                      <a:pt x="221" y="661"/>
                    </a:lnTo>
                    <a:lnTo>
                      <a:pt x="216" y="695"/>
                    </a:lnTo>
                    <a:lnTo>
                      <a:pt x="206" y="733"/>
                    </a:lnTo>
                    <a:lnTo>
                      <a:pt x="197" y="762"/>
                    </a:lnTo>
                    <a:lnTo>
                      <a:pt x="182" y="791"/>
                    </a:lnTo>
                    <a:lnTo>
                      <a:pt x="168" y="810"/>
                    </a:lnTo>
                    <a:lnTo>
                      <a:pt x="149" y="825"/>
                    </a:lnTo>
                    <a:lnTo>
                      <a:pt x="139" y="825"/>
                    </a:lnTo>
                    <a:lnTo>
                      <a:pt x="130" y="825"/>
                    </a:lnTo>
                    <a:lnTo>
                      <a:pt x="115" y="820"/>
                    </a:lnTo>
                    <a:lnTo>
                      <a:pt x="106" y="810"/>
                    </a:lnTo>
                    <a:lnTo>
                      <a:pt x="77" y="791"/>
                    </a:lnTo>
                    <a:lnTo>
                      <a:pt x="53" y="762"/>
                    </a:lnTo>
                    <a:lnTo>
                      <a:pt x="34" y="733"/>
                    </a:lnTo>
                    <a:lnTo>
                      <a:pt x="15" y="700"/>
                    </a:lnTo>
                    <a:lnTo>
                      <a:pt x="5" y="671"/>
                    </a:lnTo>
                    <a:lnTo>
                      <a:pt x="0" y="647"/>
                    </a:lnTo>
                    <a:lnTo>
                      <a:pt x="5" y="633"/>
                    </a:lnTo>
                    <a:lnTo>
                      <a:pt x="10" y="623"/>
                    </a:lnTo>
                    <a:lnTo>
                      <a:pt x="15" y="623"/>
                    </a:lnTo>
                    <a:lnTo>
                      <a:pt x="19" y="623"/>
                    </a:lnTo>
                    <a:lnTo>
                      <a:pt x="29" y="628"/>
                    </a:lnTo>
                    <a:lnTo>
                      <a:pt x="34" y="633"/>
                    </a:lnTo>
                    <a:lnTo>
                      <a:pt x="39" y="637"/>
                    </a:lnTo>
                    <a:lnTo>
                      <a:pt x="39" y="637"/>
                    </a:lnTo>
                    <a:lnTo>
                      <a:pt x="77" y="661"/>
                    </a:lnTo>
                    <a:lnTo>
                      <a:pt x="77" y="657"/>
                    </a:lnTo>
                    <a:lnTo>
                      <a:pt x="82" y="642"/>
                    </a:lnTo>
                    <a:lnTo>
                      <a:pt x="87" y="618"/>
                    </a:lnTo>
                    <a:lnTo>
                      <a:pt x="96" y="590"/>
                    </a:lnTo>
                    <a:lnTo>
                      <a:pt x="106" y="561"/>
                    </a:lnTo>
                    <a:lnTo>
                      <a:pt x="111" y="522"/>
                    </a:lnTo>
                    <a:lnTo>
                      <a:pt x="125" y="489"/>
                    </a:lnTo>
                    <a:lnTo>
                      <a:pt x="135" y="450"/>
                    </a:lnTo>
                    <a:lnTo>
                      <a:pt x="139" y="422"/>
                    </a:lnTo>
                    <a:lnTo>
                      <a:pt x="149" y="383"/>
                    </a:lnTo>
                    <a:lnTo>
                      <a:pt x="158" y="350"/>
                    </a:lnTo>
                    <a:lnTo>
                      <a:pt x="163" y="316"/>
                    </a:lnTo>
                    <a:lnTo>
                      <a:pt x="173" y="283"/>
                    </a:lnTo>
                    <a:lnTo>
                      <a:pt x="173" y="249"/>
                    </a:lnTo>
                    <a:lnTo>
                      <a:pt x="173" y="225"/>
                    </a:lnTo>
                    <a:lnTo>
                      <a:pt x="173" y="211"/>
                    </a:lnTo>
                    <a:lnTo>
                      <a:pt x="173" y="211"/>
                    </a:lnTo>
                    <a:lnTo>
                      <a:pt x="168" y="206"/>
                    </a:lnTo>
                    <a:lnTo>
                      <a:pt x="163" y="206"/>
                    </a:lnTo>
                    <a:lnTo>
                      <a:pt x="158" y="201"/>
                    </a:lnTo>
                    <a:lnTo>
                      <a:pt x="154" y="201"/>
                    </a:lnTo>
                    <a:lnTo>
                      <a:pt x="149" y="196"/>
                    </a:lnTo>
                    <a:lnTo>
                      <a:pt x="149" y="191"/>
                    </a:lnTo>
                    <a:lnTo>
                      <a:pt x="144" y="191"/>
                    </a:lnTo>
                    <a:lnTo>
                      <a:pt x="144" y="187"/>
                    </a:lnTo>
                    <a:lnTo>
                      <a:pt x="149" y="187"/>
                    </a:lnTo>
                    <a:lnTo>
                      <a:pt x="154" y="191"/>
                    </a:lnTo>
                    <a:lnTo>
                      <a:pt x="163" y="191"/>
                    </a:lnTo>
                    <a:lnTo>
                      <a:pt x="173" y="191"/>
                    </a:lnTo>
                    <a:lnTo>
                      <a:pt x="182" y="191"/>
                    </a:lnTo>
                    <a:lnTo>
                      <a:pt x="192" y="191"/>
                    </a:lnTo>
                    <a:lnTo>
                      <a:pt x="197" y="187"/>
                    </a:lnTo>
                    <a:lnTo>
                      <a:pt x="206" y="182"/>
                    </a:lnTo>
                    <a:lnTo>
                      <a:pt x="211" y="172"/>
                    </a:lnTo>
                    <a:lnTo>
                      <a:pt x="211" y="163"/>
                    </a:lnTo>
                    <a:lnTo>
                      <a:pt x="216" y="148"/>
                    </a:lnTo>
                    <a:lnTo>
                      <a:pt x="211" y="139"/>
                    </a:lnTo>
                    <a:lnTo>
                      <a:pt x="211" y="124"/>
                    </a:lnTo>
                    <a:lnTo>
                      <a:pt x="206" y="115"/>
                    </a:lnTo>
                    <a:lnTo>
                      <a:pt x="202" y="110"/>
                    </a:lnTo>
                    <a:lnTo>
                      <a:pt x="197" y="105"/>
                    </a:lnTo>
                    <a:lnTo>
                      <a:pt x="187" y="95"/>
                    </a:lnTo>
                    <a:lnTo>
                      <a:pt x="182" y="91"/>
                    </a:lnTo>
                    <a:lnTo>
                      <a:pt x="178" y="81"/>
                    </a:lnTo>
                    <a:lnTo>
                      <a:pt x="178" y="76"/>
                    </a:lnTo>
                    <a:lnTo>
                      <a:pt x="173" y="72"/>
                    </a:lnTo>
                    <a:lnTo>
                      <a:pt x="173" y="67"/>
                    </a:lnTo>
                    <a:lnTo>
                      <a:pt x="168" y="67"/>
                    </a:lnTo>
                    <a:lnTo>
                      <a:pt x="168" y="67"/>
                    </a:lnTo>
                    <a:lnTo>
                      <a:pt x="168" y="62"/>
                    </a:lnTo>
                    <a:lnTo>
                      <a:pt x="173" y="57"/>
                    </a:lnTo>
                    <a:lnTo>
                      <a:pt x="173" y="57"/>
                    </a:lnTo>
                    <a:lnTo>
                      <a:pt x="173" y="52"/>
                    </a:lnTo>
                    <a:lnTo>
                      <a:pt x="178" y="43"/>
                    </a:lnTo>
                    <a:lnTo>
                      <a:pt x="178" y="38"/>
                    </a:lnTo>
                    <a:lnTo>
                      <a:pt x="182" y="33"/>
                    </a:lnTo>
                    <a:lnTo>
                      <a:pt x="192" y="28"/>
                    </a:lnTo>
                    <a:lnTo>
                      <a:pt x="202" y="19"/>
                    </a:lnTo>
                    <a:lnTo>
                      <a:pt x="216" y="14"/>
                    </a:lnTo>
                    <a:lnTo>
                      <a:pt x="230" y="9"/>
                    </a:lnTo>
                    <a:lnTo>
                      <a:pt x="245" y="4"/>
                    </a:lnTo>
                    <a:lnTo>
                      <a:pt x="259" y="0"/>
                    </a:lnTo>
                    <a:lnTo>
                      <a:pt x="269" y="4"/>
                    </a:lnTo>
                    <a:lnTo>
                      <a:pt x="278" y="9"/>
                    </a:lnTo>
                    <a:lnTo>
                      <a:pt x="283" y="14"/>
                    </a:lnTo>
                    <a:lnTo>
                      <a:pt x="283" y="24"/>
                    </a:lnTo>
                    <a:lnTo>
                      <a:pt x="288" y="33"/>
                    </a:lnTo>
                    <a:lnTo>
                      <a:pt x="288" y="43"/>
                    </a:lnTo>
                    <a:lnTo>
                      <a:pt x="283" y="52"/>
                    </a:lnTo>
                    <a:lnTo>
                      <a:pt x="283" y="62"/>
                    </a:lnTo>
                    <a:lnTo>
                      <a:pt x="278" y="72"/>
                    </a:lnTo>
                    <a:lnTo>
                      <a:pt x="274" y="76"/>
                    </a:lnTo>
                    <a:lnTo>
                      <a:pt x="269" y="81"/>
                    </a:lnTo>
                    <a:lnTo>
                      <a:pt x="264" y="86"/>
                    </a:lnTo>
                    <a:lnTo>
                      <a:pt x="259" y="95"/>
                    </a:lnTo>
                    <a:lnTo>
                      <a:pt x="254" y="105"/>
                    </a:lnTo>
                    <a:lnTo>
                      <a:pt x="250" y="115"/>
                    </a:lnTo>
                    <a:lnTo>
                      <a:pt x="245" y="124"/>
                    </a:lnTo>
                    <a:lnTo>
                      <a:pt x="240" y="134"/>
                    </a:lnTo>
                    <a:lnTo>
                      <a:pt x="235" y="139"/>
                    </a:lnTo>
                    <a:lnTo>
                      <a:pt x="235" y="148"/>
                    </a:lnTo>
                    <a:lnTo>
                      <a:pt x="235" y="158"/>
                    </a:lnTo>
                    <a:lnTo>
                      <a:pt x="235" y="172"/>
                    </a:lnTo>
                    <a:lnTo>
                      <a:pt x="235" y="182"/>
                    </a:lnTo>
                    <a:lnTo>
                      <a:pt x="235" y="191"/>
                    </a:lnTo>
                    <a:lnTo>
                      <a:pt x="240" y="201"/>
                    </a:lnTo>
                    <a:lnTo>
                      <a:pt x="245" y="211"/>
                    </a:lnTo>
                    <a:lnTo>
                      <a:pt x="254" y="211"/>
                    </a:lnTo>
                    <a:lnTo>
                      <a:pt x="259" y="211"/>
                    </a:lnTo>
                    <a:lnTo>
                      <a:pt x="269" y="206"/>
                    </a:lnTo>
                    <a:lnTo>
                      <a:pt x="283" y="191"/>
                    </a:lnTo>
                    <a:lnTo>
                      <a:pt x="293" y="182"/>
                    </a:lnTo>
                    <a:lnTo>
                      <a:pt x="307" y="163"/>
                    </a:lnTo>
                    <a:lnTo>
                      <a:pt x="317" y="148"/>
                    </a:lnTo>
                    <a:lnTo>
                      <a:pt x="322" y="134"/>
                    </a:lnTo>
                    <a:lnTo>
                      <a:pt x="331" y="119"/>
                    </a:lnTo>
                    <a:lnTo>
                      <a:pt x="331" y="115"/>
                    </a:lnTo>
                    <a:lnTo>
                      <a:pt x="331" y="115"/>
                    </a:lnTo>
                    <a:lnTo>
                      <a:pt x="326" y="119"/>
                    </a:lnTo>
                    <a:lnTo>
                      <a:pt x="326" y="129"/>
                    </a:lnTo>
                    <a:lnTo>
                      <a:pt x="322" y="139"/>
                    </a:lnTo>
                    <a:lnTo>
                      <a:pt x="317" y="148"/>
                    </a:lnTo>
                    <a:lnTo>
                      <a:pt x="312" y="153"/>
                    </a:lnTo>
                    <a:lnTo>
                      <a:pt x="312" y="163"/>
                    </a:lnTo>
                    <a:lnTo>
                      <a:pt x="307" y="172"/>
                    </a:lnTo>
                    <a:lnTo>
                      <a:pt x="298" y="187"/>
                    </a:lnTo>
                    <a:lnTo>
                      <a:pt x="288" y="196"/>
                    </a:lnTo>
                    <a:lnTo>
                      <a:pt x="274" y="206"/>
                    </a:lnTo>
                    <a:lnTo>
                      <a:pt x="264" y="220"/>
                    </a:lnTo>
                    <a:lnTo>
                      <a:pt x="254" y="230"/>
                    </a:lnTo>
                    <a:lnTo>
                      <a:pt x="250" y="239"/>
                    </a:lnTo>
                    <a:lnTo>
                      <a:pt x="245" y="249"/>
                    </a:lnTo>
                    <a:lnTo>
                      <a:pt x="245" y="254"/>
                    </a:lnTo>
                    <a:lnTo>
                      <a:pt x="245" y="268"/>
                    </a:lnTo>
                    <a:lnTo>
                      <a:pt x="245" y="283"/>
                    </a:lnTo>
                    <a:lnTo>
                      <a:pt x="245" y="297"/>
                    </a:lnTo>
                    <a:lnTo>
                      <a:pt x="245" y="316"/>
                    </a:lnTo>
                    <a:lnTo>
                      <a:pt x="240" y="335"/>
                    </a:lnTo>
                    <a:lnTo>
                      <a:pt x="240" y="354"/>
                    </a:lnTo>
                    <a:lnTo>
                      <a:pt x="240" y="374"/>
                    </a:lnTo>
                    <a:close/>
                  </a:path>
                </a:pathLst>
              </a:custGeom>
              <a:solidFill>
                <a:srgbClr val="BF8B6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00" name="Freeform 176"/>
              <p:cNvSpPr>
                <a:spLocks/>
              </p:cNvSpPr>
              <p:nvPr/>
            </p:nvSpPr>
            <p:spPr bwMode="auto">
              <a:xfrm>
                <a:off x="1815" y="9902"/>
                <a:ext cx="326" cy="810"/>
              </a:xfrm>
              <a:custGeom>
                <a:avLst/>
                <a:gdLst/>
                <a:ahLst/>
                <a:cxnLst>
                  <a:cxn ang="0">
                    <a:pos x="226" y="417"/>
                  </a:cxn>
                  <a:cxn ang="0">
                    <a:pos x="221" y="503"/>
                  </a:cxn>
                  <a:cxn ang="0">
                    <a:pos x="216" y="594"/>
                  </a:cxn>
                  <a:cxn ang="0">
                    <a:pos x="202" y="690"/>
                  </a:cxn>
                  <a:cxn ang="0">
                    <a:pos x="168" y="777"/>
                  </a:cxn>
                  <a:cxn ang="0">
                    <a:pos x="125" y="810"/>
                  </a:cxn>
                  <a:cxn ang="0">
                    <a:pos x="91" y="796"/>
                  </a:cxn>
                  <a:cxn ang="0">
                    <a:pos x="29" y="729"/>
                  </a:cxn>
                  <a:cxn ang="0">
                    <a:pos x="0" y="647"/>
                  </a:cxn>
                  <a:cxn ang="0">
                    <a:pos x="15" y="623"/>
                  </a:cxn>
                  <a:cxn ang="0">
                    <a:pos x="34" y="637"/>
                  </a:cxn>
                  <a:cxn ang="0">
                    <a:pos x="77" y="671"/>
                  </a:cxn>
                  <a:cxn ang="0">
                    <a:pos x="87" y="628"/>
                  </a:cxn>
                  <a:cxn ang="0">
                    <a:pos x="111" y="532"/>
                  </a:cxn>
                  <a:cxn ang="0">
                    <a:pos x="139" y="422"/>
                  </a:cxn>
                  <a:cxn ang="0">
                    <a:pos x="163" y="316"/>
                  </a:cxn>
                  <a:cxn ang="0">
                    <a:pos x="173" y="225"/>
                  </a:cxn>
                  <a:cxn ang="0">
                    <a:pos x="168" y="211"/>
                  </a:cxn>
                  <a:cxn ang="0">
                    <a:pos x="158" y="201"/>
                  </a:cxn>
                  <a:cxn ang="0">
                    <a:pos x="149" y="196"/>
                  </a:cxn>
                  <a:cxn ang="0">
                    <a:pos x="163" y="196"/>
                  </a:cxn>
                  <a:cxn ang="0">
                    <a:pos x="187" y="196"/>
                  </a:cxn>
                  <a:cxn ang="0">
                    <a:pos x="211" y="187"/>
                  </a:cxn>
                  <a:cxn ang="0">
                    <a:pos x="216" y="148"/>
                  </a:cxn>
                  <a:cxn ang="0">
                    <a:pos x="211" y="115"/>
                  </a:cxn>
                  <a:cxn ang="0">
                    <a:pos x="192" y="91"/>
                  </a:cxn>
                  <a:cxn ang="0">
                    <a:pos x="178" y="72"/>
                  </a:cxn>
                  <a:cxn ang="0">
                    <a:pos x="173" y="62"/>
                  </a:cxn>
                  <a:cxn ang="0">
                    <a:pos x="173" y="57"/>
                  </a:cxn>
                  <a:cxn ang="0">
                    <a:pos x="178" y="43"/>
                  </a:cxn>
                  <a:cxn ang="0">
                    <a:pos x="192" y="28"/>
                  </a:cxn>
                  <a:cxn ang="0">
                    <a:pos x="230" y="9"/>
                  </a:cxn>
                  <a:cxn ang="0">
                    <a:pos x="269" y="4"/>
                  </a:cxn>
                  <a:cxn ang="0">
                    <a:pos x="283" y="24"/>
                  </a:cxn>
                  <a:cxn ang="0">
                    <a:pos x="283" y="52"/>
                  </a:cxn>
                  <a:cxn ang="0">
                    <a:pos x="274" y="72"/>
                  </a:cxn>
                  <a:cxn ang="0">
                    <a:pos x="259" y="91"/>
                  </a:cxn>
                  <a:cxn ang="0">
                    <a:pos x="240" y="119"/>
                  </a:cxn>
                  <a:cxn ang="0">
                    <a:pos x="235" y="148"/>
                  </a:cxn>
                  <a:cxn ang="0">
                    <a:pos x="230" y="182"/>
                  </a:cxn>
                  <a:cxn ang="0">
                    <a:pos x="240" y="211"/>
                  </a:cxn>
                  <a:cxn ang="0">
                    <a:pos x="269" y="206"/>
                  </a:cxn>
                  <a:cxn ang="0">
                    <a:pos x="302" y="172"/>
                  </a:cxn>
                  <a:cxn ang="0">
                    <a:pos x="326" y="129"/>
                  </a:cxn>
                  <a:cxn ang="0">
                    <a:pos x="326" y="129"/>
                  </a:cxn>
                  <a:cxn ang="0">
                    <a:pos x="312" y="153"/>
                  </a:cxn>
                  <a:cxn ang="0">
                    <a:pos x="298" y="182"/>
                  </a:cxn>
                  <a:cxn ang="0">
                    <a:pos x="269" y="211"/>
                  </a:cxn>
                  <a:cxn ang="0">
                    <a:pos x="240" y="239"/>
                  </a:cxn>
                  <a:cxn ang="0">
                    <a:pos x="240" y="268"/>
                  </a:cxn>
                  <a:cxn ang="0">
                    <a:pos x="235" y="316"/>
                  </a:cxn>
                  <a:cxn ang="0">
                    <a:pos x="230" y="374"/>
                  </a:cxn>
                </a:cxnLst>
                <a:rect l="0" t="0" r="r" b="b"/>
                <a:pathLst>
                  <a:path w="326" h="810">
                    <a:moveTo>
                      <a:pt x="230" y="374"/>
                    </a:moveTo>
                    <a:lnTo>
                      <a:pt x="226" y="393"/>
                    </a:lnTo>
                    <a:lnTo>
                      <a:pt x="226" y="417"/>
                    </a:lnTo>
                    <a:lnTo>
                      <a:pt x="226" y="446"/>
                    </a:lnTo>
                    <a:lnTo>
                      <a:pt x="221" y="474"/>
                    </a:lnTo>
                    <a:lnTo>
                      <a:pt x="221" y="503"/>
                    </a:lnTo>
                    <a:lnTo>
                      <a:pt x="221" y="537"/>
                    </a:lnTo>
                    <a:lnTo>
                      <a:pt x="216" y="566"/>
                    </a:lnTo>
                    <a:lnTo>
                      <a:pt x="216" y="594"/>
                    </a:lnTo>
                    <a:lnTo>
                      <a:pt x="211" y="623"/>
                    </a:lnTo>
                    <a:lnTo>
                      <a:pt x="206" y="657"/>
                    </a:lnTo>
                    <a:lnTo>
                      <a:pt x="202" y="690"/>
                    </a:lnTo>
                    <a:lnTo>
                      <a:pt x="192" y="719"/>
                    </a:lnTo>
                    <a:lnTo>
                      <a:pt x="182" y="753"/>
                    </a:lnTo>
                    <a:lnTo>
                      <a:pt x="168" y="777"/>
                    </a:lnTo>
                    <a:lnTo>
                      <a:pt x="154" y="796"/>
                    </a:lnTo>
                    <a:lnTo>
                      <a:pt x="135" y="805"/>
                    </a:lnTo>
                    <a:lnTo>
                      <a:pt x="125" y="810"/>
                    </a:lnTo>
                    <a:lnTo>
                      <a:pt x="115" y="810"/>
                    </a:lnTo>
                    <a:lnTo>
                      <a:pt x="101" y="805"/>
                    </a:lnTo>
                    <a:lnTo>
                      <a:pt x="91" y="796"/>
                    </a:lnTo>
                    <a:lnTo>
                      <a:pt x="67" y="777"/>
                    </a:lnTo>
                    <a:lnTo>
                      <a:pt x="48" y="753"/>
                    </a:lnTo>
                    <a:lnTo>
                      <a:pt x="29" y="729"/>
                    </a:lnTo>
                    <a:lnTo>
                      <a:pt x="10" y="700"/>
                    </a:lnTo>
                    <a:lnTo>
                      <a:pt x="0" y="671"/>
                    </a:lnTo>
                    <a:lnTo>
                      <a:pt x="0" y="647"/>
                    </a:lnTo>
                    <a:lnTo>
                      <a:pt x="5" y="633"/>
                    </a:lnTo>
                    <a:lnTo>
                      <a:pt x="10" y="628"/>
                    </a:lnTo>
                    <a:lnTo>
                      <a:pt x="15" y="623"/>
                    </a:lnTo>
                    <a:lnTo>
                      <a:pt x="19" y="628"/>
                    </a:lnTo>
                    <a:lnTo>
                      <a:pt x="29" y="633"/>
                    </a:lnTo>
                    <a:lnTo>
                      <a:pt x="34" y="637"/>
                    </a:lnTo>
                    <a:lnTo>
                      <a:pt x="39" y="642"/>
                    </a:lnTo>
                    <a:lnTo>
                      <a:pt x="39" y="642"/>
                    </a:lnTo>
                    <a:lnTo>
                      <a:pt x="77" y="671"/>
                    </a:lnTo>
                    <a:lnTo>
                      <a:pt x="77" y="666"/>
                    </a:lnTo>
                    <a:lnTo>
                      <a:pt x="82" y="652"/>
                    </a:lnTo>
                    <a:lnTo>
                      <a:pt x="87" y="628"/>
                    </a:lnTo>
                    <a:lnTo>
                      <a:pt x="91" y="604"/>
                    </a:lnTo>
                    <a:lnTo>
                      <a:pt x="101" y="570"/>
                    </a:lnTo>
                    <a:lnTo>
                      <a:pt x="111" y="532"/>
                    </a:lnTo>
                    <a:lnTo>
                      <a:pt x="120" y="494"/>
                    </a:lnTo>
                    <a:lnTo>
                      <a:pt x="130" y="455"/>
                    </a:lnTo>
                    <a:lnTo>
                      <a:pt x="139" y="422"/>
                    </a:lnTo>
                    <a:lnTo>
                      <a:pt x="149" y="388"/>
                    </a:lnTo>
                    <a:lnTo>
                      <a:pt x="158" y="350"/>
                    </a:lnTo>
                    <a:lnTo>
                      <a:pt x="163" y="316"/>
                    </a:lnTo>
                    <a:lnTo>
                      <a:pt x="168" y="283"/>
                    </a:lnTo>
                    <a:lnTo>
                      <a:pt x="173" y="254"/>
                    </a:lnTo>
                    <a:lnTo>
                      <a:pt x="173" y="225"/>
                    </a:lnTo>
                    <a:lnTo>
                      <a:pt x="173" y="211"/>
                    </a:lnTo>
                    <a:lnTo>
                      <a:pt x="173" y="211"/>
                    </a:lnTo>
                    <a:lnTo>
                      <a:pt x="168" y="211"/>
                    </a:lnTo>
                    <a:lnTo>
                      <a:pt x="168" y="206"/>
                    </a:lnTo>
                    <a:lnTo>
                      <a:pt x="163" y="206"/>
                    </a:lnTo>
                    <a:lnTo>
                      <a:pt x="158" y="201"/>
                    </a:lnTo>
                    <a:lnTo>
                      <a:pt x="154" y="201"/>
                    </a:lnTo>
                    <a:lnTo>
                      <a:pt x="154" y="196"/>
                    </a:lnTo>
                    <a:lnTo>
                      <a:pt x="149" y="196"/>
                    </a:lnTo>
                    <a:lnTo>
                      <a:pt x="154" y="191"/>
                    </a:lnTo>
                    <a:lnTo>
                      <a:pt x="154" y="191"/>
                    </a:lnTo>
                    <a:lnTo>
                      <a:pt x="163" y="196"/>
                    </a:lnTo>
                    <a:lnTo>
                      <a:pt x="168" y="196"/>
                    </a:lnTo>
                    <a:lnTo>
                      <a:pt x="178" y="196"/>
                    </a:lnTo>
                    <a:lnTo>
                      <a:pt x="187" y="196"/>
                    </a:lnTo>
                    <a:lnTo>
                      <a:pt x="197" y="196"/>
                    </a:lnTo>
                    <a:lnTo>
                      <a:pt x="202" y="191"/>
                    </a:lnTo>
                    <a:lnTo>
                      <a:pt x="211" y="187"/>
                    </a:lnTo>
                    <a:lnTo>
                      <a:pt x="216" y="177"/>
                    </a:lnTo>
                    <a:lnTo>
                      <a:pt x="216" y="163"/>
                    </a:lnTo>
                    <a:lnTo>
                      <a:pt x="216" y="148"/>
                    </a:lnTo>
                    <a:lnTo>
                      <a:pt x="216" y="134"/>
                    </a:lnTo>
                    <a:lnTo>
                      <a:pt x="216" y="124"/>
                    </a:lnTo>
                    <a:lnTo>
                      <a:pt x="211" y="115"/>
                    </a:lnTo>
                    <a:lnTo>
                      <a:pt x="202" y="105"/>
                    </a:lnTo>
                    <a:lnTo>
                      <a:pt x="197" y="100"/>
                    </a:lnTo>
                    <a:lnTo>
                      <a:pt x="192" y="91"/>
                    </a:lnTo>
                    <a:lnTo>
                      <a:pt x="187" y="86"/>
                    </a:lnTo>
                    <a:lnTo>
                      <a:pt x="182" y="76"/>
                    </a:lnTo>
                    <a:lnTo>
                      <a:pt x="178" y="72"/>
                    </a:lnTo>
                    <a:lnTo>
                      <a:pt x="173" y="67"/>
                    </a:lnTo>
                    <a:lnTo>
                      <a:pt x="173" y="62"/>
                    </a:lnTo>
                    <a:lnTo>
                      <a:pt x="173" y="62"/>
                    </a:lnTo>
                    <a:lnTo>
                      <a:pt x="173" y="62"/>
                    </a:lnTo>
                    <a:lnTo>
                      <a:pt x="173" y="62"/>
                    </a:lnTo>
                    <a:lnTo>
                      <a:pt x="173" y="57"/>
                    </a:lnTo>
                    <a:lnTo>
                      <a:pt x="178" y="52"/>
                    </a:lnTo>
                    <a:lnTo>
                      <a:pt x="178" y="48"/>
                    </a:lnTo>
                    <a:lnTo>
                      <a:pt x="178" y="43"/>
                    </a:lnTo>
                    <a:lnTo>
                      <a:pt x="182" y="38"/>
                    </a:lnTo>
                    <a:lnTo>
                      <a:pt x="187" y="33"/>
                    </a:lnTo>
                    <a:lnTo>
                      <a:pt x="192" y="28"/>
                    </a:lnTo>
                    <a:lnTo>
                      <a:pt x="206" y="19"/>
                    </a:lnTo>
                    <a:lnTo>
                      <a:pt x="216" y="14"/>
                    </a:lnTo>
                    <a:lnTo>
                      <a:pt x="230" y="9"/>
                    </a:lnTo>
                    <a:lnTo>
                      <a:pt x="245" y="4"/>
                    </a:lnTo>
                    <a:lnTo>
                      <a:pt x="259" y="0"/>
                    </a:lnTo>
                    <a:lnTo>
                      <a:pt x="269" y="4"/>
                    </a:lnTo>
                    <a:lnTo>
                      <a:pt x="278" y="9"/>
                    </a:lnTo>
                    <a:lnTo>
                      <a:pt x="283" y="14"/>
                    </a:lnTo>
                    <a:lnTo>
                      <a:pt x="283" y="24"/>
                    </a:lnTo>
                    <a:lnTo>
                      <a:pt x="283" y="33"/>
                    </a:lnTo>
                    <a:lnTo>
                      <a:pt x="283" y="43"/>
                    </a:lnTo>
                    <a:lnTo>
                      <a:pt x="283" y="52"/>
                    </a:lnTo>
                    <a:lnTo>
                      <a:pt x="278" y="62"/>
                    </a:lnTo>
                    <a:lnTo>
                      <a:pt x="278" y="67"/>
                    </a:lnTo>
                    <a:lnTo>
                      <a:pt x="274" y="72"/>
                    </a:lnTo>
                    <a:lnTo>
                      <a:pt x="269" y="76"/>
                    </a:lnTo>
                    <a:lnTo>
                      <a:pt x="264" y="86"/>
                    </a:lnTo>
                    <a:lnTo>
                      <a:pt x="259" y="91"/>
                    </a:lnTo>
                    <a:lnTo>
                      <a:pt x="250" y="100"/>
                    </a:lnTo>
                    <a:lnTo>
                      <a:pt x="245" y="110"/>
                    </a:lnTo>
                    <a:lnTo>
                      <a:pt x="240" y="119"/>
                    </a:lnTo>
                    <a:lnTo>
                      <a:pt x="240" y="129"/>
                    </a:lnTo>
                    <a:lnTo>
                      <a:pt x="235" y="139"/>
                    </a:lnTo>
                    <a:lnTo>
                      <a:pt x="235" y="148"/>
                    </a:lnTo>
                    <a:lnTo>
                      <a:pt x="230" y="158"/>
                    </a:lnTo>
                    <a:lnTo>
                      <a:pt x="230" y="167"/>
                    </a:lnTo>
                    <a:lnTo>
                      <a:pt x="230" y="182"/>
                    </a:lnTo>
                    <a:lnTo>
                      <a:pt x="235" y="191"/>
                    </a:lnTo>
                    <a:lnTo>
                      <a:pt x="235" y="201"/>
                    </a:lnTo>
                    <a:lnTo>
                      <a:pt x="240" y="211"/>
                    </a:lnTo>
                    <a:lnTo>
                      <a:pt x="250" y="211"/>
                    </a:lnTo>
                    <a:lnTo>
                      <a:pt x="259" y="211"/>
                    </a:lnTo>
                    <a:lnTo>
                      <a:pt x="269" y="206"/>
                    </a:lnTo>
                    <a:lnTo>
                      <a:pt x="278" y="196"/>
                    </a:lnTo>
                    <a:lnTo>
                      <a:pt x="293" y="187"/>
                    </a:lnTo>
                    <a:lnTo>
                      <a:pt x="302" y="172"/>
                    </a:lnTo>
                    <a:lnTo>
                      <a:pt x="312" y="158"/>
                    </a:lnTo>
                    <a:lnTo>
                      <a:pt x="322" y="143"/>
                    </a:lnTo>
                    <a:lnTo>
                      <a:pt x="326" y="129"/>
                    </a:lnTo>
                    <a:lnTo>
                      <a:pt x="326" y="124"/>
                    </a:lnTo>
                    <a:lnTo>
                      <a:pt x="326" y="124"/>
                    </a:lnTo>
                    <a:lnTo>
                      <a:pt x="326" y="129"/>
                    </a:lnTo>
                    <a:lnTo>
                      <a:pt x="322" y="139"/>
                    </a:lnTo>
                    <a:lnTo>
                      <a:pt x="317" y="148"/>
                    </a:lnTo>
                    <a:lnTo>
                      <a:pt x="312" y="153"/>
                    </a:lnTo>
                    <a:lnTo>
                      <a:pt x="307" y="163"/>
                    </a:lnTo>
                    <a:lnTo>
                      <a:pt x="307" y="167"/>
                    </a:lnTo>
                    <a:lnTo>
                      <a:pt x="298" y="182"/>
                    </a:lnTo>
                    <a:lnTo>
                      <a:pt x="293" y="191"/>
                    </a:lnTo>
                    <a:lnTo>
                      <a:pt x="278" y="201"/>
                    </a:lnTo>
                    <a:lnTo>
                      <a:pt x="269" y="211"/>
                    </a:lnTo>
                    <a:lnTo>
                      <a:pt x="259" y="220"/>
                    </a:lnTo>
                    <a:lnTo>
                      <a:pt x="250" y="230"/>
                    </a:lnTo>
                    <a:lnTo>
                      <a:pt x="240" y="239"/>
                    </a:lnTo>
                    <a:lnTo>
                      <a:pt x="240" y="249"/>
                    </a:lnTo>
                    <a:lnTo>
                      <a:pt x="240" y="259"/>
                    </a:lnTo>
                    <a:lnTo>
                      <a:pt x="240" y="268"/>
                    </a:lnTo>
                    <a:lnTo>
                      <a:pt x="235" y="283"/>
                    </a:lnTo>
                    <a:lnTo>
                      <a:pt x="235" y="302"/>
                    </a:lnTo>
                    <a:lnTo>
                      <a:pt x="235" y="316"/>
                    </a:lnTo>
                    <a:lnTo>
                      <a:pt x="230" y="335"/>
                    </a:lnTo>
                    <a:lnTo>
                      <a:pt x="230" y="354"/>
                    </a:lnTo>
                    <a:lnTo>
                      <a:pt x="230" y="374"/>
                    </a:lnTo>
                    <a:close/>
                  </a:path>
                </a:pathLst>
              </a:custGeom>
              <a:solidFill>
                <a:srgbClr val="B8876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01" name="Freeform 177"/>
              <p:cNvSpPr>
                <a:spLocks/>
              </p:cNvSpPr>
              <p:nvPr/>
            </p:nvSpPr>
            <p:spPr bwMode="auto">
              <a:xfrm>
                <a:off x="1815" y="9902"/>
                <a:ext cx="326" cy="791"/>
              </a:xfrm>
              <a:custGeom>
                <a:avLst/>
                <a:gdLst/>
                <a:ahLst/>
                <a:cxnLst>
                  <a:cxn ang="0">
                    <a:pos x="216" y="417"/>
                  </a:cxn>
                  <a:cxn ang="0">
                    <a:pos x="206" y="503"/>
                  </a:cxn>
                  <a:cxn ang="0">
                    <a:pos x="202" y="590"/>
                  </a:cxn>
                  <a:cxn ang="0">
                    <a:pos x="187" y="681"/>
                  </a:cxn>
                  <a:cxn ang="0">
                    <a:pos x="154" y="762"/>
                  </a:cxn>
                  <a:cxn ang="0">
                    <a:pos x="101" y="791"/>
                  </a:cxn>
                  <a:cxn ang="0">
                    <a:pos x="39" y="748"/>
                  </a:cxn>
                  <a:cxn ang="0">
                    <a:pos x="0" y="671"/>
                  </a:cxn>
                  <a:cxn ang="0">
                    <a:pos x="10" y="628"/>
                  </a:cxn>
                  <a:cxn ang="0">
                    <a:pos x="29" y="637"/>
                  </a:cxn>
                  <a:cxn ang="0">
                    <a:pos x="39" y="647"/>
                  </a:cxn>
                  <a:cxn ang="0">
                    <a:pos x="77" y="661"/>
                  </a:cxn>
                  <a:cxn ang="0">
                    <a:pos x="101" y="580"/>
                  </a:cxn>
                  <a:cxn ang="0">
                    <a:pos x="130" y="455"/>
                  </a:cxn>
                  <a:cxn ang="0">
                    <a:pos x="154" y="354"/>
                  </a:cxn>
                  <a:cxn ang="0">
                    <a:pos x="173" y="254"/>
                  </a:cxn>
                  <a:cxn ang="0">
                    <a:pos x="173" y="211"/>
                  </a:cxn>
                  <a:cxn ang="0">
                    <a:pos x="168" y="206"/>
                  </a:cxn>
                  <a:cxn ang="0">
                    <a:pos x="158" y="201"/>
                  </a:cxn>
                  <a:cxn ang="0">
                    <a:pos x="163" y="196"/>
                  </a:cxn>
                  <a:cxn ang="0">
                    <a:pos x="182" y="201"/>
                  </a:cxn>
                  <a:cxn ang="0">
                    <a:pos x="211" y="196"/>
                  </a:cxn>
                  <a:cxn ang="0">
                    <a:pos x="221" y="163"/>
                  </a:cxn>
                  <a:cxn ang="0">
                    <a:pos x="216" y="119"/>
                  </a:cxn>
                  <a:cxn ang="0">
                    <a:pos x="202" y="95"/>
                  </a:cxn>
                  <a:cxn ang="0">
                    <a:pos x="182" y="76"/>
                  </a:cxn>
                  <a:cxn ang="0">
                    <a:pos x="178" y="62"/>
                  </a:cxn>
                  <a:cxn ang="0">
                    <a:pos x="178" y="57"/>
                  </a:cxn>
                  <a:cxn ang="0">
                    <a:pos x="182" y="48"/>
                  </a:cxn>
                  <a:cxn ang="0">
                    <a:pos x="192" y="33"/>
                  </a:cxn>
                  <a:cxn ang="0">
                    <a:pos x="221" y="14"/>
                  </a:cxn>
                  <a:cxn ang="0">
                    <a:pos x="259" y="0"/>
                  </a:cxn>
                  <a:cxn ang="0">
                    <a:pos x="283" y="14"/>
                  </a:cxn>
                  <a:cxn ang="0">
                    <a:pos x="283" y="43"/>
                  </a:cxn>
                  <a:cxn ang="0">
                    <a:pos x="274" y="67"/>
                  </a:cxn>
                  <a:cxn ang="0">
                    <a:pos x="259" y="86"/>
                  </a:cxn>
                  <a:cxn ang="0">
                    <a:pos x="245" y="110"/>
                  </a:cxn>
                  <a:cxn ang="0">
                    <a:pos x="235" y="134"/>
                  </a:cxn>
                  <a:cxn ang="0">
                    <a:pos x="230" y="167"/>
                  </a:cxn>
                  <a:cxn ang="0">
                    <a:pos x="235" y="201"/>
                  </a:cxn>
                  <a:cxn ang="0">
                    <a:pos x="254" y="211"/>
                  </a:cxn>
                  <a:cxn ang="0">
                    <a:pos x="288" y="191"/>
                  </a:cxn>
                  <a:cxn ang="0">
                    <a:pos x="317" y="148"/>
                  </a:cxn>
                  <a:cxn ang="0">
                    <a:pos x="326" y="134"/>
                  </a:cxn>
                  <a:cxn ang="0">
                    <a:pos x="312" y="153"/>
                  </a:cxn>
                  <a:cxn ang="0">
                    <a:pos x="298" y="177"/>
                  </a:cxn>
                  <a:cxn ang="0">
                    <a:pos x="274" y="206"/>
                  </a:cxn>
                  <a:cxn ang="0">
                    <a:pos x="240" y="230"/>
                  </a:cxn>
                  <a:cxn ang="0">
                    <a:pos x="230" y="259"/>
                  </a:cxn>
                  <a:cxn ang="0">
                    <a:pos x="226" y="302"/>
                  </a:cxn>
                  <a:cxn ang="0">
                    <a:pos x="221" y="354"/>
                  </a:cxn>
                </a:cxnLst>
                <a:rect l="0" t="0" r="r" b="b"/>
                <a:pathLst>
                  <a:path w="326" h="791">
                    <a:moveTo>
                      <a:pt x="216" y="374"/>
                    </a:moveTo>
                    <a:lnTo>
                      <a:pt x="216" y="393"/>
                    </a:lnTo>
                    <a:lnTo>
                      <a:pt x="216" y="417"/>
                    </a:lnTo>
                    <a:lnTo>
                      <a:pt x="211" y="446"/>
                    </a:lnTo>
                    <a:lnTo>
                      <a:pt x="211" y="474"/>
                    </a:lnTo>
                    <a:lnTo>
                      <a:pt x="206" y="503"/>
                    </a:lnTo>
                    <a:lnTo>
                      <a:pt x="206" y="532"/>
                    </a:lnTo>
                    <a:lnTo>
                      <a:pt x="202" y="561"/>
                    </a:lnTo>
                    <a:lnTo>
                      <a:pt x="202" y="590"/>
                    </a:lnTo>
                    <a:lnTo>
                      <a:pt x="197" y="618"/>
                    </a:lnTo>
                    <a:lnTo>
                      <a:pt x="192" y="647"/>
                    </a:lnTo>
                    <a:lnTo>
                      <a:pt x="187" y="681"/>
                    </a:lnTo>
                    <a:lnTo>
                      <a:pt x="178" y="709"/>
                    </a:lnTo>
                    <a:lnTo>
                      <a:pt x="168" y="738"/>
                    </a:lnTo>
                    <a:lnTo>
                      <a:pt x="154" y="762"/>
                    </a:lnTo>
                    <a:lnTo>
                      <a:pt x="139" y="781"/>
                    </a:lnTo>
                    <a:lnTo>
                      <a:pt x="120" y="791"/>
                    </a:lnTo>
                    <a:lnTo>
                      <a:pt x="101" y="791"/>
                    </a:lnTo>
                    <a:lnTo>
                      <a:pt x="77" y="786"/>
                    </a:lnTo>
                    <a:lnTo>
                      <a:pt x="58" y="767"/>
                    </a:lnTo>
                    <a:lnTo>
                      <a:pt x="39" y="748"/>
                    </a:lnTo>
                    <a:lnTo>
                      <a:pt x="19" y="724"/>
                    </a:lnTo>
                    <a:lnTo>
                      <a:pt x="10" y="695"/>
                    </a:lnTo>
                    <a:lnTo>
                      <a:pt x="0" y="671"/>
                    </a:lnTo>
                    <a:lnTo>
                      <a:pt x="0" y="647"/>
                    </a:lnTo>
                    <a:lnTo>
                      <a:pt x="5" y="633"/>
                    </a:lnTo>
                    <a:lnTo>
                      <a:pt x="10" y="628"/>
                    </a:lnTo>
                    <a:lnTo>
                      <a:pt x="15" y="628"/>
                    </a:lnTo>
                    <a:lnTo>
                      <a:pt x="19" y="628"/>
                    </a:lnTo>
                    <a:lnTo>
                      <a:pt x="29" y="637"/>
                    </a:lnTo>
                    <a:lnTo>
                      <a:pt x="34" y="642"/>
                    </a:lnTo>
                    <a:lnTo>
                      <a:pt x="39" y="647"/>
                    </a:lnTo>
                    <a:lnTo>
                      <a:pt x="39" y="647"/>
                    </a:lnTo>
                    <a:lnTo>
                      <a:pt x="77" y="681"/>
                    </a:lnTo>
                    <a:lnTo>
                      <a:pt x="77" y="676"/>
                    </a:lnTo>
                    <a:lnTo>
                      <a:pt x="77" y="661"/>
                    </a:lnTo>
                    <a:lnTo>
                      <a:pt x="87" y="637"/>
                    </a:lnTo>
                    <a:lnTo>
                      <a:pt x="91" y="613"/>
                    </a:lnTo>
                    <a:lnTo>
                      <a:pt x="101" y="580"/>
                    </a:lnTo>
                    <a:lnTo>
                      <a:pt x="111" y="542"/>
                    </a:lnTo>
                    <a:lnTo>
                      <a:pt x="120" y="498"/>
                    </a:lnTo>
                    <a:lnTo>
                      <a:pt x="130" y="455"/>
                    </a:lnTo>
                    <a:lnTo>
                      <a:pt x="139" y="426"/>
                    </a:lnTo>
                    <a:lnTo>
                      <a:pt x="149" y="393"/>
                    </a:lnTo>
                    <a:lnTo>
                      <a:pt x="154" y="354"/>
                    </a:lnTo>
                    <a:lnTo>
                      <a:pt x="163" y="316"/>
                    </a:lnTo>
                    <a:lnTo>
                      <a:pt x="168" y="283"/>
                    </a:lnTo>
                    <a:lnTo>
                      <a:pt x="173" y="254"/>
                    </a:lnTo>
                    <a:lnTo>
                      <a:pt x="173" y="225"/>
                    </a:lnTo>
                    <a:lnTo>
                      <a:pt x="173" y="211"/>
                    </a:lnTo>
                    <a:lnTo>
                      <a:pt x="173" y="211"/>
                    </a:lnTo>
                    <a:lnTo>
                      <a:pt x="168" y="211"/>
                    </a:lnTo>
                    <a:lnTo>
                      <a:pt x="168" y="211"/>
                    </a:lnTo>
                    <a:lnTo>
                      <a:pt x="168" y="206"/>
                    </a:lnTo>
                    <a:lnTo>
                      <a:pt x="163" y="206"/>
                    </a:lnTo>
                    <a:lnTo>
                      <a:pt x="158" y="206"/>
                    </a:lnTo>
                    <a:lnTo>
                      <a:pt x="158" y="201"/>
                    </a:lnTo>
                    <a:lnTo>
                      <a:pt x="158" y="201"/>
                    </a:lnTo>
                    <a:lnTo>
                      <a:pt x="158" y="201"/>
                    </a:lnTo>
                    <a:lnTo>
                      <a:pt x="163" y="196"/>
                    </a:lnTo>
                    <a:lnTo>
                      <a:pt x="168" y="201"/>
                    </a:lnTo>
                    <a:lnTo>
                      <a:pt x="173" y="201"/>
                    </a:lnTo>
                    <a:lnTo>
                      <a:pt x="182" y="201"/>
                    </a:lnTo>
                    <a:lnTo>
                      <a:pt x="192" y="201"/>
                    </a:lnTo>
                    <a:lnTo>
                      <a:pt x="202" y="201"/>
                    </a:lnTo>
                    <a:lnTo>
                      <a:pt x="211" y="196"/>
                    </a:lnTo>
                    <a:lnTo>
                      <a:pt x="216" y="191"/>
                    </a:lnTo>
                    <a:lnTo>
                      <a:pt x="221" y="177"/>
                    </a:lnTo>
                    <a:lnTo>
                      <a:pt x="221" y="163"/>
                    </a:lnTo>
                    <a:lnTo>
                      <a:pt x="221" y="148"/>
                    </a:lnTo>
                    <a:lnTo>
                      <a:pt x="221" y="134"/>
                    </a:lnTo>
                    <a:lnTo>
                      <a:pt x="216" y="119"/>
                    </a:lnTo>
                    <a:lnTo>
                      <a:pt x="211" y="110"/>
                    </a:lnTo>
                    <a:lnTo>
                      <a:pt x="206" y="100"/>
                    </a:lnTo>
                    <a:lnTo>
                      <a:pt x="202" y="95"/>
                    </a:lnTo>
                    <a:lnTo>
                      <a:pt x="192" y="86"/>
                    </a:lnTo>
                    <a:lnTo>
                      <a:pt x="187" y="81"/>
                    </a:lnTo>
                    <a:lnTo>
                      <a:pt x="182" y="76"/>
                    </a:lnTo>
                    <a:lnTo>
                      <a:pt x="182" y="67"/>
                    </a:lnTo>
                    <a:lnTo>
                      <a:pt x="178" y="67"/>
                    </a:lnTo>
                    <a:lnTo>
                      <a:pt x="178" y="62"/>
                    </a:lnTo>
                    <a:lnTo>
                      <a:pt x="173" y="62"/>
                    </a:lnTo>
                    <a:lnTo>
                      <a:pt x="173" y="57"/>
                    </a:lnTo>
                    <a:lnTo>
                      <a:pt x="178" y="57"/>
                    </a:lnTo>
                    <a:lnTo>
                      <a:pt x="178" y="57"/>
                    </a:lnTo>
                    <a:lnTo>
                      <a:pt x="178" y="52"/>
                    </a:lnTo>
                    <a:lnTo>
                      <a:pt x="182" y="48"/>
                    </a:lnTo>
                    <a:lnTo>
                      <a:pt x="182" y="43"/>
                    </a:lnTo>
                    <a:lnTo>
                      <a:pt x="187" y="38"/>
                    </a:lnTo>
                    <a:lnTo>
                      <a:pt x="192" y="33"/>
                    </a:lnTo>
                    <a:lnTo>
                      <a:pt x="197" y="24"/>
                    </a:lnTo>
                    <a:lnTo>
                      <a:pt x="206" y="19"/>
                    </a:lnTo>
                    <a:lnTo>
                      <a:pt x="221" y="14"/>
                    </a:lnTo>
                    <a:lnTo>
                      <a:pt x="235" y="4"/>
                    </a:lnTo>
                    <a:lnTo>
                      <a:pt x="245" y="4"/>
                    </a:lnTo>
                    <a:lnTo>
                      <a:pt x="259" y="0"/>
                    </a:lnTo>
                    <a:lnTo>
                      <a:pt x="269" y="0"/>
                    </a:lnTo>
                    <a:lnTo>
                      <a:pt x="278" y="9"/>
                    </a:lnTo>
                    <a:lnTo>
                      <a:pt x="283" y="14"/>
                    </a:lnTo>
                    <a:lnTo>
                      <a:pt x="283" y="24"/>
                    </a:lnTo>
                    <a:lnTo>
                      <a:pt x="283" y="33"/>
                    </a:lnTo>
                    <a:lnTo>
                      <a:pt x="283" y="43"/>
                    </a:lnTo>
                    <a:lnTo>
                      <a:pt x="283" y="52"/>
                    </a:lnTo>
                    <a:lnTo>
                      <a:pt x="278" y="62"/>
                    </a:lnTo>
                    <a:lnTo>
                      <a:pt x="274" y="67"/>
                    </a:lnTo>
                    <a:lnTo>
                      <a:pt x="269" y="72"/>
                    </a:lnTo>
                    <a:lnTo>
                      <a:pt x="264" y="76"/>
                    </a:lnTo>
                    <a:lnTo>
                      <a:pt x="259" y="86"/>
                    </a:lnTo>
                    <a:lnTo>
                      <a:pt x="254" y="91"/>
                    </a:lnTo>
                    <a:lnTo>
                      <a:pt x="250" y="100"/>
                    </a:lnTo>
                    <a:lnTo>
                      <a:pt x="245" y="110"/>
                    </a:lnTo>
                    <a:lnTo>
                      <a:pt x="240" y="119"/>
                    </a:lnTo>
                    <a:lnTo>
                      <a:pt x="235" y="129"/>
                    </a:lnTo>
                    <a:lnTo>
                      <a:pt x="235" y="134"/>
                    </a:lnTo>
                    <a:lnTo>
                      <a:pt x="230" y="143"/>
                    </a:lnTo>
                    <a:lnTo>
                      <a:pt x="230" y="153"/>
                    </a:lnTo>
                    <a:lnTo>
                      <a:pt x="230" y="167"/>
                    </a:lnTo>
                    <a:lnTo>
                      <a:pt x="230" y="182"/>
                    </a:lnTo>
                    <a:lnTo>
                      <a:pt x="230" y="191"/>
                    </a:lnTo>
                    <a:lnTo>
                      <a:pt x="235" y="201"/>
                    </a:lnTo>
                    <a:lnTo>
                      <a:pt x="240" y="211"/>
                    </a:lnTo>
                    <a:lnTo>
                      <a:pt x="245" y="211"/>
                    </a:lnTo>
                    <a:lnTo>
                      <a:pt x="254" y="211"/>
                    </a:lnTo>
                    <a:lnTo>
                      <a:pt x="264" y="206"/>
                    </a:lnTo>
                    <a:lnTo>
                      <a:pt x="278" y="201"/>
                    </a:lnTo>
                    <a:lnTo>
                      <a:pt x="288" y="191"/>
                    </a:lnTo>
                    <a:lnTo>
                      <a:pt x="298" y="177"/>
                    </a:lnTo>
                    <a:lnTo>
                      <a:pt x="312" y="163"/>
                    </a:lnTo>
                    <a:lnTo>
                      <a:pt x="317" y="148"/>
                    </a:lnTo>
                    <a:lnTo>
                      <a:pt x="326" y="139"/>
                    </a:lnTo>
                    <a:lnTo>
                      <a:pt x="326" y="134"/>
                    </a:lnTo>
                    <a:lnTo>
                      <a:pt x="326" y="134"/>
                    </a:lnTo>
                    <a:lnTo>
                      <a:pt x="322" y="139"/>
                    </a:lnTo>
                    <a:lnTo>
                      <a:pt x="317" y="148"/>
                    </a:lnTo>
                    <a:lnTo>
                      <a:pt x="312" y="153"/>
                    </a:lnTo>
                    <a:lnTo>
                      <a:pt x="307" y="163"/>
                    </a:lnTo>
                    <a:lnTo>
                      <a:pt x="302" y="172"/>
                    </a:lnTo>
                    <a:lnTo>
                      <a:pt x="298" y="177"/>
                    </a:lnTo>
                    <a:lnTo>
                      <a:pt x="293" y="187"/>
                    </a:lnTo>
                    <a:lnTo>
                      <a:pt x="283" y="196"/>
                    </a:lnTo>
                    <a:lnTo>
                      <a:pt x="274" y="206"/>
                    </a:lnTo>
                    <a:lnTo>
                      <a:pt x="259" y="215"/>
                    </a:lnTo>
                    <a:lnTo>
                      <a:pt x="250" y="220"/>
                    </a:lnTo>
                    <a:lnTo>
                      <a:pt x="240" y="230"/>
                    </a:lnTo>
                    <a:lnTo>
                      <a:pt x="235" y="239"/>
                    </a:lnTo>
                    <a:lnTo>
                      <a:pt x="230" y="249"/>
                    </a:lnTo>
                    <a:lnTo>
                      <a:pt x="230" y="259"/>
                    </a:lnTo>
                    <a:lnTo>
                      <a:pt x="230" y="268"/>
                    </a:lnTo>
                    <a:lnTo>
                      <a:pt x="230" y="283"/>
                    </a:lnTo>
                    <a:lnTo>
                      <a:pt x="226" y="302"/>
                    </a:lnTo>
                    <a:lnTo>
                      <a:pt x="226" y="321"/>
                    </a:lnTo>
                    <a:lnTo>
                      <a:pt x="221" y="335"/>
                    </a:lnTo>
                    <a:lnTo>
                      <a:pt x="221" y="354"/>
                    </a:lnTo>
                    <a:lnTo>
                      <a:pt x="216" y="374"/>
                    </a:lnTo>
                    <a:close/>
                  </a:path>
                </a:pathLst>
              </a:custGeom>
              <a:solidFill>
                <a:srgbClr val="B3846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02" name="Freeform 178"/>
              <p:cNvSpPr>
                <a:spLocks/>
              </p:cNvSpPr>
              <p:nvPr/>
            </p:nvSpPr>
            <p:spPr bwMode="auto">
              <a:xfrm>
                <a:off x="1815" y="9902"/>
                <a:ext cx="322" cy="777"/>
              </a:xfrm>
              <a:custGeom>
                <a:avLst/>
                <a:gdLst/>
                <a:ahLst/>
                <a:cxnLst>
                  <a:cxn ang="0">
                    <a:pos x="202" y="417"/>
                  </a:cxn>
                  <a:cxn ang="0">
                    <a:pos x="192" y="498"/>
                  </a:cxn>
                  <a:cxn ang="0">
                    <a:pos x="187" y="585"/>
                  </a:cxn>
                  <a:cxn ang="0">
                    <a:pos x="173" y="671"/>
                  </a:cxn>
                  <a:cxn ang="0">
                    <a:pos x="139" y="748"/>
                  </a:cxn>
                  <a:cxn ang="0">
                    <a:pos x="87" y="777"/>
                  </a:cxn>
                  <a:cxn ang="0">
                    <a:pos x="29" y="738"/>
                  </a:cxn>
                  <a:cxn ang="0">
                    <a:pos x="0" y="671"/>
                  </a:cxn>
                  <a:cxn ang="0">
                    <a:pos x="10" y="628"/>
                  </a:cxn>
                  <a:cxn ang="0">
                    <a:pos x="29" y="637"/>
                  </a:cxn>
                  <a:cxn ang="0">
                    <a:pos x="39" y="657"/>
                  </a:cxn>
                  <a:cxn ang="0">
                    <a:pos x="77" y="671"/>
                  </a:cxn>
                  <a:cxn ang="0">
                    <a:pos x="96" y="590"/>
                  </a:cxn>
                  <a:cxn ang="0">
                    <a:pos x="130" y="460"/>
                  </a:cxn>
                  <a:cxn ang="0">
                    <a:pos x="154" y="354"/>
                  </a:cxn>
                  <a:cxn ang="0">
                    <a:pos x="173" y="254"/>
                  </a:cxn>
                  <a:cxn ang="0">
                    <a:pos x="173" y="211"/>
                  </a:cxn>
                  <a:cxn ang="0">
                    <a:pos x="168" y="211"/>
                  </a:cxn>
                  <a:cxn ang="0">
                    <a:pos x="163" y="206"/>
                  </a:cxn>
                  <a:cxn ang="0">
                    <a:pos x="168" y="201"/>
                  </a:cxn>
                  <a:cxn ang="0">
                    <a:pos x="187" y="206"/>
                  </a:cxn>
                  <a:cxn ang="0">
                    <a:pos x="216" y="201"/>
                  </a:cxn>
                  <a:cxn ang="0">
                    <a:pos x="226" y="167"/>
                  </a:cxn>
                  <a:cxn ang="0">
                    <a:pos x="221" y="119"/>
                  </a:cxn>
                  <a:cxn ang="0">
                    <a:pos x="202" y="91"/>
                  </a:cxn>
                  <a:cxn ang="0">
                    <a:pos x="187" y="72"/>
                  </a:cxn>
                  <a:cxn ang="0">
                    <a:pos x="178" y="57"/>
                  </a:cxn>
                  <a:cxn ang="0">
                    <a:pos x="178" y="57"/>
                  </a:cxn>
                  <a:cxn ang="0">
                    <a:pos x="182" y="48"/>
                  </a:cxn>
                  <a:cxn ang="0">
                    <a:pos x="192" y="28"/>
                  </a:cxn>
                  <a:cxn ang="0">
                    <a:pos x="221" y="9"/>
                  </a:cxn>
                  <a:cxn ang="0">
                    <a:pos x="259" y="0"/>
                  </a:cxn>
                  <a:cxn ang="0">
                    <a:pos x="283" y="14"/>
                  </a:cxn>
                  <a:cxn ang="0">
                    <a:pos x="283" y="43"/>
                  </a:cxn>
                  <a:cxn ang="0">
                    <a:pos x="274" y="67"/>
                  </a:cxn>
                  <a:cxn ang="0">
                    <a:pos x="259" y="81"/>
                  </a:cxn>
                  <a:cxn ang="0">
                    <a:pos x="245" y="105"/>
                  </a:cxn>
                  <a:cxn ang="0">
                    <a:pos x="235" y="134"/>
                  </a:cxn>
                  <a:cxn ang="0">
                    <a:pos x="230" y="167"/>
                  </a:cxn>
                  <a:cxn ang="0">
                    <a:pos x="230" y="201"/>
                  </a:cxn>
                  <a:cxn ang="0">
                    <a:pos x="250" y="211"/>
                  </a:cxn>
                  <a:cxn ang="0">
                    <a:pos x="283" y="191"/>
                  </a:cxn>
                  <a:cxn ang="0">
                    <a:pos x="317" y="158"/>
                  </a:cxn>
                  <a:cxn ang="0">
                    <a:pos x="322" y="143"/>
                  </a:cxn>
                  <a:cxn ang="0">
                    <a:pos x="307" y="163"/>
                  </a:cxn>
                  <a:cxn ang="0">
                    <a:pos x="293" y="187"/>
                  </a:cxn>
                  <a:cxn ang="0">
                    <a:pos x="269" y="211"/>
                  </a:cxn>
                  <a:cxn ang="0">
                    <a:pos x="235" y="235"/>
                  </a:cxn>
                  <a:cxn ang="0">
                    <a:pos x="226" y="259"/>
                  </a:cxn>
                  <a:cxn ang="0">
                    <a:pos x="216" y="302"/>
                  </a:cxn>
                  <a:cxn ang="0">
                    <a:pos x="211" y="359"/>
                  </a:cxn>
                </a:cxnLst>
                <a:rect l="0" t="0" r="r" b="b"/>
                <a:pathLst>
                  <a:path w="322" h="777">
                    <a:moveTo>
                      <a:pt x="206" y="374"/>
                    </a:moveTo>
                    <a:lnTo>
                      <a:pt x="206" y="398"/>
                    </a:lnTo>
                    <a:lnTo>
                      <a:pt x="202" y="417"/>
                    </a:lnTo>
                    <a:lnTo>
                      <a:pt x="202" y="446"/>
                    </a:lnTo>
                    <a:lnTo>
                      <a:pt x="197" y="470"/>
                    </a:lnTo>
                    <a:lnTo>
                      <a:pt x="192" y="498"/>
                    </a:lnTo>
                    <a:lnTo>
                      <a:pt x="192" y="527"/>
                    </a:lnTo>
                    <a:lnTo>
                      <a:pt x="187" y="556"/>
                    </a:lnTo>
                    <a:lnTo>
                      <a:pt x="187" y="585"/>
                    </a:lnTo>
                    <a:lnTo>
                      <a:pt x="182" y="613"/>
                    </a:lnTo>
                    <a:lnTo>
                      <a:pt x="178" y="642"/>
                    </a:lnTo>
                    <a:lnTo>
                      <a:pt x="173" y="671"/>
                    </a:lnTo>
                    <a:lnTo>
                      <a:pt x="163" y="700"/>
                    </a:lnTo>
                    <a:lnTo>
                      <a:pt x="154" y="724"/>
                    </a:lnTo>
                    <a:lnTo>
                      <a:pt x="139" y="748"/>
                    </a:lnTo>
                    <a:lnTo>
                      <a:pt x="125" y="767"/>
                    </a:lnTo>
                    <a:lnTo>
                      <a:pt x="106" y="777"/>
                    </a:lnTo>
                    <a:lnTo>
                      <a:pt x="87" y="777"/>
                    </a:lnTo>
                    <a:lnTo>
                      <a:pt x="67" y="772"/>
                    </a:lnTo>
                    <a:lnTo>
                      <a:pt x="48" y="757"/>
                    </a:lnTo>
                    <a:lnTo>
                      <a:pt x="29" y="738"/>
                    </a:lnTo>
                    <a:lnTo>
                      <a:pt x="19" y="714"/>
                    </a:lnTo>
                    <a:lnTo>
                      <a:pt x="5" y="695"/>
                    </a:lnTo>
                    <a:lnTo>
                      <a:pt x="0" y="671"/>
                    </a:lnTo>
                    <a:lnTo>
                      <a:pt x="0" y="647"/>
                    </a:lnTo>
                    <a:lnTo>
                      <a:pt x="5" y="633"/>
                    </a:lnTo>
                    <a:lnTo>
                      <a:pt x="10" y="628"/>
                    </a:lnTo>
                    <a:lnTo>
                      <a:pt x="15" y="628"/>
                    </a:lnTo>
                    <a:lnTo>
                      <a:pt x="19" y="633"/>
                    </a:lnTo>
                    <a:lnTo>
                      <a:pt x="29" y="637"/>
                    </a:lnTo>
                    <a:lnTo>
                      <a:pt x="34" y="647"/>
                    </a:lnTo>
                    <a:lnTo>
                      <a:pt x="39" y="652"/>
                    </a:lnTo>
                    <a:lnTo>
                      <a:pt x="39" y="657"/>
                    </a:lnTo>
                    <a:lnTo>
                      <a:pt x="72" y="685"/>
                    </a:lnTo>
                    <a:lnTo>
                      <a:pt x="72" y="685"/>
                    </a:lnTo>
                    <a:lnTo>
                      <a:pt x="77" y="671"/>
                    </a:lnTo>
                    <a:lnTo>
                      <a:pt x="82" y="652"/>
                    </a:lnTo>
                    <a:lnTo>
                      <a:pt x="91" y="623"/>
                    </a:lnTo>
                    <a:lnTo>
                      <a:pt x="96" y="590"/>
                    </a:lnTo>
                    <a:lnTo>
                      <a:pt x="106" y="551"/>
                    </a:lnTo>
                    <a:lnTo>
                      <a:pt x="115" y="508"/>
                    </a:lnTo>
                    <a:lnTo>
                      <a:pt x="130" y="460"/>
                    </a:lnTo>
                    <a:lnTo>
                      <a:pt x="135" y="431"/>
                    </a:lnTo>
                    <a:lnTo>
                      <a:pt x="144" y="393"/>
                    </a:lnTo>
                    <a:lnTo>
                      <a:pt x="154" y="354"/>
                    </a:lnTo>
                    <a:lnTo>
                      <a:pt x="163" y="321"/>
                    </a:lnTo>
                    <a:lnTo>
                      <a:pt x="168" y="283"/>
                    </a:lnTo>
                    <a:lnTo>
                      <a:pt x="173" y="254"/>
                    </a:lnTo>
                    <a:lnTo>
                      <a:pt x="173" y="225"/>
                    </a:lnTo>
                    <a:lnTo>
                      <a:pt x="173" y="211"/>
                    </a:lnTo>
                    <a:lnTo>
                      <a:pt x="173" y="211"/>
                    </a:lnTo>
                    <a:lnTo>
                      <a:pt x="173" y="211"/>
                    </a:lnTo>
                    <a:lnTo>
                      <a:pt x="168" y="211"/>
                    </a:lnTo>
                    <a:lnTo>
                      <a:pt x="168" y="211"/>
                    </a:lnTo>
                    <a:lnTo>
                      <a:pt x="168" y="211"/>
                    </a:lnTo>
                    <a:lnTo>
                      <a:pt x="168" y="211"/>
                    </a:lnTo>
                    <a:lnTo>
                      <a:pt x="163" y="206"/>
                    </a:lnTo>
                    <a:lnTo>
                      <a:pt x="163" y="206"/>
                    </a:lnTo>
                    <a:lnTo>
                      <a:pt x="163" y="201"/>
                    </a:lnTo>
                    <a:lnTo>
                      <a:pt x="168" y="201"/>
                    </a:lnTo>
                    <a:lnTo>
                      <a:pt x="173" y="206"/>
                    </a:lnTo>
                    <a:lnTo>
                      <a:pt x="182" y="206"/>
                    </a:lnTo>
                    <a:lnTo>
                      <a:pt x="187" y="206"/>
                    </a:lnTo>
                    <a:lnTo>
                      <a:pt x="197" y="206"/>
                    </a:lnTo>
                    <a:lnTo>
                      <a:pt x="206" y="206"/>
                    </a:lnTo>
                    <a:lnTo>
                      <a:pt x="216" y="201"/>
                    </a:lnTo>
                    <a:lnTo>
                      <a:pt x="221" y="191"/>
                    </a:lnTo>
                    <a:lnTo>
                      <a:pt x="226" y="182"/>
                    </a:lnTo>
                    <a:lnTo>
                      <a:pt x="226" y="167"/>
                    </a:lnTo>
                    <a:lnTo>
                      <a:pt x="226" y="148"/>
                    </a:lnTo>
                    <a:lnTo>
                      <a:pt x="221" y="134"/>
                    </a:lnTo>
                    <a:lnTo>
                      <a:pt x="221" y="119"/>
                    </a:lnTo>
                    <a:lnTo>
                      <a:pt x="216" y="105"/>
                    </a:lnTo>
                    <a:lnTo>
                      <a:pt x="206" y="95"/>
                    </a:lnTo>
                    <a:lnTo>
                      <a:pt x="202" y="91"/>
                    </a:lnTo>
                    <a:lnTo>
                      <a:pt x="197" y="86"/>
                    </a:lnTo>
                    <a:lnTo>
                      <a:pt x="192" y="76"/>
                    </a:lnTo>
                    <a:lnTo>
                      <a:pt x="187" y="72"/>
                    </a:lnTo>
                    <a:lnTo>
                      <a:pt x="182" y="67"/>
                    </a:lnTo>
                    <a:lnTo>
                      <a:pt x="178" y="62"/>
                    </a:lnTo>
                    <a:lnTo>
                      <a:pt x="178" y="57"/>
                    </a:lnTo>
                    <a:lnTo>
                      <a:pt x="178" y="57"/>
                    </a:lnTo>
                    <a:lnTo>
                      <a:pt x="178" y="57"/>
                    </a:lnTo>
                    <a:lnTo>
                      <a:pt x="178" y="57"/>
                    </a:lnTo>
                    <a:lnTo>
                      <a:pt x="178" y="52"/>
                    </a:lnTo>
                    <a:lnTo>
                      <a:pt x="182" y="48"/>
                    </a:lnTo>
                    <a:lnTo>
                      <a:pt x="182" y="48"/>
                    </a:lnTo>
                    <a:lnTo>
                      <a:pt x="187" y="43"/>
                    </a:lnTo>
                    <a:lnTo>
                      <a:pt x="192" y="38"/>
                    </a:lnTo>
                    <a:lnTo>
                      <a:pt x="192" y="28"/>
                    </a:lnTo>
                    <a:lnTo>
                      <a:pt x="202" y="24"/>
                    </a:lnTo>
                    <a:lnTo>
                      <a:pt x="211" y="19"/>
                    </a:lnTo>
                    <a:lnTo>
                      <a:pt x="221" y="9"/>
                    </a:lnTo>
                    <a:lnTo>
                      <a:pt x="235" y="4"/>
                    </a:lnTo>
                    <a:lnTo>
                      <a:pt x="250" y="0"/>
                    </a:lnTo>
                    <a:lnTo>
                      <a:pt x="259" y="0"/>
                    </a:lnTo>
                    <a:lnTo>
                      <a:pt x="269" y="0"/>
                    </a:lnTo>
                    <a:lnTo>
                      <a:pt x="278" y="9"/>
                    </a:lnTo>
                    <a:lnTo>
                      <a:pt x="283" y="14"/>
                    </a:lnTo>
                    <a:lnTo>
                      <a:pt x="283" y="24"/>
                    </a:lnTo>
                    <a:lnTo>
                      <a:pt x="283" y="33"/>
                    </a:lnTo>
                    <a:lnTo>
                      <a:pt x="283" y="43"/>
                    </a:lnTo>
                    <a:lnTo>
                      <a:pt x="278" y="52"/>
                    </a:lnTo>
                    <a:lnTo>
                      <a:pt x="274" y="62"/>
                    </a:lnTo>
                    <a:lnTo>
                      <a:pt x="274" y="67"/>
                    </a:lnTo>
                    <a:lnTo>
                      <a:pt x="269" y="72"/>
                    </a:lnTo>
                    <a:lnTo>
                      <a:pt x="264" y="76"/>
                    </a:lnTo>
                    <a:lnTo>
                      <a:pt x="259" y="81"/>
                    </a:lnTo>
                    <a:lnTo>
                      <a:pt x="254" y="91"/>
                    </a:lnTo>
                    <a:lnTo>
                      <a:pt x="250" y="100"/>
                    </a:lnTo>
                    <a:lnTo>
                      <a:pt x="245" y="105"/>
                    </a:lnTo>
                    <a:lnTo>
                      <a:pt x="240" y="115"/>
                    </a:lnTo>
                    <a:lnTo>
                      <a:pt x="235" y="124"/>
                    </a:lnTo>
                    <a:lnTo>
                      <a:pt x="235" y="134"/>
                    </a:lnTo>
                    <a:lnTo>
                      <a:pt x="230" y="143"/>
                    </a:lnTo>
                    <a:lnTo>
                      <a:pt x="230" y="153"/>
                    </a:lnTo>
                    <a:lnTo>
                      <a:pt x="230" y="167"/>
                    </a:lnTo>
                    <a:lnTo>
                      <a:pt x="230" y="177"/>
                    </a:lnTo>
                    <a:lnTo>
                      <a:pt x="230" y="191"/>
                    </a:lnTo>
                    <a:lnTo>
                      <a:pt x="230" y="201"/>
                    </a:lnTo>
                    <a:lnTo>
                      <a:pt x="235" y="211"/>
                    </a:lnTo>
                    <a:lnTo>
                      <a:pt x="240" y="211"/>
                    </a:lnTo>
                    <a:lnTo>
                      <a:pt x="250" y="211"/>
                    </a:lnTo>
                    <a:lnTo>
                      <a:pt x="259" y="211"/>
                    </a:lnTo>
                    <a:lnTo>
                      <a:pt x="274" y="201"/>
                    </a:lnTo>
                    <a:lnTo>
                      <a:pt x="283" y="191"/>
                    </a:lnTo>
                    <a:lnTo>
                      <a:pt x="298" y="182"/>
                    </a:lnTo>
                    <a:lnTo>
                      <a:pt x="307" y="172"/>
                    </a:lnTo>
                    <a:lnTo>
                      <a:pt x="317" y="158"/>
                    </a:lnTo>
                    <a:lnTo>
                      <a:pt x="322" y="148"/>
                    </a:lnTo>
                    <a:lnTo>
                      <a:pt x="322" y="143"/>
                    </a:lnTo>
                    <a:lnTo>
                      <a:pt x="322" y="143"/>
                    </a:lnTo>
                    <a:lnTo>
                      <a:pt x="317" y="148"/>
                    </a:lnTo>
                    <a:lnTo>
                      <a:pt x="312" y="153"/>
                    </a:lnTo>
                    <a:lnTo>
                      <a:pt x="307" y="163"/>
                    </a:lnTo>
                    <a:lnTo>
                      <a:pt x="302" y="172"/>
                    </a:lnTo>
                    <a:lnTo>
                      <a:pt x="298" y="177"/>
                    </a:lnTo>
                    <a:lnTo>
                      <a:pt x="293" y="187"/>
                    </a:lnTo>
                    <a:lnTo>
                      <a:pt x="288" y="191"/>
                    </a:lnTo>
                    <a:lnTo>
                      <a:pt x="278" y="201"/>
                    </a:lnTo>
                    <a:lnTo>
                      <a:pt x="269" y="211"/>
                    </a:lnTo>
                    <a:lnTo>
                      <a:pt x="254" y="215"/>
                    </a:lnTo>
                    <a:lnTo>
                      <a:pt x="245" y="225"/>
                    </a:lnTo>
                    <a:lnTo>
                      <a:pt x="235" y="235"/>
                    </a:lnTo>
                    <a:lnTo>
                      <a:pt x="226" y="239"/>
                    </a:lnTo>
                    <a:lnTo>
                      <a:pt x="226" y="249"/>
                    </a:lnTo>
                    <a:lnTo>
                      <a:pt x="226" y="259"/>
                    </a:lnTo>
                    <a:lnTo>
                      <a:pt x="221" y="268"/>
                    </a:lnTo>
                    <a:lnTo>
                      <a:pt x="221" y="287"/>
                    </a:lnTo>
                    <a:lnTo>
                      <a:pt x="216" y="302"/>
                    </a:lnTo>
                    <a:lnTo>
                      <a:pt x="216" y="321"/>
                    </a:lnTo>
                    <a:lnTo>
                      <a:pt x="211" y="340"/>
                    </a:lnTo>
                    <a:lnTo>
                      <a:pt x="211" y="359"/>
                    </a:lnTo>
                    <a:lnTo>
                      <a:pt x="206" y="374"/>
                    </a:lnTo>
                    <a:close/>
                  </a:path>
                </a:pathLst>
              </a:custGeom>
              <a:solidFill>
                <a:srgbClr val="AF816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03" name="Freeform 179"/>
              <p:cNvSpPr>
                <a:spLocks/>
              </p:cNvSpPr>
              <p:nvPr/>
            </p:nvSpPr>
            <p:spPr bwMode="auto">
              <a:xfrm>
                <a:off x="1815" y="9902"/>
                <a:ext cx="322" cy="762"/>
              </a:xfrm>
              <a:custGeom>
                <a:avLst/>
                <a:gdLst/>
                <a:ahLst/>
                <a:cxnLst>
                  <a:cxn ang="0">
                    <a:pos x="322" y="153"/>
                  </a:cxn>
                  <a:cxn ang="0">
                    <a:pos x="302" y="172"/>
                  </a:cxn>
                  <a:cxn ang="0">
                    <a:pos x="288" y="191"/>
                  </a:cxn>
                  <a:cxn ang="0">
                    <a:pos x="259" y="211"/>
                  </a:cxn>
                  <a:cxn ang="0">
                    <a:pos x="226" y="235"/>
                  </a:cxn>
                  <a:cxn ang="0">
                    <a:pos x="216" y="259"/>
                  </a:cxn>
                  <a:cxn ang="0">
                    <a:pos x="211" y="302"/>
                  </a:cxn>
                  <a:cxn ang="0">
                    <a:pos x="202" y="359"/>
                  </a:cxn>
                  <a:cxn ang="0">
                    <a:pos x="192" y="417"/>
                  </a:cxn>
                  <a:cxn ang="0">
                    <a:pos x="182" y="498"/>
                  </a:cxn>
                  <a:cxn ang="0">
                    <a:pos x="173" y="580"/>
                  </a:cxn>
                  <a:cxn ang="0">
                    <a:pos x="158" y="661"/>
                  </a:cxn>
                  <a:cxn ang="0">
                    <a:pos x="125" y="733"/>
                  </a:cxn>
                  <a:cxn ang="0">
                    <a:pos x="72" y="762"/>
                  </a:cxn>
                  <a:cxn ang="0">
                    <a:pos x="24" y="729"/>
                  </a:cxn>
                  <a:cxn ang="0">
                    <a:pos x="0" y="671"/>
                  </a:cxn>
                  <a:cxn ang="0">
                    <a:pos x="10" y="628"/>
                  </a:cxn>
                  <a:cxn ang="0">
                    <a:pos x="29" y="642"/>
                  </a:cxn>
                  <a:cxn ang="0">
                    <a:pos x="39" y="661"/>
                  </a:cxn>
                  <a:cxn ang="0">
                    <a:pos x="77" y="681"/>
                  </a:cxn>
                  <a:cxn ang="0">
                    <a:pos x="96" y="599"/>
                  </a:cxn>
                  <a:cxn ang="0">
                    <a:pos x="130" y="465"/>
                  </a:cxn>
                  <a:cxn ang="0">
                    <a:pos x="154" y="359"/>
                  </a:cxn>
                  <a:cxn ang="0">
                    <a:pos x="173" y="254"/>
                  </a:cxn>
                  <a:cxn ang="0">
                    <a:pos x="173" y="211"/>
                  </a:cxn>
                  <a:cxn ang="0">
                    <a:pos x="173" y="215"/>
                  </a:cxn>
                  <a:cxn ang="0">
                    <a:pos x="173" y="211"/>
                  </a:cxn>
                  <a:cxn ang="0">
                    <a:pos x="173" y="206"/>
                  </a:cxn>
                  <a:cxn ang="0">
                    <a:pos x="197" y="211"/>
                  </a:cxn>
                  <a:cxn ang="0">
                    <a:pos x="221" y="206"/>
                  </a:cxn>
                  <a:cxn ang="0">
                    <a:pos x="230" y="167"/>
                  </a:cxn>
                  <a:cxn ang="0">
                    <a:pos x="221" y="115"/>
                  </a:cxn>
                  <a:cxn ang="0">
                    <a:pos x="202" y="86"/>
                  </a:cxn>
                  <a:cxn ang="0">
                    <a:pos x="187" y="67"/>
                  </a:cxn>
                  <a:cxn ang="0">
                    <a:pos x="182" y="57"/>
                  </a:cxn>
                  <a:cxn ang="0">
                    <a:pos x="182" y="52"/>
                  </a:cxn>
                  <a:cxn ang="0">
                    <a:pos x="187" y="43"/>
                  </a:cxn>
                  <a:cxn ang="0">
                    <a:pos x="197" y="28"/>
                  </a:cxn>
                  <a:cxn ang="0">
                    <a:pos x="226" y="9"/>
                  </a:cxn>
                  <a:cxn ang="0">
                    <a:pos x="259" y="0"/>
                  </a:cxn>
                  <a:cxn ang="0">
                    <a:pos x="283" y="14"/>
                  </a:cxn>
                  <a:cxn ang="0">
                    <a:pos x="283" y="43"/>
                  </a:cxn>
                  <a:cxn ang="0">
                    <a:pos x="269" y="67"/>
                  </a:cxn>
                  <a:cxn ang="0">
                    <a:pos x="254" y="81"/>
                  </a:cxn>
                  <a:cxn ang="0">
                    <a:pos x="240" y="105"/>
                  </a:cxn>
                  <a:cxn ang="0">
                    <a:pos x="230" y="129"/>
                  </a:cxn>
                  <a:cxn ang="0">
                    <a:pos x="226" y="163"/>
                  </a:cxn>
                  <a:cxn ang="0">
                    <a:pos x="226" y="201"/>
                  </a:cxn>
                  <a:cxn ang="0">
                    <a:pos x="245" y="215"/>
                  </a:cxn>
                  <a:cxn ang="0">
                    <a:pos x="283" y="196"/>
                  </a:cxn>
                  <a:cxn ang="0">
                    <a:pos x="317" y="167"/>
                  </a:cxn>
                </a:cxnLst>
                <a:rect l="0" t="0" r="r" b="b"/>
                <a:pathLst>
                  <a:path w="322" h="762">
                    <a:moveTo>
                      <a:pt x="322" y="158"/>
                    </a:moveTo>
                    <a:lnTo>
                      <a:pt x="322" y="153"/>
                    </a:lnTo>
                    <a:lnTo>
                      <a:pt x="322" y="153"/>
                    </a:lnTo>
                    <a:lnTo>
                      <a:pt x="317" y="158"/>
                    </a:lnTo>
                    <a:lnTo>
                      <a:pt x="312" y="163"/>
                    </a:lnTo>
                    <a:lnTo>
                      <a:pt x="302" y="172"/>
                    </a:lnTo>
                    <a:lnTo>
                      <a:pt x="298" y="177"/>
                    </a:lnTo>
                    <a:lnTo>
                      <a:pt x="293" y="187"/>
                    </a:lnTo>
                    <a:lnTo>
                      <a:pt x="288" y="191"/>
                    </a:lnTo>
                    <a:lnTo>
                      <a:pt x="283" y="201"/>
                    </a:lnTo>
                    <a:lnTo>
                      <a:pt x="274" y="206"/>
                    </a:lnTo>
                    <a:lnTo>
                      <a:pt x="259" y="211"/>
                    </a:lnTo>
                    <a:lnTo>
                      <a:pt x="250" y="220"/>
                    </a:lnTo>
                    <a:lnTo>
                      <a:pt x="235" y="225"/>
                    </a:lnTo>
                    <a:lnTo>
                      <a:pt x="226" y="235"/>
                    </a:lnTo>
                    <a:lnTo>
                      <a:pt x="221" y="239"/>
                    </a:lnTo>
                    <a:lnTo>
                      <a:pt x="216" y="249"/>
                    </a:lnTo>
                    <a:lnTo>
                      <a:pt x="216" y="259"/>
                    </a:lnTo>
                    <a:lnTo>
                      <a:pt x="216" y="268"/>
                    </a:lnTo>
                    <a:lnTo>
                      <a:pt x="211" y="287"/>
                    </a:lnTo>
                    <a:lnTo>
                      <a:pt x="211" y="302"/>
                    </a:lnTo>
                    <a:lnTo>
                      <a:pt x="206" y="321"/>
                    </a:lnTo>
                    <a:lnTo>
                      <a:pt x="202" y="340"/>
                    </a:lnTo>
                    <a:lnTo>
                      <a:pt x="202" y="359"/>
                    </a:lnTo>
                    <a:lnTo>
                      <a:pt x="197" y="378"/>
                    </a:lnTo>
                    <a:lnTo>
                      <a:pt x="197" y="398"/>
                    </a:lnTo>
                    <a:lnTo>
                      <a:pt x="192" y="417"/>
                    </a:lnTo>
                    <a:lnTo>
                      <a:pt x="187" y="441"/>
                    </a:lnTo>
                    <a:lnTo>
                      <a:pt x="182" y="470"/>
                    </a:lnTo>
                    <a:lnTo>
                      <a:pt x="182" y="498"/>
                    </a:lnTo>
                    <a:lnTo>
                      <a:pt x="178" y="522"/>
                    </a:lnTo>
                    <a:lnTo>
                      <a:pt x="173" y="551"/>
                    </a:lnTo>
                    <a:lnTo>
                      <a:pt x="173" y="580"/>
                    </a:lnTo>
                    <a:lnTo>
                      <a:pt x="168" y="609"/>
                    </a:lnTo>
                    <a:lnTo>
                      <a:pt x="163" y="637"/>
                    </a:lnTo>
                    <a:lnTo>
                      <a:pt x="158" y="661"/>
                    </a:lnTo>
                    <a:lnTo>
                      <a:pt x="149" y="690"/>
                    </a:lnTo>
                    <a:lnTo>
                      <a:pt x="139" y="714"/>
                    </a:lnTo>
                    <a:lnTo>
                      <a:pt x="125" y="733"/>
                    </a:lnTo>
                    <a:lnTo>
                      <a:pt x="111" y="748"/>
                    </a:lnTo>
                    <a:lnTo>
                      <a:pt x="91" y="757"/>
                    </a:lnTo>
                    <a:lnTo>
                      <a:pt x="72" y="762"/>
                    </a:lnTo>
                    <a:lnTo>
                      <a:pt x="53" y="757"/>
                    </a:lnTo>
                    <a:lnTo>
                      <a:pt x="39" y="748"/>
                    </a:lnTo>
                    <a:lnTo>
                      <a:pt x="24" y="729"/>
                    </a:lnTo>
                    <a:lnTo>
                      <a:pt x="10" y="709"/>
                    </a:lnTo>
                    <a:lnTo>
                      <a:pt x="5" y="690"/>
                    </a:lnTo>
                    <a:lnTo>
                      <a:pt x="0" y="671"/>
                    </a:lnTo>
                    <a:lnTo>
                      <a:pt x="0" y="647"/>
                    </a:lnTo>
                    <a:lnTo>
                      <a:pt x="5" y="633"/>
                    </a:lnTo>
                    <a:lnTo>
                      <a:pt x="10" y="628"/>
                    </a:lnTo>
                    <a:lnTo>
                      <a:pt x="15" y="628"/>
                    </a:lnTo>
                    <a:lnTo>
                      <a:pt x="19" y="637"/>
                    </a:lnTo>
                    <a:lnTo>
                      <a:pt x="29" y="642"/>
                    </a:lnTo>
                    <a:lnTo>
                      <a:pt x="34" y="652"/>
                    </a:lnTo>
                    <a:lnTo>
                      <a:pt x="39" y="657"/>
                    </a:lnTo>
                    <a:lnTo>
                      <a:pt x="39" y="661"/>
                    </a:lnTo>
                    <a:lnTo>
                      <a:pt x="72" y="695"/>
                    </a:lnTo>
                    <a:lnTo>
                      <a:pt x="72" y="690"/>
                    </a:lnTo>
                    <a:lnTo>
                      <a:pt x="77" y="681"/>
                    </a:lnTo>
                    <a:lnTo>
                      <a:pt x="82" y="661"/>
                    </a:lnTo>
                    <a:lnTo>
                      <a:pt x="87" y="633"/>
                    </a:lnTo>
                    <a:lnTo>
                      <a:pt x="96" y="599"/>
                    </a:lnTo>
                    <a:lnTo>
                      <a:pt x="106" y="561"/>
                    </a:lnTo>
                    <a:lnTo>
                      <a:pt x="115" y="513"/>
                    </a:lnTo>
                    <a:lnTo>
                      <a:pt x="130" y="465"/>
                    </a:lnTo>
                    <a:lnTo>
                      <a:pt x="135" y="431"/>
                    </a:lnTo>
                    <a:lnTo>
                      <a:pt x="144" y="398"/>
                    </a:lnTo>
                    <a:lnTo>
                      <a:pt x="154" y="359"/>
                    </a:lnTo>
                    <a:lnTo>
                      <a:pt x="163" y="321"/>
                    </a:lnTo>
                    <a:lnTo>
                      <a:pt x="168" y="283"/>
                    </a:lnTo>
                    <a:lnTo>
                      <a:pt x="173" y="254"/>
                    </a:lnTo>
                    <a:lnTo>
                      <a:pt x="173" y="230"/>
                    </a:lnTo>
                    <a:lnTo>
                      <a:pt x="173" y="211"/>
                    </a:lnTo>
                    <a:lnTo>
                      <a:pt x="173" y="211"/>
                    </a:lnTo>
                    <a:lnTo>
                      <a:pt x="173" y="211"/>
                    </a:lnTo>
                    <a:lnTo>
                      <a:pt x="173" y="211"/>
                    </a:lnTo>
                    <a:lnTo>
                      <a:pt x="173" y="215"/>
                    </a:lnTo>
                    <a:lnTo>
                      <a:pt x="173" y="215"/>
                    </a:lnTo>
                    <a:lnTo>
                      <a:pt x="173" y="215"/>
                    </a:lnTo>
                    <a:lnTo>
                      <a:pt x="173" y="211"/>
                    </a:lnTo>
                    <a:lnTo>
                      <a:pt x="168" y="211"/>
                    </a:lnTo>
                    <a:lnTo>
                      <a:pt x="173" y="211"/>
                    </a:lnTo>
                    <a:lnTo>
                      <a:pt x="173" y="206"/>
                    </a:lnTo>
                    <a:lnTo>
                      <a:pt x="178" y="211"/>
                    </a:lnTo>
                    <a:lnTo>
                      <a:pt x="187" y="211"/>
                    </a:lnTo>
                    <a:lnTo>
                      <a:pt x="197" y="211"/>
                    </a:lnTo>
                    <a:lnTo>
                      <a:pt x="202" y="211"/>
                    </a:lnTo>
                    <a:lnTo>
                      <a:pt x="211" y="211"/>
                    </a:lnTo>
                    <a:lnTo>
                      <a:pt x="221" y="206"/>
                    </a:lnTo>
                    <a:lnTo>
                      <a:pt x="226" y="196"/>
                    </a:lnTo>
                    <a:lnTo>
                      <a:pt x="230" y="187"/>
                    </a:lnTo>
                    <a:lnTo>
                      <a:pt x="230" y="167"/>
                    </a:lnTo>
                    <a:lnTo>
                      <a:pt x="230" y="148"/>
                    </a:lnTo>
                    <a:lnTo>
                      <a:pt x="226" y="134"/>
                    </a:lnTo>
                    <a:lnTo>
                      <a:pt x="221" y="115"/>
                    </a:lnTo>
                    <a:lnTo>
                      <a:pt x="216" y="100"/>
                    </a:lnTo>
                    <a:lnTo>
                      <a:pt x="211" y="91"/>
                    </a:lnTo>
                    <a:lnTo>
                      <a:pt x="202" y="86"/>
                    </a:lnTo>
                    <a:lnTo>
                      <a:pt x="197" y="81"/>
                    </a:lnTo>
                    <a:lnTo>
                      <a:pt x="192" y="76"/>
                    </a:lnTo>
                    <a:lnTo>
                      <a:pt x="187" y="67"/>
                    </a:lnTo>
                    <a:lnTo>
                      <a:pt x="187" y="62"/>
                    </a:lnTo>
                    <a:lnTo>
                      <a:pt x="182" y="57"/>
                    </a:lnTo>
                    <a:lnTo>
                      <a:pt x="182" y="57"/>
                    </a:lnTo>
                    <a:lnTo>
                      <a:pt x="182" y="57"/>
                    </a:lnTo>
                    <a:lnTo>
                      <a:pt x="182" y="52"/>
                    </a:lnTo>
                    <a:lnTo>
                      <a:pt x="182" y="52"/>
                    </a:lnTo>
                    <a:lnTo>
                      <a:pt x="182" y="52"/>
                    </a:lnTo>
                    <a:lnTo>
                      <a:pt x="182" y="48"/>
                    </a:lnTo>
                    <a:lnTo>
                      <a:pt x="187" y="43"/>
                    </a:lnTo>
                    <a:lnTo>
                      <a:pt x="187" y="38"/>
                    </a:lnTo>
                    <a:lnTo>
                      <a:pt x="192" y="33"/>
                    </a:lnTo>
                    <a:lnTo>
                      <a:pt x="197" y="28"/>
                    </a:lnTo>
                    <a:lnTo>
                      <a:pt x="202" y="24"/>
                    </a:lnTo>
                    <a:lnTo>
                      <a:pt x="211" y="19"/>
                    </a:lnTo>
                    <a:lnTo>
                      <a:pt x="226" y="9"/>
                    </a:lnTo>
                    <a:lnTo>
                      <a:pt x="235" y="4"/>
                    </a:lnTo>
                    <a:lnTo>
                      <a:pt x="250" y="0"/>
                    </a:lnTo>
                    <a:lnTo>
                      <a:pt x="259" y="0"/>
                    </a:lnTo>
                    <a:lnTo>
                      <a:pt x="269" y="0"/>
                    </a:lnTo>
                    <a:lnTo>
                      <a:pt x="278" y="9"/>
                    </a:lnTo>
                    <a:lnTo>
                      <a:pt x="283" y="14"/>
                    </a:lnTo>
                    <a:lnTo>
                      <a:pt x="283" y="24"/>
                    </a:lnTo>
                    <a:lnTo>
                      <a:pt x="283" y="33"/>
                    </a:lnTo>
                    <a:lnTo>
                      <a:pt x="283" y="43"/>
                    </a:lnTo>
                    <a:lnTo>
                      <a:pt x="278" y="52"/>
                    </a:lnTo>
                    <a:lnTo>
                      <a:pt x="274" y="57"/>
                    </a:lnTo>
                    <a:lnTo>
                      <a:pt x="269" y="67"/>
                    </a:lnTo>
                    <a:lnTo>
                      <a:pt x="264" y="72"/>
                    </a:lnTo>
                    <a:lnTo>
                      <a:pt x="259" y="76"/>
                    </a:lnTo>
                    <a:lnTo>
                      <a:pt x="254" y="81"/>
                    </a:lnTo>
                    <a:lnTo>
                      <a:pt x="250" y="86"/>
                    </a:lnTo>
                    <a:lnTo>
                      <a:pt x="245" y="95"/>
                    </a:lnTo>
                    <a:lnTo>
                      <a:pt x="240" y="105"/>
                    </a:lnTo>
                    <a:lnTo>
                      <a:pt x="240" y="115"/>
                    </a:lnTo>
                    <a:lnTo>
                      <a:pt x="235" y="124"/>
                    </a:lnTo>
                    <a:lnTo>
                      <a:pt x="230" y="129"/>
                    </a:lnTo>
                    <a:lnTo>
                      <a:pt x="230" y="139"/>
                    </a:lnTo>
                    <a:lnTo>
                      <a:pt x="230" y="153"/>
                    </a:lnTo>
                    <a:lnTo>
                      <a:pt x="226" y="163"/>
                    </a:lnTo>
                    <a:lnTo>
                      <a:pt x="226" y="177"/>
                    </a:lnTo>
                    <a:lnTo>
                      <a:pt x="226" y="191"/>
                    </a:lnTo>
                    <a:lnTo>
                      <a:pt x="226" y="201"/>
                    </a:lnTo>
                    <a:lnTo>
                      <a:pt x="230" y="211"/>
                    </a:lnTo>
                    <a:lnTo>
                      <a:pt x="235" y="211"/>
                    </a:lnTo>
                    <a:lnTo>
                      <a:pt x="245" y="215"/>
                    </a:lnTo>
                    <a:lnTo>
                      <a:pt x="259" y="211"/>
                    </a:lnTo>
                    <a:lnTo>
                      <a:pt x="269" y="206"/>
                    </a:lnTo>
                    <a:lnTo>
                      <a:pt x="283" y="196"/>
                    </a:lnTo>
                    <a:lnTo>
                      <a:pt x="293" y="191"/>
                    </a:lnTo>
                    <a:lnTo>
                      <a:pt x="307" y="177"/>
                    </a:lnTo>
                    <a:lnTo>
                      <a:pt x="317" y="167"/>
                    </a:lnTo>
                    <a:lnTo>
                      <a:pt x="322" y="158"/>
                    </a:lnTo>
                    <a:close/>
                  </a:path>
                </a:pathLst>
              </a:custGeom>
              <a:solidFill>
                <a:srgbClr val="AA7E6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04" name="Freeform 180"/>
              <p:cNvSpPr>
                <a:spLocks/>
              </p:cNvSpPr>
              <p:nvPr/>
            </p:nvSpPr>
            <p:spPr bwMode="auto">
              <a:xfrm>
                <a:off x="817" y="9384"/>
                <a:ext cx="797" cy="930"/>
              </a:xfrm>
              <a:custGeom>
                <a:avLst/>
                <a:gdLst/>
                <a:ahLst/>
                <a:cxnLst>
                  <a:cxn ang="0">
                    <a:pos x="677" y="762"/>
                  </a:cxn>
                  <a:cxn ang="0">
                    <a:pos x="610" y="767"/>
                  </a:cxn>
                  <a:cxn ang="0">
                    <a:pos x="581" y="767"/>
                  </a:cxn>
                  <a:cxn ang="0">
                    <a:pos x="557" y="753"/>
                  </a:cxn>
                  <a:cxn ang="0">
                    <a:pos x="519" y="709"/>
                  </a:cxn>
                  <a:cxn ang="0">
                    <a:pos x="504" y="671"/>
                  </a:cxn>
                  <a:cxn ang="0">
                    <a:pos x="509" y="652"/>
                  </a:cxn>
                  <a:cxn ang="0">
                    <a:pos x="528" y="623"/>
                  </a:cxn>
                  <a:cxn ang="0">
                    <a:pos x="547" y="599"/>
                  </a:cxn>
                  <a:cxn ang="0">
                    <a:pos x="562" y="590"/>
                  </a:cxn>
                  <a:cxn ang="0">
                    <a:pos x="581" y="580"/>
                  </a:cxn>
                  <a:cxn ang="0">
                    <a:pos x="595" y="542"/>
                  </a:cxn>
                  <a:cxn ang="0">
                    <a:pos x="586" y="518"/>
                  </a:cxn>
                  <a:cxn ang="0">
                    <a:pos x="571" y="503"/>
                  </a:cxn>
                  <a:cxn ang="0">
                    <a:pos x="566" y="479"/>
                  </a:cxn>
                  <a:cxn ang="0">
                    <a:pos x="557" y="450"/>
                  </a:cxn>
                  <a:cxn ang="0">
                    <a:pos x="552" y="436"/>
                  </a:cxn>
                  <a:cxn ang="0">
                    <a:pos x="547" y="426"/>
                  </a:cxn>
                  <a:cxn ang="0">
                    <a:pos x="552" y="426"/>
                  </a:cxn>
                  <a:cxn ang="0">
                    <a:pos x="557" y="412"/>
                  </a:cxn>
                  <a:cxn ang="0">
                    <a:pos x="552" y="383"/>
                  </a:cxn>
                  <a:cxn ang="0">
                    <a:pos x="547" y="364"/>
                  </a:cxn>
                  <a:cxn ang="0">
                    <a:pos x="557" y="350"/>
                  </a:cxn>
                  <a:cxn ang="0">
                    <a:pos x="566" y="326"/>
                  </a:cxn>
                  <a:cxn ang="0">
                    <a:pos x="576" y="302"/>
                  </a:cxn>
                  <a:cxn ang="0">
                    <a:pos x="562" y="278"/>
                  </a:cxn>
                  <a:cxn ang="0">
                    <a:pos x="533" y="249"/>
                  </a:cxn>
                  <a:cxn ang="0">
                    <a:pos x="509" y="235"/>
                  </a:cxn>
                  <a:cxn ang="0">
                    <a:pos x="504" y="225"/>
                  </a:cxn>
                  <a:cxn ang="0">
                    <a:pos x="504" y="201"/>
                  </a:cxn>
                  <a:cxn ang="0">
                    <a:pos x="504" y="187"/>
                  </a:cxn>
                  <a:cxn ang="0">
                    <a:pos x="495" y="172"/>
                  </a:cxn>
                  <a:cxn ang="0">
                    <a:pos x="485" y="158"/>
                  </a:cxn>
                  <a:cxn ang="0">
                    <a:pos x="475" y="139"/>
                  </a:cxn>
                  <a:cxn ang="0">
                    <a:pos x="461" y="110"/>
                  </a:cxn>
                  <a:cxn ang="0">
                    <a:pos x="423" y="57"/>
                  </a:cxn>
                  <a:cxn ang="0">
                    <a:pos x="355" y="19"/>
                  </a:cxn>
                  <a:cxn ang="0">
                    <a:pos x="279" y="0"/>
                  </a:cxn>
                  <a:cxn ang="0">
                    <a:pos x="154" y="33"/>
                  </a:cxn>
                  <a:cxn ang="0">
                    <a:pos x="48" y="110"/>
                  </a:cxn>
                  <a:cxn ang="0">
                    <a:pos x="5" y="230"/>
                  </a:cxn>
                  <a:cxn ang="0">
                    <a:pos x="10" y="316"/>
                  </a:cxn>
                  <a:cxn ang="0">
                    <a:pos x="58" y="460"/>
                  </a:cxn>
                  <a:cxn ang="0">
                    <a:pos x="144" y="570"/>
                  </a:cxn>
                  <a:cxn ang="0">
                    <a:pos x="159" y="628"/>
                  </a:cxn>
                  <a:cxn ang="0">
                    <a:pos x="159" y="685"/>
                  </a:cxn>
                  <a:cxn ang="0">
                    <a:pos x="144" y="738"/>
                  </a:cxn>
                  <a:cxn ang="0">
                    <a:pos x="106" y="796"/>
                  </a:cxn>
                  <a:cxn ang="0">
                    <a:pos x="72" y="834"/>
                  </a:cxn>
                  <a:cxn ang="0">
                    <a:pos x="168" y="849"/>
                  </a:cxn>
                  <a:cxn ang="0">
                    <a:pos x="375" y="892"/>
                  </a:cxn>
                  <a:cxn ang="0">
                    <a:pos x="475" y="920"/>
                  </a:cxn>
                  <a:cxn ang="0">
                    <a:pos x="643" y="930"/>
                  </a:cxn>
                  <a:cxn ang="0">
                    <a:pos x="749" y="896"/>
                  </a:cxn>
                  <a:cxn ang="0">
                    <a:pos x="797" y="853"/>
                  </a:cxn>
                  <a:cxn ang="0">
                    <a:pos x="778" y="810"/>
                  </a:cxn>
                  <a:cxn ang="0">
                    <a:pos x="725" y="762"/>
                  </a:cxn>
                </a:cxnLst>
                <a:rect l="0" t="0" r="r" b="b"/>
                <a:pathLst>
                  <a:path w="797" h="930">
                    <a:moveTo>
                      <a:pt x="710" y="762"/>
                    </a:moveTo>
                    <a:lnTo>
                      <a:pt x="706" y="762"/>
                    </a:lnTo>
                    <a:lnTo>
                      <a:pt x="696" y="762"/>
                    </a:lnTo>
                    <a:lnTo>
                      <a:pt x="677" y="762"/>
                    </a:lnTo>
                    <a:lnTo>
                      <a:pt x="658" y="762"/>
                    </a:lnTo>
                    <a:lnTo>
                      <a:pt x="638" y="762"/>
                    </a:lnTo>
                    <a:lnTo>
                      <a:pt x="624" y="767"/>
                    </a:lnTo>
                    <a:lnTo>
                      <a:pt x="610" y="767"/>
                    </a:lnTo>
                    <a:lnTo>
                      <a:pt x="600" y="767"/>
                    </a:lnTo>
                    <a:lnTo>
                      <a:pt x="595" y="767"/>
                    </a:lnTo>
                    <a:lnTo>
                      <a:pt x="590" y="767"/>
                    </a:lnTo>
                    <a:lnTo>
                      <a:pt x="581" y="767"/>
                    </a:lnTo>
                    <a:lnTo>
                      <a:pt x="576" y="762"/>
                    </a:lnTo>
                    <a:lnTo>
                      <a:pt x="571" y="762"/>
                    </a:lnTo>
                    <a:lnTo>
                      <a:pt x="566" y="757"/>
                    </a:lnTo>
                    <a:lnTo>
                      <a:pt x="557" y="753"/>
                    </a:lnTo>
                    <a:lnTo>
                      <a:pt x="547" y="743"/>
                    </a:lnTo>
                    <a:lnTo>
                      <a:pt x="538" y="729"/>
                    </a:lnTo>
                    <a:lnTo>
                      <a:pt x="528" y="719"/>
                    </a:lnTo>
                    <a:lnTo>
                      <a:pt x="519" y="709"/>
                    </a:lnTo>
                    <a:lnTo>
                      <a:pt x="514" y="695"/>
                    </a:lnTo>
                    <a:lnTo>
                      <a:pt x="509" y="685"/>
                    </a:lnTo>
                    <a:lnTo>
                      <a:pt x="504" y="676"/>
                    </a:lnTo>
                    <a:lnTo>
                      <a:pt x="504" y="671"/>
                    </a:lnTo>
                    <a:lnTo>
                      <a:pt x="504" y="661"/>
                    </a:lnTo>
                    <a:lnTo>
                      <a:pt x="504" y="661"/>
                    </a:lnTo>
                    <a:lnTo>
                      <a:pt x="504" y="657"/>
                    </a:lnTo>
                    <a:lnTo>
                      <a:pt x="509" y="652"/>
                    </a:lnTo>
                    <a:lnTo>
                      <a:pt x="514" y="647"/>
                    </a:lnTo>
                    <a:lnTo>
                      <a:pt x="519" y="637"/>
                    </a:lnTo>
                    <a:lnTo>
                      <a:pt x="523" y="633"/>
                    </a:lnTo>
                    <a:lnTo>
                      <a:pt x="528" y="623"/>
                    </a:lnTo>
                    <a:lnTo>
                      <a:pt x="533" y="618"/>
                    </a:lnTo>
                    <a:lnTo>
                      <a:pt x="538" y="613"/>
                    </a:lnTo>
                    <a:lnTo>
                      <a:pt x="542" y="609"/>
                    </a:lnTo>
                    <a:lnTo>
                      <a:pt x="547" y="599"/>
                    </a:lnTo>
                    <a:lnTo>
                      <a:pt x="547" y="594"/>
                    </a:lnTo>
                    <a:lnTo>
                      <a:pt x="552" y="594"/>
                    </a:lnTo>
                    <a:lnTo>
                      <a:pt x="557" y="590"/>
                    </a:lnTo>
                    <a:lnTo>
                      <a:pt x="562" y="590"/>
                    </a:lnTo>
                    <a:lnTo>
                      <a:pt x="566" y="590"/>
                    </a:lnTo>
                    <a:lnTo>
                      <a:pt x="566" y="585"/>
                    </a:lnTo>
                    <a:lnTo>
                      <a:pt x="571" y="585"/>
                    </a:lnTo>
                    <a:lnTo>
                      <a:pt x="581" y="580"/>
                    </a:lnTo>
                    <a:lnTo>
                      <a:pt x="586" y="570"/>
                    </a:lnTo>
                    <a:lnTo>
                      <a:pt x="590" y="561"/>
                    </a:lnTo>
                    <a:lnTo>
                      <a:pt x="590" y="551"/>
                    </a:lnTo>
                    <a:lnTo>
                      <a:pt x="595" y="542"/>
                    </a:lnTo>
                    <a:lnTo>
                      <a:pt x="590" y="537"/>
                    </a:lnTo>
                    <a:lnTo>
                      <a:pt x="590" y="527"/>
                    </a:lnTo>
                    <a:lnTo>
                      <a:pt x="586" y="522"/>
                    </a:lnTo>
                    <a:lnTo>
                      <a:pt x="586" y="518"/>
                    </a:lnTo>
                    <a:lnTo>
                      <a:pt x="581" y="513"/>
                    </a:lnTo>
                    <a:lnTo>
                      <a:pt x="576" y="508"/>
                    </a:lnTo>
                    <a:lnTo>
                      <a:pt x="576" y="508"/>
                    </a:lnTo>
                    <a:lnTo>
                      <a:pt x="571" y="503"/>
                    </a:lnTo>
                    <a:lnTo>
                      <a:pt x="571" y="498"/>
                    </a:lnTo>
                    <a:lnTo>
                      <a:pt x="571" y="494"/>
                    </a:lnTo>
                    <a:lnTo>
                      <a:pt x="566" y="484"/>
                    </a:lnTo>
                    <a:lnTo>
                      <a:pt x="566" y="479"/>
                    </a:lnTo>
                    <a:lnTo>
                      <a:pt x="562" y="470"/>
                    </a:lnTo>
                    <a:lnTo>
                      <a:pt x="562" y="465"/>
                    </a:lnTo>
                    <a:lnTo>
                      <a:pt x="557" y="455"/>
                    </a:lnTo>
                    <a:lnTo>
                      <a:pt x="557" y="450"/>
                    </a:lnTo>
                    <a:lnTo>
                      <a:pt x="557" y="446"/>
                    </a:lnTo>
                    <a:lnTo>
                      <a:pt x="557" y="441"/>
                    </a:lnTo>
                    <a:lnTo>
                      <a:pt x="557" y="436"/>
                    </a:lnTo>
                    <a:lnTo>
                      <a:pt x="552" y="436"/>
                    </a:lnTo>
                    <a:lnTo>
                      <a:pt x="552" y="431"/>
                    </a:lnTo>
                    <a:lnTo>
                      <a:pt x="552" y="431"/>
                    </a:lnTo>
                    <a:lnTo>
                      <a:pt x="547" y="426"/>
                    </a:lnTo>
                    <a:lnTo>
                      <a:pt x="547" y="426"/>
                    </a:lnTo>
                    <a:lnTo>
                      <a:pt x="547" y="426"/>
                    </a:lnTo>
                    <a:lnTo>
                      <a:pt x="547" y="426"/>
                    </a:lnTo>
                    <a:lnTo>
                      <a:pt x="547" y="426"/>
                    </a:lnTo>
                    <a:lnTo>
                      <a:pt x="552" y="426"/>
                    </a:lnTo>
                    <a:lnTo>
                      <a:pt x="552" y="422"/>
                    </a:lnTo>
                    <a:lnTo>
                      <a:pt x="557" y="422"/>
                    </a:lnTo>
                    <a:lnTo>
                      <a:pt x="557" y="417"/>
                    </a:lnTo>
                    <a:lnTo>
                      <a:pt x="557" y="412"/>
                    </a:lnTo>
                    <a:lnTo>
                      <a:pt x="557" y="402"/>
                    </a:lnTo>
                    <a:lnTo>
                      <a:pt x="557" y="393"/>
                    </a:lnTo>
                    <a:lnTo>
                      <a:pt x="552" y="388"/>
                    </a:lnTo>
                    <a:lnTo>
                      <a:pt x="552" y="383"/>
                    </a:lnTo>
                    <a:lnTo>
                      <a:pt x="552" y="374"/>
                    </a:lnTo>
                    <a:lnTo>
                      <a:pt x="547" y="369"/>
                    </a:lnTo>
                    <a:lnTo>
                      <a:pt x="547" y="369"/>
                    </a:lnTo>
                    <a:lnTo>
                      <a:pt x="547" y="364"/>
                    </a:lnTo>
                    <a:lnTo>
                      <a:pt x="547" y="359"/>
                    </a:lnTo>
                    <a:lnTo>
                      <a:pt x="552" y="354"/>
                    </a:lnTo>
                    <a:lnTo>
                      <a:pt x="552" y="354"/>
                    </a:lnTo>
                    <a:lnTo>
                      <a:pt x="557" y="350"/>
                    </a:lnTo>
                    <a:lnTo>
                      <a:pt x="557" y="345"/>
                    </a:lnTo>
                    <a:lnTo>
                      <a:pt x="562" y="335"/>
                    </a:lnTo>
                    <a:lnTo>
                      <a:pt x="566" y="331"/>
                    </a:lnTo>
                    <a:lnTo>
                      <a:pt x="566" y="326"/>
                    </a:lnTo>
                    <a:lnTo>
                      <a:pt x="571" y="321"/>
                    </a:lnTo>
                    <a:lnTo>
                      <a:pt x="576" y="316"/>
                    </a:lnTo>
                    <a:lnTo>
                      <a:pt x="576" y="311"/>
                    </a:lnTo>
                    <a:lnTo>
                      <a:pt x="576" y="302"/>
                    </a:lnTo>
                    <a:lnTo>
                      <a:pt x="576" y="297"/>
                    </a:lnTo>
                    <a:lnTo>
                      <a:pt x="576" y="292"/>
                    </a:lnTo>
                    <a:lnTo>
                      <a:pt x="571" y="287"/>
                    </a:lnTo>
                    <a:lnTo>
                      <a:pt x="562" y="278"/>
                    </a:lnTo>
                    <a:lnTo>
                      <a:pt x="557" y="273"/>
                    </a:lnTo>
                    <a:lnTo>
                      <a:pt x="547" y="263"/>
                    </a:lnTo>
                    <a:lnTo>
                      <a:pt x="538" y="259"/>
                    </a:lnTo>
                    <a:lnTo>
                      <a:pt x="533" y="249"/>
                    </a:lnTo>
                    <a:lnTo>
                      <a:pt x="523" y="244"/>
                    </a:lnTo>
                    <a:lnTo>
                      <a:pt x="519" y="239"/>
                    </a:lnTo>
                    <a:lnTo>
                      <a:pt x="509" y="235"/>
                    </a:lnTo>
                    <a:lnTo>
                      <a:pt x="509" y="235"/>
                    </a:lnTo>
                    <a:lnTo>
                      <a:pt x="504" y="235"/>
                    </a:lnTo>
                    <a:lnTo>
                      <a:pt x="504" y="230"/>
                    </a:lnTo>
                    <a:lnTo>
                      <a:pt x="504" y="230"/>
                    </a:lnTo>
                    <a:lnTo>
                      <a:pt x="504" y="225"/>
                    </a:lnTo>
                    <a:lnTo>
                      <a:pt x="504" y="215"/>
                    </a:lnTo>
                    <a:lnTo>
                      <a:pt x="504" y="211"/>
                    </a:lnTo>
                    <a:lnTo>
                      <a:pt x="504" y="206"/>
                    </a:lnTo>
                    <a:lnTo>
                      <a:pt x="504" y="201"/>
                    </a:lnTo>
                    <a:lnTo>
                      <a:pt x="504" y="196"/>
                    </a:lnTo>
                    <a:lnTo>
                      <a:pt x="504" y="191"/>
                    </a:lnTo>
                    <a:lnTo>
                      <a:pt x="504" y="187"/>
                    </a:lnTo>
                    <a:lnTo>
                      <a:pt x="504" y="187"/>
                    </a:lnTo>
                    <a:lnTo>
                      <a:pt x="504" y="182"/>
                    </a:lnTo>
                    <a:lnTo>
                      <a:pt x="499" y="177"/>
                    </a:lnTo>
                    <a:lnTo>
                      <a:pt x="499" y="177"/>
                    </a:lnTo>
                    <a:lnTo>
                      <a:pt x="495" y="172"/>
                    </a:lnTo>
                    <a:lnTo>
                      <a:pt x="495" y="167"/>
                    </a:lnTo>
                    <a:lnTo>
                      <a:pt x="490" y="167"/>
                    </a:lnTo>
                    <a:lnTo>
                      <a:pt x="490" y="163"/>
                    </a:lnTo>
                    <a:lnTo>
                      <a:pt x="485" y="158"/>
                    </a:lnTo>
                    <a:lnTo>
                      <a:pt x="485" y="153"/>
                    </a:lnTo>
                    <a:lnTo>
                      <a:pt x="480" y="148"/>
                    </a:lnTo>
                    <a:lnTo>
                      <a:pt x="480" y="143"/>
                    </a:lnTo>
                    <a:lnTo>
                      <a:pt x="475" y="139"/>
                    </a:lnTo>
                    <a:lnTo>
                      <a:pt x="475" y="134"/>
                    </a:lnTo>
                    <a:lnTo>
                      <a:pt x="471" y="129"/>
                    </a:lnTo>
                    <a:lnTo>
                      <a:pt x="466" y="119"/>
                    </a:lnTo>
                    <a:lnTo>
                      <a:pt x="461" y="110"/>
                    </a:lnTo>
                    <a:lnTo>
                      <a:pt x="456" y="100"/>
                    </a:lnTo>
                    <a:lnTo>
                      <a:pt x="447" y="86"/>
                    </a:lnTo>
                    <a:lnTo>
                      <a:pt x="437" y="71"/>
                    </a:lnTo>
                    <a:lnTo>
                      <a:pt x="423" y="57"/>
                    </a:lnTo>
                    <a:lnTo>
                      <a:pt x="408" y="48"/>
                    </a:lnTo>
                    <a:lnTo>
                      <a:pt x="389" y="38"/>
                    </a:lnTo>
                    <a:lnTo>
                      <a:pt x="375" y="28"/>
                    </a:lnTo>
                    <a:lnTo>
                      <a:pt x="355" y="19"/>
                    </a:lnTo>
                    <a:lnTo>
                      <a:pt x="336" y="14"/>
                    </a:lnTo>
                    <a:lnTo>
                      <a:pt x="317" y="9"/>
                    </a:lnTo>
                    <a:lnTo>
                      <a:pt x="298" y="4"/>
                    </a:lnTo>
                    <a:lnTo>
                      <a:pt x="279" y="0"/>
                    </a:lnTo>
                    <a:lnTo>
                      <a:pt x="259" y="4"/>
                    </a:lnTo>
                    <a:lnTo>
                      <a:pt x="235" y="4"/>
                    </a:lnTo>
                    <a:lnTo>
                      <a:pt x="197" y="14"/>
                    </a:lnTo>
                    <a:lnTo>
                      <a:pt x="154" y="33"/>
                    </a:lnTo>
                    <a:lnTo>
                      <a:pt x="111" y="57"/>
                    </a:lnTo>
                    <a:lnTo>
                      <a:pt x="92" y="71"/>
                    </a:lnTo>
                    <a:lnTo>
                      <a:pt x="68" y="91"/>
                    </a:lnTo>
                    <a:lnTo>
                      <a:pt x="48" y="110"/>
                    </a:lnTo>
                    <a:lnTo>
                      <a:pt x="34" y="139"/>
                    </a:lnTo>
                    <a:lnTo>
                      <a:pt x="20" y="167"/>
                    </a:lnTo>
                    <a:lnTo>
                      <a:pt x="10" y="196"/>
                    </a:lnTo>
                    <a:lnTo>
                      <a:pt x="5" y="230"/>
                    </a:lnTo>
                    <a:lnTo>
                      <a:pt x="0" y="273"/>
                    </a:lnTo>
                    <a:lnTo>
                      <a:pt x="0" y="278"/>
                    </a:lnTo>
                    <a:lnTo>
                      <a:pt x="5" y="292"/>
                    </a:lnTo>
                    <a:lnTo>
                      <a:pt x="10" y="316"/>
                    </a:lnTo>
                    <a:lnTo>
                      <a:pt x="15" y="350"/>
                    </a:lnTo>
                    <a:lnTo>
                      <a:pt x="24" y="383"/>
                    </a:lnTo>
                    <a:lnTo>
                      <a:pt x="39" y="422"/>
                    </a:lnTo>
                    <a:lnTo>
                      <a:pt x="58" y="460"/>
                    </a:lnTo>
                    <a:lnTo>
                      <a:pt x="87" y="494"/>
                    </a:lnTo>
                    <a:lnTo>
                      <a:pt x="111" y="522"/>
                    </a:lnTo>
                    <a:lnTo>
                      <a:pt x="130" y="551"/>
                    </a:lnTo>
                    <a:lnTo>
                      <a:pt x="144" y="570"/>
                    </a:lnTo>
                    <a:lnTo>
                      <a:pt x="154" y="585"/>
                    </a:lnTo>
                    <a:lnTo>
                      <a:pt x="159" y="599"/>
                    </a:lnTo>
                    <a:lnTo>
                      <a:pt x="159" y="613"/>
                    </a:lnTo>
                    <a:lnTo>
                      <a:pt x="159" y="628"/>
                    </a:lnTo>
                    <a:lnTo>
                      <a:pt x="159" y="642"/>
                    </a:lnTo>
                    <a:lnTo>
                      <a:pt x="159" y="657"/>
                    </a:lnTo>
                    <a:lnTo>
                      <a:pt x="159" y="671"/>
                    </a:lnTo>
                    <a:lnTo>
                      <a:pt x="159" y="685"/>
                    </a:lnTo>
                    <a:lnTo>
                      <a:pt x="159" y="700"/>
                    </a:lnTo>
                    <a:lnTo>
                      <a:pt x="154" y="714"/>
                    </a:lnTo>
                    <a:lnTo>
                      <a:pt x="149" y="724"/>
                    </a:lnTo>
                    <a:lnTo>
                      <a:pt x="144" y="738"/>
                    </a:lnTo>
                    <a:lnTo>
                      <a:pt x="135" y="753"/>
                    </a:lnTo>
                    <a:lnTo>
                      <a:pt x="125" y="767"/>
                    </a:lnTo>
                    <a:lnTo>
                      <a:pt x="116" y="781"/>
                    </a:lnTo>
                    <a:lnTo>
                      <a:pt x="106" y="796"/>
                    </a:lnTo>
                    <a:lnTo>
                      <a:pt x="92" y="810"/>
                    </a:lnTo>
                    <a:lnTo>
                      <a:pt x="82" y="820"/>
                    </a:lnTo>
                    <a:lnTo>
                      <a:pt x="77" y="829"/>
                    </a:lnTo>
                    <a:lnTo>
                      <a:pt x="72" y="834"/>
                    </a:lnTo>
                    <a:lnTo>
                      <a:pt x="72" y="834"/>
                    </a:lnTo>
                    <a:lnTo>
                      <a:pt x="82" y="834"/>
                    </a:lnTo>
                    <a:lnTo>
                      <a:pt x="120" y="844"/>
                    </a:lnTo>
                    <a:lnTo>
                      <a:pt x="168" y="849"/>
                    </a:lnTo>
                    <a:lnTo>
                      <a:pt x="226" y="858"/>
                    </a:lnTo>
                    <a:lnTo>
                      <a:pt x="283" y="868"/>
                    </a:lnTo>
                    <a:lnTo>
                      <a:pt x="336" y="882"/>
                    </a:lnTo>
                    <a:lnTo>
                      <a:pt x="375" y="892"/>
                    </a:lnTo>
                    <a:lnTo>
                      <a:pt x="394" y="901"/>
                    </a:lnTo>
                    <a:lnTo>
                      <a:pt x="408" y="906"/>
                    </a:lnTo>
                    <a:lnTo>
                      <a:pt x="437" y="916"/>
                    </a:lnTo>
                    <a:lnTo>
                      <a:pt x="475" y="920"/>
                    </a:lnTo>
                    <a:lnTo>
                      <a:pt x="519" y="925"/>
                    </a:lnTo>
                    <a:lnTo>
                      <a:pt x="562" y="930"/>
                    </a:lnTo>
                    <a:lnTo>
                      <a:pt x="605" y="930"/>
                    </a:lnTo>
                    <a:lnTo>
                      <a:pt x="643" y="930"/>
                    </a:lnTo>
                    <a:lnTo>
                      <a:pt x="677" y="925"/>
                    </a:lnTo>
                    <a:lnTo>
                      <a:pt x="701" y="920"/>
                    </a:lnTo>
                    <a:lnTo>
                      <a:pt x="725" y="911"/>
                    </a:lnTo>
                    <a:lnTo>
                      <a:pt x="749" y="896"/>
                    </a:lnTo>
                    <a:lnTo>
                      <a:pt x="768" y="887"/>
                    </a:lnTo>
                    <a:lnTo>
                      <a:pt x="782" y="872"/>
                    </a:lnTo>
                    <a:lnTo>
                      <a:pt x="792" y="863"/>
                    </a:lnTo>
                    <a:lnTo>
                      <a:pt x="797" y="853"/>
                    </a:lnTo>
                    <a:lnTo>
                      <a:pt x="797" y="844"/>
                    </a:lnTo>
                    <a:lnTo>
                      <a:pt x="792" y="834"/>
                    </a:lnTo>
                    <a:lnTo>
                      <a:pt x="787" y="820"/>
                    </a:lnTo>
                    <a:lnTo>
                      <a:pt x="778" y="810"/>
                    </a:lnTo>
                    <a:lnTo>
                      <a:pt x="763" y="796"/>
                    </a:lnTo>
                    <a:lnTo>
                      <a:pt x="754" y="781"/>
                    </a:lnTo>
                    <a:lnTo>
                      <a:pt x="739" y="772"/>
                    </a:lnTo>
                    <a:lnTo>
                      <a:pt x="725" y="762"/>
                    </a:lnTo>
                    <a:lnTo>
                      <a:pt x="710" y="762"/>
                    </a:lnTo>
                  </a:path>
                </a:pathLst>
              </a:custGeom>
              <a:noFill/>
              <a:ln w="5">
                <a:solidFill>
                  <a:srgbClr val="655041"/>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205" name="Freeform 181"/>
              <p:cNvSpPr>
                <a:spLocks/>
              </p:cNvSpPr>
              <p:nvPr/>
            </p:nvSpPr>
            <p:spPr bwMode="auto">
              <a:xfrm>
                <a:off x="688" y="10127"/>
                <a:ext cx="1290" cy="1031"/>
              </a:xfrm>
              <a:custGeom>
                <a:avLst/>
                <a:gdLst/>
                <a:ahLst/>
                <a:cxnLst>
                  <a:cxn ang="0">
                    <a:pos x="158" y="983"/>
                  </a:cxn>
                  <a:cxn ang="0">
                    <a:pos x="67" y="815"/>
                  </a:cxn>
                  <a:cxn ang="0">
                    <a:pos x="5" y="638"/>
                  </a:cxn>
                  <a:cxn ang="0">
                    <a:pos x="0" y="494"/>
                  </a:cxn>
                  <a:cxn ang="0">
                    <a:pos x="5" y="288"/>
                  </a:cxn>
                  <a:cxn ang="0">
                    <a:pos x="38" y="182"/>
                  </a:cxn>
                  <a:cxn ang="0">
                    <a:pos x="91" y="134"/>
                  </a:cxn>
                  <a:cxn ang="0">
                    <a:pos x="144" y="106"/>
                  </a:cxn>
                  <a:cxn ang="0">
                    <a:pos x="201" y="86"/>
                  </a:cxn>
                  <a:cxn ang="0">
                    <a:pos x="264" y="77"/>
                  </a:cxn>
                  <a:cxn ang="0">
                    <a:pos x="293" y="72"/>
                  </a:cxn>
                  <a:cxn ang="0">
                    <a:pos x="412" y="77"/>
                  </a:cxn>
                  <a:cxn ang="0">
                    <a:pos x="484" y="96"/>
                  </a:cxn>
                  <a:cxn ang="0">
                    <a:pos x="556" y="125"/>
                  </a:cxn>
                  <a:cxn ang="0">
                    <a:pos x="643" y="144"/>
                  </a:cxn>
                  <a:cxn ang="0">
                    <a:pos x="739" y="153"/>
                  </a:cxn>
                  <a:cxn ang="0">
                    <a:pos x="782" y="153"/>
                  </a:cxn>
                  <a:cxn ang="0">
                    <a:pos x="835" y="134"/>
                  </a:cxn>
                  <a:cxn ang="0">
                    <a:pos x="883" y="106"/>
                  </a:cxn>
                  <a:cxn ang="0">
                    <a:pos x="883" y="82"/>
                  </a:cxn>
                  <a:cxn ang="0">
                    <a:pos x="854" y="38"/>
                  </a:cxn>
                  <a:cxn ang="0">
                    <a:pos x="825" y="5"/>
                  </a:cxn>
                  <a:cxn ang="0">
                    <a:pos x="835" y="0"/>
                  </a:cxn>
                  <a:cxn ang="0">
                    <a:pos x="873" y="5"/>
                  </a:cxn>
                  <a:cxn ang="0">
                    <a:pos x="916" y="5"/>
                  </a:cxn>
                  <a:cxn ang="0">
                    <a:pos x="969" y="19"/>
                  </a:cxn>
                  <a:cxn ang="0">
                    <a:pos x="1026" y="62"/>
                  </a:cxn>
                  <a:cxn ang="0">
                    <a:pos x="1084" y="139"/>
                  </a:cxn>
                  <a:cxn ang="0">
                    <a:pos x="1118" y="197"/>
                  </a:cxn>
                  <a:cxn ang="0">
                    <a:pos x="1137" y="245"/>
                  </a:cxn>
                  <a:cxn ang="0">
                    <a:pos x="1166" y="297"/>
                  </a:cxn>
                  <a:cxn ang="0">
                    <a:pos x="1204" y="345"/>
                  </a:cxn>
                  <a:cxn ang="0">
                    <a:pos x="1209" y="360"/>
                  </a:cxn>
                  <a:cxn ang="0">
                    <a:pos x="1190" y="384"/>
                  </a:cxn>
                  <a:cxn ang="0">
                    <a:pos x="1170" y="417"/>
                  </a:cxn>
                  <a:cxn ang="0">
                    <a:pos x="1170" y="432"/>
                  </a:cxn>
                  <a:cxn ang="0">
                    <a:pos x="1180" y="446"/>
                  </a:cxn>
                  <a:cxn ang="0">
                    <a:pos x="1204" y="475"/>
                  </a:cxn>
                  <a:cxn ang="0">
                    <a:pos x="1218" y="513"/>
                  </a:cxn>
                  <a:cxn ang="0">
                    <a:pos x="1228" y="542"/>
                  </a:cxn>
                  <a:cxn ang="0">
                    <a:pos x="1252" y="571"/>
                  </a:cxn>
                  <a:cxn ang="0">
                    <a:pos x="1281" y="600"/>
                  </a:cxn>
                  <a:cxn ang="0">
                    <a:pos x="1290" y="614"/>
                  </a:cxn>
                  <a:cxn ang="0">
                    <a:pos x="556" y="854"/>
                  </a:cxn>
                  <a:cxn ang="0">
                    <a:pos x="484" y="758"/>
                  </a:cxn>
                  <a:cxn ang="0">
                    <a:pos x="350" y="859"/>
                  </a:cxn>
                  <a:cxn ang="0">
                    <a:pos x="240" y="964"/>
                  </a:cxn>
                  <a:cxn ang="0">
                    <a:pos x="201" y="1017"/>
                  </a:cxn>
                  <a:cxn ang="0">
                    <a:pos x="187" y="1031"/>
                  </a:cxn>
                </a:cxnLst>
                <a:rect l="0" t="0" r="r" b="b"/>
                <a:pathLst>
                  <a:path w="1290" h="1031">
                    <a:moveTo>
                      <a:pt x="187" y="1031"/>
                    </a:moveTo>
                    <a:lnTo>
                      <a:pt x="182" y="1017"/>
                    </a:lnTo>
                    <a:lnTo>
                      <a:pt x="158" y="983"/>
                    </a:lnTo>
                    <a:lnTo>
                      <a:pt x="134" y="935"/>
                    </a:lnTo>
                    <a:lnTo>
                      <a:pt x="101" y="878"/>
                    </a:lnTo>
                    <a:lnTo>
                      <a:pt x="67" y="815"/>
                    </a:lnTo>
                    <a:lnTo>
                      <a:pt x="38" y="748"/>
                    </a:lnTo>
                    <a:lnTo>
                      <a:pt x="14" y="691"/>
                    </a:lnTo>
                    <a:lnTo>
                      <a:pt x="5" y="638"/>
                    </a:lnTo>
                    <a:lnTo>
                      <a:pt x="0" y="609"/>
                    </a:lnTo>
                    <a:lnTo>
                      <a:pt x="0" y="556"/>
                    </a:lnTo>
                    <a:lnTo>
                      <a:pt x="0" y="494"/>
                    </a:lnTo>
                    <a:lnTo>
                      <a:pt x="0" y="422"/>
                    </a:lnTo>
                    <a:lnTo>
                      <a:pt x="0" y="355"/>
                    </a:lnTo>
                    <a:lnTo>
                      <a:pt x="5" y="288"/>
                    </a:lnTo>
                    <a:lnTo>
                      <a:pt x="14" y="235"/>
                    </a:lnTo>
                    <a:lnTo>
                      <a:pt x="29" y="201"/>
                    </a:lnTo>
                    <a:lnTo>
                      <a:pt x="38" y="182"/>
                    </a:lnTo>
                    <a:lnTo>
                      <a:pt x="57" y="163"/>
                    </a:lnTo>
                    <a:lnTo>
                      <a:pt x="72" y="149"/>
                    </a:lnTo>
                    <a:lnTo>
                      <a:pt x="91" y="134"/>
                    </a:lnTo>
                    <a:lnTo>
                      <a:pt x="110" y="125"/>
                    </a:lnTo>
                    <a:lnTo>
                      <a:pt x="125" y="115"/>
                    </a:lnTo>
                    <a:lnTo>
                      <a:pt x="144" y="106"/>
                    </a:lnTo>
                    <a:lnTo>
                      <a:pt x="163" y="101"/>
                    </a:lnTo>
                    <a:lnTo>
                      <a:pt x="177" y="96"/>
                    </a:lnTo>
                    <a:lnTo>
                      <a:pt x="201" y="86"/>
                    </a:lnTo>
                    <a:lnTo>
                      <a:pt x="221" y="82"/>
                    </a:lnTo>
                    <a:lnTo>
                      <a:pt x="245" y="82"/>
                    </a:lnTo>
                    <a:lnTo>
                      <a:pt x="264" y="77"/>
                    </a:lnTo>
                    <a:lnTo>
                      <a:pt x="278" y="72"/>
                    </a:lnTo>
                    <a:lnTo>
                      <a:pt x="288" y="72"/>
                    </a:lnTo>
                    <a:lnTo>
                      <a:pt x="293" y="72"/>
                    </a:lnTo>
                    <a:lnTo>
                      <a:pt x="393" y="72"/>
                    </a:lnTo>
                    <a:lnTo>
                      <a:pt x="398" y="72"/>
                    </a:lnTo>
                    <a:lnTo>
                      <a:pt x="412" y="77"/>
                    </a:lnTo>
                    <a:lnTo>
                      <a:pt x="432" y="82"/>
                    </a:lnTo>
                    <a:lnTo>
                      <a:pt x="456" y="91"/>
                    </a:lnTo>
                    <a:lnTo>
                      <a:pt x="484" y="96"/>
                    </a:lnTo>
                    <a:lnTo>
                      <a:pt x="513" y="106"/>
                    </a:lnTo>
                    <a:lnTo>
                      <a:pt x="537" y="115"/>
                    </a:lnTo>
                    <a:lnTo>
                      <a:pt x="556" y="125"/>
                    </a:lnTo>
                    <a:lnTo>
                      <a:pt x="580" y="134"/>
                    </a:lnTo>
                    <a:lnTo>
                      <a:pt x="609" y="139"/>
                    </a:lnTo>
                    <a:lnTo>
                      <a:pt x="643" y="144"/>
                    </a:lnTo>
                    <a:lnTo>
                      <a:pt x="676" y="149"/>
                    </a:lnTo>
                    <a:lnTo>
                      <a:pt x="710" y="149"/>
                    </a:lnTo>
                    <a:lnTo>
                      <a:pt x="739" y="153"/>
                    </a:lnTo>
                    <a:lnTo>
                      <a:pt x="758" y="153"/>
                    </a:lnTo>
                    <a:lnTo>
                      <a:pt x="772" y="153"/>
                    </a:lnTo>
                    <a:lnTo>
                      <a:pt x="782" y="153"/>
                    </a:lnTo>
                    <a:lnTo>
                      <a:pt x="796" y="149"/>
                    </a:lnTo>
                    <a:lnTo>
                      <a:pt x="815" y="144"/>
                    </a:lnTo>
                    <a:lnTo>
                      <a:pt x="835" y="134"/>
                    </a:lnTo>
                    <a:lnTo>
                      <a:pt x="854" y="125"/>
                    </a:lnTo>
                    <a:lnTo>
                      <a:pt x="873" y="115"/>
                    </a:lnTo>
                    <a:lnTo>
                      <a:pt x="883" y="106"/>
                    </a:lnTo>
                    <a:lnTo>
                      <a:pt x="887" y="101"/>
                    </a:lnTo>
                    <a:lnTo>
                      <a:pt x="887" y="91"/>
                    </a:lnTo>
                    <a:lnTo>
                      <a:pt x="883" y="82"/>
                    </a:lnTo>
                    <a:lnTo>
                      <a:pt x="873" y="67"/>
                    </a:lnTo>
                    <a:lnTo>
                      <a:pt x="863" y="53"/>
                    </a:lnTo>
                    <a:lnTo>
                      <a:pt x="854" y="38"/>
                    </a:lnTo>
                    <a:lnTo>
                      <a:pt x="844" y="24"/>
                    </a:lnTo>
                    <a:lnTo>
                      <a:pt x="835" y="10"/>
                    </a:lnTo>
                    <a:lnTo>
                      <a:pt x="825" y="5"/>
                    </a:lnTo>
                    <a:lnTo>
                      <a:pt x="825" y="5"/>
                    </a:lnTo>
                    <a:lnTo>
                      <a:pt x="825" y="0"/>
                    </a:lnTo>
                    <a:lnTo>
                      <a:pt x="835" y="0"/>
                    </a:lnTo>
                    <a:lnTo>
                      <a:pt x="844" y="0"/>
                    </a:lnTo>
                    <a:lnTo>
                      <a:pt x="859" y="5"/>
                    </a:lnTo>
                    <a:lnTo>
                      <a:pt x="873" y="5"/>
                    </a:lnTo>
                    <a:lnTo>
                      <a:pt x="887" y="5"/>
                    </a:lnTo>
                    <a:lnTo>
                      <a:pt x="902" y="5"/>
                    </a:lnTo>
                    <a:lnTo>
                      <a:pt x="916" y="5"/>
                    </a:lnTo>
                    <a:lnTo>
                      <a:pt x="931" y="10"/>
                    </a:lnTo>
                    <a:lnTo>
                      <a:pt x="950" y="14"/>
                    </a:lnTo>
                    <a:lnTo>
                      <a:pt x="969" y="19"/>
                    </a:lnTo>
                    <a:lnTo>
                      <a:pt x="988" y="29"/>
                    </a:lnTo>
                    <a:lnTo>
                      <a:pt x="1007" y="43"/>
                    </a:lnTo>
                    <a:lnTo>
                      <a:pt x="1026" y="62"/>
                    </a:lnTo>
                    <a:lnTo>
                      <a:pt x="1050" y="86"/>
                    </a:lnTo>
                    <a:lnTo>
                      <a:pt x="1070" y="115"/>
                    </a:lnTo>
                    <a:lnTo>
                      <a:pt x="1084" y="139"/>
                    </a:lnTo>
                    <a:lnTo>
                      <a:pt x="1098" y="158"/>
                    </a:lnTo>
                    <a:lnTo>
                      <a:pt x="1108" y="177"/>
                    </a:lnTo>
                    <a:lnTo>
                      <a:pt x="1118" y="197"/>
                    </a:lnTo>
                    <a:lnTo>
                      <a:pt x="1127" y="216"/>
                    </a:lnTo>
                    <a:lnTo>
                      <a:pt x="1132" y="230"/>
                    </a:lnTo>
                    <a:lnTo>
                      <a:pt x="1137" y="245"/>
                    </a:lnTo>
                    <a:lnTo>
                      <a:pt x="1142" y="259"/>
                    </a:lnTo>
                    <a:lnTo>
                      <a:pt x="1156" y="278"/>
                    </a:lnTo>
                    <a:lnTo>
                      <a:pt x="1166" y="297"/>
                    </a:lnTo>
                    <a:lnTo>
                      <a:pt x="1180" y="312"/>
                    </a:lnTo>
                    <a:lnTo>
                      <a:pt x="1190" y="331"/>
                    </a:lnTo>
                    <a:lnTo>
                      <a:pt x="1204" y="345"/>
                    </a:lnTo>
                    <a:lnTo>
                      <a:pt x="1209" y="355"/>
                    </a:lnTo>
                    <a:lnTo>
                      <a:pt x="1214" y="355"/>
                    </a:lnTo>
                    <a:lnTo>
                      <a:pt x="1209" y="360"/>
                    </a:lnTo>
                    <a:lnTo>
                      <a:pt x="1204" y="365"/>
                    </a:lnTo>
                    <a:lnTo>
                      <a:pt x="1199" y="369"/>
                    </a:lnTo>
                    <a:lnTo>
                      <a:pt x="1190" y="384"/>
                    </a:lnTo>
                    <a:lnTo>
                      <a:pt x="1180" y="393"/>
                    </a:lnTo>
                    <a:lnTo>
                      <a:pt x="1175" y="408"/>
                    </a:lnTo>
                    <a:lnTo>
                      <a:pt x="1170" y="417"/>
                    </a:lnTo>
                    <a:lnTo>
                      <a:pt x="1170" y="432"/>
                    </a:lnTo>
                    <a:lnTo>
                      <a:pt x="1170" y="432"/>
                    </a:lnTo>
                    <a:lnTo>
                      <a:pt x="1170" y="432"/>
                    </a:lnTo>
                    <a:lnTo>
                      <a:pt x="1175" y="436"/>
                    </a:lnTo>
                    <a:lnTo>
                      <a:pt x="1175" y="441"/>
                    </a:lnTo>
                    <a:lnTo>
                      <a:pt x="1180" y="446"/>
                    </a:lnTo>
                    <a:lnTo>
                      <a:pt x="1185" y="456"/>
                    </a:lnTo>
                    <a:lnTo>
                      <a:pt x="1194" y="465"/>
                    </a:lnTo>
                    <a:lnTo>
                      <a:pt x="1204" y="475"/>
                    </a:lnTo>
                    <a:lnTo>
                      <a:pt x="1209" y="489"/>
                    </a:lnTo>
                    <a:lnTo>
                      <a:pt x="1214" y="499"/>
                    </a:lnTo>
                    <a:lnTo>
                      <a:pt x="1218" y="513"/>
                    </a:lnTo>
                    <a:lnTo>
                      <a:pt x="1223" y="523"/>
                    </a:lnTo>
                    <a:lnTo>
                      <a:pt x="1223" y="532"/>
                    </a:lnTo>
                    <a:lnTo>
                      <a:pt x="1228" y="542"/>
                    </a:lnTo>
                    <a:lnTo>
                      <a:pt x="1238" y="552"/>
                    </a:lnTo>
                    <a:lnTo>
                      <a:pt x="1242" y="561"/>
                    </a:lnTo>
                    <a:lnTo>
                      <a:pt x="1252" y="571"/>
                    </a:lnTo>
                    <a:lnTo>
                      <a:pt x="1262" y="580"/>
                    </a:lnTo>
                    <a:lnTo>
                      <a:pt x="1271" y="590"/>
                    </a:lnTo>
                    <a:lnTo>
                      <a:pt x="1281" y="600"/>
                    </a:lnTo>
                    <a:lnTo>
                      <a:pt x="1285" y="604"/>
                    </a:lnTo>
                    <a:lnTo>
                      <a:pt x="1290" y="614"/>
                    </a:lnTo>
                    <a:lnTo>
                      <a:pt x="1290" y="614"/>
                    </a:lnTo>
                    <a:lnTo>
                      <a:pt x="1290" y="619"/>
                    </a:lnTo>
                    <a:lnTo>
                      <a:pt x="811" y="940"/>
                    </a:lnTo>
                    <a:lnTo>
                      <a:pt x="556" y="854"/>
                    </a:lnTo>
                    <a:lnTo>
                      <a:pt x="523" y="734"/>
                    </a:lnTo>
                    <a:lnTo>
                      <a:pt x="513" y="739"/>
                    </a:lnTo>
                    <a:lnTo>
                      <a:pt x="484" y="758"/>
                    </a:lnTo>
                    <a:lnTo>
                      <a:pt x="446" y="787"/>
                    </a:lnTo>
                    <a:lnTo>
                      <a:pt x="398" y="820"/>
                    </a:lnTo>
                    <a:lnTo>
                      <a:pt x="350" y="859"/>
                    </a:lnTo>
                    <a:lnTo>
                      <a:pt x="307" y="897"/>
                    </a:lnTo>
                    <a:lnTo>
                      <a:pt x="269" y="935"/>
                    </a:lnTo>
                    <a:lnTo>
                      <a:pt x="240" y="964"/>
                    </a:lnTo>
                    <a:lnTo>
                      <a:pt x="225" y="988"/>
                    </a:lnTo>
                    <a:lnTo>
                      <a:pt x="211" y="1007"/>
                    </a:lnTo>
                    <a:lnTo>
                      <a:pt x="201" y="1017"/>
                    </a:lnTo>
                    <a:lnTo>
                      <a:pt x="197" y="1026"/>
                    </a:lnTo>
                    <a:lnTo>
                      <a:pt x="192" y="1026"/>
                    </a:lnTo>
                    <a:lnTo>
                      <a:pt x="187" y="1031"/>
                    </a:lnTo>
                    <a:lnTo>
                      <a:pt x="187" y="1031"/>
                    </a:lnTo>
                    <a:lnTo>
                      <a:pt x="187" y="1031"/>
                    </a:lnTo>
                    <a:close/>
                  </a:path>
                </a:pathLst>
              </a:custGeom>
              <a:solidFill>
                <a:srgbClr val="467D9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06" name="Freeform 182"/>
              <p:cNvSpPr>
                <a:spLocks/>
              </p:cNvSpPr>
              <p:nvPr/>
            </p:nvSpPr>
            <p:spPr bwMode="auto">
              <a:xfrm>
                <a:off x="1259" y="11024"/>
                <a:ext cx="96" cy="72"/>
              </a:xfrm>
              <a:custGeom>
                <a:avLst/>
                <a:gdLst/>
                <a:ahLst/>
                <a:cxnLst>
                  <a:cxn ang="0">
                    <a:pos x="96" y="0"/>
                  </a:cxn>
                  <a:cxn ang="0">
                    <a:pos x="91" y="0"/>
                  </a:cxn>
                  <a:cxn ang="0">
                    <a:pos x="81" y="5"/>
                  </a:cxn>
                  <a:cxn ang="0">
                    <a:pos x="72" y="10"/>
                  </a:cxn>
                  <a:cxn ang="0">
                    <a:pos x="57" y="14"/>
                  </a:cxn>
                  <a:cxn ang="0">
                    <a:pos x="38" y="24"/>
                  </a:cxn>
                  <a:cxn ang="0">
                    <a:pos x="24" y="38"/>
                  </a:cxn>
                  <a:cxn ang="0">
                    <a:pos x="9" y="53"/>
                  </a:cxn>
                  <a:cxn ang="0">
                    <a:pos x="0" y="72"/>
                  </a:cxn>
                </a:cxnLst>
                <a:rect l="0" t="0" r="r" b="b"/>
                <a:pathLst>
                  <a:path w="96" h="72">
                    <a:moveTo>
                      <a:pt x="96" y="0"/>
                    </a:moveTo>
                    <a:lnTo>
                      <a:pt x="91" y="0"/>
                    </a:lnTo>
                    <a:lnTo>
                      <a:pt x="81" y="5"/>
                    </a:lnTo>
                    <a:lnTo>
                      <a:pt x="72" y="10"/>
                    </a:lnTo>
                    <a:lnTo>
                      <a:pt x="57" y="14"/>
                    </a:lnTo>
                    <a:lnTo>
                      <a:pt x="38" y="24"/>
                    </a:lnTo>
                    <a:lnTo>
                      <a:pt x="24" y="38"/>
                    </a:lnTo>
                    <a:lnTo>
                      <a:pt x="9" y="53"/>
                    </a:lnTo>
                    <a:lnTo>
                      <a:pt x="0" y="72"/>
                    </a:lnTo>
                  </a:path>
                </a:pathLst>
              </a:custGeom>
              <a:noFill/>
              <a:ln w="5">
                <a:solidFill>
                  <a:srgbClr val="5B413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207" name="Freeform 183"/>
              <p:cNvSpPr>
                <a:spLocks/>
              </p:cNvSpPr>
              <p:nvPr/>
            </p:nvSpPr>
            <p:spPr bwMode="auto">
              <a:xfrm>
                <a:off x="1134" y="10357"/>
                <a:ext cx="571" cy="686"/>
              </a:xfrm>
              <a:custGeom>
                <a:avLst/>
                <a:gdLst/>
                <a:ahLst/>
                <a:cxnLst>
                  <a:cxn ang="0">
                    <a:pos x="82" y="58"/>
                  </a:cxn>
                  <a:cxn ang="0">
                    <a:pos x="91" y="34"/>
                  </a:cxn>
                  <a:cxn ang="0">
                    <a:pos x="101" y="10"/>
                  </a:cxn>
                  <a:cxn ang="0">
                    <a:pos x="115" y="0"/>
                  </a:cxn>
                  <a:cxn ang="0">
                    <a:pos x="125" y="15"/>
                  </a:cxn>
                  <a:cxn ang="0">
                    <a:pos x="120" y="58"/>
                  </a:cxn>
                  <a:cxn ang="0">
                    <a:pos x="115" y="101"/>
                  </a:cxn>
                  <a:cxn ang="0">
                    <a:pos x="106" y="130"/>
                  </a:cxn>
                  <a:cxn ang="0">
                    <a:pos x="110" y="144"/>
                  </a:cxn>
                  <a:cxn ang="0">
                    <a:pos x="115" y="168"/>
                  </a:cxn>
                  <a:cxn ang="0">
                    <a:pos x="120" y="197"/>
                  </a:cxn>
                  <a:cxn ang="0">
                    <a:pos x="139" y="221"/>
                  </a:cxn>
                  <a:cxn ang="0">
                    <a:pos x="173" y="226"/>
                  </a:cxn>
                  <a:cxn ang="0">
                    <a:pos x="197" y="235"/>
                  </a:cxn>
                  <a:cxn ang="0">
                    <a:pos x="216" y="250"/>
                  </a:cxn>
                  <a:cxn ang="0">
                    <a:pos x="230" y="264"/>
                  </a:cxn>
                  <a:cxn ang="0">
                    <a:pos x="240" y="269"/>
                  </a:cxn>
                  <a:cxn ang="0">
                    <a:pos x="264" y="274"/>
                  </a:cxn>
                  <a:cxn ang="0">
                    <a:pos x="293" y="274"/>
                  </a:cxn>
                  <a:cxn ang="0">
                    <a:pos x="336" y="269"/>
                  </a:cxn>
                  <a:cxn ang="0">
                    <a:pos x="384" y="259"/>
                  </a:cxn>
                  <a:cxn ang="0">
                    <a:pos x="441" y="250"/>
                  </a:cxn>
                  <a:cxn ang="0">
                    <a:pos x="480" y="250"/>
                  </a:cxn>
                  <a:cxn ang="0">
                    <a:pos x="475" y="264"/>
                  </a:cxn>
                  <a:cxn ang="0">
                    <a:pos x="413" y="298"/>
                  </a:cxn>
                  <a:cxn ang="0">
                    <a:pos x="350" y="341"/>
                  </a:cxn>
                  <a:cxn ang="0">
                    <a:pos x="312" y="379"/>
                  </a:cxn>
                  <a:cxn ang="0">
                    <a:pos x="297" y="403"/>
                  </a:cxn>
                  <a:cxn ang="0">
                    <a:pos x="312" y="408"/>
                  </a:cxn>
                  <a:cxn ang="0">
                    <a:pos x="345" y="403"/>
                  </a:cxn>
                  <a:cxn ang="0">
                    <a:pos x="398" y="398"/>
                  </a:cxn>
                  <a:cxn ang="0">
                    <a:pos x="461" y="394"/>
                  </a:cxn>
                  <a:cxn ang="0">
                    <a:pos x="528" y="394"/>
                  </a:cxn>
                  <a:cxn ang="0">
                    <a:pos x="566" y="413"/>
                  </a:cxn>
                  <a:cxn ang="0">
                    <a:pos x="566" y="437"/>
                  </a:cxn>
                  <a:cxn ang="0">
                    <a:pos x="528" y="461"/>
                  </a:cxn>
                  <a:cxn ang="0">
                    <a:pos x="456" y="480"/>
                  </a:cxn>
                  <a:cxn ang="0">
                    <a:pos x="389" y="494"/>
                  </a:cxn>
                  <a:cxn ang="0">
                    <a:pos x="345" y="509"/>
                  </a:cxn>
                  <a:cxn ang="0">
                    <a:pos x="336" y="528"/>
                  </a:cxn>
                  <a:cxn ang="0">
                    <a:pos x="369" y="542"/>
                  </a:cxn>
                  <a:cxn ang="0">
                    <a:pos x="408" y="566"/>
                  </a:cxn>
                  <a:cxn ang="0">
                    <a:pos x="446" y="585"/>
                  </a:cxn>
                  <a:cxn ang="0">
                    <a:pos x="475" y="595"/>
                  </a:cxn>
                  <a:cxn ang="0">
                    <a:pos x="489" y="600"/>
                  </a:cxn>
                  <a:cxn ang="0">
                    <a:pos x="489" y="605"/>
                  </a:cxn>
                  <a:cxn ang="0">
                    <a:pos x="465" y="624"/>
                  </a:cxn>
                  <a:cxn ang="0">
                    <a:pos x="427" y="657"/>
                  </a:cxn>
                  <a:cxn ang="0">
                    <a:pos x="389" y="681"/>
                  </a:cxn>
                  <a:cxn ang="0">
                    <a:pos x="168" y="681"/>
                  </a:cxn>
                  <a:cxn ang="0">
                    <a:pos x="0" y="182"/>
                  </a:cxn>
                  <a:cxn ang="0">
                    <a:pos x="82" y="63"/>
                  </a:cxn>
                </a:cxnLst>
                <a:rect l="0" t="0" r="r" b="b"/>
                <a:pathLst>
                  <a:path w="571" h="686">
                    <a:moveTo>
                      <a:pt x="82" y="63"/>
                    </a:moveTo>
                    <a:lnTo>
                      <a:pt x="82" y="58"/>
                    </a:lnTo>
                    <a:lnTo>
                      <a:pt x="86" y="48"/>
                    </a:lnTo>
                    <a:lnTo>
                      <a:pt x="91" y="34"/>
                    </a:lnTo>
                    <a:lnTo>
                      <a:pt x="96" y="24"/>
                    </a:lnTo>
                    <a:lnTo>
                      <a:pt x="101" y="10"/>
                    </a:lnTo>
                    <a:lnTo>
                      <a:pt x="110" y="0"/>
                    </a:lnTo>
                    <a:lnTo>
                      <a:pt x="115" y="0"/>
                    </a:lnTo>
                    <a:lnTo>
                      <a:pt x="120" y="5"/>
                    </a:lnTo>
                    <a:lnTo>
                      <a:pt x="125" y="15"/>
                    </a:lnTo>
                    <a:lnTo>
                      <a:pt x="125" y="34"/>
                    </a:lnTo>
                    <a:lnTo>
                      <a:pt x="120" y="58"/>
                    </a:lnTo>
                    <a:lnTo>
                      <a:pt x="115" y="77"/>
                    </a:lnTo>
                    <a:lnTo>
                      <a:pt x="115" y="101"/>
                    </a:lnTo>
                    <a:lnTo>
                      <a:pt x="110" y="120"/>
                    </a:lnTo>
                    <a:lnTo>
                      <a:pt x="106" y="130"/>
                    </a:lnTo>
                    <a:lnTo>
                      <a:pt x="110" y="139"/>
                    </a:lnTo>
                    <a:lnTo>
                      <a:pt x="110" y="144"/>
                    </a:lnTo>
                    <a:lnTo>
                      <a:pt x="115" y="154"/>
                    </a:lnTo>
                    <a:lnTo>
                      <a:pt x="115" y="168"/>
                    </a:lnTo>
                    <a:lnTo>
                      <a:pt x="115" y="182"/>
                    </a:lnTo>
                    <a:lnTo>
                      <a:pt x="120" y="197"/>
                    </a:lnTo>
                    <a:lnTo>
                      <a:pt x="130" y="211"/>
                    </a:lnTo>
                    <a:lnTo>
                      <a:pt x="139" y="221"/>
                    </a:lnTo>
                    <a:lnTo>
                      <a:pt x="154" y="226"/>
                    </a:lnTo>
                    <a:lnTo>
                      <a:pt x="173" y="226"/>
                    </a:lnTo>
                    <a:lnTo>
                      <a:pt x="187" y="230"/>
                    </a:lnTo>
                    <a:lnTo>
                      <a:pt x="197" y="235"/>
                    </a:lnTo>
                    <a:lnTo>
                      <a:pt x="206" y="240"/>
                    </a:lnTo>
                    <a:lnTo>
                      <a:pt x="216" y="250"/>
                    </a:lnTo>
                    <a:lnTo>
                      <a:pt x="225" y="254"/>
                    </a:lnTo>
                    <a:lnTo>
                      <a:pt x="230" y="264"/>
                    </a:lnTo>
                    <a:lnTo>
                      <a:pt x="235" y="264"/>
                    </a:lnTo>
                    <a:lnTo>
                      <a:pt x="240" y="269"/>
                    </a:lnTo>
                    <a:lnTo>
                      <a:pt x="249" y="274"/>
                    </a:lnTo>
                    <a:lnTo>
                      <a:pt x="264" y="274"/>
                    </a:lnTo>
                    <a:lnTo>
                      <a:pt x="278" y="274"/>
                    </a:lnTo>
                    <a:lnTo>
                      <a:pt x="293" y="274"/>
                    </a:lnTo>
                    <a:lnTo>
                      <a:pt x="312" y="269"/>
                    </a:lnTo>
                    <a:lnTo>
                      <a:pt x="336" y="269"/>
                    </a:lnTo>
                    <a:lnTo>
                      <a:pt x="360" y="264"/>
                    </a:lnTo>
                    <a:lnTo>
                      <a:pt x="384" y="259"/>
                    </a:lnTo>
                    <a:lnTo>
                      <a:pt x="413" y="254"/>
                    </a:lnTo>
                    <a:lnTo>
                      <a:pt x="441" y="250"/>
                    </a:lnTo>
                    <a:lnTo>
                      <a:pt x="465" y="250"/>
                    </a:lnTo>
                    <a:lnTo>
                      <a:pt x="480" y="250"/>
                    </a:lnTo>
                    <a:lnTo>
                      <a:pt x="485" y="254"/>
                    </a:lnTo>
                    <a:lnTo>
                      <a:pt x="475" y="264"/>
                    </a:lnTo>
                    <a:lnTo>
                      <a:pt x="446" y="278"/>
                    </a:lnTo>
                    <a:lnTo>
                      <a:pt x="413" y="298"/>
                    </a:lnTo>
                    <a:lnTo>
                      <a:pt x="379" y="317"/>
                    </a:lnTo>
                    <a:lnTo>
                      <a:pt x="350" y="341"/>
                    </a:lnTo>
                    <a:lnTo>
                      <a:pt x="331" y="360"/>
                    </a:lnTo>
                    <a:lnTo>
                      <a:pt x="312" y="379"/>
                    </a:lnTo>
                    <a:lnTo>
                      <a:pt x="302" y="394"/>
                    </a:lnTo>
                    <a:lnTo>
                      <a:pt x="297" y="403"/>
                    </a:lnTo>
                    <a:lnTo>
                      <a:pt x="302" y="408"/>
                    </a:lnTo>
                    <a:lnTo>
                      <a:pt x="312" y="408"/>
                    </a:lnTo>
                    <a:lnTo>
                      <a:pt x="326" y="403"/>
                    </a:lnTo>
                    <a:lnTo>
                      <a:pt x="345" y="403"/>
                    </a:lnTo>
                    <a:lnTo>
                      <a:pt x="369" y="398"/>
                    </a:lnTo>
                    <a:lnTo>
                      <a:pt x="398" y="398"/>
                    </a:lnTo>
                    <a:lnTo>
                      <a:pt x="427" y="394"/>
                    </a:lnTo>
                    <a:lnTo>
                      <a:pt x="461" y="394"/>
                    </a:lnTo>
                    <a:lnTo>
                      <a:pt x="494" y="394"/>
                    </a:lnTo>
                    <a:lnTo>
                      <a:pt x="528" y="394"/>
                    </a:lnTo>
                    <a:lnTo>
                      <a:pt x="552" y="403"/>
                    </a:lnTo>
                    <a:lnTo>
                      <a:pt x="566" y="413"/>
                    </a:lnTo>
                    <a:lnTo>
                      <a:pt x="571" y="422"/>
                    </a:lnTo>
                    <a:lnTo>
                      <a:pt x="566" y="437"/>
                    </a:lnTo>
                    <a:lnTo>
                      <a:pt x="552" y="451"/>
                    </a:lnTo>
                    <a:lnTo>
                      <a:pt x="528" y="461"/>
                    </a:lnTo>
                    <a:lnTo>
                      <a:pt x="494" y="470"/>
                    </a:lnTo>
                    <a:lnTo>
                      <a:pt x="456" y="480"/>
                    </a:lnTo>
                    <a:lnTo>
                      <a:pt x="422" y="485"/>
                    </a:lnTo>
                    <a:lnTo>
                      <a:pt x="389" y="494"/>
                    </a:lnTo>
                    <a:lnTo>
                      <a:pt x="365" y="504"/>
                    </a:lnTo>
                    <a:lnTo>
                      <a:pt x="345" y="509"/>
                    </a:lnTo>
                    <a:lnTo>
                      <a:pt x="336" y="518"/>
                    </a:lnTo>
                    <a:lnTo>
                      <a:pt x="336" y="528"/>
                    </a:lnTo>
                    <a:lnTo>
                      <a:pt x="350" y="533"/>
                    </a:lnTo>
                    <a:lnTo>
                      <a:pt x="369" y="542"/>
                    </a:lnTo>
                    <a:lnTo>
                      <a:pt x="389" y="552"/>
                    </a:lnTo>
                    <a:lnTo>
                      <a:pt x="408" y="566"/>
                    </a:lnTo>
                    <a:lnTo>
                      <a:pt x="427" y="576"/>
                    </a:lnTo>
                    <a:lnTo>
                      <a:pt x="446" y="585"/>
                    </a:lnTo>
                    <a:lnTo>
                      <a:pt x="461" y="590"/>
                    </a:lnTo>
                    <a:lnTo>
                      <a:pt x="475" y="595"/>
                    </a:lnTo>
                    <a:lnTo>
                      <a:pt x="485" y="600"/>
                    </a:lnTo>
                    <a:lnTo>
                      <a:pt x="489" y="600"/>
                    </a:lnTo>
                    <a:lnTo>
                      <a:pt x="489" y="600"/>
                    </a:lnTo>
                    <a:lnTo>
                      <a:pt x="489" y="605"/>
                    </a:lnTo>
                    <a:lnTo>
                      <a:pt x="485" y="609"/>
                    </a:lnTo>
                    <a:lnTo>
                      <a:pt x="465" y="624"/>
                    </a:lnTo>
                    <a:lnTo>
                      <a:pt x="446" y="643"/>
                    </a:lnTo>
                    <a:lnTo>
                      <a:pt x="427" y="657"/>
                    </a:lnTo>
                    <a:lnTo>
                      <a:pt x="403" y="672"/>
                    </a:lnTo>
                    <a:lnTo>
                      <a:pt x="389" y="681"/>
                    </a:lnTo>
                    <a:lnTo>
                      <a:pt x="384" y="686"/>
                    </a:lnTo>
                    <a:lnTo>
                      <a:pt x="168" y="681"/>
                    </a:lnTo>
                    <a:lnTo>
                      <a:pt x="24" y="422"/>
                    </a:lnTo>
                    <a:lnTo>
                      <a:pt x="0" y="182"/>
                    </a:lnTo>
                    <a:lnTo>
                      <a:pt x="34" y="91"/>
                    </a:lnTo>
                    <a:lnTo>
                      <a:pt x="82" y="63"/>
                    </a:lnTo>
                    <a:close/>
                  </a:path>
                </a:pathLst>
              </a:custGeom>
              <a:solidFill>
                <a:srgbClr val="467D9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08" name="Freeform 184"/>
              <p:cNvSpPr>
                <a:spLocks/>
              </p:cNvSpPr>
              <p:nvPr/>
            </p:nvSpPr>
            <p:spPr bwMode="auto">
              <a:xfrm>
                <a:off x="1134" y="10372"/>
                <a:ext cx="537" cy="671"/>
              </a:xfrm>
              <a:custGeom>
                <a:avLst/>
                <a:gdLst/>
                <a:ahLst/>
                <a:cxnLst>
                  <a:cxn ang="0">
                    <a:pos x="225" y="268"/>
                  </a:cxn>
                  <a:cxn ang="0">
                    <a:pos x="245" y="268"/>
                  </a:cxn>
                  <a:cxn ang="0">
                    <a:pos x="273" y="273"/>
                  </a:cxn>
                  <a:cxn ang="0">
                    <a:pos x="317" y="268"/>
                  </a:cxn>
                  <a:cxn ang="0">
                    <a:pos x="365" y="259"/>
                  </a:cxn>
                  <a:cxn ang="0">
                    <a:pos x="417" y="254"/>
                  </a:cxn>
                  <a:cxn ang="0">
                    <a:pos x="451" y="249"/>
                  </a:cxn>
                  <a:cxn ang="0">
                    <a:pos x="441" y="263"/>
                  </a:cxn>
                  <a:cxn ang="0">
                    <a:pos x="379" y="297"/>
                  </a:cxn>
                  <a:cxn ang="0">
                    <a:pos x="326" y="340"/>
                  </a:cxn>
                  <a:cxn ang="0">
                    <a:pos x="293" y="379"/>
                  </a:cxn>
                  <a:cxn ang="0">
                    <a:pos x="283" y="403"/>
                  </a:cxn>
                  <a:cxn ang="0">
                    <a:pos x="293" y="407"/>
                  </a:cxn>
                  <a:cxn ang="0">
                    <a:pos x="326" y="403"/>
                  </a:cxn>
                  <a:cxn ang="0">
                    <a:pos x="369" y="398"/>
                  </a:cxn>
                  <a:cxn ang="0">
                    <a:pos x="427" y="393"/>
                  </a:cxn>
                  <a:cxn ang="0">
                    <a:pos x="489" y="393"/>
                  </a:cxn>
                  <a:cxn ang="0">
                    <a:pos x="532" y="407"/>
                  </a:cxn>
                  <a:cxn ang="0">
                    <a:pos x="532" y="426"/>
                  </a:cxn>
                  <a:cxn ang="0">
                    <a:pos x="499" y="450"/>
                  </a:cxn>
                  <a:cxn ang="0">
                    <a:pos x="432" y="465"/>
                  </a:cxn>
                  <a:cxn ang="0">
                    <a:pos x="365" y="484"/>
                  </a:cxn>
                  <a:cxn ang="0">
                    <a:pos x="321" y="498"/>
                  </a:cxn>
                  <a:cxn ang="0">
                    <a:pos x="312" y="513"/>
                  </a:cxn>
                  <a:cxn ang="0">
                    <a:pos x="317" y="522"/>
                  </a:cxn>
                  <a:cxn ang="0">
                    <a:pos x="345" y="542"/>
                  </a:cxn>
                  <a:cxn ang="0">
                    <a:pos x="389" y="561"/>
                  </a:cxn>
                  <a:cxn ang="0">
                    <a:pos x="427" y="580"/>
                  </a:cxn>
                  <a:cxn ang="0">
                    <a:pos x="456" y="590"/>
                  </a:cxn>
                  <a:cxn ang="0">
                    <a:pos x="475" y="594"/>
                  </a:cxn>
                  <a:cxn ang="0">
                    <a:pos x="475" y="599"/>
                  </a:cxn>
                  <a:cxn ang="0">
                    <a:pos x="456" y="618"/>
                  </a:cxn>
                  <a:cxn ang="0">
                    <a:pos x="422" y="647"/>
                  </a:cxn>
                  <a:cxn ang="0">
                    <a:pos x="389" y="666"/>
                  </a:cxn>
                  <a:cxn ang="0">
                    <a:pos x="168" y="666"/>
                  </a:cxn>
                  <a:cxn ang="0">
                    <a:pos x="0" y="167"/>
                  </a:cxn>
                  <a:cxn ang="0">
                    <a:pos x="82" y="48"/>
                  </a:cxn>
                  <a:cxn ang="0">
                    <a:pos x="86" y="38"/>
                  </a:cxn>
                  <a:cxn ang="0">
                    <a:pos x="91" y="19"/>
                  </a:cxn>
                  <a:cxn ang="0">
                    <a:pos x="101" y="0"/>
                  </a:cxn>
                  <a:cxn ang="0">
                    <a:pos x="110" y="9"/>
                  </a:cxn>
                  <a:cxn ang="0">
                    <a:pos x="115" y="38"/>
                  </a:cxn>
                  <a:cxn ang="0">
                    <a:pos x="106" y="81"/>
                  </a:cxn>
                  <a:cxn ang="0">
                    <a:pos x="101" y="115"/>
                  </a:cxn>
                  <a:cxn ang="0">
                    <a:pos x="101" y="139"/>
                  </a:cxn>
                  <a:cxn ang="0">
                    <a:pos x="106" y="153"/>
                  </a:cxn>
                  <a:cxn ang="0">
                    <a:pos x="106" y="182"/>
                  </a:cxn>
                  <a:cxn ang="0">
                    <a:pos x="120" y="211"/>
                  </a:cxn>
                  <a:cxn ang="0">
                    <a:pos x="144" y="220"/>
                  </a:cxn>
                  <a:cxn ang="0">
                    <a:pos x="178" y="230"/>
                  </a:cxn>
                  <a:cxn ang="0">
                    <a:pos x="197" y="239"/>
                  </a:cxn>
                  <a:cxn ang="0">
                    <a:pos x="211" y="254"/>
                  </a:cxn>
                  <a:cxn ang="0">
                    <a:pos x="221" y="263"/>
                  </a:cxn>
                </a:cxnLst>
                <a:rect l="0" t="0" r="r" b="b"/>
                <a:pathLst>
                  <a:path w="537" h="671">
                    <a:moveTo>
                      <a:pt x="221" y="263"/>
                    </a:moveTo>
                    <a:lnTo>
                      <a:pt x="225" y="268"/>
                    </a:lnTo>
                    <a:lnTo>
                      <a:pt x="235" y="268"/>
                    </a:lnTo>
                    <a:lnTo>
                      <a:pt x="245" y="268"/>
                    </a:lnTo>
                    <a:lnTo>
                      <a:pt x="259" y="273"/>
                    </a:lnTo>
                    <a:lnTo>
                      <a:pt x="273" y="273"/>
                    </a:lnTo>
                    <a:lnTo>
                      <a:pt x="293" y="268"/>
                    </a:lnTo>
                    <a:lnTo>
                      <a:pt x="317" y="268"/>
                    </a:lnTo>
                    <a:lnTo>
                      <a:pt x="341" y="263"/>
                    </a:lnTo>
                    <a:lnTo>
                      <a:pt x="365" y="259"/>
                    </a:lnTo>
                    <a:lnTo>
                      <a:pt x="393" y="254"/>
                    </a:lnTo>
                    <a:lnTo>
                      <a:pt x="417" y="254"/>
                    </a:lnTo>
                    <a:lnTo>
                      <a:pt x="437" y="249"/>
                    </a:lnTo>
                    <a:lnTo>
                      <a:pt x="451" y="249"/>
                    </a:lnTo>
                    <a:lnTo>
                      <a:pt x="456" y="254"/>
                    </a:lnTo>
                    <a:lnTo>
                      <a:pt x="441" y="263"/>
                    </a:lnTo>
                    <a:lnTo>
                      <a:pt x="413" y="278"/>
                    </a:lnTo>
                    <a:lnTo>
                      <a:pt x="379" y="297"/>
                    </a:lnTo>
                    <a:lnTo>
                      <a:pt x="350" y="321"/>
                    </a:lnTo>
                    <a:lnTo>
                      <a:pt x="326" y="340"/>
                    </a:lnTo>
                    <a:lnTo>
                      <a:pt x="307" y="359"/>
                    </a:lnTo>
                    <a:lnTo>
                      <a:pt x="293" y="379"/>
                    </a:lnTo>
                    <a:lnTo>
                      <a:pt x="283" y="393"/>
                    </a:lnTo>
                    <a:lnTo>
                      <a:pt x="283" y="403"/>
                    </a:lnTo>
                    <a:lnTo>
                      <a:pt x="283" y="407"/>
                    </a:lnTo>
                    <a:lnTo>
                      <a:pt x="293" y="407"/>
                    </a:lnTo>
                    <a:lnTo>
                      <a:pt x="307" y="403"/>
                    </a:lnTo>
                    <a:lnTo>
                      <a:pt x="326" y="403"/>
                    </a:lnTo>
                    <a:lnTo>
                      <a:pt x="345" y="398"/>
                    </a:lnTo>
                    <a:lnTo>
                      <a:pt x="369" y="398"/>
                    </a:lnTo>
                    <a:lnTo>
                      <a:pt x="398" y="393"/>
                    </a:lnTo>
                    <a:lnTo>
                      <a:pt x="427" y="393"/>
                    </a:lnTo>
                    <a:lnTo>
                      <a:pt x="456" y="393"/>
                    </a:lnTo>
                    <a:lnTo>
                      <a:pt x="489" y="393"/>
                    </a:lnTo>
                    <a:lnTo>
                      <a:pt x="513" y="398"/>
                    </a:lnTo>
                    <a:lnTo>
                      <a:pt x="532" y="407"/>
                    </a:lnTo>
                    <a:lnTo>
                      <a:pt x="537" y="417"/>
                    </a:lnTo>
                    <a:lnTo>
                      <a:pt x="532" y="426"/>
                    </a:lnTo>
                    <a:lnTo>
                      <a:pt x="523" y="441"/>
                    </a:lnTo>
                    <a:lnTo>
                      <a:pt x="499" y="450"/>
                    </a:lnTo>
                    <a:lnTo>
                      <a:pt x="470" y="460"/>
                    </a:lnTo>
                    <a:lnTo>
                      <a:pt x="432" y="465"/>
                    </a:lnTo>
                    <a:lnTo>
                      <a:pt x="398" y="474"/>
                    </a:lnTo>
                    <a:lnTo>
                      <a:pt x="365" y="484"/>
                    </a:lnTo>
                    <a:lnTo>
                      <a:pt x="341" y="489"/>
                    </a:lnTo>
                    <a:lnTo>
                      <a:pt x="321" y="498"/>
                    </a:lnTo>
                    <a:lnTo>
                      <a:pt x="312" y="508"/>
                    </a:lnTo>
                    <a:lnTo>
                      <a:pt x="312" y="513"/>
                    </a:lnTo>
                    <a:lnTo>
                      <a:pt x="312" y="518"/>
                    </a:lnTo>
                    <a:lnTo>
                      <a:pt x="317" y="522"/>
                    </a:lnTo>
                    <a:lnTo>
                      <a:pt x="326" y="527"/>
                    </a:lnTo>
                    <a:lnTo>
                      <a:pt x="345" y="542"/>
                    </a:lnTo>
                    <a:lnTo>
                      <a:pt x="365" y="551"/>
                    </a:lnTo>
                    <a:lnTo>
                      <a:pt x="389" y="561"/>
                    </a:lnTo>
                    <a:lnTo>
                      <a:pt x="408" y="570"/>
                    </a:lnTo>
                    <a:lnTo>
                      <a:pt x="427" y="580"/>
                    </a:lnTo>
                    <a:lnTo>
                      <a:pt x="441" y="590"/>
                    </a:lnTo>
                    <a:lnTo>
                      <a:pt x="456" y="590"/>
                    </a:lnTo>
                    <a:lnTo>
                      <a:pt x="470" y="594"/>
                    </a:lnTo>
                    <a:lnTo>
                      <a:pt x="475" y="594"/>
                    </a:lnTo>
                    <a:lnTo>
                      <a:pt x="475" y="594"/>
                    </a:lnTo>
                    <a:lnTo>
                      <a:pt x="475" y="599"/>
                    </a:lnTo>
                    <a:lnTo>
                      <a:pt x="470" y="604"/>
                    </a:lnTo>
                    <a:lnTo>
                      <a:pt x="456" y="618"/>
                    </a:lnTo>
                    <a:lnTo>
                      <a:pt x="441" y="633"/>
                    </a:lnTo>
                    <a:lnTo>
                      <a:pt x="422" y="647"/>
                    </a:lnTo>
                    <a:lnTo>
                      <a:pt x="403" y="657"/>
                    </a:lnTo>
                    <a:lnTo>
                      <a:pt x="389" y="666"/>
                    </a:lnTo>
                    <a:lnTo>
                      <a:pt x="384" y="671"/>
                    </a:lnTo>
                    <a:lnTo>
                      <a:pt x="168" y="666"/>
                    </a:lnTo>
                    <a:lnTo>
                      <a:pt x="24" y="407"/>
                    </a:lnTo>
                    <a:lnTo>
                      <a:pt x="0" y="167"/>
                    </a:lnTo>
                    <a:lnTo>
                      <a:pt x="34" y="76"/>
                    </a:lnTo>
                    <a:lnTo>
                      <a:pt x="82" y="48"/>
                    </a:lnTo>
                    <a:lnTo>
                      <a:pt x="82" y="43"/>
                    </a:lnTo>
                    <a:lnTo>
                      <a:pt x="86" y="38"/>
                    </a:lnTo>
                    <a:lnTo>
                      <a:pt x="86" y="28"/>
                    </a:lnTo>
                    <a:lnTo>
                      <a:pt x="91" y="19"/>
                    </a:lnTo>
                    <a:lnTo>
                      <a:pt x="96" y="9"/>
                    </a:lnTo>
                    <a:lnTo>
                      <a:pt x="101" y="0"/>
                    </a:lnTo>
                    <a:lnTo>
                      <a:pt x="106" y="0"/>
                    </a:lnTo>
                    <a:lnTo>
                      <a:pt x="110" y="9"/>
                    </a:lnTo>
                    <a:lnTo>
                      <a:pt x="115" y="19"/>
                    </a:lnTo>
                    <a:lnTo>
                      <a:pt x="115" y="38"/>
                    </a:lnTo>
                    <a:lnTo>
                      <a:pt x="110" y="57"/>
                    </a:lnTo>
                    <a:lnTo>
                      <a:pt x="106" y="81"/>
                    </a:lnTo>
                    <a:lnTo>
                      <a:pt x="101" y="100"/>
                    </a:lnTo>
                    <a:lnTo>
                      <a:pt x="101" y="115"/>
                    </a:lnTo>
                    <a:lnTo>
                      <a:pt x="96" y="129"/>
                    </a:lnTo>
                    <a:lnTo>
                      <a:pt x="101" y="139"/>
                    </a:lnTo>
                    <a:lnTo>
                      <a:pt x="101" y="143"/>
                    </a:lnTo>
                    <a:lnTo>
                      <a:pt x="106" y="153"/>
                    </a:lnTo>
                    <a:lnTo>
                      <a:pt x="106" y="167"/>
                    </a:lnTo>
                    <a:lnTo>
                      <a:pt x="106" y="182"/>
                    </a:lnTo>
                    <a:lnTo>
                      <a:pt x="110" y="196"/>
                    </a:lnTo>
                    <a:lnTo>
                      <a:pt x="120" y="211"/>
                    </a:lnTo>
                    <a:lnTo>
                      <a:pt x="130" y="215"/>
                    </a:lnTo>
                    <a:lnTo>
                      <a:pt x="144" y="220"/>
                    </a:lnTo>
                    <a:lnTo>
                      <a:pt x="163" y="225"/>
                    </a:lnTo>
                    <a:lnTo>
                      <a:pt x="178" y="230"/>
                    </a:lnTo>
                    <a:lnTo>
                      <a:pt x="187" y="235"/>
                    </a:lnTo>
                    <a:lnTo>
                      <a:pt x="197" y="239"/>
                    </a:lnTo>
                    <a:lnTo>
                      <a:pt x="206" y="244"/>
                    </a:lnTo>
                    <a:lnTo>
                      <a:pt x="211" y="254"/>
                    </a:lnTo>
                    <a:lnTo>
                      <a:pt x="216" y="259"/>
                    </a:lnTo>
                    <a:lnTo>
                      <a:pt x="221" y="263"/>
                    </a:lnTo>
                    <a:close/>
                  </a:path>
                </a:pathLst>
              </a:custGeom>
              <a:solidFill>
                <a:srgbClr val="4477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09" name="Freeform 185"/>
              <p:cNvSpPr>
                <a:spLocks/>
              </p:cNvSpPr>
              <p:nvPr/>
            </p:nvSpPr>
            <p:spPr bwMode="auto">
              <a:xfrm>
                <a:off x="1134" y="10391"/>
                <a:ext cx="504" cy="652"/>
              </a:xfrm>
              <a:custGeom>
                <a:avLst/>
                <a:gdLst/>
                <a:ahLst/>
                <a:cxnLst>
                  <a:cxn ang="0">
                    <a:pos x="211" y="259"/>
                  </a:cxn>
                  <a:cxn ang="0">
                    <a:pos x="230" y="264"/>
                  </a:cxn>
                  <a:cxn ang="0">
                    <a:pos x="259" y="268"/>
                  </a:cxn>
                  <a:cxn ang="0">
                    <a:pos x="297" y="264"/>
                  </a:cxn>
                  <a:cxn ang="0">
                    <a:pos x="345" y="259"/>
                  </a:cxn>
                  <a:cxn ang="0">
                    <a:pos x="393" y="249"/>
                  </a:cxn>
                  <a:cxn ang="0">
                    <a:pos x="422" y="244"/>
                  </a:cxn>
                  <a:cxn ang="0">
                    <a:pos x="408" y="259"/>
                  </a:cxn>
                  <a:cxn ang="0">
                    <a:pos x="345" y="292"/>
                  </a:cxn>
                  <a:cxn ang="0">
                    <a:pos x="297" y="336"/>
                  </a:cxn>
                  <a:cxn ang="0">
                    <a:pos x="269" y="374"/>
                  </a:cxn>
                  <a:cxn ang="0">
                    <a:pos x="264" y="398"/>
                  </a:cxn>
                  <a:cxn ang="0">
                    <a:pos x="278" y="398"/>
                  </a:cxn>
                  <a:cxn ang="0">
                    <a:pos x="307" y="398"/>
                  </a:cxn>
                  <a:cxn ang="0">
                    <a:pos x="345" y="393"/>
                  </a:cxn>
                  <a:cxn ang="0">
                    <a:pos x="393" y="388"/>
                  </a:cxn>
                  <a:cxn ang="0">
                    <a:pos x="451" y="388"/>
                  </a:cxn>
                  <a:cxn ang="0">
                    <a:pos x="494" y="398"/>
                  </a:cxn>
                  <a:cxn ang="0">
                    <a:pos x="504" y="412"/>
                  </a:cxn>
                  <a:cxn ang="0">
                    <a:pos x="475" y="431"/>
                  </a:cxn>
                  <a:cxn ang="0">
                    <a:pos x="403" y="446"/>
                  </a:cxn>
                  <a:cxn ang="0">
                    <a:pos x="341" y="465"/>
                  </a:cxn>
                  <a:cxn ang="0">
                    <a:pos x="297" y="484"/>
                  </a:cxn>
                  <a:cxn ang="0">
                    <a:pos x="283" y="499"/>
                  </a:cxn>
                  <a:cxn ang="0">
                    <a:pos x="293" y="513"/>
                  </a:cxn>
                  <a:cxn ang="0">
                    <a:pos x="321" y="532"/>
                  </a:cxn>
                  <a:cxn ang="0">
                    <a:pos x="365" y="556"/>
                  </a:cxn>
                  <a:cxn ang="0">
                    <a:pos x="408" y="575"/>
                  </a:cxn>
                  <a:cxn ang="0">
                    <a:pos x="441" y="585"/>
                  </a:cxn>
                  <a:cxn ang="0">
                    <a:pos x="461" y="585"/>
                  </a:cxn>
                  <a:cxn ang="0">
                    <a:pos x="461" y="590"/>
                  </a:cxn>
                  <a:cxn ang="0">
                    <a:pos x="446" y="609"/>
                  </a:cxn>
                  <a:cxn ang="0">
                    <a:pos x="417" y="628"/>
                  </a:cxn>
                  <a:cxn ang="0">
                    <a:pos x="389" y="647"/>
                  </a:cxn>
                  <a:cxn ang="0">
                    <a:pos x="168" y="647"/>
                  </a:cxn>
                  <a:cxn ang="0">
                    <a:pos x="0" y="148"/>
                  </a:cxn>
                  <a:cxn ang="0">
                    <a:pos x="82" y="29"/>
                  </a:cxn>
                  <a:cxn ang="0">
                    <a:pos x="82" y="19"/>
                  </a:cxn>
                  <a:cxn ang="0">
                    <a:pos x="86" y="9"/>
                  </a:cxn>
                  <a:cxn ang="0">
                    <a:pos x="91" y="0"/>
                  </a:cxn>
                  <a:cxn ang="0">
                    <a:pos x="101" y="9"/>
                  </a:cxn>
                  <a:cxn ang="0">
                    <a:pos x="101" y="38"/>
                  </a:cxn>
                  <a:cxn ang="0">
                    <a:pos x="96" y="77"/>
                  </a:cxn>
                  <a:cxn ang="0">
                    <a:pos x="86" y="110"/>
                  </a:cxn>
                  <a:cxn ang="0">
                    <a:pos x="91" y="129"/>
                  </a:cxn>
                  <a:cxn ang="0">
                    <a:pos x="96" y="148"/>
                  </a:cxn>
                  <a:cxn ang="0">
                    <a:pos x="96" y="177"/>
                  </a:cxn>
                  <a:cxn ang="0">
                    <a:pos x="110" y="201"/>
                  </a:cxn>
                  <a:cxn ang="0">
                    <a:pos x="139" y="216"/>
                  </a:cxn>
                  <a:cxn ang="0">
                    <a:pos x="168" y="220"/>
                  </a:cxn>
                  <a:cxn ang="0">
                    <a:pos x="187" y="235"/>
                  </a:cxn>
                  <a:cxn ang="0">
                    <a:pos x="197" y="244"/>
                  </a:cxn>
                  <a:cxn ang="0">
                    <a:pos x="206" y="254"/>
                  </a:cxn>
                </a:cxnLst>
                <a:rect l="0" t="0" r="r" b="b"/>
                <a:pathLst>
                  <a:path w="504" h="652">
                    <a:moveTo>
                      <a:pt x="206" y="254"/>
                    </a:moveTo>
                    <a:lnTo>
                      <a:pt x="211" y="259"/>
                    </a:lnTo>
                    <a:lnTo>
                      <a:pt x="221" y="264"/>
                    </a:lnTo>
                    <a:lnTo>
                      <a:pt x="230" y="264"/>
                    </a:lnTo>
                    <a:lnTo>
                      <a:pt x="245" y="264"/>
                    </a:lnTo>
                    <a:lnTo>
                      <a:pt x="259" y="268"/>
                    </a:lnTo>
                    <a:lnTo>
                      <a:pt x="278" y="264"/>
                    </a:lnTo>
                    <a:lnTo>
                      <a:pt x="297" y="264"/>
                    </a:lnTo>
                    <a:lnTo>
                      <a:pt x="321" y="264"/>
                    </a:lnTo>
                    <a:lnTo>
                      <a:pt x="345" y="259"/>
                    </a:lnTo>
                    <a:lnTo>
                      <a:pt x="369" y="254"/>
                    </a:lnTo>
                    <a:lnTo>
                      <a:pt x="393" y="249"/>
                    </a:lnTo>
                    <a:lnTo>
                      <a:pt x="413" y="244"/>
                    </a:lnTo>
                    <a:lnTo>
                      <a:pt x="422" y="244"/>
                    </a:lnTo>
                    <a:lnTo>
                      <a:pt x="422" y="249"/>
                    </a:lnTo>
                    <a:lnTo>
                      <a:pt x="408" y="259"/>
                    </a:lnTo>
                    <a:lnTo>
                      <a:pt x="379" y="273"/>
                    </a:lnTo>
                    <a:lnTo>
                      <a:pt x="345" y="292"/>
                    </a:lnTo>
                    <a:lnTo>
                      <a:pt x="317" y="312"/>
                    </a:lnTo>
                    <a:lnTo>
                      <a:pt x="297" y="336"/>
                    </a:lnTo>
                    <a:lnTo>
                      <a:pt x="278" y="355"/>
                    </a:lnTo>
                    <a:lnTo>
                      <a:pt x="269" y="374"/>
                    </a:lnTo>
                    <a:lnTo>
                      <a:pt x="264" y="388"/>
                    </a:lnTo>
                    <a:lnTo>
                      <a:pt x="264" y="398"/>
                    </a:lnTo>
                    <a:lnTo>
                      <a:pt x="269" y="403"/>
                    </a:lnTo>
                    <a:lnTo>
                      <a:pt x="278" y="398"/>
                    </a:lnTo>
                    <a:lnTo>
                      <a:pt x="288" y="398"/>
                    </a:lnTo>
                    <a:lnTo>
                      <a:pt x="307" y="398"/>
                    </a:lnTo>
                    <a:lnTo>
                      <a:pt x="326" y="398"/>
                    </a:lnTo>
                    <a:lnTo>
                      <a:pt x="345" y="393"/>
                    </a:lnTo>
                    <a:lnTo>
                      <a:pt x="369" y="393"/>
                    </a:lnTo>
                    <a:lnTo>
                      <a:pt x="393" y="388"/>
                    </a:lnTo>
                    <a:lnTo>
                      <a:pt x="422" y="388"/>
                    </a:lnTo>
                    <a:lnTo>
                      <a:pt x="451" y="388"/>
                    </a:lnTo>
                    <a:lnTo>
                      <a:pt x="480" y="393"/>
                    </a:lnTo>
                    <a:lnTo>
                      <a:pt x="494" y="398"/>
                    </a:lnTo>
                    <a:lnTo>
                      <a:pt x="504" y="403"/>
                    </a:lnTo>
                    <a:lnTo>
                      <a:pt x="504" y="412"/>
                    </a:lnTo>
                    <a:lnTo>
                      <a:pt x="494" y="422"/>
                    </a:lnTo>
                    <a:lnTo>
                      <a:pt x="475" y="431"/>
                    </a:lnTo>
                    <a:lnTo>
                      <a:pt x="441" y="441"/>
                    </a:lnTo>
                    <a:lnTo>
                      <a:pt x="403" y="446"/>
                    </a:lnTo>
                    <a:lnTo>
                      <a:pt x="369" y="455"/>
                    </a:lnTo>
                    <a:lnTo>
                      <a:pt x="341" y="465"/>
                    </a:lnTo>
                    <a:lnTo>
                      <a:pt x="312" y="475"/>
                    </a:lnTo>
                    <a:lnTo>
                      <a:pt x="297" y="484"/>
                    </a:lnTo>
                    <a:lnTo>
                      <a:pt x="288" y="494"/>
                    </a:lnTo>
                    <a:lnTo>
                      <a:pt x="283" y="499"/>
                    </a:lnTo>
                    <a:lnTo>
                      <a:pt x="288" y="508"/>
                    </a:lnTo>
                    <a:lnTo>
                      <a:pt x="293" y="513"/>
                    </a:lnTo>
                    <a:lnTo>
                      <a:pt x="297" y="518"/>
                    </a:lnTo>
                    <a:lnTo>
                      <a:pt x="321" y="532"/>
                    </a:lnTo>
                    <a:lnTo>
                      <a:pt x="341" y="542"/>
                    </a:lnTo>
                    <a:lnTo>
                      <a:pt x="365" y="556"/>
                    </a:lnTo>
                    <a:lnTo>
                      <a:pt x="384" y="566"/>
                    </a:lnTo>
                    <a:lnTo>
                      <a:pt x="408" y="575"/>
                    </a:lnTo>
                    <a:lnTo>
                      <a:pt x="427" y="580"/>
                    </a:lnTo>
                    <a:lnTo>
                      <a:pt x="441" y="585"/>
                    </a:lnTo>
                    <a:lnTo>
                      <a:pt x="456" y="585"/>
                    </a:lnTo>
                    <a:lnTo>
                      <a:pt x="461" y="585"/>
                    </a:lnTo>
                    <a:lnTo>
                      <a:pt x="461" y="590"/>
                    </a:lnTo>
                    <a:lnTo>
                      <a:pt x="461" y="590"/>
                    </a:lnTo>
                    <a:lnTo>
                      <a:pt x="456" y="595"/>
                    </a:lnTo>
                    <a:lnTo>
                      <a:pt x="446" y="609"/>
                    </a:lnTo>
                    <a:lnTo>
                      <a:pt x="432" y="619"/>
                    </a:lnTo>
                    <a:lnTo>
                      <a:pt x="417" y="628"/>
                    </a:lnTo>
                    <a:lnTo>
                      <a:pt x="398" y="643"/>
                    </a:lnTo>
                    <a:lnTo>
                      <a:pt x="389" y="647"/>
                    </a:lnTo>
                    <a:lnTo>
                      <a:pt x="384" y="652"/>
                    </a:lnTo>
                    <a:lnTo>
                      <a:pt x="168" y="647"/>
                    </a:lnTo>
                    <a:lnTo>
                      <a:pt x="24" y="388"/>
                    </a:lnTo>
                    <a:lnTo>
                      <a:pt x="0" y="148"/>
                    </a:lnTo>
                    <a:lnTo>
                      <a:pt x="34" y="57"/>
                    </a:lnTo>
                    <a:lnTo>
                      <a:pt x="82" y="29"/>
                    </a:lnTo>
                    <a:lnTo>
                      <a:pt x="82" y="24"/>
                    </a:lnTo>
                    <a:lnTo>
                      <a:pt x="82" y="19"/>
                    </a:lnTo>
                    <a:lnTo>
                      <a:pt x="82" y="14"/>
                    </a:lnTo>
                    <a:lnTo>
                      <a:pt x="86" y="9"/>
                    </a:lnTo>
                    <a:lnTo>
                      <a:pt x="86" y="0"/>
                    </a:lnTo>
                    <a:lnTo>
                      <a:pt x="91" y="0"/>
                    </a:lnTo>
                    <a:lnTo>
                      <a:pt x="91" y="0"/>
                    </a:lnTo>
                    <a:lnTo>
                      <a:pt x="101" y="9"/>
                    </a:lnTo>
                    <a:lnTo>
                      <a:pt x="101" y="19"/>
                    </a:lnTo>
                    <a:lnTo>
                      <a:pt x="101" y="38"/>
                    </a:lnTo>
                    <a:lnTo>
                      <a:pt x="101" y="57"/>
                    </a:lnTo>
                    <a:lnTo>
                      <a:pt x="96" y="77"/>
                    </a:lnTo>
                    <a:lnTo>
                      <a:pt x="91" y="96"/>
                    </a:lnTo>
                    <a:lnTo>
                      <a:pt x="86" y="110"/>
                    </a:lnTo>
                    <a:lnTo>
                      <a:pt x="86" y="124"/>
                    </a:lnTo>
                    <a:lnTo>
                      <a:pt x="91" y="129"/>
                    </a:lnTo>
                    <a:lnTo>
                      <a:pt x="91" y="134"/>
                    </a:lnTo>
                    <a:lnTo>
                      <a:pt x="96" y="148"/>
                    </a:lnTo>
                    <a:lnTo>
                      <a:pt x="96" y="158"/>
                    </a:lnTo>
                    <a:lnTo>
                      <a:pt x="96" y="177"/>
                    </a:lnTo>
                    <a:lnTo>
                      <a:pt x="101" y="192"/>
                    </a:lnTo>
                    <a:lnTo>
                      <a:pt x="110" y="201"/>
                    </a:lnTo>
                    <a:lnTo>
                      <a:pt x="120" y="211"/>
                    </a:lnTo>
                    <a:lnTo>
                      <a:pt x="139" y="216"/>
                    </a:lnTo>
                    <a:lnTo>
                      <a:pt x="154" y="216"/>
                    </a:lnTo>
                    <a:lnTo>
                      <a:pt x="168" y="220"/>
                    </a:lnTo>
                    <a:lnTo>
                      <a:pt x="178" y="225"/>
                    </a:lnTo>
                    <a:lnTo>
                      <a:pt x="187" y="235"/>
                    </a:lnTo>
                    <a:lnTo>
                      <a:pt x="192" y="240"/>
                    </a:lnTo>
                    <a:lnTo>
                      <a:pt x="197" y="244"/>
                    </a:lnTo>
                    <a:lnTo>
                      <a:pt x="202" y="249"/>
                    </a:lnTo>
                    <a:lnTo>
                      <a:pt x="206" y="254"/>
                    </a:lnTo>
                    <a:close/>
                  </a:path>
                </a:pathLst>
              </a:custGeom>
              <a:solidFill>
                <a:srgbClr val="42718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10" name="Freeform 186"/>
              <p:cNvSpPr>
                <a:spLocks/>
              </p:cNvSpPr>
              <p:nvPr/>
            </p:nvSpPr>
            <p:spPr bwMode="auto">
              <a:xfrm>
                <a:off x="1134" y="10405"/>
                <a:ext cx="475" cy="638"/>
              </a:xfrm>
              <a:custGeom>
                <a:avLst/>
                <a:gdLst/>
                <a:ahLst/>
                <a:cxnLst>
                  <a:cxn ang="0">
                    <a:pos x="197" y="254"/>
                  </a:cxn>
                  <a:cxn ang="0">
                    <a:pos x="216" y="264"/>
                  </a:cxn>
                  <a:cxn ang="0">
                    <a:pos x="240" y="264"/>
                  </a:cxn>
                  <a:cxn ang="0">
                    <a:pos x="278" y="264"/>
                  </a:cxn>
                  <a:cxn ang="0">
                    <a:pos x="326" y="259"/>
                  </a:cxn>
                  <a:cxn ang="0">
                    <a:pos x="369" y="250"/>
                  </a:cxn>
                  <a:cxn ang="0">
                    <a:pos x="393" y="250"/>
                  </a:cxn>
                  <a:cxn ang="0">
                    <a:pos x="379" y="259"/>
                  </a:cxn>
                  <a:cxn ang="0">
                    <a:pos x="317" y="293"/>
                  </a:cxn>
                  <a:cxn ang="0">
                    <a:pos x="269" y="336"/>
                  </a:cxn>
                  <a:cxn ang="0">
                    <a:pos x="245" y="374"/>
                  </a:cxn>
                  <a:cxn ang="0">
                    <a:pos x="245" y="398"/>
                  </a:cxn>
                  <a:cxn ang="0">
                    <a:pos x="259" y="398"/>
                  </a:cxn>
                  <a:cxn ang="0">
                    <a:pos x="283" y="398"/>
                  </a:cxn>
                  <a:cxn ang="0">
                    <a:pos x="321" y="398"/>
                  </a:cxn>
                  <a:cxn ang="0">
                    <a:pos x="360" y="393"/>
                  </a:cxn>
                  <a:cxn ang="0">
                    <a:pos x="417" y="389"/>
                  </a:cxn>
                  <a:cxn ang="0">
                    <a:pos x="461" y="393"/>
                  </a:cxn>
                  <a:cxn ang="0">
                    <a:pos x="475" y="403"/>
                  </a:cxn>
                  <a:cxn ang="0">
                    <a:pos x="446" y="417"/>
                  </a:cxn>
                  <a:cxn ang="0">
                    <a:pos x="379" y="437"/>
                  </a:cxn>
                  <a:cxn ang="0">
                    <a:pos x="312" y="451"/>
                  </a:cxn>
                  <a:cxn ang="0">
                    <a:pos x="273" y="475"/>
                  </a:cxn>
                  <a:cxn ang="0">
                    <a:pos x="259" y="494"/>
                  </a:cxn>
                  <a:cxn ang="0">
                    <a:pos x="269" y="504"/>
                  </a:cxn>
                  <a:cxn ang="0">
                    <a:pos x="293" y="528"/>
                  </a:cxn>
                  <a:cxn ang="0">
                    <a:pos x="341" y="552"/>
                  </a:cxn>
                  <a:cxn ang="0">
                    <a:pos x="389" y="571"/>
                  </a:cxn>
                  <a:cxn ang="0">
                    <a:pos x="427" y="581"/>
                  </a:cxn>
                  <a:cxn ang="0">
                    <a:pos x="446" y="585"/>
                  </a:cxn>
                  <a:cxn ang="0">
                    <a:pos x="437" y="600"/>
                  </a:cxn>
                  <a:cxn ang="0">
                    <a:pos x="413" y="619"/>
                  </a:cxn>
                  <a:cxn ang="0">
                    <a:pos x="389" y="633"/>
                  </a:cxn>
                  <a:cxn ang="0">
                    <a:pos x="168" y="633"/>
                  </a:cxn>
                  <a:cxn ang="0">
                    <a:pos x="0" y="134"/>
                  </a:cxn>
                  <a:cxn ang="0">
                    <a:pos x="82" y="15"/>
                  </a:cxn>
                  <a:cxn ang="0">
                    <a:pos x="82" y="10"/>
                  </a:cxn>
                  <a:cxn ang="0">
                    <a:pos x="77" y="5"/>
                  </a:cxn>
                  <a:cxn ang="0">
                    <a:pos x="82" y="0"/>
                  </a:cxn>
                  <a:cxn ang="0">
                    <a:pos x="86" y="15"/>
                  </a:cxn>
                  <a:cxn ang="0">
                    <a:pos x="91" y="43"/>
                  </a:cxn>
                  <a:cxn ang="0">
                    <a:pos x="86" y="77"/>
                  </a:cxn>
                  <a:cxn ang="0">
                    <a:pos x="77" y="110"/>
                  </a:cxn>
                  <a:cxn ang="0">
                    <a:pos x="77" y="130"/>
                  </a:cxn>
                  <a:cxn ang="0">
                    <a:pos x="86" y="144"/>
                  </a:cxn>
                  <a:cxn ang="0">
                    <a:pos x="86" y="173"/>
                  </a:cxn>
                  <a:cxn ang="0">
                    <a:pos x="101" y="202"/>
                  </a:cxn>
                  <a:cxn ang="0">
                    <a:pos x="130" y="216"/>
                  </a:cxn>
                  <a:cxn ang="0">
                    <a:pos x="158" y="221"/>
                  </a:cxn>
                  <a:cxn ang="0">
                    <a:pos x="173" y="230"/>
                  </a:cxn>
                  <a:cxn ang="0">
                    <a:pos x="182" y="245"/>
                  </a:cxn>
                  <a:cxn ang="0">
                    <a:pos x="192" y="254"/>
                  </a:cxn>
                </a:cxnLst>
                <a:rect l="0" t="0" r="r" b="b"/>
                <a:pathLst>
                  <a:path w="475" h="638">
                    <a:moveTo>
                      <a:pt x="192" y="254"/>
                    </a:moveTo>
                    <a:lnTo>
                      <a:pt x="197" y="254"/>
                    </a:lnTo>
                    <a:lnTo>
                      <a:pt x="206" y="259"/>
                    </a:lnTo>
                    <a:lnTo>
                      <a:pt x="216" y="264"/>
                    </a:lnTo>
                    <a:lnTo>
                      <a:pt x="225" y="264"/>
                    </a:lnTo>
                    <a:lnTo>
                      <a:pt x="240" y="264"/>
                    </a:lnTo>
                    <a:lnTo>
                      <a:pt x="259" y="269"/>
                    </a:lnTo>
                    <a:lnTo>
                      <a:pt x="278" y="264"/>
                    </a:lnTo>
                    <a:lnTo>
                      <a:pt x="302" y="264"/>
                    </a:lnTo>
                    <a:lnTo>
                      <a:pt x="326" y="259"/>
                    </a:lnTo>
                    <a:lnTo>
                      <a:pt x="350" y="254"/>
                    </a:lnTo>
                    <a:lnTo>
                      <a:pt x="369" y="250"/>
                    </a:lnTo>
                    <a:lnTo>
                      <a:pt x="389" y="245"/>
                    </a:lnTo>
                    <a:lnTo>
                      <a:pt x="393" y="250"/>
                    </a:lnTo>
                    <a:lnTo>
                      <a:pt x="393" y="250"/>
                    </a:lnTo>
                    <a:lnTo>
                      <a:pt x="379" y="259"/>
                    </a:lnTo>
                    <a:lnTo>
                      <a:pt x="350" y="274"/>
                    </a:lnTo>
                    <a:lnTo>
                      <a:pt x="317" y="293"/>
                    </a:lnTo>
                    <a:lnTo>
                      <a:pt x="288" y="317"/>
                    </a:lnTo>
                    <a:lnTo>
                      <a:pt x="269" y="336"/>
                    </a:lnTo>
                    <a:lnTo>
                      <a:pt x="254" y="355"/>
                    </a:lnTo>
                    <a:lnTo>
                      <a:pt x="245" y="374"/>
                    </a:lnTo>
                    <a:lnTo>
                      <a:pt x="245" y="389"/>
                    </a:lnTo>
                    <a:lnTo>
                      <a:pt x="245" y="398"/>
                    </a:lnTo>
                    <a:lnTo>
                      <a:pt x="249" y="398"/>
                    </a:lnTo>
                    <a:lnTo>
                      <a:pt x="259" y="398"/>
                    </a:lnTo>
                    <a:lnTo>
                      <a:pt x="273" y="398"/>
                    </a:lnTo>
                    <a:lnTo>
                      <a:pt x="283" y="398"/>
                    </a:lnTo>
                    <a:lnTo>
                      <a:pt x="302" y="398"/>
                    </a:lnTo>
                    <a:lnTo>
                      <a:pt x="321" y="398"/>
                    </a:lnTo>
                    <a:lnTo>
                      <a:pt x="341" y="393"/>
                    </a:lnTo>
                    <a:lnTo>
                      <a:pt x="360" y="393"/>
                    </a:lnTo>
                    <a:lnTo>
                      <a:pt x="384" y="393"/>
                    </a:lnTo>
                    <a:lnTo>
                      <a:pt x="417" y="389"/>
                    </a:lnTo>
                    <a:lnTo>
                      <a:pt x="441" y="389"/>
                    </a:lnTo>
                    <a:lnTo>
                      <a:pt x="461" y="393"/>
                    </a:lnTo>
                    <a:lnTo>
                      <a:pt x="470" y="398"/>
                    </a:lnTo>
                    <a:lnTo>
                      <a:pt x="475" y="403"/>
                    </a:lnTo>
                    <a:lnTo>
                      <a:pt x="465" y="413"/>
                    </a:lnTo>
                    <a:lnTo>
                      <a:pt x="446" y="417"/>
                    </a:lnTo>
                    <a:lnTo>
                      <a:pt x="413" y="427"/>
                    </a:lnTo>
                    <a:lnTo>
                      <a:pt x="379" y="437"/>
                    </a:lnTo>
                    <a:lnTo>
                      <a:pt x="345" y="441"/>
                    </a:lnTo>
                    <a:lnTo>
                      <a:pt x="312" y="451"/>
                    </a:lnTo>
                    <a:lnTo>
                      <a:pt x="288" y="465"/>
                    </a:lnTo>
                    <a:lnTo>
                      <a:pt x="273" y="475"/>
                    </a:lnTo>
                    <a:lnTo>
                      <a:pt x="264" y="485"/>
                    </a:lnTo>
                    <a:lnTo>
                      <a:pt x="259" y="494"/>
                    </a:lnTo>
                    <a:lnTo>
                      <a:pt x="264" y="499"/>
                    </a:lnTo>
                    <a:lnTo>
                      <a:pt x="269" y="504"/>
                    </a:lnTo>
                    <a:lnTo>
                      <a:pt x="273" y="513"/>
                    </a:lnTo>
                    <a:lnTo>
                      <a:pt x="293" y="528"/>
                    </a:lnTo>
                    <a:lnTo>
                      <a:pt x="317" y="542"/>
                    </a:lnTo>
                    <a:lnTo>
                      <a:pt x="341" y="552"/>
                    </a:lnTo>
                    <a:lnTo>
                      <a:pt x="365" y="566"/>
                    </a:lnTo>
                    <a:lnTo>
                      <a:pt x="389" y="571"/>
                    </a:lnTo>
                    <a:lnTo>
                      <a:pt x="408" y="576"/>
                    </a:lnTo>
                    <a:lnTo>
                      <a:pt x="427" y="581"/>
                    </a:lnTo>
                    <a:lnTo>
                      <a:pt x="441" y="581"/>
                    </a:lnTo>
                    <a:lnTo>
                      <a:pt x="446" y="585"/>
                    </a:lnTo>
                    <a:lnTo>
                      <a:pt x="446" y="590"/>
                    </a:lnTo>
                    <a:lnTo>
                      <a:pt x="437" y="600"/>
                    </a:lnTo>
                    <a:lnTo>
                      <a:pt x="422" y="609"/>
                    </a:lnTo>
                    <a:lnTo>
                      <a:pt x="413" y="619"/>
                    </a:lnTo>
                    <a:lnTo>
                      <a:pt x="398" y="629"/>
                    </a:lnTo>
                    <a:lnTo>
                      <a:pt x="389" y="633"/>
                    </a:lnTo>
                    <a:lnTo>
                      <a:pt x="384" y="638"/>
                    </a:lnTo>
                    <a:lnTo>
                      <a:pt x="168" y="633"/>
                    </a:lnTo>
                    <a:lnTo>
                      <a:pt x="24" y="374"/>
                    </a:lnTo>
                    <a:lnTo>
                      <a:pt x="0" y="134"/>
                    </a:lnTo>
                    <a:lnTo>
                      <a:pt x="34" y="43"/>
                    </a:lnTo>
                    <a:lnTo>
                      <a:pt x="82" y="15"/>
                    </a:lnTo>
                    <a:lnTo>
                      <a:pt x="82" y="10"/>
                    </a:lnTo>
                    <a:lnTo>
                      <a:pt x="82" y="10"/>
                    </a:lnTo>
                    <a:lnTo>
                      <a:pt x="82" y="5"/>
                    </a:lnTo>
                    <a:lnTo>
                      <a:pt x="77" y="5"/>
                    </a:lnTo>
                    <a:lnTo>
                      <a:pt x="77" y="0"/>
                    </a:lnTo>
                    <a:lnTo>
                      <a:pt x="82" y="0"/>
                    </a:lnTo>
                    <a:lnTo>
                      <a:pt x="82" y="5"/>
                    </a:lnTo>
                    <a:lnTo>
                      <a:pt x="86" y="15"/>
                    </a:lnTo>
                    <a:lnTo>
                      <a:pt x="91" y="24"/>
                    </a:lnTo>
                    <a:lnTo>
                      <a:pt x="91" y="43"/>
                    </a:lnTo>
                    <a:lnTo>
                      <a:pt x="86" y="58"/>
                    </a:lnTo>
                    <a:lnTo>
                      <a:pt x="86" y="77"/>
                    </a:lnTo>
                    <a:lnTo>
                      <a:pt x="82" y="96"/>
                    </a:lnTo>
                    <a:lnTo>
                      <a:pt x="77" y="110"/>
                    </a:lnTo>
                    <a:lnTo>
                      <a:pt x="77" y="120"/>
                    </a:lnTo>
                    <a:lnTo>
                      <a:pt x="77" y="130"/>
                    </a:lnTo>
                    <a:lnTo>
                      <a:pt x="82" y="134"/>
                    </a:lnTo>
                    <a:lnTo>
                      <a:pt x="86" y="144"/>
                    </a:lnTo>
                    <a:lnTo>
                      <a:pt x="86" y="158"/>
                    </a:lnTo>
                    <a:lnTo>
                      <a:pt x="86" y="173"/>
                    </a:lnTo>
                    <a:lnTo>
                      <a:pt x="91" y="187"/>
                    </a:lnTo>
                    <a:lnTo>
                      <a:pt x="101" y="202"/>
                    </a:lnTo>
                    <a:lnTo>
                      <a:pt x="110" y="211"/>
                    </a:lnTo>
                    <a:lnTo>
                      <a:pt x="130" y="216"/>
                    </a:lnTo>
                    <a:lnTo>
                      <a:pt x="144" y="216"/>
                    </a:lnTo>
                    <a:lnTo>
                      <a:pt x="158" y="221"/>
                    </a:lnTo>
                    <a:lnTo>
                      <a:pt x="168" y="226"/>
                    </a:lnTo>
                    <a:lnTo>
                      <a:pt x="173" y="230"/>
                    </a:lnTo>
                    <a:lnTo>
                      <a:pt x="178" y="235"/>
                    </a:lnTo>
                    <a:lnTo>
                      <a:pt x="182" y="245"/>
                    </a:lnTo>
                    <a:lnTo>
                      <a:pt x="187" y="250"/>
                    </a:lnTo>
                    <a:lnTo>
                      <a:pt x="192" y="254"/>
                    </a:lnTo>
                    <a:close/>
                  </a:path>
                </a:pathLst>
              </a:custGeom>
              <a:solidFill>
                <a:srgbClr val="3F6B8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11" name="Freeform 187"/>
              <p:cNvSpPr>
                <a:spLocks/>
              </p:cNvSpPr>
              <p:nvPr/>
            </p:nvSpPr>
            <p:spPr bwMode="auto">
              <a:xfrm>
                <a:off x="1134" y="10415"/>
                <a:ext cx="441" cy="628"/>
              </a:xfrm>
              <a:custGeom>
                <a:avLst/>
                <a:gdLst/>
                <a:ahLst/>
                <a:cxnLst>
                  <a:cxn ang="0">
                    <a:pos x="182" y="259"/>
                  </a:cxn>
                  <a:cxn ang="0">
                    <a:pos x="197" y="264"/>
                  </a:cxn>
                  <a:cxn ang="0">
                    <a:pos x="225" y="268"/>
                  </a:cxn>
                  <a:cxn ang="0">
                    <a:pos x="259" y="268"/>
                  </a:cxn>
                  <a:cxn ang="0">
                    <a:pos x="307" y="264"/>
                  </a:cxn>
                  <a:cxn ang="0">
                    <a:pos x="350" y="254"/>
                  </a:cxn>
                  <a:cxn ang="0">
                    <a:pos x="365" y="254"/>
                  </a:cxn>
                  <a:cxn ang="0">
                    <a:pos x="365" y="254"/>
                  </a:cxn>
                  <a:cxn ang="0">
                    <a:pos x="345" y="264"/>
                  </a:cxn>
                  <a:cxn ang="0">
                    <a:pos x="283" y="297"/>
                  </a:cxn>
                  <a:cxn ang="0">
                    <a:pos x="240" y="340"/>
                  </a:cxn>
                  <a:cxn ang="0">
                    <a:pos x="225" y="379"/>
                  </a:cxn>
                  <a:cxn ang="0">
                    <a:pos x="225" y="403"/>
                  </a:cxn>
                  <a:cxn ang="0">
                    <a:pos x="240" y="403"/>
                  </a:cxn>
                  <a:cxn ang="0">
                    <a:pos x="264" y="403"/>
                  </a:cxn>
                  <a:cxn ang="0">
                    <a:pos x="293" y="403"/>
                  </a:cxn>
                  <a:cxn ang="0">
                    <a:pos x="326" y="398"/>
                  </a:cxn>
                  <a:cxn ang="0">
                    <a:pos x="379" y="393"/>
                  </a:cxn>
                  <a:cxn ang="0">
                    <a:pos x="427" y="393"/>
                  </a:cxn>
                  <a:cxn ang="0">
                    <a:pos x="441" y="398"/>
                  </a:cxn>
                  <a:cxn ang="0">
                    <a:pos x="417" y="412"/>
                  </a:cxn>
                  <a:cxn ang="0">
                    <a:pos x="350" y="427"/>
                  </a:cxn>
                  <a:cxn ang="0">
                    <a:pos x="288" y="446"/>
                  </a:cxn>
                  <a:cxn ang="0">
                    <a:pos x="245" y="470"/>
                  </a:cxn>
                  <a:cxn ang="0">
                    <a:pos x="240" y="494"/>
                  </a:cxn>
                  <a:cxn ang="0">
                    <a:pos x="269" y="527"/>
                  </a:cxn>
                  <a:cxn ang="0">
                    <a:pos x="317" y="556"/>
                  </a:cxn>
                  <a:cxn ang="0">
                    <a:pos x="369" y="575"/>
                  </a:cxn>
                  <a:cxn ang="0">
                    <a:pos x="413" y="585"/>
                  </a:cxn>
                  <a:cxn ang="0">
                    <a:pos x="432" y="585"/>
                  </a:cxn>
                  <a:cxn ang="0">
                    <a:pos x="427" y="599"/>
                  </a:cxn>
                  <a:cxn ang="0">
                    <a:pos x="408" y="614"/>
                  </a:cxn>
                  <a:cxn ang="0">
                    <a:pos x="389" y="623"/>
                  </a:cxn>
                  <a:cxn ang="0">
                    <a:pos x="168" y="623"/>
                  </a:cxn>
                  <a:cxn ang="0">
                    <a:pos x="0" y="124"/>
                  </a:cxn>
                  <a:cxn ang="0">
                    <a:pos x="82" y="5"/>
                  </a:cxn>
                  <a:cxn ang="0">
                    <a:pos x="77" y="5"/>
                  </a:cxn>
                  <a:cxn ang="0">
                    <a:pos x="72" y="5"/>
                  </a:cxn>
                  <a:cxn ang="0">
                    <a:pos x="72" y="9"/>
                  </a:cxn>
                  <a:cxn ang="0">
                    <a:pos x="77" y="24"/>
                  </a:cxn>
                  <a:cxn ang="0">
                    <a:pos x="77" y="48"/>
                  </a:cxn>
                  <a:cxn ang="0">
                    <a:pos x="72" y="86"/>
                  </a:cxn>
                  <a:cxn ang="0">
                    <a:pos x="67" y="115"/>
                  </a:cxn>
                  <a:cxn ang="0">
                    <a:pos x="67" y="129"/>
                  </a:cxn>
                  <a:cxn ang="0">
                    <a:pos x="72" y="148"/>
                  </a:cxn>
                  <a:cxn ang="0">
                    <a:pos x="82" y="177"/>
                  </a:cxn>
                  <a:cxn ang="0">
                    <a:pos x="91" y="206"/>
                  </a:cxn>
                  <a:cxn ang="0">
                    <a:pos x="120" y="216"/>
                  </a:cxn>
                  <a:cxn ang="0">
                    <a:pos x="149" y="225"/>
                  </a:cxn>
                  <a:cxn ang="0">
                    <a:pos x="163" y="235"/>
                  </a:cxn>
                  <a:cxn ang="0">
                    <a:pos x="168" y="244"/>
                  </a:cxn>
                  <a:cxn ang="0">
                    <a:pos x="178" y="254"/>
                  </a:cxn>
                </a:cxnLst>
                <a:rect l="0" t="0" r="r" b="b"/>
                <a:pathLst>
                  <a:path w="441" h="628">
                    <a:moveTo>
                      <a:pt x="178" y="254"/>
                    </a:moveTo>
                    <a:lnTo>
                      <a:pt x="182" y="259"/>
                    </a:lnTo>
                    <a:lnTo>
                      <a:pt x="187" y="264"/>
                    </a:lnTo>
                    <a:lnTo>
                      <a:pt x="197" y="264"/>
                    </a:lnTo>
                    <a:lnTo>
                      <a:pt x="211" y="268"/>
                    </a:lnTo>
                    <a:lnTo>
                      <a:pt x="225" y="268"/>
                    </a:lnTo>
                    <a:lnTo>
                      <a:pt x="240" y="273"/>
                    </a:lnTo>
                    <a:lnTo>
                      <a:pt x="259" y="268"/>
                    </a:lnTo>
                    <a:lnTo>
                      <a:pt x="283" y="268"/>
                    </a:lnTo>
                    <a:lnTo>
                      <a:pt x="307" y="264"/>
                    </a:lnTo>
                    <a:lnTo>
                      <a:pt x="331" y="259"/>
                    </a:lnTo>
                    <a:lnTo>
                      <a:pt x="350" y="254"/>
                    </a:lnTo>
                    <a:lnTo>
                      <a:pt x="360" y="254"/>
                    </a:lnTo>
                    <a:lnTo>
                      <a:pt x="365" y="254"/>
                    </a:lnTo>
                    <a:lnTo>
                      <a:pt x="365" y="254"/>
                    </a:lnTo>
                    <a:lnTo>
                      <a:pt x="365" y="254"/>
                    </a:lnTo>
                    <a:lnTo>
                      <a:pt x="360" y="254"/>
                    </a:lnTo>
                    <a:lnTo>
                      <a:pt x="345" y="264"/>
                    </a:lnTo>
                    <a:lnTo>
                      <a:pt x="317" y="278"/>
                    </a:lnTo>
                    <a:lnTo>
                      <a:pt x="283" y="297"/>
                    </a:lnTo>
                    <a:lnTo>
                      <a:pt x="259" y="321"/>
                    </a:lnTo>
                    <a:lnTo>
                      <a:pt x="240" y="340"/>
                    </a:lnTo>
                    <a:lnTo>
                      <a:pt x="230" y="360"/>
                    </a:lnTo>
                    <a:lnTo>
                      <a:pt x="225" y="379"/>
                    </a:lnTo>
                    <a:lnTo>
                      <a:pt x="225" y="393"/>
                    </a:lnTo>
                    <a:lnTo>
                      <a:pt x="225" y="403"/>
                    </a:lnTo>
                    <a:lnTo>
                      <a:pt x="235" y="403"/>
                    </a:lnTo>
                    <a:lnTo>
                      <a:pt x="240" y="403"/>
                    </a:lnTo>
                    <a:lnTo>
                      <a:pt x="254" y="403"/>
                    </a:lnTo>
                    <a:lnTo>
                      <a:pt x="264" y="403"/>
                    </a:lnTo>
                    <a:lnTo>
                      <a:pt x="278" y="403"/>
                    </a:lnTo>
                    <a:lnTo>
                      <a:pt x="293" y="403"/>
                    </a:lnTo>
                    <a:lnTo>
                      <a:pt x="312" y="403"/>
                    </a:lnTo>
                    <a:lnTo>
                      <a:pt x="326" y="398"/>
                    </a:lnTo>
                    <a:lnTo>
                      <a:pt x="345" y="398"/>
                    </a:lnTo>
                    <a:lnTo>
                      <a:pt x="379" y="393"/>
                    </a:lnTo>
                    <a:lnTo>
                      <a:pt x="408" y="388"/>
                    </a:lnTo>
                    <a:lnTo>
                      <a:pt x="427" y="393"/>
                    </a:lnTo>
                    <a:lnTo>
                      <a:pt x="441" y="393"/>
                    </a:lnTo>
                    <a:lnTo>
                      <a:pt x="441" y="398"/>
                    </a:lnTo>
                    <a:lnTo>
                      <a:pt x="437" y="403"/>
                    </a:lnTo>
                    <a:lnTo>
                      <a:pt x="417" y="412"/>
                    </a:lnTo>
                    <a:lnTo>
                      <a:pt x="389" y="417"/>
                    </a:lnTo>
                    <a:lnTo>
                      <a:pt x="350" y="427"/>
                    </a:lnTo>
                    <a:lnTo>
                      <a:pt x="317" y="436"/>
                    </a:lnTo>
                    <a:lnTo>
                      <a:pt x="288" y="446"/>
                    </a:lnTo>
                    <a:lnTo>
                      <a:pt x="264" y="455"/>
                    </a:lnTo>
                    <a:lnTo>
                      <a:pt x="245" y="470"/>
                    </a:lnTo>
                    <a:lnTo>
                      <a:pt x="240" y="484"/>
                    </a:lnTo>
                    <a:lnTo>
                      <a:pt x="240" y="494"/>
                    </a:lnTo>
                    <a:lnTo>
                      <a:pt x="249" y="508"/>
                    </a:lnTo>
                    <a:lnTo>
                      <a:pt x="269" y="527"/>
                    </a:lnTo>
                    <a:lnTo>
                      <a:pt x="293" y="542"/>
                    </a:lnTo>
                    <a:lnTo>
                      <a:pt x="317" y="556"/>
                    </a:lnTo>
                    <a:lnTo>
                      <a:pt x="345" y="566"/>
                    </a:lnTo>
                    <a:lnTo>
                      <a:pt x="369" y="575"/>
                    </a:lnTo>
                    <a:lnTo>
                      <a:pt x="393" y="580"/>
                    </a:lnTo>
                    <a:lnTo>
                      <a:pt x="413" y="585"/>
                    </a:lnTo>
                    <a:lnTo>
                      <a:pt x="427" y="585"/>
                    </a:lnTo>
                    <a:lnTo>
                      <a:pt x="432" y="585"/>
                    </a:lnTo>
                    <a:lnTo>
                      <a:pt x="432" y="590"/>
                    </a:lnTo>
                    <a:lnTo>
                      <a:pt x="427" y="599"/>
                    </a:lnTo>
                    <a:lnTo>
                      <a:pt x="417" y="604"/>
                    </a:lnTo>
                    <a:lnTo>
                      <a:pt x="408" y="614"/>
                    </a:lnTo>
                    <a:lnTo>
                      <a:pt x="393" y="619"/>
                    </a:lnTo>
                    <a:lnTo>
                      <a:pt x="389" y="623"/>
                    </a:lnTo>
                    <a:lnTo>
                      <a:pt x="384" y="628"/>
                    </a:lnTo>
                    <a:lnTo>
                      <a:pt x="168" y="623"/>
                    </a:lnTo>
                    <a:lnTo>
                      <a:pt x="24" y="364"/>
                    </a:lnTo>
                    <a:lnTo>
                      <a:pt x="0" y="124"/>
                    </a:lnTo>
                    <a:lnTo>
                      <a:pt x="34" y="33"/>
                    </a:lnTo>
                    <a:lnTo>
                      <a:pt x="82" y="5"/>
                    </a:lnTo>
                    <a:lnTo>
                      <a:pt x="82" y="5"/>
                    </a:lnTo>
                    <a:lnTo>
                      <a:pt x="77" y="5"/>
                    </a:lnTo>
                    <a:lnTo>
                      <a:pt x="77" y="0"/>
                    </a:lnTo>
                    <a:lnTo>
                      <a:pt x="72" y="5"/>
                    </a:lnTo>
                    <a:lnTo>
                      <a:pt x="72" y="5"/>
                    </a:lnTo>
                    <a:lnTo>
                      <a:pt x="72" y="9"/>
                    </a:lnTo>
                    <a:lnTo>
                      <a:pt x="72" y="14"/>
                    </a:lnTo>
                    <a:lnTo>
                      <a:pt x="77" y="24"/>
                    </a:lnTo>
                    <a:lnTo>
                      <a:pt x="77" y="33"/>
                    </a:lnTo>
                    <a:lnTo>
                      <a:pt x="77" y="48"/>
                    </a:lnTo>
                    <a:lnTo>
                      <a:pt x="77" y="67"/>
                    </a:lnTo>
                    <a:lnTo>
                      <a:pt x="72" y="86"/>
                    </a:lnTo>
                    <a:lnTo>
                      <a:pt x="72" y="100"/>
                    </a:lnTo>
                    <a:lnTo>
                      <a:pt x="67" y="115"/>
                    </a:lnTo>
                    <a:lnTo>
                      <a:pt x="67" y="124"/>
                    </a:lnTo>
                    <a:lnTo>
                      <a:pt x="67" y="129"/>
                    </a:lnTo>
                    <a:lnTo>
                      <a:pt x="72" y="139"/>
                    </a:lnTo>
                    <a:lnTo>
                      <a:pt x="72" y="148"/>
                    </a:lnTo>
                    <a:lnTo>
                      <a:pt x="77" y="163"/>
                    </a:lnTo>
                    <a:lnTo>
                      <a:pt x="82" y="177"/>
                    </a:lnTo>
                    <a:lnTo>
                      <a:pt x="86" y="192"/>
                    </a:lnTo>
                    <a:lnTo>
                      <a:pt x="91" y="206"/>
                    </a:lnTo>
                    <a:lnTo>
                      <a:pt x="101" y="216"/>
                    </a:lnTo>
                    <a:lnTo>
                      <a:pt x="120" y="216"/>
                    </a:lnTo>
                    <a:lnTo>
                      <a:pt x="134" y="220"/>
                    </a:lnTo>
                    <a:lnTo>
                      <a:pt x="149" y="225"/>
                    </a:lnTo>
                    <a:lnTo>
                      <a:pt x="154" y="230"/>
                    </a:lnTo>
                    <a:lnTo>
                      <a:pt x="163" y="235"/>
                    </a:lnTo>
                    <a:lnTo>
                      <a:pt x="168" y="240"/>
                    </a:lnTo>
                    <a:lnTo>
                      <a:pt x="168" y="244"/>
                    </a:lnTo>
                    <a:lnTo>
                      <a:pt x="173" y="249"/>
                    </a:lnTo>
                    <a:lnTo>
                      <a:pt x="178" y="254"/>
                    </a:lnTo>
                    <a:close/>
                  </a:path>
                </a:pathLst>
              </a:custGeom>
              <a:solidFill>
                <a:srgbClr val="3C647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12" name="Freeform 188"/>
              <p:cNvSpPr>
                <a:spLocks/>
              </p:cNvSpPr>
              <p:nvPr/>
            </p:nvSpPr>
            <p:spPr bwMode="auto">
              <a:xfrm>
                <a:off x="1134" y="10420"/>
                <a:ext cx="417" cy="623"/>
              </a:xfrm>
              <a:custGeom>
                <a:avLst/>
                <a:gdLst/>
                <a:ahLst/>
                <a:cxnLst>
                  <a:cxn ang="0">
                    <a:pos x="168" y="263"/>
                  </a:cxn>
                  <a:cxn ang="0">
                    <a:pos x="182" y="273"/>
                  </a:cxn>
                  <a:cxn ang="0">
                    <a:pos x="206" y="278"/>
                  </a:cxn>
                  <a:cxn ang="0">
                    <a:pos x="245" y="283"/>
                  </a:cxn>
                  <a:cxn ang="0">
                    <a:pos x="288" y="273"/>
                  </a:cxn>
                  <a:cxn ang="0">
                    <a:pos x="326" y="263"/>
                  </a:cxn>
                  <a:cxn ang="0">
                    <a:pos x="336" y="263"/>
                  </a:cxn>
                  <a:cxn ang="0">
                    <a:pos x="312" y="273"/>
                  </a:cxn>
                  <a:cxn ang="0">
                    <a:pos x="249" y="307"/>
                  </a:cxn>
                  <a:cxn ang="0">
                    <a:pos x="211" y="350"/>
                  </a:cxn>
                  <a:cxn ang="0">
                    <a:pos x="202" y="388"/>
                  </a:cxn>
                  <a:cxn ang="0">
                    <a:pos x="211" y="407"/>
                  </a:cxn>
                  <a:cxn ang="0">
                    <a:pos x="225" y="412"/>
                  </a:cxn>
                  <a:cxn ang="0">
                    <a:pos x="245" y="412"/>
                  </a:cxn>
                  <a:cxn ang="0">
                    <a:pos x="269" y="412"/>
                  </a:cxn>
                  <a:cxn ang="0">
                    <a:pos x="293" y="412"/>
                  </a:cxn>
                  <a:cxn ang="0">
                    <a:pos x="341" y="402"/>
                  </a:cxn>
                  <a:cxn ang="0">
                    <a:pos x="393" y="393"/>
                  </a:cxn>
                  <a:cxn ang="0">
                    <a:pos x="413" y="398"/>
                  </a:cxn>
                  <a:cxn ang="0">
                    <a:pos x="413" y="398"/>
                  </a:cxn>
                  <a:cxn ang="0">
                    <a:pos x="389" y="407"/>
                  </a:cxn>
                  <a:cxn ang="0">
                    <a:pos x="321" y="422"/>
                  </a:cxn>
                  <a:cxn ang="0">
                    <a:pos x="264" y="441"/>
                  </a:cxn>
                  <a:cxn ang="0">
                    <a:pos x="221" y="470"/>
                  </a:cxn>
                  <a:cxn ang="0">
                    <a:pos x="211" y="498"/>
                  </a:cxn>
                  <a:cxn ang="0">
                    <a:pos x="245" y="532"/>
                  </a:cxn>
                  <a:cxn ang="0">
                    <a:pos x="297" y="561"/>
                  </a:cxn>
                  <a:cxn ang="0">
                    <a:pos x="350" y="580"/>
                  </a:cxn>
                  <a:cxn ang="0">
                    <a:pos x="393" y="590"/>
                  </a:cxn>
                  <a:cxn ang="0">
                    <a:pos x="417" y="590"/>
                  </a:cxn>
                  <a:cxn ang="0">
                    <a:pos x="417" y="599"/>
                  </a:cxn>
                  <a:cxn ang="0">
                    <a:pos x="403" y="614"/>
                  </a:cxn>
                  <a:cxn ang="0">
                    <a:pos x="389" y="618"/>
                  </a:cxn>
                  <a:cxn ang="0">
                    <a:pos x="168" y="618"/>
                  </a:cxn>
                  <a:cxn ang="0">
                    <a:pos x="0" y="119"/>
                  </a:cxn>
                  <a:cxn ang="0">
                    <a:pos x="82" y="0"/>
                  </a:cxn>
                  <a:cxn ang="0">
                    <a:pos x="77" y="0"/>
                  </a:cxn>
                  <a:cxn ang="0">
                    <a:pos x="67" y="9"/>
                  </a:cxn>
                  <a:cxn ang="0">
                    <a:pos x="58" y="19"/>
                  </a:cxn>
                  <a:cxn ang="0">
                    <a:pos x="62" y="38"/>
                  </a:cxn>
                  <a:cxn ang="0">
                    <a:pos x="67" y="62"/>
                  </a:cxn>
                  <a:cxn ang="0">
                    <a:pos x="62" y="95"/>
                  </a:cxn>
                  <a:cxn ang="0">
                    <a:pos x="58" y="124"/>
                  </a:cxn>
                  <a:cxn ang="0">
                    <a:pos x="58" y="139"/>
                  </a:cxn>
                  <a:cxn ang="0">
                    <a:pos x="62" y="153"/>
                  </a:cxn>
                  <a:cxn ang="0">
                    <a:pos x="72" y="182"/>
                  </a:cxn>
                  <a:cxn ang="0">
                    <a:pos x="82" y="211"/>
                  </a:cxn>
                  <a:cxn ang="0">
                    <a:pos x="110" y="225"/>
                  </a:cxn>
                  <a:cxn ang="0">
                    <a:pos x="139" y="230"/>
                  </a:cxn>
                  <a:cxn ang="0">
                    <a:pos x="149" y="239"/>
                  </a:cxn>
                  <a:cxn ang="0">
                    <a:pos x="154" y="249"/>
                  </a:cxn>
                  <a:cxn ang="0">
                    <a:pos x="163" y="259"/>
                  </a:cxn>
                </a:cxnLst>
                <a:rect l="0" t="0" r="r" b="b"/>
                <a:pathLst>
                  <a:path w="417" h="623">
                    <a:moveTo>
                      <a:pt x="163" y="259"/>
                    </a:moveTo>
                    <a:lnTo>
                      <a:pt x="168" y="263"/>
                    </a:lnTo>
                    <a:lnTo>
                      <a:pt x="173" y="268"/>
                    </a:lnTo>
                    <a:lnTo>
                      <a:pt x="182" y="273"/>
                    </a:lnTo>
                    <a:lnTo>
                      <a:pt x="192" y="278"/>
                    </a:lnTo>
                    <a:lnTo>
                      <a:pt x="206" y="278"/>
                    </a:lnTo>
                    <a:lnTo>
                      <a:pt x="225" y="283"/>
                    </a:lnTo>
                    <a:lnTo>
                      <a:pt x="245" y="283"/>
                    </a:lnTo>
                    <a:lnTo>
                      <a:pt x="264" y="278"/>
                    </a:lnTo>
                    <a:lnTo>
                      <a:pt x="288" y="273"/>
                    </a:lnTo>
                    <a:lnTo>
                      <a:pt x="312" y="268"/>
                    </a:lnTo>
                    <a:lnTo>
                      <a:pt x="326" y="263"/>
                    </a:lnTo>
                    <a:lnTo>
                      <a:pt x="336" y="263"/>
                    </a:lnTo>
                    <a:lnTo>
                      <a:pt x="336" y="263"/>
                    </a:lnTo>
                    <a:lnTo>
                      <a:pt x="331" y="263"/>
                    </a:lnTo>
                    <a:lnTo>
                      <a:pt x="312" y="273"/>
                    </a:lnTo>
                    <a:lnTo>
                      <a:pt x="283" y="287"/>
                    </a:lnTo>
                    <a:lnTo>
                      <a:pt x="249" y="307"/>
                    </a:lnTo>
                    <a:lnTo>
                      <a:pt x="225" y="331"/>
                    </a:lnTo>
                    <a:lnTo>
                      <a:pt x="211" y="350"/>
                    </a:lnTo>
                    <a:lnTo>
                      <a:pt x="206" y="369"/>
                    </a:lnTo>
                    <a:lnTo>
                      <a:pt x="202" y="388"/>
                    </a:lnTo>
                    <a:lnTo>
                      <a:pt x="206" y="398"/>
                    </a:lnTo>
                    <a:lnTo>
                      <a:pt x="211" y="407"/>
                    </a:lnTo>
                    <a:lnTo>
                      <a:pt x="216" y="412"/>
                    </a:lnTo>
                    <a:lnTo>
                      <a:pt x="225" y="412"/>
                    </a:lnTo>
                    <a:lnTo>
                      <a:pt x="235" y="412"/>
                    </a:lnTo>
                    <a:lnTo>
                      <a:pt x="245" y="412"/>
                    </a:lnTo>
                    <a:lnTo>
                      <a:pt x="254" y="412"/>
                    </a:lnTo>
                    <a:lnTo>
                      <a:pt x="269" y="412"/>
                    </a:lnTo>
                    <a:lnTo>
                      <a:pt x="283" y="412"/>
                    </a:lnTo>
                    <a:lnTo>
                      <a:pt x="293" y="412"/>
                    </a:lnTo>
                    <a:lnTo>
                      <a:pt x="307" y="407"/>
                    </a:lnTo>
                    <a:lnTo>
                      <a:pt x="341" y="402"/>
                    </a:lnTo>
                    <a:lnTo>
                      <a:pt x="369" y="398"/>
                    </a:lnTo>
                    <a:lnTo>
                      <a:pt x="393" y="393"/>
                    </a:lnTo>
                    <a:lnTo>
                      <a:pt x="408" y="393"/>
                    </a:lnTo>
                    <a:lnTo>
                      <a:pt x="413" y="398"/>
                    </a:lnTo>
                    <a:lnTo>
                      <a:pt x="413" y="398"/>
                    </a:lnTo>
                    <a:lnTo>
                      <a:pt x="413" y="398"/>
                    </a:lnTo>
                    <a:lnTo>
                      <a:pt x="408" y="402"/>
                    </a:lnTo>
                    <a:lnTo>
                      <a:pt x="389" y="407"/>
                    </a:lnTo>
                    <a:lnTo>
                      <a:pt x="360" y="412"/>
                    </a:lnTo>
                    <a:lnTo>
                      <a:pt x="321" y="422"/>
                    </a:lnTo>
                    <a:lnTo>
                      <a:pt x="288" y="431"/>
                    </a:lnTo>
                    <a:lnTo>
                      <a:pt x="264" y="441"/>
                    </a:lnTo>
                    <a:lnTo>
                      <a:pt x="240" y="455"/>
                    </a:lnTo>
                    <a:lnTo>
                      <a:pt x="221" y="470"/>
                    </a:lnTo>
                    <a:lnTo>
                      <a:pt x="211" y="484"/>
                    </a:lnTo>
                    <a:lnTo>
                      <a:pt x="211" y="498"/>
                    </a:lnTo>
                    <a:lnTo>
                      <a:pt x="221" y="513"/>
                    </a:lnTo>
                    <a:lnTo>
                      <a:pt x="245" y="532"/>
                    </a:lnTo>
                    <a:lnTo>
                      <a:pt x="269" y="551"/>
                    </a:lnTo>
                    <a:lnTo>
                      <a:pt x="297" y="561"/>
                    </a:lnTo>
                    <a:lnTo>
                      <a:pt x="326" y="575"/>
                    </a:lnTo>
                    <a:lnTo>
                      <a:pt x="350" y="580"/>
                    </a:lnTo>
                    <a:lnTo>
                      <a:pt x="374" y="585"/>
                    </a:lnTo>
                    <a:lnTo>
                      <a:pt x="393" y="590"/>
                    </a:lnTo>
                    <a:lnTo>
                      <a:pt x="413" y="590"/>
                    </a:lnTo>
                    <a:lnTo>
                      <a:pt x="417" y="590"/>
                    </a:lnTo>
                    <a:lnTo>
                      <a:pt x="417" y="594"/>
                    </a:lnTo>
                    <a:lnTo>
                      <a:pt x="417" y="599"/>
                    </a:lnTo>
                    <a:lnTo>
                      <a:pt x="408" y="604"/>
                    </a:lnTo>
                    <a:lnTo>
                      <a:pt x="403" y="614"/>
                    </a:lnTo>
                    <a:lnTo>
                      <a:pt x="393" y="618"/>
                    </a:lnTo>
                    <a:lnTo>
                      <a:pt x="389" y="618"/>
                    </a:lnTo>
                    <a:lnTo>
                      <a:pt x="384" y="623"/>
                    </a:lnTo>
                    <a:lnTo>
                      <a:pt x="168" y="618"/>
                    </a:lnTo>
                    <a:lnTo>
                      <a:pt x="24" y="359"/>
                    </a:lnTo>
                    <a:lnTo>
                      <a:pt x="0" y="119"/>
                    </a:lnTo>
                    <a:lnTo>
                      <a:pt x="34" y="28"/>
                    </a:lnTo>
                    <a:lnTo>
                      <a:pt x="82" y="0"/>
                    </a:lnTo>
                    <a:lnTo>
                      <a:pt x="82" y="0"/>
                    </a:lnTo>
                    <a:lnTo>
                      <a:pt x="77" y="0"/>
                    </a:lnTo>
                    <a:lnTo>
                      <a:pt x="72" y="4"/>
                    </a:lnTo>
                    <a:lnTo>
                      <a:pt x="67" y="9"/>
                    </a:lnTo>
                    <a:lnTo>
                      <a:pt x="62" y="14"/>
                    </a:lnTo>
                    <a:lnTo>
                      <a:pt x="58" y="19"/>
                    </a:lnTo>
                    <a:lnTo>
                      <a:pt x="58" y="28"/>
                    </a:lnTo>
                    <a:lnTo>
                      <a:pt x="62" y="38"/>
                    </a:lnTo>
                    <a:lnTo>
                      <a:pt x="67" y="48"/>
                    </a:lnTo>
                    <a:lnTo>
                      <a:pt x="67" y="62"/>
                    </a:lnTo>
                    <a:lnTo>
                      <a:pt x="67" y="81"/>
                    </a:lnTo>
                    <a:lnTo>
                      <a:pt x="62" y="95"/>
                    </a:lnTo>
                    <a:lnTo>
                      <a:pt x="62" y="110"/>
                    </a:lnTo>
                    <a:lnTo>
                      <a:pt x="58" y="124"/>
                    </a:lnTo>
                    <a:lnTo>
                      <a:pt x="58" y="134"/>
                    </a:lnTo>
                    <a:lnTo>
                      <a:pt x="58" y="139"/>
                    </a:lnTo>
                    <a:lnTo>
                      <a:pt x="62" y="143"/>
                    </a:lnTo>
                    <a:lnTo>
                      <a:pt x="62" y="153"/>
                    </a:lnTo>
                    <a:lnTo>
                      <a:pt x="67" y="167"/>
                    </a:lnTo>
                    <a:lnTo>
                      <a:pt x="72" y="182"/>
                    </a:lnTo>
                    <a:lnTo>
                      <a:pt x="77" y="201"/>
                    </a:lnTo>
                    <a:lnTo>
                      <a:pt x="82" y="211"/>
                    </a:lnTo>
                    <a:lnTo>
                      <a:pt x="96" y="220"/>
                    </a:lnTo>
                    <a:lnTo>
                      <a:pt x="110" y="225"/>
                    </a:lnTo>
                    <a:lnTo>
                      <a:pt x="125" y="230"/>
                    </a:lnTo>
                    <a:lnTo>
                      <a:pt x="139" y="230"/>
                    </a:lnTo>
                    <a:lnTo>
                      <a:pt x="144" y="235"/>
                    </a:lnTo>
                    <a:lnTo>
                      <a:pt x="149" y="239"/>
                    </a:lnTo>
                    <a:lnTo>
                      <a:pt x="154" y="244"/>
                    </a:lnTo>
                    <a:lnTo>
                      <a:pt x="154" y="249"/>
                    </a:lnTo>
                    <a:lnTo>
                      <a:pt x="158" y="254"/>
                    </a:lnTo>
                    <a:lnTo>
                      <a:pt x="163" y="259"/>
                    </a:lnTo>
                    <a:close/>
                  </a:path>
                </a:pathLst>
              </a:custGeom>
              <a:solidFill>
                <a:srgbClr val="395F7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13" name="Freeform 189"/>
              <p:cNvSpPr>
                <a:spLocks/>
              </p:cNvSpPr>
              <p:nvPr/>
            </p:nvSpPr>
            <p:spPr bwMode="auto">
              <a:xfrm>
                <a:off x="1134" y="10420"/>
                <a:ext cx="408" cy="623"/>
              </a:xfrm>
              <a:custGeom>
                <a:avLst/>
                <a:gdLst/>
                <a:ahLst/>
                <a:cxnLst>
                  <a:cxn ang="0">
                    <a:pos x="82" y="0"/>
                  </a:cxn>
                  <a:cxn ang="0">
                    <a:pos x="67" y="9"/>
                  </a:cxn>
                  <a:cxn ang="0">
                    <a:pos x="53" y="24"/>
                  </a:cxn>
                  <a:cxn ang="0">
                    <a:pos x="48" y="48"/>
                  </a:cxn>
                  <a:cxn ang="0">
                    <a:pos x="58" y="67"/>
                  </a:cxn>
                  <a:cxn ang="0">
                    <a:pos x="53" y="95"/>
                  </a:cxn>
                  <a:cxn ang="0">
                    <a:pos x="48" y="124"/>
                  </a:cxn>
                  <a:cxn ang="0">
                    <a:pos x="48" y="143"/>
                  </a:cxn>
                  <a:cxn ang="0">
                    <a:pos x="53" y="158"/>
                  </a:cxn>
                  <a:cxn ang="0">
                    <a:pos x="58" y="182"/>
                  </a:cxn>
                  <a:cxn ang="0">
                    <a:pos x="67" y="211"/>
                  </a:cxn>
                  <a:cxn ang="0">
                    <a:pos x="86" y="235"/>
                  </a:cxn>
                  <a:cxn ang="0">
                    <a:pos x="115" y="239"/>
                  </a:cxn>
                  <a:cxn ang="0">
                    <a:pos x="134" y="249"/>
                  </a:cxn>
                  <a:cxn ang="0">
                    <a:pos x="139" y="259"/>
                  </a:cxn>
                  <a:cxn ang="0">
                    <a:pos x="144" y="268"/>
                  </a:cxn>
                  <a:cxn ang="0">
                    <a:pos x="154" y="273"/>
                  </a:cxn>
                  <a:cxn ang="0">
                    <a:pos x="168" y="287"/>
                  </a:cxn>
                  <a:cxn ang="0">
                    <a:pos x="192" y="292"/>
                  </a:cxn>
                  <a:cxn ang="0">
                    <a:pos x="225" y="297"/>
                  </a:cxn>
                  <a:cxn ang="0">
                    <a:pos x="269" y="287"/>
                  </a:cxn>
                  <a:cxn ang="0">
                    <a:pos x="302" y="278"/>
                  </a:cxn>
                  <a:cxn ang="0">
                    <a:pos x="312" y="278"/>
                  </a:cxn>
                  <a:cxn ang="0">
                    <a:pos x="283" y="287"/>
                  </a:cxn>
                  <a:cxn ang="0">
                    <a:pos x="216" y="321"/>
                  </a:cxn>
                  <a:cxn ang="0">
                    <a:pos x="182" y="364"/>
                  </a:cxn>
                  <a:cxn ang="0">
                    <a:pos x="182" y="402"/>
                  </a:cxn>
                  <a:cxn ang="0">
                    <a:pos x="192" y="422"/>
                  </a:cxn>
                  <a:cxn ang="0">
                    <a:pos x="206" y="426"/>
                  </a:cxn>
                  <a:cxn ang="0">
                    <a:pos x="225" y="426"/>
                  </a:cxn>
                  <a:cxn ang="0">
                    <a:pos x="245" y="426"/>
                  </a:cxn>
                  <a:cxn ang="0">
                    <a:pos x="264" y="426"/>
                  </a:cxn>
                  <a:cxn ang="0">
                    <a:pos x="307" y="417"/>
                  </a:cxn>
                  <a:cxn ang="0">
                    <a:pos x="360" y="402"/>
                  </a:cxn>
                  <a:cxn ang="0">
                    <a:pos x="384" y="402"/>
                  </a:cxn>
                  <a:cxn ang="0">
                    <a:pos x="365" y="407"/>
                  </a:cxn>
                  <a:cxn ang="0">
                    <a:pos x="297" y="422"/>
                  </a:cxn>
                  <a:cxn ang="0">
                    <a:pos x="235" y="446"/>
                  </a:cxn>
                  <a:cxn ang="0">
                    <a:pos x="197" y="474"/>
                  </a:cxn>
                  <a:cxn ang="0">
                    <a:pos x="187" y="503"/>
                  </a:cxn>
                  <a:cxn ang="0">
                    <a:pos x="221" y="542"/>
                  </a:cxn>
                  <a:cxn ang="0">
                    <a:pos x="273" y="575"/>
                  </a:cxn>
                  <a:cxn ang="0">
                    <a:pos x="331" y="594"/>
                  </a:cxn>
                  <a:cxn ang="0">
                    <a:pos x="379" y="599"/>
                  </a:cxn>
                  <a:cxn ang="0">
                    <a:pos x="403" y="604"/>
                  </a:cxn>
                  <a:cxn ang="0">
                    <a:pos x="403" y="609"/>
                  </a:cxn>
                  <a:cxn ang="0">
                    <a:pos x="398" y="614"/>
                  </a:cxn>
                  <a:cxn ang="0">
                    <a:pos x="389" y="623"/>
                  </a:cxn>
                  <a:cxn ang="0">
                    <a:pos x="168" y="618"/>
                  </a:cxn>
                  <a:cxn ang="0">
                    <a:pos x="0" y="119"/>
                  </a:cxn>
                  <a:cxn ang="0">
                    <a:pos x="82" y="0"/>
                  </a:cxn>
                </a:cxnLst>
                <a:rect l="0" t="0" r="r" b="b"/>
                <a:pathLst>
                  <a:path w="408" h="623">
                    <a:moveTo>
                      <a:pt x="82" y="0"/>
                    </a:moveTo>
                    <a:lnTo>
                      <a:pt x="82" y="0"/>
                    </a:lnTo>
                    <a:lnTo>
                      <a:pt x="77" y="4"/>
                    </a:lnTo>
                    <a:lnTo>
                      <a:pt x="67" y="9"/>
                    </a:lnTo>
                    <a:lnTo>
                      <a:pt x="62" y="19"/>
                    </a:lnTo>
                    <a:lnTo>
                      <a:pt x="53" y="24"/>
                    </a:lnTo>
                    <a:lnTo>
                      <a:pt x="48" y="33"/>
                    </a:lnTo>
                    <a:lnTo>
                      <a:pt x="48" y="48"/>
                    </a:lnTo>
                    <a:lnTo>
                      <a:pt x="53" y="57"/>
                    </a:lnTo>
                    <a:lnTo>
                      <a:pt x="58" y="67"/>
                    </a:lnTo>
                    <a:lnTo>
                      <a:pt x="58" y="81"/>
                    </a:lnTo>
                    <a:lnTo>
                      <a:pt x="53" y="95"/>
                    </a:lnTo>
                    <a:lnTo>
                      <a:pt x="53" y="110"/>
                    </a:lnTo>
                    <a:lnTo>
                      <a:pt x="48" y="124"/>
                    </a:lnTo>
                    <a:lnTo>
                      <a:pt x="48" y="139"/>
                    </a:lnTo>
                    <a:lnTo>
                      <a:pt x="48" y="143"/>
                    </a:lnTo>
                    <a:lnTo>
                      <a:pt x="48" y="153"/>
                    </a:lnTo>
                    <a:lnTo>
                      <a:pt x="53" y="158"/>
                    </a:lnTo>
                    <a:lnTo>
                      <a:pt x="53" y="167"/>
                    </a:lnTo>
                    <a:lnTo>
                      <a:pt x="58" y="182"/>
                    </a:lnTo>
                    <a:lnTo>
                      <a:pt x="62" y="196"/>
                    </a:lnTo>
                    <a:lnTo>
                      <a:pt x="67" y="211"/>
                    </a:lnTo>
                    <a:lnTo>
                      <a:pt x="72" y="225"/>
                    </a:lnTo>
                    <a:lnTo>
                      <a:pt x="86" y="235"/>
                    </a:lnTo>
                    <a:lnTo>
                      <a:pt x="101" y="239"/>
                    </a:lnTo>
                    <a:lnTo>
                      <a:pt x="115" y="239"/>
                    </a:lnTo>
                    <a:lnTo>
                      <a:pt x="130" y="244"/>
                    </a:lnTo>
                    <a:lnTo>
                      <a:pt x="134" y="249"/>
                    </a:lnTo>
                    <a:lnTo>
                      <a:pt x="139" y="254"/>
                    </a:lnTo>
                    <a:lnTo>
                      <a:pt x="139" y="259"/>
                    </a:lnTo>
                    <a:lnTo>
                      <a:pt x="144" y="263"/>
                    </a:lnTo>
                    <a:lnTo>
                      <a:pt x="144" y="268"/>
                    </a:lnTo>
                    <a:lnTo>
                      <a:pt x="149" y="273"/>
                    </a:lnTo>
                    <a:lnTo>
                      <a:pt x="154" y="273"/>
                    </a:lnTo>
                    <a:lnTo>
                      <a:pt x="158" y="283"/>
                    </a:lnTo>
                    <a:lnTo>
                      <a:pt x="168" y="287"/>
                    </a:lnTo>
                    <a:lnTo>
                      <a:pt x="178" y="292"/>
                    </a:lnTo>
                    <a:lnTo>
                      <a:pt x="192" y="292"/>
                    </a:lnTo>
                    <a:lnTo>
                      <a:pt x="206" y="297"/>
                    </a:lnTo>
                    <a:lnTo>
                      <a:pt x="225" y="297"/>
                    </a:lnTo>
                    <a:lnTo>
                      <a:pt x="249" y="292"/>
                    </a:lnTo>
                    <a:lnTo>
                      <a:pt x="269" y="287"/>
                    </a:lnTo>
                    <a:lnTo>
                      <a:pt x="288" y="283"/>
                    </a:lnTo>
                    <a:lnTo>
                      <a:pt x="302" y="278"/>
                    </a:lnTo>
                    <a:lnTo>
                      <a:pt x="312" y="278"/>
                    </a:lnTo>
                    <a:lnTo>
                      <a:pt x="312" y="278"/>
                    </a:lnTo>
                    <a:lnTo>
                      <a:pt x="302" y="283"/>
                    </a:lnTo>
                    <a:lnTo>
                      <a:pt x="283" y="287"/>
                    </a:lnTo>
                    <a:lnTo>
                      <a:pt x="249" y="302"/>
                    </a:lnTo>
                    <a:lnTo>
                      <a:pt x="216" y="321"/>
                    </a:lnTo>
                    <a:lnTo>
                      <a:pt x="197" y="345"/>
                    </a:lnTo>
                    <a:lnTo>
                      <a:pt x="182" y="364"/>
                    </a:lnTo>
                    <a:lnTo>
                      <a:pt x="178" y="383"/>
                    </a:lnTo>
                    <a:lnTo>
                      <a:pt x="182" y="402"/>
                    </a:lnTo>
                    <a:lnTo>
                      <a:pt x="187" y="412"/>
                    </a:lnTo>
                    <a:lnTo>
                      <a:pt x="192" y="422"/>
                    </a:lnTo>
                    <a:lnTo>
                      <a:pt x="202" y="426"/>
                    </a:lnTo>
                    <a:lnTo>
                      <a:pt x="206" y="426"/>
                    </a:lnTo>
                    <a:lnTo>
                      <a:pt x="216" y="426"/>
                    </a:lnTo>
                    <a:lnTo>
                      <a:pt x="225" y="426"/>
                    </a:lnTo>
                    <a:lnTo>
                      <a:pt x="235" y="426"/>
                    </a:lnTo>
                    <a:lnTo>
                      <a:pt x="245" y="426"/>
                    </a:lnTo>
                    <a:lnTo>
                      <a:pt x="254" y="426"/>
                    </a:lnTo>
                    <a:lnTo>
                      <a:pt x="264" y="426"/>
                    </a:lnTo>
                    <a:lnTo>
                      <a:pt x="273" y="426"/>
                    </a:lnTo>
                    <a:lnTo>
                      <a:pt x="307" y="417"/>
                    </a:lnTo>
                    <a:lnTo>
                      <a:pt x="336" y="407"/>
                    </a:lnTo>
                    <a:lnTo>
                      <a:pt x="360" y="402"/>
                    </a:lnTo>
                    <a:lnTo>
                      <a:pt x="374" y="402"/>
                    </a:lnTo>
                    <a:lnTo>
                      <a:pt x="384" y="402"/>
                    </a:lnTo>
                    <a:lnTo>
                      <a:pt x="379" y="402"/>
                    </a:lnTo>
                    <a:lnTo>
                      <a:pt x="365" y="407"/>
                    </a:lnTo>
                    <a:lnTo>
                      <a:pt x="331" y="412"/>
                    </a:lnTo>
                    <a:lnTo>
                      <a:pt x="297" y="422"/>
                    </a:lnTo>
                    <a:lnTo>
                      <a:pt x="264" y="431"/>
                    </a:lnTo>
                    <a:lnTo>
                      <a:pt x="235" y="446"/>
                    </a:lnTo>
                    <a:lnTo>
                      <a:pt x="211" y="455"/>
                    </a:lnTo>
                    <a:lnTo>
                      <a:pt x="197" y="474"/>
                    </a:lnTo>
                    <a:lnTo>
                      <a:pt x="187" y="489"/>
                    </a:lnTo>
                    <a:lnTo>
                      <a:pt x="187" y="503"/>
                    </a:lnTo>
                    <a:lnTo>
                      <a:pt x="197" y="522"/>
                    </a:lnTo>
                    <a:lnTo>
                      <a:pt x="221" y="542"/>
                    </a:lnTo>
                    <a:lnTo>
                      <a:pt x="245" y="561"/>
                    </a:lnTo>
                    <a:lnTo>
                      <a:pt x="273" y="575"/>
                    </a:lnTo>
                    <a:lnTo>
                      <a:pt x="302" y="585"/>
                    </a:lnTo>
                    <a:lnTo>
                      <a:pt x="331" y="594"/>
                    </a:lnTo>
                    <a:lnTo>
                      <a:pt x="360" y="599"/>
                    </a:lnTo>
                    <a:lnTo>
                      <a:pt x="379" y="599"/>
                    </a:lnTo>
                    <a:lnTo>
                      <a:pt x="393" y="604"/>
                    </a:lnTo>
                    <a:lnTo>
                      <a:pt x="403" y="604"/>
                    </a:lnTo>
                    <a:lnTo>
                      <a:pt x="408" y="604"/>
                    </a:lnTo>
                    <a:lnTo>
                      <a:pt x="403" y="609"/>
                    </a:lnTo>
                    <a:lnTo>
                      <a:pt x="403" y="614"/>
                    </a:lnTo>
                    <a:lnTo>
                      <a:pt x="398" y="614"/>
                    </a:lnTo>
                    <a:lnTo>
                      <a:pt x="389" y="618"/>
                    </a:lnTo>
                    <a:lnTo>
                      <a:pt x="389" y="623"/>
                    </a:lnTo>
                    <a:lnTo>
                      <a:pt x="384" y="623"/>
                    </a:lnTo>
                    <a:lnTo>
                      <a:pt x="168" y="618"/>
                    </a:lnTo>
                    <a:lnTo>
                      <a:pt x="24" y="359"/>
                    </a:lnTo>
                    <a:lnTo>
                      <a:pt x="0" y="119"/>
                    </a:lnTo>
                    <a:lnTo>
                      <a:pt x="34" y="28"/>
                    </a:lnTo>
                    <a:lnTo>
                      <a:pt x="82" y="0"/>
                    </a:lnTo>
                    <a:close/>
                  </a:path>
                </a:pathLst>
              </a:custGeom>
              <a:solidFill>
                <a:srgbClr val="37596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14" name="Freeform 190"/>
              <p:cNvSpPr>
                <a:spLocks/>
              </p:cNvSpPr>
              <p:nvPr/>
            </p:nvSpPr>
            <p:spPr bwMode="auto">
              <a:xfrm>
                <a:off x="827" y="10736"/>
                <a:ext cx="2830" cy="868"/>
              </a:xfrm>
              <a:custGeom>
                <a:avLst/>
                <a:gdLst/>
                <a:ahLst/>
                <a:cxnLst>
                  <a:cxn ang="0">
                    <a:pos x="979" y="844"/>
                  </a:cxn>
                  <a:cxn ang="0">
                    <a:pos x="753" y="811"/>
                  </a:cxn>
                  <a:cxn ang="0">
                    <a:pos x="537" y="806"/>
                  </a:cxn>
                  <a:cxn ang="0">
                    <a:pos x="427" y="806"/>
                  </a:cxn>
                  <a:cxn ang="0">
                    <a:pos x="230" y="772"/>
                  </a:cxn>
                  <a:cxn ang="0">
                    <a:pos x="48" y="715"/>
                  </a:cxn>
                  <a:cxn ang="0">
                    <a:pos x="0" y="691"/>
                  </a:cxn>
                  <a:cxn ang="0">
                    <a:pos x="48" y="657"/>
                  </a:cxn>
                  <a:cxn ang="0">
                    <a:pos x="202" y="590"/>
                  </a:cxn>
                  <a:cxn ang="0">
                    <a:pos x="336" y="537"/>
                  </a:cxn>
                  <a:cxn ang="0">
                    <a:pos x="480" y="461"/>
                  </a:cxn>
                  <a:cxn ang="0">
                    <a:pos x="590" y="398"/>
                  </a:cxn>
                  <a:cxn ang="0">
                    <a:pos x="624" y="365"/>
                  </a:cxn>
                  <a:cxn ang="0">
                    <a:pos x="648" y="336"/>
                  </a:cxn>
                  <a:cxn ang="0">
                    <a:pos x="657" y="321"/>
                  </a:cxn>
                  <a:cxn ang="0">
                    <a:pos x="744" y="235"/>
                  </a:cxn>
                  <a:cxn ang="0">
                    <a:pos x="969" y="72"/>
                  </a:cxn>
                  <a:cxn ang="0">
                    <a:pos x="1113" y="10"/>
                  </a:cxn>
                  <a:cxn ang="0">
                    <a:pos x="1180" y="5"/>
                  </a:cxn>
                  <a:cxn ang="0">
                    <a:pos x="1242" y="43"/>
                  </a:cxn>
                  <a:cxn ang="0">
                    <a:pos x="1300" y="86"/>
                  </a:cxn>
                  <a:cxn ang="0">
                    <a:pos x="1314" y="120"/>
                  </a:cxn>
                  <a:cxn ang="0">
                    <a:pos x="1305" y="130"/>
                  </a:cxn>
                  <a:cxn ang="0">
                    <a:pos x="1305" y="134"/>
                  </a:cxn>
                  <a:cxn ang="0">
                    <a:pos x="1324" y="144"/>
                  </a:cxn>
                  <a:cxn ang="0">
                    <a:pos x="1353" y="154"/>
                  </a:cxn>
                  <a:cxn ang="0">
                    <a:pos x="1401" y="158"/>
                  </a:cxn>
                  <a:cxn ang="0">
                    <a:pos x="1477" y="187"/>
                  </a:cxn>
                  <a:cxn ang="0">
                    <a:pos x="1535" y="226"/>
                  </a:cxn>
                  <a:cxn ang="0">
                    <a:pos x="1612" y="269"/>
                  </a:cxn>
                  <a:cxn ang="0">
                    <a:pos x="1737" y="326"/>
                  </a:cxn>
                  <a:cxn ang="0">
                    <a:pos x="1828" y="355"/>
                  </a:cxn>
                  <a:cxn ang="0">
                    <a:pos x="1885" y="360"/>
                  </a:cxn>
                  <a:cxn ang="0">
                    <a:pos x="1928" y="360"/>
                  </a:cxn>
                  <a:cxn ang="0">
                    <a:pos x="1967" y="369"/>
                  </a:cxn>
                  <a:cxn ang="0">
                    <a:pos x="2020" y="374"/>
                  </a:cxn>
                  <a:cxn ang="0">
                    <a:pos x="2082" y="374"/>
                  </a:cxn>
                  <a:cxn ang="0">
                    <a:pos x="2149" y="374"/>
                  </a:cxn>
                  <a:cxn ang="0">
                    <a:pos x="2216" y="389"/>
                  </a:cxn>
                  <a:cxn ang="0">
                    <a:pos x="2283" y="408"/>
                  </a:cxn>
                  <a:cxn ang="0">
                    <a:pos x="2379" y="427"/>
                  </a:cxn>
                  <a:cxn ang="0">
                    <a:pos x="2475" y="446"/>
                  </a:cxn>
                  <a:cxn ang="0">
                    <a:pos x="2576" y="465"/>
                  </a:cxn>
                  <a:cxn ang="0">
                    <a:pos x="2763" y="513"/>
                  </a:cxn>
                  <a:cxn ang="0">
                    <a:pos x="2830" y="547"/>
                  </a:cxn>
                  <a:cxn ang="0">
                    <a:pos x="2792" y="580"/>
                  </a:cxn>
                  <a:cxn ang="0">
                    <a:pos x="2610" y="662"/>
                  </a:cxn>
                  <a:cxn ang="0">
                    <a:pos x="2389" y="729"/>
                  </a:cxn>
                  <a:cxn ang="0">
                    <a:pos x="2235" y="739"/>
                  </a:cxn>
                  <a:cxn ang="0">
                    <a:pos x="2053" y="763"/>
                  </a:cxn>
                  <a:cxn ang="0">
                    <a:pos x="1880" y="806"/>
                  </a:cxn>
                  <a:cxn ang="0">
                    <a:pos x="1650" y="844"/>
                  </a:cxn>
                  <a:cxn ang="0">
                    <a:pos x="1314" y="868"/>
                  </a:cxn>
                </a:cxnLst>
                <a:rect l="0" t="0" r="r" b="b"/>
                <a:pathLst>
                  <a:path w="2830" h="868">
                    <a:moveTo>
                      <a:pt x="1127" y="863"/>
                    </a:moveTo>
                    <a:lnTo>
                      <a:pt x="1055" y="859"/>
                    </a:lnTo>
                    <a:lnTo>
                      <a:pt x="979" y="844"/>
                    </a:lnTo>
                    <a:lnTo>
                      <a:pt x="907" y="835"/>
                    </a:lnTo>
                    <a:lnTo>
                      <a:pt x="830" y="820"/>
                    </a:lnTo>
                    <a:lnTo>
                      <a:pt x="753" y="811"/>
                    </a:lnTo>
                    <a:lnTo>
                      <a:pt x="681" y="801"/>
                    </a:lnTo>
                    <a:lnTo>
                      <a:pt x="609" y="801"/>
                    </a:lnTo>
                    <a:lnTo>
                      <a:pt x="537" y="806"/>
                    </a:lnTo>
                    <a:lnTo>
                      <a:pt x="504" y="806"/>
                    </a:lnTo>
                    <a:lnTo>
                      <a:pt x="465" y="806"/>
                    </a:lnTo>
                    <a:lnTo>
                      <a:pt x="427" y="806"/>
                    </a:lnTo>
                    <a:lnTo>
                      <a:pt x="389" y="801"/>
                    </a:lnTo>
                    <a:lnTo>
                      <a:pt x="307" y="787"/>
                    </a:lnTo>
                    <a:lnTo>
                      <a:pt x="230" y="772"/>
                    </a:lnTo>
                    <a:lnTo>
                      <a:pt x="163" y="748"/>
                    </a:lnTo>
                    <a:lnTo>
                      <a:pt x="101" y="729"/>
                    </a:lnTo>
                    <a:lnTo>
                      <a:pt x="48" y="715"/>
                    </a:lnTo>
                    <a:lnTo>
                      <a:pt x="14" y="700"/>
                    </a:lnTo>
                    <a:lnTo>
                      <a:pt x="5" y="696"/>
                    </a:lnTo>
                    <a:lnTo>
                      <a:pt x="0" y="691"/>
                    </a:lnTo>
                    <a:lnTo>
                      <a:pt x="5" y="686"/>
                    </a:lnTo>
                    <a:lnTo>
                      <a:pt x="14" y="676"/>
                    </a:lnTo>
                    <a:lnTo>
                      <a:pt x="48" y="657"/>
                    </a:lnTo>
                    <a:lnTo>
                      <a:pt x="91" y="633"/>
                    </a:lnTo>
                    <a:lnTo>
                      <a:pt x="144" y="614"/>
                    </a:lnTo>
                    <a:lnTo>
                      <a:pt x="202" y="590"/>
                    </a:lnTo>
                    <a:lnTo>
                      <a:pt x="254" y="571"/>
                    </a:lnTo>
                    <a:lnTo>
                      <a:pt x="297" y="552"/>
                    </a:lnTo>
                    <a:lnTo>
                      <a:pt x="336" y="537"/>
                    </a:lnTo>
                    <a:lnTo>
                      <a:pt x="379" y="513"/>
                    </a:lnTo>
                    <a:lnTo>
                      <a:pt x="432" y="489"/>
                    </a:lnTo>
                    <a:lnTo>
                      <a:pt x="480" y="461"/>
                    </a:lnTo>
                    <a:lnTo>
                      <a:pt x="523" y="437"/>
                    </a:lnTo>
                    <a:lnTo>
                      <a:pt x="561" y="413"/>
                    </a:lnTo>
                    <a:lnTo>
                      <a:pt x="590" y="398"/>
                    </a:lnTo>
                    <a:lnTo>
                      <a:pt x="604" y="384"/>
                    </a:lnTo>
                    <a:lnTo>
                      <a:pt x="614" y="374"/>
                    </a:lnTo>
                    <a:lnTo>
                      <a:pt x="624" y="365"/>
                    </a:lnTo>
                    <a:lnTo>
                      <a:pt x="633" y="355"/>
                    </a:lnTo>
                    <a:lnTo>
                      <a:pt x="643" y="345"/>
                    </a:lnTo>
                    <a:lnTo>
                      <a:pt x="648" y="336"/>
                    </a:lnTo>
                    <a:lnTo>
                      <a:pt x="652" y="331"/>
                    </a:lnTo>
                    <a:lnTo>
                      <a:pt x="657" y="326"/>
                    </a:lnTo>
                    <a:lnTo>
                      <a:pt x="657" y="321"/>
                    </a:lnTo>
                    <a:lnTo>
                      <a:pt x="667" y="312"/>
                    </a:lnTo>
                    <a:lnTo>
                      <a:pt x="696" y="283"/>
                    </a:lnTo>
                    <a:lnTo>
                      <a:pt x="744" y="235"/>
                    </a:lnTo>
                    <a:lnTo>
                      <a:pt x="811" y="182"/>
                    </a:lnTo>
                    <a:lnTo>
                      <a:pt x="883" y="130"/>
                    </a:lnTo>
                    <a:lnTo>
                      <a:pt x="969" y="72"/>
                    </a:lnTo>
                    <a:lnTo>
                      <a:pt x="1017" y="48"/>
                    </a:lnTo>
                    <a:lnTo>
                      <a:pt x="1065" y="29"/>
                    </a:lnTo>
                    <a:lnTo>
                      <a:pt x="1113" y="10"/>
                    </a:lnTo>
                    <a:lnTo>
                      <a:pt x="1161" y="0"/>
                    </a:lnTo>
                    <a:lnTo>
                      <a:pt x="1166" y="0"/>
                    </a:lnTo>
                    <a:lnTo>
                      <a:pt x="1180" y="5"/>
                    </a:lnTo>
                    <a:lnTo>
                      <a:pt x="1199" y="19"/>
                    </a:lnTo>
                    <a:lnTo>
                      <a:pt x="1218" y="29"/>
                    </a:lnTo>
                    <a:lnTo>
                      <a:pt x="1242" y="43"/>
                    </a:lnTo>
                    <a:lnTo>
                      <a:pt x="1266" y="58"/>
                    </a:lnTo>
                    <a:lnTo>
                      <a:pt x="1286" y="72"/>
                    </a:lnTo>
                    <a:lnTo>
                      <a:pt x="1300" y="86"/>
                    </a:lnTo>
                    <a:lnTo>
                      <a:pt x="1305" y="101"/>
                    </a:lnTo>
                    <a:lnTo>
                      <a:pt x="1310" y="110"/>
                    </a:lnTo>
                    <a:lnTo>
                      <a:pt x="1314" y="120"/>
                    </a:lnTo>
                    <a:lnTo>
                      <a:pt x="1314" y="125"/>
                    </a:lnTo>
                    <a:lnTo>
                      <a:pt x="1310" y="130"/>
                    </a:lnTo>
                    <a:lnTo>
                      <a:pt x="1305" y="130"/>
                    </a:lnTo>
                    <a:lnTo>
                      <a:pt x="1305" y="134"/>
                    </a:lnTo>
                    <a:lnTo>
                      <a:pt x="1305" y="134"/>
                    </a:lnTo>
                    <a:lnTo>
                      <a:pt x="1305" y="134"/>
                    </a:lnTo>
                    <a:lnTo>
                      <a:pt x="1310" y="134"/>
                    </a:lnTo>
                    <a:lnTo>
                      <a:pt x="1314" y="139"/>
                    </a:lnTo>
                    <a:lnTo>
                      <a:pt x="1324" y="144"/>
                    </a:lnTo>
                    <a:lnTo>
                      <a:pt x="1334" y="149"/>
                    </a:lnTo>
                    <a:lnTo>
                      <a:pt x="1343" y="149"/>
                    </a:lnTo>
                    <a:lnTo>
                      <a:pt x="1353" y="154"/>
                    </a:lnTo>
                    <a:lnTo>
                      <a:pt x="1362" y="154"/>
                    </a:lnTo>
                    <a:lnTo>
                      <a:pt x="1377" y="154"/>
                    </a:lnTo>
                    <a:lnTo>
                      <a:pt x="1401" y="158"/>
                    </a:lnTo>
                    <a:lnTo>
                      <a:pt x="1425" y="168"/>
                    </a:lnTo>
                    <a:lnTo>
                      <a:pt x="1449" y="178"/>
                    </a:lnTo>
                    <a:lnTo>
                      <a:pt x="1477" y="187"/>
                    </a:lnTo>
                    <a:lnTo>
                      <a:pt x="1501" y="202"/>
                    </a:lnTo>
                    <a:lnTo>
                      <a:pt x="1521" y="211"/>
                    </a:lnTo>
                    <a:lnTo>
                      <a:pt x="1535" y="226"/>
                    </a:lnTo>
                    <a:lnTo>
                      <a:pt x="1549" y="235"/>
                    </a:lnTo>
                    <a:lnTo>
                      <a:pt x="1578" y="254"/>
                    </a:lnTo>
                    <a:lnTo>
                      <a:pt x="1612" y="269"/>
                    </a:lnTo>
                    <a:lnTo>
                      <a:pt x="1650" y="288"/>
                    </a:lnTo>
                    <a:lnTo>
                      <a:pt x="1693" y="307"/>
                    </a:lnTo>
                    <a:lnTo>
                      <a:pt x="1737" y="326"/>
                    </a:lnTo>
                    <a:lnTo>
                      <a:pt x="1775" y="341"/>
                    </a:lnTo>
                    <a:lnTo>
                      <a:pt x="1804" y="350"/>
                    </a:lnTo>
                    <a:lnTo>
                      <a:pt x="1828" y="355"/>
                    </a:lnTo>
                    <a:lnTo>
                      <a:pt x="1852" y="360"/>
                    </a:lnTo>
                    <a:lnTo>
                      <a:pt x="1871" y="360"/>
                    </a:lnTo>
                    <a:lnTo>
                      <a:pt x="1885" y="360"/>
                    </a:lnTo>
                    <a:lnTo>
                      <a:pt x="1900" y="360"/>
                    </a:lnTo>
                    <a:lnTo>
                      <a:pt x="1914" y="360"/>
                    </a:lnTo>
                    <a:lnTo>
                      <a:pt x="1928" y="360"/>
                    </a:lnTo>
                    <a:lnTo>
                      <a:pt x="1938" y="365"/>
                    </a:lnTo>
                    <a:lnTo>
                      <a:pt x="1952" y="365"/>
                    </a:lnTo>
                    <a:lnTo>
                      <a:pt x="1967" y="369"/>
                    </a:lnTo>
                    <a:lnTo>
                      <a:pt x="1986" y="369"/>
                    </a:lnTo>
                    <a:lnTo>
                      <a:pt x="2000" y="374"/>
                    </a:lnTo>
                    <a:lnTo>
                      <a:pt x="2020" y="374"/>
                    </a:lnTo>
                    <a:lnTo>
                      <a:pt x="2039" y="374"/>
                    </a:lnTo>
                    <a:lnTo>
                      <a:pt x="2058" y="374"/>
                    </a:lnTo>
                    <a:lnTo>
                      <a:pt x="2082" y="374"/>
                    </a:lnTo>
                    <a:lnTo>
                      <a:pt x="2101" y="374"/>
                    </a:lnTo>
                    <a:lnTo>
                      <a:pt x="2125" y="374"/>
                    </a:lnTo>
                    <a:lnTo>
                      <a:pt x="2149" y="374"/>
                    </a:lnTo>
                    <a:lnTo>
                      <a:pt x="2173" y="379"/>
                    </a:lnTo>
                    <a:lnTo>
                      <a:pt x="2197" y="384"/>
                    </a:lnTo>
                    <a:lnTo>
                      <a:pt x="2216" y="389"/>
                    </a:lnTo>
                    <a:lnTo>
                      <a:pt x="2240" y="393"/>
                    </a:lnTo>
                    <a:lnTo>
                      <a:pt x="2259" y="398"/>
                    </a:lnTo>
                    <a:lnTo>
                      <a:pt x="2283" y="408"/>
                    </a:lnTo>
                    <a:lnTo>
                      <a:pt x="2312" y="413"/>
                    </a:lnTo>
                    <a:lnTo>
                      <a:pt x="2346" y="422"/>
                    </a:lnTo>
                    <a:lnTo>
                      <a:pt x="2379" y="427"/>
                    </a:lnTo>
                    <a:lnTo>
                      <a:pt x="2413" y="432"/>
                    </a:lnTo>
                    <a:lnTo>
                      <a:pt x="2446" y="441"/>
                    </a:lnTo>
                    <a:lnTo>
                      <a:pt x="2475" y="446"/>
                    </a:lnTo>
                    <a:lnTo>
                      <a:pt x="2494" y="451"/>
                    </a:lnTo>
                    <a:lnTo>
                      <a:pt x="2528" y="456"/>
                    </a:lnTo>
                    <a:lnTo>
                      <a:pt x="2576" y="465"/>
                    </a:lnTo>
                    <a:lnTo>
                      <a:pt x="2638" y="480"/>
                    </a:lnTo>
                    <a:lnTo>
                      <a:pt x="2701" y="494"/>
                    </a:lnTo>
                    <a:lnTo>
                      <a:pt x="2763" y="513"/>
                    </a:lnTo>
                    <a:lnTo>
                      <a:pt x="2806" y="533"/>
                    </a:lnTo>
                    <a:lnTo>
                      <a:pt x="2821" y="537"/>
                    </a:lnTo>
                    <a:lnTo>
                      <a:pt x="2830" y="547"/>
                    </a:lnTo>
                    <a:lnTo>
                      <a:pt x="2830" y="557"/>
                    </a:lnTo>
                    <a:lnTo>
                      <a:pt x="2825" y="561"/>
                    </a:lnTo>
                    <a:lnTo>
                      <a:pt x="2792" y="580"/>
                    </a:lnTo>
                    <a:lnTo>
                      <a:pt x="2744" y="604"/>
                    </a:lnTo>
                    <a:lnTo>
                      <a:pt x="2682" y="633"/>
                    </a:lnTo>
                    <a:lnTo>
                      <a:pt x="2610" y="662"/>
                    </a:lnTo>
                    <a:lnTo>
                      <a:pt x="2533" y="691"/>
                    </a:lnTo>
                    <a:lnTo>
                      <a:pt x="2461" y="710"/>
                    </a:lnTo>
                    <a:lnTo>
                      <a:pt x="2389" y="729"/>
                    </a:lnTo>
                    <a:lnTo>
                      <a:pt x="2336" y="734"/>
                    </a:lnTo>
                    <a:lnTo>
                      <a:pt x="2288" y="734"/>
                    </a:lnTo>
                    <a:lnTo>
                      <a:pt x="2235" y="739"/>
                    </a:lnTo>
                    <a:lnTo>
                      <a:pt x="2178" y="744"/>
                    </a:lnTo>
                    <a:lnTo>
                      <a:pt x="2115" y="753"/>
                    </a:lnTo>
                    <a:lnTo>
                      <a:pt x="2053" y="763"/>
                    </a:lnTo>
                    <a:lnTo>
                      <a:pt x="1991" y="777"/>
                    </a:lnTo>
                    <a:lnTo>
                      <a:pt x="1933" y="792"/>
                    </a:lnTo>
                    <a:lnTo>
                      <a:pt x="1880" y="806"/>
                    </a:lnTo>
                    <a:lnTo>
                      <a:pt x="1828" y="820"/>
                    </a:lnTo>
                    <a:lnTo>
                      <a:pt x="1746" y="835"/>
                    </a:lnTo>
                    <a:lnTo>
                      <a:pt x="1650" y="844"/>
                    </a:lnTo>
                    <a:lnTo>
                      <a:pt x="1540" y="854"/>
                    </a:lnTo>
                    <a:lnTo>
                      <a:pt x="1425" y="863"/>
                    </a:lnTo>
                    <a:lnTo>
                      <a:pt x="1314" y="868"/>
                    </a:lnTo>
                    <a:lnTo>
                      <a:pt x="1214" y="868"/>
                    </a:lnTo>
                    <a:lnTo>
                      <a:pt x="1127" y="863"/>
                    </a:lnTo>
                    <a:close/>
                  </a:path>
                </a:pathLst>
              </a:custGeom>
              <a:solidFill>
                <a:srgbClr val="CCDFE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15" name="Freeform 191"/>
              <p:cNvSpPr>
                <a:spLocks/>
              </p:cNvSpPr>
              <p:nvPr/>
            </p:nvSpPr>
            <p:spPr bwMode="auto">
              <a:xfrm>
                <a:off x="870" y="10736"/>
                <a:ext cx="2754" cy="844"/>
              </a:xfrm>
              <a:custGeom>
                <a:avLst/>
                <a:gdLst/>
                <a:ahLst/>
                <a:cxnLst>
                  <a:cxn ang="0">
                    <a:pos x="950" y="820"/>
                  </a:cxn>
                  <a:cxn ang="0">
                    <a:pos x="729" y="782"/>
                  </a:cxn>
                  <a:cxn ang="0">
                    <a:pos x="513" y="782"/>
                  </a:cxn>
                  <a:cxn ang="0">
                    <a:pos x="293" y="768"/>
                  </a:cxn>
                  <a:cxn ang="0">
                    <a:pos x="96" y="720"/>
                  </a:cxn>
                  <a:cxn ang="0">
                    <a:pos x="5" y="691"/>
                  </a:cxn>
                  <a:cxn ang="0">
                    <a:pos x="10" y="672"/>
                  </a:cxn>
                  <a:cxn ang="0">
                    <a:pos x="125" y="614"/>
                  </a:cxn>
                  <a:cxn ang="0">
                    <a:pos x="264" y="557"/>
                  </a:cxn>
                  <a:cxn ang="0">
                    <a:pos x="394" y="489"/>
                  </a:cxn>
                  <a:cxn ang="0">
                    <a:pos x="518" y="417"/>
                  </a:cxn>
                  <a:cxn ang="0">
                    <a:pos x="571" y="374"/>
                  </a:cxn>
                  <a:cxn ang="0">
                    <a:pos x="600" y="345"/>
                  </a:cxn>
                  <a:cxn ang="0">
                    <a:pos x="614" y="326"/>
                  </a:cxn>
                  <a:cxn ang="0">
                    <a:pos x="653" y="283"/>
                  </a:cxn>
                  <a:cxn ang="0">
                    <a:pos x="840" y="130"/>
                  </a:cxn>
                  <a:cxn ang="0">
                    <a:pos x="1022" y="29"/>
                  </a:cxn>
                  <a:cxn ang="0">
                    <a:pos x="1123" y="0"/>
                  </a:cxn>
                  <a:cxn ang="0">
                    <a:pos x="1175" y="29"/>
                  </a:cxn>
                  <a:cxn ang="0">
                    <a:pos x="1243" y="72"/>
                  </a:cxn>
                  <a:cxn ang="0">
                    <a:pos x="1267" y="110"/>
                  </a:cxn>
                  <a:cxn ang="0">
                    <a:pos x="1267" y="130"/>
                  </a:cxn>
                  <a:cxn ang="0">
                    <a:pos x="1262" y="134"/>
                  </a:cxn>
                  <a:cxn ang="0">
                    <a:pos x="1271" y="139"/>
                  </a:cxn>
                  <a:cxn ang="0">
                    <a:pos x="1300" y="149"/>
                  </a:cxn>
                  <a:cxn ang="0">
                    <a:pos x="1334" y="154"/>
                  </a:cxn>
                  <a:cxn ang="0">
                    <a:pos x="1406" y="178"/>
                  </a:cxn>
                  <a:cxn ang="0">
                    <a:pos x="1478" y="211"/>
                  </a:cxn>
                  <a:cxn ang="0">
                    <a:pos x="1535" y="254"/>
                  </a:cxn>
                  <a:cxn ang="0">
                    <a:pos x="1650" y="307"/>
                  </a:cxn>
                  <a:cxn ang="0">
                    <a:pos x="1761" y="350"/>
                  </a:cxn>
                  <a:cxn ang="0">
                    <a:pos x="1828" y="360"/>
                  </a:cxn>
                  <a:cxn ang="0">
                    <a:pos x="1871" y="360"/>
                  </a:cxn>
                  <a:cxn ang="0">
                    <a:pos x="1909" y="365"/>
                  </a:cxn>
                  <a:cxn ang="0">
                    <a:pos x="1957" y="374"/>
                  </a:cxn>
                  <a:cxn ang="0">
                    <a:pos x="2015" y="374"/>
                  </a:cxn>
                  <a:cxn ang="0">
                    <a:pos x="2082" y="374"/>
                  </a:cxn>
                  <a:cxn ang="0">
                    <a:pos x="2154" y="384"/>
                  </a:cxn>
                  <a:cxn ang="0">
                    <a:pos x="2216" y="398"/>
                  </a:cxn>
                  <a:cxn ang="0">
                    <a:pos x="2303" y="422"/>
                  </a:cxn>
                  <a:cxn ang="0">
                    <a:pos x="2403" y="441"/>
                  </a:cxn>
                  <a:cxn ang="0">
                    <a:pos x="2480" y="456"/>
                  </a:cxn>
                  <a:cxn ang="0">
                    <a:pos x="2643" y="494"/>
                  </a:cxn>
                  <a:cxn ang="0">
                    <a:pos x="2749" y="533"/>
                  </a:cxn>
                  <a:cxn ang="0">
                    <a:pos x="2749" y="557"/>
                  </a:cxn>
                  <a:cxn ang="0">
                    <a:pos x="2610" y="619"/>
                  </a:cxn>
                  <a:cxn ang="0">
                    <a:pos x="2403" y="691"/>
                  </a:cxn>
                  <a:cxn ang="0">
                    <a:pos x="2236" y="710"/>
                  </a:cxn>
                  <a:cxn ang="0">
                    <a:pos x="2068" y="724"/>
                  </a:cxn>
                  <a:cxn ang="0">
                    <a:pos x="1890" y="758"/>
                  </a:cxn>
                  <a:cxn ang="0">
                    <a:pos x="1708" y="801"/>
                  </a:cxn>
                  <a:cxn ang="0">
                    <a:pos x="1391" y="835"/>
                  </a:cxn>
                  <a:cxn ang="0">
                    <a:pos x="1094" y="840"/>
                  </a:cxn>
                </a:cxnLst>
                <a:rect l="0" t="0" r="r" b="b"/>
                <a:pathLst>
                  <a:path w="2754" h="844">
                    <a:moveTo>
                      <a:pt x="1094" y="840"/>
                    </a:moveTo>
                    <a:lnTo>
                      <a:pt x="1022" y="830"/>
                    </a:lnTo>
                    <a:lnTo>
                      <a:pt x="950" y="820"/>
                    </a:lnTo>
                    <a:lnTo>
                      <a:pt x="873" y="806"/>
                    </a:lnTo>
                    <a:lnTo>
                      <a:pt x="801" y="796"/>
                    </a:lnTo>
                    <a:lnTo>
                      <a:pt x="729" y="782"/>
                    </a:lnTo>
                    <a:lnTo>
                      <a:pt x="657" y="777"/>
                    </a:lnTo>
                    <a:lnTo>
                      <a:pt x="585" y="777"/>
                    </a:lnTo>
                    <a:lnTo>
                      <a:pt x="513" y="782"/>
                    </a:lnTo>
                    <a:lnTo>
                      <a:pt x="442" y="787"/>
                    </a:lnTo>
                    <a:lnTo>
                      <a:pt x="370" y="782"/>
                    </a:lnTo>
                    <a:lnTo>
                      <a:pt x="293" y="768"/>
                    </a:lnTo>
                    <a:lnTo>
                      <a:pt x="221" y="753"/>
                    </a:lnTo>
                    <a:lnTo>
                      <a:pt x="154" y="739"/>
                    </a:lnTo>
                    <a:lnTo>
                      <a:pt x="96" y="720"/>
                    </a:lnTo>
                    <a:lnTo>
                      <a:pt x="48" y="705"/>
                    </a:lnTo>
                    <a:lnTo>
                      <a:pt x="15" y="696"/>
                    </a:lnTo>
                    <a:lnTo>
                      <a:pt x="5" y="691"/>
                    </a:lnTo>
                    <a:lnTo>
                      <a:pt x="0" y="686"/>
                    </a:lnTo>
                    <a:lnTo>
                      <a:pt x="5" y="676"/>
                    </a:lnTo>
                    <a:lnTo>
                      <a:pt x="10" y="672"/>
                    </a:lnTo>
                    <a:lnTo>
                      <a:pt x="39" y="652"/>
                    </a:lnTo>
                    <a:lnTo>
                      <a:pt x="77" y="633"/>
                    </a:lnTo>
                    <a:lnTo>
                      <a:pt x="125" y="614"/>
                    </a:lnTo>
                    <a:lnTo>
                      <a:pt x="178" y="590"/>
                    </a:lnTo>
                    <a:lnTo>
                      <a:pt x="226" y="571"/>
                    </a:lnTo>
                    <a:lnTo>
                      <a:pt x="264" y="557"/>
                    </a:lnTo>
                    <a:lnTo>
                      <a:pt x="302" y="537"/>
                    </a:lnTo>
                    <a:lnTo>
                      <a:pt x="350" y="513"/>
                    </a:lnTo>
                    <a:lnTo>
                      <a:pt x="394" y="489"/>
                    </a:lnTo>
                    <a:lnTo>
                      <a:pt x="442" y="465"/>
                    </a:lnTo>
                    <a:lnTo>
                      <a:pt x="485" y="437"/>
                    </a:lnTo>
                    <a:lnTo>
                      <a:pt x="518" y="417"/>
                    </a:lnTo>
                    <a:lnTo>
                      <a:pt x="547" y="398"/>
                    </a:lnTo>
                    <a:lnTo>
                      <a:pt x="561" y="384"/>
                    </a:lnTo>
                    <a:lnTo>
                      <a:pt x="571" y="374"/>
                    </a:lnTo>
                    <a:lnTo>
                      <a:pt x="581" y="365"/>
                    </a:lnTo>
                    <a:lnTo>
                      <a:pt x="590" y="355"/>
                    </a:lnTo>
                    <a:lnTo>
                      <a:pt x="600" y="345"/>
                    </a:lnTo>
                    <a:lnTo>
                      <a:pt x="605" y="336"/>
                    </a:lnTo>
                    <a:lnTo>
                      <a:pt x="609" y="331"/>
                    </a:lnTo>
                    <a:lnTo>
                      <a:pt x="614" y="326"/>
                    </a:lnTo>
                    <a:lnTo>
                      <a:pt x="614" y="321"/>
                    </a:lnTo>
                    <a:lnTo>
                      <a:pt x="624" y="312"/>
                    </a:lnTo>
                    <a:lnTo>
                      <a:pt x="653" y="283"/>
                    </a:lnTo>
                    <a:lnTo>
                      <a:pt x="701" y="235"/>
                    </a:lnTo>
                    <a:lnTo>
                      <a:pt x="768" y="182"/>
                    </a:lnTo>
                    <a:lnTo>
                      <a:pt x="840" y="130"/>
                    </a:lnTo>
                    <a:lnTo>
                      <a:pt x="926" y="72"/>
                    </a:lnTo>
                    <a:lnTo>
                      <a:pt x="974" y="48"/>
                    </a:lnTo>
                    <a:lnTo>
                      <a:pt x="1022" y="29"/>
                    </a:lnTo>
                    <a:lnTo>
                      <a:pt x="1070" y="10"/>
                    </a:lnTo>
                    <a:lnTo>
                      <a:pt x="1118" y="0"/>
                    </a:lnTo>
                    <a:lnTo>
                      <a:pt x="1123" y="0"/>
                    </a:lnTo>
                    <a:lnTo>
                      <a:pt x="1137" y="5"/>
                    </a:lnTo>
                    <a:lnTo>
                      <a:pt x="1156" y="19"/>
                    </a:lnTo>
                    <a:lnTo>
                      <a:pt x="1175" y="29"/>
                    </a:lnTo>
                    <a:lnTo>
                      <a:pt x="1199" y="43"/>
                    </a:lnTo>
                    <a:lnTo>
                      <a:pt x="1223" y="58"/>
                    </a:lnTo>
                    <a:lnTo>
                      <a:pt x="1243" y="72"/>
                    </a:lnTo>
                    <a:lnTo>
                      <a:pt x="1257" y="86"/>
                    </a:lnTo>
                    <a:lnTo>
                      <a:pt x="1262" y="101"/>
                    </a:lnTo>
                    <a:lnTo>
                      <a:pt x="1267" y="110"/>
                    </a:lnTo>
                    <a:lnTo>
                      <a:pt x="1271" y="120"/>
                    </a:lnTo>
                    <a:lnTo>
                      <a:pt x="1271" y="125"/>
                    </a:lnTo>
                    <a:lnTo>
                      <a:pt x="1267" y="130"/>
                    </a:lnTo>
                    <a:lnTo>
                      <a:pt x="1262" y="130"/>
                    </a:lnTo>
                    <a:lnTo>
                      <a:pt x="1262" y="134"/>
                    </a:lnTo>
                    <a:lnTo>
                      <a:pt x="1262" y="134"/>
                    </a:lnTo>
                    <a:lnTo>
                      <a:pt x="1262" y="134"/>
                    </a:lnTo>
                    <a:lnTo>
                      <a:pt x="1267" y="134"/>
                    </a:lnTo>
                    <a:lnTo>
                      <a:pt x="1271" y="139"/>
                    </a:lnTo>
                    <a:lnTo>
                      <a:pt x="1281" y="144"/>
                    </a:lnTo>
                    <a:lnTo>
                      <a:pt x="1291" y="149"/>
                    </a:lnTo>
                    <a:lnTo>
                      <a:pt x="1300" y="149"/>
                    </a:lnTo>
                    <a:lnTo>
                      <a:pt x="1310" y="154"/>
                    </a:lnTo>
                    <a:lnTo>
                      <a:pt x="1319" y="154"/>
                    </a:lnTo>
                    <a:lnTo>
                      <a:pt x="1334" y="154"/>
                    </a:lnTo>
                    <a:lnTo>
                      <a:pt x="1358" y="158"/>
                    </a:lnTo>
                    <a:lnTo>
                      <a:pt x="1382" y="168"/>
                    </a:lnTo>
                    <a:lnTo>
                      <a:pt x="1406" y="178"/>
                    </a:lnTo>
                    <a:lnTo>
                      <a:pt x="1434" y="187"/>
                    </a:lnTo>
                    <a:lnTo>
                      <a:pt x="1458" y="202"/>
                    </a:lnTo>
                    <a:lnTo>
                      <a:pt x="1478" y="211"/>
                    </a:lnTo>
                    <a:lnTo>
                      <a:pt x="1492" y="226"/>
                    </a:lnTo>
                    <a:lnTo>
                      <a:pt x="1506" y="235"/>
                    </a:lnTo>
                    <a:lnTo>
                      <a:pt x="1535" y="254"/>
                    </a:lnTo>
                    <a:lnTo>
                      <a:pt x="1569" y="269"/>
                    </a:lnTo>
                    <a:lnTo>
                      <a:pt x="1607" y="288"/>
                    </a:lnTo>
                    <a:lnTo>
                      <a:pt x="1650" y="307"/>
                    </a:lnTo>
                    <a:lnTo>
                      <a:pt x="1694" y="326"/>
                    </a:lnTo>
                    <a:lnTo>
                      <a:pt x="1732" y="341"/>
                    </a:lnTo>
                    <a:lnTo>
                      <a:pt x="1761" y="350"/>
                    </a:lnTo>
                    <a:lnTo>
                      <a:pt x="1785" y="355"/>
                    </a:lnTo>
                    <a:lnTo>
                      <a:pt x="1809" y="360"/>
                    </a:lnTo>
                    <a:lnTo>
                      <a:pt x="1828" y="360"/>
                    </a:lnTo>
                    <a:lnTo>
                      <a:pt x="1842" y="360"/>
                    </a:lnTo>
                    <a:lnTo>
                      <a:pt x="1857" y="360"/>
                    </a:lnTo>
                    <a:lnTo>
                      <a:pt x="1871" y="360"/>
                    </a:lnTo>
                    <a:lnTo>
                      <a:pt x="1885" y="360"/>
                    </a:lnTo>
                    <a:lnTo>
                      <a:pt x="1895" y="365"/>
                    </a:lnTo>
                    <a:lnTo>
                      <a:pt x="1909" y="365"/>
                    </a:lnTo>
                    <a:lnTo>
                      <a:pt x="1924" y="369"/>
                    </a:lnTo>
                    <a:lnTo>
                      <a:pt x="1943" y="369"/>
                    </a:lnTo>
                    <a:lnTo>
                      <a:pt x="1957" y="374"/>
                    </a:lnTo>
                    <a:lnTo>
                      <a:pt x="1977" y="374"/>
                    </a:lnTo>
                    <a:lnTo>
                      <a:pt x="1996" y="374"/>
                    </a:lnTo>
                    <a:lnTo>
                      <a:pt x="2015" y="374"/>
                    </a:lnTo>
                    <a:lnTo>
                      <a:pt x="2039" y="374"/>
                    </a:lnTo>
                    <a:lnTo>
                      <a:pt x="2058" y="374"/>
                    </a:lnTo>
                    <a:lnTo>
                      <a:pt x="2082" y="374"/>
                    </a:lnTo>
                    <a:lnTo>
                      <a:pt x="2106" y="374"/>
                    </a:lnTo>
                    <a:lnTo>
                      <a:pt x="2130" y="379"/>
                    </a:lnTo>
                    <a:lnTo>
                      <a:pt x="2154" y="384"/>
                    </a:lnTo>
                    <a:lnTo>
                      <a:pt x="2173" y="389"/>
                    </a:lnTo>
                    <a:lnTo>
                      <a:pt x="2197" y="393"/>
                    </a:lnTo>
                    <a:lnTo>
                      <a:pt x="2216" y="398"/>
                    </a:lnTo>
                    <a:lnTo>
                      <a:pt x="2240" y="408"/>
                    </a:lnTo>
                    <a:lnTo>
                      <a:pt x="2269" y="413"/>
                    </a:lnTo>
                    <a:lnTo>
                      <a:pt x="2303" y="422"/>
                    </a:lnTo>
                    <a:lnTo>
                      <a:pt x="2336" y="427"/>
                    </a:lnTo>
                    <a:lnTo>
                      <a:pt x="2370" y="432"/>
                    </a:lnTo>
                    <a:lnTo>
                      <a:pt x="2403" y="441"/>
                    </a:lnTo>
                    <a:lnTo>
                      <a:pt x="2432" y="446"/>
                    </a:lnTo>
                    <a:lnTo>
                      <a:pt x="2451" y="451"/>
                    </a:lnTo>
                    <a:lnTo>
                      <a:pt x="2480" y="456"/>
                    </a:lnTo>
                    <a:lnTo>
                      <a:pt x="2528" y="465"/>
                    </a:lnTo>
                    <a:lnTo>
                      <a:pt x="2586" y="480"/>
                    </a:lnTo>
                    <a:lnTo>
                      <a:pt x="2643" y="494"/>
                    </a:lnTo>
                    <a:lnTo>
                      <a:pt x="2696" y="509"/>
                    </a:lnTo>
                    <a:lnTo>
                      <a:pt x="2734" y="528"/>
                    </a:lnTo>
                    <a:lnTo>
                      <a:pt x="2749" y="533"/>
                    </a:lnTo>
                    <a:lnTo>
                      <a:pt x="2754" y="542"/>
                    </a:lnTo>
                    <a:lnTo>
                      <a:pt x="2754" y="547"/>
                    </a:lnTo>
                    <a:lnTo>
                      <a:pt x="2749" y="557"/>
                    </a:lnTo>
                    <a:lnTo>
                      <a:pt x="2715" y="571"/>
                    </a:lnTo>
                    <a:lnTo>
                      <a:pt x="2667" y="595"/>
                    </a:lnTo>
                    <a:lnTo>
                      <a:pt x="2610" y="619"/>
                    </a:lnTo>
                    <a:lnTo>
                      <a:pt x="2543" y="648"/>
                    </a:lnTo>
                    <a:lnTo>
                      <a:pt x="2475" y="672"/>
                    </a:lnTo>
                    <a:lnTo>
                      <a:pt x="2403" y="691"/>
                    </a:lnTo>
                    <a:lnTo>
                      <a:pt x="2341" y="705"/>
                    </a:lnTo>
                    <a:lnTo>
                      <a:pt x="2284" y="710"/>
                    </a:lnTo>
                    <a:lnTo>
                      <a:pt x="2236" y="710"/>
                    </a:lnTo>
                    <a:lnTo>
                      <a:pt x="2183" y="715"/>
                    </a:lnTo>
                    <a:lnTo>
                      <a:pt x="2125" y="720"/>
                    </a:lnTo>
                    <a:lnTo>
                      <a:pt x="2068" y="724"/>
                    </a:lnTo>
                    <a:lnTo>
                      <a:pt x="2005" y="734"/>
                    </a:lnTo>
                    <a:lnTo>
                      <a:pt x="1948" y="748"/>
                    </a:lnTo>
                    <a:lnTo>
                      <a:pt x="1890" y="758"/>
                    </a:lnTo>
                    <a:lnTo>
                      <a:pt x="1837" y="777"/>
                    </a:lnTo>
                    <a:lnTo>
                      <a:pt x="1785" y="792"/>
                    </a:lnTo>
                    <a:lnTo>
                      <a:pt x="1708" y="801"/>
                    </a:lnTo>
                    <a:lnTo>
                      <a:pt x="1612" y="816"/>
                    </a:lnTo>
                    <a:lnTo>
                      <a:pt x="1502" y="825"/>
                    </a:lnTo>
                    <a:lnTo>
                      <a:pt x="1391" y="835"/>
                    </a:lnTo>
                    <a:lnTo>
                      <a:pt x="1281" y="840"/>
                    </a:lnTo>
                    <a:lnTo>
                      <a:pt x="1180" y="844"/>
                    </a:lnTo>
                    <a:lnTo>
                      <a:pt x="1094" y="840"/>
                    </a:lnTo>
                    <a:close/>
                  </a:path>
                </a:pathLst>
              </a:custGeom>
              <a:solidFill>
                <a:srgbClr val="C8DBE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16" name="Freeform 192"/>
              <p:cNvSpPr>
                <a:spLocks/>
              </p:cNvSpPr>
              <p:nvPr/>
            </p:nvSpPr>
            <p:spPr bwMode="auto">
              <a:xfrm>
                <a:off x="918" y="10736"/>
                <a:ext cx="2672" cy="816"/>
              </a:xfrm>
              <a:custGeom>
                <a:avLst/>
                <a:gdLst/>
                <a:ahLst/>
                <a:cxnLst>
                  <a:cxn ang="0">
                    <a:pos x="912" y="796"/>
                  </a:cxn>
                  <a:cxn ang="0">
                    <a:pos x="696" y="758"/>
                  </a:cxn>
                  <a:cxn ang="0">
                    <a:pos x="489" y="758"/>
                  </a:cxn>
                  <a:cxn ang="0">
                    <a:pos x="274" y="748"/>
                  </a:cxn>
                  <a:cxn ang="0">
                    <a:pos x="91" y="710"/>
                  </a:cxn>
                  <a:cxn ang="0">
                    <a:pos x="5" y="686"/>
                  </a:cxn>
                  <a:cxn ang="0">
                    <a:pos x="5" y="667"/>
                  </a:cxn>
                  <a:cxn ang="0">
                    <a:pos x="101" y="614"/>
                  </a:cxn>
                  <a:cxn ang="0">
                    <a:pos x="230" y="557"/>
                  </a:cxn>
                  <a:cxn ang="0">
                    <a:pos x="355" y="494"/>
                  </a:cxn>
                  <a:cxn ang="0">
                    <a:pos x="475" y="417"/>
                  </a:cxn>
                  <a:cxn ang="0">
                    <a:pos x="523" y="374"/>
                  </a:cxn>
                  <a:cxn ang="0">
                    <a:pos x="552" y="345"/>
                  </a:cxn>
                  <a:cxn ang="0">
                    <a:pos x="566" y="326"/>
                  </a:cxn>
                  <a:cxn ang="0">
                    <a:pos x="605" y="283"/>
                  </a:cxn>
                  <a:cxn ang="0">
                    <a:pos x="792" y="130"/>
                  </a:cxn>
                  <a:cxn ang="0">
                    <a:pos x="974" y="29"/>
                  </a:cxn>
                  <a:cxn ang="0">
                    <a:pos x="1075" y="0"/>
                  </a:cxn>
                  <a:cxn ang="0">
                    <a:pos x="1127" y="29"/>
                  </a:cxn>
                  <a:cxn ang="0">
                    <a:pos x="1195" y="72"/>
                  </a:cxn>
                  <a:cxn ang="0">
                    <a:pos x="1219" y="110"/>
                  </a:cxn>
                  <a:cxn ang="0">
                    <a:pos x="1219" y="130"/>
                  </a:cxn>
                  <a:cxn ang="0">
                    <a:pos x="1214" y="134"/>
                  </a:cxn>
                  <a:cxn ang="0">
                    <a:pos x="1223" y="139"/>
                  </a:cxn>
                  <a:cxn ang="0">
                    <a:pos x="1252" y="149"/>
                  </a:cxn>
                  <a:cxn ang="0">
                    <a:pos x="1286" y="154"/>
                  </a:cxn>
                  <a:cxn ang="0">
                    <a:pos x="1358" y="178"/>
                  </a:cxn>
                  <a:cxn ang="0">
                    <a:pos x="1430" y="211"/>
                  </a:cxn>
                  <a:cxn ang="0">
                    <a:pos x="1487" y="254"/>
                  </a:cxn>
                  <a:cxn ang="0">
                    <a:pos x="1602" y="307"/>
                  </a:cxn>
                  <a:cxn ang="0">
                    <a:pos x="1713" y="350"/>
                  </a:cxn>
                  <a:cxn ang="0">
                    <a:pos x="1780" y="360"/>
                  </a:cxn>
                  <a:cxn ang="0">
                    <a:pos x="1823" y="360"/>
                  </a:cxn>
                  <a:cxn ang="0">
                    <a:pos x="1861" y="365"/>
                  </a:cxn>
                  <a:cxn ang="0">
                    <a:pos x="1909" y="374"/>
                  </a:cxn>
                  <a:cxn ang="0">
                    <a:pos x="1967" y="374"/>
                  </a:cxn>
                  <a:cxn ang="0">
                    <a:pos x="2034" y="374"/>
                  </a:cxn>
                  <a:cxn ang="0">
                    <a:pos x="2106" y="384"/>
                  </a:cxn>
                  <a:cxn ang="0">
                    <a:pos x="2168" y="398"/>
                  </a:cxn>
                  <a:cxn ang="0">
                    <a:pos x="2255" y="422"/>
                  </a:cxn>
                  <a:cxn ang="0">
                    <a:pos x="2355" y="441"/>
                  </a:cxn>
                  <a:cxn ang="0">
                    <a:pos x="2432" y="456"/>
                  </a:cxn>
                  <a:cxn ang="0">
                    <a:pos x="2576" y="489"/>
                  </a:cxn>
                  <a:cxn ang="0">
                    <a:pos x="2667" y="528"/>
                  </a:cxn>
                  <a:cxn ang="0">
                    <a:pos x="2662" y="552"/>
                  </a:cxn>
                  <a:cxn ang="0">
                    <a:pos x="2538" y="609"/>
                  </a:cxn>
                  <a:cxn ang="0">
                    <a:pos x="2346" y="672"/>
                  </a:cxn>
                  <a:cxn ang="0">
                    <a:pos x="2178" y="686"/>
                  </a:cxn>
                  <a:cxn ang="0">
                    <a:pos x="2010" y="700"/>
                  </a:cxn>
                  <a:cxn ang="0">
                    <a:pos x="1842" y="729"/>
                  </a:cxn>
                  <a:cxn ang="0">
                    <a:pos x="1660" y="772"/>
                  </a:cxn>
                  <a:cxn ang="0">
                    <a:pos x="1348" y="806"/>
                  </a:cxn>
                  <a:cxn ang="0">
                    <a:pos x="1055" y="816"/>
                  </a:cxn>
                </a:cxnLst>
                <a:rect l="0" t="0" r="r" b="b"/>
                <a:pathLst>
                  <a:path w="2672" h="816">
                    <a:moveTo>
                      <a:pt x="1055" y="816"/>
                    </a:moveTo>
                    <a:lnTo>
                      <a:pt x="984" y="806"/>
                    </a:lnTo>
                    <a:lnTo>
                      <a:pt x="912" y="796"/>
                    </a:lnTo>
                    <a:lnTo>
                      <a:pt x="840" y="782"/>
                    </a:lnTo>
                    <a:lnTo>
                      <a:pt x="768" y="768"/>
                    </a:lnTo>
                    <a:lnTo>
                      <a:pt x="696" y="758"/>
                    </a:lnTo>
                    <a:lnTo>
                      <a:pt x="629" y="753"/>
                    </a:lnTo>
                    <a:lnTo>
                      <a:pt x="557" y="748"/>
                    </a:lnTo>
                    <a:lnTo>
                      <a:pt x="489" y="758"/>
                    </a:lnTo>
                    <a:lnTo>
                      <a:pt x="418" y="763"/>
                    </a:lnTo>
                    <a:lnTo>
                      <a:pt x="346" y="758"/>
                    </a:lnTo>
                    <a:lnTo>
                      <a:pt x="274" y="748"/>
                    </a:lnTo>
                    <a:lnTo>
                      <a:pt x="206" y="739"/>
                    </a:lnTo>
                    <a:lnTo>
                      <a:pt x="144" y="724"/>
                    </a:lnTo>
                    <a:lnTo>
                      <a:pt x="91" y="710"/>
                    </a:lnTo>
                    <a:lnTo>
                      <a:pt x="48" y="696"/>
                    </a:lnTo>
                    <a:lnTo>
                      <a:pt x="15" y="686"/>
                    </a:lnTo>
                    <a:lnTo>
                      <a:pt x="5" y="686"/>
                    </a:lnTo>
                    <a:lnTo>
                      <a:pt x="0" y="676"/>
                    </a:lnTo>
                    <a:lnTo>
                      <a:pt x="0" y="672"/>
                    </a:lnTo>
                    <a:lnTo>
                      <a:pt x="5" y="667"/>
                    </a:lnTo>
                    <a:lnTo>
                      <a:pt x="24" y="648"/>
                    </a:lnTo>
                    <a:lnTo>
                      <a:pt x="58" y="633"/>
                    </a:lnTo>
                    <a:lnTo>
                      <a:pt x="101" y="614"/>
                    </a:lnTo>
                    <a:lnTo>
                      <a:pt x="144" y="595"/>
                    </a:lnTo>
                    <a:lnTo>
                      <a:pt x="192" y="576"/>
                    </a:lnTo>
                    <a:lnTo>
                      <a:pt x="230" y="557"/>
                    </a:lnTo>
                    <a:lnTo>
                      <a:pt x="269" y="542"/>
                    </a:lnTo>
                    <a:lnTo>
                      <a:pt x="312" y="518"/>
                    </a:lnTo>
                    <a:lnTo>
                      <a:pt x="355" y="494"/>
                    </a:lnTo>
                    <a:lnTo>
                      <a:pt x="398" y="465"/>
                    </a:lnTo>
                    <a:lnTo>
                      <a:pt x="441" y="441"/>
                    </a:lnTo>
                    <a:lnTo>
                      <a:pt x="475" y="417"/>
                    </a:lnTo>
                    <a:lnTo>
                      <a:pt x="499" y="398"/>
                    </a:lnTo>
                    <a:lnTo>
                      <a:pt x="513" y="384"/>
                    </a:lnTo>
                    <a:lnTo>
                      <a:pt x="523" y="374"/>
                    </a:lnTo>
                    <a:lnTo>
                      <a:pt x="533" y="365"/>
                    </a:lnTo>
                    <a:lnTo>
                      <a:pt x="542" y="355"/>
                    </a:lnTo>
                    <a:lnTo>
                      <a:pt x="552" y="345"/>
                    </a:lnTo>
                    <a:lnTo>
                      <a:pt x="557" y="336"/>
                    </a:lnTo>
                    <a:lnTo>
                      <a:pt x="561" y="331"/>
                    </a:lnTo>
                    <a:lnTo>
                      <a:pt x="566" y="326"/>
                    </a:lnTo>
                    <a:lnTo>
                      <a:pt x="566" y="321"/>
                    </a:lnTo>
                    <a:lnTo>
                      <a:pt x="576" y="312"/>
                    </a:lnTo>
                    <a:lnTo>
                      <a:pt x="605" y="283"/>
                    </a:lnTo>
                    <a:lnTo>
                      <a:pt x="653" y="235"/>
                    </a:lnTo>
                    <a:lnTo>
                      <a:pt x="720" y="182"/>
                    </a:lnTo>
                    <a:lnTo>
                      <a:pt x="792" y="130"/>
                    </a:lnTo>
                    <a:lnTo>
                      <a:pt x="878" y="72"/>
                    </a:lnTo>
                    <a:lnTo>
                      <a:pt x="926" y="48"/>
                    </a:lnTo>
                    <a:lnTo>
                      <a:pt x="974" y="29"/>
                    </a:lnTo>
                    <a:lnTo>
                      <a:pt x="1022" y="10"/>
                    </a:lnTo>
                    <a:lnTo>
                      <a:pt x="1070" y="0"/>
                    </a:lnTo>
                    <a:lnTo>
                      <a:pt x="1075" y="0"/>
                    </a:lnTo>
                    <a:lnTo>
                      <a:pt x="1089" y="5"/>
                    </a:lnTo>
                    <a:lnTo>
                      <a:pt x="1108" y="19"/>
                    </a:lnTo>
                    <a:lnTo>
                      <a:pt x="1127" y="29"/>
                    </a:lnTo>
                    <a:lnTo>
                      <a:pt x="1151" y="43"/>
                    </a:lnTo>
                    <a:lnTo>
                      <a:pt x="1175" y="58"/>
                    </a:lnTo>
                    <a:lnTo>
                      <a:pt x="1195" y="72"/>
                    </a:lnTo>
                    <a:lnTo>
                      <a:pt x="1209" y="86"/>
                    </a:lnTo>
                    <a:lnTo>
                      <a:pt x="1214" y="101"/>
                    </a:lnTo>
                    <a:lnTo>
                      <a:pt x="1219" y="110"/>
                    </a:lnTo>
                    <a:lnTo>
                      <a:pt x="1223" y="120"/>
                    </a:lnTo>
                    <a:lnTo>
                      <a:pt x="1223" y="125"/>
                    </a:lnTo>
                    <a:lnTo>
                      <a:pt x="1219" y="130"/>
                    </a:lnTo>
                    <a:lnTo>
                      <a:pt x="1214" y="130"/>
                    </a:lnTo>
                    <a:lnTo>
                      <a:pt x="1214" y="134"/>
                    </a:lnTo>
                    <a:lnTo>
                      <a:pt x="1214" y="134"/>
                    </a:lnTo>
                    <a:lnTo>
                      <a:pt x="1214" y="134"/>
                    </a:lnTo>
                    <a:lnTo>
                      <a:pt x="1219" y="134"/>
                    </a:lnTo>
                    <a:lnTo>
                      <a:pt x="1223" y="139"/>
                    </a:lnTo>
                    <a:lnTo>
                      <a:pt x="1233" y="144"/>
                    </a:lnTo>
                    <a:lnTo>
                      <a:pt x="1243" y="149"/>
                    </a:lnTo>
                    <a:lnTo>
                      <a:pt x="1252" y="149"/>
                    </a:lnTo>
                    <a:lnTo>
                      <a:pt x="1262" y="154"/>
                    </a:lnTo>
                    <a:lnTo>
                      <a:pt x="1271" y="154"/>
                    </a:lnTo>
                    <a:lnTo>
                      <a:pt x="1286" y="154"/>
                    </a:lnTo>
                    <a:lnTo>
                      <a:pt x="1310" y="158"/>
                    </a:lnTo>
                    <a:lnTo>
                      <a:pt x="1334" y="168"/>
                    </a:lnTo>
                    <a:lnTo>
                      <a:pt x="1358" y="178"/>
                    </a:lnTo>
                    <a:lnTo>
                      <a:pt x="1386" y="187"/>
                    </a:lnTo>
                    <a:lnTo>
                      <a:pt x="1410" y="202"/>
                    </a:lnTo>
                    <a:lnTo>
                      <a:pt x="1430" y="211"/>
                    </a:lnTo>
                    <a:lnTo>
                      <a:pt x="1444" y="226"/>
                    </a:lnTo>
                    <a:lnTo>
                      <a:pt x="1458" y="235"/>
                    </a:lnTo>
                    <a:lnTo>
                      <a:pt x="1487" y="254"/>
                    </a:lnTo>
                    <a:lnTo>
                      <a:pt x="1521" y="269"/>
                    </a:lnTo>
                    <a:lnTo>
                      <a:pt x="1559" y="288"/>
                    </a:lnTo>
                    <a:lnTo>
                      <a:pt x="1602" y="307"/>
                    </a:lnTo>
                    <a:lnTo>
                      <a:pt x="1646" y="326"/>
                    </a:lnTo>
                    <a:lnTo>
                      <a:pt x="1684" y="341"/>
                    </a:lnTo>
                    <a:lnTo>
                      <a:pt x="1713" y="350"/>
                    </a:lnTo>
                    <a:lnTo>
                      <a:pt x="1737" y="355"/>
                    </a:lnTo>
                    <a:lnTo>
                      <a:pt x="1761" y="360"/>
                    </a:lnTo>
                    <a:lnTo>
                      <a:pt x="1780" y="360"/>
                    </a:lnTo>
                    <a:lnTo>
                      <a:pt x="1794" y="360"/>
                    </a:lnTo>
                    <a:lnTo>
                      <a:pt x="1809" y="360"/>
                    </a:lnTo>
                    <a:lnTo>
                      <a:pt x="1823" y="360"/>
                    </a:lnTo>
                    <a:lnTo>
                      <a:pt x="1837" y="360"/>
                    </a:lnTo>
                    <a:lnTo>
                      <a:pt x="1847" y="365"/>
                    </a:lnTo>
                    <a:lnTo>
                      <a:pt x="1861" y="365"/>
                    </a:lnTo>
                    <a:lnTo>
                      <a:pt x="1876" y="369"/>
                    </a:lnTo>
                    <a:lnTo>
                      <a:pt x="1895" y="369"/>
                    </a:lnTo>
                    <a:lnTo>
                      <a:pt x="1909" y="374"/>
                    </a:lnTo>
                    <a:lnTo>
                      <a:pt x="1929" y="374"/>
                    </a:lnTo>
                    <a:lnTo>
                      <a:pt x="1948" y="374"/>
                    </a:lnTo>
                    <a:lnTo>
                      <a:pt x="1967" y="374"/>
                    </a:lnTo>
                    <a:lnTo>
                      <a:pt x="1991" y="374"/>
                    </a:lnTo>
                    <a:lnTo>
                      <a:pt x="2010" y="374"/>
                    </a:lnTo>
                    <a:lnTo>
                      <a:pt x="2034" y="374"/>
                    </a:lnTo>
                    <a:lnTo>
                      <a:pt x="2058" y="374"/>
                    </a:lnTo>
                    <a:lnTo>
                      <a:pt x="2082" y="379"/>
                    </a:lnTo>
                    <a:lnTo>
                      <a:pt x="2106" y="384"/>
                    </a:lnTo>
                    <a:lnTo>
                      <a:pt x="2125" y="389"/>
                    </a:lnTo>
                    <a:lnTo>
                      <a:pt x="2149" y="393"/>
                    </a:lnTo>
                    <a:lnTo>
                      <a:pt x="2168" y="398"/>
                    </a:lnTo>
                    <a:lnTo>
                      <a:pt x="2192" y="408"/>
                    </a:lnTo>
                    <a:lnTo>
                      <a:pt x="2221" y="413"/>
                    </a:lnTo>
                    <a:lnTo>
                      <a:pt x="2255" y="422"/>
                    </a:lnTo>
                    <a:lnTo>
                      <a:pt x="2288" y="427"/>
                    </a:lnTo>
                    <a:lnTo>
                      <a:pt x="2322" y="432"/>
                    </a:lnTo>
                    <a:lnTo>
                      <a:pt x="2355" y="441"/>
                    </a:lnTo>
                    <a:lnTo>
                      <a:pt x="2384" y="446"/>
                    </a:lnTo>
                    <a:lnTo>
                      <a:pt x="2403" y="451"/>
                    </a:lnTo>
                    <a:lnTo>
                      <a:pt x="2432" y="456"/>
                    </a:lnTo>
                    <a:lnTo>
                      <a:pt x="2475" y="465"/>
                    </a:lnTo>
                    <a:lnTo>
                      <a:pt x="2523" y="475"/>
                    </a:lnTo>
                    <a:lnTo>
                      <a:pt x="2576" y="489"/>
                    </a:lnTo>
                    <a:lnTo>
                      <a:pt x="2624" y="504"/>
                    </a:lnTo>
                    <a:lnTo>
                      <a:pt x="2658" y="523"/>
                    </a:lnTo>
                    <a:lnTo>
                      <a:pt x="2667" y="528"/>
                    </a:lnTo>
                    <a:lnTo>
                      <a:pt x="2672" y="537"/>
                    </a:lnTo>
                    <a:lnTo>
                      <a:pt x="2672" y="542"/>
                    </a:lnTo>
                    <a:lnTo>
                      <a:pt x="2662" y="552"/>
                    </a:lnTo>
                    <a:lnTo>
                      <a:pt x="2634" y="566"/>
                    </a:lnTo>
                    <a:lnTo>
                      <a:pt x="2591" y="585"/>
                    </a:lnTo>
                    <a:lnTo>
                      <a:pt x="2538" y="609"/>
                    </a:lnTo>
                    <a:lnTo>
                      <a:pt x="2475" y="633"/>
                    </a:lnTo>
                    <a:lnTo>
                      <a:pt x="2408" y="652"/>
                    </a:lnTo>
                    <a:lnTo>
                      <a:pt x="2346" y="672"/>
                    </a:lnTo>
                    <a:lnTo>
                      <a:pt x="2284" y="681"/>
                    </a:lnTo>
                    <a:lnTo>
                      <a:pt x="2226" y="686"/>
                    </a:lnTo>
                    <a:lnTo>
                      <a:pt x="2178" y="686"/>
                    </a:lnTo>
                    <a:lnTo>
                      <a:pt x="2125" y="691"/>
                    </a:lnTo>
                    <a:lnTo>
                      <a:pt x="2068" y="696"/>
                    </a:lnTo>
                    <a:lnTo>
                      <a:pt x="2010" y="700"/>
                    </a:lnTo>
                    <a:lnTo>
                      <a:pt x="1953" y="705"/>
                    </a:lnTo>
                    <a:lnTo>
                      <a:pt x="1895" y="715"/>
                    </a:lnTo>
                    <a:lnTo>
                      <a:pt x="1842" y="729"/>
                    </a:lnTo>
                    <a:lnTo>
                      <a:pt x="1789" y="744"/>
                    </a:lnTo>
                    <a:lnTo>
                      <a:pt x="1737" y="758"/>
                    </a:lnTo>
                    <a:lnTo>
                      <a:pt x="1660" y="772"/>
                    </a:lnTo>
                    <a:lnTo>
                      <a:pt x="1564" y="787"/>
                    </a:lnTo>
                    <a:lnTo>
                      <a:pt x="1458" y="796"/>
                    </a:lnTo>
                    <a:lnTo>
                      <a:pt x="1348" y="806"/>
                    </a:lnTo>
                    <a:lnTo>
                      <a:pt x="1238" y="816"/>
                    </a:lnTo>
                    <a:lnTo>
                      <a:pt x="1137" y="816"/>
                    </a:lnTo>
                    <a:lnTo>
                      <a:pt x="1055" y="816"/>
                    </a:lnTo>
                    <a:close/>
                  </a:path>
                </a:pathLst>
              </a:custGeom>
              <a:solidFill>
                <a:srgbClr val="BED4E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17" name="Freeform 193"/>
              <p:cNvSpPr>
                <a:spLocks/>
              </p:cNvSpPr>
              <p:nvPr/>
            </p:nvSpPr>
            <p:spPr bwMode="auto">
              <a:xfrm>
                <a:off x="961" y="10736"/>
                <a:ext cx="2595" cy="792"/>
              </a:xfrm>
              <a:custGeom>
                <a:avLst/>
                <a:gdLst/>
                <a:ahLst/>
                <a:cxnLst>
                  <a:cxn ang="0">
                    <a:pos x="878" y="768"/>
                  </a:cxn>
                  <a:cxn ang="0">
                    <a:pos x="672" y="734"/>
                  </a:cxn>
                  <a:cxn ang="0">
                    <a:pos x="466" y="734"/>
                  </a:cxn>
                  <a:cxn ang="0">
                    <a:pos x="259" y="734"/>
                  </a:cxn>
                  <a:cxn ang="0">
                    <a:pos x="91" y="700"/>
                  </a:cxn>
                  <a:cxn ang="0">
                    <a:pos x="5" y="676"/>
                  </a:cxn>
                  <a:cxn ang="0">
                    <a:pos x="0" y="657"/>
                  </a:cxn>
                  <a:cxn ang="0">
                    <a:pos x="82" y="609"/>
                  </a:cxn>
                  <a:cxn ang="0">
                    <a:pos x="202" y="561"/>
                  </a:cxn>
                  <a:cxn ang="0">
                    <a:pos x="322" y="494"/>
                  </a:cxn>
                  <a:cxn ang="0">
                    <a:pos x="432" y="417"/>
                  </a:cxn>
                  <a:cxn ang="0">
                    <a:pos x="480" y="374"/>
                  </a:cxn>
                  <a:cxn ang="0">
                    <a:pos x="509" y="345"/>
                  </a:cxn>
                  <a:cxn ang="0">
                    <a:pos x="523" y="326"/>
                  </a:cxn>
                  <a:cxn ang="0">
                    <a:pos x="562" y="283"/>
                  </a:cxn>
                  <a:cxn ang="0">
                    <a:pos x="749" y="130"/>
                  </a:cxn>
                  <a:cxn ang="0">
                    <a:pos x="931" y="29"/>
                  </a:cxn>
                  <a:cxn ang="0">
                    <a:pos x="1032" y="0"/>
                  </a:cxn>
                  <a:cxn ang="0">
                    <a:pos x="1084" y="29"/>
                  </a:cxn>
                  <a:cxn ang="0">
                    <a:pos x="1152" y="72"/>
                  </a:cxn>
                  <a:cxn ang="0">
                    <a:pos x="1176" y="110"/>
                  </a:cxn>
                  <a:cxn ang="0">
                    <a:pos x="1176" y="130"/>
                  </a:cxn>
                  <a:cxn ang="0">
                    <a:pos x="1171" y="134"/>
                  </a:cxn>
                  <a:cxn ang="0">
                    <a:pos x="1180" y="139"/>
                  </a:cxn>
                  <a:cxn ang="0">
                    <a:pos x="1209" y="149"/>
                  </a:cxn>
                  <a:cxn ang="0">
                    <a:pos x="1243" y="154"/>
                  </a:cxn>
                  <a:cxn ang="0">
                    <a:pos x="1315" y="178"/>
                  </a:cxn>
                  <a:cxn ang="0">
                    <a:pos x="1387" y="211"/>
                  </a:cxn>
                  <a:cxn ang="0">
                    <a:pos x="1444" y="254"/>
                  </a:cxn>
                  <a:cxn ang="0">
                    <a:pos x="1559" y="307"/>
                  </a:cxn>
                  <a:cxn ang="0">
                    <a:pos x="1670" y="350"/>
                  </a:cxn>
                  <a:cxn ang="0">
                    <a:pos x="1737" y="360"/>
                  </a:cxn>
                  <a:cxn ang="0">
                    <a:pos x="1780" y="360"/>
                  </a:cxn>
                  <a:cxn ang="0">
                    <a:pos x="1818" y="365"/>
                  </a:cxn>
                  <a:cxn ang="0">
                    <a:pos x="1866" y="374"/>
                  </a:cxn>
                  <a:cxn ang="0">
                    <a:pos x="1924" y="374"/>
                  </a:cxn>
                  <a:cxn ang="0">
                    <a:pos x="1991" y="374"/>
                  </a:cxn>
                  <a:cxn ang="0">
                    <a:pos x="2063" y="384"/>
                  </a:cxn>
                  <a:cxn ang="0">
                    <a:pos x="2125" y="398"/>
                  </a:cxn>
                  <a:cxn ang="0">
                    <a:pos x="2212" y="422"/>
                  </a:cxn>
                  <a:cxn ang="0">
                    <a:pos x="2312" y="441"/>
                  </a:cxn>
                  <a:cxn ang="0">
                    <a:pos x="2389" y="456"/>
                  </a:cxn>
                  <a:cxn ang="0">
                    <a:pos x="2514" y="489"/>
                  </a:cxn>
                  <a:cxn ang="0">
                    <a:pos x="2591" y="523"/>
                  </a:cxn>
                  <a:cxn ang="0">
                    <a:pos x="2586" y="547"/>
                  </a:cxn>
                  <a:cxn ang="0">
                    <a:pos x="2466" y="600"/>
                  </a:cxn>
                  <a:cxn ang="0">
                    <a:pos x="2288" y="648"/>
                  </a:cxn>
                  <a:cxn ang="0">
                    <a:pos x="2125" y="662"/>
                  </a:cxn>
                  <a:cxn ang="0">
                    <a:pos x="1962" y="672"/>
                  </a:cxn>
                  <a:cxn ang="0">
                    <a:pos x="1799" y="700"/>
                  </a:cxn>
                  <a:cxn ang="0">
                    <a:pos x="1622" y="744"/>
                  </a:cxn>
                  <a:cxn ang="0">
                    <a:pos x="1310" y="782"/>
                  </a:cxn>
                  <a:cxn ang="0">
                    <a:pos x="1022" y="787"/>
                  </a:cxn>
                </a:cxnLst>
                <a:rect l="0" t="0" r="r" b="b"/>
                <a:pathLst>
                  <a:path w="2595" h="792">
                    <a:moveTo>
                      <a:pt x="1022" y="787"/>
                    </a:moveTo>
                    <a:lnTo>
                      <a:pt x="945" y="782"/>
                    </a:lnTo>
                    <a:lnTo>
                      <a:pt x="878" y="768"/>
                    </a:lnTo>
                    <a:lnTo>
                      <a:pt x="806" y="758"/>
                    </a:lnTo>
                    <a:lnTo>
                      <a:pt x="739" y="744"/>
                    </a:lnTo>
                    <a:lnTo>
                      <a:pt x="672" y="734"/>
                    </a:lnTo>
                    <a:lnTo>
                      <a:pt x="605" y="729"/>
                    </a:lnTo>
                    <a:lnTo>
                      <a:pt x="533" y="724"/>
                    </a:lnTo>
                    <a:lnTo>
                      <a:pt x="466" y="734"/>
                    </a:lnTo>
                    <a:lnTo>
                      <a:pt x="398" y="739"/>
                    </a:lnTo>
                    <a:lnTo>
                      <a:pt x="327" y="739"/>
                    </a:lnTo>
                    <a:lnTo>
                      <a:pt x="259" y="734"/>
                    </a:lnTo>
                    <a:lnTo>
                      <a:pt x="197" y="724"/>
                    </a:lnTo>
                    <a:lnTo>
                      <a:pt x="139" y="715"/>
                    </a:lnTo>
                    <a:lnTo>
                      <a:pt x="91" y="700"/>
                    </a:lnTo>
                    <a:lnTo>
                      <a:pt x="48" y="691"/>
                    </a:lnTo>
                    <a:lnTo>
                      <a:pt x="15" y="681"/>
                    </a:lnTo>
                    <a:lnTo>
                      <a:pt x="5" y="676"/>
                    </a:lnTo>
                    <a:lnTo>
                      <a:pt x="0" y="672"/>
                    </a:lnTo>
                    <a:lnTo>
                      <a:pt x="0" y="667"/>
                    </a:lnTo>
                    <a:lnTo>
                      <a:pt x="0" y="657"/>
                    </a:lnTo>
                    <a:lnTo>
                      <a:pt x="20" y="643"/>
                    </a:lnTo>
                    <a:lnTo>
                      <a:pt x="44" y="628"/>
                    </a:lnTo>
                    <a:lnTo>
                      <a:pt x="82" y="609"/>
                    </a:lnTo>
                    <a:lnTo>
                      <a:pt x="120" y="595"/>
                    </a:lnTo>
                    <a:lnTo>
                      <a:pt x="163" y="576"/>
                    </a:lnTo>
                    <a:lnTo>
                      <a:pt x="202" y="561"/>
                    </a:lnTo>
                    <a:lnTo>
                      <a:pt x="235" y="542"/>
                    </a:lnTo>
                    <a:lnTo>
                      <a:pt x="279" y="518"/>
                    </a:lnTo>
                    <a:lnTo>
                      <a:pt x="322" y="494"/>
                    </a:lnTo>
                    <a:lnTo>
                      <a:pt x="360" y="465"/>
                    </a:lnTo>
                    <a:lnTo>
                      <a:pt x="398" y="441"/>
                    </a:lnTo>
                    <a:lnTo>
                      <a:pt x="432" y="417"/>
                    </a:lnTo>
                    <a:lnTo>
                      <a:pt x="456" y="398"/>
                    </a:lnTo>
                    <a:lnTo>
                      <a:pt x="470" y="384"/>
                    </a:lnTo>
                    <a:lnTo>
                      <a:pt x="480" y="374"/>
                    </a:lnTo>
                    <a:lnTo>
                      <a:pt x="490" y="365"/>
                    </a:lnTo>
                    <a:lnTo>
                      <a:pt x="499" y="355"/>
                    </a:lnTo>
                    <a:lnTo>
                      <a:pt x="509" y="345"/>
                    </a:lnTo>
                    <a:lnTo>
                      <a:pt x="514" y="336"/>
                    </a:lnTo>
                    <a:lnTo>
                      <a:pt x="518" y="331"/>
                    </a:lnTo>
                    <a:lnTo>
                      <a:pt x="523" y="326"/>
                    </a:lnTo>
                    <a:lnTo>
                      <a:pt x="523" y="321"/>
                    </a:lnTo>
                    <a:lnTo>
                      <a:pt x="533" y="312"/>
                    </a:lnTo>
                    <a:lnTo>
                      <a:pt x="562" y="283"/>
                    </a:lnTo>
                    <a:lnTo>
                      <a:pt x="610" y="235"/>
                    </a:lnTo>
                    <a:lnTo>
                      <a:pt x="677" y="182"/>
                    </a:lnTo>
                    <a:lnTo>
                      <a:pt x="749" y="130"/>
                    </a:lnTo>
                    <a:lnTo>
                      <a:pt x="835" y="72"/>
                    </a:lnTo>
                    <a:lnTo>
                      <a:pt x="883" y="48"/>
                    </a:lnTo>
                    <a:lnTo>
                      <a:pt x="931" y="29"/>
                    </a:lnTo>
                    <a:lnTo>
                      <a:pt x="979" y="10"/>
                    </a:lnTo>
                    <a:lnTo>
                      <a:pt x="1027" y="0"/>
                    </a:lnTo>
                    <a:lnTo>
                      <a:pt x="1032" y="0"/>
                    </a:lnTo>
                    <a:lnTo>
                      <a:pt x="1046" y="5"/>
                    </a:lnTo>
                    <a:lnTo>
                      <a:pt x="1065" y="19"/>
                    </a:lnTo>
                    <a:lnTo>
                      <a:pt x="1084" y="29"/>
                    </a:lnTo>
                    <a:lnTo>
                      <a:pt x="1108" y="43"/>
                    </a:lnTo>
                    <a:lnTo>
                      <a:pt x="1132" y="58"/>
                    </a:lnTo>
                    <a:lnTo>
                      <a:pt x="1152" y="72"/>
                    </a:lnTo>
                    <a:lnTo>
                      <a:pt x="1166" y="86"/>
                    </a:lnTo>
                    <a:lnTo>
                      <a:pt x="1171" y="101"/>
                    </a:lnTo>
                    <a:lnTo>
                      <a:pt x="1176" y="110"/>
                    </a:lnTo>
                    <a:lnTo>
                      <a:pt x="1180" y="120"/>
                    </a:lnTo>
                    <a:lnTo>
                      <a:pt x="1180" y="125"/>
                    </a:lnTo>
                    <a:lnTo>
                      <a:pt x="1176" y="130"/>
                    </a:lnTo>
                    <a:lnTo>
                      <a:pt x="1171" y="130"/>
                    </a:lnTo>
                    <a:lnTo>
                      <a:pt x="1171" y="134"/>
                    </a:lnTo>
                    <a:lnTo>
                      <a:pt x="1171" y="134"/>
                    </a:lnTo>
                    <a:lnTo>
                      <a:pt x="1171" y="134"/>
                    </a:lnTo>
                    <a:lnTo>
                      <a:pt x="1176" y="134"/>
                    </a:lnTo>
                    <a:lnTo>
                      <a:pt x="1180" y="139"/>
                    </a:lnTo>
                    <a:lnTo>
                      <a:pt x="1190" y="144"/>
                    </a:lnTo>
                    <a:lnTo>
                      <a:pt x="1200" y="149"/>
                    </a:lnTo>
                    <a:lnTo>
                      <a:pt x="1209" y="149"/>
                    </a:lnTo>
                    <a:lnTo>
                      <a:pt x="1219" y="154"/>
                    </a:lnTo>
                    <a:lnTo>
                      <a:pt x="1228" y="154"/>
                    </a:lnTo>
                    <a:lnTo>
                      <a:pt x="1243" y="154"/>
                    </a:lnTo>
                    <a:lnTo>
                      <a:pt x="1267" y="158"/>
                    </a:lnTo>
                    <a:lnTo>
                      <a:pt x="1291" y="168"/>
                    </a:lnTo>
                    <a:lnTo>
                      <a:pt x="1315" y="178"/>
                    </a:lnTo>
                    <a:lnTo>
                      <a:pt x="1343" y="187"/>
                    </a:lnTo>
                    <a:lnTo>
                      <a:pt x="1367" y="202"/>
                    </a:lnTo>
                    <a:lnTo>
                      <a:pt x="1387" y="211"/>
                    </a:lnTo>
                    <a:lnTo>
                      <a:pt x="1401" y="226"/>
                    </a:lnTo>
                    <a:lnTo>
                      <a:pt x="1415" y="235"/>
                    </a:lnTo>
                    <a:lnTo>
                      <a:pt x="1444" y="254"/>
                    </a:lnTo>
                    <a:lnTo>
                      <a:pt x="1478" y="269"/>
                    </a:lnTo>
                    <a:lnTo>
                      <a:pt x="1516" y="288"/>
                    </a:lnTo>
                    <a:lnTo>
                      <a:pt x="1559" y="307"/>
                    </a:lnTo>
                    <a:lnTo>
                      <a:pt x="1603" y="326"/>
                    </a:lnTo>
                    <a:lnTo>
                      <a:pt x="1641" y="341"/>
                    </a:lnTo>
                    <a:lnTo>
                      <a:pt x="1670" y="350"/>
                    </a:lnTo>
                    <a:lnTo>
                      <a:pt x="1694" y="355"/>
                    </a:lnTo>
                    <a:lnTo>
                      <a:pt x="1718" y="360"/>
                    </a:lnTo>
                    <a:lnTo>
                      <a:pt x="1737" y="360"/>
                    </a:lnTo>
                    <a:lnTo>
                      <a:pt x="1751" y="360"/>
                    </a:lnTo>
                    <a:lnTo>
                      <a:pt x="1766" y="360"/>
                    </a:lnTo>
                    <a:lnTo>
                      <a:pt x="1780" y="360"/>
                    </a:lnTo>
                    <a:lnTo>
                      <a:pt x="1794" y="360"/>
                    </a:lnTo>
                    <a:lnTo>
                      <a:pt x="1804" y="365"/>
                    </a:lnTo>
                    <a:lnTo>
                      <a:pt x="1818" y="365"/>
                    </a:lnTo>
                    <a:lnTo>
                      <a:pt x="1833" y="369"/>
                    </a:lnTo>
                    <a:lnTo>
                      <a:pt x="1852" y="369"/>
                    </a:lnTo>
                    <a:lnTo>
                      <a:pt x="1866" y="374"/>
                    </a:lnTo>
                    <a:lnTo>
                      <a:pt x="1886" y="374"/>
                    </a:lnTo>
                    <a:lnTo>
                      <a:pt x="1905" y="374"/>
                    </a:lnTo>
                    <a:lnTo>
                      <a:pt x="1924" y="374"/>
                    </a:lnTo>
                    <a:lnTo>
                      <a:pt x="1948" y="374"/>
                    </a:lnTo>
                    <a:lnTo>
                      <a:pt x="1967" y="374"/>
                    </a:lnTo>
                    <a:lnTo>
                      <a:pt x="1991" y="374"/>
                    </a:lnTo>
                    <a:lnTo>
                      <a:pt x="2015" y="374"/>
                    </a:lnTo>
                    <a:lnTo>
                      <a:pt x="2039" y="379"/>
                    </a:lnTo>
                    <a:lnTo>
                      <a:pt x="2063" y="384"/>
                    </a:lnTo>
                    <a:lnTo>
                      <a:pt x="2082" y="389"/>
                    </a:lnTo>
                    <a:lnTo>
                      <a:pt x="2106" y="393"/>
                    </a:lnTo>
                    <a:lnTo>
                      <a:pt x="2125" y="398"/>
                    </a:lnTo>
                    <a:lnTo>
                      <a:pt x="2149" y="408"/>
                    </a:lnTo>
                    <a:lnTo>
                      <a:pt x="2178" y="413"/>
                    </a:lnTo>
                    <a:lnTo>
                      <a:pt x="2212" y="422"/>
                    </a:lnTo>
                    <a:lnTo>
                      <a:pt x="2245" y="427"/>
                    </a:lnTo>
                    <a:lnTo>
                      <a:pt x="2279" y="432"/>
                    </a:lnTo>
                    <a:lnTo>
                      <a:pt x="2312" y="441"/>
                    </a:lnTo>
                    <a:lnTo>
                      <a:pt x="2341" y="446"/>
                    </a:lnTo>
                    <a:lnTo>
                      <a:pt x="2360" y="451"/>
                    </a:lnTo>
                    <a:lnTo>
                      <a:pt x="2389" y="456"/>
                    </a:lnTo>
                    <a:lnTo>
                      <a:pt x="2428" y="465"/>
                    </a:lnTo>
                    <a:lnTo>
                      <a:pt x="2471" y="475"/>
                    </a:lnTo>
                    <a:lnTo>
                      <a:pt x="2514" y="489"/>
                    </a:lnTo>
                    <a:lnTo>
                      <a:pt x="2557" y="504"/>
                    </a:lnTo>
                    <a:lnTo>
                      <a:pt x="2586" y="518"/>
                    </a:lnTo>
                    <a:lnTo>
                      <a:pt x="2591" y="523"/>
                    </a:lnTo>
                    <a:lnTo>
                      <a:pt x="2595" y="533"/>
                    </a:lnTo>
                    <a:lnTo>
                      <a:pt x="2595" y="537"/>
                    </a:lnTo>
                    <a:lnTo>
                      <a:pt x="2586" y="547"/>
                    </a:lnTo>
                    <a:lnTo>
                      <a:pt x="2557" y="561"/>
                    </a:lnTo>
                    <a:lnTo>
                      <a:pt x="2514" y="580"/>
                    </a:lnTo>
                    <a:lnTo>
                      <a:pt x="2466" y="600"/>
                    </a:lnTo>
                    <a:lnTo>
                      <a:pt x="2408" y="619"/>
                    </a:lnTo>
                    <a:lnTo>
                      <a:pt x="2351" y="633"/>
                    </a:lnTo>
                    <a:lnTo>
                      <a:pt x="2288" y="648"/>
                    </a:lnTo>
                    <a:lnTo>
                      <a:pt x="2231" y="662"/>
                    </a:lnTo>
                    <a:lnTo>
                      <a:pt x="2173" y="662"/>
                    </a:lnTo>
                    <a:lnTo>
                      <a:pt x="2125" y="662"/>
                    </a:lnTo>
                    <a:lnTo>
                      <a:pt x="2073" y="667"/>
                    </a:lnTo>
                    <a:lnTo>
                      <a:pt x="2020" y="667"/>
                    </a:lnTo>
                    <a:lnTo>
                      <a:pt x="1962" y="672"/>
                    </a:lnTo>
                    <a:lnTo>
                      <a:pt x="1905" y="681"/>
                    </a:lnTo>
                    <a:lnTo>
                      <a:pt x="1847" y="686"/>
                    </a:lnTo>
                    <a:lnTo>
                      <a:pt x="1799" y="700"/>
                    </a:lnTo>
                    <a:lnTo>
                      <a:pt x="1751" y="715"/>
                    </a:lnTo>
                    <a:lnTo>
                      <a:pt x="1698" y="729"/>
                    </a:lnTo>
                    <a:lnTo>
                      <a:pt x="1622" y="744"/>
                    </a:lnTo>
                    <a:lnTo>
                      <a:pt x="1526" y="758"/>
                    </a:lnTo>
                    <a:lnTo>
                      <a:pt x="1420" y="768"/>
                    </a:lnTo>
                    <a:lnTo>
                      <a:pt x="1310" y="782"/>
                    </a:lnTo>
                    <a:lnTo>
                      <a:pt x="1204" y="787"/>
                    </a:lnTo>
                    <a:lnTo>
                      <a:pt x="1104" y="792"/>
                    </a:lnTo>
                    <a:lnTo>
                      <a:pt x="1022" y="787"/>
                    </a:lnTo>
                    <a:close/>
                  </a:path>
                </a:pathLst>
              </a:custGeom>
              <a:solidFill>
                <a:srgbClr val="B7D1E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18" name="Freeform 194"/>
              <p:cNvSpPr>
                <a:spLocks/>
              </p:cNvSpPr>
              <p:nvPr/>
            </p:nvSpPr>
            <p:spPr bwMode="auto">
              <a:xfrm>
                <a:off x="1000" y="10736"/>
                <a:ext cx="2523" cy="763"/>
              </a:xfrm>
              <a:custGeom>
                <a:avLst/>
                <a:gdLst/>
                <a:ahLst/>
                <a:cxnLst>
                  <a:cxn ang="0">
                    <a:pos x="849" y="744"/>
                  </a:cxn>
                  <a:cxn ang="0">
                    <a:pos x="647" y="710"/>
                  </a:cxn>
                  <a:cxn ang="0">
                    <a:pos x="446" y="705"/>
                  </a:cxn>
                  <a:cxn ang="0">
                    <a:pos x="249" y="715"/>
                  </a:cxn>
                  <a:cxn ang="0">
                    <a:pos x="91" y="691"/>
                  </a:cxn>
                  <a:cxn ang="0">
                    <a:pos x="9" y="672"/>
                  </a:cxn>
                  <a:cxn ang="0">
                    <a:pos x="5" y="652"/>
                  </a:cxn>
                  <a:cxn ang="0">
                    <a:pos x="67" y="609"/>
                  </a:cxn>
                  <a:cxn ang="0">
                    <a:pos x="172" y="566"/>
                  </a:cxn>
                  <a:cxn ang="0">
                    <a:pos x="292" y="494"/>
                  </a:cxn>
                  <a:cxn ang="0">
                    <a:pos x="398" y="417"/>
                  </a:cxn>
                  <a:cxn ang="0">
                    <a:pos x="441" y="374"/>
                  </a:cxn>
                  <a:cxn ang="0">
                    <a:pos x="470" y="345"/>
                  </a:cxn>
                  <a:cxn ang="0">
                    <a:pos x="484" y="326"/>
                  </a:cxn>
                  <a:cxn ang="0">
                    <a:pos x="523" y="283"/>
                  </a:cxn>
                  <a:cxn ang="0">
                    <a:pos x="710" y="130"/>
                  </a:cxn>
                  <a:cxn ang="0">
                    <a:pos x="892" y="29"/>
                  </a:cxn>
                  <a:cxn ang="0">
                    <a:pos x="993" y="0"/>
                  </a:cxn>
                  <a:cxn ang="0">
                    <a:pos x="1045" y="29"/>
                  </a:cxn>
                  <a:cxn ang="0">
                    <a:pos x="1113" y="72"/>
                  </a:cxn>
                  <a:cxn ang="0">
                    <a:pos x="1137" y="110"/>
                  </a:cxn>
                  <a:cxn ang="0">
                    <a:pos x="1137" y="130"/>
                  </a:cxn>
                  <a:cxn ang="0">
                    <a:pos x="1132" y="134"/>
                  </a:cxn>
                  <a:cxn ang="0">
                    <a:pos x="1141" y="139"/>
                  </a:cxn>
                  <a:cxn ang="0">
                    <a:pos x="1170" y="149"/>
                  </a:cxn>
                  <a:cxn ang="0">
                    <a:pos x="1204" y="154"/>
                  </a:cxn>
                  <a:cxn ang="0">
                    <a:pos x="1276" y="178"/>
                  </a:cxn>
                  <a:cxn ang="0">
                    <a:pos x="1348" y="211"/>
                  </a:cxn>
                  <a:cxn ang="0">
                    <a:pos x="1405" y="254"/>
                  </a:cxn>
                  <a:cxn ang="0">
                    <a:pos x="1520" y="307"/>
                  </a:cxn>
                  <a:cxn ang="0">
                    <a:pos x="1631" y="350"/>
                  </a:cxn>
                  <a:cxn ang="0">
                    <a:pos x="1698" y="360"/>
                  </a:cxn>
                  <a:cxn ang="0">
                    <a:pos x="1741" y="360"/>
                  </a:cxn>
                  <a:cxn ang="0">
                    <a:pos x="1779" y="365"/>
                  </a:cxn>
                  <a:cxn ang="0">
                    <a:pos x="1827" y="374"/>
                  </a:cxn>
                  <a:cxn ang="0">
                    <a:pos x="1885" y="374"/>
                  </a:cxn>
                  <a:cxn ang="0">
                    <a:pos x="1952" y="374"/>
                  </a:cxn>
                  <a:cxn ang="0">
                    <a:pos x="2024" y="384"/>
                  </a:cxn>
                  <a:cxn ang="0">
                    <a:pos x="2086" y="398"/>
                  </a:cxn>
                  <a:cxn ang="0">
                    <a:pos x="2173" y="422"/>
                  </a:cxn>
                  <a:cxn ang="0">
                    <a:pos x="2273" y="441"/>
                  </a:cxn>
                  <a:cxn ang="0">
                    <a:pos x="2350" y="456"/>
                  </a:cxn>
                  <a:cxn ang="0">
                    <a:pos x="2461" y="485"/>
                  </a:cxn>
                  <a:cxn ang="0">
                    <a:pos x="2523" y="518"/>
                  </a:cxn>
                  <a:cxn ang="0">
                    <a:pos x="2513" y="542"/>
                  </a:cxn>
                  <a:cxn ang="0">
                    <a:pos x="2398" y="585"/>
                  </a:cxn>
                  <a:cxn ang="0">
                    <a:pos x="2235" y="628"/>
                  </a:cxn>
                  <a:cxn ang="0">
                    <a:pos x="2077" y="643"/>
                  </a:cxn>
                  <a:cxn ang="0">
                    <a:pos x="1914" y="648"/>
                  </a:cxn>
                  <a:cxn ang="0">
                    <a:pos x="1760" y="667"/>
                  </a:cxn>
                  <a:cxn ang="0">
                    <a:pos x="1583" y="710"/>
                  </a:cxn>
                  <a:cxn ang="0">
                    <a:pos x="1276" y="753"/>
                  </a:cxn>
                  <a:cxn ang="0">
                    <a:pos x="988" y="763"/>
                  </a:cxn>
                </a:cxnLst>
                <a:rect l="0" t="0" r="r" b="b"/>
                <a:pathLst>
                  <a:path w="2523" h="763">
                    <a:moveTo>
                      <a:pt x="988" y="763"/>
                    </a:moveTo>
                    <a:lnTo>
                      <a:pt x="916" y="753"/>
                    </a:lnTo>
                    <a:lnTo>
                      <a:pt x="849" y="744"/>
                    </a:lnTo>
                    <a:lnTo>
                      <a:pt x="782" y="729"/>
                    </a:lnTo>
                    <a:lnTo>
                      <a:pt x="714" y="720"/>
                    </a:lnTo>
                    <a:lnTo>
                      <a:pt x="647" y="710"/>
                    </a:lnTo>
                    <a:lnTo>
                      <a:pt x="585" y="705"/>
                    </a:lnTo>
                    <a:lnTo>
                      <a:pt x="518" y="700"/>
                    </a:lnTo>
                    <a:lnTo>
                      <a:pt x="446" y="705"/>
                    </a:lnTo>
                    <a:lnTo>
                      <a:pt x="379" y="715"/>
                    </a:lnTo>
                    <a:lnTo>
                      <a:pt x="312" y="715"/>
                    </a:lnTo>
                    <a:lnTo>
                      <a:pt x="249" y="715"/>
                    </a:lnTo>
                    <a:lnTo>
                      <a:pt x="192" y="705"/>
                    </a:lnTo>
                    <a:lnTo>
                      <a:pt x="139" y="700"/>
                    </a:lnTo>
                    <a:lnTo>
                      <a:pt x="91" y="691"/>
                    </a:lnTo>
                    <a:lnTo>
                      <a:pt x="52" y="681"/>
                    </a:lnTo>
                    <a:lnTo>
                      <a:pt x="24" y="672"/>
                    </a:lnTo>
                    <a:lnTo>
                      <a:pt x="9" y="672"/>
                    </a:lnTo>
                    <a:lnTo>
                      <a:pt x="5" y="667"/>
                    </a:lnTo>
                    <a:lnTo>
                      <a:pt x="0" y="657"/>
                    </a:lnTo>
                    <a:lnTo>
                      <a:pt x="5" y="652"/>
                    </a:lnTo>
                    <a:lnTo>
                      <a:pt x="14" y="638"/>
                    </a:lnTo>
                    <a:lnTo>
                      <a:pt x="38" y="624"/>
                    </a:lnTo>
                    <a:lnTo>
                      <a:pt x="67" y="609"/>
                    </a:lnTo>
                    <a:lnTo>
                      <a:pt x="100" y="595"/>
                    </a:lnTo>
                    <a:lnTo>
                      <a:pt x="139" y="580"/>
                    </a:lnTo>
                    <a:lnTo>
                      <a:pt x="172" y="566"/>
                    </a:lnTo>
                    <a:lnTo>
                      <a:pt x="211" y="547"/>
                    </a:lnTo>
                    <a:lnTo>
                      <a:pt x="249" y="523"/>
                    </a:lnTo>
                    <a:lnTo>
                      <a:pt x="292" y="494"/>
                    </a:lnTo>
                    <a:lnTo>
                      <a:pt x="331" y="470"/>
                    </a:lnTo>
                    <a:lnTo>
                      <a:pt x="364" y="441"/>
                    </a:lnTo>
                    <a:lnTo>
                      <a:pt x="398" y="417"/>
                    </a:lnTo>
                    <a:lnTo>
                      <a:pt x="417" y="398"/>
                    </a:lnTo>
                    <a:lnTo>
                      <a:pt x="431" y="384"/>
                    </a:lnTo>
                    <a:lnTo>
                      <a:pt x="441" y="374"/>
                    </a:lnTo>
                    <a:lnTo>
                      <a:pt x="451" y="365"/>
                    </a:lnTo>
                    <a:lnTo>
                      <a:pt x="460" y="355"/>
                    </a:lnTo>
                    <a:lnTo>
                      <a:pt x="470" y="345"/>
                    </a:lnTo>
                    <a:lnTo>
                      <a:pt x="475" y="336"/>
                    </a:lnTo>
                    <a:lnTo>
                      <a:pt x="479" y="331"/>
                    </a:lnTo>
                    <a:lnTo>
                      <a:pt x="484" y="326"/>
                    </a:lnTo>
                    <a:lnTo>
                      <a:pt x="484" y="321"/>
                    </a:lnTo>
                    <a:lnTo>
                      <a:pt x="494" y="312"/>
                    </a:lnTo>
                    <a:lnTo>
                      <a:pt x="523" y="283"/>
                    </a:lnTo>
                    <a:lnTo>
                      <a:pt x="571" y="235"/>
                    </a:lnTo>
                    <a:lnTo>
                      <a:pt x="638" y="182"/>
                    </a:lnTo>
                    <a:lnTo>
                      <a:pt x="710" y="130"/>
                    </a:lnTo>
                    <a:lnTo>
                      <a:pt x="796" y="72"/>
                    </a:lnTo>
                    <a:lnTo>
                      <a:pt x="844" y="48"/>
                    </a:lnTo>
                    <a:lnTo>
                      <a:pt x="892" y="29"/>
                    </a:lnTo>
                    <a:lnTo>
                      <a:pt x="940" y="10"/>
                    </a:lnTo>
                    <a:lnTo>
                      <a:pt x="988" y="0"/>
                    </a:lnTo>
                    <a:lnTo>
                      <a:pt x="993" y="0"/>
                    </a:lnTo>
                    <a:lnTo>
                      <a:pt x="1007" y="5"/>
                    </a:lnTo>
                    <a:lnTo>
                      <a:pt x="1026" y="19"/>
                    </a:lnTo>
                    <a:lnTo>
                      <a:pt x="1045" y="29"/>
                    </a:lnTo>
                    <a:lnTo>
                      <a:pt x="1069" y="43"/>
                    </a:lnTo>
                    <a:lnTo>
                      <a:pt x="1093" y="58"/>
                    </a:lnTo>
                    <a:lnTo>
                      <a:pt x="1113" y="72"/>
                    </a:lnTo>
                    <a:lnTo>
                      <a:pt x="1127" y="86"/>
                    </a:lnTo>
                    <a:lnTo>
                      <a:pt x="1132" y="101"/>
                    </a:lnTo>
                    <a:lnTo>
                      <a:pt x="1137" y="110"/>
                    </a:lnTo>
                    <a:lnTo>
                      <a:pt x="1141" y="120"/>
                    </a:lnTo>
                    <a:lnTo>
                      <a:pt x="1141" y="125"/>
                    </a:lnTo>
                    <a:lnTo>
                      <a:pt x="1137" y="130"/>
                    </a:lnTo>
                    <a:lnTo>
                      <a:pt x="1132" y="130"/>
                    </a:lnTo>
                    <a:lnTo>
                      <a:pt x="1132" y="134"/>
                    </a:lnTo>
                    <a:lnTo>
                      <a:pt x="1132" y="134"/>
                    </a:lnTo>
                    <a:lnTo>
                      <a:pt x="1132" y="134"/>
                    </a:lnTo>
                    <a:lnTo>
                      <a:pt x="1137" y="134"/>
                    </a:lnTo>
                    <a:lnTo>
                      <a:pt x="1141" y="139"/>
                    </a:lnTo>
                    <a:lnTo>
                      <a:pt x="1151" y="144"/>
                    </a:lnTo>
                    <a:lnTo>
                      <a:pt x="1161" y="149"/>
                    </a:lnTo>
                    <a:lnTo>
                      <a:pt x="1170" y="149"/>
                    </a:lnTo>
                    <a:lnTo>
                      <a:pt x="1180" y="154"/>
                    </a:lnTo>
                    <a:lnTo>
                      <a:pt x="1189" y="154"/>
                    </a:lnTo>
                    <a:lnTo>
                      <a:pt x="1204" y="154"/>
                    </a:lnTo>
                    <a:lnTo>
                      <a:pt x="1228" y="158"/>
                    </a:lnTo>
                    <a:lnTo>
                      <a:pt x="1252" y="168"/>
                    </a:lnTo>
                    <a:lnTo>
                      <a:pt x="1276" y="178"/>
                    </a:lnTo>
                    <a:lnTo>
                      <a:pt x="1304" y="187"/>
                    </a:lnTo>
                    <a:lnTo>
                      <a:pt x="1328" y="202"/>
                    </a:lnTo>
                    <a:lnTo>
                      <a:pt x="1348" y="211"/>
                    </a:lnTo>
                    <a:lnTo>
                      <a:pt x="1362" y="226"/>
                    </a:lnTo>
                    <a:lnTo>
                      <a:pt x="1376" y="235"/>
                    </a:lnTo>
                    <a:lnTo>
                      <a:pt x="1405" y="254"/>
                    </a:lnTo>
                    <a:lnTo>
                      <a:pt x="1439" y="269"/>
                    </a:lnTo>
                    <a:lnTo>
                      <a:pt x="1477" y="288"/>
                    </a:lnTo>
                    <a:lnTo>
                      <a:pt x="1520" y="307"/>
                    </a:lnTo>
                    <a:lnTo>
                      <a:pt x="1564" y="326"/>
                    </a:lnTo>
                    <a:lnTo>
                      <a:pt x="1602" y="341"/>
                    </a:lnTo>
                    <a:lnTo>
                      <a:pt x="1631" y="350"/>
                    </a:lnTo>
                    <a:lnTo>
                      <a:pt x="1655" y="355"/>
                    </a:lnTo>
                    <a:lnTo>
                      <a:pt x="1679" y="360"/>
                    </a:lnTo>
                    <a:lnTo>
                      <a:pt x="1698" y="360"/>
                    </a:lnTo>
                    <a:lnTo>
                      <a:pt x="1712" y="360"/>
                    </a:lnTo>
                    <a:lnTo>
                      <a:pt x="1727" y="360"/>
                    </a:lnTo>
                    <a:lnTo>
                      <a:pt x="1741" y="360"/>
                    </a:lnTo>
                    <a:lnTo>
                      <a:pt x="1755" y="360"/>
                    </a:lnTo>
                    <a:lnTo>
                      <a:pt x="1765" y="365"/>
                    </a:lnTo>
                    <a:lnTo>
                      <a:pt x="1779" y="365"/>
                    </a:lnTo>
                    <a:lnTo>
                      <a:pt x="1794" y="369"/>
                    </a:lnTo>
                    <a:lnTo>
                      <a:pt x="1813" y="369"/>
                    </a:lnTo>
                    <a:lnTo>
                      <a:pt x="1827" y="374"/>
                    </a:lnTo>
                    <a:lnTo>
                      <a:pt x="1847" y="374"/>
                    </a:lnTo>
                    <a:lnTo>
                      <a:pt x="1866" y="374"/>
                    </a:lnTo>
                    <a:lnTo>
                      <a:pt x="1885" y="374"/>
                    </a:lnTo>
                    <a:lnTo>
                      <a:pt x="1909" y="374"/>
                    </a:lnTo>
                    <a:lnTo>
                      <a:pt x="1928" y="374"/>
                    </a:lnTo>
                    <a:lnTo>
                      <a:pt x="1952" y="374"/>
                    </a:lnTo>
                    <a:lnTo>
                      <a:pt x="1976" y="374"/>
                    </a:lnTo>
                    <a:lnTo>
                      <a:pt x="2000" y="379"/>
                    </a:lnTo>
                    <a:lnTo>
                      <a:pt x="2024" y="384"/>
                    </a:lnTo>
                    <a:lnTo>
                      <a:pt x="2043" y="389"/>
                    </a:lnTo>
                    <a:lnTo>
                      <a:pt x="2067" y="393"/>
                    </a:lnTo>
                    <a:lnTo>
                      <a:pt x="2086" y="398"/>
                    </a:lnTo>
                    <a:lnTo>
                      <a:pt x="2110" y="408"/>
                    </a:lnTo>
                    <a:lnTo>
                      <a:pt x="2139" y="413"/>
                    </a:lnTo>
                    <a:lnTo>
                      <a:pt x="2173" y="422"/>
                    </a:lnTo>
                    <a:lnTo>
                      <a:pt x="2206" y="427"/>
                    </a:lnTo>
                    <a:lnTo>
                      <a:pt x="2240" y="432"/>
                    </a:lnTo>
                    <a:lnTo>
                      <a:pt x="2273" y="441"/>
                    </a:lnTo>
                    <a:lnTo>
                      <a:pt x="2302" y="446"/>
                    </a:lnTo>
                    <a:lnTo>
                      <a:pt x="2321" y="451"/>
                    </a:lnTo>
                    <a:lnTo>
                      <a:pt x="2350" y="456"/>
                    </a:lnTo>
                    <a:lnTo>
                      <a:pt x="2384" y="461"/>
                    </a:lnTo>
                    <a:lnTo>
                      <a:pt x="2422" y="475"/>
                    </a:lnTo>
                    <a:lnTo>
                      <a:pt x="2461" y="485"/>
                    </a:lnTo>
                    <a:lnTo>
                      <a:pt x="2494" y="499"/>
                    </a:lnTo>
                    <a:lnTo>
                      <a:pt x="2518" y="513"/>
                    </a:lnTo>
                    <a:lnTo>
                      <a:pt x="2523" y="518"/>
                    </a:lnTo>
                    <a:lnTo>
                      <a:pt x="2523" y="528"/>
                    </a:lnTo>
                    <a:lnTo>
                      <a:pt x="2523" y="533"/>
                    </a:lnTo>
                    <a:lnTo>
                      <a:pt x="2513" y="542"/>
                    </a:lnTo>
                    <a:lnTo>
                      <a:pt x="2485" y="557"/>
                    </a:lnTo>
                    <a:lnTo>
                      <a:pt x="2446" y="571"/>
                    </a:lnTo>
                    <a:lnTo>
                      <a:pt x="2398" y="585"/>
                    </a:lnTo>
                    <a:lnTo>
                      <a:pt x="2350" y="604"/>
                    </a:lnTo>
                    <a:lnTo>
                      <a:pt x="2293" y="619"/>
                    </a:lnTo>
                    <a:lnTo>
                      <a:pt x="2235" y="628"/>
                    </a:lnTo>
                    <a:lnTo>
                      <a:pt x="2182" y="638"/>
                    </a:lnTo>
                    <a:lnTo>
                      <a:pt x="2130" y="638"/>
                    </a:lnTo>
                    <a:lnTo>
                      <a:pt x="2077" y="643"/>
                    </a:lnTo>
                    <a:lnTo>
                      <a:pt x="2024" y="643"/>
                    </a:lnTo>
                    <a:lnTo>
                      <a:pt x="1971" y="643"/>
                    </a:lnTo>
                    <a:lnTo>
                      <a:pt x="1914" y="648"/>
                    </a:lnTo>
                    <a:lnTo>
                      <a:pt x="1861" y="652"/>
                    </a:lnTo>
                    <a:lnTo>
                      <a:pt x="1808" y="657"/>
                    </a:lnTo>
                    <a:lnTo>
                      <a:pt x="1760" y="667"/>
                    </a:lnTo>
                    <a:lnTo>
                      <a:pt x="1712" y="681"/>
                    </a:lnTo>
                    <a:lnTo>
                      <a:pt x="1659" y="696"/>
                    </a:lnTo>
                    <a:lnTo>
                      <a:pt x="1583" y="710"/>
                    </a:lnTo>
                    <a:lnTo>
                      <a:pt x="1492" y="724"/>
                    </a:lnTo>
                    <a:lnTo>
                      <a:pt x="1386" y="739"/>
                    </a:lnTo>
                    <a:lnTo>
                      <a:pt x="1276" y="753"/>
                    </a:lnTo>
                    <a:lnTo>
                      <a:pt x="1170" y="758"/>
                    </a:lnTo>
                    <a:lnTo>
                      <a:pt x="1074" y="763"/>
                    </a:lnTo>
                    <a:lnTo>
                      <a:pt x="988" y="763"/>
                    </a:lnTo>
                    <a:close/>
                  </a:path>
                </a:pathLst>
              </a:custGeom>
              <a:solidFill>
                <a:srgbClr val="B2CEE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19" name="Freeform 195"/>
              <p:cNvSpPr>
                <a:spLocks/>
              </p:cNvSpPr>
              <p:nvPr/>
            </p:nvSpPr>
            <p:spPr bwMode="auto">
              <a:xfrm>
                <a:off x="1043" y="10736"/>
                <a:ext cx="2446" cy="739"/>
              </a:xfrm>
              <a:custGeom>
                <a:avLst/>
                <a:gdLst/>
                <a:ahLst/>
                <a:cxnLst>
                  <a:cxn ang="0">
                    <a:pos x="815" y="720"/>
                  </a:cxn>
                  <a:cxn ang="0">
                    <a:pos x="623" y="686"/>
                  </a:cxn>
                  <a:cxn ang="0">
                    <a:pos x="427" y="686"/>
                  </a:cxn>
                  <a:cxn ang="0">
                    <a:pos x="235" y="696"/>
                  </a:cxn>
                  <a:cxn ang="0">
                    <a:pos x="91" y="681"/>
                  </a:cxn>
                  <a:cxn ang="0">
                    <a:pos x="5" y="657"/>
                  </a:cxn>
                  <a:cxn ang="0">
                    <a:pos x="24" y="624"/>
                  </a:cxn>
                  <a:cxn ang="0">
                    <a:pos x="105" y="580"/>
                  </a:cxn>
                  <a:cxn ang="0">
                    <a:pos x="216" y="523"/>
                  </a:cxn>
                  <a:cxn ang="0">
                    <a:pos x="326" y="441"/>
                  </a:cxn>
                  <a:cxn ang="0">
                    <a:pos x="388" y="384"/>
                  </a:cxn>
                  <a:cxn ang="0">
                    <a:pos x="417" y="355"/>
                  </a:cxn>
                  <a:cxn ang="0">
                    <a:pos x="436" y="331"/>
                  </a:cxn>
                  <a:cxn ang="0">
                    <a:pos x="451" y="312"/>
                  </a:cxn>
                  <a:cxn ang="0">
                    <a:pos x="595" y="182"/>
                  </a:cxn>
                  <a:cxn ang="0">
                    <a:pos x="801" y="48"/>
                  </a:cxn>
                  <a:cxn ang="0">
                    <a:pos x="945" y="0"/>
                  </a:cxn>
                  <a:cxn ang="0">
                    <a:pos x="983" y="19"/>
                  </a:cxn>
                  <a:cxn ang="0">
                    <a:pos x="1050" y="58"/>
                  </a:cxn>
                  <a:cxn ang="0">
                    <a:pos x="1089" y="101"/>
                  </a:cxn>
                  <a:cxn ang="0">
                    <a:pos x="1098" y="125"/>
                  </a:cxn>
                  <a:cxn ang="0">
                    <a:pos x="1089" y="134"/>
                  </a:cxn>
                  <a:cxn ang="0">
                    <a:pos x="1094" y="134"/>
                  </a:cxn>
                  <a:cxn ang="0">
                    <a:pos x="1118" y="149"/>
                  </a:cxn>
                  <a:cxn ang="0">
                    <a:pos x="1146" y="154"/>
                  </a:cxn>
                  <a:cxn ang="0">
                    <a:pos x="1209" y="168"/>
                  </a:cxn>
                  <a:cxn ang="0">
                    <a:pos x="1285" y="202"/>
                  </a:cxn>
                  <a:cxn ang="0">
                    <a:pos x="1333" y="235"/>
                  </a:cxn>
                  <a:cxn ang="0">
                    <a:pos x="1434" y="288"/>
                  </a:cxn>
                  <a:cxn ang="0">
                    <a:pos x="1559" y="341"/>
                  </a:cxn>
                  <a:cxn ang="0">
                    <a:pos x="1636" y="360"/>
                  </a:cxn>
                  <a:cxn ang="0">
                    <a:pos x="1684" y="360"/>
                  </a:cxn>
                  <a:cxn ang="0">
                    <a:pos x="1722" y="365"/>
                  </a:cxn>
                  <a:cxn ang="0">
                    <a:pos x="1770" y="369"/>
                  </a:cxn>
                  <a:cxn ang="0">
                    <a:pos x="1823" y="374"/>
                  </a:cxn>
                  <a:cxn ang="0">
                    <a:pos x="1885" y="374"/>
                  </a:cxn>
                  <a:cxn ang="0">
                    <a:pos x="1957" y="379"/>
                  </a:cxn>
                  <a:cxn ang="0">
                    <a:pos x="2024" y="393"/>
                  </a:cxn>
                  <a:cxn ang="0">
                    <a:pos x="2096" y="413"/>
                  </a:cxn>
                  <a:cxn ang="0">
                    <a:pos x="2197" y="432"/>
                  </a:cxn>
                  <a:cxn ang="0">
                    <a:pos x="2278" y="451"/>
                  </a:cxn>
                  <a:cxn ang="0">
                    <a:pos x="2365" y="470"/>
                  </a:cxn>
                  <a:cxn ang="0">
                    <a:pos x="2442" y="509"/>
                  </a:cxn>
                  <a:cxn ang="0">
                    <a:pos x="2442" y="528"/>
                  </a:cxn>
                  <a:cxn ang="0">
                    <a:pos x="2374" y="561"/>
                  </a:cxn>
                  <a:cxn ang="0">
                    <a:pos x="2235" y="600"/>
                  </a:cxn>
                  <a:cxn ang="0">
                    <a:pos x="2077" y="619"/>
                  </a:cxn>
                  <a:cxn ang="0">
                    <a:pos x="1919" y="619"/>
                  </a:cxn>
                  <a:cxn ang="0">
                    <a:pos x="1760" y="628"/>
                  </a:cxn>
                  <a:cxn ang="0">
                    <a:pos x="1621" y="667"/>
                  </a:cxn>
                  <a:cxn ang="0">
                    <a:pos x="1348" y="710"/>
                  </a:cxn>
                  <a:cxn ang="0">
                    <a:pos x="1036" y="739"/>
                  </a:cxn>
                </a:cxnLst>
                <a:rect l="0" t="0" r="r" b="b"/>
                <a:pathLst>
                  <a:path w="2446" h="739">
                    <a:moveTo>
                      <a:pt x="954" y="734"/>
                    </a:moveTo>
                    <a:lnTo>
                      <a:pt x="883" y="729"/>
                    </a:lnTo>
                    <a:lnTo>
                      <a:pt x="815" y="720"/>
                    </a:lnTo>
                    <a:lnTo>
                      <a:pt x="748" y="705"/>
                    </a:lnTo>
                    <a:lnTo>
                      <a:pt x="686" y="696"/>
                    </a:lnTo>
                    <a:lnTo>
                      <a:pt x="623" y="686"/>
                    </a:lnTo>
                    <a:lnTo>
                      <a:pt x="556" y="681"/>
                    </a:lnTo>
                    <a:lnTo>
                      <a:pt x="494" y="676"/>
                    </a:lnTo>
                    <a:lnTo>
                      <a:pt x="427" y="686"/>
                    </a:lnTo>
                    <a:lnTo>
                      <a:pt x="360" y="691"/>
                    </a:lnTo>
                    <a:lnTo>
                      <a:pt x="293" y="696"/>
                    </a:lnTo>
                    <a:lnTo>
                      <a:pt x="235" y="696"/>
                    </a:lnTo>
                    <a:lnTo>
                      <a:pt x="182" y="691"/>
                    </a:lnTo>
                    <a:lnTo>
                      <a:pt x="134" y="686"/>
                    </a:lnTo>
                    <a:lnTo>
                      <a:pt x="91" y="681"/>
                    </a:lnTo>
                    <a:lnTo>
                      <a:pt x="53" y="672"/>
                    </a:lnTo>
                    <a:lnTo>
                      <a:pt x="24" y="667"/>
                    </a:lnTo>
                    <a:lnTo>
                      <a:pt x="5" y="657"/>
                    </a:lnTo>
                    <a:lnTo>
                      <a:pt x="0" y="648"/>
                    </a:lnTo>
                    <a:lnTo>
                      <a:pt x="5" y="638"/>
                    </a:lnTo>
                    <a:lnTo>
                      <a:pt x="24" y="624"/>
                    </a:lnTo>
                    <a:lnTo>
                      <a:pt x="43" y="609"/>
                    </a:lnTo>
                    <a:lnTo>
                      <a:pt x="77" y="595"/>
                    </a:lnTo>
                    <a:lnTo>
                      <a:pt x="105" y="580"/>
                    </a:lnTo>
                    <a:lnTo>
                      <a:pt x="144" y="566"/>
                    </a:lnTo>
                    <a:lnTo>
                      <a:pt x="177" y="547"/>
                    </a:lnTo>
                    <a:lnTo>
                      <a:pt x="216" y="523"/>
                    </a:lnTo>
                    <a:lnTo>
                      <a:pt x="254" y="499"/>
                    </a:lnTo>
                    <a:lnTo>
                      <a:pt x="293" y="470"/>
                    </a:lnTo>
                    <a:lnTo>
                      <a:pt x="326" y="441"/>
                    </a:lnTo>
                    <a:lnTo>
                      <a:pt x="355" y="417"/>
                    </a:lnTo>
                    <a:lnTo>
                      <a:pt x="379" y="398"/>
                    </a:lnTo>
                    <a:lnTo>
                      <a:pt x="388" y="384"/>
                    </a:lnTo>
                    <a:lnTo>
                      <a:pt x="398" y="374"/>
                    </a:lnTo>
                    <a:lnTo>
                      <a:pt x="408" y="365"/>
                    </a:lnTo>
                    <a:lnTo>
                      <a:pt x="417" y="355"/>
                    </a:lnTo>
                    <a:lnTo>
                      <a:pt x="427" y="345"/>
                    </a:lnTo>
                    <a:lnTo>
                      <a:pt x="432" y="336"/>
                    </a:lnTo>
                    <a:lnTo>
                      <a:pt x="436" y="331"/>
                    </a:lnTo>
                    <a:lnTo>
                      <a:pt x="441" y="326"/>
                    </a:lnTo>
                    <a:lnTo>
                      <a:pt x="441" y="321"/>
                    </a:lnTo>
                    <a:lnTo>
                      <a:pt x="451" y="312"/>
                    </a:lnTo>
                    <a:lnTo>
                      <a:pt x="480" y="283"/>
                    </a:lnTo>
                    <a:lnTo>
                      <a:pt x="528" y="235"/>
                    </a:lnTo>
                    <a:lnTo>
                      <a:pt x="595" y="182"/>
                    </a:lnTo>
                    <a:lnTo>
                      <a:pt x="667" y="130"/>
                    </a:lnTo>
                    <a:lnTo>
                      <a:pt x="753" y="72"/>
                    </a:lnTo>
                    <a:lnTo>
                      <a:pt x="801" y="48"/>
                    </a:lnTo>
                    <a:lnTo>
                      <a:pt x="849" y="29"/>
                    </a:lnTo>
                    <a:lnTo>
                      <a:pt x="897" y="10"/>
                    </a:lnTo>
                    <a:lnTo>
                      <a:pt x="945" y="0"/>
                    </a:lnTo>
                    <a:lnTo>
                      <a:pt x="950" y="0"/>
                    </a:lnTo>
                    <a:lnTo>
                      <a:pt x="964" y="5"/>
                    </a:lnTo>
                    <a:lnTo>
                      <a:pt x="983" y="19"/>
                    </a:lnTo>
                    <a:lnTo>
                      <a:pt x="1002" y="29"/>
                    </a:lnTo>
                    <a:lnTo>
                      <a:pt x="1026" y="43"/>
                    </a:lnTo>
                    <a:lnTo>
                      <a:pt x="1050" y="58"/>
                    </a:lnTo>
                    <a:lnTo>
                      <a:pt x="1070" y="72"/>
                    </a:lnTo>
                    <a:lnTo>
                      <a:pt x="1084" y="86"/>
                    </a:lnTo>
                    <a:lnTo>
                      <a:pt x="1089" y="101"/>
                    </a:lnTo>
                    <a:lnTo>
                      <a:pt x="1094" y="110"/>
                    </a:lnTo>
                    <a:lnTo>
                      <a:pt x="1098" y="120"/>
                    </a:lnTo>
                    <a:lnTo>
                      <a:pt x="1098" y="125"/>
                    </a:lnTo>
                    <a:lnTo>
                      <a:pt x="1094" y="130"/>
                    </a:lnTo>
                    <a:lnTo>
                      <a:pt x="1089" y="130"/>
                    </a:lnTo>
                    <a:lnTo>
                      <a:pt x="1089" y="134"/>
                    </a:lnTo>
                    <a:lnTo>
                      <a:pt x="1089" y="134"/>
                    </a:lnTo>
                    <a:lnTo>
                      <a:pt x="1089" y="134"/>
                    </a:lnTo>
                    <a:lnTo>
                      <a:pt x="1094" y="134"/>
                    </a:lnTo>
                    <a:lnTo>
                      <a:pt x="1098" y="139"/>
                    </a:lnTo>
                    <a:lnTo>
                      <a:pt x="1108" y="144"/>
                    </a:lnTo>
                    <a:lnTo>
                      <a:pt x="1118" y="149"/>
                    </a:lnTo>
                    <a:lnTo>
                      <a:pt x="1127" y="149"/>
                    </a:lnTo>
                    <a:lnTo>
                      <a:pt x="1137" y="154"/>
                    </a:lnTo>
                    <a:lnTo>
                      <a:pt x="1146" y="154"/>
                    </a:lnTo>
                    <a:lnTo>
                      <a:pt x="1161" y="154"/>
                    </a:lnTo>
                    <a:lnTo>
                      <a:pt x="1185" y="158"/>
                    </a:lnTo>
                    <a:lnTo>
                      <a:pt x="1209" y="168"/>
                    </a:lnTo>
                    <a:lnTo>
                      <a:pt x="1233" y="178"/>
                    </a:lnTo>
                    <a:lnTo>
                      <a:pt x="1261" y="187"/>
                    </a:lnTo>
                    <a:lnTo>
                      <a:pt x="1285" y="202"/>
                    </a:lnTo>
                    <a:lnTo>
                      <a:pt x="1305" y="211"/>
                    </a:lnTo>
                    <a:lnTo>
                      <a:pt x="1319" y="226"/>
                    </a:lnTo>
                    <a:lnTo>
                      <a:pt x="1333" y="235"/>
                    </a:lnTo>
                    <a:lnTo>
                      <a:pt x="1362" y="254"/>
                    </a:lnTo>
                    <a:lnTo>
                      <a:pt x="1396" y="269"/>
                    </a:lnTo>
                    <a:lnTo>
                      <a:pt x="1434" y="288"/>
                    </a:lnTo>
                    <a:lnTo>
                      <a:pt x="1477" y="307"/>
                    </a:lnTo>
                    <a:lnTo>
                      <a:pt x="1521" y="326"/>
                    </a:lnTo>
                    <a:lnTo>
                      <a:pt x="1559" y="341"/>
                    </a:lnTo>
                    <a:lnTo>
                      <a:pt x="1588" y="350"/>
                    </a:lnTo>
                    <a:lnTo>
                      <a:pt x="1612" y="355"/>
                    </a:lnTo>
                    <a:lnTo>
                      <a:pt x="1636" y="360"/>
                    </a:lnTo>
                    <a:lnTo>
                      <a:pt x="1655" y="360"/>
                    </a:lnTo>
                    <a:lnTo>
                      <a:pt x="1669" y="360"/>
                    </a:lnTo>
                    <a:lnTo>
                      <a:pt x="1684" y="360"/>
                    </a:lnTo>
                    <a:lnTo>
                      <a:pt x="1698" y="360"/>
                    </a:lnTo>
                    <a:lnTo>
                      <a:pt x="1712" y="360"/>
                    </a:lnTo>
                    <a:lnTo>
                      <a:pt x="1722" y="365"/>
                    </a:lnTo>
                    <a:lnTo>
                      <a:pt x="1736" y="365"/>
                    </a:lnTo>
                    <a:lnTo>
                      <a:pt x="1751" y="369"/>
                    </a:lnTo>
                    <a:lnTo>
                      <a:pt x="1770" y="369"/>
                    </a:lnTo>
                    <a:lnTo>
                      <a:pt x="1784" y="374"/>
                    </a:lnTo>
                    <a:lnTo>
                      <a:pt x="1804" y="374"/>
                    </a:lnTo>
                    <a:lnTo>
                      <a:pt x="1823" y="374"/>
                    </a:lnTo>
                    <a:lnTo>
                      <a:pt x="1842" y="374"/>
                    </a:lnTo>
                    <a:lnTo>
                      <a:pt x="1866" y="374"/>
                    </a:lnTo>
                    <a:lnTo>
                      <a:pt x="1885" y="374"/>
                    </a:lnTo>
                    <a:lnTo>
                      <a:pt x="1909" y="374"/>
                    </a:lnTo>
                    <a:lnTo>
                      <a:pt x="1933" y="374"/>
                    </a:lnTo>
                    <a:lnTo>
                      <a:pt x="1957" y="379"/>
                    </a:lnTo>
                    <a:lnTo>
                      <a:pt x="1981" y="384"/>
                    </a:lnTo>
                    <a:lnTo>
                      <a:pt x="2000" y="389"/>
                    </a:lnTo>
                    <a:lnTo>
                      <a:pt x="2024" y="393"/>
                    </a:lnTo>
                    <a:lnTo>
                      <a:pt x="2043" y="398"/>
                    </a:lnTo>
                    <a:lnTo>
                      <a:pt x="2067" y="408"/>
                    </a:lnTo>
                    <a:lnTo>
                      <a:pt x="2096" y="413"/>
                    </a:lnTo>
                    <a:lnTo>
                      <a:pt x="2130" y="422"/>
                    </a:lnTo>
                    <a:lnTo>
                      <a:pt x="2163" y="427"/>
                    </a:lnTo>
                    <a:lnTo>
                      <a:pt x="2197" y="432"/>
                    </a:lnTo>
                    <a:lnTo>
                      <a:pt x="2230" y="441"/>
                    </a:lnTo>
                    <a:lnTo>
                      <a:pt x="2259" y="446"/>
                    </a:lnTo>
                    <a:lnTo>
                      <a:pt x="2278" y="451"/>
                    </a:lnTo>
                    <a:lnTo>
                      <a:pt x="2302" y="456"/>
                    </a:lnTo>
                    <a:lnTo>
                      <a:pt x="2336" y="461"/>
                    </a:lnTo>
                    <a:lnTo>
                      <a:pt x="2365" y="470"/>
                    </a:lnTo>
                    <a:lnTo>
                      <a:pt x="2398" y="485"/>
                    </a:lnTo>
                    <a:lnTo>
                      <a:pt x="2427" y="494"/>
                    </a:lnTo>
                    <a:lnTo>
                      <a:pt x="2442" y="509"/>
                    </a:lnTo>
                    <a:lnTo>
                      <a:pt x="2446" y="513"/>
                    </a:lnTo>
                    <a:lnTo>
                      <a:pt x="2446" y="523"/>
                    </a:lnTo>
                    <a:lnTo>
                      <a:pt x="2442" y="528"/>
                    </a:lnTo>
                    <a:lnTo>
                      <a:pt x="2437" y="533"/>
                    </a:lnTo>
                    <a:lnTo>
                      <a:pt x="2408" y="547"/>
                    </a:lnTo>
                    <a:lnTo>
                      <a:pt x="2374" y="561"/>
                    </a:lnTo>
                    <a:lnTo>
                      <a:pt x="2331" y="576"/>
                    </a:lnTo>
                    <a:lnTo>
                      <a:pt x="2283" y="590"/>
                    </a:lnTo>
                    <a:lnTo>
                      <a:pt x="2235" y="600"/>
                    </a:lnTo>
                    <a:lnTo>
                      <a:pt x="2182" y="609"/>
                    </a:lnTo>
                    <a:lnTo>
                      <a:pt x="2130" y="614"/>
                    </a:lnTo>
                    <a:lnTo>
                      <a:pt x="2077" y="619"/>
                    </a:lnTo>
                    <a:lnTo>
                      <a:pt x="2024" y="619"/>
                    </a:lnTo>
                    <a:lnTo>
                      <a:pt x="1971" y="619"/>
                    </a:lnTo>
                    <a:lnTo>
                      <a:pt x="1919" y="619"/>
                    </a:lnTo>
                    <a:lnTo>
                      <a:pt x="1866" y="619"/>
                    </a:lnTo>
                    <a:lnTo>
                      <a:pt x="1813" y="624"/>
                    </a:lnTo>
                    <a:lnTo>
                      <a:pt x="1760" y="628"/>
                    </a:lnTo>
                    <a:lnTo>
                      <a:pt x="1712" y="638"/>
                    </a:lnTo>
                    <a:lnTo>
                      <a:pt x="1674" y="652"/>
                    </a:lnTo>
                    <a:lnTo>
                      <a:pt x="1621" y="667"/>
                    </a:lnTo>
                    <a:lnTo>
                      <a:pt x="1545" y="681"/>
                    </a:lnTo>
                    <a:lnTo>
                      <a:pt x="1453" y="696"/>
                    </a:lnTo>
                    <a:lnTo>
                      <a:pt x="1348" y="710"/>
                    </a:lnTo>
                    <a:lnTo>
                      <a:pt x="1242" y="724"/>
                    </a:lnTo>
                    <a:lnTo>
                      <a:pt x="1137" y="734"/>
                    </a:lnTo>
                    <a:lnTo>
                      <a:pt x="1036" y="739"/>
                    </a:lnTo>
                    <a:lnTo>
                      <a:pt x="954" y="734"/>
                    </a:lnTo>
                    <a:close/>
                  </a:path>
                </a:pathLst>
              </a:custGeom>
              <a:solidFill>
                <a:srgbClr val="ABC9D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20" name="Freeform 196"/>
              <p:cNvSpPr>
                <a:spLocks/>
              </p:cNvSpPr>
              <p:nvPr/>
            </p:nvSpPr>
            <p:spPr bwMode="auto">
              <a:xfrm>
                <a:off x="1086" y="10736"/>
                <a:ext cx="2375" cy="710"/>
              </a:xfrm>
              <a:custGeom>
                <a:avLst/>
                <a:gdLst/>
                <a:ahLst/>
                <a:cxnLst>
                  <a:cxn ang="0">
                    <a:pos x="437" y="283"/>
                  </a:cxn>
                  <a:cxn ang="0">
                    <a:pos x="624" y="130"/>
                  </a:cxn>
                  <a:cxn ang="0">
                    <a:pos x="806" y="29"/>
                  </a:cxn>
                  <a:cxn ang="0">
                    <a:pos x="907" y="0"/>
                  </a:cxn>
                  <a:cxn ang="0">
                    <a:pos x="959" y="29"/>
                  </a:cxn>
                  <a:cxn ang="0">
                    <a:pos x="1027" y="72"/>
                  </a:cxn>
                  <a:cxn ang="0">
                    <a:pos x="1051" y="110"/>
                  </a:cxn>
                  <a:cxn ang="0">
                    <a:pos x="1051" y="130"/>
                  </a:cxn>
                  <a:cxn ang="0">
                    <a:pos x="1046" y="134"/>
                  </a:cxn>
                  <a:cxn ang="0">
                    <a:pos x="1055" y="139"/>
                  </a:cxn>
                  <a:cxn ang="0">
                    <a:pos x="1084" y="149"/>
                  </a:cxn>
                  <a:cxn ang="0">
                    <a:pos x="1118" y="154"/>
                  </a:cxn>
                  <a:cxn ang="0">
                    <a:pos x="1190" y="178"/>
                  </a:cxn>
                  <a:cxn ang="0">
                    <a:pos x="1262" y="211"/>
                  </a:cxn>
                  <a:cxn ang="0">
                    <a:pos x="1319" y="254"/>
                  </a:cxn>
                  <a:cxn ang="0">
                    <a:pos x="1434" y="307"/>
                  </a:cxn>
                  <a:cxn ang="0">
                    <a:pos x="1545" y="350"/>
                  </a:cxn>
                  <a:cxn ang="0">
                    <a:pos x="1612" y="360"/>
                  </a:cxn>
                  <a:cxn ang="0">
                    <a:pos x="1655" y="360"/>
                  </a:cxn>
                  <a:cxn ang="0">
                    <a:pos x="1693" y="365"/>
                  </a:cxn>
                  <a:cxn ang="0">
                    <a:pos x="1741" y="374"/>
                  </a:cxn>
                  <a:cxn ang="0">
                    <a:pos x="1799" y="374"/>
                  </a:cxn>
                  <a:cxn ang="0">
                    <a:pos x="1866" y="374"/>
                  </a:cxn>
                  <a:cxn ang="0">
                    <a:pos x="1938" y="384"/>
                  </a:cxn>
                  <a:cxn ang="0">
                    <a:pos x="2000" y="398"/>
                  </a:cxn>
                  <a:cxn ang="0">
                    <a:pos x="2087" y="422"/>
                  </a:cxn>
                  <a:cxn ang="0">
                    <a:pos x="2187" y="441"/>
                  </a:cxn>
                  <a:cxn ang="0">
                    <a:pos x="2259" y="456"/>
                  </a:cxn>
                  <a:cxn ang="0">
                    <a:pos x="2336" y="480"/>
                  </a:cxn>
                  <a:cxn ang="0">
                    <a:pos x="2375" y="509"/>
                  </a:cxn>
                  <a:cxn ang="0">
                    <a:pos x="2355" y="528"/>
                  </a:cxn>
                  <a:cxn ang="0">
                    <a:pos x="2259" y="566"/>
                  </a:cxn>
                  <a:cxn ang="0">
                    <a:pos x="2125" y="590"/>
                  </a:cxn>
                  <a:cxn ang="0">
                    <a:pos x="1976" y="595"/>
                  </a:cxn>
                  <a:cxn ang="0">
                    <a:pos x="1813" y="595"/>
                  </a:cxn>
                  <a:cxn ang="0">
                    <a:pos x="1669" y="609"/>
                  </a:cxn>
                  <a:cxn ang="0">
                    <a:pos x="1506" y="652"/>
                  </a:cxn>
                  <a:cxn ang="0">
                    <a:pos x="1204" y="696"/>
                  </a:cxn>
                  <a:cxn ang="0">
                    <a:pos x="921" y="710"/>
                  </a:cxn>
                  <a:cxn ang="0">
                    <a:pos x="720" y="681"/>
                  </a:cxn>
                  <a:cxn ang="0">
                    <a:pos x="533" y="652"/>
                  </a:cxn>
                  <a:cxn ang="0">
                    <a:pos x="336" y="667"/>
                  </a:cxn>
                  <a:cxn ang="0">
                    <a:pos x="173" y="676"/>
                  </a:cxn>
                  <a:cxn ang="0">
                    <a:pos x="58" y="667"/>
                  </a:cxn>
                  <a:cxn ang="0">
                    <a:pos x="0" y="643"/>
                  </a:cxn>
                  <a:cxn ang="0">
                    <a:pos x="24" y="609"/>
                  </a:cxn>
                  <a:cxn ang="0">
                    <a:pos x="110" y="571"/>
                  </a:cxn>
                  <a:cxn ang="0">
                    <a:pos x="221" y="499"/>
                  </a:cxn>
                  <a:cxn ang="0">
                    <a:pos x="312" y="417"/>
                  </a:cxn>
                  <a:cxn ang="0">
                    <a:pos x="355" y="374"/>
                  </a:cxn>
                  <a:cxn ang="0">
                    <a:pos x="384" y="345"/>
                  </a:cxn>
                  <a:cxn ang="0">
                    <a:pos x="398" y="326"/>
                  </a:cxn>
                </a:cxnLst>
                <a:rect l="0" t="0" r="r" b="b"/>
                <a:pathLst>
                  <a:path w="2375" h="710">
                    <a:moveTo>
                      <a:pt x="398" y="321"/>
                    </a:moveTo>
                    <a:lnTo>
                      <a:pt x="408" y="312"/>
                    </a:lnTo>
                    <a:lnTo>
                      <a:pt x="437" y="283"/>
                    </a:lnTo>
                    <a:lnTo>
                      <a:pt x="485" y="235"/>
                    </a:lnTo>
                    <a:lnTo>
                      <a:pt x="552" y="182"/>
                    </a:lnTo>
                    <a:lnTo>
                      <a:pt x="624" y="130"/>
                    </a:lnTo>
                    <a:lnTo>
                      <a:pt x="710" y="72"/>
                    </a:lnTo>
                    <a:lnTo>
                      <a:pt x="758" y="48"/>
                    </a:lnTo>
                    <a:lnTo>
                      <a:pt x="806" y="29"/>
                    </a:lnTo>
                    <a:lnTo>
                      <a:pt x="854" y="10"/>
                    </a:lnTo>
                    <a:lnTo>
                      <a:pt x="902" y="0"/>
                    </a:lnTo>
                    <a:lnTo>
                      <a:pt x="907" y="0"/>
                    </a:lnTo>
                    <a:lnTo>
                      <a:pt x="921" y="5"/>
                    </a:lnTo>
                    <a:lnTo>
                      <a:pt x="940" y="19"/>
                    </a:lnTo>
                    <a:lnTo>
                      <a:pt x="959" y="29"/>
                    </a:lnTo>
                    <a:lnTo>
                      <a:pt x="983" y="43"/>
                    </a:lnTo>
                    <a:lnTo>
                      <a:pt x="1007" y="58"/>
                    </a:lnTo>
                    <a:lnTo>
                      <a:pt x="1027" y="72"/>
                    </a:lnTo>
                    <a:lnTo>
                      <a:pt x="1041" y="86"/>
                    </a:lnTo>
                    <a:lnTo>
                      <a:pt x="1046" y="101"/>
                    </a:lnTo>
                    <a:lnTo>
                      <a:pt x="1051" y="110"/>
                    </a:lnTo>
                    <a:lnTo>
                      <a:pt x="1055" y="120"/>
                    </a:lnTo>
                    <a:lnTo>
                      <a:pt x="1055" y="125"/>
                    </a:lnTo>
                    <a:lnTo>
                      <a:pt x="1051" y="130"/>
                    </a:lnTo>
                    <a:lnTo>
                      <a:pt x="1046" y="130"/>
                    </a:lnTo>
                    <a:lnTo>
                      <a:pt x="1046" y="134"/>
                    </a:lnTo>
                    <a:lnTo>
                      <a:pt x="1046" y="134"/>
                    </a:lnTo>
                    <a:lnTo>
                      <a:pt x="1046" y="134"/>
                    </a:lnTo>
                    <a:lnTo>
                      <a:pt x="1051" y="134"/>
                    </a:lnTo>
                    <a:lnTo>
                      <a:pt x="1055" y="139"/>
                    </a:lnTo>
                    <a:lnTo>
                      <a:pt x="1065" y="144"/>
                    </a:lnTo>
                    <a:lnTo>
                      <a:pt x="1075" y="149"/>
                    </a:lnTo>
                    <a:lnTo>
                      <a:pt x="1084" y="149"/>
                    </a:lnTo>
                    <a:lnTo>
                      <a:pt x="1094" y="154"/>
                    </a:lnTo>
                    <a:lnTo>
                      <a:pt x="1103" y="154"/>
                    </a:lnTo>
                    <a:lnTo>
                      <a:pt x="1118" y="154"/>
                    </a:lnTo>
                    <a:lnTo>
                      <a:pt x="1142" y="158"/>
                    </a:lnTo>
                    <a:lnTo>
                      <a:pt x="1166" y="168"/>
                    </a:lnTo>
                    <a:lnTo>
                      <a:pt x="1190" y="178"/>
                    </a:lnTo>
                    <a:lnTo>
                      <a:pt x="1218" y="187"/>
                    </a:lnTo>
                    <a:lnTo>
                      <a:pt x="1242" y="202"/>
                    </a:lnTo>
                    <a:lnTo>
                      <a:pt x="1262" y="211"/>
                    </a:lnTo>
                    <a:lnTo>
                      <a:pt x="1276" y="226"/>
                    </a:lnTo>
                    <a:lnTo>
                      <a:pt x="1290" y="235"/>
                    </a:lnTo>
                    <a:lnTo>
                      <a:pt x="1319" y="254"/>
                    </a:lnTo>
                    <a:lnTo>
                      <a:pt x="1353" y="269"/>
                    </a:lnTo>
                    <a:lnTo>
                      <a:pt x="1391" y="288"/>
                    </a:lnTo>
                    <a:lnTo>
                      <a:pt x="1434" y="307"/>
                    </a:lnTo>
                    <a:lnTo>
                      <a:pt x="1478" y="326"/>
                    </a:lnTo>
                    <a:lnTo>
                      <a:pt x="1516" y="341"/>
                    </a:lnTo>
                    <a:lnTo>
                      <a:pt x="1545" y="350"/>
                    </a:lnTo>
                    <a:lnTo>
                      <a:pt x="1569" y="355"/>
                    </a:lnTo>
                    <a:lnTo>
                      <a:pt x="1593" y="360"/>
                    </a:lnTo>
                    <a:lnTo>
                      <a:pt x="1612" y="360"/>
                    </a:lnTo>
                    <a:lnTo>
                      <a:pt x="1626" y="360"/>
                    </a:lnTo>
                    <a:lnTo>
                      <a:pt x="1641" y="360"/>
                    </a:lnTo>
                    <a:lnTo>
                      <a:pt x="1655" y="360"/>
                    </a:lnTo>
                    <a:lnTo>
                      <a:pt x="1669" y="360"/>
                    </a:lnTo>
                    <a:lnTo>
                      <a:pt x="1679" y="365"/>
                    </a:lnTo>
                    <a:lnTo>
                      <a:pt x="1693" y="365"/>
                    </a:lnTo>
                    <a:lnTo>
                      <a:pt x="1708" y="369"/>
                    </a:lnTo>
                    <a:lnTo>
                      <a:pt x="1727" y="369"/>
                    </a:lnTo>
                    <a:lnTo>
                      <a:pt x="1741" y="374"/>
                    </a:lnTo>
                    <a:lnTo>
                      <a:pt x="1761" y="374"/>
                    </a:lnTo>
                    <a:lnTo>
                      <a:pt x="1780" y="374"/>
                    </a:lnTo>
                    <a:lnTo>
                      <a:pt x="1799" y="374"/>
                    </a:lnTo>
                    <a:lnTo>
                      <a:pt x="1823" y="374"/>
                    </a:lnTo>
                    <a:lnTo>
                      <a:pt x="1842" y="374"/>
                    </a:lnTo>
                    <a:lnTo>
                      <a:pt x="1866" y="374"/>
                    </a:lnTo>
                    <a:lnTo>
                      <a:pt x="1890" y="374"/>
                    </a:lnTo>
                    <a:lnTo>
                      <a:pt x="1914" y="379"/>
                    </a:lnTo>
                    <a:lnTo>
                      <a:pt x="1938" y="384"/>
                    </a:lnTo>
                    <a:lnTo>
                      <a:pt x="1957" y="389"/>
                    </a:lnTo>
                    <a:lnTo>
                      <a:pt x="1981" y="393"/>
                    </a:lnTo>
                    <a:lnTo>
                      <a:pt x="2000" y="398"/>
                    </a:lnTo>
                    <a:lnTo>
                      <a:pt x="2024" y="408"/>
                    </a:lnTo>
                    <a:lnTo>
                      <a:pt x="2053" y="413"/>
                    </a:lnTo>
                    <a:lnTo>
                      <a:pt x="2087" y="422"/>
                    </a:lnTo>
                    <a:lnTo>
                      <a:pt x="2120" y="427"/>
                    </a:lnTo>
                    <a:lnTo>
                      <a:pt x="2154" y="432"/>
                    </a:lnTo>
                    <a:lnTo>
                      <a:pt x="2187" y="441"/>
                    </a:lnTo>
                    <a:lnTo>
                      <a:pt x="2216" y="446"/>
                    </a:lnTo>
                    <a:lnTo>
                      <a:pt x="2235" y="451"/>
                    </a:lnTo>
                    <a:lnTo>
                      <a:pt x="2259" y="456"/>
                    </a:lnTo>
                    <a:lnTo>
                      <a:pt x="2283" y="461"/>
                    </a:lnTo>
                    <a:lnTo>
                      <a:pt x="2312" y="470"/>
                    </a:lnTo>
                    <a:lnTo>
                      <a:pt x="2336" y="480"/>
                    </a:lnTo>
                    <a:lnTo>
                      <a:pt x="2360" y="489"/>
                    </a:lnTo>
                    <a:lnTo>
                      <a:pt x="2370" y="504"/>
                    </a:lnTo>
                    <a:lnTo>
                      <a:pt x="2375" y="509"/>
                    </a:lnTo>
                    <a:lnTo>
                      <a:pt x="2370" y="518"/>
                    </a:lnTo>
                    <a:lnTo>
                      <a:pt x="2365" y="523"/>
                    </a:lnTo>
                    <a:lnTo>
                      <a:pt x="2355" y="528"/>
                    </a:lnTo>
                    <a:lnTo>
                      <a:pt x="2331" y="542"/>
                    </a:lnTo>
                    <a:lnTo>
                      <a:pt x="2298" y="552"/>
                    </a:lnTo>
                    <a:lnTo>
                      <a:pt x="2259" y="566"/>
                    </a:lnTo>
                    <a:lnTo>
                      <a:pt x="2221" y="576"/>
                    </a:lnTo>
                    <a:lnTo>
                      <a:pt x="2173" y="580"/>
                    </a:lnTo>
                    <a:lnTo>
                      <a:pt x="2125" y="590"/>
                    </a:lnTo>
                    <a:lnTo>
                      <a:pt x="2077" y="595"/>
                    </a:lnTo>
                    <a:lnTo>
                      <a:pt x="2024" y="595"/>
                    </a:lnTo>
                    <a:lnTo>
                      <a:pt x="1976" y="595"/>
                    </a:lnTo>
                    <a:lnTo>
                      <a:pt x="1924" y="595"/>
                    </a:lnTo>
                    <a:lnTo>
                      <a:pt x="1866" y="595"/>
                    </a:lnTo>
                    <a:lnTo>
                      <a:pt x="1813" y="595"/>
                    </a:lnTo>
                    <a:lnTo>
                      <a:pt x="1765" y="595"/>
                    </a:lnTo>
                    <a:lnTo>
                      <a:pt x="1717" y="600"/>
                    </a:lnTo>
                    <a:lnTo>
                      <a:pt x="1669" y="609"/>
                    </a:lnTo>
                    <a:lnTo>
                      <a:pt x="1631" y="619"/>
                    </a:lnTo>
                    <a:lnTo>
                      <a:pt x="1578" y="633"/>
                    </a:lnTo>
                    <a:lnTo>
                      <a:pt x="1506" y="652"/>
                    </a:lnTo>
                    <a:lnTo>
                      <a:pt x="1415" y="667"/>
                    </a:lnTo>
                    <a:lnTo>
                      <a:pt x="1310" y="681"/>
                    </a:lnTo>
                    <a:lnTo>
                      <a:pt x="1204" y="696"/>
                    </a:lnTo>
                    <a:lnTo>
                      <a:pt x="1099" y="705"/>
                    </a:lnTo>
                    <a:lnTo>
                      <a:pt x="1003" y="710"/>
                    </a:lnTo>
                    <a:lnTo>
                      <a:pt x="921" y="710"/>
                    </a:lnTo>
                    <a:lnTo>
                      <a:pt x="849" y="700"/>
                    </a:lnTo>
                    <a:lnTo>
                      <a:pt x="782" y="691"/>
                    </a:lnTo>
                    <a:lnTo>
                      <a:pt x="720" y="681"/>
                    </a:lnTo>
                    <a:lnTo>
                      <a:pt x="657" y="672"/>
                    </a:lnTo>
                    <a:lnTo>
                      <a:pt x="595" y="662"/>
                    </a:lnTo>
                    <a:lnTo>
                      <a:pt x="533" y="652"/>
                    </a:lnTo>
                    <a:lnTo>
                      <a:pt x="470" y="652"/>
                    </a:lnTo>
                    <a:lnTo>
                      <a:pt x="403" y="657"/>
                    </a:lnTo>
                    <a:lnTo>
                      <a:pt x="336" y="667"/>
                    </a:lnTo>
                    <a:lnTo>
                      <a:pt x="273" y="672"/>
                    </a:lnTo>
                    <a:lnTo>
                      <a:pt x="221" y="676"/>
                    </a:lnTo>
                    <a:lnTo>
                      <a:pt x="173" y="676"/>
                    </a:lnTo>
                    <a:lnTo>
                      <a:pt x="130" y="676"/>
                    </a:lnTo>
                    <a:lnTo>
                      <a:pt x="91" y="672"/>
                    </a:lnTo>
                    <a:lnTo>
                      <a:pt x="58" y="667"/>
                    </a:lnTo>
                    <a:lnTo>
                      <a:pt x="29" y="657"/>
                    </a:lnTo>
                    <a:lnTo>
                      <a:pt x="5" y="652"/>
                    </a:lnTo>
                    <a:lnTo>
                      <a:pt x="0" y="643"/>
                    </a:lnTo>
                    <a:lnTo>
                      <a:pt x="0" y="633"/>
                    </a:lnTo>
                    <a:lnTo>
                      <a:pt x="10" y="624"/>
                    </a:lnTo>
                    <a:lnTo>
                      <a:pt x="24" y="609"/>
                    </a:lnTo>
                    <a:lnTo>
                      <a:pt x="48" y="595"/>
                    </a:lnTo>
                    <a:lnTo>
                      <a:pt x="77" y="585"/>
                    </a:lnTo>
                    <a:lnTo>
                      <a:pt x="110" y="571"/>
                    </a:lnTo>
                    <a:lnTo>
                      <a:pt x="149" y="552"/>
                    </a:lnTo>
                    <a:lnTo>
                      <a:pt x="187" y="528"/>
                    </a:lnTo>
                    <a:lnTo>
                      <a:pt x="221" y="499"/>
                    </a:lnTo>
                    <a:lnTo>
                      <a:pt x="254" y="470"/>
                    </a:lnTo>
                    <a:lnTo>
                      <a:pt x="288" y="441"/>
                    </a:lnTo>
                    <a:lnTo>
                      <a:pt x="312" y="417"/>
                    </a:lnTo>
                    <a:lnTo>
                      <a:pt x="336" y="398"/>
                    </a:lnTo>
                    <a:lnTo>
                      <a:pt x="345" y="384"/>
                    </a:lnTo>
                    <a:lnTo>
                      <a:pt x="355" y="374"/>
                    </a:lnTo>
                    <a:lnTo>
                      <a:pt x="365" y="365"/>
                    </a:lnTo>
                    <a:lnTo>
                      <a:pt x="374" y="355"/>
                    </a:lnTo>
                    <a:lnTo>
                      <a:pt x="384" y="345"/>
                    </a:lnTo>
                    <a:lnTo>
                      <a:pt x="389" y="336"/>
                    </a:lnTo>
                    <a:lnTo>
                      <a:pt x="393" y="331"/>
                    </a:lnTo>
                    <a:lnTo>
                      <a:pt x="398" y="326"/>
                    </a:lnTo>
                    <a:lnTo>
                      <a:pt x="398" y="321"/>
                    </a:lnTo>
                    <a:close/>
                  </a:path>
                </a:pathLst>
              </a:custGeom>
              <a:solidFill>
                <a:srgbClr val="A4C4D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21" name="Freeform 197"/>
              <p:cNvSpPr>
                <a:spLocks/>
              </p:cNvSpPr>
              <p:nvPr/>
            </p:nvSpPr>
            <p:spPr bwMode="auto">
              <a:xfrm>
                <a:off x="1700" y="10846"/>
                <a:ext cx="461" cy="188"/>
              </a:xfrm>
              <a:custGeom>
                <a:avLst/>
                <a:gdLst/>
                <a:ahLst/>
                <a:cxnLst>
                  <a:cxn ang="0">
                    <a:pos x="0" y="183"/>
                  </a:cxn>
                  <a:cxn ang="0">
                    <a:pos x="10" y="178"/>
                  </a:cxn>
                  <a:cxn ang="0">
                    <a:pos x="38" y="159"/>
                  </a:cxn>
                  <a:cxn ang="0">
                    <a:pos x="86" y="130"/>
                  </a:cxn>
                  <a:cxn ang="0">
                    <a:pos x="139" y="96"/>
                  </a:cxn>
                  <a:cxn ang="0">
                    <a:pos x="206" y="68"/>
                  </a:cxn>
                  <a:cxn ang="0">
                    <a:pos x="269" y="34"/>
                  </a:cxn>
                  <a:cxn ang="0">
                    <a:pos x="336" y="10"/>
                  </a:cxn>
                  <a:cxn ang="0">
                    <a:pos x="393" y="0"/>
                  </a:cxn>
                  <a:cxn ang="0">
                    <a:pos x="398" y="0"/>
                  </a:cxn>
                  <a:cxn ang="0">
                    <a:pos x="403" y="0"/>
                  </a:cxn>
                  <a:cxn ang="0">
                    <a:pos x="408" y="0"/>
                  </a:cxn>
                  <a:cxn ang="0">
                    <a:pos x="413" y="0"/>
                  </a:cxn>
                  <a:cxn ang="0">
                    <a:pos x="417" y="5"/>
                  </a:cxn>
                  <a:cxn ang="0">
                    <a:pos x="417" y="10"/>
                  </a:cxn>
                  <a:cxn ang="0">
                    <a:pos x="413" y="15"/>
                  </a:cxn>
                  <a:cxn ang="0">
                    <a:pos x="398" y="24"/>
                  </a:cxn>
                  <a:cxn ang="0">
                    <a:pos x="384" y="34"/>
                  </a:cxn>
                  <a:cxn ang="0">
                    <a:pos x="360" y="44"/>
                  </a:cxn>
                  <a:cxn ang="0">
                    <a:pos x="336" y="53"/>
                  </a:cxn>
                  <a:cxn ang="0">
                    <a:pos x="317" y="63"/>
                  </a:cxn>
                  <a:cxn ang="0">
                    <a:pos x="297" y="72"/>
                  </a:cxn>
                  <a:cxn ang="0">
                    <a:pos x="288" y="77"/>
                  </a:cxn>
                  <a:cxn ang="0">
                    <a:pos x="288" y="82"/>
                  </a:cxn>
                  <a:cxn ang="0">
                    <a:pos x="307" y="82"/>
                  </a:cxn>
                  <a:cxn ang="0">
                    <a:pos x="331" y="82"/>
                  </a:cxn>
                  <a:cxn ang="0">
                    <a:pos x="355" y="87"/>
                  </a:cxn>
                  <a:cxn ang="0">
                    <a:pos x="379" y="87"/>
                  </a:cxn>
                  <a:cxn ang="0">
                    <a:pos x="403" y="92"/>
                  </a:cxn>
                  <a:cxn ang="0">
                    <a:pos x="427" y="92"/>
                  </a:cxn>
                  <a:cxn ang="0">
                    <a:pos x="446" y="96"/>
                  </a:cxn>
                  <a:cxn ang="0">
                    <a:pos x="456" y="96"/>
                  </a:cxn>
                  <a:cxn ang="0">
                    <a:pos x="461" y="96"/>
                  </a:cxn>
                  <a:cxn ang="0">
                    <a:pos x="441" y="101"/>
                  </a:cxn>
                  <a:cxn ang="0">
                    <a:pos x="389" y="116"/>
                  </a:cxn>
                  <a:cxn ang="0">
                    <a:pos x="317" y="130"/>
                  </a:cxn>
                  <a:cxn ang="0">
                    <a:pos x="235" y="149"/>
                  </a:cxn>
                  <a:cxn ang="0">
                    <a:pos x="154" y="164"/>
                  </a:cxn>
                  <a:cxn ang="0">
                    <a:pos x="77" y="178"/>
                  </a:cxn>
                  <a:cxn ang="0">
                    <a:pos x="24" y="188"/>
                  </a:cxn>
                  <a:cxn ang="0">
                    <a:pos x="0" y="183"/>
                  </a:cxn>
                </a:cxnLst>
                <a:rect l="0" t="0" r="r" b="b"/>
                <a:pathLst>
                  <a:path w="461" h="188">
                    <a:moveTo>
                      <a:pt x="0" y="183"/>
                    </a:moveTo>
                    <a:lnTo>
                      <a:pt x="10" y="178"/>
                    </a:lnTo>
                    <a:lnTo>
                      <a:pt x="38" y="159"/>
                    </a:lnTo>
                    <a:lnTo>
                      <a:pt x="86" y="130"/>
                    </a:lnTo>
                    <a:lnTo>
                      <a:pt x="139" y="96"/>
                    </a:lnTo>
                    <a:lnTo>
                      <a:pt x="206" y="68"/>
                    </a:lnTo>
                    <a:lnTo>
                      <a:pt x="269" y="34"/>
                    </a:lnTo>
                    <a:lnTo>
                      <a:pt x="336" y="10"/>
                    </a:lnTo>
                    <a:lnTo>
                      <a:pt x="393" y="0"/>
                    </a:lnTo>
                    <a:lnTo>
                      <a:pt x="398" y="0"/>
                    </a:lnTo>
                    <a:lnTo>
                      <a:pt x="403" y="0"/>
                    </a:lnTo>
                    <a:lnTo>
                      <a:pt x="408" y="0"/>
                    </a:lnTo>
                    <a:lnTo>
                      <a:pt x="413" y="0"/>
                    </a:lnTo>
                    <a:lnTo>
                      <a:pt x="417" y="5"/>
                    </a:lnTo>
                    <a:lnTo>
                      <a:pt x="417" y="10"/>
                    </a:lnTo>
                    <a:lnTo>
                      <a:pt x="413" y="15"/>
                    </a:lnTo>
                    <a:lnTo>
                      <a:pt x="398" y="24"/>
                    </a:lnTo>
                    <a:lnTo>
                      <a:pt x="384" y="34"/>
                    </a:lnTo>
                    <a:lnTo>
                      <a:pt x="360" y="44"/>
                    </a:lnTo>
                    <a:lnTo>
                      <a:pt x="336" y="53"/>
                    </a:lnTo>
                    <a:lnTo>
                      <a:pt x="317" y="63"/>
                    </a:lnTo>
                    <a:lnTo>
                      <a:pt x="297" y="72"/>
                    </a:lnTo>
                    <a:lnTo>
                      <a:pt x="288" y="77"/>
                    </a:lnTo>
                    <a:lnTo>
                      <a:pt x="288" y="82"/>
                    </a:lnTo>
                    <a:lnTo>
                      <a:pt x="307" y="82"/>
                    </a:lnTo>
                    <a:lnTo>
                      <a:pt x="331" y="82"/>
                    </a:lnTo>
                    <a:lnTo>
                      <a:pt x="355" y="87"/>
                    </a:lnTo>
                    <a:lnTo>
                      <a:pt x="379" y="87"/>
                    </a:lnTo>
                    <a:lnTo>
                      <a:pt x="403" y="92"/>
                    </a:lnTo>
                    <a:lnTo>
                      <a:pt x="427" y="92"/>
                    </a:lnTo>
                    <a:lnTo>
                      <a:pt x="446" y="96"/>
                    </a:lnTo>
                    <a:lnTo>
                      <a:pt x="456" y="96"/>
                    </a:lnTo>
                    <a:lnTo>
                      <a:pt x="461" y="96"/>
                    </a:lnTo>
                    <a:lnTo>
                      <a:pt x="441" y="101"/>
                    </a:lnTo>
                    <a:lnTo>
                      <a:pt x="389" y="116"/>
                    </a:lnTo>
                    <a:lnTo>
                      <a:pt x="317" y="130"/>
                    </a:lnTo>
                    <a:lnTo>
                      <a:pt x="235" y="149"/>
                    </a:lnTo>
                    <a:lnTo>
                      <a:pt x="154" y="164"/>
                    </a:lnTo>
                    <a:lnTo>
                      <a:pt x="77" y="178"/>
                    </a:lnTo>
                    <a:lnTo>
                      <a:pt x="24" y="188"/>
                    </a:lnTo>
                    <a:lnTo>
                      <a:pt x="0" y="183"/>
                    </a:lnTo>
                    <a:close/>
                  </a:path>
                </a:pathLst>
              </a:custGeom>
              <a:solidFill>
                <a:srgbClr val="A4C4D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22" name="Freeform 198"/>
              <p:cNvSpPr>
                <a:spLocks/>
              </p:cNvSpPr>
              <p:nvPr/>
            </p:nvSpPr>
            <p:spPr bwMode="auto">
              <a:xfrm>
                <a:off x="1719" y="10861"/>
                <a:ext cx="442" cy="168"/>
              </a:xfrm>
              <a:custGeom>
                <a:avLst/>
                <a:gdLst/>
                <a:ahLst/>
                <a:cxnLst>
                  <a:cxn ang="0">
                    <a:pos x="346" y="19"/>
                  </a:cxn>
                  <a:cxn ang="0">
                    <a:pos x="326" y="29"/>
                  </a:cxn>
                  <a:cxn ang="0">
                    <a:pos x="312" y="38"/>
                  </a:cxn>
                  <a:cxn ang="0">
                    <a:pos x="293" y="48"/>
                  </a:cxn>
                  <a:cxn ang="0">
                    <a:pos x="278" y="57"/>
                  </a:cxn>
                  <a:cxn ang="0">
                    <a:pos x="269" y="62"/>
                  </a:cxn>
                  <a:cxn ang="0">
                    <a:pos x="264" y="67"/>
                  </a:cxn>
                  <a:cxn ang="0">
                    <a:pos x="269" y="72"/>
                  </a:cxn>
                  <a:cxn ang="0">
                    <a:pos x="283" y="72"/>
                  </a:cxn>
                  <a:cxn ang="0">
                    <a:pos x="307" y="77"/>
                  </a:cxn>
                  <a:cxn ang="0">
                    <a:pos x="336" y="77"/>
                  </a:cxn>
                  <a:cxn ang="0">
                    <a:pos x="360" y="77"/>
                  </a:cxn>
                  <a:cxn ang="0">
                    <a:pos x="384" y="77"/>
                  </a:cxn>
                  <a:cxn ang="0">
                    <a:pos x="408" y="81"/>
                  </a:cxn>
                  <a:cxn ang="0">
                    <a:pos x="427" y="81"/>
                  </a:cxn>
                  <a:cxn ang="0">
                    <a:pos x="437" y="81"/>
                  </a:cxn>
                  <a:cxn ang="0">
                    <a:pos x="442" y="81"/>
                  </a:cxn>
                  <a:cxn ang="0">
                    <a:pos x="422" y="86"/>
                  </a:cxn>
                  <a:cxn ang="0">
                    <a:pos x="374" y="101"/>
                  </a:cxn>
                  <a:cxn ang="0">
                    <a:pos x="307" y="115"/>
                  </a:cxn>
                  <a:cxn ang="0">
                    <a:pos x="226" y="129"/>
                  </a:cxn>
                  <a:cxn ang="0">
                    <a:pos x="149" y="149"/>
                  </a:cxn>
                  <a:cxn ang="0">
                    <a:pos x="77" y="163"/>
                  </a:cxn>
                  <a:cxn ang="0">
                    <a:pos x="24" y="168"/>
                  </a:cxn>
                  <a:cxn ang="0">
                    <a:pos x="0" y="163"/>
                  </a:cxn>
                  <a:cxn ang="0">
                    <a:pos x="10" y="158"/>
                  </a:cxn>
                  <a:cxn ang="0">
                    <a:pos x="34" y="144"/>
                  </a:cxn>
                  <a:cxn ang="0">
                    <a:pos x="72" y="120"/>
                  </a:cxn>
                  <a:cxn ang="0">
                    <a:pos x="120" y="91"/>
                  </a:cxn>
                  <a:cxn ang="0">
                    <a:pos x="173" y="62"/>
                  </a:cxn>
                  <a:cxn ang="0">
                    <a:pos x="231" y="38"/>
                  </a:cxn>
                  <a:cxn ang="0">
                    <a:pos x="288" y="14"/>
                  </a:cxn>
                  <a:cxn ang="0">
                    <a:pos x="341" y="0"/>
                  </a:cxn>
                  <a:cxn ang="0">
                    <a:pos x="346" y="0"/>
                  </a:cxn>
                  <a:cxn ang="0">
                    <a:pos x="350" y="0"/>
                  </a:cxn>
                  <a:cxn ang="0">
                    <a:pos x="355" y="0"/>
                  </a:cxn>
                  <a:cxn ang="0">
                    <a:pos x="360" y="0"/>
                  </a:cxn>
                  <a:cxn ang="0">
                    <a:pos x="360" y="5"/>
                  </a:cxn>
                  <a:cxn ang="0">
                    <a:pos x="360" y="5"/>
                  </a:cxn>
                  <a:cxn ang="0">
                    <a:pos x="355" y="14"/>
                  </a:cxn>
                  <a:cxn ang="0">
                    <a:pos x="346" y="19"/>
                  </a:cxn>
                </a:cxnLst>
                <a:rect l="0" t="0" r="r" b="b"/>
                <a:pathLst>
                  <a:path w="442" h="168">
                    <a:moveTo>
                      <a:pt x="346" y="19"/>
                    </a:moveTo>
                    <a:lnTo>
                      <a:pt x="326" y="29"/>
                    </a:lnTo>
                    <a:lnTo>
                      <a:pt x="312" y="38"/>
                    </a:lnTo>
                    <a:lnTo>
                      <a:pt x="293" y="48"/>
                    </a:lnTo>
                    <a:lnTo>
                      <a:pt x="278" y="57"/>
                    </a:lnTo>
                    <a:lnTo>
                      <a:pt x="269" y="62"/>
                    </a:lnTo>
                    <a:lnTo>
                      <a:pt x="264" y="67"/>
                    </a:lnTo>
                    <a:lnTo>
                      <a:pt x="269" y="72"/>
                    </a:lnTo>
                    <a:lnTo>
                      <a:pt x="283" y="72"/>
                    </a:lnTo>
                    <a:lnTo>
                      <a:pt x="307" y="77"/>
                    </a:lnTo>
                    <a:lnTo>
                      <a:pt x="336" y="77"/>
                    </a:lnTo>
                    <a:lnTo>
                      <a:pt x="360" y="77"/>
                    </a:lnTo>
                    <a:lnTo>
                      <a:pt x="384" y="77"/>
                    </a:lnTo>
                    <a:lnTo>
                      <a:pt x="408" y="81"/>
                    </a:lnTo>
                    <a:lnTo>
                      <a:pt x="427" y="81"/>
                    </a:lnTo>
                    <a:lnTo>
                      <a:pt x="437" y="81"/>
                    </a:lnTo>
                    <a:lnTo>
                      <a:pt x="442" y="81"/>
                    </a:lnTo>
                    <a:lnTo>
                      <a:pt x="422" y="86"/>
                    </a:lnTo>
                    <a:lnTo>
                      <a:pt x="374" y="101"/>
                    </a:lnTo>
                    <a:lnTo>
                      <a:pt x="307" y="115"/>
                    </a:lnTo>
                    <a:lnTo>
                      <a:pt x="226" y="129"/>
                    </a:lnTo>
                    <a:lnTo>
                      <a:pt x="149" y="149"/>
                    </a:lnTo>
                    <a:lnTo>
                      <a:pt x="77" y="163"/>
                    </a:lnTo>
                    <a:lnTo>
                      <a:pt x="24" y="168"/>
                    </a:lnTo>
                    <a:lnTo>
                      <a:pt x="0" y="163"/>
                    </a:lnTo>
                    <a:lnTo>
                      <a:pt x="10" y="158"/>
                    </a:lnTo>
                    <a:lnTo>
                      <a:pt x="34" y="144"/>
                    </a:lnTo>
                    <a:lnTo>
                      <a:pt x="72" y="120"/>
                    </a:lnTo>
                    <a:lnTo>
                      <a:pt x="120" y="91"/>
                    </a:lnTo>
                    <a:lnTo>
                      <a:pt x="173" y="62"/>
                    </a:lnTo>
                    <a:lnTo>
                      <a:pt x="231" y="38"/>
                    </a:lnTo>
                    <a:lnTo>
                      <a:pt x="288" y="14"/>
                    </a:lnTo>
                    <a:lnTo>
                      <a:pt x="341" y="0"/>
                    </a:lnTo>
                    <a:lnTo>
                      <a:pt x="346" y="0"/>
                    </a:lnTo>
                    <a:lnTo>
                      <a:pt x="350" y="0"/>
                    </a:lnTo>
                    <a:lnTo>
                      <a:pt x="355" y="0"/>
                    </a:lnTo>
                    <a:lnTo>
                      <a:pt x="360" y="0"/>
                    </a:lnTo>
                    <a:lnTo>
                      <a:pt x="360" y="5"/>
                    </a:lnTo>
                    <a:lnTo>
                      <a:pt x="360" y="5"/>
                    </a:lnTo>
                    <a:lnTo>
                      <a:pt x="355" y="14"/>
                    </a:lnTo>
                    <a:lnTo>
                      <a:pt x="346" y="19"/>
                    </a:lnTo>
                    <a:close/>
                  </a:path>
                </a:pathLst>
              </a:custGeom>
              <a:solidFill>
                <a:srgbClr val="9ABAD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23" name="Freeform 199"/>
              <p:cNvSpPr>
                <a:spLocks/>
              </p:cNvSpPr>
              <p:nvPr/>
            </p:nvSpPr>
            <p:spPr bwMode="auto">
              <a:xfrm>
                <a:off x="1743" y="10875"/>
                <a:ext cx="418" cy="149"/>
              </a:xfrm>
              <a:custGeom>
                <a:avLst/>
                <a:gdLst/>
                <a:ahLst/>
                <a:cxnLst>
                  <a:cxn ang="0">
                    <a:pos x="283" y="19"/>
                  </a:cxn>
                  <a:cxn ang="0">
                    <a:pos x="269" y="29"/>
                  </a:cxn>
                  <a:cxn ang="0">
                    <a:pos x="254" y="39"/>
                  </a:cxn>
                  <a:cxn ang="0">
                    <a:pos x="245" y="43"/>
                  </a:cxn>
                  <a:cxn ang="0">
                    <a:pos x="235" y="53"/>
                  </a:cxn>
                  <a:cxn ang="0">
                    <a:pos x="230" y="58"/>
                  </a:cxn>
                  <a:cxn ang="0">
                    <a:pos x="235" y="63"/>
                  </a:cxn>
                  <a:cxn ang="0">
                    <a:pos x="245" y="67"/>
                  </a:cxn>
                  <a:cxn ang="0">
                    <a:pos x="259" y="67"/>
                  </a:cxn>
                  <a:cxn ang="0">
                    <a:pos x="283" y="67"/>
                  </a:cxn>
                  <a:cxn ang="0">
                    <a:pos x="312" y="67"/>
                  </a:cxn>
                  <a:cxn ang="0">
                    <a:pos x="336" y="67"/>
                  </a:cxn>
                  <a:cxn ang="0">
                    <a:pos x="360" y="67"/>
                  </a:cxn>
                  <a:cxn ang="0">
                    <a:pos x="384" y="67"/>
                  </a:cxn>
                  <a:cxn ang="0">
                    <a:pos x="403" y="67"/>
                  </a:cxn>
                  <a:cxn ang="0">
                    <a:pos x="413" y="67"/>
                  </a:cxn>
                  <a:cxn ang="0">
                    <a:pos x="418" y="67"/>
                  </a:cxn>
                  <a:cxn ang="0">
                    <a:pos x="398" y="72"/>
                  </a:cxn>
                  <a:cxn ang="0">
                    <a:pos x="355" y="87"/>
                  </a:cxn>
                  <a:cxn ang="0">
                    <a:pos x="288" y="101"/>
                  </a:cxn>
                  <a:cxn ang="0">
                    <a:pos x="216" y="115"/>
                  </a:cxn>
                  <a:cxn ang="0">
                    <a:pos x="139" y="130"/>
                  </a:cxn>
                  <a:cxn ang="0">
                    <a:pos x="72" y="144"/>
                  </a:cxn>
                  <a:cxn ang="0">
                    <a:pos x="24" y="149"/>
                  </a:cxn>
                  <a:cxn ang="0">
                    <a:pos x="0" y="149"/>
                  </a:cxn>
                  <a:cxn ang="0">
                    <a:pos x="5" y="144"/>
                  </a:cxn>
                  <a:cxn ang="0">
                    <a:pos x="24" y="130"/>
                  </a:cxn>
                  <a:cxn ang="0">
                    <a:pos x="58" y="111"/>
                  </a:cxn>
                  <a:cxn ang="0">
                    <a:pos x="96" y="87"/>
                  </a:cxn>
                  <a:cxn ang="0">
                    <a:pos x="139" y="63"/>
                  </a:cxn>
                  <a:cxn ang="0">
                    <a:pos x="187" y="39"/>
                  </a:cxn>
                  <a:cxn ang="0">
                    <a:pos x="235" y="15"/>
                  </a:cxn>
                  <a:cxn ang="0">
                    <a:pos x="283" y="0"/>
                  </a:cxn>
                  <a:cxn ang="0">
                    <a:pos x="288" y="0"/>
                  </a:cxn>
                  <a:cxn ang="0">
                    <a:pos x="293" y="0"/>
                  </a:cxn>
                  <a:cxn ang="0">
                    <a:pos x="298" y="0"/>
                  </a:cxn>
                  <a:cxn ang="0">
                    <a:pos x="298" y="0"/>
                  </a:cxn>
                  <a:cxn ang="0">
                    <a:pos x="302" y="0"/>
                  </a:cxn>
                  <a:cxn ang="0">
                    <a:pos x="302" y="5"/>
                  </a:cxn>
                  <a:cxn ang="0">
                    <a:pos x="298" y="10"/>
                  </a:cxn>
                  <a:cxn ang="0">
                    <a:pos x="283" y="19"/>
                  </a:cxn>
                </a:cxnLst>
                <a:rect l="0" t="0" r="r" b="b"/>
                <a:pathLst>
                  <a:path w="418" h="149">
                    <a:moveTo>
                      <a:pt x="283" y="19"/>
                    </a:moveTo>
                    <a:lnTo>
                      <a:pt x="269" y="29"/>
                    </a:lnTo>
                    <a:lnTo>
                      <a:pt x="254" y="39"/>
                    </a:lnTo>
                    <a:lnTo>
                      <a:pt x="245" y="43"/>
                    </a:lnTo>
                    <a:lnTo>
                      <a:pt x="235" y="53"/>
                    </a:lnTo>
                    <a:lnTo>
                      <a:pt x="230" y="58"/>
                    </a:lnTo>
                    <a:lnTo>
                      <a:pt x="235" y="63"/>
                    </a:lnTo>
                    <a:lnTo>
                      <a:pt x="245" y="67"/>
                    </a:lnTo>
                    <a:lnTo>
                      <a:pt x="259" y="67"/>
                    </a:lnTo>
                    <a:lnTo>
                      <a:pt x="283" y="67"/>
                    </a:lnTo>
                    <a:lnTo>
                      <a:pt x="312" y="67"/>
                    </a:lnTo>
                    <a:lnTo>
                      <a:pt x="336" y="67"/>
                    </a:lnTo>
                    <a:lnTo>
                      <a:pt x="360" y="67"/>
                    </a:lnTo>
                    <a:lnTo>
                      <a:pt x="384" y="67"/>
                    </a:lnTo>
                    <a:lnTo>
                      <a:pt x="403" y="67"/>
                    </a:lnTo>
                    <a:lnTo>
                      <a:pt x="413" y="67"/>
                    </a:lnTo>
                    <a:lnTo>
                      <a:pt x="418" y="67"/>
                    </a:lnTo>
                    <a:lnTo>
                      <a:pt x="398" y="72"/>
                    </a:lnTo>
                    <a:lnTo>
                      <a:pt x="355" y="87"/>
                    </a:lnTo>
                    <a:lnTo>
                      <a:pt x="288" y="101"/>
                    </a:lnTo>
                    <a:lnTo>
                      <a:pt x="216" y="115"/>
                    </a:lnTo>
                    <a:lnTo>
                      <a:pt x="139" y="130"/>
                    </a:lnTo>
                    <a:lnTo>
                      <a:pt x="72" y="144"/>
                    </a:lnTo>
                    <a:lnTo>
                      <a:pt x="24" y="149"/>
                    </a:lnTo>
                    <a:lnTo>
                      <a:pt x="0" y="149"/>
                    </a:lnTo>
                    <a:lnTo>
                      <a:pt x="5" y="144"/>
                    </a:lnTo>
                    <a:lnTo>
                      <a:pt x="24" y="130"/>
                    </a:lnTo>
                    <a:lnTo>
                      <a:pt x="58" y="111"/>
                    </a:lnTo>
                    <a:lnTo>
                      <a:pt x="96" y="87"/>
                    </a:lnTo>
                    <a:lnTo>
                      <a:pt x="139" y="63"/>
                    </a:lnTo>
                    <a:lnTo>
                      <a:pt x="187" y="39"/>
                    </a:lnTo>
                    <a:lnTo>
                      <a:pt x="235" y="15"/>
                    </a:lnTo>
                    <a:lnTo>
                      <a:pt x="283" y="0"/>
                    </a:lnTo>
                    <a:lnTo>
                      <a:pt x="288" y="0"/>
                    </a:lnTo>
                    <a:lnTo>
                      <a:pt x="293" y="0"/>
                    </a:lnTo>
                    <a:lnTo>
                      <a:pt x="298" y="0"/>
                    </a:lnTo>
                    <a:lnTo>
                      <a:pt x="298" y="0"/>
                    </a:lnTo>
                    <a:lnTo>
                      <a:pt x="302" y="0"/>
                    </a:lnTo>
                    <a:lnTo>
                      <a:pt x="302" y="5"/>
                    </a:lnTo>
                    <a:lnTo>
                      <a:pt x="298" y="10"/>
                    </a:lnTo>
                    <a:lnTo>
                      <a:pt x="283" y="19"/>
                    </a:lnTo>
                    <a:close/>
                  </a:path>
                </a:pathLst>
              </a:custGeom>
              <a:solidFill>
                <a:srgbClr val="93B2C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24" name="Freeform 200"/>
              <p:cNvSpPr>
                <a:spLocks/>
              </p:cNvSpPr>
              <p:nvPr/>
            </p:nvSpPr>
            <p:spPr bwMode="auto">
              <a:xfrm>
                <a:off x="1762" y="10890"/>
                <a:ext cx="399" cy="129"/>
              </a:xfrm>
              <a:custGeom>
                <a:avLst/>
                <a:gdLst/>
                <a:ahLst/>
                <a:cxnLst>
                  <a:cxn ang="0">
                    <a:pos x="231" y="14"/>
                  </a:cxn>
                  <a:cxn ang="0">
                    <a:pos x="216" y="24"/>
                  </a:cxn>
                  <a:cxn ang="0">
                    <a:pos x="207" y="33"/>
                  </a:cxn>
                  <a:cxn ang="0">
                    <a:pos x="197" y="38"/>
                  </a:cxn>
                  <a:cxn ang="0">
                    <a:pos x="197" y="48"/>
                  </a:cxn>
                  <a:cxn ang="0">
                    <a:pos x="202" y="52"/>
                  </a:cxn>
                  <a:cxn ang="0">
                    <a:pos x="207" y="52"/>
                  </a:cxn>
                  <a:cxn ang="0">
                    <a:pos x="221" y="57"/>
                  </a:cxn>
                  <a:cxn ang="0">
                    <a:pos x="240" y="57"/>
                  </a:cxn>
                  <a:cxn ang="0">
                    <a:pos x="264" y="57"/>
                  </a:cxn>
                  <a:cxn ang="0">
                    <a:pos x="293" y="57"/>
                  </a:cxn>
                  <a:cxn ang="0">
                    <a:pos x="317" y="57"/>
                  </a:cxn>
                  <a:cxn ang="0">
                    <a:pos x="341" y="57"/>
                  </a:cxn>
                  <a:cxn ang="0">
                    <a:pos x="365" y="57"/>
                  </a:cxn>
                  <a:cxn ang="0">
                    <a:pos x="384" y="52"/>
                  </a:cxn>
                  <a:cxn ang="0">
                    <a:pos x="394" y="52"/>
                  </a:cxn>
                  <a:cxn ang="0">
                    <a:pos x="399" y="52"/>
                  </a:cxn>
                  <a:cxn ang="0">
                    <a:pos x="379" y="57"/>
                  </a:cxn>
                  <a:cxn ang="0">
                    <a:pos x="336" y="67"/>
                  </a:cxn>
                  <a:cxn ang="0">
                    <a:pos x="279" y="81"/>
                  </a:cxn>
                  <a:cxn ang="0">
                    <a:pos x="207" y="100"/>
                  </a:cxn>
                  <a:cxn ang="0">
                    <a:pos x="135" y="115"/>
                  </a:cxn>
                  <a:cxn ang="0">
                    <a:pos x="72" y="124"/>
                  </a:cxn>
                  <a:cxn ang="0">
                    <a:pos x="24" y="129"/>
                  </a:cxn>
                  <a:cxn ang="0">
                    <a:pos x="0" y="129"/>
                  </a:cxn>
                  <a:cxn ang="0">
                    <a:pos x="5" y="124"/>
                  </a:cxn>
                  <a:cxn ang="0">
                    <a:pos x="20" y="115"/>
                  </a:cxn>
                  <a:cxn ang="0">
                    <a:pos x="44" y="100"/>
                  </a:cxn>
                  <a:cxn ang="0">
                    <a:pos x="72" y="81"/>
                  </a:cxn>
                  <a:cxn ang="0">
                    <a:pos x="111" y="57"/>
                  </a:cxn>
                  <a:cxn ang="0">
                    <a:pos x="149" y="38"/>
                  </a:cxn>
                  <a:cxn ang="0">
                    <a:pos x="188" y="19"/>
                  </a:cxn>
                  <a:cxn ang="0">
                    <a:pos x="231" y="0"/>
                  </a:cxn>
                  <a:cxn ang="0">
                    <a:pos x="235" y="0"/>
                  </a:cxn>
                  <a:cxn ang="0">
                    <a:pos x="235" y="0"/>
                  </a:cxn>
                  <a:cxn ang="0">
                    <a:pos x="240" y="0"/>
                  </a:cxn>
                  <a:cxn ang="0">
                    <a:pos x="245" y="0"/>
                  </a:cxn>
                  <a:cxn ang="0">
                    <a:pos x="250" y="0"/>
                  </a:cxn>
                  <a:cxn ang="0">
                    <a:pos x="245" y="4"/>
                  </a:cxn>
                  <a:cxn ang="0">
                    <a:pos x="240" y="9"/>
                  </a:cxn>
                  <a:cxn ang="0">
                    <a:pos x="231" y="14"/>
                  </a:cxn>
                </a:cxnLst>
                <a:rect l="0" t="0" r="r" b="b"/>
                <a:pathLst>
                  <a:path w="399" h="129">
                    <a:moveTo>
                      <a:pt x="231" y="14"/>
                    </a:moveTo>
                    <a:lnTo>
                      <a:pt x="216" y="24"/>
                    </a:lnTo>
                    <a:lnTo>
                      <a:pt x="207" y="33"/>
                    </a:lnTo>
                    <a:lnTo>
                      <a:pt x="197" y="38"/>
                    </a:lnTo>
                    <a:lnTo>
                      <a:pt x="197" y="48"/>
                    </a:lnTo>
                    <a:lnTo>
                      <a:pt x="202" y="52"/>
                    </a:lnTo>
                    <a:lnTo>
                      <a:pt x="207" y="52"/>
                    </a:lnTo>
                    <a:lnTo>
                      <a:pt x="221" y="57"/>
                    </a:lnTo>
                    <a:lnTo>
                      <a:pt x="240" y="57"/>
                    </a:lnTo>
                    <a:lnTo>
                      <a:pt x="264" y="57"/>
                    </a:lnTo>
                    <a:lnTo>
                      <a:pt x="293" y="57"/>
                    </a:lnTo>
                    <a:lnTo>
                      <a:pt x="317" y="57"/>
                    </a:lnTo>
                    <a:lnTo>
                      <a:pt x="341" y="57"/>
                    </a:lnTo>
                    <a:lnTo>
                      <a:pt x="365" y="57"/>
                    </a:lnTo>
                    <a:lnTo>
                      <a:pt x="384" y="52"/>
                    </a:lnTo>
                    <a:lnTo>
                      <a:pt x="394" y="52"/>
                    </a:lnTo>
                    <a:lnTo>
                      <a:pt x="399" y="52"/>
                    </a:lnTo>
                    <a:lnTo>
                      <a:pt x="379" y="57"/>
                    </a:lnTo>
                    <a:lnTo>
                      <a:pt x="336" y="67"/>
                    </a:lnTo>
                    <a:lnTo>
                      <a:pt x="279" y="81"/>
                    </a:lnTo>
                    <a:lnTo>
                      <a:pt x="207" y="100"/>
                    </a:lnTo>
                    <a:lnTo>
                      <a:pt x="135" y="115"/>
                    </a:lnTo>
                    <a:lnTo>
                      <a:pt x="72" y="124"/>
                    </a:lnTo>
                    <a:lnTo>
                      <a:pt x="24" y="129"/>
                    </a:lnTo>
                    <a:lnTo>
                      <a:pt x="0" y="129"/>
                    </a:lnTo>
                    <a:lnTo>
                      <a:pt x="5" y="124"/>
                    </a:lnTo>
                    <a:lnTo>
                      <a:pt x="20" y="115"/>
                    </a:lnTo>
                    <a:lnTo>
                      <a:pt x="44" y="100"/>
                    </a:lnTo>
                    <a:lnTo>
                      <a:pt x="72" y="81"/>
                    </a:lnTo>
                    <a:lnTo>
                      <a:pt x="111" y="57"/>
                    </a:lnTo>
                    <a:lnTo>
                      <a:pt x="149" y="38"/>
                    </a:lnTo>
                    <a:lnTo>
                      <a:pt x="188" y="19"/>
                    </a:lnTo>
                    <a:lnTo>
                      <a:pt x="231" y="0"/>
                    </a:lnTo>
                    <a:lnTo>
                      <a:pt x="235" y="0"/>
                    </a:lnTo>
                    <a:lnTo>
                      <a:pt x="235" y="0"/>
                    </a:lnTo>
                    <a:lnTo>
                      <a:pt x="240" y="0"/>
                    </a:lnTo>
                    <a:lnTo>
                      <a:pt x="245" y="0"/>
                    </a:lnTo>
                    <a:lnTo>
                      <a:pt x="250" y="0"/>
                    </a:lnTo>
                    <a:lnTo>
                      <a:pt x="245" y="4"/>
                    </a:lnTo>
                    <a:lnTo>
                      <a:pt x="240" y="9"/>
                    </a:lnTo>
                    <a:lnTo>
                      <a:pt x="231" y="14"/>
                    </a:lnTo>
                    <a:close/>
                  </a:path>
                </a:pathLst>
              </a:custGeom>
              <a:solidFill>
                <a:srgbClr val="8BABC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25" name="Freeform 201"/>
              <p:cNvSpPr>
                <a:spLocks/>
              </p:cNvSpPr>
              <p:nvPr/>
            </p:nvSpPr>
            <p:spPr bwMode="auto">
              <a:xfrm>
                <a:off x="1786" y="10904"/>
                <a:ext cx="375" cy="115"/>
              </a:xfrm>
              <a:custGeom>
                <a:avLst/>
                <a:gdLst/>
                <a:ahLst/>
                <a:cxnLst>
                  <a:cxn ang="0">
                    <a:pos x="168" y="14"/>
                  </a:cxn>
                  <a:cxn ang="0">
                    <a:pos x="154" y="24"/>
                  </a:cxn>
                  <a:cxn ang="0">
                    <a:pos x="149" y="29"/>
                  </a:cxn>
                  <a:cxn ang="0">
                    <a:pos x="149" y="34"/>
                  </a:cxn>
                  <a:cxn ang="0">
                    <a:pos x="154" y="38"/>
                  </a:cxn>
                  <a:cxn ang="0">
                    <a:pos x="164" y="43"/>
                  </a:cxn>
                  <a:cxn ang="0">
                    <a:pos x="178" y="48"/>
                  </a:cxn>
                  <a:cxn ang="0">
                    <a:pos x="197" y="48"/>
                  </a:cxn>
                  <a:cxn ang="0">
                    <a:pos x="216" y="48"/>
                  </a:cxn>
                  <a:cxn ang="0">
                    <a:pos x="240" y="48"/>
                  </a:cxn>
                  <a:cxn ang="0">
                    <a:pos x="269" y="48"/>
                  </a:cxn>
                  <a:cxn ang="0">
                    <a:pos x="293" y="48"/>
                  </a:cxn>
                  <a:cxn ang="0">
                    <a:pos x="317" y="43"/>
                  </a:cxn>
                  <a:cxn ang="0">
                    <a:pos x="341" y="43"/>
                  </a:cxn>
                  <a:cxn ang="0">
                    <a:pos x="360" y="43"/>
                  </a:cxn>
                  <a:cxn ang="0">
                    <a:pos x="370" y="38"/>
                  </a:cxn>
                  <a:cxn ang="0">
                    <a:pos x="375" y="38"/>
                  </a:cxn>
                  <a:cxn ang="0">
                    <a:pos x="360" y="43"/>
                  </a:cxn>
                  <a:cxn ang="0">
                    <a:pos x="317" y="53"/>
                  </a:cxn>
                  <a:cxn ang="0">
                    <a:pos x="259" y="67"/>
                  </a:cxn>
                  <a:cxn ang="0">
                    <a:pos x="192" y="82"/>
                  </a:cxn>
                  <a:cxn ang="0">
                    <a:pos x="125" y="96"/>
                  </a:cxn>
                  <a:cxn ang="0">
                    <a:pos x="63" y="110"/>
                  </a:cxn>
                  <a:cxn ang="0">
                    <a:pos x="20" y="115"/>
                  </a:cxn>
                  <a:cxn ang="0">
                    <a:pos x="0" y="110"/>
                  </a:cxn>
                  <a:cxn ang="0">
                    <a:pos x="0" y="110"/>
                  </a:cxn>
                  <a:cxn ang="0">
                    <a:pos x="10" y="101"/>
                  </a:cxn>
                  <a:cxn ang="0">
                    <a:pos x="29" y="91"/>
                  </a:cxn>
                  <a:cxn ang="0">
                    <a:pos x="48" y="77"/>
                  </a:cxn>
                  <a:cxn ang="0">
                    <a:pos x="72" y="58"/>
                  </a:cxn>
                  <a:cxn ang="0">
                    <a:pos x="106" y="38"/>
                  </a:cxn>
                  <a:cxn ang="0">
                    <a:pos x="140" y="19"/>
                  </a:cxn>
                  <a:cxn ang="0">
                    <a:pos x="173" y="5"/>
                  </a:cxn>
                  <a:cxn ang="0">
                    <a:pos x="178" y="5"/>
                  </a:cxn>
                  <a:cxn ang="0">
                    <a:pos x="178" y="0"/>
                  </a:cxn>
                  <a:cxn ang="0">
                    <a:pos x="183" y="0"/>
                  </a:cxn>
                  <a:cxn ang="0">
                    <a:pos x="187" y="0"/>
                  </a:cxn>
                  <a:cxn ang="0">
                    <a:pos x="187" y="0"/>
                  </a:cxn>
                  <a:cxn ang="0">
                    <a:pos x="187" y="0"/>
                  </a:cxn>
                  <a:cxn ang="0">
                    <a:pos x="178" y="5"/>
                  </a:cxn>
                  <a:cxn ang="0">
                    <a:pos x="168" y="14"/>
                  </a:cxn>
                </a:cxnLst>
                <a:rect l="0" t="0" r="r" b="b"/>
                <a:pathLst>
                  <a:path w="375" h="115">
                    <a:moveTo>
                      <a:pt x="168" y="14"/>
                    </a:moveTo>
                    <a:lnTo>
                      <a:pt x="154" y="24"/>
                    </a:lnTo>
                    <a:lnTo>
                      <a:pt x="149" y="29"/>
                    </a:lnTo>
                    <a:lnTo>
                      <a:pt x="149" y="34"/>
                    </a:lnTo>
                    <a:lnTo>
                      <a:pt x="154" y="38"/>
                    </a:lnTo>
                    <a:lnTo>
                      <a:pt x="164" y="43"/>
                    </a:lnTo>
                    <a:lnTo>
                      <a:pt x="178" y="48"/>
                    </a:lnTo>
                    <a:lnTo>
                      <a:pt x="197" y="48"/>
                    </a:lnTo>
                    <a:lnTo>
                      <a:pt x="216" y="48"/>
                    </a:lnTo>
                    <a:lnTo>
                      <a:pt x="240" y="48"/>
                    </a:lnTo>
                    <a:lnTo>
                      <a:pt x="269" y="48"/>
                    </a:lnTo>
                    <a:lnTo>
                      <a:pt x="293" y="48"/>
                    </a:lnTo>
                    <a:lnTo>
                      <a:pt x="317" y="43"/>
                    </a:lnTo>
                    <a:lnTo>
                      <a:pt x="341" y="43"/>
                    </a:lnTo>
                    <a:lnTo>
                      <a:pt x="360" y="43"/>
                    </a:lnTo>
                    <a:lnTo>
                      <a:pt x="370" y="38"/>
                    </a:lnTo>
                    <a:lnTo>
                      <a:pt x="375" y="38"/>
                    </a:lnTo>
                    <a:lnTo>
                      <a:pt x="360" y="43"/>
                    </a:lnTo>
                    <a:lnTo>
                      <a:pt x="317" y="53"/>
                    </a:lnTo>
                    <a:lnTo>
                      <a:pt x="259" y="67"/>
                    </a:lnTo>
                    <a:lnTo>
                      <a:pt x="192" y="82"/>
                    </a:lnTo>
                    <a:lnTo>
                      <a:pt x="125" y="96"/>
                    </a:lnTo>
                    <a:lnTo>
                      <a:pt x="63" y="110"/>
                    </a:lnTo>
                    <a:lnTo>
                      <a:pt x="20" y="115"/>
                    </a:lnTo>
                    <a:lnTo>
                      <a:pt x="0" y="110"/>
                    </a:lnTo>
                    <a:lnTo>
                      <a:pt x="0" y="110"/>
                    </a:lnTo>
                    <a:lnTo>
                      <a:pt x="10" y="101"/>
                    </a:lnTo>
                    <a:lnTo>
                      <a:pt x="29" y="91"/>
                    </a:lnTo>
                    <a:lnTo>
                      <a:pt x="48" y="77"/>
                    </a:lnTo>
                    <a:lnTo>
                      <a:pt x="72" y="58"/>
                    </a:lnTo>
                    <a:lnTo>
                      <a:pt x="106" y="38"/>
                    </a:lnTo>
                    <a:lnTo>
                      <a:pt x="140" y="19"/>
                    </a:lnTo>
                    <a:lnTo>
                      <a:pt x="173" y="5"/>
                    </a:lnTo>
                    <a:lnTo>
                      <a:pt x="178" y="5"/>
                    </a:lnTo>
                    <a:lnTo>
                      <a:pt x="178" y="0"/>
                    </a:lnTo>
                    <a:lnTo>
                      <a:pt x="183" y="0"/>
                    </a:lnTo>
                    <a:lnTo>
                      <a:pt x="187" y="0"/>
                    </a:lnTo>
                    <a:lnTo>
                      <a:pt x="187" y="0"/>
                    </a:lnTo>
                    <a:lnTo>
                      <a:pt x="187" y="0"/>
                    </a:lnTo>
                    <a:lnTo>
                      <a:pt x="178" y="5"/>
                    </a:lnTo>
                    <a:lnTo>
                      <a:pt x="168" y="14"/>
                    </a:lnTo>
                    <a:close/>
                  </a:path>
                </a:pathLst>
              </a:custGeom>
              <a:solidFill>
                <a:srgbClr val="86A5B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26" name="Freeform 202"/>
              <p:cNvSpPr>
                <a:spLocks/>
              </p:cNvSpPr>
              <p:nvPr/>
            </p:nvSpPr>
            <p:spPr bwMode="auto">
              <a:xfrm>
                <a:off x="1806" y="10918"/>
                <a:ext cx="355" cy="96"/>
              </a:xfrm>
              <a:custGeom>
                <a:avLst/>
                <a:gdLst/>
                <a:ahLst/>
                <a:cxnLst>
                  <a:cxn ang="0">
                    <a:pos x="0" y="92"/>
                  </a:cxn>
                  <a:cxn ang="0">
                    <a:pos x="4" y="92"/>
                  </a:cxn>
                  <a:cxn ang="0">
                    <a:pos x="9" y="87"/>
                  </a:cxn>
                  <a:cxn ang="0">
                    <a:pos x="14" y="77"/>
                  </a:cxn>
                  <a:cxn ang="0">
                    <a:pos x="28" y="68"/>
                  </a:cxn>
                  <a:cxn ang="0">
                    <a:pos x="43" y="58"/>
                  </a:cxn>
                  <a:cxn ang="0">
                    <a:pos x="62" y="39"/>
                  </a:cxn>
                  <a:cxn ang="0">
                    <a:pos x="91" y="24"/>
                  </a:cxn>
                  <a:cxn ang="0">
                    <a:pos x="120" y="5"/>
                  </a:cxn>
                  <a:cxn ang="0">
                    <a:pos x="124" y="5"/>
                  </a:cxn>
                  <a:cxn ang="0">
                    <a:pos x="124" y="5"/>
                  </a:cxn>
                  <a:cxn ang="0">
                    <a:pos x="129" y="0"/>
                  </a:cxn>
                  <a:cxn ang="0">
                    <a:pos x="129" y="0"/>
                  </a:cxn>
                  <a:cxn ang="0">
                    <a:pos x="134" y="0"/>
                  </a:cxn>
                  <a:cxn ang="0">
                    <a:pos x="129" y="0"/>
                  </a:cxn>
                  <a:cxn ang="0">
                    <a:pos x="124" y="5"/>
                  </a:cxn>
                  <a:cxn ang="0">
                    <a:pos x="110" y="10"/>
                  </a:cxn>
                  <a:cxn ang="0">
                    <a:pos x="100" y="20"/>
                  </a:cxn>
                  <a:cxn ang="0">
                    <a:pos x="100" y="24"/>
                  </a:cxn>
                  <a:cxn ang="0">
                    <a:pos x="105" y="34"/>
                  </a:cxn>
                  <a:cxn ang="0">
                    <a:pos x="115" y="34"/>
                  </a:cxn>
                  <a:cxn ang="0">
                    <a:pos x="134" y="39"/>
                  </a:cxn>
                  <a:cxn ang="0">
                    <a:pos x="153" y="39"/>
                  </a:cxn>
                  <a:cxn ang="0">
                    <a:pos x="172" y="44"/>
                  </a:cxn>
                  <a:cxn ang="0">
                    <a:pos x="196" y="44"/>
                  </a:cxn>
                  <a:cxn ang="0">
                    <a:pos x="220" y="39"/>
                  </a:cxn>
                  <a:cxn ang="0">
                    <a:pos x="244" y="39"/>
                  </a:cxn>
                  <a:cxn ang="0">
                    <a:pos x="273" y="39"/>
                  </a:cxn>
                  <a:cxn ang="0">
                    <a:pos x="297" y="34"/>
                  </a:cxn>
                  <a:cxn ang="0">
                    <a:pos x="321" y="29"/>
                  </a:cxn>
                  <a:cxn ang="0">
                    <a:pos x="340" y="29"/>
                  </a:cxn>
                  <a:cxn ang="0">
                    <a:pos x="350" y="24"/>
                  </a:cxn>
                  <a:cxn ang="0">
                    <a:pos x="355" y="24"/>
                  </a:cxn>
                  <a:cxn ang="0">
                    <a:pos x="340" y="29"/>
                  </a:cxn>
                  <a:cxn ang="0">
                    <a:pos x="302" y="39"/>
                  </a:cxn>
                  <a:cxn ang="0">
                    <a:pos x="244" y="53"/>
                  </a:cxn>
                  <a:cxn ang="0">
                    <a:pos x="182" y="68"/>
                  </a:cxn>
                  <a:cxn ang="0">
                    <a:pos x="120" y="82"/>
                  </a:cxn>
                  <a:cxn ang="0">
                    <a:pos x="62" y="92"/>
                  </a:cxn>
                  <a:cxn ang="0">
                    <a:pos x="19" y="96"/>
                  </a:cxn>
                  <a:cxn ang="0">
                    <a:pos x="0" y="92"/>
                  </a:cxn>
                </a:cxnLst>
                <a:rect l="0" t="0" r="r" b="b"/>
                <a:pathLst>
                  <a:path w="355" h="96">
                    <a:moveTo>
                      <a:pt x="0" y="92"/>
                    </a:moveTo>
                    <a:lnTo>
                      <a:pt x="4" y="92"/>
                    </a:lnTo>
                    <a:lnTo>
                      <a:pt x="9" y="87"/>
                    </a:lnTo>
                    <a:lnTo>
                      <a:pt x="14" y="77"/>
                    </a:lnTo>
                    <a:lnTo>
                      <a:pt x="28" y="68"/>
                    </a:lnTo>
                    <a:lnTo>
                      <a:pt x="43" y="58"/>
                    </a:lnTo>
                    <a:lnTo>
                      <a:pt x="62" y="39"/>
                    </a:lnTo>
                    <a:lnTo>
                      <a:pt x="91" y="24"/>
                    </a:lnTo>
                    <a:lnTo>
                      <a:pt x="120" y="5"/>
                    </a:lnTo>
                    <a:lnTo>
                      <a:pt x="124" y="5"/>
                    </a:lnTo>
                    <a:lnTo>
                      <a:pt x="124" y="5"/>
                    </a:lnTo>
                    <a:lnTo>
                      <a:pt x="129" y="0"/>
                    </a:lnTo>
                    <a:lnTo>
                      <a:pt x="129" y="0"/>
                    </a:lnTo>
                    <a:lnTo>
                      <a:pt x="134" y="0"/>
                    </a:lnTo>
                    <a:lnTo>
                      <a:pt x="129" y="0"/>
                    </a:lnTo>
                    <a:lnTo>
                      <a:pt x="124" y="5"/>
                    </a:lnTo>
                    <a:lnTo>
                      <a:pt x="110" y="10"/>
                    </a:lnTo>
                    <a:lnTo>
                      <a:pt x="100" y="20"/>
                    </a:lnTo>
                    <a:lnTo>
                      <a:pt x="100" y="24"/>
                    </a:lnTo>
                    <a:lnTo>
                      <a:pt x="105" y="34"/>
                    </a:lnTo>
                    <a:lnTo>
                      <a:pt x="115" y="34"/>
                    </a:lnTo>
                    <a:lnTo>
                      <a:pt x="134" y="39"/>
                    </a:lnTo>
                    <a:lnTo>
                      <a:pt x="153" y="39"/>
                    </a:lnTo>
                    <a:lnTo>
                      <a:pt x="172" y="44"/>
                    </a:lnTo>
                    <a:lnTo>
                      <a:pt x="196" y="44"/>
                    </a:lnTo>
                    <a:lnTo>
                      <a:pt x="220" y="39"/>
                    </a:lnTo>
                    <a:lnTo>
                      <a:pt x="244" y="39"/>
                    </a:lnTo>
                    <a:lnTo>
                      <a:pt x="273" y="39"/>
                    </a:lnTo>
                    <a:lnTo>
                      <a:pt x="297" y="34"/>
                    </a:lnTo>
                    <a:lnTo>
                      <a:pt x="321" y="29"/>
                    </a:lnTo>
                    <a:lnTo>
                      <a:pt x="340" y="29"/>
                    </a:lnTo>
                    <a:lnTo>
                      <a:pt x="350" y="24"/>
                    </a:lnTo>
                    <a:lnTo>
                      <a:pt x="355" y="24"/>
                    </a:lnTo>
                    <a:lnTo>
                      <a:pt x="340" y="29"/>
                    </a:lnTo>
                    <a:lnTo>
                      <a:pt x="302" y="39"/>
                    </a:lnTo>
                    <a:lnTo>
                      <a:pt x="244" y="53"/>
                    </a:lnTo>
                    <a:lnTo>
                      <a:pt x="182" y="68"/>
                    </a:lnTo>
                    <a:lnTo>
                      <a:pt x="120" y="82"/>
                    </a:lnTo>
                    <a:lnTo>
                      <a:pt x="62" y="92"/>
                    </a:lnTo>
                    <a:lnTo>
                      <a:pt x="19" y="96"/>
                    </a:lnTo>
                    <a:lnTo>
                      <a:pt x="0" y="92"/>
                    </a:lnTo>
                    <a:close/>
                  </a:path>
                </a:pathLst>
              </a:custGeom>
              <a:solidFill>
                <a:srgbClr val="7D9DB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27" name="Freeform 203"/>
              <p:cNvSpPr>
                <a:spLocks/>
              </p:cNvSpPr>
              <p:nvPr/>
            </p:nvSpPr>
            <p:spPr bwMode="auto">
              <a:xfrm>
                <a:off x="2093" y="10890"/>
                <a:ext cx="1248" cy="100"/>
              </a:xfrm>
              <a:custGeom>
                <a:avLst/>
                <a:gdLst/>
                <a:ahLst/>
                <a:cxnLst>
                  <a:cxn ang="0">
                    <a:pos x="514" y="67"/>
                  </a:cxn>
                  <a:cxn ang="0">
                    <a:pos x="979" y="72"/>
                  </a:cxn>
                  <a:cxn ang="0">
                    <a:pos x="1248" y="0"/>
                  </a:cxn>
                  <a:cxn ang="0">
                    <a:pos x="360" y="0"/>
                  </a:cxn>
                  <a:cxn ang="0">
                    <a:pos x="34" y="43"/>
                  </a:cxn>
                  <a:cxn ang="0">
                    <a:pos x="0" y="100"/>
                  </a:cxn>
                  <a:cxn ang="0">
                    <a:pos x="514" y="67"/>
                  </a:cxn>
                </a:cxnLst>
                <a:rect l="0" t="0" r="r" b="b"/>
                <a:pathLst>
                  <a:path w="1248" h="100">
                    <a:moveTo>
                      <a:pt x="514" y="67"/>
                    </a:moveTo>
                    <a:lnTo>
                      <a:pt x="979" y="72"/>
                    </a:lnTo>
                    <a:lnTo>
                      <a:pt x="1248" y="0"/>
                    </a:lnTo>
                    <a:lnTo>
                      <a:pt x="360" y="0"/>
                    </a:lnTo>
                    <a:lnTo>
                      <a:pt x="34" y="43"/>
                    </a:lnTo>
                    <a:lnTo>
                      <a:pt x="0" y="100"/>
                    </a:lnTo>
                    <a:lnTo>
                      <a:pt x="514" y="67"/>
                    </a:lnTo>
                    <a:close/>
                  </a:path>
                </a:pathLst>
              </a:custGeom>
              <a:solidFill>
                <a:srgbClr val="0E726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28" name="Freeform 204"/>
              <p:cNvSpPr>
                <a:spLocks/>
              </p:cNvSpPr>
              <p:nvPr/>
            </p:nvSpPr>
            <p:spPr bwMode="auto">
              <a:xfrm>
                <a:off x="2093" y="10890"/>
                <a:ext cx="1248" cy="100"/>
              </a:xfrm>
              <a:custGeom>
                <a:avLst/>
                <a:gdLst/>
                <a:ahLst/>
                <a:cxnLst>
                  <a:cxn ang="0">
                    <a:pos x="514" y="67"/>
                  </a:cxn>
                  <a:cxn ang="0">
                    <a:pos x="979" y="72"/>
                  </a:cxn>
                  <a:cxn ang="0">
                    <a:pos x="1248" y="0"/>
                  </a:cxn>
                  <a:cxn ang="0">
                    <a:pos x="360" y="0"/>
                  </a:cxn>
                  <a:cxn ang="0">
                    <a:pos x="34" y="43"/>
                  </a:cxn>
                  <a:cxn ang="0">
                    <a:pos x="0" y="100"/>
                  </a:cxn>
                  <a:cxn ang="0">
                    <a:pos x="514" y="67"/>
                  </a:cxn>
                </a:cxnLst>
                <a:rect l="0" t="0" r="r" b="b"/>
                <a:pathLst>
                  <a:path w="1248" h="100">
                    <a:moveTo>
                      <a:pt x="514" y="67"/>
                    </a:moveTo>
                    <a:lnTo>
                      <a:pt x="979" y="72"/>
                    </a:lnTo>
                    <a:lnTo>
                      <a:pt x="1248" y="0"/>
                    </a:lnTo>
                    <a:lnTo>
                      <a:pt x="360" y="0"/>
                    </a:lnTo>
                    <a:lnTo>
                      <a:pt x="34" y="43"/>
                    </a:lnTo>
                    <a:lnTo>
                      <a:pt x="0" y="100"/>
                    </a:lnTo>
                    <a:lnTo>
                      <a:pt x="514" y="67"/>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4" name="Group 205"/>
            <p:cNvGrpSpPr>
              <a:grpSpLocks/>
            </p:cNvGrpSpPr>
            <p:nvPr/>
          </p:nvGrpSpPr>
          <p:grpSpPr bwMode="auto">
            <a:xfrm>
              <a:off x="688" y="10204"/>
              <a:ext cx="2734" cy="1146"/>
              <a:chOff x="688" y="10204"/>
              <a:chExt cx="2734" cy="1146"/>
            </a:xfrm>
          </p:grpSpPr>
          <p:sp>
            <p:nvSpPr>
              <p:cNvPr id="1230" name="Freeform 206"/>
              <p:cNvSpPr>
                <a:spLocks/>
              </p:cNvSpPr>
              <p:nvPr/>
            </p:nvSpPr>
            <p:spPr bwMode="auto">
              <a:xfrm>
                <a:off x="1422" y="11005"/>
                <a:ext cx="1871" cy="316"/>
              </a:xfrm>
              <a:custGeom>
                <a:avLst/>
                <a:gdLst/>
                <a:ahLst/>
                <a:cxnLst>
                  <a:cxn ang="0">
                    <a:pos x="1751" y="153"/>
                  </a:cxn>
                  <a:cxn ang="0">
                    <a:pos x="1703" y="139"/>
                  </a:cxn>
                  <a:cxn ang="0">
                    <a:pos x="1664" y="129"/>
                  </a:cxn>
                  <a:cxn ang="0">
                    <a:pos x="1602" y="115"/>
                  </a:cxn>
                  <a:cxn ang="0">
                    <a:pos x="1530" y="105"/>
                  </a:cxn>
                  <a:cxn ang="0">
                    <a:pos x="1463" y="105"/>
                  </a:cxn>
                  <a:cxn ang="0">
                    <a:pos x="1405" y="105"/>
                  </a:cxn>
                  <a:cxn ang="0">
                    <a:pos x="1357" y="96"/>
                  </a:cxn>
                  <a:cxn ang="0">
                    <a:pos x="1319" y="91"/>
                  </a:cxn>
                  <a:cxn ang="0">
                    <a:pos x="1276" y="91"/>
                  </a:cxn>
                  <a:cxn ang="0">
                    <a:pos x="1209" y="81"/>
                  </a:cxn>
                  <a:cxn ang="0">
                    <a:pos x="1146" y="57"/>
                  </a:cxn>
                  <a:cxn ang="0">
                    <a:pos x="1065" y="24"/>
                  </a:cxn>
                  <a:cxn ang="0">
                    <a:pos x="1012" y="0"/>
                  </a:cxn>
                  <a:cxn ang="0">
                    <a:pos x="964" y="19"/>
                  </a:cxn>
                  <a:cxn ang="0">
                    <a:pos x="878" y="62"/>
                  </a:cxn>
                  <a:cxn ang="0">
                    <a:pos x="815" y="100"/>
                  </a:cxn>
                  <a:cxn ang="0">
                    <a:pos x="739" y="105"/>
                  </a:cxn>
                  <a:cxn ang="0">
                    <a:pos x="623" y="91"/>
                  </a:cxn>
                  <a:cxn ang="0">
                    <a:pos x="537" y="110"/>
                  </a:cxn>
                  <a:cxn ang="0">
                    <a:pos x="393" y="163"/>
                  </a:cxn>
                  <a:cxn ang="0">
                    <a:pos x="244" y="211"/>
                  </a:cxn>
                  <a:cxn ang="0">
                    <a:pos x="153" y="230"/>
                  </a:cxn>
                  <a:cxn ang="0">
                    <a:pos x="33" y="244"/>
                  </a:cxn>
                  <a:cxn ang="0">
                    <a:pos x="0" y="254"/>
                  </a:cxn>
                  <a:cxn ang="0">
                    <a:pos x="38" y="264"/>
                  </a:cxn>
                  <a:cxn ang="0">
                    <a:pos x="139" y="268"/>
                  </a:cxn>
                  <a:cxn ang="0">
                    <a:pos x="268" y="264"/>
                  </a:cxn>
                  <a:cxn ang="0">
                    <a:pos x="417" y="240"/>
                  </a:cxn>
                  <a:cxn ang="0">
                    <a:pos x="580" y="216"/>
                  </a:cxn>
                  <a:cxn ang="0">
                    <a:pos x="638" y="216"/>
                  </a:cxn>
                  <a:cxn ang="0">
                    <a:pos x="619" y="235"/>
                  </a:cxn>
                  <a:cxn ang="0">
                    <a:pos x="609" y="268"/>
                  </a:cxn>
                  <a:cxn ang="0">
                    <a:pos x="657" y="297"/>
                  </a:cxn>
                  <a:cxn ang="0">
                    <a:pos x="748" y="316"/>
                  </a:cxn>
                  <a:cxn ang="0">
                    <a:pos x="801" y="316"/>
                  </a:cxn>
                  <a:cxn ang="0">
                    <a:pos x="854" y="278"/>
                  </a:cxn>
                  <a:cxn ang="0">
                    <a:pos x="921" y="216"/>
                  </a:cxn>
                  <a:cxn ang="0">
                    <a:pos x="983" y="168"/>
                  </a:cxn>
                  <a:cxn ang="0">
                    <a:pos x="1007" y="163"/>
                  </a:cxn>
                  <a:cxn ang="0">
                    <a:pos x="1036" y="196"/>
                  </a:cxn>
                  <a:cxn ang="0">
                    <a:pos x="1084" y="225"/>
                  </a:cxn>
                  <a:cxn ang="0">
                    <a:pos x="1166" y="225"/>
                  </a:cxn>
                  <a:cxn ang="0">
                    <a:pos x="1314" y="216"/>
                  </a:cxn>
                  <a:cxn ang="0">
                    <a:pos x="1492" y="220"/>
                  </a:cxn>
                  <a:cxn ang="0">
                    <a:pos x="1592" y="249"/>
                  </a:cxn>
                  <a:cxn ang="0">
                    <a:pos x="1655" y="254"/>
                  </a:cxn>
                  <a:cxn ang="0">
                    <a:pos x="1708" y="235"/>
                  </a:cxn>
                  <a:cxn ang="0">
                    <a:pos x="1770" y="216"/>
                  </a:cxn>
                  <a:cxn ang="0">
                    <a:pos x="1808" y="196"/>
                  </a:cxn>
                  <a:cxn ang="0">
                    <a:pos x="1856" y="192"/>
                  </a:cxn>
                  <a:cxn ang="0">
                    <a:pos x="1856" y="182"/>
                  </a:cxn>
                  <a:cxn ang="0">
                    <a:pos x="1803" y="163"/>
                  </a:cxn>
                </a:cxnLst>
                <a:rect l="0" t="0" r="r" b="b"/>
                <a:pathLst>
                  <a:path w="1871" h="316">
                    <a:moveTo>
                      <a:pt x="1784" y="158"/>
                    </a:moveTo>
                    <a:lnTo>
                      <a:pt x="1770" y="153"/>
                    </a:lnTo>
                    <a:lnTo>
                      <a:pt x="1751" y="153"/>
                    </a:lnTo>
                    <a:lnTo>
                      <a:pt x="1736" y="148"/>
                    </a:lnTo>
                    <a:lnTo>
                      <a:pt x="1717" y="144"/>
                    </a:lnTo>
                    <a:lnTo>
                      <a:pt x="1703" y="139"/>
                    </a:lnTo>
                    <a:lnTo>
                      <a:pt x="1688" y="139"/>
                    </a:lnTo>
                    <a:lnTo>
                      <a:pt x="1679" y="134"/>
                    </a:lnTo>
                    <a:lnTo>
                      <a:pt x="1664" y="129"/>
                    </a:lnTo>
                    <a:lnTo>
                      <a:pt x="1645" y="124"/>
                    </a:lnTo>
                    <a:lnTo>
                      <a:pt x="1621" y="120"/>
                    </a:lnTo>
                    <a:lnTo>
                      <a:pt x="1602" y="115"/>
                    </a:lnTo>
                    <a:lnTo>
                      <a:pt x="1578" y="110"/>
                    </a:lnTo>
                    <a:lnTo>
                      <a:pt x="1554" y="105"/>
                    </a:lnTo>
                    <a:lnTo>
                      <a:pt x="1530" y="105"/>
                    </a:lnTo>
                    <a:lnTo>
                      <a:pt x="1506" y="105"/>
                    </a:lnTo>
                    <a:lnTo>
                      <a:pt x="1487" y="105"/>
                    </a:lnTo>
                    <a:lnTo>
                      <a:pt x="1463" y="105"/>
                    </a:lnTo>
                    <a:lnTo>
                      <a:pt x="1444" y="105"/>
                    </a:lnTo>
                    <a:lnTo>
                      <a:pt x="1425" y="105"/>
                    </a:lnTo>
                    <a:lnTo>
                      <a:pt x="1405" y="105"/>
                    </a:lnTo>
                    <a:lnTo>
                      <a:pt x="1391" y="100"/>
                    </a:lnTo>
                    <a:lnTo>
                      <a:pt x="1372" y="100"/>
                    </a:lnTo>
                    <a:lnTo>
                      <a:pt x="1357" y="96"/>
                    </a:lnTo>
                    <a:lnTo>
                      <a:pt x="1343" y="96"/>
                    </a:lnTo>
                    <a:lnTo>
                      <a:pt x="1333" y="91"/>
                    </a:lnTo>
                    <a:lnTo>
                      <a:pt x="1319" y="91"/>
                    </a:lnTo>
                    <a:lnTo>
                      <a:pt x="1305" y="91"/>
                    </a:lnTo>
                    <a:lnTo>
                      <a:pt x="1290" y="91"/>
                    </a:lnTo>
                    <a:lnTo>
                      <a:pt x="1276" y="91"/>
                    </a:lnTo>
                    <a:lnTo>
                      <a:pt x="1257" y="91"/>
                    </a:lnTo>
                    <a:lnTo>
                      <a:pt x="1233" y="86"/>
                    </a:lnTo>
                    <a:lnTo>
                      <a:pt x="1209" y="81"/>
                    </a:lnTo>
                    <a:lnTo>
                      <a:pt x="1189" y="72"/>
                    </a:lnTo>
                    <a:lnTo>
                      <a:pt x="1170" y="67"/>
                    </a:lnTo>
                    <a:lnTo>
                      <a:pt x="1146" y="57"/>
                    </a:lnTo>
                    <a:lnTo>
                      <a:pt x="1122" y="48"/>
                    </a:lnTo>
                    <a:lnTo>
                      <a:pt x="1094" y="38"/>
                    </a:lnTo>
                    <a:lnTo>
                      <a:pt x="1065" y="24"/>
                    </a:lnTo>
                    <a:lnTo>
                      <a:pt x="1041" y="14"/>
                    </a:lnTo>
                    <a:lnTo>
                      <a:pt x="1017" y="0"/>
                    </a:lnTo>
                    <a:lnTo>
                      <a:pt x="1012" y="0"/>
                    </a:lnTo>
                    <a:lnTo>
                      <a:pt x="1002" y="5"/>
                    </a:lnTo>
                    <a:lnTo>
                      <a:pt x="983" y="9"/>
                    </a:lnTo>
                    <a:lnTo>
                      <a:pt x="964" y="19"/>
                    </a:lnTo>
                    <a:lnTo>
                      <a:pt x="935" y="33"/>
                    </a:lnTo>
                    <a:lnTo>
                      <a:pt x="906" y="48"/>
                    </a:lnTo>
                    <a:lnTo>
                      <a:pt x="878" y="62"/>
                    </a:lnTo>
                    <a:lnTo>
                      <a:pt x="849" y="86"/>
                    </a:lnTo>
                    <a:lnTo>
                      <a:pt x="835" y="96"/>
                    </a:lnTo>
                    <a:lnTo>
                      <a:pt x="815" y="100"/>
                    </a:lnTo>
                    <a:lnTo>
                      <a:pt x="796" y="105"/>
                    </a:lnTo>
                    <a:lnTo>
                      <a:pt x="777" y="105"/>
                    </a:lnTo>
                    <a:lnTo>
                      <a:pt x="739" y="105"/>
                    </a:lnTo>
                    <a:lnTo>
                      <a:pt x="700" y="100"/>
                    </a:lnTo>
                    <a:lnTo>
                      <a:pt x="662" y="96"/>
                    </a:lnTo>
                    <a:lnTo>
                      <a:pt x="623" y="91"/>
                    </a:lnTo>
                    <a:lnTo>
                      <a:pt x="595" y="86"/>
                    </a:lnTo>
                    <a:lnTo>
                      <a:pt x="566" y="96"/>
                    </a:lnTo>
                    <a:lnTo>
                      <a:pt x="537" y="110"/>
                    </a:lnTo>
                    <a:lnTo>
                      <a:pt x="499" y="124"/>
                    </a:lnTo>
                    <a:lnTo>
                      <a:pt x="446" y="144"/>
                    </a:lnTo>
                    <a:lnTo>
                      <a:pt x="393" y="163"/>
                    </a:lnTo>
                    <a:lnTo>
                      <a:pt x="336" y="182"/>
                    </a:lnTo>
                    <a:lnTo>
                      <a:pt x="288" y="196"/>
                    </a:lnTo>
                    <a:lnTo>
                      <a:pt x="244" y="211"/>
                    </a:lnTo>
                    <a:lnTo>
                      <a:pt x="216" y="220"/>
                    </a:lnTo>
                    <a:lnTo>
                      <a:pt x="192" y="225"/>
                    </a:lnTo>
                    <a:lnTo>
                      <a:pt x="153" y="230"/>
                    </a:lnTo>
                    <a:lnTo>
                      <a:pt x="110" y="235"/>
                    </a:lnTo>
                    <a:lnTo>
                      <a:pt x="72" y="240"/>
                    </a:lnTo>
                    <a:lnTo>
                      <a:pt x="33" y="244"/>
                    </a:lnTo>
                    <a:lnTo>
                      <a:pt x="9" y="249"/>
                    </a:lnTo>
                    <a:lnTo>
                      <a:pt x="5" y="254"/>
                    </a:lnTo>
                    <a:lnTo>
                      <a:pt x="0" y="254"/>
                    </a:lnTo>
                    <a:lnTo>
                      <a:pt x="5" y="259"/>
                    </a:lnTo>
                    <a:lnTo>
                      <a:pt x="9" y="259"/>
                    </a:lnTo>
                    <a:lnTo>
                      <a:pt x="38" y="264"/>
                    </a:lnTo>
                    <a:lnTo>
                      <a:pt x="67" y="268"/>
                    </a:lnTo>
                    <a:lnTo>
                      <a:pt x="101" y="268"/>
                    </a:lnTo>
                    <a:lnTo>
                      <a:pt x="139" y="268"/>
                    </a:lnTo>
                    <a:lnTo>
                      <a:pt x="182" y="268"/>
                    </a:lnTo>
                    <a:lnTo>
                      <a:pt x="225" y="264"/>
                    </a:lnTo>
                    <a:lnTo>
                      <a:pt x="268" y="264"/>
                    </a:lnTo>
                    <a:lnTo>
                      <a:pt x="312" y="254"/>
                    </a:lnTo>
                    <a:lnTo>
                      <a:pt x="364" y="244"/>
                    </a:lnTo>
                    <a:lnTo>
                      <a:pt x="417" y="240"/>
                    </a:lnTo>
                    <a:lnTo>
                      <a:pt x="480" y="230"/>
                    </a:lnTo>
                    <a:lnTo>
                      <a:pt x="532" y="220"/>
                    </a:lnTo>
                    <a:lnTo>
                      <a:pt x="580" y="216"/>
                    </a:lnTo>
                    <a:lnTo>
                      <a:pt x="619" y="216"/>
                    </a:lnTo>
                    <a:lnTo>
                      <a:pt x="628" y="216"/>
                    </a:lnTo>
                    <a:lnTo>
                      <a:pt x="638" y="216"/>
                    </a:lnTo>
                    <a:lnTo>
                      <a:pt x="638" y="220"/>
                    </a:lnTo>
                    <a:lnTo>
                      <a:pt x="633" y="225"/>
                    </a:lnTo>
                    <a:lnTo>
                      <a:pt x="619" y="235"/>
                    </a:lnTo>
                    <a:lnTo>
                      <a:pt x="609" y="249"/>
                    </a:lnTo>
                    <a:lnTo>
                      <a:pt x="604" y="259"/>
                    </a:lnTo>
                    <a:lnTo>
                      <a:pt x="609" y="268"/>
                    </a:lnTo>
                    <a:lnTo>
                      <a:pt x="614" y="283"/>
                    </a:lnTo>
                    <a:lnTo>
                      <a:pt x="633" y="292"/>
                    </a:lnTo>
                    <a:lnTo>
                      <a:pt x="657" y="297"/>
                    </a:lnTo>
                    <a:lnTo>
                      <a:pt x="686" y="307"/>
                    </a:lnTo>
                    <a:lnTo>
                      <a:pt x="719" y="311"/>
                    </a:lnTo>
                    <a:lnTo>
                      <a:pt x="748" y="316"/>
                    </a:lnTo>
                    <a:lnTo>
                      <a:pt x="767" y="316"/>
                    </a:lnTo>
                    <a:lnTo>
                      <a:pt x="787" y="316"/>
                    </a:lnTo>
                    <a:lnTo>
                      <a:pt x="801" y="316"/>
                    </a:lnTo>
                    <a:lnTo>
                      <a:pt x="815" y="307"/>
                    </a:lnTo>
                    <a:lnTo>
                      <a:pt x="835" y="297"/>
                    </a:lnTo>
                    <a:lnTo>
                      <a:pt x="854" y="278"/>
                    </a:lnTo>
                    <a:lnTo>
                      <a:pt x="878" y="259"/>
                    </a:lnTo>
                    <a:lnTo>
                      <a:pt x="902" y="235"/>
                    </a:lnTo>
                    <a:lnTo>
                      <a:pt x="921" y="216"/>
                    </a:lnTo>
                    <a:lnTo>
                      <a:pt x="945" y="192"/>
                    </a:lnTo>
                    <a:lnTo>
                      <a:pt x="964" y="177"/>
                    </a:lnTo>
                    <a:lnTo>
                      <a:pt x="983" y="168"/>
                    </a:lnTo>
                    <a:lnTo>
                      <a:pt x="993" y="163"/>
                    </a:lnTo>
                    <a:lnTo>
                      <a:pt x="1002" y="163"/>
                    </a:lnTo>
                    <a:lnTo>
                      <a:pt x="1007" y="163"/>
                    </a:lnTo>
                    <a:lnTo>
                      <a:pt x="1012" y="168"/>
                    </a:lnTo>
                    <a:lnTo>
                      <a:pt x="1026" y="182"/>
                    </a:lnTo>
                    <a:lnTo>
                      <a:pt x="1036" y="196"/>
                    </a:lnTo>
                    <a:lnTo>
                      <a:pt x="1050" y="206"/>
                    </a:lnTo>
                    <a:lnTo>
                      <a:pt x="1065" y="216"/>
                    </a:lnTo>
                    <a:lnTo>
                      <a:pt x="1084" y="225"/>
                    </a:lnTo>
                    <a:lnTo>
                      <a:pt x="1108" y="230"/>
                    </a:lnTo>
                    <a:lnTo>
                      <a:pt x="1132" y="230"/>
                    </a:lnTo>
                    <a:lnTo>
                      <a:pt x="1166" y="225"/>
                    </a:lnTo>
                    <a:lnTo>
                      <a:pt x="1204" y="220"/>
                    </a:lnTo>
                    <a:lnTo>
                      <a:pt x="1257" y="216"/>
                    </a:lnTo>
                    <a:lnTo>
                      <a:pt x="1314" y="216"/>
                    </a:lnTo>
                    <a:lnTo>
                      <a:pt x="1377" y="216"/>
                    </a:lnTo>
                    <a:lnTo>
                      <a:pt x="1434" y="216"/>
                    </a:lnTo>
                    <a:lnTo>
                      <a:pt x="1492" y="220"/>
                    </a:lnTo>
                    <a:lnTo>
                      <a:pt x="1535" y="230"/>
                    </a:lnTo>
                    <a:lnTo>
                      <a:pt x="1568" y="240"/>
                    </a:lnTo>
                    <a:lnTo>
                      <a:pt x="1592" y="249"/>
                    </a:lnTo>
                    <a:lnTo>
                      <a:pt x="1616" y="254"/>
                    </a:lnTo>
                    <a:lnTo>
                      <a:pt x="1636" y="254"/>
                    </a:lnTo>
                    <a:lnTo>
                      <a:pt x="1655" y="254"/>
                    </a:lnTo>
                    <a:lnTo>
                      <a:pt x="1674" y="249"/>
                    </a:lnTo>
                    <a:lnTo>
                      <a:pt x="1688" y="244"/>
                    </a:lnTo>
                    <a:lnTo>
                      <a:pt x="1708" y="235"/>
                    </a:lnTo>
                    <a:lnTo>
                      <a:pt x="1732" y="230"/>
                    </a:lnTo>
                    <a:lnTo>
                      <a:pt x="1751" y="225"/>
                    </a:lnTo>
                    <a:lnTo>
                      <a:pt x="1770" y="216"/>
                    </a:lnTo>
                    <a:lnTo>
                      <a:pt x="1784" y="211"/>
                    </a:lnTo>
                    <a:lnTo>
                      <a:pt x="1794" y="206"/>
                    </a:lnTo>
                    <a:lnTo>
                      <a:pt x="1808" y="196"/>
                    </a:lnTo>
                    <a:lnTo>
                      <a:pt x="1823" y="192"/>
                    </a:lnTo>
                    <a:lnTo>
                      <a:pt x="1837" y="192"/>
                    </a:lnTo>
                    <a:lnTo>
                      <a:pt x="1856" y="192"/>
                    </a:lnTo>
                    <a:lnTo>
                      <a:pt x="1871" y="187"/>
                    </a:lnTo>
                    <a:lnTo>
                      <a:pt x="1866" y="187"/>
                    </a:lnTo>
                    <a:lnTo>
                      <a:pt x="1856" y="182"/>
                    </a:lnTo>
                    <a:lnTo>
                      <a:pt x="1842" y="172"/>
                    </a:lnTo>
                    <a:lnTo>
                      <a:pt x="1823" y="168"/>
                    </a:lnTo>
                    <a:lnTo>
                      <a:pt x="1803" y="163"/>
                    </a:lnTo>
                    <a:lnTo>
                      <a:pt x="1789" y="158"/>
                    </a:lnTo>
                    <a:lnTo>
                      <a:pt x="1784" y="158"/>
                    </a:lnTo>
                    <a:close/>
                  </a:path>
                </a:pathLst>
              </a:custGeom>
              <a:solidFill>
                <a:srgbClr val="A4C4D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31" name="Freeform 207"/>
              <p:cNvSpPr>
                <a:spLocks/>
              </p:cNvSpPr>
              <p:nvPr/>
            </p:nvSpPr>
            <p:spPr bwMode="auto">
              <a:xfrm>
                <a:off x="1455" y="11005"/>
                <a:ext cx="1809" cy="297"/>
              </a:xfrm>
              <a:custGeom>
                <a:avLst/>
                <a:gdLst/>
                <a:ahLst/>
                <a:cxnLst>
                  <a:cxn ang="0">
                    <a:pos x="610" y="273"/>
                  </a:cxn>
                  <a:cxn ang="0">
                    <a:pos x="590" y="244"/>
                  </a:cxn>
                  <a:cxn ang="0">
                    <a:pos x="624" y="211"/>
                  </a:cxn>
                  <a:cxn ang="0">
                    <a:pos x="614" y="201"/>
                  </a:cxn>
                  <a:cxn ang="0">
                    <a:pos x="514" y="211"/>
                  </a:cxn>
                  <a:cxn ang="0">
                    <a:pos x="336" y="240"/>
                  </a:cxn>
                  <a:cxn ang="0">
                    <a:pos x="202" y="259"/>
                  </a:cxn>
                  <a:cxn ang="0">
                    <a:pos x="92" y="264"/>
                  </a:cxn>
                  <a:cxn ang="0">
                    <a:pos x="15" y="254"/>
                  </a:cxn>
                  <a:cxn ang="0">
                    <a:pos x="0" y="249"/>
                  </a:cxn>
                  <a:cxn ang="0">
                    <a:pos x="53" y="240"/>
                  </a:cxn>
                  <a:cxn ang="0">
                    <a:pos x="159" y="225"/>
                  </a:cxn>
                  <a:cxn ang="0">
                    <a:pos x="255" y="196"/>
                  </a:cxn>
                  <a:cxn ang="0">
                    <a:pos x="413" y="144"/>
                  </a:cxn>
                  <a:cxn ang="0">
                    <a:pos x="533" y="96"/>
                  </a:cxn>
                  <a:cxn ang="0">
                    <a:pos x="629" y="96"/>
                  </a:cxn>
                  <a:cxn ang="0">
                    <a:pos x="744" y="105"/>
                  </a:cxn>
                  <a:cxn ang="0">
                    <a:pos x="802" y="96"/>
                  </a:cxn>
                  <a:cxn ang="0">
                    <a:pos x="873" y="48"/>
                  </a:cxn>
                  <a:cxn ang="0">
                    <a:pos x="950" y="9"/>
                  </a:cxn>
                  <a:cxn ang="0">
                    <a:pos x="984" y="0"/>
                  </a:cxn>
                  <a:cxn ang="0">
                    <a:pos x="1061" y="38"/>
                  </a:cxn>
                  <a:cxn ang="0">
                    <a:pos x="1137" y="67"/>
                  </a:cxn>
                  <a:cxn ang="0">
                    <a:pos x="1200" y="86"/>
                  </a:cxn>
                  <a:cxn ang="0">
                    <a:pos x="1257" y="91"/>
                  </a:cxn>
                  <a:cxn ang="0">
                    <a:pos x="1300" y="91"/>
                  </a:cxn>
                  <a:cxn ang="0">
                    <a:pos x="1339" y="100"/>
                  </a:cxn>
                  <a:cxn ang="0">
                    <a:pos x="1392" y="105"/>
                  </a:cxn>
                  <a:cxn ang="0">
                    <a:pos x="1454" y="105"/>
                  </a:cxn>
                  <a:cxn ang="0">
                    <a:pos x="1521" y="105"/>
                  </a:cxn>
                  <a:cxn ang="0">
                    <a:pos x="1588" y="120"/>
                  </a:cxn>
                  <a:cxn ang="0">
                    <a:pos x="1646" y="134"/>
                  </a:cxn>
                  <a:cxn ang="0">
                    <a:pos x="1684" y="144"/>
                  </a:cxn>
                  <a:cxn ang="0">
                    <a:pos x="1737" y="153"/>
                  </a:cxn>
                  <a:cxn ang="0">
                    <a:pos x="1766" y="163"/>
                  </a:cxn>
                  <a:cxn ang="0">
                    <a:pos x="1804" y="177"/>
                  </a:cxn>
                  <a:cxn ang="0">
                    <a:pos x="1794" y="182"/>
                  </a:cxn>
                  <a:cxn ang="0">
                    <a:pos x="1747" y="192"/>
                  </a:cxn>
                  <a:cxn ang="0">
                    <a:pos x="1713" y="211"/>
                  </a:cxn>
                  <a:cxn ang="0">
                    <a:pos x="1655" y="225"/>
                  </a:cxn>
                  <a:cxn ang="0">
                    <a:pos x="1603" y="240"/>
                  </a:cxn>
                  <a:cxn ang="0">
                    <a:pos x="1540" y="235"/>
                  </a:cxn>
                  <a:cxn ang="0">
                    <a:pos x="1444" y="211"/>
                  </a:cxn>
                  <a:cxn ang="0">
                    <a:pos x="1286" y="206"/>
                  </a:cxn>
                  <a:cxn ang="0">
                    <a:pos x="1147" y="216"/>
                  </a:cxn>
                  <a:cxn ang="0">
                    <a:pos x="1065" y="216"/>
                  </a:cxn>
                  <a:cxn ang="0">
                    <a:pos x="1008" y="192"/>
                  </a:cxn>
                  <a:cxn ang="0">
                    <a:pos x="974" y="158"/>
                  </a:cxn>
                  <a:cxn ang="0">
                    <a:pos x="921" y="177"/>
                  </a:cxn>
                  <a:cxn ang="0">
                    <a:pos x="854" y="235"/>
                  </a:cxn>
                  <a:cxn ang="0">
                    <a:pos x="792" y="283"/>
                  </a:cxn>
                  <a:cxn ang="0">
                    <a:pos x="749" y="297"/>
                  </a:cxn>
                  <a:cxn ang="0">
                    <a:pos x="667" y="288"/>
                  </a:cxn>
                </a:cxnLst>
                <a:rect l="0" t="0" r="r" b="b"/>
                <a:pathLst>
                  <a:path w="1809" h="297">
                    <a:moveTo>
                      <a:pt x="667" y="288"/>
                    </a:moveTo>
                    <a:lnTo>
                      <a:pt x="634" y="283"/>
                    </a:lnTo>
                    <a:lnTo>
                      <a:pt x="610" y="273"/>
                    </a:lnTo>
                    <a:lnTo>
                      <a:pt x="600" y="264"/>
                    </a:lnTo>
                    <a:lnTo>
                      <a:pt x="590" y="254"/>
                    </a:lnTo>
                    <a:lnTo>
                      <a:pt x="590" y="244"/>
                    </a:lnTo>
                    <a:lnTo>
                      <a:pt x="600" y="235"/>
                    </a:lnTo>
                    <a:lnTo>
                      <a:pt x="610" y="220"/>
                    </a:lnTo>
                    <a:lnTo>
                      <a:pt x="624" y="211"/>
                    </a:lnTo>
                    <a:lnTo>
                      <a:pt x="624" y="206"/>
                    </a:lnTo>
                    <a:lnTo>
                      <a:pt x="624" y="201"/>
                    </a:lnTo>
                    <a:lnTo>
                      <a:pt x="614" y="201"/>
                    </a:lnTo>
                    <a:lnTo>
                      <a:pt x="605" y="201"/>
                    </a:lnTo>
                    <a:lnTo>
                      <a:pt x="566" y="201"/>
                    </a:lnTo>
                    <a:lnTo>
                      <a:pt x="514" y="211"/>
                    </a:lnTo>
                    <a:lnTo>
                      <a:pt x="456" y="220"/>
                    </a:lnTo>
                    <a:lnTo>
                      <a:pt x="394" y="230"/>
                    </a:lnTo>
                    <a:lnTo>
                      <a:pt x="336" y="240"/>
                    </a:lnTo>
                    <a:lnTo>
                      <a:pt x="283" y="244"/>
                    </a:lnTo>
                    <a:lnTo>
                      <a:pt x="240" y="254"/>
                    </a:lnTo>
                    <a:lnTo>
                      <a:pt x="202" y="259"/>
                    </a:lnTo>
                    <a:lnTo>
                      <a:pt x="164" y="259"/>
                    </a:lnTo>
                    <a:lnTo>
                      <a:pt x="125" y="264"/>
                    </a:lnTo>
                    <a:lnTo>
                      <a:pt x="92" y="264"/>
                    </a:lnTo>
                    <a:lnTo>
                      <a:pt x="63" y="264"/>
                    </a:lnTo>
                    <a:lnTo>
                      <a:pt x="39" y="259"/>
                    </a:lnTo>
                    <a:lnTo>
                      <a:pt x="15" y="254"/>
                    </a:lnTo>
                    <a:lnTo>
                      <a:pt x="5" y="254"/>
                    </a:lnTo>
                    <a:lnTo>
                      <a:pt x="0" y="254"/>
                    </a:lnTo>
                    <a:lnTo>
                      <a:pt x="0" y="249"/>
                    </a:lnTo>
                    <a:lnTo>
                      <a:pt x="5" y="249"/>
                    </a:lnTo>
                    <a:lnTo>
                      <a:pt x="24" y="244"/>
                    </a:lnTo>
                    <a:lnTo>
                      <a:pt x="53" y="240"/>
                    </a:lnTo>
                    <a:lnTo>
                      <a:pt x="92" y="235"/>
                    </a:lnTo>
                    <a:lnTo>
                      <a:pt x="125" y="230"/>
                    </a:lnTo>
                    <a:lnTo>
                      <a:pt x="159" y="225"/>
                    </a:lnTo>
                    <a:lnTo>
                      <a:pt x="183" y="220"/>
                    </a:lnTo>
                    <a:lnTo>
                      <a:pt x="211" y="211"/>
                    </a:lnTo>
                    <a:lnTo>
                      <a:pt x="255" y="196"/>
                    </a:lnTo>
                    <a:lnTo>
                      <a:pt x="303" y="182"/>
                    </a:lnTo>
                    <a:lnTo>
                      <a:pt x="360" y="163"/>
                    </a:lnTo>
                    <a:lnTo>
                      <a:pt x="413" y="144"/>
                    </a:lnTo>
                    <a:lnTo>
                      <a:pt x="466" y="124"/>
                    </a:lnTo>
                    <a:lnTo>
                      <a:pt x="504" y="110"/>
                    </a:lnTo>
                    <a:lnTo>
                      <a:pt x="533" y="96"/>
                    </a:lnTo>
                    <a:lnTo>
                      <a:pt x="562" y="86"/>
                    </a:lnTo>
                    <a:lnTo>
                      <a:pt x="590" y="91"/>
                    </a:lnTo>
                    <a:lnTo>
                      <a:pt x="629" y="96"/>
                    </a:lnTo>
                    <a:lnTo>
                      <a:pt x="667" y="100"/>
                    </a:lnTo>
                    <a:lnTo>
                      <a:pt x="706" y="105"/>
                    </a:lnTo>
                    <a:lnTo>
                      <a:pt x="744" y="105"/>
                    </a:lnTo>
                    <a:lnTo>
                      <a:pt x="763" y="105"/>
                    </a:lnTo>
                    <a:lnTo>
                      <a:pt x="782" y="100"/>
                    </a:lnTo>
                    <a:lnTo>
                      <a:pt x="802" y="96"/>
                    </a:lnTo>
                    <a:lnTo>
                      <a:pt x="816" y="86"/>
                    </a:lnTo>
                    <a:lnTo>
                      <a:pt x="845" y="62"/>
                    </a:lnTo>
                    <a:lnTo>
                      <a:pt x="873" y="48"/>
                    </a:lnTo>
                    <a:lnTo>
                      <a:pt x="902" y="33"/>
                    </a:lnTo>
                    <a:lnTo>
                      <a:pt x="931" y="19"/>
                    </a:lnTo>
                    <a:lnTo>
                      <a:pt x="950" y="9"/>
                    </a:lnTo>
                    <a:lnTo>
                      <a:pt x="969" y="5"/>
                    </a:lnTo>
                    <a:lnTo>
                      <a:pt x="979" y="0"/>
                    </a:lnTo>
                    <a:lnTo>
                      <a:pt x="984" y="0"/>
                    </a:lnTo>
                    <a:lnTo>
                      <a:pt x="1008" y="14"/>
                    </a:lnTo>
                    <a:lnTo>
                      <a:pt x="1032" y="24"/>
                    </a:lnTo>
                    <a:lnTo>
                      <a:pt x="1061" y="38"/>
                    </a:lnTo>
                    <a:lnTo>
                      <a:pt x="1089" y="48"/>
                    </a:lnTo>
                    <a:lnTo>
                      <a:pt x="1113" y="57"/>
                    </a:lnTo>
                    <a:lnTo>
                      <a:pt x="1137" y="67"/>
                    </a:lnTo>
                    <a:lnTo>
                      <a:pt x="1156" y="72"/>
                    </a:lnTo>
                    <a:lnTo>
                      <a:pt x="1176" y="81"/>
                    </a:lnTo>
                    <a:lnTo>
                      <a:pt x="1200" y="86"/>
                    </a:lnTo>
                    <a:lnTo>
                      <a:pt x="1224" y="91"/>
                    </a:lnTo>
                    <a:lnTo>
                      <a:pt x="1243" y="91"/>
                    </a:lnTo>
                    <a:lnTo>
                      <a:pt x="1257" y="91"/>
                    </a:lnTo>
                    <a:lnTo>
                      <a:pt x="1272" y="91"/>
                    </a:lnTo>
                    <a:lnTo>
                      <a:pt x="1286" y="91"/>
                    </a:lnTo>
                    <a:lnTo>
                      <a:pt x="1300" y="91"/>
                    </a:lnTo>
                    <a:lnTo>
                      <a:pt x="1310" y="96"/>
                    </a:lnTo>
                    <a:lnTo>
                      <a:pt x="1324" y="96"/>
                    </a:lnTo>
                    <a:lnTo>
                      <a:pt x="1339" y="100"/>
                    </a:lnTo>
                    <a:lnTo>
                      <a:pt x="1358" y="100"/>
                    </a:lnTo>
                    <a:lnTo>
                      <a:pt x="1372" y="105"/>
                    </a:lnTo>
                    <a:lnTo>
                      <a:pt x="1392" y="105"/>
                    </a:lnTo>
                    <a:lnTo>
                      <a:pt x="1411" y="105"/>
                    </a:lnTo>
                    <a:lnTo>
                      <a:pt x="1430" y="105"/>
                    </a:lnTo>
                    <a:lnTo>
                      <a:pt x="1454" y="105"/>
                    </a:lnTo>
                    <a:lnTo>
                      <a:pt x="1473" y="105"/>
                    </a:lnTo>
                    <a:lnTo>
                      <a:pt x="1497" y="105"/>
                    </a:lnTo>
                    <a:lnTo>
                      <a:pt x="1521" y="105"/>
                    </a:lnTo>
                    <a:lnTo>
                      <a:pt x="1545" y="110"/>
                    </a:lnTo>
                    <a:lnTo>
                      <a:pt x="1569" y="115"/>
                    </a:lnTo>
                    <a:lnTo>
                      <a:pt x="1588" y="120"/>
                    </a:lnTo>
                    <a:lnTo>
                      <a:pt x="1612" y="124"/>
                    </a:lnTo>
                    <a:lnTo>
                      <a:pt x="1631" y="129"/>
                    </a:lnTo>
                    <a:lnTo>
                      <a:pt x="1646" y="134"/>
                    </a:lnTo>
                    <a:lnTo>
                      <a:pt x="1655" y="139"/>
                    </a:lnTo>
                    <a:lnTo>
                      <a:pt x="1670" y="139"/>
                    </a:lnTo>
                    <a:lnTo>
                      <a:pt x="1684" y="144"/>
                    </a:lnTo>
                    <a:lnTo>
                      <a:pt x="1703" y="148"/>
                    </a:lnTo>
                    <a:lnTo>
                      <a:pt x="1718" y="153"/>
                    </a:lnTo>
                    <a:lnTo>
                      <a:pt x="1737" y="153"/>
                    </a:lnTo>
                    <a:lnTo>
                      <a:pt x="1751" y="158"/>
                    </a:lnTo>
                    <a:lnTo>
                      <a:pt x="1756" y="158"/>
                    </a:lnTo>
                    <a:lnTo>
                      <a:pt x="1766" y="163"/>
                    </a:lnTo>
                    <a:lnTo>
                      <a:pt x="1780" y="168"/>
                    </a:lnTo>
                    <a:lnTo>
                      <a:pt x="1794" y="172"/>
                    </a:lnTo>
                    <a:lnTo>
                      <a:pt x="1804" y="177"/>
                    </a:lnTo>
                    <a:lnTo>
                      <a:pt x="1809" y="177"/>
                    </a:lnTo>
                    <a:lnTo>
                      <a:pt x="1809" y="182"/>
                    </a:lnTo>
                    <a:lnTo>
                      <a:pt x="1794" y="182"/>
                    </a:lnTo>
                    <a:lnTo>
                      <a:pt x="1775" y="182"/>
                    </a:lnTo>
                    <a:lnTo>
                      <a:pt x="1761" y="187"/>
                    </a:lnTo>
                    <a:lnTo>
                      <a:pt x="1747" y="192"/>
                    </a:lnTo>
                    <a:lnTo>
                      <a:pt x="1737" y="196"/>
                    </a:lnTo>
                    <a:lnTo>
                      <a:pt x="1727" y="201"/>
                    </a:lnTo>
                    <a:lnTo>
                      <a:pt x="1713" y="211"/>
                    </a:lnTo>
                    <a:lnTo>
                      <a:pt x="1699" y="216"/>
                    </a:lnTo>
                    <a:lnTo>
                      <a:pt x="1679" y="220"/>
                    </a:lnTo>
                    <a:lnTo>
                      <a:pt x="1655" y="225"/>
                    </a:lnTo>
                    <a:lnTo>
                      <a:pt x="1636" y="230"/>
                    </a:lnTo>
                    <a:lnTo>
                      <a:pt x="1617" y="235"/>
                    </a:lnTo>
                    <a:lnTo>
                      <a:pt x="1603" y="240"/>
                    </a:lnTo>
                    <a:lnTo>
                      <a:pt x="1583" y="240"/>
                    </a:lnTo>
                    <a:lnTo>
                      <a:pt x="1564" y="235"/>
                    </a:lnTo>
                    <a:lnTo>
                      <a:pt x="1540" y="235"/>
                    </a:lnTo>
                    <a:lnTo>
                      <a:pt x="1516" y="225"/>
                    </a:lnTo>
                    <a:lnTo>
                      <a:pt x="1487" y="216"/>
                    </a:lnTo>
                    <a:lnTo>
                      <a:pt x="1444" y="211"/>
                    </a:lnTo>
                    <a:lnTo>
                      <a:pt x="1392" y="206"/>
                    </a:lnTo>
                    <a:lnTo>
                      <a:pt x="1339" y="206"/>
                    </a:lnTo>
                    <a:lnTo>
                      <a:pt x="1286" y="206"/>
                    </a:lnTo>
                    <a:lnTo>
                      <a:pt x="1233" y="206"/>
                    </a:lnTo>
                    <a:lnTo>
                      <a:pt x="1185" y="211"/>
                    </a:lnTo>
                    <a:lnTo>
                      <a:pt x="1147" y="216"/>
                    </a:lnTo>
                    <a:lnTo>
                      <a:pt x="1113" y="216"/>
                    </a:lnTo>
                    <a:lnTo>
                      <a:pt x="1089" y="216"/>
                    </a:lnTo>
                    <a:lnTo>
                      <a:pt x="1065" y="216"/>
                    </a:lnTo>
                    <a:lnTo>
                      <a:pt x="1041" y="206"/>
                    </a:lnTo>
                    <a:lnTo>
                      <a:pt x="1027" y="201"/>
                    </a:lnTo>
                    <a:lnTo>
                      <a:pt x="1008" y="192"/>
                    </a:lnTo>
                    <a:lnTo>
                      <a:pt x="998" y="177"/>
                    </a:lnTo>
                    <a:lnTo>
                      <a:pt x="984" y="163"/>
                    </a:lnTo>
                    <a:lnTo>
                      <a:pt x="974" y="158"/>
                    </a:lnTo>
                    <a:lnTo>
                      <a:pt x="955" y="158"/>
                    </a:lnTo>
                    <a:lnTo>
                      <a:pt x="941" y="168"/>
                    </a:lnTo>
                    <a:lnTo>
                      <a:pt x="921" y="177"/>
                    </a:lnTo>
                    <a:lnTo>
                      <a:pt x="897" y="196"/>
                    </a:lnTo>
                    <a:lnTo>
                      <a:pt x="878" y="216"/>
                    </a:lnTo>
                    <a:lnTo>
                      <a:pt x="854" y="235"/>
                    </a:lnTo>
                    <a:lnTo>
                      <a:pt x="830" y="259"/>
                    </a:lnTo>
                    <a:lnTo>
                      <a:pt x="811" y="273"/>
                    </a:lnTo>
                    <a:lnTo>
                      <a:pt x="792" y="283"/>
                    </a:lnTo>
                    <a:lnTo>
                      <a:pt x="778" y="292"/>
                    </a:lnTo>
                    <a:lnTo>
                      <a:pt x="763" y="297"/>
                    </a:lnTo>
                    <a:lnTo>
                      <a:pt x="749" y="297"/>
                    </a:lnTo>
                    <a:lnTo>
                      <a:pt x="725" y="297"/>
                    </a:lnTo>
                    <a:lnTo>
                      <a:pt x="701" y="292"/>
                    </a:lnTo>
                    <a:lnTo>
                      <a:pt x="667" y="288"/>
                    </a:lnTo>
                    <a:close/>
                  </a:path>
                </a:pathLst>
              </a:custGeom>
              <a:solidFill>
                <a:srgbClr val="9CBBD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32" name="Freeform 208"/>
              <p:cNvSpPr>
                <a:spLocks/>
              </p:cNvSpPr>
              <p:nvPr/>
            </p:nvSpPr>
            <p:spPr bwMode="auto">
              <a:xfrm>
                <a:off x="1489" y="11005"/>
                <a:ext cx="1751" cy="278"/>
              </a:xfrm>
              <a:custGeom>
                <a:avLst/>
                <a:gdLst/>
                <a:ahLst/>
                <a:cxnLst>
                  <a:cxn ang="0">
                    <a:pos x="590" y="254"/>
                  </a:cxn>
                  <a:cxn ang="0">
                    <a:pos x="576" y="230"/>
                  </a:cxn>
                  <a:cxn ang="0">
                    <a:pos x="609" y="196"/>
                  </a:cxn>
                  <a:cxn ang="0">
                    <a:pos x="604" y="187"/>
                  </a:cxn>
                  <a:cxn ang="0">
                    <a:pos x="494" y="196"/>
                  </a:cxn>
                  <a:cxn ang="0">
                    <a:pos x="307" y="230"/>
                  </a:cxn>
                  <a:cxn ang="0">
                    <a:pos x="177" y="249"/>
                  </a:cxn>
                  <a:cxn ang="0">
                    <a:pos x="86" y="259"/>
                  </a:cxn>
                  <a:cxn ang="0">
                    <a:pos x="14" y="254"/>
                  </a:cxn>
                  <a:cxn ang="0">
                    <a:pos x="14" y="240"/>
                  </a:cxn>
                  <a:cxn ang="0">
                    <a:pos x="96" y="230"/>
                  </a:cxn>
                  <a:cxn ang="0">
                    <a:pos x="177" y="211"/>
                  </a:cxn>
                  <a:cxn ang="0">
                    <a:pos x="326" y="163"/>
                  </a:cxn>
                  <a:cxn ang="0">
                    <a:pos x="470" y="110"/>
                  </a:cxn>
                  <a:cxn ang="0">
                    <a:pos x="556" y="91"/>
                  </a:cxn>
                  <a:cxn ang="0">
                    <a:pos x="672" y="105"/>
                  </a:cxn>
                  <a:cxn ang="0">
                    <a:pos x="748" y="100"/>
                  </a:cxn>
                  <a:cxn ang="0">
                    <a:pos x="811" y="62"/>
                  </a:cxn>
                  <a:cxn ang="0">
                    <a:pos x="897" y="19"/>
                  </a:cxn>
                  <a:cxn ang="0">
                    <a:pos x="945" y="0"/>
                  </a:cxn>
                  <a:cxn ang="0">
                    <a:pos x="998" y="24"/>
                  </a:cxn>
                  <a:cxn ang="0">
                    <a:pos x="1079" y="57"/>
                  </a:cxn>
                  <a:cxn ang="0">
                    <a:pos x="1142" y="81"/>
                  </a:cxn>
                  <a:cxn ang="0">
                    <a:pos x="1209" y="91"/>
                  </a:cxn>
                  <a:cxn ang="0">
                    <a:pos x="1252" y="91"/>
                  </a:cxn>
                  <a:cxn ang="0">
                    <a:pos x="1290" y="96"/>
                  </a:cxn>
                  <a:cxn ang="0">
                    <a:pos x="1338" y="105"/>
                  </a:cxn>
                  <a:cxn ang="0">
                    <a:pos x="1396" y="105"/>
                  </a:cxn>
                  <a:cxn ang="0">
                    <a:pos x="1463" y="105"/>
                  </a:cxn>
                  <a:cxn ang="0">
                    <a:pos x="1535" y="115"/>
                  </a:cxn>
                  <a:cxn ang="0">
                    <a:pos x="1597" y="129"/>
                  </a:cxn>
                  <a:cxn ang="0">
                    <a:pos x="1636" y="139"/>
                  </a:cxn>
                  <a:cxn ang="0">
                    <a:pos x="1684" y="153"/>
                  </a:cxn>
                  <a:cxn ang="0">
                    <a:pos x="1722" y="158"/>
                  </a:cxn>
                  <a:cxn ang="0">
                    <a:pos x="1746" y="168"/>
                  </a:cxn>
                  <a:cxn ang="0">
                    <a:pos x="1746" y="177"/>
                  </a:cxn>
                  <a:cxn ang="0">
                    <a:pos x="1698" y="177"/>
                  </a:cxn>
                  <a:cxn ang="0">
                    <a:pos x="1669" y="196"/>
                  </a:cxn>
                  <a:cxn ang="0">
                    <a:pos x="1626" y="216"/>
                  </a:cxn>
                  <a:cxn ang="0">
                    <a:pos x="1564" y="225"/>
                  </a:cxn>
                  <a:cxn ang="0">
                    <a:pos x="1511" y="220"/>
                  </a:cxn>
                  <a:cxn ang="0">
                    <a:pos x="1434" y="201"/>
                  </a:cxn>
                  <a:cxn ang="0">
                    <a:pos x="1305" y="192"/>
                  </a:cxn>
                  <a:cxn ang="0">
                    <a:pos x="1166" y="196"/>
                  </a:cxn>
                  <a:cxn ang="0">
                    <a:pos x="1065" y="206"/>
                  </a:cxn>
                  <a:cxn ang="0">
                    <a:pos x="998" y="192"/>
                  </a:cxn>
                  <a:cxn ang="0">
                    <a:pos x="955" y="158"/>
                  </a:cxn>
                  <a:cxn ang="0">
                    <a:pos x="911" y="153"/>
                  </a:cxn>
                  <a:cxn ang="0">
                    <a:pos x="849" y="196"/>
                  </a:cxn>
                  <a:cxn ang="0">
                    <a:pos x="787" y="249"/>
                  </a:cxn>
                  <a:cxn ang="0">
                    <a:pos x="739" y="278"/>
                  </a:cxn>
                  <a:cxn ang="0">
                    <a:pos x="676" y="273"/>
                  </a:cxn>
                </a:cxnLst>
                <a:rect l="0" t="0" r="r" b="b"/>
                <a:pathLst>
                  <a:path w="1751" h="278">
                    <a:moveTo>
                      <a:pt x="643" y="268"/>
                    </a:moveTo>
                    <a:lnTo>
                      <a:pt x="609" y="264"/>
                    </a:lnTo>
                    <a:lnTo>
                      <a:pt x="590" y="254"/>
                    </a:lnTo>
                    <a:lnTo>
                      <a:pt x="580" y="249"/>
                    </a:lnTo>
                    <a:lnTo>
                      <a:pt x="576" y="240"/>
                    </a:lnTo>
                    <a:lnTo>
                      <a:pt x="576" y="230"/>
                    </a:lnTo>
                    <a:lnTo>
                      <a:pt x="585" y="220"/>
                    </a:lnTo>
                    <a:lnTo>
                      <a:pt x="595" y="206"/>
                    </a:lnTo>
                    <a:lnTo>
                      <a:pt x="609" y="196"/>
                    </a:lnTo>
                    <a:lnTo>
                      <a:pt x="614" y="192"/>
                    </a:lnTo>
                    <a:lnTo>
                      <a:pt x="609" y="187"/>
                    </a:lnTo>
                    <a:lnTo>
                      <a:pt x="604" y="187"/>
                    </a:lnTo>
                    <a:lnTo>
                      <a:pt x="590" y="187"/>
                    </a:lnTo>
                    <a:lnTo>
                      <a:pt x="547" y="192"/>
                    </a:lnTo>
                    <a:lnTo>
                      <a:pt x="494" y="196"/>
                    </a:lnTo>
                    <a:lnTo>
                      <a:pt x="432" y="206"/>
                    </a:lnTo>
                    <a:lnTo>
                      <a:pt x="369" y="216"/>
                    </a:lnTo>
                    <a:lnTo>
                      <a:pt x="307" y="230"/>
                    </a:lnTo>
                    <a:lnTo>
                      <a:pt x="259" y="235"/>
                    </a:lnTo>
                    <a:lnTo>
                      <a:pt x="216" y="244"/>
                    </a:lnTo>
                    <a:lnTo>
                      <a:pt x="177" y="249"/>
                    </a:lnTo>
                    <a:lnTo>
                      <a:pt x="144" y="254"/>
                    </a:lnTo>
                    <a:lnTo>
                      <a:pt x="110" y="254"/>
                    </a:lnTo>
                    <a:lnTo>
                      <a:pt x="86" y="259"/>
                    </a:lnTo>
                    <a:lnTo>
                      <a:pt x="58" y="259"/>
                    </a:lnTo>
                    <a:lnTo>
                      <a:pt x="34" y="254"/>
                    </a:lnTo>
                    <a:lnTo>
                      <a:pt x="14" y="254"/>
                    </a:lnTo>
                    <a:lnTo>
                      <a:pt x="0" y="249"/>
                    </a:lnTo>
                    <a:lnTo>
                      <a:pt x="0" y="244"/>
                    </a:lnTo>
                    <a:lnTo>
                      <a:pt x="14" y="240"/>
                    </a:lnTo>
                    <a:lnTo>
                      <a:pt x="38" y="240"/>
                    </a:lnTo>
                    <a:lnTo>
                      <a:pt x="67" y="235"/>
                    </a:lnTo>
                    <a:lnTo>
                      <a:pt x="96" y="230"/>
                    </a:lnTo>
                    <a:lnTo>
                      <a:pt x="125" y="225"/>
                    </a:lnTo>
                    <a:lnTo>
                      <a:pt x="149" y="220"/>
                    </a:lnTo>
                    <a:lnTo>
                      <a:pt x="177" y="211"/>
                    </a:lnTo>
                    <a:lnTo>
                      <a:pt x="221" y="196"/>
                    </a:lnTo>
                    <a:lnTo>
                      <a:pt x="269" y="182"/>
                    </a:lnTo>
                    <a:lnTo>
                      <a:pt x="326" y="163"/>
                    </a:lnTo>
                    <a:lnTo>
                      <a:pt x="379" y="144"/>
                    </a:lnTo>
                    <a:lnTo>
                      <a:pt x="432" y="124"/>
                    </a:lnTo>
                    <a:lnTo>
                      <a:pt x="470" y="110"/>
                    </a:lnTo>
                    <a:lnTo>
                      <a:pt x="499" y="96"/>
                    </a:lnTo>
                    <a:lnTo>
                      <a:pt x="528" y="86"/>
                    </a:lnTo>
                    <a:lnTo>
                      <a:pt x="556" y="91"/>
                    </a:lnTo>
                    <a:lnTo>
                      <a:pt x="595" y="96"/>
                    </a:lnTo>
                    <a:lnTo>
                      <a:pt x="633" y="100"/>
                    </a:lnTo>
                    <a:lnTo>
                      <a:pt x="672" y="105"/>
                    </a:lnTo>
                    <a:lnTo>
                      <a:pt x="710" y="105"/>
                    </a:lnTo>
                    <a:lnTo>
                      <a:pt x="729" y="105"/>
                    </a:lnTo>
                    <a:lnTo>
                      <a:pt x="748" y="100"/>
                    </a:lnTo>
                    <a:lnTo>
                      <a:pt x="768" y="96"/>
                    </a:lnTo>
                    <a:lnTo>
                      <a:pt x="782" y="86"/>
                    </a:lnTo>
                    <a:lnTo>
                      <a:pt x="811" y="62"/>
                    </a:lnTo>
                    <a:lnTo>
                      <a:pt x="839" y="48"/>
                    </a:lnTo>
                    <a:lnTo>
                      <a:pt x="868" y="33"/>
                    </a:lnTo>
                    <a:lnTo>
                      <a:pt x="897" y="19"/>
                    </a:lnTo>
                    <a:lnTo>
                      <a:pt x="916" y="9"/>
                    </a:lnTo>
                    <a:lnTo>
                      <a:pt x="935" y="5"/>
                    </a:lnTo>
                    <a:lnTo>
                      <a:pt x="945" y="0"/>
                    </a:lnTo>
                    <a:lnTo>
                      <a:pt x="950" y="0"/>
                    </a:lnTo>
                    <a:lnTo>
                      <a:pt x="974" y="14"/>
                    </a:lnTo>
                    <a:lnTo>
                      <a:pt x="998" y="24"/>
                    </a:lnTo>
                    <a:lnTo>
                      <a:pt x="1027" y="38"/>
                    </a:lnTo>
                    <a:lnTo>
                      <a:pt x="1055" y="48"/>
                    </a:lnTo>
                    <a:lnTo>
                      <a:pt x="1079" y="57"/>
                    </a:lnTo>
                    <a:lnTo>
                      <a:pt x="1103" y="67"/>
                    </a:lnTo>
                    <a:lnTo>
                      <a:pt x="1122" y="72"/>
                    </a:lnTo>
                    <a:lnTo>
                      <a:pt x="1142" y="81"/>
                    </a:lnTo>
                    <a:lnTo>
                      <a:pt x="1166" y="86"/>
                    </a:lnTo>
                    <a:lnTo>
                      <a:pt x="1190" y="91"/>
                    </a:lnTo>
                    <a:lnTo>
                      <a:pt x="1209" y="91"/>
                    </a:lnTo>
                    <a:lnTo>
                      <a:pt x="1223" y="91"/>
                    </a:lnTo>
                    <a:lnTo>
                      <a:pt x="1238" y="91"/>
                    </a:lnTo>
                    <a:lnTo>
                      <a:pt x="1252" y="91"/>
                    </a:lnTo>
                    <a:lnTo>
                      <a:pt x="1266" y="91"/>
                    </a:lnTo>
                    <a:lnTo>
                      <a:pt x="1276" y="96"/>
                    </a:lnTo>
                    <a:lnTo>
                      <a:pt x="1290" y="96"/>
                    </a:lnTo>
                    <a:lnTo>
                      <a:pt x="1305" y="100"/>
                    </a:lnTo>
                    <a:lnTo>
                      <a:pt x="1324" y="100"/>
                    </a:lnTo>
                    <a:lnTo>
                      <a:pt x="1338" y="105"/>
                    </a:lnTo>
                    <a:lnTo>
                      <a:pt x="1358" y="105"/>
                    </a:lnTo>
                    <a:lnTo>
                      <a:pt x="1377" y="105"/>
                    </a:lnTo>
                    <a:lnTo>
                      <a:pt x="1396" y="105"/>
                    </a:lnTo>
                    <a:lnTo>
                      <a:pt x="1420" y="105"/>
                    </a:lnTo>
                    <a:lnTo>
                      <a:pt x="1439" y="105"/>
                    </a:lnTo>
                    <a:lnTo>
                      <a:pt x="1463" y="105"/>
                    </a:lnTo>
                    <a:lnTo>
                      <a:pt x="1487" y="105"/>
                    </a:lnTo>
                    <a:lnTo>
                      <a:pt x="1511" y="110"/>
                    </a:lnTo>
                    <a:lnTo>
                      <a:pt x="1535" y="115"/>
                    </a:lnTo>
                    <a:lnTo>
                      <a:pt x="1554" y="120"/>
                    </a:lnTo>
                    <a:lnTo>
                      <a:pt x="1578" y="124"/>
                    </a:lnTo>
                    <a:lnTo>
                      <a:pt x="1597" y="129"/>
                    </a:lnTo>
                    <a:lnTo>
                      <a:pt x="1612" y="134"/>
                    </a:lnTo>
                    <a:lnTo>
                      <a:pt x="1621" y="139"/>
                    </a:lnTo>
                    <a:lnTo>
                      <a:pt x="1636" y="139"/>
                    </a:lnTo>
                    <a:lnTo>
                      <a:pt x="1650" y="144"/>
                    </a:lnTo>
                    <a:lnTo>
                      <a:pt x="1669" y="148"/>
                    </a:lnTo>
                    <a:lnTo>
                      <a:pt x="1684" y="153"/>
                    </a:lnTo>
                    <a:lnTo>
                      <a:pt x="1703" y="153"/>
                    </a:lnTo>
                    <a:lnTo>
                      <a:pt x="1717" y="158"/>
                    </a:lnTo>
                    <a:lnTo>
                      <a:pt x="1722" y="158"/>
                    </a:lnTo>
                    <a:lnTo>
                      <a:pt x="1727" y="163"/>
                    </a:lnTo>
                    <a:lnTo>
                      <a:pt x="1736" y="163"/>
                    </a:lnTo>
                    <a:lnTo>
                      <a:pt x="1746" y="168"/>
                    </a:lnTo>
                    <a:lnTo>
                      <a:pt x="1751" y="172"/>
                    </a:lnTo>
                    <a:lnTo>
                      <a:pt x="1751" y="172"/>
                    </a:lnTo>
                    <a:lnTo>
                      <a:pt x="1746" y="177"/>
                    </a:lnTo>
                    <a:lnTo>
                      <a:pt x="1727" y="177"/>
                    </a:lnTo>
                    <a:lnTo>
                      <a:pt x="1713" y="177"/>
                    </a:lnTo>
                    <a:lnTo>
                      <a:pt x="1698" y="177"/>
                    </a:lnTo>
                    <a:lnTo>
                      <a:pt x="1689" y="182"/>
                    </a:lnTo>
                    <a:lnTo>
                      <a:pt x="1679" y="187"/>
                    </a:lnTo>
                    <a:lnTo>
                      <a:pt x="1669" y="196"/>
                    </a:lnTo>
                    <a:lnTo>
                      <a:pt x="1660" y="201"/>
                    </a:lnTo>
                    <a:lnTo>
                      <a:pt x="1645" y="206"/>
                    </a:lnTo>
                    <a:lnTo>
                      <a:pt x="1626" y="216"/>
                    </a:lnTo>
                    <a:lnTo>
                      <a:pt x="1602" y="220"/>
                    </a:lnTo>
                    <a:lnTo>
                      <a:pt x="1583" y="220"/>
                    </a:lnTo>
                    <a:lnTo>
                      <a:pt x="1564" y="225"/>
                    </a:lnTo>
                    <a:lnTo>
                      <a:pt x="1545" y="225"/>
                    </a:lnTo>
                    <a:lnTo>
                      <a:pt x="1530" y="225"/>
                    </a:lnTo>
                    <a:lnTo>
                      <a:pt x="1511" y="220"/>
                    </a:lnTo>
                    <a:lnTo>
                      <a:pt x="1487" y="216"/>
                    </a:lnTo>
                    <a:lnTo>
                      <a:pt x="1463" y="211"/>
                    </a:lnTo>
                    <a:lnTo>
                      <a:pt x="1434" y="201"/>
                    </a:lnTo>
                    <a:lnTo>
                      <a:pt x="1396" y="196"/>
                    </a:lnTo>
                    <a:lnTo>
                      <a:pt x="1348" y="196"/>
                    </a:lnTo>
                    <a:lnTo>
                      <a:pt x="1305" y="192"/>
                    </a:lnTo>
                    <a:lnTo>
                      <a:pt x="1257" y="192"/>
                    </a:lnTo>
                    <a:lnTo>
                      <a:pt x="1209" y="196"/>
                    </a:lnTo>
                    <a:lnTo>
                      <a:pt x="1166" y="196"/>
                    </a:lnTo>
                    <a:lnTo>
                      <a:pt x="1127" y="201"/>
                    </a:lnTo>
                    <a:lnTo>
                      <a:pt x="1094" y="206"/>
                    </a:lnTo>
                    <a:lnTo>
                      <a:pt x="1065" y="206"/>
                    </a:lnTo>
                    <a:lnTo>
                      <a:pt x="1041" y="206"/>
                    </a:lnTo>
                    <a:lnTo>
                      <a:pt x="1017" y="201"/>
                    </a:lnTo>
                    <a:lnTo>
                      <a:pt x="998" y="192"/>
                    </a:lnTo>
                    <a:lnTo>
                      <a:pt x="983" y="182"/>
                    </a:lnTo>
                    <a:lnTo>
                      <a:pt x="969" y="172"/>
                    </a:lnTo>
                    <a:lnTo>
                      <a:pt x="955" y="158"/>
                    </a:lnTo>
                    <a:lnTo>
                      <a:pt x="940" y="148"/>
                    </a:lnTo>
                    <a:lnTo>
                      <a:pt x="926" y="148"/>
                    </a:lnTo>
                    <a:lnTo>
                      <a:pt x="911" y="153"/>
                    </a:lnTo>
                    <a:lnTo>
                      <a:pt x="892" y="163"/>
                    </a:lnTo>
                    <a:lnTo>
                      <a:pt x="873" y="177"/>
                    </a:lnTo>
                    <a:lnTo>
                      <a:pt x="849" y="196"/>
                    </a:lnTo>
                    <a:lnTo>
                      <a:pt x="830" y="216"/>
                    </a:lnTo>
                    <a:lnTo>
                      <a:pt x="806" y="235"/>
                    </a:lnTo>
                    <a:lnTo>
                      <a:pt x="787" y="249"/>
                    </a:lnTo>
                    <a:lnTo>
                      <a:pt x="768" y="264"/>
                    </a:lnTo>
                    <a:lnTo>
                      <a:pt x="753" y="273"/>
                    </a:lnTo>
                    <a:lnTo>
                      <a:pt x="739" y="278"/>
                    </a:lnTo>
                    <a:lnTo>
                      <a:pt x="724" y="278"/>
                    </a:lnTo>
                    <a:lnTo>
                      <a:pt x="700" y="278"/>
                    </a:lnTo>
                    <a:lnTo>
                      <a:pt x="676" y="273"/>
                    </a:lnTo>
                    <a:lnTo>
                      <a:pt x="643" y="268"/>
                    </a:lnTo>
                    <a:close/>
                  </a:path>
                </a:pathLst>
              </a:custGeom>
              <a:solidFill>
                <a:srgbClr val="97B4C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33" name="Freeform 209"/>
              <p:cNvSpPr>
                <a:spLocks/>
              </p:cNvSpPr>
              <p:nvPr/>
            </p:nvSpPr>
            <p:spPr bwMode="auto">
              <a:xfrm>
                <a:off x="1518" y="11005"/>
                <a:ext cx="1703" cy="259"/>
              </a:xfrm>
              <a:custGeom>
                <a:avLst/>
                <a:gdLst/>
                <a:ahLst/>
                <a:cxnLst>
                  <a:cxn ang="0">
                    <a:pos x="575" y="240"/>
                  </a:cxn>
                  <a:cxn ang="0">
                    <a:pos x="566" y="216"/>
                  </a:cxn>
                  <a:cxn ang="0">
                    <a:pos x="604" y="182"/>
                  </a:cxn>
                  <a:cxn ang="0">
                    <a:pos x="595" y="172"/>
                  </a:cxn>
                  <a:cxn ang="0">
                    <a:pos x="479" y="187"/>
                  </a:cxn>
                  <a:cxn ang="0">
                    <a:pos x="288" y="220"/>
                  </a:cxn>
                  <a:cxn ang="0">
                    <a:pos x="158" y="240"/>
                  </a:cxn>
                  <a:cxn ang="0">
                    <a:pos x="81" y="249"/>
                  </a:cxn>
                  <a:cxn ang="0">
                    <a:pos x="19" y="249"/>
                  </a:cxn>
                  <a:cxn ang="0">
                    <a:pos x="9" y="240"/>
                  </a:cxn>
                  <a:cxn ang="0">
                    <a:pos x="72" y="230"/>
                  </a:cxn>
                  <a:cxn ang="0">
                    <a:pos x="148" y="211"/>
                  </a:cxn>
                  <a:cxn ang="0">
                    <a:pos x="297" y="163"/>
                  </a:cxn>
                  <a:cxn ang="0">
                    <a:pos x="441" y="110"/>
                  </a:cxn>
                  <a:cxn ang="0">
                    <a:pos x="527" y="91"/>
                  </a:cxn>
                  <a:cxn ang="0">
                    <a:pos x="643" y="105"/>
                  </a:cxn>
                  <a:cxn ang="0">
                    <a:pos x="719" y="100"/>
                  </a:cxn>
                  <a:cxn ang="0">
                    <a:pos x="782" y="62"/>
                  </a:cxn>
                  <a:cxn ang="0">
                    <a:pos x="868" y="19"/>
                  </a:cxn>
                  <a:cxn ang="0">
                    <a:pos x="916" y="0"/>
                  </a:cxn>
                  <a:cxn ang="0">
                    <a:pos x="969" y="24"/>
                  </a:cxn>
                  <a:cxn ang="0">
                    <a:pos x="1050" y="57"/>
                  </a:cxn>
                  <a:cxn ang="0">
                    <a:pos x="1113" y="81"/>
                  </a:cxn>
                  <a:cxn ang="0">
                    <a:pos x="1180" y="91"/>
                  </a:cxn>
                  <a:cxn ang="0">
                    <a:pos x="1223" y="91"/>
                  </a:cxn>
                  <a:cxn ang="0">
                    <a:pos x="1261" y="96"/>
                  </a:cxn>
                  <a:cxn ang="0">
                    <a:pos x="1309" y="105"/>
                  </a:cxn>
                  <a:cxn ang="0">
                    <a:pos x="1367" y="105"/>
                  </a:cxn>
                  <a:cxn ang="0">
                    <a:pos x="1434" y="105"/>
                  </a:cxn>
                  <a:cxn ang="0">
                    <a:pos x="1506" y="115"/>
                  </a:cxn>
                  <a:cxn ang="0">
                    <a:pos x="1568" y="129"/>
                  </a:cxn>
                  <a:cxn ang="0">
                    <a:pos x="1607" y="139"/>
                  </a:cxn>
                  <a:cxn ang="0">
                    <a:pos x="1655" y="153"/>
                  </a:cxn>
                  <a:cxn ang="0">
                    <a:pos x="1693" y="158"/>
                  </a:cxn>
                  <a:cxn ang="0">
                    <a:pos x="1703" y="163"/>
                  </a:cxn>
                  <a:cxn ang="0">
                    <a:pos x="1688" y="168"/>
                  </a:cxn>
                  <a:cxn ang="0">
                    <a:pos x="1640" y="172"/>
                  </a:cxn>
                  <a:cxn ang="0">
                    <a:pos x="1616" y="187"/>
                  </a:cxn>
                  <a:cxn ang="0">
                    <a:pos x="1578" y="206"/>
                  </a:cxn>
                  <a:cxn ang="0">
                    <a:pos x="1516" y="211"/>
                  </a:cxn>
                  <a:cxn ang="0">
                    <a:pos x="1458" y="206"/>
                  </a:cxn>
                  <a:cxn ang="0">
                    <a:pos x="1386" y="192"/>
                  </a:cxn>
                  <a:cxn ang="0">
                    <a:pos x="1271" y="182"/>
                  </a:cxn>
                  <a:cxn ang="0">
                    <a:pos x="1151" y="187"/>
                  </a:cxn>
                  <a:cxn ang="0">
                    <a:pos x="1050" y="196"/>
                  </a:cxn>
                  <a:cxn ang="0">
                    <a:pos x="978" y="187"/>
                  </a:cxn>
                  <a:cxn ang="0">
                    <a:pos x="930" y="153"/>
                  </a:cxn>
                  <a:cxn ang="0">
                    <a:pos x="887" y="144"/>
                  </a:cxn>
                  <a:cxn ang="0">
                    <a:pos x="830" y="177"/>
                  </a:cxn>
                  <a:cxn ang="0">
                    <a:pos x="767" y="230"/>
                  </a:cxn>
                  <a:cxn ang="0">
                    <a:pos x="719" y="254"/>
                  </a:cxn>
                  <a:cxn ang="0">
                    <a:pos x="657" y="254"/>
                  </a:cxn>
                </a:cxnLst>
                <a:rect l="0" t="0" r="r" b="b"/>
                <a:pathLst>
                  <a:path w="1703" h="259">
                    <a:moveTo>
                      <a:pt x="623" y="249"/>
                    </a:moveTo>
                    <a:lnTo>
                      <a:pt x="595" y="244"/>
                    </a:lnTo>
                    <a:lnTo>
                      <a:pt x="575" y="240"/>
                    </a:lnTo>
                    <a:lnTo>
                      <a:pt x="566" y="230"/>
                    </a:lnTo>
                    <a:lnTo>
                      <a:pt x="561" y="220"/>
                    </a:lnTo>
                    <a:lnTo>
                      <a:pt x="566" y="216"/>
                    </a:lnTo>
                    <a:lnTo>
                      <a:pt x="575" y="206"/>
                    </a:lnTo>
                    <a:lnTo>
                      <a:pt x="590" y="192"/>
                    </a:lnTo>
                    <a:lnTo>
                      <a:pt x="604" y="182"/>
                    </a:lnTo>
                    <a:lnTo>
                      <a:pt x="609" y="177"/>
                    </a:lnTo>
                    <a:lnTo>
                      <a:pt x="604" y="177"/>
                    </a:lnTo>
                    <a:lnTo>
                      <a:pt x="595" y="172"/>
                    </a:lnTo>
                    <a:lnTo>
                      <a:pt x="580" y="172"/>
                    </a:lnTo>
                    <a:lnTo>
                      <a:pt x="537" y="177"/>
                    </a:lnTo>
                    <a:lnTo>
                      <a:pt x="479" y="187"/>
                    </a:lnTo>
                    <a:lnTo>
                      <a:pt x="412" y="196"/>
                    </a:lnTo>
                    <a:lnTo>
                      <a:pt x="350" y="206"/>
                    </a:lnTo>
                    <a:lnTo>
                      <a:pt x="288" y="220"/>
                    </a:lnTo>
                    <a:lnTo>
                      <a:pt x="235" y="230"/>
                    </a:lnTo>
                    <a:lnTo>
                      <a:pt x="192" y="235"/>
                    </a:lnTo>
                    <a:lnTo>
                      <a:pt x="158" y="240"/>
                    </a:lnTo>
                    <a:lnTo>
                      <a:pt x="129" y="244"/>
                    </a:lnTo>
                    <a:lnTo>
                      <a:pt x="105" y="249"/>
                    </a:lnTo>
                    <a:lnTo>
                      <a:pt x="81" y="249"/>
                    </a:lnTo>
                    <a:lnTo>
                      <a:pt x="62" y="254"/>
                    </a:lnTo>
                    <a:lnTo>
                      <a:pt x="38" y="249"/>
                    </a:lnTo>
                    <a:lnTo>
                      <a:pt x="19" y="249"/>
                    </a:lnTo>
                    <a:lnTo>
                      <a:pt x="5" y="244"/>
                    </a:lnTo>
                    <a:lnTo>
                      <a:pt x="0" y="240"/>
                    </a:lnTo>
                    <a:lnTo>
                      <a:pt x="9" y="240"/>
                    </a:lnTo>
                    <a:lnTo>
                      <a:pt x="29" y="235"/>
                    </a:lnTo>
                    <a:lnTo>
                      <a:pt x="48" y="235"/>
                    </a:lnTo>
                    <a:lnTo>
                      <a:pt x="72" y="230"/>
                    </a:lnTo>
                    <a:lnTo>
                      <a:pt x="101" y="225"/>
                    </a:lnTo>
                    <a:lnTo>
                      <a:pt x="120" y="220"/>
                    </a:lnTo>
                    <a:lnTo>
                      <a:pt x="148" y="211"/>
                    </a:lnTo>
                    <a:lnTo>
                      <a:pt x="192" y="196"/>
                    </a:lnTo>
                    <a:lnTo>
                      <a:pt x="240" y="182"/>
                    </a:lnTo>
                    <a:lnTo>
                      <a:pt x="297" y="163"/>
                    </a:lnTo>
                    <a:lnTo>
                      <a:pt x="350" y="144"/>
                    </a:lnTo>
                    <a:lnTo>
                      <a:pt x="403" y="124"/>
                    </a:lnTo>
                    <a:lnTo>
                      <a:pt x="441" y="110"/>
                    </a:lnTo>
                    <a:lnTo>
                      <a:pt x="470" y="96"/>
                    </a:lnTo>
                    <a:lnTo>
                      <a:pt x="499" y="86"/>
                    </a:lnTo>
                    <a:lnTo>
                      <a:pt x="527" y="91"/>
                    </a:lnTo>
                    <a:lnTo>
                      <a:pt x="566" y="96"/>
                    </a:lnTo>
                    <a:lnTo>
                      <a:pt x="604" y="100"/>
                    </a:lnTo>
                    <a:lnTo>
                      <a:pt x="643" y="105"/>
                    </a:lnTo>
                    <a:lnTo>
                      <a:pt x="681" y="105"/>
                    </a:lnTo>
                    <a:lnTo>
                      <a:pt x="700" y="105"/>
                    </a:lnTo>
                    <a:lnTo>
                      <a:pt x="719" y="100"/>
                    </a:lnTo>
                    <a:lnTo>
                      <a:pt x="739" y="96"/>
                    </a:lnTo>
                    <a:lnTo>
                      <a:pt x="753" y="86"/>
                    </a:lnTo>
                    <a:lnTo>
                      <a:pt x="782" y="62"/>
                    </a:lnTo>
                    <a:lnTo>
                      <a:pt x="810" y="48"/>
                    </a:lnTo>
                    <a:lnTo>
                      <a:pt x="839" y="33"/>
                    </a:lnTo>
                    <a:lnTo>
                      <a:pt x="868" y="19"/>
                    </a:lnTo>
                    <a:lnTo>
                      <a:pt x="887" y="9"/>
                    </a:lnTo>
                    <a:lnTo>
                      <a:pt x="906" y="5"/>
                    </a:lnTo>
                    <a:lnTo>
                      <a:pt x="916" y="0"/>
                    </a:lnTo>
                    <a:lnTo>
                      <a:pt x="921" y="0"/>
                    </a:lnTo>
                    <a:lnTo>
                      <a:pt x="945" y="14"/>
                    </a:lnTo>
                    <a:lnTo>
                      <a:pt x="969" y="24"/>
                    </a:lnTo>
                    <a:lnTo>
                      <a:pt x="998" y="38"/>
                    </a:lnTo>
                    <a:lnTo>
                      <a:pt x="1026" y="48"/>
                    </a:lnTo>
                    <a:lnTo>
                      <a:pt x="1050" y="57"/>
                    </a:lnTo>
                    <a:lnTo>
                      <a:pt x="1074" y="67"/>
                    </a:lnTo>
                    <a:lnTo>
                      <a:pt x="1093" y="72"/>
                    </a:lnTo>
                    <a:lnTo>
                      <a:pt x="1113" y="81"/>
                    </a:lnTo>
                    <a:lnTo>
                      <a:pt x="1137" y="86"/>
                    </a:lnTo>
                    <a:lnTo>
                      <a:pt x="1161" y="91"/>
                    </a:lnTo>
                    <a:lnTo>
                      <a:pt x="1180" y="91"/>
                    </a:lnTo>
                    <a:lnTo>
                      <a:pt x="1194" y="91"/>
                    </a:lnTo>
                    <a:lnTo>
                      <a:pt x="1209" y="91"/>
                    </a:lnTo>
                    <a:lnTo>
                      <a:pt x="1223" y="91"/>
                    </a:lnTo>
                    <a:lnTo>
                      <a:pt x="1237" y="91"/>
                    </a:lnTo>
                    <a:lnTo>
                      <a:pt x="1247" y="96"/>
                    </a:lnTo>
                    <a:lnTo>
                      <a:pt x="1261" y="96"/>
                    </a:lnTo>
                    <a:lnTo>
                      <a:pt x="1276" y="100"/>
                    </a:lnTo>
                    <a:lnTo>
                      <a:pt x="1295" y="100"/>
                    </a:lnTo>
                    <a:lnTo>
                      <a:pt x="1309" y="105"/>
                    </a:lnTo>
                    <a:lnTo>
                      <a:pt x="1329" y="105"/>
                    </a:lnTo>
                    <a:lnTo>
                      <a:pt x="1348" y="105"/>
                    </a:lnTo>
                    <a:lnTo>
                      <a:pt x="1367" y="105"/>
                    </a:lnTo>
                    <a:lnTo>
                      <a:pt x="1391" y="105"/>
                    </a:lnTo>
                    <a:lnTo>
                      <a:pt x="1410" y="105"/>
                    </a:lnTo>
                    <a:lnTo>
                      <a:pt x="1434" y="105"/>
                    </a:lnTo>
                    <a:lnTo>
                      <a:pt x="1458" y="105"/>
                    </a:lnTo>
                    <a:lnTo>
                      <a:pt x="1482" y="110"/>
                    </a:lnTo>
                    <a:lnTo>
                      <a:pt x="1506" y="115"/>
                    </a:lnTo>
                    <a:lnTo>
                      <a:pt x="1525" y="120"/>
                    </a:lnTo>
                    <a:lnTo>
                      <a:pt x="1549" y="124"/>
                    </a:lnTo>
                    <a:lnTo>
                      <a:pt x="1568" y="129"/>
                    </a:lnTo>
                    <a:lnTo>
                      <a:pt x="1583" y="134"/>
                    </a:lnTo>
                    <a:lnTo>
                      <a:pt x="1592" y="139"/>
                    </a:lnTo>
                    <a:lnTo>
                      <a:pt x="1607" y="139"/>
                    </a:lnTo>
                    <a:lnTo>
                      <a:pt x="1621" y="144"/>
                    </a:lnTo>
                    <a:lnTo>
                      <a:pt x="1640" y="148"/>
                    </a:lnTo>
                    <a:lnTo>
                      <a:pt x="1655" y="153"/>
                    </a:lnTo>
                    <a:lnTo>
                      <a:pt x="1674" y="153"/>
                    </a:lnTo>
                    <a:lnTo>
                      <a:pt x="1688" y="158"/>
                    </a:lnTo>
                    <a:lnTo>
                      <a:pt x="1693" y="158"/>
                    </a:lnTo>
                    <a:lnTo>
                      <a:pt x="1693" y="158"/>
                    </a:lnTo>
                    <a:lnTo>
                      <a:pt x="1698" y="163"/>
                    </a:lnTo>
                    <a:lnTo>
                      <a:pt x="1703" y="163"/>
                    </a:lnTo>
                    <a:lnTo>
                      <a:pt x="1698" y="168"/>
                    </a:lnTo>
                    <a:lnTo>
                      <a:pt x="1698" y="168"/>
                    </a:lnTo>
                    <a:lnTo>
                      <a:pt x="1688" y="168"/>
                    </a:lnTo>
                    <a:lnTo>
                      <a:pt x="1669" y="168"/>
                    </a:lnTo>
                    <a:lnTo>
                      <a:pt x="1655" y="168"/>
                    </a:lnTo>
                    <a:lnTo>
                      <a:pt x="1640" y="172"/>
                    </a:lnTo>
                    <a:lnTo>
                      <a:pt x="1631" y="177"/>
                    </a:lnTo>
                    <a:lnTo>
                      <a:pt x="1626" y="182"/>
                    </a:lnTo>
                    <a:lnTo>
                      <a:pt x="1616" y="187"/>
                    </a:lnTo>
                    <a:lnTo>
                      <a:pt x="1612" y="192"/>
                    </a:lnTo>
                    <a:lnTo>
                      <a:pt x="1597" y="201"/>
                    </a:lnTo>
                    <a:lnTo>
                      <a:pt x="1578" y="206"/>
                    </a:lnTo>
                    <a:lnTo>
                      <a:pt x="1554" y="211"/>
                    </a:lnTo>
                    <a:lnTo>
                      <a:pt x="1535" y="211"/>
                    </a:lnTo>
                    <a:lnTo>
                      <a:pt x="1516" y="211"/>
                    </a:lnTo>
                    <a:lnTo>
                      <a:pt x="1496" y="211"/>
                    </a:lnTo>
                    <a:lnTo>
                      <a:pt x="1477" y="211"/>
                    </a:lnTo>
                    <a:lnTo>
                      <a:pt x="1458" y="206"/>
                    </a:lnTo>
                    <a:lnTo>
                      <a:pt x="1439" y="201"/>
                    </a:lnTo>
                    <a:lnTo>
                      <a:pt x="1420" y="196"/>
                    </a:lnTo>
                    <a:lnTo>
                      <a:pt x="1386" y="192"/>
                    </a:lnTo>
                    <a:lnTo>
                      <a:pt x="1353" y="187"/>
                    </a:lnTo>
                    <a:lnTo>
                      <a:pt x="1314" y="182"/>
                    </a:lnTo>
                    <a:lnTo>
                      <a:pt x="1271" y="182"/>
                    </a:lnTo>
                    <a:lnTo>
                      <a:pt x="1228" y="182"/>
                    </a:lnTo>
                    <a:lnTo>
                      <a:pt x="1189" y="182"/>
                    </a:lnTo>
                    <a:lnTo>
                      <a:pt x="1151" y="187"/>
                    </a:lnTo>
                    <a:lnTo>
                      <a:pt x="1113" y="192"/>
                    </a:lnTo>
                    <a:lnTo>
                      <a:pt x="1079" y="196"/>
                    </a:lnTo>
                    <a:lnTo>
                      <a:pt x="1050" y="196"/>
                    </a:lnTo>
                    <a:lnTo>
                      <a:pt x="1022" y="196"/>
                    </a:lnTo>
                    <a:lnTo>
                      <a:pt x="998" y="192"/>
                    </a:lnTo>
                    <a:lnTo>
                      <a:pt x="978" y="187"/>
                    </a:lnTo>
                    <a:lnTo>
                      <a:pt x="959" y="177"/>
                    </a:lnTo>
                    <a:lnTo>
                      <a:pt x="945" y="168"/>
                    </a:lnTo>
                    <a:lnTo>
                      <a:pt x="930" y="153"/>
                    </a:lnTo>
                    <a:lnTo>
                      <a:pt x="916" y="144"/>
                    </a:lnTo>
                    <a:lnTo>
                      <a:pt x="902" y="144"/>
                    </a:lnTo>
                    <a:lnTo>
                      <a:pt x="887" y="144"/>
                    </a:lnTo>
                    <a:lnTo>
                      <a:pt x="868" y="153"/>
                    </a:lnTo>
                    <a:lnTo>
                      <a:pt x="849" y="163"/>
                    </a:lnTo>
                    <a:lnTo>
                      <a:pt x="830" y="177"/>
                    </a:lnTo>
                    <a:lnTo>
                      <a:pt x="810" y="192"/>
                    </a:lnTo>
                    <a:lnTo>
                      <a:pt x="786" y="211"/>
                    </a:lnTo>
                    <a:lnTo>
                      <a:pt x="767" y="230"/>
                    </a:lnTo>
                    <a:lnTo>
                      <a:pt x="753" y="240"/>
                    </a:lnTo>
                    <a:lnTo>
                      <a:pt x="739" y="249"/>
                    </a:lnTo>
                    <a:lnTo>
                      <a:pt x="719" y="254"/>
                    </a:lnTo>
                    <a:lnTo>
                      <a:pt x="705" y="259"/>
                    </a:lnTo>
                    <a:lnTo>
                      <a:pt x="686" y="259"/>
                    </a:lnTo>
                    <a:lnTo>
                      <a:pt x="657" y="254"/>
                    </a:lnTo>
                    <a:lnTo>
                      <a:pt x="623" y="249"/>
                    </a:lnTo>
                    <a:close/>
                  </a:path>
                </a:pathLst>
              </a:custGeom>
              <a:solidFill>
                <a:srgbClr val="93AEC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34" name="Freeform 210"/>
              <p:cNvSpPr>
                <a:spLocks/>
              </p:cNvSpPr>
              <p:nvPr/>
            </p:nvSpPr>
            <p:spPr bwMode="auto">
              <a:xfrm>
                <a:off x="1547" y="11005"/>
                <a:ext cx="1659" cy="249"/>
              </a:xfrm>
              <a:custGeom>
                <a:avLst/>
                <a:gdLst/>
                <a:ahLst/>
                <a:cxnLst>
                  <a:cxn ang="0">
                    <a:pos x="556" y="220"/>
                  </a:cxn>
                  <a:cxn ang="0">
                    <a:pos x="556" y="196"/>
                  </a:cxn>
                  <a:cxn ang="0">
                    <a:pos x="594" y="168"/>
                  </a:cxn>
                  <a:cxn ang="0">
                    <a:pos x="585" y="158"/>
                  </a:cxn>
                  <a:cxn ang="0">
                    <a:pos x="465" y="177"/>
                  </a:cxn>
                  <a:cxn ang="0">
                    <a:pos x="263" y="211"/>
                  </a:cxn>
                  <a:cxn ang="0">
                    <a:pos x="139" y="235"/>
                  </a:cxn>
                  <a:cxn ang="0">
                    <a:pos x="76" y="244"/>
                  </a:cxn>
                  <a:cxn ang="0">
                    <a:pos x="24" y="244"/>
                  </a:cxn>
                  <a:cxn ang="0">
                    <a:pos x="4" y="235"/>
                  </a:cxn>
                  <a:cxn ang="0">
                    <a:pos x="48" y="230"/>
                  </a:cxn>
                  <a:cxn ang="0">
                    <a:pos x="119" y="211"/>
                  </a:cxn>
                  <a:cxn ang="0">
                    <a:pos x="268" y="163"/>
                  </a:cxn>
                  <a:cxn ang="0">
                    <a:pos x="412" y="110"/>
                  </a:cxn>
                  <a:cxn ang="0">
                    <a:pos x="498" y="91"/>
                  </a:cxn>
                  <a:cxn ang="0">
                    <a:pos x="614" y="105"/>
                  </a:cxn>
                  <a:cxn ang="0">
                    <a:pos x="690" y="100"/>
                  </a:cxn>
                  <a:cxn ang="0">
                    <a:pos x="753" y="62"/>
                  </a:cxn>
                  <a:cxn ang="0">
                    <a:pos x="839" y="19"/>
                  </a:cxn>
                  <a:cxn ang="0">
                    <a:pos x="887" y="0"/>
                  </a:cxn>
                  <a:cxn ang="0">
                    <a:pos x="940" y="24"/>
                  </a:cxn>
                  <a:cxn ang="0">
                    <a:pos x="1021" y="57"/>
                  </a:cxn>
                  <a:cxn ang="0">
                    <a:pos x="1084" y="81"/>
                  </a:cxn>
                  <a:cxn ang="0">
                    <a:pos x="1151" y="91"/>
                  </a:cxn>
                  <a:cxn ang="0">
                    <a:pos x="1194" y="91"/>
                  </a:cxn>
                  <a:cxn ang="0">
                    <a:pos x="1232" y="96"/>
                  </a:cxn>
                  <a:cxn ang="0">
                    <a:pos x="1280" y="105"/>
                  </a:cxn>
                  <a:cxn ang="0">
                    <a:pos x="1338" y="105"/>
                  </a:cxn>
                  <a:cxn ang="0">
                    <a:pos x="1405" y="105"/>
                  </a:cxn>
                  <a:cxn ang="0">
                    <a:pos x="1477" y="115"/>
                  </a:cxn>
                  <a:cxn ang="0">
                    <a:pos x="1539" y="129"/>
                  </a:cxn>
                  <a:cxn ang="0">
                    <a:pos x="1578" y="139"/>
                  </a:cxn>
                  <a:cxn ang="0">
                    <a:pos x="1626" y="153"/>
                  </a:cxn>
                  <a:cxn ang="0">
                    <a:pos x="1659" y="158"/>
                  </a:cxn>
                  <a:cxn ang="0">
                    <a:pos x="1655" y="163"/>
                  </a:cxn>
                  <a:cxn ang="0">
                    <a:pos x="1631" y="163"/>
                  </a:cxn>
                  <a:cxn ang="0">
                    <a:pos x="1583" y="168"/>
                  </a:cxn>
                  <a:cxn ang="0">
                    <a:pos x="1568" y="182"/>
                  </a:cxn>
                  <a:cxn ang="0">
                    <a:pos x="1530" y="196"/>
                  </a:cxn>
                  <a:cxn ang="0">
                    <a:pos x="1467" y="201"/>
                  </a:cxn>
                  <a:cxn ang="0">
                    <a:pos x="1410" y="187"/>
                  </a:cxn>
                  <a:cxn ang="0">
                    <a:pos x="1338" y="177"/>
                  </a:cxn>
                  <a:cxn ang="0">
                    <a:pos x="1242" y="172"/>
                  </a:cxn>
                  <a:cxn ang="0">
                    <a:pos x="1132" y="177"/>
                  </a:cxn>
                  <a:cxn ang="0">
                    <a:pos x="1036" y="187"/>
                  </a:cxn>
                  <a:cxn ang="0">
                    <a:pos x="954" y="177"/>
                  </a:cxn>
                  <a:cxn ang="0">
                    <a:pos x="906" y="148"/>
                  </a:cxn>
                  <a:cxn ang="0">
                    <a:pos x="863" y="134"/>
                  </a:cxn>
                  <a:cxn ang="0">
                    <a:pos x="810" y="158"/>
                  </a:cxn>
                  <a:cxn ang="0">
                    <a:pos x="748" y="206"/>
                  </a:cxn>
                  <a:cxn ang="0">
                    <a:pos x="705" y="235"/>
                  </a:cxn>
                  <a:cxn ang="0">
                    <a:pos x="642" y="240"/>
                  </a:cxn>
                </a:cxnLst>
                <a:rect l="0" t="0" r="r" b="b"/>
                <a:pathLst>
                  <a:path w="1659" h="249">
                    <a:moveTo>
                      <a:pt x="609" y="235"/>
                    </a:moveTo>
                    <a:lnTo>
                      <a:pt x="575" y="225"/>
                    </a:lnTo>
                    <a:lnTo>
                      <a:pt x="556" y="220"/>
                    </a:lnTo>
                    <a:lnTo>
                      <a:pt x="551" y="216"/>
                    </a:lnTo>
                    <a:lnTo>
                      <a:pt x="551" y="206"/>
                    </a:lnTo>
                    <a:lnTo>
                      <a:pt x="556" y="196"/>
                    </a:lnTo>
                    <a:lnTo>
                      <a:pt x="566" y="192"/>
                    </a:lnTo>
                    <a:lnTo>
                      <a:pt x="580" y="177"/>
                    </a:lnTo>
                    <a:lnTo>
                      <a:pt x="594" y="168"/>
                    </a:lnTo>
                    <a:lnTo>
                      <a:pt x="599" y="163"/>
                    </a:lnTo>
                    <a:lnTo>
                      <a:pt x="594" y="163"/>
                    </a:lnTo>
                    <a:lnTo>
                      <a:pt x="585" y="158"/>
                    </a:lnTo>
                    <a:lnTo>
                      <a:pt x="570" y="163"/>
                    </a:lnTo>
                    <a:lnTo>
                      <a:pt x="522" y="168"/>
                    </a:lnTo>
                    <a:lnTo>
                      <a:pt x="465" y="177"/>
                    </a:lnTo>
                    <a:lnTo>
                      <a:pt x="398" y="187"/>
                    </a:lnTo>
                    <a:lnTo>
                      <a:pt x="326" y="196"/>
                    </a:lnTo>
                    <a:lnTo>
                      <a:pt x="263" y="211"/>
                    </a:lnTo>
                    <a:lnTo>
                      <a:pt x="211" y="220"/>
                    </a:lnTo>
                    <a:lnTo>
                      <a:pt x="172" y="225"/>
                    </a:lnTo>
                    <a:lnTo>
                      <a:pt x="139" y="235"/>
                    </a:lnTo>
                    <a:lnTo>
                      <a:pt x="115" y="240"/>
                    </a:lnTo>
                    <a:lnTo>
                      <a:pt x="96" y="244"/>
                    </a:lnTo>
                    <a:lnTo>
                      <a:pt x="76" y="244"/>
                    </a:lnTo>
                    <a:lnTo>
                      <a:pt x="62" y="249"/>
                    </a:lnTo>
                    <a:lnTo>
                      <a:pt x="43" y="244"/>
                    </a:lnTo>
                    <a:lnTo>
                      <a:pt x="24" y="244"/>
                    </a:lnTo>
                    <a:lnTo>
                      <a:pt x="4" y="240"/>
                    </a:lnTo>
                    <a:lnTo>
                      <a:pt x="0" y="240"/>
                    </a:lnTo>
                    <a:lnTo>
                      <a:pt x="4" y="235"/>
                    </a:lnTo>
                    <a:lnTo>
                      <a:pt x="14" y="235"/>
                    </a:lnTo>
                    <a:lnTo>
                      <a:pt x="28" y="230"/>
                    </a:lnTo>
                    <a:lnTo>
                      <a:pt x="48" y="230"/>
                    </a:lnTo>
                    <a:lnTo>
                      <a:pt x="72" y="225"/>
                    </a:lnTo>
                    <a:lnTo>
                      <a:pt x="91" y="220"/>
                    </a:lnTo>
                    <a:lnTo>
                      <a:pt x="119" y="211"/>
                    </a:lnTo>
                    <a:lnTo>
                      <a:pt x="163" y="196"/>
                    </a:lnTo>
                    <a:lnTo>
                      <a:pt x="211" y="182"/>
                    </a:lnTo>
                    <a:lnTo>
                      <a:pt x="268" y="163"/>
                    </a:lnTo>
                    <a:lnTo>
                      <a:pt x="321" y="144"/>
                    </a:lnTo>
                    <a:lnTo>
                      <a:pt x="374" y="124"/>
                    </a:lnTo>
                    <a:lnTo>
                      <a:pt x="412" y="110"/>
                    </a:lnTo>
                    <a:lnTo>
                      <a:pt x="441" y="96"/>
                    </a:lnTo>
                    <a:lnTo>
                      <a:pt x="470" y="86"/>
                    </a:lnTo>
                    <a:lnTo>
                      <a:pt x="498" y="91"/>
                    </a:lnTo>
                    <a:lnTo>
                      <a:pt x="537" y="96"/>
                    </a:lnTo>
                    <a:lnTo>
                      <a:pt x="575" y="100"/>
                    </a:lnTo>
                    <a:lnTo>
                      <a:pt x="614" y="105"/>
                    </a:lnTo>
                    <a:lnTo>
                      <a:pt x="652" y="105"/>
                    </a:lnTo>
                    <a:lnTo>
                      <a:pt x="671" y="105"/>
                    </a:lnTo>
                    <a:lnTo>
                      <a:pt x="690" y="100"/>
                    </a:lnTo>
                    <a:lnTo>
                      <a:pt x="710" y="96"/>
                    </a:lnTo>
                    <a:lnTo>
                      <a:pt x="724" y="86"/>
                    </a:lnTo>
                    <a:lnTo>
                      <a:pt x="753" y="62"/>
                    </a:lnTo>
                    <a:lnTo>
                      <a:pt x="781" y="48"/>
                    </a:lnTo>
                    <a:lnTo>
                      <a:pt x="810" y="33"/>
                    </a:lnTo>
                    <a:lnTo>
                      <a:pt x="839" y="19"/>
                    </a:lnTo>
                    <a:lnTo>
                      <a:pt x="858" y="9"/>
                    </a:lnTo>
                    <a:lnTo>
                      <a:pt x="877" y="5"/>
                    </a:lnTo>
                    <a:lnTo>
                      <a:pt x="887" y="0"/>
                    </a:lnTo>
                    <a:lnTo>
                      <a:pt x="892" y="0"/>
                    </a:lnTo>
                    <a:lnTo>
                      <a:pt x="916" y="14"/>
                    </a:lnTo>
                    <a:lnTo>
                      <a:pt x="940" y="24"/>
                    </a:lnTo>
                    <a:lnTo>
                      <a:pt x="969" y="38"/>
                    </a:lnTo>
                    <a:lnTo>
                      <a:pt x="997" y="48"/>
                    </a:lnTo>
                    <a:lnTo>
                      <a:pt x="1021" y="57"/>
                    </a:lnTo>
                    <a:lnTo>
                      <a:pt x="1045" y="67"/>
                    </a:lnTo>
                    <a:lnTo>
                      <a:pt x="1064" y="72"/>
                    </a:lnTo>
                    <a:lnTo>
                      <a:pt x="1084" y="81"/>
                    </a:lnTo>
                    <a:lnTo>
                      <a:pt x="1108" y="86"/>
                    </a:lnTo>
                    <a:lnTo>
                      <a:pt x="1132" y="91"/>
                    </a:lnTo>
                    <a:lnTo>
                      <a:pt x="1151" y="91"/>
                    </a:lnTo>
                    <a:lnTo>
                      <a:pt x="1165" y="91"/>
                    </a:lnTo>
                    <a:lnTo>
                      <a:pt x="1180" y="91"/>
                    </a:lnTo>
                    <a:lnTo>
                      <a:pt x="1194" y="91"/>
                    </a:lnTo>
                    <a:lnTo>
                      <a:pt x="1208" y="91"/>
                    </a:lnTo>
                    <a:lnTo>
                      <a:pt x="1218" y="96"/>
                    </a:lnTo>
                    <a:lnTo>
                      <a:pt x="1232" y="96"/>
                    </a:lnTo>
                    <a:lnTo>
                      <a:pt x="1247" y="100"/>
                    </a:lnTo>
                    <a:lnTo>
                      <a:pt x="1266" y="100"/>
                    </a:lnTo>
                    <a:lnTo>
                      <a:pt x="1280" y="105"/>
                    </a:lnTo>
                    <a:lnTo>
                      <a:pt x="1300" y="105"/>
                    </a:lnTo>
                    <a:lnTo>
                      <a:pt x="1319" y="105"/>
                    </a:lnTo>
                    <a:lnTo>
                      <a:pt x="1338" y="105"/>
                    </a:lnTo>
                    <a:lnTo>
                      <a:pt x="1362" y="105"/>
                    </a:lnTo>
                    <a:lnTo>
                      <a:pt x="1381" y="105"/>
                    </a:lnTo>
                    <a:lnTo>
                      <a:pt x="1405" y="105"/>
                    </a:lnTo>
                    <a:lnTo>
                      <a:pt x="1429" y="105"/>
                    </a:lnTo>
                    <a:lnTo>
                      <a:pt x="1453" y="110"/>
                    </a:lnTo>
                    <a:lnTo>
                      <a:pt x="1477" y="115"/>
                    </a:lnTo>
                    <a:lnTo>
                      <a:pt x="1496" y="120"/>
                    </a:lnTo>
                    <a:lnTo>
                      <a:pt x="1520" y="124"/>
                    </a:lnTo>
                    <a:lnTo>
                      <a:pt x="1539" y="129"/>
                    </a:lnTo>
                    <a:lnTo>
                      <a:pt x="1554" y="134"/>
                    </a:lnTo>
                    <a:lnTo>
                      <a:pt x="1563" y="139"/>
                    </a:lnTo>
                    <a:lnTo>
                      <a:pt x="1578" y="139"/>
                    </a:lnTo>
                    <a:lnTo>
                      <a:pt x="1592" y="144"/>
                    </a:lnTo>
                    <a:lnTo>
                      <a:pt x="1611" y="148"/>
                    </a:lnTo>
                    <a:lnTo>
                      <a:pt x="1626" y="153"/>
                    </a:lnTo>
                    <a:lnTo>
                      <a:pt x="1645" y="153"/>
                    </a:lnTo>
                    <a:lnTo>
                      <a:pt x="1659" y="158"/>
                    </a:lnTo>
                    <a:lnTo>
                      <a:pt x="1659" y="158"/>
                    </a:lnTo>
                    <a:lnTo>
                      <a:pt x="1659" y="158"/>
                    </a:lnTo>
                    <a:lnTo>
                      <a:pt x="1659" y="158"/>
                    </a:lnTo>
                    <a:lnTo>
                      <a:pt x="1655" y="163"/>
                    </a:lnTo>
                    <a:lnTo>
                      <a:pt x="1650" y="163"/>
                    </a:lnTo>
                    <a:lnTo>
                      <a:pt x="1640" y="163"/>
                    </a:lnTo>
                    <a:lnTo>
                      <a:pt x="1631" y="163"/>
                    </a:lnTo>
                    <a:lnTo>
                      <a:pt x="1611" y="163"/>
                    </a:lnTo>
                    <a:lnTo>
                      <a:pt x="1592" y="163"/>
                    </a:lnTo>
                    <a:lnTo>
                      <a:pt x="1583" y="168"/>
                    </a:lnTo>
                    <a:lnTo>
                      <a:pt x="1578" y="168"/>
                    </a:lnTo>
                    <a:lnTo>
                      <a:pt x="1573" y="172"/>
                    </a:lnTo>
                    <a:lnTo>
                      <a:pt x="1568" y="182"/>
                    </a:lnTo>
                    <a:lnTo>
                      <a:pt x="1559" y="187"/>
                    </a:lnTo>
                    <a:lnTo>
                      <a:pt x="1549" y="192"/>
                    </a:lnTo>
                    <a:lnTo>
                      <a:pt x="1530" y="196"/>
                    </a:lnTo>
                    <a:lnTo>
                      <a:pt x="1506" y="201"/>
                    </a:lnTo>
                    <a:lnTo>
                      <a:pt x="1487" y="201"/>
                    </a:lnTo>
                    <a:lnTo>
                      <a:pt x="1467" y="201"/>
                    </a:lnTo>
                    <a:lnTo>
                      <a:pt x="1448" y="196"/>
                    </a:lnTo>
                    <a:lnTo>
                      <a:pt x="1429" y="192"/>
                    </a:lnTo>
                    <a:lnTo>
                      <a:pt x="1410" y="187"/>
                    </a:lnTo>
                    <a:lnTo>
                      <a:pt x="1391" y="182"/>
                    </a:lnTo>
                    <a:lnTo>
                      <a:pt x="1367" y="182"/>
                    </a:lnTo>
                    <a:lnTo>
                      <a:pt x="1338" y="177"/>
                    </a:lnTo>
                    <a:lnTo>
                      <a:pt x="1309" y="172"/>
                    </a:lnTo>
                    <a:lnTo>
                      <a:pt x="1276" y="172"/>
                    </a:lnTo>
                    <a:lnTo>
                      <a:pt x="1242" y="172"/>
                    </a:lnTo>
                    <a:lnTo>
                      <a:pt x="1204" y="172"/>
                    </a:lnTo>
                    <a:lnTo>
                      <a:pt x="1170" y="172"/>
                    </a:lnTo>
                    <a:lnTo>
                      <a:pt x="1132" y="177"/>
                    </a:lnTo>
                    <a:lnTo>
                      <a:pt x="1098" y="182"/>
                    </a:lnTo>
                    <a:lnTo>
                      <a:pt x="1064" y="187"/>
                    </a:lnTo>
                    <a:lnTo>
                      <a:pt x="1036" y="187"/>
                    </a:lnTo>
                    <a:lnTo>
                      <a:pt x="1007" y="187"/>
                    </a:lnTo>
                    <a:lnTo>
                      <a:pt x="978" y="182"/>
                    </a:lnTo>
                    <a:lnTo>
                      <a:pt x="954" y="177"/>
                    </a:lnTo>
                    <a:lnTo>
                      <a:pt x="935" y="172"/>
                    </a:lnTo>
                    <a:lnTo>
                      <a:pt x="921" y="163"/>
                    </a:lnTo>
                    <a:lnTo>
                      <a:pt x="906" y="148"/>
                    </a:lnTo>
                    <a:lnTo>
                      <a:pt x="892" y="139"/>
                    </a:lnTo>
                    <a:lnTo>
                      <a:pt x="877" y="134"/>
                    </a:lnTo>
                    <a:lnTo>
                      <a:pt x="863" y="134"/>
                    </a:lnTo>
                    <a:lnTo>
                      <a:pt x="849" y="139"/>
                    </a:lnTo>
                    <a:lnTo>
                      <a:pt x="829" y="144"/>
                    </a:lnTo>
                    <a:lnTo>
                      <a:pt x="810" y="158"/>
                    </a:lnTo>
                    <a:lnTo>
                      <a:pt x="791" y="172"/>
                    </a:lnTo>
                    <a:lnTo>
                      <a:pt x="767" y="187"/>
                    </a:lnTo>
                    <a:lnTo>
                      <a:pt x="748" y="206"/>
                    </a:lnTo>
                    <a:lnTo>
                      <a:pt x="733" y="220"/>
                    </a:lnTo>
                    <a:lnTo>
                      <a:pt x="719" y="230"/>
                    </a:lnTo>
                    <a:lnTo>
                      <a:pt x="705" y="235"/>
                    </a:lnTo>
                    <a:lnTo>
                      <a:pt x="686" y="240"/>
                    </a:lnTo>
                    <a:lnTo>
                      <a:pt x="666" y="240"/>
                    </a:lnTo>
                    <a:lnTo>
                      <a:pt x="642" y="240"/>
                    </a:lnTo>
                    <a:lnTo>
                      <a:pt x="609" y="235"/>
                    </a:lnTo>
                    <a:close/>
                  </a:path>
                </a:pathLst>
              </a:custGeom>
              <a:solidFill>
                <a:srgbClr val="8FA9B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35" name="Freeform 211"/>
              <p:cNvSpPr>
                <a:spLocks/>
              </p:cNvSpPr>
              <p:nvPr/>
            </p:nvSpPr>
            <p:spPr bwMode="auto">
              <a:xfrm>
                <a:off x="1575" y="11005"/>
                <a:ext cx="1631" cy="244"/>
              </a:xfrm>
              <a:custGeom>
                <a:avLst/>
                <a:gdLst/>
                <a:ahLst/>
                <a:cxnLst>
                  <a:cxn ang="0">
                    <a:pos x="1598" y="153"/>
                  </a:cxn>
                  <a:cxn ang="0">
                    <a:pos x="1550" y="139"/>
                  </a:cxn>
                  <a:cxn ang="0">
                    <a:pos x="1511" y="129"/>
                  </a:cxn>
                  <a:cxn ang="0">
                    <a:pos x="1449" y="115"/>
                  </a:cxn>
                  <a:cxn ang="0">
                    <a:pos x="1377" y="105"/>
                  </a:cxn>
                  <a:cxn ang="0">
                    <a:pos x="1310" y="105"/>
                  </a:cxn>
                  <a:cxn ang="0">
                    <a:pos x="1252" y="105"/>
                  </a:cxn>
                  <a:cxn ang="0">
                    <a:pos x="1204" y="96"/>
                  </a:cxn>
                  <a:cxn ang="0">
                    <a:pos x="1166" y="91"/>
                  </a:cxn>
                  <a:cxn ang="0">
                    <a:pos x="1123" y="91"/>
                  </a:cxn>
                  <a:cxn ang="0">
                    <a:pos x="1056" y="81"/>
                  </a:cxn>
                  <a:cxn ang="0">
                    <a:pos x="993" y="57"/>
                  </a:cxn>
                  <a:cxn ang="0">
                    <a:pos x="912" y="24"/>
                  </a:cxn>
                  <a:cxn ang="0">
                    <a:pos x="859" y="0"/>
                  </a:cxn>
                  <a:cxn ang="0">
                    <a:pos x="811" y="19"/>
                  </a:cxn>
                  <a:cxn ang="0">
                    <a:pos x="725" y="62"/>
                  </a:cxn>
                  <a:cxn ang="0">
                    <a:pos x="662" y="100"/>
                  </a:cxn>
                  <a:cxn ang="0">
                    <a:pos x="586" y="105"/>
                  </a:cxn>
                  <a:cxn ang="0">
                    <a:pos x="470" y="91"/>
                  </a:cxn>
                  <a:cxn ang="0">
                    <a:pos x="384" y="110"/>
                  </a:cxn>
                  <a:cxn ang="0">
                    <a:pos x="240" y="163"/>
                  </a:cxn>
                  <a:cxn ang="0">
                    <a:pos x="91" y="211"/>
                  </a:cxn>
                  <a:cxn ang="0">
                    <a:pos x="29" y="230"/>
                  </a:cxn>
                  <a:cxn ang="0">
                    <a:pos x="0" y="235"/>
                  </a:cxn>
                  <a:cxn ang="0">
                    <a:pos x="29" y="240"/>
                  </a:cxn>
                  <a:cxn ang="0">
                    <a:pos x="72" y="240"/>
                  </a:cxn>
                  <a:cxn ang="0">
                    <a:pos x="120" y="225"/>
                  </a:cxn>
                  <a:cxn ang="0">
                    <a:pos x="245" y="201"/>
                  </a:cxn>
                  <a:cxn ang="0">
                    <a:pos x="451" y="163"/>
                  </a:cxn>
                  <a:cxn ang="0">
                    <a:pos x="581" y="148"/>
                  </a:cxn>
                  <a:cxn ang="0">
                    <a:pos x="590" y="153"/>
                  </a:cxn>
                  <a:cxn ang="0">
                    <a:pos x="547" y="182"/>
                  </a:cxn>
                  <a:cxn ang="0">
                    <a:pos x="542" y="201"/>
                  </a:cxn>
                  <a:cxn ang="0">
                    <a:pos x="624" y="220"/>
                  </a:cxn>
                  <a:cxn ang="0">
                    <a:pos x="686" y="216"/>
                  </a:cxn>
                  <a:cxn ang="0">
                    <a:pos x="729" y="182"/>
                  </a:cxn>
                  <a:cxn ang="0">
                    <a:pos x="792" y="134"/>
                  </a:cxn>
                  <a:cxn ang="0">
                    <a:pos x="845" y="124"/>
                  </a:cxn>
                  <a:cxn ang="0">
                    <a:pos x="883" y="144"/>
                  </a:cxn>
                  <a:cxn ang="0">
                    <a:pos x="936" y="172"/>
                  </a:cxn>
                  <a:cxn ang="0">
                    <a:pos x="1022" y="177"/>
                  </a:cxn>
                  <a:cxn ang="0">
                    <a:pos x="1118" y="163"/>
                  </a:cxn>
                  <a:cxn ang="0">
                    <a:pos x="1209" y="158"/>
                  </a:cxn>
                  <a:cxn ang="0">
                    <a:pos x="1296" y="163"/>
                  </a:cxn>
                  <a:cxn ang="0">
                    <a:pos x="1363" y="172"/>
                  </a:cxn>
                  <a:cxn ang="0">
                    <a:pos x="1420" y="192"/>
                  </a:cxn>
                  <a:cxn ang="0">
                    <a:pos x="1483" y="192"/>
                  </a:cxn>
                  <a:cxn ang="0">
                    <a:pos x="1516" y="172"/>
                  </a:cxn>
                  <a:cxn ang="0">
                    <a:pos x="1526" y="158"/>
                  </a:cxn>
                  <a:cxn ang="0">
                    <a:pos x="1574" y="153"/>
                  </a:cxn>
                  <a:cxn ang="0">
                    <a:pos x="1612" y="158"/>
                  </a:cxn>
                  <a:cxn ang="0">
                    <a:pos x="1631" y="158"/>
                  </a:cxn>
                </a:cxnLst>
                <a:rect l="0" t="0" r="r" b="b"/>
                <a:pathLst>
                  <a:path w="1631" h="244">
                    <a:moveTo>
                      <a:pt x="1631" y="158"/>
                    </a:moveTo>
                    <a:lnTo>
                      <a:pt x="1617" y="153"/>
                    </a:lnTo>
                    <a:lnTo>
                      <a:pt x="1598" y="153"/>
                    </a:lnTo>
                    <a:lnTo>
                      <a:pt x="1583" y="148"/>
                    </a:lnTo>
                    <a:lnTo>
                      <a:pt x="1564" y="144"/>
                    </a:lnTo>
                    <a:lnTo>
                      <a:pt x="1550" y="139"/>
                    </a:lnTo>
                    <a:lnTo>
                      <a:pt x="1535" y="139"/>
                    </a:lnTo>
                    <a:lnTo>
                      <a:pt x="1526" y="134"/>
                    </a:lnTo>
                    <a:lnTo>
                      <a:pt x="1511" y="129"/>
                    </a:lnTo>
                    <a:lnTo>
                      <a:pt x="1492" y="124"/>
                    </a:lnTo>
                    <a:lnTo>
                      <a:pt x="1468" y="120"/>
                    </a:lnTo>
                    <a:lnTo>
                      <a:pt x="1449" y="115"/>
                    </a:lnTo>
                    <a:lnTo>
                      <a:pt x="1425" y="110"/>
                    </a:lnTo>
                    <a:lnTo>
                      <a:pt x="1401" y="105"/>
                    </a:lnTo>
                    <a:lnTo>
                      <a:pt x="1377" y="105"/>
                    </a:lnTo>
                    <a:lnTo>
                      <a:pt x="1353" y="105"/>
                    </a:lnTo>
                    <a:lnTo>
                      <a:pt x="1334" y="105"/>
                    </a:lnTo>
                    <a:lnTo>
                      <a:pt x="1310" y="105"/>
                    </a:lnTo>
                    <a:lnTo>
                      <a:pt x="1291" y="105"/>
                    </a:lnTo>
                    <a:lnTo>
                      <a:pt x="1272" y="105"/>
                    </a:lnTo>
                    <a:lnTo>
                      <a:pt x="1252" y="105"/>
                    </a:lnTo>
                    <a:lnTo>
                      <a:pt x="1238" y="100"/>
                    </a:lnTo>
                    <a:lnTo>
                      <a:pt x="1219" y="100"/>
                    </a:lnTo>
                    <a:lnTo>
                      <a:pt x="1204" y="96"/>
                    </a:lnTo>
                    <a:lnTo>
                      <a:pt x="1190" y="96"/>
                    </a:lnTo>
                    <a:lnTo>
                      <a:pt x="1180" y="91"/>
                    </a:lnTo>
                    <a:lnTo>
                      <a:pt x="1166" y="91"/>
                    </a:lnTo>
                    <a:lnTo>
                      <a:pt x="1152" y="91"/>
                    </a:lnTo>
                    <a:lnTo>
                      <a:pt x="1137" y="91"/>
                    </a:lnTo>
                    <a:lnTo>
                      <a:pt x="1123" y="91"/>
                    </a:lnTo>
                    <a:lnTo>
                      <a:pt x="1104" y="91"/>
                    </a:lnTo>
                    <a:lnTo>
                      <a:pt x="1080" y="86"/>
                    </a:lnTo>
                    <a:lnTo>
                      <a:pt x="1056" y="81"/>
                    </a:lnTo>
                    <a:lnTo>
                      <a:pt x="1036" y="72"/>
                    </a:lnTo>
                    <a:lnTo>
                      <a:pt x="1017" y="67"/>
                    </a:lnTo>
                    <a:lnTo>
                      <a:pt x="993" y="57"/>
                    </a:lnTo>
                    <a:lnTo>
                      <a:pt x="969" y="48"/>
                    </a:lnTo>
                    <a:lnTo>
                      <a:pt x="941" y="38"/>
                    </a:lnTo>
                    <a:lnTo>
                      <a:pt x="912" y="24"/>
                    </a:lnTo>
                    <a:lnTo>
                      <a:pt x="888" y="14"/>
                    </a:lnTo>
                    <a:lnTo>
                      <a:pt x="864" y="0"/>
                    </a:lnTo>
                    <a:lnTo>
                      <a:pt x="859" y="0"/>
                    </a:lnTo>
                    <a:lnTo>
                      <a:pt x="849" y="5"/>
                    </a:lnTo>
                    <a:lnTo>
                      <a:pt x="830" y="9"/>
                    </a:lnTo>
                    <a:lnTo>
                      <a:pt x="811" y="19"/>
                    </a:lnTo>
                    <a:lnTo>
                      <a:pt x="782" y="33"/>
                    </a:lnTo>
                    <a:lnTo>
                      <a:pt x="753" y="48"/>
                    </a:lnTo>
                    <a:lnTo>
                      <a:pt x="725" y="62"/>
                    </a:lnTo>
                    <a:lnTo>
                      <a:pt x="696" y="86"/>
                    </a:lnTo>
                    <a:lnTo>
                      <a:pt x="682" y="96"/>
                    </a:lnTo>
                    <a:lnTo>
                      <a:pt x="662" y="100"/>
                    </a:lnTo>
                    <a:lnTo>
                      <a:pt x="643" y="105"/>
                    </a:lnTo>
                    <a:lnTo>
                      <a:pt x="624" y="105"/>
                    </a:lnTo>
                    <a:lnTo>
                      <a:pt x="586" y="105"/>
                    </a:lnTo>
                    <a:lnTo>
                      <a:pt x="547" y="100"/>
                    </a:lnTo>
                    <a:lnTo>
                      <a:pt x="509" y="96"/>
                    </a:lnTo>
                    <a:lnTo>
                      <a:pt x="470" y="91"/>
                    </a:lnTo>
                    <a:lnTo>
                      <a:pt x="442" y="86"/>
                    </a:lnTo>
                    <a:lnTo>
                      <a:pt x="413" y="96"/>
                    </a:lnTo>
                    <a:lnTo>
                      <a:pt x="384" y="110"/>
                    </a:lnTo>
                    <a:lnTo>
                      <a:pt x="346" y="124"/>
                    </a:lnTo>
                    <a:lnTo>
                      <a:pt x="293" y="144"/>
                    </a:lnTo>
                    <a:lnTo>
                      <a:pt x="240" y="163"/>
                    </a:lnTo>
                    <a:lnTo>
                      <a:pt x="183" y="182"/>
                    </a:lnTo>
                    <a:lnTo>
                      <a:pt x="135" y="196"/>
                    </a:lnTo>
                    <a:lnTo>
                      <a:pt x="91" y="211"/>
                    </a:lnTo>
                    <a:lnTo>
                      <a:pt x="63" y="220"/>
                    </a:lnTo>
                    <a:lnTo>
                      <a:pt x="44" y="225"/>
                    </a:lnTo>
                    <a:lnTo>
                      <a:pt x="29" y="230"/>
                    </a:lnTo>
                    <a:lnTo>
                      <a:pt x="15" y="230"/>
                    </a:lnTo>
                    <a:lnTo>
                      <a:pt x="5" y="230"/>
                    </a:lnTo>
                    <a:lnTo>
                      <a:pt x="0" y="235"/>
                    </a:lnTo>
                    <a:lnTo>
                      <a:pt x="0" y="235"/>
                    </a:lnTo>
                    <a:lnTo>
                      <a:pt x="10" y="235"/>
                    </a:lnTo>
                    <a:lnTo>
                      <a:pt x="29" y="240"/>
                    </a:lnTo>
                    <a:lnTo>
                      <a:pt x="48" y="244"/>
                    </a:lnTo>
                    <a:lnTo>
                      <a:pt x="63" y="244"/>
                    </a:lnTo>
                    <a:lnTo>
                      <a:pt x="72" y="240"/>
                    </a:lnTo>
                    <a:lnTo>
                      <a:pt x="87" y="235"/>
                    </a:lnTo>
                    <a:lnTo>
                      <a:pt x="101" y="230"/>
                    </a:lnTo>
                    <a:lnTo>
                      <a:pt x="120" y="225"/>
                    </a:lnTo>
                    <a:lnTo>
                      <a:pt x="149" y="216"/>
                    </a:lnTo>
                    <a:lnTo>
                      <a:pt x="187" y="211"/>
                    </a:lnTo>
                    <a:lnTo>
                      <a:pt x="245" y="201"/>
                    </a:lnTo>
                    <a:lnTo>
                      <a:pt x="307" y="187"/>
                    </a:lnTo>
                    <a:lnTo>
                      <a:pt x="379" y="177"/>
                    </a:lnTo>
                    <a:lnTo>
                      <a:pt x="451" y="163"/>
                    </a:lnTo>
                    <a:lnTo>
                      <a:pt x="514" y="153"/>
                    </a:lnTo>
                    <a:lnTo>
                      <a:pt x="562" y="148"/>
                    </a:lnTo>
                    <a:lnTo>
                      <a:pt x="581" y="148"/>
                    </a:lnTo>
                    <a:lnTo>
                      <a:pt x="590" y="148"/>
                    </a:lnTo>
                    <a:lnTo>
                      <a:pt x="595" y="148"/>
                    </a:lnTo>
                    <a:lnTo>
                      <a:pt x="590" y="153"/>
                    </a:lnTo>
                    <a:lnTo>
                      <a:pt x="576" y="168"/>
                    </a:lnTo>
                    <a:lnTo>
                      <a:pt x="562" y="172"/>
                    </a:lnTo>
                    <a:lnTo>
                      <a:pt x="547" y="182"/>
                    </a:lnTo>
                    <a:lnTo>
                      <a:pt x="538" y="192"/>
                    </a:lnTo>
                    <a:lnTo>
                      <a:pt x="538" y="196"/>
                    </a:lnTo>
                    <a:lnTo>
                      <a:pt x="542" y="201"/>
                    </a:lnTo>
                    <a:lnTo>
                      <a:pt x="562" y="211"/>
                    </a:lnTo>
                    <a:lnTo>
                      <a:pt x="590" y="216"/>
                    </a:lnTo>
                    <a:lnTo>
                      <a:pt x="624" y="220"/>
                    </a:lnTo>
                    <a:lnTo>
                      <a:pt x="648" y="220"/>
                    </a:lnTo>
                    <a:lnTo>
                      <a:pt x="667" y="220"/>
                    </a:lnTo>
                    <a:lnTo>
                      <a:pt x="686" y="216"/>
                    </a:lnTo>
                    <a:lnTo>
                      <a:pt x="701" y="206"/>
                    </a:lnTo>
                    <a:lnTo>
                      <a:pt x="715" y="196"/>
                    </a:lnTo>
                    <a:lnTo>
                      <a:pt x="729" y="182"/>
                    </a:lnTo>
                    <a:lnTo>
                      <a:pt x="749" y="163"/>
                    </a:lnTo>
                    <a:lnTo>
                      <a:pt x="773" y="148"/>
                    </a:lnTo>
                    <a:lnTo>
                      <a:pt x="792" y="134"/>
                    </a:lnTo>
                    <a:lnTo>
                      <a:pt x="811" y="129"/>
                    </a:lnTo>
                    <a:lnTo>
                      <a:pt x="825" y="124"/>
                    </a:lnTo>
                    <a:lnTo>
                      <a:pt x="845" y="124"/>
                    </a:lnTo>
                    <a:lnTo>
                      <a:pt x="854" y="124"/>
                    </a:lnTo>
                    <a:lnTo>
                      <a:pt x="869" y="134"/>
                    </a:lnTo>
                    <a:lnTo>
                      <a:pt x="883" y="144"/>
                    </a:lnTo>
                    <a:lnTo>
                      <a:pt x="893" y="158"/>
                    </a:lnTo>
                    <a:lnTo>
                      <a:pt x="912" y="168"/>
                    </a:lnTo>
                    <a:lnTo>
                      <a:pt x="936" y="172"/>
                    </a:lnTo>
                    <a:lnTo>
                      <a:pt x="960" y="177"/>
                    </a:lnTo>
                    <a:lnTo>
                      <a:pt x="989" y="177"/>
                    </a:lnTo>
                    <a:lnTo>
                      <a:pt x="1022" y="177"/>
                    </a:lnTo>
                    <a:lnTo>
                      <a:pt x="1051" y="172"/>
                    </a:lnTo>
                    <a:lnTo>
                      <a:pt x="1084" y="168"/>
                    </a:lnTo>
                    <a:lnTo>
                      <a:pt x="1118" y="163"/>
                    </a:lnTo>
                    <a:lnTo>
                      <a:pt x="1152" y="163"/>
                    </a:lnTo>
                    <a:lnTo>
                      <a:pt x="1180" y="158"/>
                    </a:lnTo>
                    <a:lnTo>
                      <a:pt x="1209" y="158"/>
                    </a:lnTo>
                    <a:lnTo>
                      <a:pt x="1238" y="158"/>
                    </a:lnTo>
                    <a:lnTo>
                      <a:pt x="1267" y="163"/>
                    </a:lnTo>
                    <a:lnTo>
                      <a:pt x="1296" y="163"/>
                    </a:lnTo>
                    <a:lnTo>
                      <a:pt x="1324" y="163"/>
                    </a:lnTo>
                    <a:lnTo>
                      <a:pt x="1343" y="168"/>
                    </a:lnTo>
                    <a:lnTo>
                      <a:pt x="1363" y="172"/>
                    </a:lnTo>
                    <a:lnTo>
                      <a:pt x="1382" y="177"/>
                    </a:lnTo>
                    <a:lnTo>
                      <a:pt x="1401" y="187"/>
                    </a:lnTo>
                    <a:lnTo>
                      <a:pt x="1420" y="192"/>
                    </a:lnTo>
                    <a:lnTo>
                      <a:pt x="1439" y="192"/>
                    </a:lnTo>
                    <a:lnTo>
                      <a:pt x="1459" y="192"/>
                    </a:lnTo>
                    <a:lnTo>
                      <a:pt x="1483" y="192"/>
                    </a:lnTo>
                    <a:lnTo>
                      <a:pt x="1502" y="182"/>
                    </a:lnTo>
                    <a:lnTo>
                      <a:pt x="1511" y="177"/>
                    </a:lnTo>
                    <a:lnTo>
                      <a:pt x="1516" y="172"/>
                    </a:lnTo>
                    <a:lnTo>
                      <a:pt x="1521" y="168"/>
                    </a:lnTo>
                    <a:lnTo>
                      <a:pt x="1521" y="163"/>
                    </a:lnTo>
                    <a:lnTo>
                      <a:pt x="1526" y="158"/>
                    </a:lnTo>
                    <a:lnTo>
                      <a:pt x="1535" y="158"/>
                    </a:lnTo>
                    <a:lnTo>
                      <a:pt x="1555" y="153"/>
                    </a:lnTo>
                    <a:lnTo>
                      <a:pt x="1574" y="153"/>
                    </a:lnTo>
                    <a:lnTo>
                      <a:pt x="1588" y="153"/>
                    </a:lnTo>
                    <a:lnTo>
                      <a:pt x="1603" y="158"/>
                    </a:lnTo>
                    <a:lnTo>
                      <a:pt x="1612" y="158"/>
                    </a:lnTo>
                    <a:lnTo>
                      <a:pt x="1622" y="158"/>
                    </a:lnTo>
                    <a:lnTo>
                      <a:pt x="1627" y="158"/>
                    </a:lnTo>
                    <a:lnTo>
                      <a:pt x="1631" y="158"/>
                    </a:lnTo>
                    <a:lnTo>
                      <a:pt x="1631" y="158"/>
                    </a:lnTo>
                    <a:close/>
                  </a:path>
                </a:pathLst>
              </a:custGeom>
              <a:solidFill>
                <a:srgbClr val="88A1B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36" name="Freeform 212"/>
              <p:cNvSpPr>
                <a:spLocks/>
              </p:cNvSpPr>
              <p:nvPr/>
            </p:nvSpPr>
            <p:spPr bwMode="auto">
              <a:xfrm>
                <a:off x="2501" y="11034"/>
                <a:ext cx="921" cy="172"/>
              </a:xfrm>
              <a:custGeom>
                <a:avLst/>
                <a:gdLst/>
                <a:ahLst/>
                <a:cxnLst>
                  <a:cxn ang="0">
                    <a:pos x="0" y="4"/>
                  </a:cxn>
                  <a:cxn ang="0">
                    <a:pos x="29" y="14"/>
                  </a:cxn>
                  <a:cxn ang="0">
                    <a:pos x="67" y="28"/>
                  </a:cxn>
                  <a:cxn ang="0">
                    <a:pos x="106" y="43"/>
                  </a:cxn>
                  <a:cxn ang="0">
                    <a:pos x="125" y="47"/>
                  </a:cxn>
                  <a:cxn ang="0">
                    <a:pos x="134" y="52"/>
                  </a:cxn>
                  <a:cxn ang="0">
                    <a:pos x="149" y="57"/>
                  </a:cxn>
                  <a:cxn ang="0">
                    <a:pos x="173" y="62"/>
                  </a:cxn>
                  <a:cxn ang="0">
                    <a:pos x="192" y="62"/>
                  </a:cxn>
                  <a:cxn ang="0">
                    <a:pos x="206" y="62"/>
                  </a:cxn>
                  <a:cxn ang="0">
                    <a:pos x="226" y="62"/>
                  </a:cxn>
                  <a:cxn ang="0">
                    <a:pos x="245" y="62"/>
                  </a:cxn>
                  <a:cxn ang="0">
                    <a:pos x="254" y="62"/>
                  </a:cxn>
                  <a:cxn ang="0">
                    <a:pos x="269" y="67"/>
                  </a:cxn>
                  <a:cxn ang="0">
                    <a:pos x="298" y="71"/>
                  </a:cxn>
                  <a:cxn ang="0">
                    <a:pos x="322" y="76"/>
                  </a:cxn>
                  <a:cxn ang="0">
                    <a:pos x="350" y="76"/>
                  </a:cxn>
                  <a:cxn ang="0">
                    <a:pos x="394" y="76"/>
                  </a:cxn>
                  <a:cxn ang="0">
                    <a:pos x="451" y="76"/>
                  </a:cxn>
                  <a:cxn ang="0">
                    <a:pos x="499" y="81"/>
                  </a:cxn>
                  <a:cxn ang="0">
                    <a:pos x="528" y="86"/>
                  </a:cxn>
                  <a:cxn ang="0">
                    <a:pos x="552" y="91"/>
                  </a:cxn>
                  <a:cxn ang="0">
                    <a:pos x="576" y="95"/>
                  </a:cxn>
                  <a:cxn ang="0">
                    <a:pos x="600" y="105"/>
                  </a:cxn>
                  <a:cxn ang="0">
                    <a:pos x="619" y="110"/>
                  </a:cxn>
                  <a:cxn ang="0">
                    <a:pos x="643" y="115"/>
                  </a:cxn>
                  <a:cxn ang="0">
                    <a:pos x="672" y="124"/>
                  </a:cxn>
                  <a:cxn ang="0">
                    <a:pos x="696" y="129"/>
                  </a:cxn>
                  <a:cxn ang="0">
                    <a:pos x="715" y="129"/>
                  </a:cxn>
                  <a:cxn ang="0">
                    <a:pos x="772" y="143"/>
                  </a:cxn>
                  <a:cxn ang="0">
                    <a:pos x="844" y="153"/>
                  </a:cxn>
                  <a:cxn ang="0">
                    <a:pos x="902" y="167"/>
                  </a:cxn>
                </a:cxnLst>
                <a:rect l="0" t="0" r="r" b="b"/>
                <a:pathLst>
                  <a:path w="921" h="172">
                    <a:moveTo>
                      <a:pt x="0" y="0"/>
                    </a:moveTo>
                    <a:lnTo>
                      <a:pt x="0" y="4"/>
                    </a:lnTo>
                    <a:lnTo>
                      <a:pt x="15" y="4"/>
                    </a:lnTo>
                    <a:lnTo>
                      <a:pt x="29" y="14"/>
                    </a:lnTo>
                    <a:lnTo>
                      <a:pt x="48" y="23"/>
                    </a:lnTo>
                    <a:lnTo>
                      <a:pt x="67" y="28"/>
                    </a:lnTo>
                    <a:lnTo>
                      <a:pt x="91" y="38"/>
                    </a:lnTo>
                    <a:lnTo>
                      <a:pt x="106" y="43"/>
                    </a:lnTo>
                    <a:lnTo>
                      <a:pt x="120" y="47"/>
                    </a:lnTo>
                    <a:lnTo>
                      <a:pt x="125" y="47"/>
                    </a:lnTo>
                    <a:lnTo>
                      <a:pt x="130" y="52"/>
                    </a:lnTo>
                    <a:lnTo>
                      <a:pt x="134" y="52"/>
                    </a:lnTo>
                    <a:lnTo>
                      <a:pt x="139" y="52"/>
                    </a:lnTo>
                    <a:lnTo>
                      <a:pt x="149" y="57"/>
                    </a:lnTo>
                    <a:lnTo>
                      <a:pt x="158" y="57"/>
                    </a:lnTo>
                    <a:lnTo>
                      <a:pt x="173" y="62"/>
                    </a:lnTo>
                    <a:lnTo>
                      <a:pt x="192" y="62"/>
                    </a:lnTo>
                    <a:lnTo>
                      <a:pt x="192" y="62"/>
                    </a:lnTo>
                    <a:lnTo>
                      <a:pt x="197" y="62"/>
                    </a:lnTo>
                    <a:lnTo>
                      <a:pt x="206" y="62"/>
                    </a:lnTo>
                    <a:lnTo>
                      <a:pt x="216" y="62"/>
                    </a:lnTo>
                    <a:lnTo>
                      <a:pt x="226" y="62"/>
                    </a:lnTo>
                    <a:lnTo>
                      <a:pt x="235" y="62"/>
                    </a:lnTo>
                    <a:lnTo>
                      <a:pt x="245" y="62"/>
                    </a:lnTo>
                    <a:lnTo>
                      <a:pt x="250" y="62"/>
                    </a:lnTo>
                    <a:lnTo>
                      <a:pt x="254" y="62"/>
                    </a:lnTo>
                    <a:lnTo>
                      <a:pt x="259" y="67"/>
                    </a:lnTo>
                    <a:lnTo>
                      <a:pt x="269" y="67"/>
                    </a:lnTo>
                    <a:lnTo>
                      <a:pt x="283" y="67"/>
                    </a:lnTo>
                    <a:lnTo>
                      <a:pt x="298" y="71"/>
                    </a:lnTo>
                    <a:lnTo>
                      <a:pt x="312" y="71"/>
                    </a:lnTo>
                    <a:lnTo>
                      <a:pt x="322" y="76"/>
                    </a:lnTo>
                    <a:lnTo>
                      <a:pt x="336" y="76"/>
                    </a:lnTo>
                    <a:lnTo>
                      <a:pt x="350" y="76"/>
                    </a:lnTo>
                    <a:lnTo>
                      <a:pt x="370" y="76"/>
                    </a:lnTo>
                    <a:lnTo>
                      <a:pt x="394" y="76"/>
                    </a:lnTo>
                    <a:lnTo>
                      <a:pt x="422" y="76"/>
                    </a:lnTo>
                    <a:lnTo>
                      <a:pt x="451" y="76"/>
                    </a:lnTo>
                    <a:lnTo>
                      <a:pt x="475" y="76"/>
                    </a:lnTo>
                    <a:lnTo>
                      <a:pt x="499" y="81"/>
                    </a:lnTo>
                    <a:lnTo>
                      <a:pt x="513" y="81"/>
                    </a:lnTo>
                    <a:lnTo>
                      <a:pt x="528" y="86"/>
                    </a:lnTo>
                    <a:lnTo>
                      <a:pt x="537" y="91"/>
                    </a:lnTo>
                    <a:lnTo>
                      <a:pt x="552" y="91"/>
                    </a:lnTo>
                    <a:lnTo>
                      <a:pt x="561" y="95"/>
                    </a:lnTo>
                    <a:lnTo>
                      <a:pt x="576" y="95"/>
                    </a:lnTo>
                    <a:lnTo>
                      <a:pt x="585" y="100"/>
                    </a:lnTo>
                    <a:lnTo>
                      <a:pt x="600" y="105"/>
                    </a:lnTo>
                    <a:lnTo>
                      <a:pt x="614" y="110"/>
                    </a:lnTo>
                    <a:lnTo>
                      <a:pt x="619" y="110"/>
                    </a:lnTo>
                    <a:lnTo>
                      <a:pt x="629" y="115"/>
                    </a:lnTo>
                    <a:lnTo>
                      <a:pt x="643" y="115"/>
                    </a:lnTo>
                    <a:lnTo>
                      <a:pt x="657" y="119"/>
                    </a:lnTo>
                    <a:lnTo>
                      <a:pt x="672" y="124"/>
                    </a:lnTo>
                    <a:lnTo>
                      <a:pt x="686" y="124"/>
                    </a:lnTo>
                    <a:lnTo>
                      <a:pt x="696" y="129"/>
                    </a:lnTo>
                    <a:lnTo>
                      <a:pt x="705" y="129"/>
                    </a:lnTo>
                    <a:lnTo>
                      <a:pt x="715" y="129"/>
                    </a:lnTo>
                    <a:lnTo>
                      <a:pt x="739" y="134"/>
                    </a:lnTo>
                    <a:lnTo>
                      <a:pt x="772" y="143"/>
                    </a:lnTo>
                    <a:lnTo>
                      <a:pt x="806" y="148"/>
                    </a:lnTo>
                    <a:lnTo>
                      <a:pt x="844" y="153"/>
                    </a:lnTo>
                    <a:lnTo>
                      <a:pt x="878" y="163"/>
                    </a:lnTo>
                    <a:lnTo>
                      <a:pt x="902" y="167"/>
                    </a:lnTo>
                    <a:lnTo>
                      <a:pt x="921" y="172"/>
                    </a:lnTo>
                  </a:path>
                </a:pathLst>
              </a:custGeom>
              <a:noFill/>
              <a:ln w="5">
                <a:solidFill>
                  <a:srgbClr val="3E4F59"/>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237" name="Freeform 213"/>
              <p:cNvSpPr>
                <a:spLocks/>
              </p:cNvSpPr>
              <p:nvPr/>
            </p:nvSpPr>
            <p:spPr bwMode="auto">
              <a:xfrm>
                <a:off x="2875" y="11316"/>
                <a:ext cx="250" cy="34"/>
              </a:xfrm>
              <a:custGeom>
                <a:avLst/>
                <a:gdLst/>
                <a:ahLst/>
                <a:cxnLst>
                  <a:cxn ang="0">
                    <a:pos x="125" y="34"/>
                  </a:cxn>
                  <a:cxn ang="0">
                    <a:pos x="111" y="34"/>
                  </a:cxn>
                  <a:cxn ang="0">
                    <a:pos x="91" y="34"/>
                  </a:cxn>
                  <a:cxn ang="0">
                    <a:pos x="77" y="34"/>
                  </a:cxn>
                  <a:cxn ang="0">
                    <a:pos x="58" y="29"/>
                  </a:cxn>
                  <a:cxn ang="0">
                    <a:pos x="43" y="29"/>
                  </a:cxn>
                  <a:cxn ang="0">
                    <a:pos x="29" y="24"/>
                  </a:cxn>
                  <a:cxn ang="0">
                    <a:pos x="15" y="24"/>
                  </a:cxn>
                  <a:cxn ang="0">
                    <a:pos x="5" y="20"/>
                  </a:cxn>
                  <a:cxn ang="0">
                    <a:pos x="0" y="20"/>
                  </a:cxn>
                  <a:cxn ang="0">
                    <a:pos x="0" y="15"/>
                  </a:cxn>
                  <a:cxn ang="0">
                    <a:pos x="10" y="10"/>
                  </a:cxn>
                  <a:cxn ang="0">
                    <a:pos x="15" y="10"/>
                  </a:cxn>
                  <a:cxn ang="0">
                    <a:pos x="29" y="5"/>
                  </a:cxn>
                  <a:cxn ang="0">
                    <a:pos x="43" y="5"/>
                  </a:cxn>
                  <a:cxn ang="0">
                    <a:pos x="63" y="5"/>
                  </a:cxn>
                  <a:cxn ang="0">
                    <a:pos x="82" y="5"/>
                  </a:cxn>
                  <a:cxn ang="0">
                    <a:pos x="101" y="10"/>
                  </a:cxn>
                  <a:cxn ang="0">
                    <a:pos x="120" y="10"/>
                  </a:cxn>
                  <a:cxn ang="0">
                    <a:pos x="139" y="10"/>
                  </a:cxn>
                  <a:cxn ang="0">
                    <a:pos x="159" y="10"/>
                  </a:cxn>
                  <a:cxn ang="0">
                    <a:pos x="178" y="10"/>
                  </a:cxn>
                  <a:cxn ang="0">
                    <a:pos x="197" y="5"/>
                  </a:cxn>
                  <a:cxn ang="0">
                    <a:pos x="216" y="5"/>
                  </a:cxn>
                  <a:cxn ang="0">
                    <a:pos x="240" y="0"/>
                  </a:cxn>
                  <a:cxn ang="0">
                    <a:pos x="250" y="0"/>
                  </a:cxn>
                  <a:cxn ang="0">
                    <a:pos x="250" y="5"/>
                  </a:cxn>
                  <a:cxn ang="0">
                    <a:pos x="240" y="10"/>
                  </a:cxn>
                  <a:cxn ang="0">
                    <a:pos x="221" y="15"/>
                  </a:cxn>
                  <a:cxn ang="0">
                    <a:pos x="197" y="24"/>
                  </a:cxn>
                  <a:cxn ang="0">
                    <a:pos x="168" y="29"/>
                  </a:cxn>
                  <a:cxn ang="0">
                    <a:pos x="144" y="34"/>
                  </a:cxn>
                  <a:cxn ang="0">
                    <a:pos x="125" y="34"/>
                  </a:cxn>
                </a:cxnLst>
                <a:rect l="0" t="0" r="r" b="b"/>
                <a:pathLst>
                  <a:path w="250" h="34">
                    <a:moveTo>
                      <a:pt x="125" y="34"/>
                    </a:moveTo>
                    <a:lnTo>
                      <a:pt x="111" y="34"/>
                    </a:lnTo>
                    <a:lnTo>
                      <a:pt x="91" y="34"/>
                    </a:lnTo>
                    <a:lnTo>
                      <a:pt x="77" y="34"/>
                    </a:lnTo>
                    <a:lnTo>
                      <a:pt x="58" y="29"/>
                    </a:lnTo>
                    <a:lnTo>
                      <a:pt x="43" y="29"/>
                    </a:lnTo>
                    <a:lnTo>
                      <a:pt x="29" y="24"/>
                    </a:lnTo>
                    <a:lnTo>
                      <a:pt x="15" y="24"/>
                    </a:lnTo>
                    <a:lnTo>
                      <a:pt x="5" y="20"/>
                    </a:lnTo>
                    <a:lnTo>
                      <a:pt x="0" y="20"/>
                    </a:lnTo>
                    <a:lnTo>
                      <a:pt x="0" y="15"/>
                    </a:lnTo>
                    <a:lnTo>
                      <a:pt x="10" y="10"/>
                    </a:lnTo>
                    <a:lnTo>
                      <a:pt x="15" y="10"/>
                    </a:lnTo>
                    <a:lnTo>
                      <a:pt x="29" y="5"/>
                    </a:lnTo>
                    <a:lnTo>
                      <a:pt x="43" y="5"/>
                    </a:lnTo>
                    <a:lnTo>
                      <a:pt x="63" y="5"/>
                    </a:lnTo>
                    <a:lnTo>
                      <a:pt x="82" y="5"/>
                    </a:lnTo>
                    <a:lnTo>
                      <a:pt x="101" y="10"/>
                    </a:lnTo>
                    <a:lnTo>
                      <a:pt x="120" y="10"/>
                    </a:lnTo>
                    <a:lnTo>
                      <a:pt x="139" y="10"/>
                    </a:lnTo>
                    <a:lnTo>
                      <a:pt x="159" y="10"/>
                    </a:lnTo>
                    <a:lnTo>
                      <a:pt x="178" y="10"/>
                    </a:lnTo>
                    <a:lnTo>
                      <a:pt x="197" y="5"/>
                    </a:lnTo>
                    <a:lnTo>
                      <a:pt x="216" y="5"/>
                    </a:lnTo>
                    <a:lnTo>
                      <a:pt x="240" y="0"/>
                    </a:lnTo>
                    <a:lnTo>
                      <a:pt x="250" y="0"/>
                    </a:lnTo>
                    <a:lnTo>
                      <a:pt x="250" y="5"/>
                    </a:lnTo>
                    <a:lnTo>
                      <a:pt x="240" y="10"/>
                    </a:lnTo>
                    <a:lnTo>
                      <a:pt x="221" y="15"/>
                    </a:lnTo>
                    <a:lnTo>
                      <a:pt x="197" y="24"/>
                    </a:lnTo>
                    <a:lnTo>
                      <a:pt x="168" y="29"/>
                    </a:lnTo>
                    <a:lnTo>
                      <a:pt x="144" y="34"/>
                    </a:lnTo>
                    <a:lnTo>
                      <a:pt x="125" y="34"/>
                    </a:lnTo>
                    <a:close/>
                  </a:path>
                </a:pathLst>
              </a:custGeom>
              <a:solidFill>
                <a:srgbClr val="97B0C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38" name="Freeform 214"/>
              <p:cNvSpPr>
                <a:spLocks/>
              </p:cNvSpPr>
              <p:nvPr/>
            </p:nvSpPr>
            <p:spPr bwMode="auto">
              <a:xfrm>
                <a:off x="2952" y="10986"/>
                <a:ext cx="91" cy="359"/>
              </a:xfrm>
              <a:custGeom>
                <a:avLst/>
                <a:gdLst/>
                <a:ahLst/>
                <a:cxnLst>
                  <a:cxn ang="0">
                    <a:pos x="0" y="0"/>
                  </a:cxn>
                  <a:cxn ang="0">
                    <a:pos x="34" y="86"/>
                  </a:cxn>
                  <a:cxn ang="0">
                    <a:pos x="34" y="307"/>
                  </a:cxn>
                  <a:cxn ang="0">
                    <a:pos x="34" y="307"/>
                  </a:cxn>
                  <a:cxn ang="0">
                    <a:pos x="34" y="307"/>
                  </a:cxn>
                  <a:cxn ang="0">
                    <a:pos x="29" y="307"/>
                  </a:cxn>
                  <a:cxn ang="0">
                    <a:pos x="29" y="311"/>
                  </a:cxn>
                  <a:cxn ang="0">
                    <a:pos x="24" y="311"/>
                  </a:cxn>
                  <a:cxn ang="0">
                    <a:pos x="24" y="316"/>
                  </a:cxn>
                  <a:cxn ang="0">
                    <a:pos x="19" y="321"/>
                  </a:cxn>
                  <a:cxn ang="0">
                    <a:pos x="19" y="326"/>
                  </a:cxn>
                  <a:cxn ang="0">
                    <a:pos x="19" y="335"/>
                  </a:cxn>
                  <a:cxn ang="0">
                    <a:pos x="24" y="340"/>
                  </a:cxn>
                  <a:cxn ang="0">
                    <a:pos x="24" y="345"/>
                  </a:cxn>
                  <a:cxn ang="0">
                    <a:pos x="29" y="350"/>
                  </a:cxn>
                  <a:cxn ang="0">
                    <a:pos x="34" y="354"/>
                  </a:cxn>
                  <a:cxn ang="0">
                    <a:pos x="38" y="354"/>
                  </a:cxn>
                  <a:cxn ang="0">
                    <a:pos x="43" y="359"/>
                  </a:cxn>
                  <a:cxn ang="0">
                    <a:pos x="48" y="359"/>
                  </a:cxn>
                  <a:cxn ang="0">
                    <a:pos x="58" y="359"/>
                  </a:cxn>
                  <a:cxn ang="0">
                    <a:pos x="62" y="359"/>
                  </a:cxn>
                  <a:cxn ang="0">
                    <a:pos x="67" y="354"/>
                  </a:cxn>
                  <a:cxn ang="0">
                    <a:pos x="72" y="354"/>
                  </a:cxn>
                  <a:cxn ang="0">
                    <a:pos x="77" y="350"/>
                  </a:cxn>
                  <a:cxn ang="0">
                    <a:pos x="77" y="345"/>
                  </a:cxn>
                  <a:cxn ang="0">
                    <a:pos x="82" y="340"/>
                  </a:cxn>
                  <a:cxn ang="0">
                    <a:pos x="82" y="326"/>
                  </a:cxn>
                  <a:cxn ang="0">
                    <a:pos x="82" y="326"/>
                  </a:cxn>
                  <a:cxn ang="0">
                    <a:pos x="82" y="326"/>
                  </a:cxn>
                  <a:cxn ang="0">
                    <a:pos x="82" y="321"/>
                  </a:cxn>
                  <a:cxn ang="0">
                    <a:pos x="82" y="316"/>
                  </a:cxn>
                  <a:cxn ang="0">
                    <a:pos x="77" y="311"/>
                  </a:cxn>
                  <a:cxn ang="0">
                    <a:pos x="77" y="311"/>
                  </a:cxn>
                  <a:cxn ang="0">
                    <a:pos x="72" y="307"/>
                  </a:cxn>
                  <a:cxn ang="0">
                    <a:pos x="67" y="307"/>
                  </a:cxn>
                  <a:cxn ang="0">
                    <a:pos x="67" y="86"/>
                  </a:cxn>
                  <a:cxn ang="0">
                    <a:pos x="91" y="0"/>
                  </a:cxn>
                  <a:cxn ang="0">
                    <a:pos x="0" y="0"/>
                  </a:cxn>
                </a:cxnLst>
                <a:rect l="0" t="0" r="r" b="b"/>
                <a:pathLst>
                  <a:path w="91" h="359">
                    <a:moveTo>
                      <a:pt x="0" y="0"/>
                    </a:moveTo>
                    <a:lnTo>
                      <a:pt x="34" y="86"/>
                    </a:lnTo>
                    <a:lnTo>
                      <a:pt x="34" y="307"/>
                    </a:lnTo>
                    <a:lnTo>
                      <a:pt x="34" y="307"/>
                    </a:lnTo>
                    <a:lnTo>
                      <a:pt x="34" y="307"/>
                    </a:lnTo>
                    <a:lnTo>
                      <a:pt x="29" y="307"/>
                    </a:lnTo>
                    <a:lnTo>
                      <a:pt x="29" y="311"/>
                    </a:lnTo>
                    <a:lnTo>
                      <a:pt x="24" y="311"/>
                    </a:lnTo>
                    <a:lnTo>
                      <a:pt x="24" y="316"/>
                    </a:lnTo>
                    <a:lnTo>
                      <a:pt x="19" y="321"/>
                    </a:lnTo>
                    <a:lnTo>
                      <a:pt x="19" y="326"/>
                    </a:lnTo>
                    <a:lnTo>
                      <a:pt x="19" y="335"/>
                    </a:lnTo>
                    <a:lnTo>
                      <a:pt x="24" y="340"/>
                    </a:lnTo>
                    <a:lnTo>
                      <a:pt x="24" y="345"/>
                    </a:lnTo>
                    <a:lnTo>
                      <a:pt x="29" y="350"/>
                    </a:lnTo>
                    <a:lnTo>
                      <a:pt x="34" y="354"/>
                    </a:lnTo>
                    <a:lnTo>
                      <a:pt x="38" y="354"/>
                    </a:lnTo>
                    <a:lnTo>
                      <a:pt x="43" y="359"/>
                    </a:lnTo>
                    <a:lnTo>
                      <a:pt x="48" y="359"/>
                    </a:lnTo>
                    <a:lnTo>
                      <a:pt x="58" y="359"/>
                    </a:lnTo>
                    <a:lnTo>
                      <a:pt x="62" y="359"/>
                    </a:lnTo>
                    <a:lnTo>
                      <a:pt x="67" y="354"/>
                    </a:lnTo>
                    <a:lnTo>
                      <a:pt x="72" y="354"/>
                    </a:lnTo>
                    <a:lnTo>
                      <a:pt x="77" y="350"/>
                    </a:lnTo>
                    <a:lnTo>
                      <a:pt x="77" y="345"/>
                    </a:lnTo>
                    <a:lnTo>
                      <a:pt x="82" y="340"/>
                    </a:lnTo>
                    <a:lnTo>
                      <a:pt x="82" y="326"/>
                    </a:lnTo>
                    <a:lnTo>
                      <a:pt x="82" y="326"/>
                    </a:lnTo>
                    <a:lnTo>
                      <a:pt x="82" y="326"/>
                    </a:lnTo>
                    <a:lnTo>
                      <a:pt x="82" y="321"/>
                    </a:lnTo>
                    <a:lnTo>
                      <a:pt x="82" y="316"/>
                    </a:lnTo>
                    <a:lnTo>
                      <a:pt x="77" y="311"/>
                    </a:lnTo>
                    <a:lnTo>
                      <a:pt x="77" y="311"/>
                    </a:lnTo>
                    <a:lnTo>
                      <a:pt x="72" y="307"/>
                    </a:lnTo>
                    <a:lnTo>
                      <a:pt x="67" y="307"/>
                    </a:lnTo>
                    <a:lnTo>
                      <a:pt x="67" y="86"/>
                    </a:lnTo>
                    <a:lnTo>
                      <a:pt x="91" y="0"/>
                    </a:lnTo>
                    <a:lnTo>
                      <a:pt x="0" y="0"/>
                    </a:lnTo>
                    <a:close/>
                  </a:path>
                </a:pathLst>
              </a:custGeom>
              <a:solidFill>
                <a:srgbClr val="797D8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39" name="Freeform 215"/>
              <p:cNvSpPr>
                <a:spLocks/>
              </p:cNvSpPr>
              <p:nvPr/>
            </p:nvSpPr>
            <p:spPr bwMode="auto">
              <a:xfrm>
                <a:off x="2952" y="10986"/>
                <a:ext cx="48" cy="359"/>
              </a:xfrm>
              <a:custGeom>
                <a:avLst/>
                <a:gdLst/>
                <a:ahLst/>
                <a:cxnLst>
                  <a:cxn ang="0">
                    <a:pos x="48" y="359"/>
                  </a:cxn>
                  <a:cxn ang="0">
                    <a:pos x="43" y="359"/>
                  </a:cxn>
                  <a:cxn ang="0">
                    <a:pos x="38" y="354"/>
                  </a:cxn>
                  <a:cxn ang="0">
                    <a:pos x="34" y="354"/>
                  </a:cxn>
                  <a:cxn ang="0">
                    <a:pos x="29" y="350"/>
                  </a:cxn>
                  <a:cxn ang="0">
                    <a:pos x="24" y="345"/>
                  </a:cxn>
                  <a:cxn ang="0">
                    <a:pos x="24" y="340"/>
                  </a:cxn>
                  <a:cxn ang="0">
                    <a:pos x="19" y="335"/>
                  </a:cxn>
                  <a:cxn ang="0">
                    <a:pos x="19" y="326"/>
                  </a:cxn>
                  <a:cxn ang="0">
                    <a:pos x="19" y="321"/>
                  </a:cxn>
                  <a:cxn ang="0">
                    <a:pos x="24" y="316"/>
                  </a:cxn>
                  <a:cxn ang="0">
                    <a:pos x="24" y="311"/>
                  </a:cxn>
                  <a:cxn ang="0">
                    <a:pos x="29" y="311"/>
                  </a:cxn>
                  <a:cxn ang="0">
                    <a:pos x="29" y="307"/>
                  </a:cxn>
                  <a:cxn ang="0">
                    <a:pos x="34" y="307"/>
                  </a:cxn>
                  <a:cxn ang="0">
                    <a:pos x="34" y="307"/>
                  </a:cxn>
                  <a:cxn ang="0">
                    <a:pos x="34" y="307"/>
                  </a:cxn>
                  <a:cxn ang="0">
                    <a:pos x="34" y="86"/>
                  </a:cxn>
                  <a:cxn ang="0">
                    <a:pos x="0" y="0"/>
                  </a:cxn>
                  <a:cxn ang="0">
                    <a:pos x="48" y="0"/>
                  </a:cxn>
                  <a:cxn ang="0">
                    <a:pos x="48" y="307"/>
                  </a:cxn>
                  <a:cxn ang="0">
                    <a:pos x="48" y="307"/>
                  </a:cxn>
                  <a:cxn ang="0">
                    <a:pos x="48" y="307"/>
                  </a:cxn>
                  <a:cxn ang="0">
                    <a:pos x="43" y="311"/>
                  </a:cxn>
                  <a:cxn ang="0">
                    <a:pos x="43" y="311"/>
                  </a:cxn>
                  <a:cxn ang="0">
                    <a:pos x="43" y="316"/>
                  </a:cxn>
                  <a:cxn ang="0">
                    <a:pos x="43" y="316"/>
                  </a:cxn>
                  <a:cxn ang="0">
                    <a:pos x="43" y="321"/>
                  </a:cxn>
                  <a:cxn ang="0">
                    <a:pos x="38" y="330"/>
                  </a:cxn>
                  <a:cxn ang="0">
                    <a:pos x="43" y="335"/>
                  </a:cxn>
                  <a:cxn ang="0">
                    <a:pos x="43" y="345"/>
                  </a:cxn>
                  <a:cxn ang="0">
                    <a:pos x="43" y="350"/>
                  </a:cxn>
                  <a:cxn ang="0">
                    <a:pos x="43" y="354"/>
                  </a:cxn>
                  <a:cxn ang="0">
                    <a:pos x="48" y="354"/>
                  </a:cxn>
                  <a:cxn ang="0">
                    <a:pos x="48" y="359"/>
                  </a:cxn>
                  <a:cxn ang="0">
                    <a:pos x="48" y="359"/>
                  </a:cxn>
                  <a:cxn ang="0">
                    <a:pos x="48" y="359"/>
                  </a:cxn>
                </a:cxnLst>
                <a:rect l="0" t="0" r="r" b="b"/>
                <a:pathLst>
                  <a:path w="48" h="359">
                    <a:moveTo>
                      <a:pt x="48" y="359"/>
                    </a:moveTo>
                    <a:lnTo>
                      <a:pt x="43" y="359"/>
                    </a:lnTo>
                    <a:lnTo>
                      <a:pt x="38" y="354"/>
                    </a:lnTo>
                    <a:lnTo>
                      <a:pt x="34" y="354"/>
                    </a:lnTo>
                    <a:lnTo>
                      <a:pt x="29" y="350"/>
                    </a:lnTo>
                    <a:lnTo>
                      <a:pt x="24" y="345"/>
                    </a:lnTo>
                    <a:lnTo>
                      <a:pt x="24" y="340"/>
                    </a:lnTo>
                    <a:lnTo>
                      <a:pt x="19" y="335"/>
                    </a:lnTo>
                    <a:lnTo>
                      <a:pt x="19" y="326"/>
                    </a:lnTo>
                    <a:lnTo>
                      <a:pt x="19" y="321"/>
                    </a:lnTo>
                    <a:lnTo>
                      <a:pt x="24" y="316"/>
                    </a:lnTo>
                    <a:lnTo>
                      <a:pt x="24" y="311"/>
                    </a:lnTo>
                    <a:lnTo>
                      <a:pt x="29" y="311"/>
                    </a:lnTo>
                    <a:lnTo>
                      <a:pt x="29" y="307"/>
                    </a:lnTo>
                    <a:lnTo>
                      <a:pt x="34" y="307"/>
                    </a:lnTo>
                    <a:lnTo>
                      <a:pt x="34" y="307"/>
                    </a:lnTo>
                    <a:lnTo>
                      <a:pt x="34" y="307"/>
                    </a:lnTo>
                    <a:lnTo>
                      <a:pt x="34" y="86"/>
                    </a:lnTo>
                    <a:lnTo>
                      <a:pt x="0" y="0"/>
                    </a:lnTo>
                    <a:lnTo>
                      <a:pt x="48" y="0"/>
                    </a:lnTo>
                    <a:lnTo>
                      <a:pt x="48" y="307"/>
                    </a:lnTo>
                    <a:lnTo>
                      <a:pt x="48" y="307"/>
                    </a:lnTo>
                    <a:lnTo>
                      <a:pt x="48" y="307"/>
                    </a:lnTo>
                    <a:lnTo>
                      <a:pt x="43" y="311"/>
                    </a:lnTo>
                    <a:lnTo>
                      <a:pt x="43" y="311"/>
                    </a:lnTo>
                    <a:lnTo>
                      <a:pt x="43" y="316"/>
                    </a:lnTo>
                    <a:lnTo>
                      <a:pt x="43" y="316"/>
                    </a:lnTo>
                    <a:lnTo>
                      <a:pt x="43" y="321"/>
                    </a:lnTo>
                    <a:lnTo>
                      <a:pt x="38" y="330"/>
                    </a:lnTo>
                    <a:lnTo>
                      <a:pt x="43" y="335"/>
                    </a:lnTo>
                    <a:lnTo>
                      <a:pt x="43" y="345"/>
                    </a:lnTo>
                    <a:lnTo>
                      <a:pt x="43" y="350"/>
                    </a:lnTo>
                    <a:lnTo>
                      <a:pt x="43" y="354"/>
                    </a:lnTo>
                    <a:lnTo>
                      <a:pt x="48" y="354"/>
                    </a:lnTo>
                    <a:lnTo>
                      <a:pt x="48" y="359"/>
                    </a:lnTo>
                    <a:lnTo>
                      <a:pt x="48" y="359"/>
                    </a:lnTo>
                    <a:lnTo>
                      <a:pt x="48" y="359"/>
                    </a:lnTo>
                    <a:close/>
                  </a:path>
                </a:pathLst>
              </a:custGeom>
              <a:solidFill>
                <a:srgbClr val="585A5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40" name="Freeform 216"/>
              <p:cNvSpPr>
                <a:spLocks/>
              </p:cNvSpPr>
              <p:nvPr/>
            </p:nvSpPr>
            <p:spPr bwMode="auto">
              <a:xfrm>
                <a:off x="2952" y="10986"/>
                <a:ext cx="91" cy="359"/>
              </a:xfrm>
              <a:custGeom>
                <a:avLst/>
                <a:gdLst/>
                <a:ahLst/>
                <a:cxnLst>
                  <a:cxn ang="0">
                    <a:pos x="0" y="0"/>
                  </a:cxn>
                  <a:cxn ang="0">
                    <a:pos x="34" y="86"/>
                  </a:cxn>
                  <a:cxn ang="0">
                    <a:pos x="34" y="307"/>
                  </a:cxn>
                  <a:cxn ang="0">
                    <a:pos x="34" y="307"/>
                  </a:cxn>
                  <a:cxn ang="0">
                    <a:pos x="34" y="307"/>
                  </a:cxn>
                  <a:cxn ang="0">
                    <a:pos x="29" y="307"/>
                  </a:cxn>
                  <a:cxn ang="0">
                    <a:pos x="29" y="311"/>
                  </a:cxn>
                  <a:cxn ang="0">
                    <a:pos x="24" y="311"/>
                  </a:cxn>
                  <a:cxn ang="0">
                    <a:pos x="24" y="316"/>
                  </a:cxn>
                  <a:cxn ang="0">
                    <a:pos x="19" y="321"/>
                  </a:cxn>
                  <a:cxn ang="0">
                    <a:pos x="19" y="326"/>
                  </a:cxn>
                  <a:cxn ang="0">
                    <a:pos x="19" y="335"/>
                  </a:cxn>
                  <a:cxn ang="0">
                    <a:pos x="24" y="340"/>
                  </a:cxn>
                  <a:cxn ang="0">
                    <a:pos x="24" y="345"/>
                  </a:cxn>
                  <a:cxn ang="0">
                    <a:pos x="29" y="350"/>
                  </a:cxn>
                  <a:cxn ang="0">
                    <a:pos x="34" y="354"/>
                  </a:cxn>
                  <a:cxn ang="0">
                    <a:pos x="38" y="354"/>
                  </a:cxn>
                  <a:cxn ang="0">
                    <a:pos x="43" y="359"/>
                  </a:cxn>
                  <a:cxn ang="0">
                    <a:pos x="48" y="359"/>
                  </a:cxn>
                  <a:cxn ang="0">
                    <a:pos x="58" y="359"/>
                  </a:cxn>
                  <a:cxn ang="0">
                    <a:pos x="62" y="359"/>
                  </a:cxn>
                  <a:cxn ang="0">
                    <a:pos x="67" y="354"/>
                  </a:cxn>
                  <a:cxn ang="0">
                    <a:pos x="72" y="354"/>
                  </a:cxn>
                  <a:cxn ang="0">
                    <a:pos x="77" y="350"/>
                  </a:cxn>
                  <a:cxn ang="0">
                    <a:pos x="77" y="345"/>
                  </a:cxn>
                  <a:cxn ang="0">
                    <a:pos x="82" y="340"/>
                  </a:cxn>
                  <a:cxn ang="0">
                    <a:pos x="82" y="326"/>
                  </a:cxn>
                  <a:cxn ang="0">
                    <a:pos x="82" y="326"/>
                  </a:cxn>
                  <a:cxn ang="0">
                    <a:pos x="82" y="326"/>
                  </a:cxn>
                  <a:cxn ang="0">
                    <a:pos x="82" y="321"/>
                  </a:cxn>
                  <a:cxn ang="0">
                    <a:pos x="82" y="316"/>
                  </a:cxn>
                  <a:cxn ang="0">
                    <a:pos x="77" y="311"/>
                  </a:cxn>
                  <a:cxn ang="0">
                    <a:pos x="77" y="311"/>
                  </a:cxn>
                  <a:cxn ang="0">
                    <a:pos x="72" y="307"/>
                  </a:cxn>
                  <a:cxn ang="0">
                    <a:pos x="67" y="307"/>
                  </a:cxn>
                  <a:cxn ang="0">
                    <a:pos x="67" y="86"/>
                  </a:cxn>
                  <a:cxn ang="0">
                    <a:pos x="91" y="0"/>
                  </a:cxn>
                  <a:cxn ang="0">
                    <a:pos x="0" y="0"/>
                  </a:cxn>
                </a:cxnLst>
                <a:rect l="0" t="0" r="r" b="b"/>
                <a:pathLst>
                  <a:path w="91" h="359">
                    <a:moveTo>
                      <a:pt x="0" y="0"/>
                    </a:moveTo>
                    <a:lnTo>
                      <a:pt x="34" y="86"/>
                    </a:lnTo>
                    <a:lnTo>
                      <a:pt x="34" y="307"/>
                    </a:lnTo>
                    <a:lnTo>
                      <a:pt x="34" y="307"/>
                    </a:lnTo>
                    <a:lnTo>
                      <a:pt x="34" y="307"/>
                    </a:lnTo>
                    <a:lnTo>
                      <a:pt x="29" y="307"/>
                    </a:lnTo>
                    <a:lnTo>
                      <a:pt x="29" y="311"/>
                    </a:lnTo>
                    <a:lnTo>
                      <a:pt x="24" y="311"/>
                    </a:lnTo>
                    <a:lnTo>
                      <a:pt x="24" y="316"/>
                    </a:lnTo>
                    <a:lnTo>
                      <a:pt x="19" y="321"/>
                    </a:lnTo>
                    <a:lnTo>
                      <a:pt x="19" y="326"/>
                    </a:lnTo>
                    <a:lnTo>
                      <a:pt x="19" y="335"/>
                    </a:lnTo>
                    <a:lnTo>
                      <a:pt x="24" y="340"/>
                    </a:lnTo>
                    <a:lnTo>
                      <a:pt x="24" y="345"/>
                    </a:lnTo>
                    <a:lnTo>
                      <a:pt x="29" y="350"/>
                    </a:lnTo>
                    <a:lnTo>
                      <a:pt x="34" y="354"/>
                    </a:lnTo>
                    <a:lnTo>
                      <a:pt x="38" y="354"/>
                    </a:lnTo>
                    <a:lnTo>
                      <a:pt x="43" y="359"/>
                    </a:lnTo>
                    <a:lnTo>
                      <a:pt x="48" y="359"/>
                    </a:lnTo>
                    <a:lnTo>
                      <a:pt x="58" y="359"/>
                    </a:lnTo>
                    <a:lnTo>
                      <a:pt x="62" y="359"/>
                    </a:lnTo>
                    <a:lnTo>
                      <a:pt x="67" y="354"/>
                    </a:lnTo>
                    <a:lnTo>
                      <a:pt x="72" y="354"/>
                    </a:lnTo>
                    <a:lnTo>
                      <a:pt x="77" y="350"/>
                    </a:lnTo>
                    <a:lnTo>
                      <a:pt x="77" y="345"/>
                    </a:lnTo>
                    <a:lnTo>
                      <a:pt x="82" y="340"/>
                    </a:lnTo>
                    <a:lnTo>
                      <a:pt x="82" y="326"/>
                    </a:lnTo>
                    <a:lnTo>
                      <a:pt x="82" y="326"/>
                    </a:lnTo>
                    <a:lnTo>
                      <a:pt x="82" y="326"/>
                    </a:lnTo>
                    <a:lnTo>
                      <a:pt x="82" y="321"/>
                    </a:lnTo>
                    <a:lnTo>
                      <a:pt x="82" y="316"/>
                    </a:lnTo>
                    <a:lnTo>
                      <a:pt x="77" y="311"/>
                    </a:lnTo>
                    <a:lnTo>
                      <a:pt x="77" y="311"/>
                    </a:lnTo>
                    <a:lnTo>
                      <a:pt x="72" y="307"/>
                    </a:lnTo>
                    <a:lnTo>
                      <a:pt x="67" y="307"/>
                    </a:lnTo>
                    <a:lnTo>
                      <a:pt x="67" y="86"/>
                    </a:lnTo>
                    <a:lnTo>
                      <a:pt x="91" y="0"/>
                    </a:lnTo>
                    <a:lnTo>
                      <a:pt x="0" y="0"/>
                    </a:lnTo>
                  </a:path>
                </a:pathLst>
              </a:custGeom>
              <a:noFill/>
              <a:ln w="5">
                <a:solidFill>
                  <a:srgbClr val="494E5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241" name="Freeform 217"/>
              <p:cNvSpPr>
                <a:spLocks/>
              </p:cNvSpPr>
              <p:nvPr/>
            </p:nvSpPr>
            <p:spPr bwMode="auto">
              <a:xfrm>
                <a:off x="2093" y="10933"/>
                <a:ext cx="950" cy="57"/>
              </a:xfrm>
              <a:custGeom>
                <a:avLst/>
                <a:gdLst/>
                <a:ahLst/>
                <a:cxnLst>
                  <a:cxn ang="0">
                    <a:pos x="950" y="57"/>
                  </a:cxn>
                  <a:cxn ang="0">
                    <a:pos x="950" y="0"/>
                  </a:cxn>
                  <a:cxn ang="0">
                    <a:pos x="63" y="0"/>
                  </a:cxn>
                  <a:cxn ang="0">
                    <a:pos x="0" y="33"/>
                  </a:cxn>
                  <a:cxn ang="0">
                    <a:pos x="0" y="57"/>
                  </a:cxn>
                  <a:cxn ang="0">
                    <a:pos x="950" y="57"/>
                  </a:cxn>
                </a:cxnLst>
                <a:rect l="0" t="0" r="r" b="b"/>
                <a:pathLst>
                  <a:path w="950" h="57">
                    <a:moveTo>
                      <a:pt x="950" y="57"/>
                    </a:moveTo>
                    <a:lnTo>
                      <a:pt x="950" y="0"/>
                    </a:lnTo>
                    <a:lnTo>
                      <a:pt x="63" y="0"/>
                    </a:lnTo>
                    <a:lnTo>
                      <a:pt x="0" y="33"/>
                    </a:lnTo>
                    <a:lnTo>
                      <a:pt x="0" y="57"/>
                    </a:lnTo>
                    <a:lnTo>
                      <a:pt x="950" y="57"/>
                    </a:lnTo>
                    <a:close/>
                  </a:path>
                </a:pathLst>
              </a:custGeom>
              <a:solidFill>
                <a:srgbClr val="86888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42" name="Freeform 218"/>
              <p:cNvSpPr>
                <a:spLocks/>
              </p:cNvSpPr>
              <p:nvPr/>
            </p:nvSpPr>
            <p:spPr bwMode="auto">
              <a:xfrm>
                <a:off x="3043" y="10890"/>
                <a:ext cx="298" cy="100"/>
              </a:xfrm>
              <a:custGeom>
                <a:avLst/>
                <a:gdLst/>
                <a:ahLst/>
                <a:cxnLst>
                  <a:cxn ang="0">
                    <a:pos x="298" y="38"/>
                  </a:cxn>
                  <a:cxn ang="0">
                    <a:pos x="298" y="0"/>
                  </a:cxn>
                  <a:cxn ang="0">
                    <a:pos x="0" y="43"/>
                  </a:cxn>
                  <a:cxn ang="0">
                    <a:pos x="0" y="100"/>
                  </a:cxn>
                  <a:cxn ang="0">
                    <a:pos x="298" y="38"/>
                  </a:cxn>
                </a:cxnLst>
                <a:rect l="0" t="0" r="r" b="b"/>
                <a:pathLst>
                  <a:path w="298" h="100">
                    <a:moveTo>
                      <a:pt x="298" y="38"/>
                    </a:moveTo>
                    <a:lnTo>
                      <a:pt x="298" y="0"/>
                    </a:lnTo>
                    <a:lnTo>
                      <a:pt x="0" y="43"/>
                    </a:lnTo>
                    <a:lnTo>
                      <a:pt x="0" y="100"/>
                    </a:lnTo>
                    <a:lnTo>
                      <a:pt x="298" y="38"/>
                    </a:lnTo>
                    <a:close/>
                  </a:path>
                </a:pathLst>
              </a:custGeom>
              <a:solidFill>
                <a:srgbClr val="A8ABA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43" name="Freeform 219"/>
              <p:cNvSpPr>
                <a:spLocks/>
              </p:cNvSpPr>
              <p:nvPr/>
            </p:nvSpPr>
            <p:spPr bwMode="auto">
              <a:xfrm>
                <a:off x="2664" y="10933"/>
                <a:ext cx="379" cy="57"/>
              </a:xfrm>
              <a:custGeom>
                <a:avLst/>
                <a:gdLst/>
                <a:ahLst/>
                <a:cxnLst>
                  <a:cxn ang="0">
                    <a:pos x="379" y="57"/>
                  </a:cxn>
                  <a:cxn ang="0">
                    <a:pos x="379" y="0"/>
                  </a:cxn>
                  <a:cxn ang="0">
                    <a:pos x="0" y="0"/>
                  </a:cxn>
                  <a:cxn ang="0">
                    <a:pos x="0" y="33"/>
                  </a:cxn>
                  <a:cxn ang="0">
                    <a:pos x="0" y="57"/>
                  </a:cxn>
                  <a:cxn ang="0">
                    <a:pos x="379" y="57"/>
                  </a:cxn>
                </a:cxnLst>
                <a:rect l="0" t="0" r="r" b="b"/>
                <a:pathLst>
                  <a:path w="379" h="57">
                    <a:moveTo>
                      <a:pt x="379" y="57"/>
                    </a:moveTo>
                    <a:lnTo>
                      <a:pt x="379" y="0"/>
                    </a:lnTo>
                    <a:lnTo>
                      <a:pt x="0" y="0"/>
                    </a:lnTo>
                    <a:lnTo>
                      <a:pt x="0" y="33"/>
                    </a:lnTo>
                    <a:lnTo>
                      <a:pt x="0" y="57"/>
                    </a:lnTo>
                    <a:lnTo>
                      <a:pt x="379" y="57"/>
                    </a:lnTo>
                    <a:close/>
                  </a:path>
                </a:pathLst>
              </a:custGeom>
              <a:solidFill>
                <a:srgbClr val="86888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44" name="Freeform 220"/>
              <p:cNvSpPr>
                <a:spLocks/>
              </p:cNvSpPr>
              <p:nvPr/>
            </p:nvSpPr>
            <p:spPr bwMode="auto">
              <a:xfrm>
                <a:off x="2698" y="10933"/>
                <a:ext cx="345" cy="57"/>
              </a:xfrm>
              <a:custGeom>
                <a:avLst/>
                <a:gdLst/>
                <a:ahLst/>
                <a:cxnLst>
                  <a:cxn ang="0">
                    <a:pos x="0" y="33"/>
                  </a:cxn>
                  <a:cxn ang="0">
                    <a:pos x="0" y="0"/>
                  </a:cxn>
                  <a:cxn ang="0">
                    <a:pos x="345" y="0"/>
                  </a:cxn>
                  <a:cxn ang="0">
                    <a:pos x="345" y="57"/>
                  </a:cxn>
                  <a:cxn ang="0">
                    <a:pos x="0" y="57"/>
                  </a:cxn>
                  <a:cxn ang="0">
                    <a:pos x="0" y="33"/>
                  </a:cxn>
                </a:cxnLst>
                <a:rect l="0" t="0" r="r" b="b"/>
                <a:pathLst>
                  <a:path w="345" h="57">
                    <a:moveTo>
                      <a:pt x="0" y="33"/>
                    </a:moveTo>
                    <a:lnTo>
                      <a:pt x="0" y="0"/>
                    </a:lnTo>
                    <a:lnTo>
                      <a:pt x="345" y="0"/>
                    </a:lnTo>
                    <a:lnTo>
                      <a:pt x="345" y="57"/>
                    </a:lnTo>
                    <a:lnTo>
                      <a:pt x="0" y="57"/>
                    </a:lnTo>
                    <a:lnTo>
                      <a:pt x="0" y="33"/>
                    </a:lnTo>
                    <a:close/>
                  </a:path>
                </a:pathLst>
              </a:custGeom>
              <a:solidFill>
                <a:srgbClr val="84878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45" name="Freeform 221"/>
              <p:cNvSpPr>
                <a:spLocks/>
              </p:cNvSpPr>
              <p:nvPr/>
            </p:nvSpPr>
            <p:spPr bwMode="auto">
              <a:xfrm>
                <a:off x="2731" y="10933"/>
                <a:ext cx="312" cy="57"/>
              </a:xfrm>
              <a:custGeom>
                <a:avLst/>
                <a:gdLst/>
                <a:ahLst/>
                <a:cxnLst>
                  <a:cxn ang="0">
                    <a:pos x="0" y="33"/>
                  </a:cxn>
                  <a:cxn ang="0">
                    <a:pos x="0" y="0"/>
                  </a:cxn>
                  <a:cxn ang="0">
                    <a:pos x="312" y="0"/>
                  </a:cxn>
                  <a:cxn ang="0">
                    <a:pos x="312" y="57"/>
                  </a:cxn>
                  <a:cxn ang="0">
                    <a:pos x="0" y="57"/>
                  </a:cxn>
                  <a:cxn ang="0">
                    <a:pos x="0" y="33"/>
                  </a:cxn>
                </a:cxnLst>
                <a:rect l="0" t="0" r="r" b="b"/>
                <a:pathLst>
                  <a:path w="312" h="57">
                    <a:moveTo>
                      <a:pt x="0" y="33"/>
                    </a:moveTo>
                    <a:lnTo>
                      <a:pt x="0" y="0"/>
                    </a:lnTo>
                    <a:lnTo>
                      <a:pt x="312" y="0"/>
                    </a:lnTo>
                    <a:lnTo>
                      <a:pt x="312" y="57"/>
                    </a:lnTo>
                    <a:lnTo>
                      <a:pt x="0" y="57"/>
                    </a:lnTo>
                    <a:lnTo>
                      <a:pt x="0" y="33"/>
                    </a:lnTo>
                    <a:close/>
                  </a:path>
                </a:pathLst>
              </a:custGeom>
              <a:solidFill>
                <a:srgbClr val="83858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46" name="Freeform 222"/>
              <p:cNvSpPr>
                <a:spLocks/>
              </p:cNvSpPr>
              <p:nvPr/>
            </p:nvSpPr>
            <p:spPr bwMode="auto">
              <a:xfrm>
                <a:off x="2765" y="10933"/>
                <a:ext cx="278" cy="57"/>
              </a:xfrm>
              <a:custGeom>
                <a:avLst/>
                <a:gdLst/>
                <a:ahLst/>
                <a:cxnLst>
                  <a:cxn ang="0">
                    <a:pos x="0" y="33"/>
                  </a:cxn>
                  <a:cxn ang="0">
                    <a:pos x="0" y="0"/>
                  </a:cxn>
                  <a:cxn ang="0">
                    <a:pos x="278" y="0"/>
                  </a:cxn>
                  <a:cxn ang="0">
                    <a:pos x="278" y="57"/>
                  </a:cxn>
                  <a:cxn ang="0">
                    <a:pos x="0" y="57"/>
                  </a:cxn>
                  <a:cxn ang="0">
                    <a:pos x="0" y="33"/>
                  </a:cxn>
                </a:cxnLst>
                <a:rect l="0" t="0" r="r" b="b"/>
                <a:pathLst>
                  <a:path w="278" h="57">
                    <a:moveTo>
                      <a:pt x="0" y="33"/>
                    </a:moveTo>
                    <a:lnTo>
                      <a:pt x="0" y="0"/>
                    </a:lnTo>
                    <a:lnTo>
                      <a:pt x="278" y="0"/>
                    </a:lnTo>
                    <a:lnTo>
                      <a:pt x="278" y="57"/>
                    </a:lnTo>
                    <a:lnTo>
                      <a:pt x="0" y="57"/>
                    </a:lnTo>
                    <a:lnTo>
                      <a:pt x="0" y="33"/>
                    </a:lnTo>
                    <a:close/>
                  </a:path>
                </a:pathLst>
              </a:custGeom>
              <a:solidFill>
                <a:srgbClr val="7F828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47" name="Freeform 223"/>
              <p:cNvSpPr>
                <a:spLocks/>
              </p:cNvSpPr>
              <p:nvPr/>
            </p:nvSpPr>
            <p:spPr bwMode="auto">
              <a:xfrm>
                <a:off x="2799" y="10933"/>
                <a:ext cx="244" cy="57"/>
              </a:xfrm>
              <a:custGeom>
                <a:avLst/>
                <a:gdLst/>
                <a:ahLst/>
                <a:cxnLst>
                  <a:cxn ang="0">
                    <a:pos x="0" y="33"/>
                  </a:cxn>
                  <a:cxn ang="0">
                    <a:pos x="0" y="0"/>
                  </a:cxn>
                  <a:cxn ang="0">
                    <a:pos x="244" y="0"/>
                  </a:cxn>
                  <a:cxn ang="0">
                    <a:pos x="244" y="57"/>
                  </a:cxn>
                  <a:cxn ang="0">
                    <a:pos x="0" y="57"/>
                  </a:cxn>
                  <a:cxn ang="0">
                    <a:pos x="0" y="33"/>
                  </a:cxn>
                </a:cxnLst>
                <a:rect l="0" t="0" r="r" b="b"/>
                <a:pathLst>
                  <a:path w="244" h="57">
                    <a:moveTo>
                      <a:pt x="0" y="33"/>
                    </a:moveTo>
                    <a:lnTo>
                      <a:pt x="0" y="0"/>
                    </a:lnTo>
                    <a:lnTo>
                      <a:pt x="244" y="0"/>
                    </a:lnTo>
                    <a:lnTo>
                      <a:pt x="244" y="57"/>
                    </a:lnTo>
                    <a:lnTo>
                      <a:pt x="0" y="57"/>
                    </a:lnTo>
                    <a:lnTo>
                      <a:pt x="0" y="33"/>
                    </a:lnTo>
                    <a:close/>
                  </a:path>
                </a:pathLst>
              </a:custGeom>
              <a:solidFill>
                <a:srgbClr val="7D7F8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48" name="Freeform 224"/>
              <p:cNvSpPr>
                <a:spLocks/>
              </p:cNvSpPr>
              <p:nvPr/>
            </p:nvSpPr>
            <p:spPr bwMode="auto">
              <a:xfrm>
                <a:off x="2832" y="10933"/>
                <a:ext cx="211" cy="57"/>
              </a:xfrm>
              <a:custGeom>
                <a:avLst/>
                <a:gdLst/>
                <a:ahLst/>
                <a:cxnLst>
                  <a:cxn ang="0">
                    <a:pos x="0" y="33"/>
                  </a:cxn>
                  <a:cxn ang="0">
                    <a:pos x="0" y="0"/>
                  </a:cxn>
                  <a:cxn ang="0">
                    <a:pos x="211" y="0"/>
                  </a:cxn>
                  <a:cxn ang="0">
                    <a:pos x="211" y="57"/>
                  </a:cxn>
                  <a:cxn ang="0">
                    <a:pos x="0" y="57"/>
                  </a:cxn>
                  <a:cxn ang="0">
                    <a:pos x="0" y="33"/>
                  </a:cxn>
                </a:cxnLst>
                <a:rect l="0" t="0" r="r" b="b"/>
                <a:pathLst>
                  <a:path w="211" h="57">
                    <a:moveTo>
                      <a:pt x="0" y="33"/>
                    </a:moveTo>
                    <a:lnTo>
                      <a:pt x="0" y="0"/>
                    </a:lnTo>
                    <a:lnTo>
                      <a:pt x="211" y="0"/>
                    </a:lnTo>
                    <a:lnTo>
                      <a:pt x="211" y="57"/>
                    </a:lnTo>
                    <a:lnTo>
                      <a:pt x="0" y="57"/>
                    </a:lnTo>
                    <a:lnTo>
                      <a:pt x="0" y="33"/>
                    </a:lnTo>
                    <a:close/>
                  </a:path>
                </a:pathLst>
              </a:custGeom>
              <a:solidFill>
                <a:srgbClr val="7C7E8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49" name="Freeform 225"/>
              <p:cNvSpPr>
                <a:spLocks/>
              </p:cNvSpPr>
              <p:nvPr/>
            </p:nvSpPr>
            <p:spPr bwMode="auto">
              <a:xfrm>
                <a:off x="2866" y="10933"/>
                <a:ext cx="177" cy="57"/>
              </a:xfrm>
              <a:custGeom>
                <a:avLst/>
                <a:gdLst/>
                <a:ahLst/>
                <a:cxnLst>
                  <a:cxn ang="0">
                    <a:pos x="0" y="33"/>
                  </a:cxn>
                  <a:cxn ang="0">
                    <a:pos x="0" y="0"/>
                  </a:cxn>
                  <a:cxn ang="0">
                    <a:pos x="177" y="0"/>
                  </a:cxn>
                  <a:cxn ang="0">
                    <a:pos x="177" y="57"/>
                  </a:cxn>
                  <a:cxn ang="0">
                    <a:pos x="0" y="57"/>
                  </a:cxn>
                  <a:cxn ang="0">
                    <a:pos x="0" y="33"/>
                  </a:cxn>
                </a:cxnLst>
                <a:rect l="0" t="0" r="r" b="b"/>
                <a:pathLst>
                  <a:path w="177" h="57">
                    <a:moveTo>
                      <a:pt x="0" y="33"/>
                    </a:moveTo>
                    <a:lnTo>
                      <a:pt x="0" y="0"/>
                    </a:lnTo>
                    <a:lnTo>
                      <a:pt x="177" y="0"/>
                    </a:lnTo>
                    <a:lnTo>
                      <a:pt x="177" y="57"/>
                    </a:lnTo>
                    <a:lnTo>
                      <a:pt x="0" y="57"/>
                    </a:lnTo>
                    <a:lnTo>
                      <a:pt x="0" y="33"/>
                    </a:lnTo>
                    <a:close/>
                  </a:path>
                </a:pathLst>
              </a:custGeom>
              <a:solidFill>
                <a:srgbClr val="787A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50" name="Freeform 226"/>
              <p:cNvSpPr>
                <a:spLocks/>
              </p:cNvSpPr>
              <p:nvPr/>
            </p:nvSpPr>
            <p:spPr bwMode="auto">
              <a:xfrm>
                <a:off x="2899" y="10933"/>
                <a:ext cx="144" cy="57"/>
              </a:xfrm>
              <a:custGeom>
                <a:avLst/>
                <a:gdLst/>
                <a:ahLst/>
                <a:cxnLst>
                  <a:cxn ang="0">
                    <a:pos x="0" y="33"/>
                  </a:cxn>
                  <a:cxn ang="0">
                    <a:pos x="0" y="0"/>
                  </a:cxn>
                  <a:cxn ang="0">
                    <a:pos x="144" y="0"/>
                  </a:cxn>
                  <a:cxn ang="0">
                    <a:pos x="144" y="57"/>
                  </a:cxn>
                  <a:cxn ang="0">
                    <a:pos x="0" y="57"/>
                  </a:cxn>
                  <a:cxn ang="0">
                    <a:pos x="0" y="33"/>
                  </a:cxn>
                </a:cxnLst>
                <a:rect l="0" t="0" r="r" b="b"/>
                <a:pathLst>
                  <a:path w="144" h="57">
                    <a:moveTo>
                      <a:pt x="0" y="33"/>
                    </a:moveTo>
                    <a:lnTo>
                      <a:pt x="0" y="0"/>
                    </a:lnTo>
                    <a:lnTo>
                      <a:pt x="144" y="0"/>
                    </a:lnTo>
                    <a:lnTo>
                      <a:pt x="144" y="57"/>
                    </a:lnTo>
                    <a:lnTo>
                      <a:pt x="0" y="57"/>
                    </a:lnTo>
                    <a:lnTo>
                      <a:pt x="0" y="33"/>
                    </a:lnTo>
                    <a:close/>
                  </a:path>
                </a:pathLst>
              </a:custGeom>
              <a:solidFill>
                <a:srgbClr val="76787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51" name="Freeform 227"/>
              <p:cNvSpPr>
                <a:spLocks/>
              </p:cNvSpPr>
              <p:nvPr/>
            </p:nvSpPr>
            <p:spPr bwMode="auto">
              <a:xfrm>
                <a:off x="2933" y="10933"/>
                <a:ext cx="110" cy="57"/>
              </a:xfrm>
              <a:custGeom>
                <a:avLst/>
                <a:gdLst/>
                <a:ahLst/>
                <a:cxnLst>
                  <a:cxn ang="0">
                    <a:pos x="0" y="33"/>
                  </a:cxn>
                  <a:cxn ang="0">
                    <a:pos x="0" y="0"/>
                  </a:cxn>
                  <a:cxn ang="0">
                    <a:pos x="110" y="0"/>
                  </a:cxn>
                  <a:cxn ang="0">
                    <a:pos x="110" y="57"/>
                  </a:cxn>
                  <a:cxn ang="0">
                    <a:pos x="0" y="57"/>
                  </a:cxn>
                  <a:cxn ang="0">
                    <a:pos x="0" y="33"/>
                  </a:cxn>
                </a:cxnLst>
                <a:rect l="0" t="0" r="r" b="b"/>
                <a:pathLst>
                  <a:path w="110" h="57">
                    <a:moveTo>
                      <a:pt x="0" y="33"/>
                    </a:moveTo>
                    <a:lnTo>
                      <a:pt x="0" y="0"/>
                    </a:lnTo>
                    <a:lnTo>
                      <a:pt x="110" y="0"/>
                    </a:lnTo>
                    <a:lnTo>
                      <a:pt x="110" y="57"/>
                    </a:lnTo>
                    <a:lnTo>
                      <a:pt x="0" y="57"/>
                    </a:lnTo>
                    <a:lnTo>
                      <a:pt x="0" y="33"/>
                    </a:lnTo>
                    <a:close/>
                  </a:path>
                </a:pathLst>
              </a:custGeom>
              <a:solidFill>
                <a:srgbClr val="75777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52" name="Freeform 228"/>
              <p:cNvSpPr>
                <a:spLocks/>
              </p:cNvSpPr>
              <p:nvPr/>
            </p:nvSpPr>
            <p:spPr bwMode="auto">
              <a:xfrm>
                <a:off x="2966" y="10933"/>
                <a:ext cx="77" cy="57"/>
              </a:xfrm>
              <a:custGeom>
                <a:avLst/>
                <a:gdLst/>
                <a:ahLst/>
                <a:cxnLst>
                  <a:cxn ang="0">
                    <a:pos x="0" y="33"/>
                  </a:cxn>
                  <a:cxn ang="0">
                    <a:pos x="0" y="0"/>
                  </a:cxn>
                  <a:cxn ang="0">
                    <a:pos x="77" y="0"/>
                  </a:cxn>
                  <a:cxn ang="0">
                    <a:pos x="77" y="57"/>
                  </a:cxn>
                  <a:cxn ang="0">
                    <a:pos x="0" y="57"/>
                  </a:cxn>
                  <a:cxn ang="0">
                    <a:pos x="0" y="33"/>
                  </a:cxn>
                </a:cxnLst>
                <a:rect l="0" t="0" r="r" b="b"/>
                <a:pathLst>
                  <a:path w="77" h="57">
                    <a:moveTo>
                      <a:pt x="0" y="33"/>
                    </a:moveTo>
                    <a:lnTo>
                      <a:pt x="0" y="0"/>
                    </a:lnTo>
                    <a:lnTo>
                      <a:pt x="77" y="0"/>
                    </a:lnTo>
                    <a:lnTo>
                      <a:pt x="77" y="57"/>
                    </a:lnTo>
                    <a:lnTo>
                      <a:pt x="0" y="57"/>
                    </a:lnTo>
                    <a:lnTo>
                      <a:pt x="0" y="33"/>
                    </a:lnTo>
                    <a:close/>
                  </a:path>
                </a:pathLst>
              </a:custGeom>
              <a:solidFill>
                <a:srgbClr val="71737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53" name="Freeform 229"/>
              <p:cNvSpPr>
                <a:spLocks/>
              </p:cNvSpPr>
              <p:nvPr/>
            </p:nvSpPr>
            <p:spPr bwMode="auto">
              <a:xfrm>
                <a:off x="3000" y="10933"/>
                <a:ext cx="43" cy="57"/>
              </a:xfrm>
              <a:custGeom>
                <a:avLst/>
                <a:gdLst/>
                <a:ahLst/>
                <a:cxnLst>
                  <a:cxn ang="0">
                    <a:pos x="43" y="57"/>
                  </a:cxn>
                  <a:cxn ang="0">
                    <a:pos x="43" y="0"/>
                  </a:cxn>
                  <a:cxn ang="0">
                    <a:pos x="0" y="0"/>
                  </a:cxn>
                  <a:cxn ang="0">
                    <a:pos x="0" y="33"/>
                  </a:cxn>
                  <a:cxn ang="0">
                    <a:pos x="0" y="57"/>
                  </a:cxn>
                  <a:cxn ang="0">
                    <a:pos x="43" y="57"/>
                  </a:cxn>
                </a:cxnLst>
                <a:rect l="0" t="0" r="r" b="b"/>
                <a:pathLst>
                  <a:path w="43" h="57">
                    <a:moveTo>
                      <a:pt x="43" y="57"/>
                    </a:moveTo>
                    <a:lnTo>
                      <a:pt x="43" y="0"/>
                    </a:lnTo>
                    <a:lnTo>
                      <a:pt x="0" y="0"/>
                    </a:lnTo>
                    <a:lnTo>
                      <a:pt x="0" y="33"/>
                    </a:lnTo>
                    <a:lnTo>
                      <a:pt x="0" y="57"/>
                    </a:lnTo>
                    <a:lnTo>
                      <a:pt x="43" y="57"/>
                    </a:lnTo>
                    <a:close/>
                  </a:path>
                </a:pathLst>
              </a:custGeom>
              <a:solidFill>
                <a:srgbClr val="70717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54" name="Freeform 230"/>
              <p:cNvSpPr>
                <a:spLocks/>
              </p:cNvSpPr>
              <p:nvPr/>
            </p:nvSpPr>
            <p:spPr bwMode="auto">
              <a:xfrm>
                <a:off x="3110" y="10899"/>
                <a:ext cx="168" cy="77"/>
              </a:xfrm>
              <a:custGeom>
                <a:avLst/>
                <a:gdLst/>
                <a:ahLst/>
                <a:cxnLst>
                  <a:cxn ang="0">
                    <a:pos x="163" y="43"/>
                  </a:cxn>
                  <a:cxn ang="0">
                    <a:pos x="168" y="0"/>
                  </a:cxn>
                  <a:cxn ang="0">
                    <a:pos x="0" y="24"/>
                  </a:cxn>
                  <a:cxn ang="0">
                    <a:pos x="0" y="77"/>
                  </a:cxn>
                  <a:cxn ang="0">
                    <a:pos x="163" y="43"/>
                  </a:cxn>
                </a:cxnLst>
                <a:rect l="0" t="0" r="r" b="b"/>
                <a:pathLst>
                  <a:path w="168" h="77">
                    <a:moveTo>
                      <a:pt x="163" y="43"/>
                    </a:moveTo>
                    <a:lnTo>
                      <a:pt x="168" y="0"/>
                    </a:lnTo>
                    <a:lnTo>
                      <a:pt x="0" y="24"/>
                    </a:lnTo>
                    <a:lnTo>
                      <a:pt x="0" y="77"/>
                    </a:lnTo>
                    <a:lnTo>
                      <a:pt x="163" y="43"/>
                    </a:lnTo>
                    <a:close/>
                  </a:path>
                </a:pathLst>
              </a:custGeom>
              <a:solidFill>
                <a:srgbClr val="A8ABA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55" name="Freeform 231"/>
              <p:cNvSpPr>
                <a:spLocks/>
              </p:cNvSpPr>
              <p:nvPr/>
            </p:nvSpPr>
            <p:spPr bwMode="auto">
              <a:xfrm>
                <a:off x="3125" y="10899"/>
                <a:ext cx="139" cy="72"/>
              </a:xfrm>
              <a:custGeom>
                <a:avLst/>
                <a:gdLst/>
                <a:ahLst/>
                <a:cxnLst>
                  <a:cxn ang="0">
                    <a:pos x="0" y="72"/>
                  </a:cxn>
                  <a:cxn ang="0">
                    <a:pos x="0" y="24"/>
                  </a:cxn>
                  <a:cxn ang="0">
                    <a:pos x="139" y="0"/>
                  </a:cxn>
                  <a:cxn ang="0">
                    <a:pos x="134" y="48"/>
                  </a:cxn>
                  <a:cxn ang="0">
                    <a:pos x="0" y="72"/>
                  </a:cxn>
                </a:cxnLst>
                <a:rect l="0" t="0" r="r" b="b"/>
                <a:pathLst>
                  <a:path w="139" h="72">
                    <a:moveTo>
                      <a:pt x="0" y="72"/>
                    </a:moveTo>
                    <a:lnTo>
                      <a:pt x="0" y="24"/>
                    </a:lnTo>
                    <a:lnTo>
                      <a:pt x="139" y="0"/>
                    </a:lnTo>
                    <a:lnTo>
                      <a:pt x="134" y="48"/>
                    </a:lnTo>
                    <a:lnTo>
                      <a:pt x="0" y="72"/>
                    </a:lnTo>
                    <a:close/>
                  </a:path>
                </a:pathLst>
              </a:custGeom>
              <a:solidFill>
                <a:srgbClr val="B5B6B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56" name="Freeform 232"/>
              <p:cNvSpPr>
                <a:spLocks/>
              </p:cNvSpPr>
              <p:nvPr/>
            </p:nvSpPr>
            <p:spPr bwMode="auto">
              <a:xfrm>
                <a:off x="3139" y="10904"/>
                <a:ext cx="110" cy="67"/>
              </a:xfrm>
              <a:custGeom>
                <a:avLst/>
                <a:gdLst/>
                <a:ahLst/>
                <a:cxnLst>
                  <a:cxn ang="0">
                    <a:pos x="0" y="67"/>
                  </a:cxn>
                  <a:cxn ang="0">
                    <a:pos x="0" y="19"/>
                  </a:cxn>
                  <a:cxn ang="0">
                    <a:pos x="110" y="0"/>
                  </a:cxn>
                  <a:cxn ang="0">
                    <a:pos x="110" y="43"/>
                  </a:cxn>
                  <a:cxn ang="0">
                    <a:pos x="0" y="67"/>
                  </a:cxn>
                </a:cxnLst>
                <a:rect l="0" t="0" r="r" b="b"/>
                <a:pathLst>
                  <a:path w="110" h="67">
                    <a:moveTo>
                      <a:pt x="0" y="67"/>
                    </a:moveTo>
                    <a:lnTo>
                      <a:pt x="0" y="19"/>
                    </a:lnTo>
                    <a:lnTo>
                      <a:pt x="110" y="0"/>
                    </a:lnTo>
                    <a:lnTo>
                      <a:pt x="110" y="43"/>
                    </a:lnTo>
                    <a:lnTo>
                      <a:pt x="0" y="67"/>
                    </a:lnTo>
                    <a:close/>
                  </a:path>
                </a:pathLst>
              </a:custGeom>
              <a:solidFill>
                <a:srgbClr val="BEC0C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57" name="Freeform 233"/>
              <p:cNvSpPr>
                <a:spLocks/>
              </p:cNvSpPr>
              <p:nvPr/>
            </p:nvSpPr>
            <p:spPr bwMode="auto">
              <a:xfrm>
                <a:off x="3149" y="10904"/>
                <a:ext cx="86" cy="62"/>
              </a:xfrm>
              <a:custGeom>
                <a:avLst/>
                <a:gdLst/>
                <a:ahLst/>
                <a:cxnLst>
                  <a:cxn ang="0">
                    <a:pos x="0" y="62"/>
                  </a:cxn>
                  <a:cxn ang="0">
                    <a:pos x="0" y="14"/>
                  </a:cxn>
                  <a:cxn ang="0">
                    <a:pos x="86" y="0"/>
                  </a:cxn>
                  <a:cxn ang="0">
                    <a:pos x="86" y="48"/>
                  </a:cxn>
                  <a:cxn ang="0">
                    <a:pos x="0" y="62"/>
                  </a:cxn>
                </a:cxnLst>
                <a:rect l="0" t="0" r="r" b="b"/>
                <a:pathLst>
                  <a:path w="86" h="62">
                    <a:moveTo>
                      <a:pt x="0" y="62"/>
                    </a:moveTo>
                    <a:lnTo>
                      <a:pt x="0" y="14"/>
                    </a:lnTo>
                    <a:lnTo>
                      <a:pt x="86" y="0"/>
                    </a:lnTo>
                    <a:lnTo>
                      <a:pt x="86" y="48"/>
                    </a:lnTo>
                    <a:lnTo>
                      <a:pt x="0" y="62"/>
                    </a:lnTo>
                    <a:close/>
                  </a:path>
                </a:pathLst>
              </a:custGeom>
              <a:solidFill>
                <a:srgbClr val="CACAC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58" name="Freeform 234"/>
              <p:cNvSpPr>
                <a:spLocks/>
              </p:cNvSpPr>
              <p:nvPr/>
            </p:nvSpPr>
            <p:spPr bwMode="auto">
              <a:xfrm>
                <a:off x="3163" y="10909"/>
                <a:ext cx="58" cy="57"/>
              </a:xfrm>
              <a:custGeom>
                <a:avLst/>
                <a:gdLst/>
                <a:ahLst/>
                <a:cxnLst>
                  <a:cxn ang="0">
                    <a:pos x="0" y="57"/>
                  </a:cxn>
                  <a:cxn ang="0">
                    <a:pos x="0" y="9"/>
                  </a:cxn>
                  <a:cxn ang="0">
                    <a:pos x="58" y="0"/>
                  </a:cxn>
                  <a:cxn ang="0">
                    <a:pos x="58" y="43"/>
                  </a:cxn>
                  <a:cxn ang="0">
                    <a:pos x="0" y="57"/>
                  </a:cxn>
                </a:cxnLst>
                <a:rect l="0" t="0" r="r" b="b"/>
                <a:pathLst>
                  <a:path w="58" h="57">
                    <a:moveTo>
                      <a:pt x="0" y="57"/>
                    </a:moveTo>
                    <a:lnTo>
                      <a:pt x="0" y="9"/>
                    </a:lnTo>
                    <a:lnTo>
                      <a:pt x="58" y="0"/>
                    </a:lnTo>
                    <a:lnTo>
                      <a:pt x="58" y="43"/>
                    </a:lnTo>
                    <a:lnTo>
                      <a:pt x="0" y="57"/>
                    </a:lnTo>
                    <a:close/>
                  </a:path>
                </a:pathLst>
              </a:custGeom>
              <a:solidFill>
                <a:srgbClr val="D4D5D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59" name="Freeform 235"/>
              <p:cNvSpPr>
                <a:spLocks/>
              </p:cNvSpPr>
              <p:nvPr/>
            </p:nvSpPr>
            <p:spPr bwMode="auto">
              <a:xfrm>
                <a:off x="3173" y="10909"/>
                <a:ext cx="33" cy="53"/>
              </a:xfrm>
              <a:custGeom>
                <a:avLst/>
                <a:gdLst/>
                <a:ahLst/>
                <a:cxnLst>
                  <a:cxn ang="0">
                    <a:pos x="33" y="48"/>
                  </a:cxn>
                  <a:cxn ang="0">
                    <a:pos x="33" y="0"/>
                  </a:cxn>
                  <a:cxn ang="0">
                    <a:pos x="0" y="9"/>
                  </a:cxn>
                  <a:cxn ang="0">
                    <a:pos x="0" y="53"/>
                  </a:cxn>
                  <a:cxn ang="0">
                    <a:pos x="33" y="48"/>
                  </a:cxn>
                </a:cxnLst>
                <a:rect l="0" t="0" r="r" b="b"/>
                <a:pathLst>
                  <a:path w="33" h="53">
                    <a:moveTo>
                      <a:pt x="33" y="48"/>
                    </a:moveTo>
                    <a:lnTo>
                      <a:pt x="33" y="0"/>
                    </a:lnTo>
                    <a:lnTo>
                      <a:pt x="0" y="9"/>
                    </a:lnTo>
                    <a:lnTo>
                      <a:pt x="0" y="53"/>
                    </a:lnTo>
                    <a:lnTo>
                      <a:pt x="33" y="48"/>
                    </a:lnTo>
                    <a:close/>
                  </a:path>
                </a:pathLst>
              </a:custGeom>
              <a:solidFill>
                <a:srgbClr val="E5E5E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60" name="Freeform 236"/>
              <p:cNvSpPr>
                <a:spLocks/>
              </p:cNvSpPr>
              <p:nvPr/>
            </p:nvSpPr>
            <p:spPr bwMode="auto">
              <a:xfrm>
                <a:off x="2093" y="10933"/>
                <a:ext cx="950" cy="57"/>
              </a:xfrm>
              <a:custGeom>
                <a:avLst/>
                <a:gdLst/>
                <a:ahLst/>
                <a:cxnLst>
                  <a:cxn ang="0">
                    <a:pos x="950" y="0"/>
                  </a:cxn>
                  <a:cxn ang="0">
                    <a:pos x="63" y="0"/>
                  </a:cxn>
                  <a:cxn ang="0">
                    <a:pos x="0" y="33"/>
                  </a:cxn>
                  <a:cxn ang="0">
                    <a:pos x="0" y="57"/>
                  </a:cxn>
                  <a:cxn ang="0">
                    <a:pos x="950" y="57"/>
                  </a:cxn>
                </a:cxnLst>
                <a:rect l="0" t="0" r="r" b="b"/>
                <a:pathLst>
                  <a:path w="950" h="57">
                    <a:moveTo>
                      <a:pt x="950" y="0"/>
                    </a:moveTo>
                    <a:lnTo>
                      <a:pt x="63" y="0"/>
                    </a:lnTo>
                    <a:lnTo>
                      <a:pt x="0" y="33"/>
                    </a:lnTo>
                    <a:lnTo>
                      <a:pt x="0" y="57"/>
                    </a:lnTo>
                    <a:lnTo>
                      <a:pt x="950" y="57"/>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261" name="Freeform 237"/>
              <p:cNvSpPr>
                <a:spLocks/>
              </p:cNvSpPr>
              <p:nvPr/>
            </p:nvSpPr>
            <p:spPr bwMode="auto">
              <a:xfrm>
                <a:off x="3043" y="10890"/>
                <a:ext cx="298" cy="100"/>
              </a:xfrm>
              <a:custGeom>
                <a:avLst/>
                <a:gdLst/>
                <a:ahLst/>
                <a:cxnLst>
                  <a:cxn ang="0">
                    <a:pos x="0" y="43"/>
                  </a:cxn>
                  <a:cxn ang="0">
                    <a:pos x="298" y="0"/>
                  </a:cxn>
                  <a:cxn ang="0">
                    <a:pos x="298" y="38"/>
                  </a:cxn>
                  <a:cxn ang="0">
                    <a:pos x="0" y="100"/>
                  </a:cxn>
                </a:cxnLst>
                <a:rect l="0" t="0" r="r" b="b"/>
                <a:pathLst>
                  <a:path w="298" h="100">
                    <a:moveTo>
                      <a:pt x="0" y="43"/>
                    </a:moveTo>
                    <a:lnTo>
                      <a:pt x="298" y="0"/>
                    </a:lnTo>
                    <a:lnTo>
                      <a:pt x="298" y="38"/>
                    </a:lnTo>
                    <a:lnTo>
                      <a:pt x="0" y="100"/>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262" name="Freeform 238"/>
              <p:cNvSpPr>
                <a:spLocks/>
              </p:cNvSpPr>
              <p:nvPr/>
            </p:nvSpPr>
            <p:spPr bwMode="auto">
              <a:xfrm>
                <a:off x="2314" y="10832"/>
                <a:ext cx="518" cy="48"/>
              </a:xfrm>
              <a:custGeom>
                <a:avLst/>
                <a:gdLst/>
                <a:ahLst/>
                <a:cxnLst>
                  <a:cxn ang="0">
                    <a:pos x="259" y="48"/>
                  </a:cxn>
                  <a:cxn ang="0">
                    <a:pos x="312" y="48"/>
                  </a:cxn>
                  <a:cxn ang="0">
                    <a:pos x="360" y="48"/>
                  </a:cxn>
                  <a:cxn ang="0">
                    <a:pos x="403" y="43"/>
                  </a:cxn>
                  <a:cxn ang="0">
                    <a:pos x="441" y="43"/>
                  </a:cxn>
                  <a:cxn ang="0">
                    <a:pos x="475" y="38"/>
                  </a:cxn>
                  <a:cxn ang="0">
                    <a:pos x="499" y="34"/>
                  </a:cxn>
                  <a:cxn ang="0">
                    <a:pos x="513" y="29"/>
                  </a:cxn>
                  <a:cxn ang="0">
                    <a:pos x="518" y="24"/>
                  </a:cxn>
                  <a:cxn ang="0">
                    <a:pos x="513" y="19"/>
                  </a:cxn>
                  <a:cxn ang="0">
                    <a:pos x="499" y="14"/>
                  </a:cxn>
                  <a:cxn ang="0">
                    <a:pos x="475" y="10"/>
                  </a:cxn>
                  <a:cxn ang="0">
                    <a:pos x="441" y="10"/>
                  </a:cxn>
                  <a:cxn ang="0">
                    <a:pos x="403" y="5"/>
                  </a:cxn>
                  <a:cxn ang="0">
                    <a:pos x="360" y="5"/>
                  </a:cxn>
                  <a:cxn ang="0">
                    <a:pos x="312" y="0"/>
                  </a:cxn>
                  <a:cxn ang="0">
                    <a:pos x="259" y="0"/>
                  </a:cxn>
                  <a:cxn ang="0">
                    <a:pos x="221" y="0"/>
                  </a:cxn>
                  <a:cxn ang="0">
                    <a:pos x="187" y="0"/>
                  </a:cxn>
                  <a:cxn ang="0">
                    <a:pos x="154" y="5"/>
                  </a:cxn>
                  <a:cxn ang="0">
                    <a:pos x="125" y="5"/>
                  </a:cxn>
                  <a:cxn ang="0">
                    <a:pos x="96" y="5"/>
                  </a:cxn>
                  <a:cxn ang="0">
                    <a:pos x="72" y="10"/>
                  </a:cxn>
                  <a:cxn ang="0">
                    <a:pos x="48" y="10"/>
                  </a:cxn>
                  <a:cxn ang="0">
                    <a:pos x="29" y="14"/>
                  </a:cxn>
                  <a:cxn ang="0">
                    <a:pos x="24" y="14"/>
                  </a:cxn>
                  <a:cxn ang="0">
                    <a:pos x="19" y="14"/>
                  </a:cxn>
                  <a:cxn ang="0">
                    <a:pos x="14" y="19"/>
                  </a:cxn>
                  <a:cxn ang="0">
                    <a:pos x="10" y="19"/>
                  </a:cxn>
                  <a:cxn ang="0">
                    <a:pos x="5" y="19"/>
                  </a:cxn>
                  <a:cxn ang="0">
                    <a:pos x="0" y="19"/>
                  </a:cxn>
                  <a:cxn ang="0">
                    <a:pos x="0" y="24"/>
                  </a:cxn>
                  <a:cxn ang="0">
                    <a:pos x="0" y="24"/>
                  </a:cxn>
                  <a:cxn ang="0">
                    <a:pos x="5" y="29"/>
                  </a:cxn>
                  <a:cxn ang="0">
                    <a:pos x="19" y="34"/>
                  </a:cxn>
                  <a:cxn ang="0">
                    <a:pos x="43" y="38"/>
                  </a:cxn>
                  <a:cxn ang="0">
                    <a:pos x="77" y="43"/>
                  </a:cxn>
                  <a:cxn ang="0">
                    <a:pos x="115" y="43"/>
                  </a:cxn>
                  <a:cxn ang="0">
                    <a:pos x="158" y="48"/>
                  </a:cxn>
                  <a:cxn ang="0">
                    <a:pos x="206" y="48"/>
                  </a:cxn>
                  <a:cxn ang="0">
                    <a:pos x="259" y="48"/>
                  </a:cxn>
                </a:cxnLst>
                <a:rect l="0" t="0" r="r" b="b"/>
                <a:pathLst>
                  <a:path w="518" h="48">
                    <a:moveTo>
                      <a:pt x="259" y="48"/>
                    </a:moveTo>
                    <a:lnTo>
                      <a:pt x="312" y="48"/>
                    </a:lnTo>
                    <a:lnTo>
                      <a:pt x="360" y="48"/>
                    </a:lnTo>
                    <a:lnTo>
                      <a:pt x="403" y="43"/>
                    </a:lnTo>
                    <a:lnTo>
                      <a:pt x="441" y="43"/>
                    </a:lnTo>
                    <a:lnTo>
                      <a:pt x="475" y="38"/>
                    </a:lnTo>
                    <a:lnTo>
                      <a:pt x="499" y="34"/>
                    </a:lnTo>
                    <a:lnTo>
                      <a:pt x="513" y="29"/>
                    </a:lnTo>
                    <a:lnTo>
                      <a:pt x="518" y="24"/>
                    </a:lnTo>
                    <a:lnTo>
                      <a:pt x="513" y="19"/>
                    </a:lnTo>
                    <a:lnTo>
                      <a:pt x="499" y="14"/>
                    </a:lnTo>
                    <a:lnTo>
                      <a:pt x="475" y="10"/>
                    </a:lnTo>
                    <a:lnTo>
                      <a:pt x="441" y="10"/>
                    </a:lnTo>
                    <a:lnTo>
                      <a:pt x="403" y="5"/>
                    </a:lnTo>
                    <a:lnTo>
                      <a:pt x="360" y="5"/>
                    </a:lnTo>
                    <a:lnTo>
                      <a:pt x="312" y="0"/>
                    </a:lnTo>
                    <a:lnTo>
                      <a:pt x="259" y="0"/>
                    </a:lnTo>
                    <a:lnTo>
                      <a:pt x="221" y="0"/>
                    </a:lnTo>
                    <a:lnTo>
                      <a:pt x="187" y="0"/>
                    </a:lnTo>
                    <a:lnTo>
                      <a:pt x="154" y="5"/>
                    </a:lnTo>
                    <a:lnTo>
                      <a:pt x="125" y="5"/>
                    </a:lnTo>
                    <a:lnTo>
                      <a:pt x="96" y="5"/>
                    </a:lnTo>
                    <a:lnTo>
                      <a:pt x="72" y="10"/>
                    </a:lnTo>
                    <a:lnTo>
                      <a:pt x="48" y="10"/>
                    </a:lnTo>
                    <a:lnTo>
                      <a:pt x="29" y="14"/>
                    </a:lnTo>
                    <a:lnTo>
                      <a:pt x="24" y="14"/>
                    </a:lnTo>
                    <a:lnTo>
                      <a:pt x="19" y="14"/>
                    </a:lnTo>
                    <a:lnTo>
                      <a:pt x="14" y="19"/>
                    </a:lnTo>
                    <a:lnTo>
                      <a:pt x="10" y="19"/>
                    </a:lnTo>
                    <a:lnTo>
                      <a:pt x="5" y="19"/>
                    </a:lnTo>
                    <a:lnTo>
                      <a:pt x="0" y="19"/>
                    </a:lnTo>
                    <a:lnTo>
                      <a:pt x="0" y="24"/>
                    </a:lnTo>
                    <a:lnTo>
                      <a:pt x="0" y="24"/>
                    </a:lnTo>
                    <a:lnTo>
                      <a:pt x="5" y="29"/>
                    </a:lnTo>
                    <a:lnTo>
                      <a:pt x="19" y="34"/>
                    </a:lnTo>
                    <a:lnTo>
                      <a:pt x="43" y="38"/>
                    </a:lnTo>
                    <a:lnTo>
                      <a:pt x="77" y="43"/>
                    </a:lnTo>
                    <a:lnTo>
                      <a:pt x="115" y="43"/>
                    </a:lnTo>
                    <a:lnTo>
                      <a:pt x="158" y="48"/>
                    </a:lnTo>
                    <a:lnTo>
                      <a:pt x="206" y="48"/>
                    </a:lnTo>
                    <a:lnTo>
                      <a:pt x="259" y="48"/>
                    </a:lnTo>
                    <a:close/>
                  </a:path>
                </a:pathLst>
              </a:custGeom>
              <a:solidFill>
                <a:srgbClr val="E9ECE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63" name="Freeform 239"/>
              <p:cNvSpPr>
                <a:spLocks/>
              </p:cNvSpPr>
              <p:nvPr/>
            </p:nvSpPr>
            <p:spPr bwMode="auto">
              <a:xfrm>
                <a:off x="2314" y="10832"/>
                <a:ext cx="518" cy="48"/>
              </a:xfrm>
              <a:custGeom>
                <a:avLst/>
                <a:gdLst/>
                <a:ahLst/>
                <a:cxnLst>
                  <a:cxn ang="0">
                    <a:pos x="259" y="48"/>
                  </a:cxn>
                  <a:cxn ang="0">
                    <a:pos x="312" y="48"/>
                  </a:cxn>
                  <a:cxn ang="0">
                    <a:pos x="360" y="48"/>
                  </a:cxn>
                  <a:cxn ang="0">
                    <a:pos x="403" y="43"/>
                  </a:cxn>
                  <a:cxn ang="0">
                    <a:pos x="441" y="43"/>
                  </a:cxn>
                  <a:cxn ang="0">
                    <a:pos x="475" y="38"/>
                  </a:cxn>
                  <a:cxn ang="0">
                    <a:pos x="499" y="34"/>
                  </a:cxn>
                  <a:cxn ang="0">
                    <a:pos x="513" y="29"/>
                  </a:cxn>
                  <a:cxn ang="0">
                    <a:pos x="518" y="24"/>
                  </a:cxn>
                  <a:cxn ang="0">
                    <a:pos x="513" y="19"/>
                  </a:cxn>
                  <a:cxn ang="0">
                    <a:pos x="499" y="14"/>
                  </a:cxn>
                  <a:cxn ang="0">
                    <a:pos x="475" y="10"/>
                  </a:cxn>
                  <a:cxn ang="0">
                    <a:pos x="441" y="10"/>
                  </a:cxn>
                  <a:cxn ang="0">
                    <a:pos x="403" y="5"/>
                  </a:cxn>
                  <a:cxn ang="0">
                    <a:pos x="360" y="5"/>
                  </a:cxn>
                  <a:cxn ang="0">
                    <a:pos x="312" y="0"/>
                  </a:cxn>
                  <a:cxn ang="0">
                    <a:pos x="259" y="0"/>
                  </a:cxn>
                  <a:cxn ang="0">
                    <a:pos x="221" y="0"/>
                  </a:cxn>
                  <a:cxn ang="0">
                    <a:pos x="187" y="0"/>
                  </a:cxn>
                  <a:cxn ang="0">
                    <a:pos x="154" y="5"/>
                  </a:cxn>
                  <a:cxn ang="0">
                    <a:pos x="125" y="5"/>
                  </a:cxn>
                  <a:cxn ang="0">
                    <a:pos x="96" y="5"/>
                  </a:cxn>
                  <a:cxn ang="0">
                    <a:pos x="72" y="10"/>
                  </a:cxn>
                  <a:cxn ang="0">
                    <a:pos x="48" y="10"/>
                  </a:cxn>
                  <a:cxn ang="0">
                    <a:pos x="29" y="14"/>
                  </a:cxn>
                  <a:cxn ang="0">
                    <a:pos x="24" y="14"/>
                  </a:cxn>
                  <a:cxn ang="0">
                    <a:pos x="19" y="14"/>
                  </a:cxn>
                  <a:cxn ang="0">
                    <a:pos x="14" y="19"/>
                  </a:cxn>
                  <a:cxn ang="0">
                    <a:pos x="10" y="19"/>
                  </a:cxn>
                  <a:cxn ang="0">
                    <a:pos x="5" y="19"/>
                  </a:cxn>
                  <a:cxn ang="0">
                    <a:pos x="0" y="19"/>
                  </a:cxn>
                  <a:cxn ang="0">
                    <a:pos x="0" y="24"/>
                  </a:cxn>
                  <a:cxn ang="0">
                    <a:pos x="0" y="24"/>
                  </a:cxn>
                  <a:cxn ang="0">
                    <a:pos x="5" y="29"/>
                  </a:cxn>
                  <a:cxn ang="0">
                    <a:pos x="19" y="34"/>
                  </a:cxn>
                  <a:cxn ang="0">
                    <a:pos x="43" y="38"/>
                  </a:cxn>
                  <a:cxn ang="0">
                    <a:pos x="77" y="43"/>
                  </a:cxn>
                  <a:cxn ang="0">
                    <a:pos x="115" y="43"/>
                  </a:cxn>
                  <a:cxn ang="0">
                    <a:pos x="158" y="48"/>
                  </a:cxn>
                  <a:cxn ang="0">
                    <a:pos x="206" y="48"/>
                  </a:cxn>
                  <a:cxn ang="0">
                    <a:pos x="259" y="48"/>
                  </a:cxn>
                </a:cxnLst>
                <a:rect l="0" t="0" r="r" b="b"/>
                <a:pathLst>
                  <a:path w="518" h="48">
                    <a:moveTo>
                      <a:pt x="259" y="48"/>
                    </a:moveTo>
                    <a:lnTo>
                      <a:pt x="312" y="48"/>
                    </a:lnTo>
                    <a:lnTo>
                      <a:pt x="360" y="48"/>
                    </a:lnTo>
                    <a:lnTo>
                      <a:pt x="403" y="43"/>
                    </a:lnTo>
                    <a:lnTo>
                      <a:pt x="441" y="43"/>
                    </a:lnTo>
                    <a:lnTo>
                      <a:pt x="475" y="38"/>
                    </a:lnTo>
                    <a:lnTo>
                      <a:pt x="499" y="34"/>
                    </a:lnTo>
                    <a:lnTo>
                      <a:pt x="513" y="29"/>
                    </a:lnTo>
                    <a:lnTo>
                      <a:pt x="518" y="24"/>
                    </a:lnTo>
                    <a:lnTo>
                      <a:pt x="513" y="19"/>
                    </a:lnTo>
                    <a:lnTo>
                      <a:pt x="499" y="14"/>
                    </a:lnTo>
                    <a:lnTo>
                      <a:pt x="475" y="10"/>
                    </a:lnTo>
                    <a:lnTo>
                      <a:pt x="441" y="10"/>
                    </a:lnTo>
                    <a:lnTo>
                      <a:pt x="403" y="5"/>
                    </a:lnTo>
                    <a:lnTo>
                      <a:pt x="360" y="5"/>
                    </a:lnTo>
                    <a:lnTo>
                      <a:pt x="312" y="0"/>
                    </a:lnTo>
                    <a:lnTo>
                      <a:pt x="259" y="0"/>
                    </a:lnTo>
                    <a:lnTo>
                      <a:pt x="221" y="0"/>
                    </a:lnTo>
                    <a:lnTo>
                      <a:pt x="187" y="0"/>
                    </a:lnTo>
                    <a:lnTo>
                      <a:pt x="154" y="5"/>
                    </a:lnTo>
                    <a:lnTo>
                      <a:pt x="125" y="5"/>
                    </a:lnTo>
                    <a:lnTo>
                      <a:pt x="96" y="5"/>
                    </a:lnTo>
                    <a:lnTo>
                      <a:pt x="72" y="10"/>
                    </a:lnTo>
                    <a:lnTo>
                      <a:pt x="48" y="10"/>
                    </a:lnTo>
                    <a:lnTo>
                      <a:pt x="29" y="14"/>
                    </a:lnTo>
                    <a:lnTo>
                      <a:pt x="24" y="14"/>
                    </a:lnTo>
                    <a:lnTo>
                      <a:pt x="19" y="14"/>
                    </a:lnTo>
                    <a:lnTo>
                      <a:pt x="14" y="19"/>
                    </a:lnTo>
                    <a:lnTo>
                      <a:pt x="10" y="19"/>
                    </a:lnTo>
                    <a:lnTo>
                      <a:pt x="5" y="19"/>
                    </a:lnTo>
                    <a:lnTo>
                      <a:pt x="0" y="19"/>
                    </a:lnTo>
                    <a:lnTo>
                      <a:pt x="0" y="24"/>
                    </a:lnTo>
                    <a:lnTo>
                      <a:pt x="0" y="24"/>
                    </a:lnTo>
                    <a:lnTo>
                      <a:pt x="5" y="29"/>
                    </a:lnTo>
                    <a:lnTo>
                      <a:pt x="19" y="34"/>
                    </a:lnTo>
                    <a:lnTo>
                      <a:pt x="43" y="38"/>
                    </a:lnTo>
                    <a:lnTo>
                      <a:pt x="77" y="43"/>
                    </a:lnTo>
                    <a:lnTo>
                      <a:pt x="115" y="43"/>
                    </a:lnTo>
                    <a:lnTo>
                      <a:pt x="158" y="48"/>
                    </a:lnTo>
                    <a:lnTo>
                      <a:pt x="206" y="48"/>
                    </a:lnTo>
                    <a:lnTo>
                      <a:pt x="259" y="48"/>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264" name="Freeform 240"/>
              <p:cNvSpPr>
                <a:spLocks/>
              </p:cNvSpPr>
              <p:nvPr/>
            </p:nvSpPr>
            <p:spPr bwMode="auto">
              <a:xfrm>
                <a:off x="2314" y="10832"/>
                <a:ext cx="518" cy="48"/>
              </a:xfrm>
              <a:custGeom>
                <a:avLst/>
                <a:gdLst/>
                <a:ahLst/>
                <a:cxnLst>
                  <a:cxn ang="0">
                    <a:pos x="259" y="48"/>
                  </a:cxn>
                  <a:cxn ang="0">
                    <a:pos x="312" y="48"/>
                  </a:cxn>
                  <a:cxn ang="0">
                    <a:pos x="360" y="48"/>
                  </a:cxn>
                  <a:cxn ang="0">
                    <a:pos x="403" y="43"/>
                  </a:cxn>
                  <a:cxn ang="0">
                    <a:pos x="441" y="43"/>
                  </a:cxn>
                  <a:cxn ang="0">
                    <a:pos x="475" y="38"/>
                  </a:cxn>
                  <a:cxn ang="0">
                    <a:pos x="499" y="34"/>
                  </a:cxn>
                  <a:cxn ang="0">
                    <a:pos x="513" y="29"/>
                  </a:cxn>
                  <a:cxn ang="0">
                    <a:pos x="518" y="24"/>
                  </a:cxn>
                  <a:cxn ang="0">
                    <a:pos x="513" y="19"/>
                  </a:cxn>
                  <a:cxn ang="0">
                    <a:pos x="499" y="14"/>
                  </a:cxn>
                  <a:cxn ang="0">
                    <a:pos x="475" y="10"/>
                  </a:cxn>
                  <a:cxn ang="0">
                    <a:pos x="441" y="10"/>
                  </a:cxn>
                  <a:cxn ang="0">
                    <a:pos x="403" y="5"/>
                  </a:cxn>
                  <a:cxn ang="0">
                    <a:pos x="360" y="5"/>
                  </a:cxn>
                  <a:cxn ang="0">
                    <a:pos x="312" y="0"/>
                  </a:cxn>
                  <a:cxn ang="0">
                    <a:pos x="259" y="0"/>
                  </a:cxn>
                  <a:cxn ang="0">
                    <a:pos x="226" y="0"/>
                  </a:cxn>
                  <a:cxn ang="0">
                    <a:pos x="187" y="0"/>
                  </a:cxn>
                  <a:cxn ang="0">
                    <a:pos x="154" y="5"/>
                  </a:cxn>
                  <a:cxn ang="0">
                    <a:pos x="125" y="5"/>
                  </a:cxn>
                  <a:cxn ang="0">
                    <a:pos x="96" y="5"/>
                  </a:cxn>
                  <a:cxn ang="0">
                    <a:pos x="72" y="10"/>
                  </a:cxn>
                  <a:cxn ang="0">
                    <a:pos x="48" y="10"/>
                  </a:cxn>
                  <a:cxn ang="0">
                    <a:pos x="34" y="14"/>
                  </a:cxn>
                  <a:cxn ang="0">
                    <a:pos x="24" y="14"/>
                  </a:cxn>
                  <a:cxn ang="0">
                    <a:pos x="19" y="14"/>
                  </a:cxn>
                  <a:cxn ang="0">
                    <a:pos x="14" y="19"/>
                  </a:cxn>
                  <a:cxn ang="0">
                    <a:pos x="10" y="19"/>
                  </a:cxn>
                  <a:cxn ang="0">
                    <a:pos x="5" y="19"/>
                  </a:cxn>
                  <a:cxn ang="0">
                    <a:pos x="5" y="19"/>
                  </a:cxn>
                  <a:cxn ang="0">
                    <a:pos x="0" y="24"/>
                  </a:cxn>
                  <a:cxn ang="0">
                    <a:pos x="0" y="24"/>
                  </a:cxn>
                  <a:cxn ang="0">
                    <a:pos x="5" y="29"/>
                  </a:cxn>
                  <a:cxn ang="0">
                    <a:pos x="19" y="34"/>
                  </a:cxn>
                  <a:cxn ang="0">
                    <a:pos x="43" y="38"/>
                  </a:cxn>
                  <a:cxn ang="0">
                    <a:pos x="77" y="43"/>
                  </a:cxn>
                  <a:cxn ang="0">
                    <a:pos x="115" y="43"/>
                  </a:cxn>
                  <a:cxn ang="0">
                    <a:pos x="158" y="48"/>
                  </a:cxn>
                  <a:cxn ang="0">
                    <a:pos x="206" y="48"/>
                  </a:cxn>
                  <a:cxn ang="0">
                    <a:pos x="259" y="48"/>
                  </a:cxn>
                </a:cxnLst>
                <a:rect l="0" t="0" r="r" b="b"/>
                <a:pathLst>
                  <a:path w="518" h="48">
                    <a:moveTo>
                      <a:pt x="259" y="48"/>
                    </a:moveTo>
                    <a:lnTo>
                      <a:pt x="312" y="48"/>
                    </a:lnTo>
                    <a:lnTo>
                      <a:pt x="360" y="48"/>
                    </a:lnTo>
                    <a:lnTo>
                      <a:pt x="403" y="43"/>
                    </a:lnTo>
                    <a:lnTo>
                      <a:pt x="441" y="43"/>
                    </a:lnTo>
                    <a:lnTo>
                      <a:pt x="475" y="38"/>
                    </a:lnTo>
                    <a:lnTo>
                      <a:pt x="499" y="34"/>
                    </a:lnTo>
                    <a:lnTo>
                      <a:pt x="513" y="29"/>
                    </a:lnTo>
                    <a:lnTo>
                      <a:pt x="518" y="24"/>
                    </a:lnTo>
                    <a:lnTo>
                      <a:pt x="513" y="19"/>
                    </a:lnTo>
                    <a:lnTo>
                      <a:pt x="499" y="14"/>
                    </a:lnTo>
                    <a:lnTo>
                      <a:pt x="475" y="10"/>
                    </a:lnTo>
                    <a:lnTo>
                      <a:pt x="441" y="10"/>
                    </a:lnTo>
                    <a:lnTo>
                      <a:pt x="403" y="5"/>
                    </a:lnTo>
                    <a:lnTo>
                      <a:pt x="360" y="5"/>
                    </a:lnTo>
                    <a:lnTo>
                      <a:pt x="312" y="0"/>
                    </a:lnTo>
                    <a:lnTo>
                      <a:pt x="259" y="0"/>
                    </a:lnTo>
                    <a:lnTo>
                      <a:pt x="226" y="0"/>
                    </a:lnTo>
                    <a:lnTo>
                      <a:pt x="187" y="0"/>
                    </a:lnTo>
                    <a:lnTo>
                      <a:pt x="154" y="5"/>
                    </a:lnTo>
                    <a:lnTo>
                      <a:pt x="125" y="5"/>
                    </a:lnTo>
                    <a:lnTo>
                      <a:pt x="96" y="5"/>
                    </a:lnTo>
                    <a:lnTo>
                      <a:pt x="72" y="10"/>
                    </a:lnTo>
                    <a:lnTo>
                      <a:pt x="48" y="10"/>
                    </a:lnTo>
                    <a:lnTo>
                      <a:pt x="34" y="14"/>
                    </a:lnTo>
                    <a:lnTo>
                      <a:pt x="24" y="14"/>
                    </a:lnTo>
                    <a:lnTo>
                      <a:pt x="19" y="14"/>
                    </a:lnTo>
                    <a:lnTo>
                      <a:pt x="14" y="19"/>
                    </a:lnTo>
                    <a:lnTo>
                      <a:pt x="10" y="19"/>
                    </a:lnTo>
                    <a:lnTo>
                      <a:pt x="5" y="19"/>
                    </a:lnTo>
                    <a:lnTo>
                      <a:pt x="5" y="19"/>
                    </a:lnTo>
                    <a:lnTo>
                      <a:pt x="0" y="24"/>
                    </a:lnTo>
                    <a:lnTo>
                      <a:pt x="0" y="24"/>
                    </a:lnTo>
                    <a:lnTo>
                      <a:pt x="5" y="29"/>
                    </a:lnTo>
                    <a:lnTo>
                      <a:pt x="19" y="34"/>
                    </a:lnTo>
                    <a:lnTo>
                      <a:pt x="43" y="38"/>
                    </a:lnTo>
                    <a:lnTo>
                      <a:pt x="77" y="43"/>
                    </a:lnTo>
                    <a:lnTo>
                      <a:pt x="115" y="43"/>
                    </a:lnTo>
                    <a:lnTo>
                      <a:pt x="158" y="48"/>
                    </a:lnTo>
                    <a:lnTo>
                      <a:pt x="206" y="48"/>
                    </a:lnTo>
                    <a:lnTo>
                      <a:pt x="259" y="48"/>
                    </a:lnTo>
                    <a:close/>
                  </a:path>
                </a:pathLst>
              </a:custGeom>
              <a:solidFill>
                <a:srgbClr val="E9ECE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65" name="Freeform 241"/>
              <p:cNvSpPr>
                <a:spLocks/>
              </p:cNvSpPr>
              <p:nvPr/>
            </p:nvSpPr>
            <p:spPr bwMode="auto">
              <a:xfrm>
                <a:off x="2314" y="10832"/>
                <a:ext cx="518" cy="48"/>
              </a:xfrm>
              <a:custGeom>
                <a:avLst/>
                <a:gdLst/>
                <a:ahLst/>
                <a:cxnLst>
                  <a:cxn ang="0">
                    <a:pos x="259" y="48"/>
                  </a:cxn>
                  <a:cxn ang="0">
                    <a:pos x="312" y="48"/>
                  </a:cxn>
                  <a:cxn ang="0">
                    <a:pos x="360" y="48"/>
                  </a:cxn>
                  <a:cxn ang="0">
                    <a:pos x="403" y="43"/>
                  </a:cxn>
                  <a:cxn ang="0">
                    <a:pos x="441" y="43"/>
                  </a:cxn>
                  <a:cxn ang="0">
                    <a:pos x="475" y="38"/>
                  </a:cxn>
                  <a:cxn ang="0">
                    <a:pos x="499" y="34"/>
                  </a:cxn>
                  <a:cxn ang="0">
                    <a:pos x="513" y="29"/>
                  </a:cxn>
                  <a:cxn ang="0">
                    <a:pos x="518" y="24"/>
                  </a:cxn>
                  <a:cxn ang="0">
                    <a:pos x="513" y="19"/>
                  </a:cxn>
                  <a:cxn ang="0">
                    <a:pos x="499" y="14"/>
                  </a:cxn>
                  <a:cxn ang="0">
                    <a:pos x="475" y="10"/>
                  </a:cxn>
                  <a:cxn ang="0">
                    <a:pos x="441" y="10"/>
                  </a:cxn>
                  <a:cxn ang="0">
                    <a:pos x="403" y="5"/>
                  </a:cxn>
                  <a:cxn ang="0">
                    <a:pos x="360" y="5"/>
                  </a:cxn>
                  <a:cxn ang="0">
                    <a:pos x="312" y="0"/>
                  </a:cxn>
                  <a:cxn ang="0">
                    <a:pos x="259" y="0"/>
                  </a:cxn>
                  <a:cxn ang="0">
                    <a:pos x="226" y="0"/>
                  </a:cxn>
                  <a:cxn ang="0">
                    <a:pos x="187" y="0"/>
                  </a:cxn>
                  <a:cxn ang="0">
                    <a:pos x="154" y="5"/>
                  </a:cxn>
                  <a:cxn ang="0">
                    <a:pos x="125" y="5"/>
                  </a:cxn>
                  <a:cxn ang="0">
                    <a:pos x="96" y="5"/>
                  </a:cxn>
                  <a:cxn ang="0">
                    <a:pos x="72" y="10"/>
                  </a:cxn>
                  <a:cxn ang="0">
                    <a:pos x="48" y="10"/>
                  </a:cxn>
                  <a:cxn ang="0">
                    <a:pos x="34" y="14"/>
                  </a:cxn>
                  <a:cxn ang="0">
                    <a:pos x="24" y="14"/>
                  </a:cxn>
                  <a:cxn ang="0">
                    <a:pos x="19" y="14"/>
                  </a:cxn>
                  <a:cxn ang="0">
                    <a:pos x="14" y="19"/>
                  </a:cxn>
                  <a:cxn ang="0">
                    <a:pos x="10" y="19"/>
                  </a:cxn>
                  <a:cxn ang="0">
                    <a:pos x="5" y="19"/>
                  </a:cxn>
                  <a:cxn ang="0">
                    <a:pos x="5" y="19"/>
                  </a:cxn>
                  <a:cxn ang="0">
                    <a:pos x="0" y="24"/>
                  </a:cxn>
                  <a:cxn ang="0">
                    <a:pos x="0" y="24"/>
                  </a:cxn>
                  <a:cxn ang="0">
                    <a:pos x="5" y="29"/>
                  </a:cxn>
                  <a:cxn ang="0">
                    <a:pos x="19" y="34"/>
                  </a:cxn>
                  <a:cxn ang="0">
                    <a:pos x="43" y="38"/>
                  </a:cxn>
                  <a:cxn ang="0">
                    <a:pos x="77" y="43"/>
                  </a:cxn>
                  <a:cxn ang="0">
                    <a:pos x="115" y="43"/>
                  </a:cxn>
                  <a:cxn ang="0">
                    <a:pos x="158" y="48"/>
                  </a:cxn>
                  <a:cxn ang="0">
                    <a:pos x="206" y="48"/>
                  </a:cxn>
                  <a:cxn ang="0">
                    <a:pos x="259" y="48"/>
                  </a:cxn>
                </a:cxnLst>
                <a:rect l="0" t="0" r="r" b="b"/>
                <a:pathLst>
                  <a:path w="518" h="48">
                    <a:moveTo>
                      <a:pt x="259" y="48"/>
                    </a:moveTo>
                    <a:lnTo>
                      <a:pt x="312" y="48"/>
                    </a:lnTo>
                    <a:lnTo>
                      <a:pt x="360" y="48"/>
                    </a:lnTo>
                    <a:lnTo>
                      <a:pt x="403" y="43"/>
                    </a:lnTo>
                    <a:lnTo>
                      <a:pt x="441" y="43"/>
                    </a:lnTo>
                    <a:lnTo>
                      <a:pt x="475" y="38"/>
                    </a:lnTo>
                    <a:lnTo>
                      <a:pt x="499" y="34"/>
                    </a:lnTo>
                    <a:lnTo>
                      <a:pt x="513" y="29"/>
                    </a:lnTo>
                    <a:lnTo>
                      <a:pt x="518" y="24"/>
                    </a:lnTo>
                    <a:lnTo>
                      <a:pt x="513" y="19"/>
                    </a:lnTo>
                    <a:lnTo>
                      <a:pt x="499" y="14"/>
                    </a:lnTo>
                    <a:lnTo>
                      <a:pt x="475" y="10"/>
                    </a:lnTo>
                    <a:lnTo>
                      <a:pt x="441" y="10"/>
                    </a:lnTo>
                    <a:lnTo>
                      <a:pt x="403" y="5"/>
                    </a:lnTo>
                    <a:lnTo>
                      <a:pt x="360" y="5"/>
                    </a:lnTo>
                    <a:lnTo>
                      <a:pt x="312" y="0"/>
                    </a:lnTo>
                    <a:lnTo>
                      <a:pt x="259" y="0"/>
                    </a:lnTo>
                    <a:lnTo>
                      <a:pt x="226" y="0"/>
                    </a:lnTo>
                    <a:lnTo>
                      <a:pt x="187" y="0"/>
                    </a:lnTo>
                    <a:lnTo>
                      <a:pt x="154" y="5"/>
                    </a:lnTo>
                    <a:lnTo>
                      <a:pt x="125" y="5"/>
                    </a:lnTo>
                    <a:lnTo>
                      <a:pt x="96" y="5"/>
                    </a:lnTo>
                    <a:lnTo>
                      <a:pt x="72" y="10"/>
                    </a:lnTo>
                    <a:lnTo>
                      <a:pt x="48" y="10"/>
                    </a:lnTo>
                    <a:lnTo>
                      <a:pt x="34" y="14"/>
                    </a:lnTo>
                    <a:lnTo>
                      <a:pt x="24" y="14"/>
                    </a:lnTo>
                    <a:lnTo>
                      <a:pt x="19" y="14"/>
                    </a:lnTo>
                    <a:lnTo>
                      <a:pt x="14" y="19"/>
                    </a:lnTo>
                    <a:lnTo>
                      <a:pt x="10" y="19"/>
                    </a:lnTo>
                    <a:lnTo>
                      <a:pt x="5" y="19"/>
                    </a:lnTo>
                    <a:lnTo>
                      <a:pt x="5" y="19"/>
                    </a:lnTo>
                    <a:lnTo>
                      <a:pt x="0" y="24"/>
                    </a:lnTo>
                    <a:lnTo>
                      <a:pt x="0" y="24"/>
                    </a:lnTo>
                    <a:lnTo>
                      <a:pt x="5" y="29"/>
                    </a:lnTo>
                    <a:lnTo>
                      <a:pt x="19" y="34"/>
                    </a:lnTo>
                    <a:lnTo>
                      <a:pt x="43" y="38"/>
                    </a:lnTo>
                    <a:lnTo>
                      <a:pt x="77" y="43"/>
                    </a:lnTo>
                    <a:lnTo>
                      <a:pt x="115" y="43"/>
                    </a:lnTo>
                    <a:lnTo>
                      <a:pt x="158" y="48"/>
                    </a:lnTo>
                    <a:lnTo>
                      <a:pt x="206" y="48"/>
                    </a:lnTo>
                    <a:lnTo>
                      <a:pt x="259" y="48"/>
                    </a:lnTo>
                  </a:path>
                </a:pathLst>
              </a:custGeom>
              <a:noFill/>
              <a:ln w="5">
                <a:solidFill>
                  <a:srgbClr val="78838A"/>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266" name="Freeform 242"/>
              <p:cNvSpPr>
                <a:spLocks/>
              </p:cNvSpPr>
              <p:nvPr/>
            </p:nvSpPr>
            <p:spPr bwMode="auto">
              <a:xfrm>
                <a:off x="2477" y="10798"/>
                <a:ext cx="235" cy="72"/>
              </a:xfrm>
              <a:custGeom>
                <a:avLst/>
                <a:gdLst/>
                <a:ahLst/>
                <a:cxnLst>
                  <a:cxn ang="0">
                    <a:pos x="0" y="58"/>
                  </a:cxn>
                  <a:cxn ang="0">
                    <a:pos x="5" y="58"/>
                  </a:cxn>
                  <a:cxn ang="0">
                    <a:pos x="10" y="58"/>
                  </a:cxn>
                  <a:cxn ang="0">
                    <a:pos x="24" y="58"/>
                  </a:cxn>
                  <a:cxn ang="0">
                    <a:pos x="43" y="58"/>
                  </a:cxn>
                  <a:cxn ang="0">
                    <a:pos x="72" y="68"/>
                  </a:cxn>
                  <a:cxn ang="0">
                    <a:pos x="101" y="72"/>
                  </a:cxn>
                  <a:cxn ang="0">
                    <a:pos x="120" y="72"/>
                  </a:cxn>
                  <a:cxn ang="0">
                    <a:pos x="139" y="68"/>
                  </a:cxn>
                  <a:cxn ang="0">
                    <a:pos x="163" y="63"/>
                  </a:cxn>
                  <a:cxn ang="0">
                    <a:pos x="187" y="58"/>
                  </a:cxn>
                  <a:cxn ang="0">
                    <a:pos x="211" y="53"/>
                  </a:cxn>
                  <a:cxn ang="0">
                    <a:pos x="226" y="48"/>
                  </a:cxn>
                  <a:cxn ang="0">
                    <a:pos x="230" y="44"/>
                  </a:cxn>
                  <a:cxn ang="0">
                    <a:pos x="235" y="34"/>
                  </a:cxn>
                  <a:cxn ang="0">
                    <a:pos x="235" y="29"/>
                  </a:cxn>
                  <a:cxn ang="0">
                    <a:pos x="235" y="24"/>
                  </a:cxn>
                  <a:cxn ang="0">
                    <a:pos x="230" y="20"/>
                  </a:cxn>
                  <a:cxn ang="0">
                    <a:pos x="226" y="15"/>
                  </a:cxn>
                  <a:cxn ang="0">
                    <a:pos x="216" y="10"/>
                  </a:cxn>
                  <a:cxn ang="0">
                    <a:pos x="211" y="5"/>
                  </a:cxn>
                  <a:cxn ang="0">
                    <a:pos x="202" y="5"/>
                  </a:cxn>
                  <a:cxn ang="0">
                    <a:pos x="197" y="5"/>
                  </a:cxn>
                  <a:cxn ang="0">
                    <a:pos x="187" y="0"/>
                  </a:cxn>
                  <a:cxn ang="0">
                    <a:pos x="182" y="0"/>
                  </a:cxn>
                  <a:cxn ang="0">
                    <a:pos x="173" y="0"/>
                  </a:cxn>
                  <a:cxn ang="0">
                    <a:pos x="168" y="0"/>
                  </a:cxn>
                  <a:cxn ang="0">
                    <a:pos x="158" y="0"/>
                  </a:cxn>
                  <a:cxn ang="0">
                    <a:pos x="149" y="0"/>
                  </a:cxn>
                  <a:cxn ang="0">
                    <a:pos x="139" y="0"/>
                  </a:cxn>
                  <a:cxn ang="0">
                    <a:pos x="130" y="0"/>
                  </a:cxn>
                  <a:cxn ang="0">
                    <a:pos x="115" y="0"/>
                  </a:cxn>
                  <a:cxn ang="0">
                    <a:pos x="106" y="5"/>
                  </a:cxn>
                  <a:cxn ang="0">
                    <a:pos x="101" y="5"/>
                  </a:cxn>
                  <a:cxn ang="0">
                    <a:pos x="96" y="5"/>
                  </a:cxn>
                  <a:cxn ang="0">
                    <a:pos x="91" y="10"/>
                  </a:cxn>
                  <a:cxn ang="0">
                    <a:pos x="87" y="10"/>
                  </a:cxn>
                  <a:cxn ang="0">
                    <a:pos x="87" y="10"/>
                  </a:cxn>
                  <a:cxn ang="0">
                    <a:pos x="82" y="10"/>
                  </a:cxn>
                  <a:cxn ang="0">
                    <a:pos x="77" y="5"/>
                  </a:cxn>
                  <a:cxn ang="0">
                    <a:pos x="72" y="10"/>
                  </a:cxn>
                  <a:cxn ang="0">
                    <a:pos x="67" y="10"/>
                  </a:cxn>
                  <a:cxn ang="0">
                    <a:pos x="58" y="10"/>
                  </a:cxn>
                  <a:cxn ang="0">
                    <a:pos x="53" y="10"/>
                  </a:cxn>
                  <a:cxn ang="0">
                    <a:pos x="48" y="10"/>
                  </a:cxn>
                  <a:cxn ang="0">
                    <a:pos x="48" y="10"/>
                  </a:cxn>
                  <a:cxn ang="0">
                    <a:pos x="43" y="5"/>
                  </a:cxn>
                  <a:cxn ang="0">
                    <a:pos x="43" y="5"/>
                  </a:cxn>
                  <a:cxn ang="0">
                    <a:pos x="39" y="5"/>
                  </a:cxn>
                  <a:cxn ang="0">
                    <a:pos x="34" y="5"/>
                  </a:cxn>
                  <a:cxn ang="0">
                    <a:pos x="34" y="10"/>
                  </a:cxn>
                  <a:cxn ang="0">
                    <a:pos x="29" y="10"/>
                  </a:cxn>
                  <a:cxn ang="0">
                    <a:pos x="24" y="10"/>
                  </a:cxn>
                  <a:cxn ang="0">
                    <a:pos x="15" y="10"/>
                  </a:cxn>
                  <a:cxn ang="0">
                    <a:pos x="10" y="15"/>
                  </a:cxn>
                  <a:cxn ang="0">
                    <a:pos x="5" y="15"/>
                  </a:cxn>
                  <a:cxn ang="0">
                    <a:pos x="0" y="58"/>
                  </a:cxn>
                </a:cxnLst>
                <a:rect l="0" t="0" r="r" b="b"/>
                <a:pathLst>
                  <a:path w="235" h="72">
                    <a:moveTo>
                      <a:pt x="0" y="58"/>
                    </a:moveTo>
                    <a:lnTo>
                      <a:pt x="0" y="58"/>
                    </a:lnTo>
                    <a:lnTo>
                      <a:pt x="0" y="58"/>
                    </a:lnTo>
                    <a:lnTo>
                      <a:pt x="5" y="58"/>
                    </a:lnTo>
                    <a:lnTo>
                      <a:pt x="5" y="58"/>
                    </a:lnTo>
                    <a:lnTo>
                      <a:pt x="10" y="58"/>
                    </a:lnTo>
                    <a:lnTo>
                      <a:pt x="15" y="58"/>
                    </a:lnTo>
                    <a:lnTo>
                      <a:pt x="24" y="58"/>
                    </a:lnTo>
                    <a:lnTo>
                      <a:pt x="34" y="58"/>
                    </a:lnTo>
                    <a:lnTo>
                      <a:pt x="43" y="58"/>
                    </a:lnTo>
                    <a:lnTo>
                      <a:pt x="58" y="63"/>
                    </a:lnTo>
                    <a:lnTo>
                      <a:pt x="72" y="68"/>
                    </a:lnTo>
                    <a:lnTo>
                      <a:pt x="87" y="68"/>
                    </a:lnTo>
                    <a:lnTo>
                      <a:pt x="101" y="72"/>
                    </a:lnTo>
                    <a:lnTo>
                      <a:pt x="111" y="72"/>
                    </a:lnTo>
                    <a:lnTo>
                      <a:pt x="120" y="72"/>
                    </a:lnTo>
                    <a:lnTo>
                      <a:pt x="130" y="72"/>
                    </a:lnTo>
                    <a:lnTo>
                      <a:pt x="139" y="68"/>
                    </a:lnTo>
                    <a:lnTo>
                      <a:pt x="149" y="68"/>
                    </a:lnTo>
                    <a:lnTo>
                      <a:pt x="163" y="63"/>
                    </a:lnTo>
                    <a:lnTo>
                      <a:pt x="173" y="63"/>
                    </a:lnTo>
                    <a:lnTo>
                      <a:pt x="187" y="58"/>
                    </a:lnTo>
                    <a:lnTo>
                      <a:pt x="197" y="58"/>
                    </a:lnTo>
                    <a:lnTo>
                      <a:pt x="211" y="53"/>
                    </a:lnTo>
                    <a:lnTo>
                      <a:pt x="221" y="48"/>
                    </a:lnTo>
                    <a:lnTo>
                      <a:pt x="226" y="48"/>
                    </a:lnTo>
                    <a:lnTo>
                      <a:pt x="230" y="44"/>
                    </a:lnTo>
                    <a:lnTo>
                      <a:pt x="230" y="44"/>
                    </a:lnTo>
                    <a:lnTo>
                      <a:pt x="230" y="39"/>
                    </a:lnTo>
                    <a:lnTo>
                      <a:pt x="235" y="34"/>
                    </a:lnTo>
                    <a:lnTo>
                      <a:pt x="235" y="34"/>
                    </a:lnTo>
                    <a:lnTo>
                      <a:pt x="235" y="29"/>
                    </a:lnTo>
                    <a:lnTo>
                      <a:pt x="235" y="24"/>
                    </a:lnTo>
                    <a:lnTo>
                      <a:pt x="235" y="24"/>
                    </a:lnTo>
                    <a:lnTo>
                      <a:pt x="235" y="20"/>
                    </a:lnTo>
                    <a:lnTo>
                      <a:pt x="230" y="20"/>
                    </a:lnTo>
                    <a:lnTo>
                      <a:pt x="230" y="15"/>
                    </a:lnTo>
                    <a:lnTo>
                      <a:pt x="226" y="15"/>
                    </a:lnTo>
                    <a:lnTo>
                      <a:pt x="221" y="10"/>
                    </a:lnTo>
                    <a:lnTo>
                      <a:pt x="216" y="10"/>
                    </a:lnTo>
                    <a:lnTo>
                      <a:pt x="211" y="5"/>
                    </a:lnTo>
                    <a:lnTo>
                      <a:pt x="211" y="5"/>
                    </a:lnTo>
                    <a:lnTo>
                      <a:pt x="206" y="5"/>
                    </a:lnTo>
                    <a:lnTo>
                      <a:pt x="202" y="5"/>
                    </a:lnTo>
                    <a:lnTo>
                      <a:pt x="202" y="5"/>
                    </a:lnTo>
                    <a:lnTo>
                      <a:pt x="197" y="5"/>
                    </a:lnTo>
                    <a:lnTo>
                      <a:pt x="192" y="5"/>
                    </a:lnTo>
                    <a:lnTo>
                      <a:pt x="187" y="0"/>
                    </a:lnTo>
                    <a:lnTo>
                      <a:pt x="187" y="0"/>
                    </a:lnTo>
                    <a:lnTo>
                      <a:pt x="182" y="0"/>
                    </a:lnTo>
                    <a:lnTo>
                      <a:pt x="178" y="0"/>
                    </a:lnTo>
                    <a:lnTo>
                      <a:pt x="173" y="0"/>
                    </a:lnTo>
                    <a:lnTo>
                      <a:pt x="173" y="0"/>
                    </a:lnTo>
                    <a:lnTo>
                      <a:pt x="168" y="0"/>
                    </a:lnTo>
                    <a:lnTo>
                      <a:pt x="163" y="0"/>
                    </a:lnTo>
                    <a:lnTo>
                      <a:pt x="158" y="0"/>
                    </a:lnTo>
                    <a:lnTo>
                      <a:pt x="158" y="0"/>
                    </a:lnTo>
                    <a:lnTo>
                      <a:pt x="149" y="0"/>
                    </a:lnTo>
                    <a:lnTo>
                      <a:pt x="144" y="0"/>
                    </a:lnTo>
                    <a:lnTo>
                      <a:pt x="139" y="0"/>
                    </a:lnTo>
                    <a:lnTo>
                      <a:pt x="134" y="0"/>
                    </a:lnTo>
                    <a:lnTo>
                      <a:pt x="130" y="0"/>
                    </a:lnTo>
                    <a:lnTo>
                      <a:pt x="125" y="0"/>
                    </a:lnTo>
                    <a:lnTo>
                      <a:pt x="115" y="0"/>
                    </a:lnTo>
                    <a:lnTo>
                      <a:pt x="111" y="0"/>
                    </a:lnTo>
                    <a:lnTo>
                      <a:pt x="106" y="5"/>
                    </a:lnTo>
                    <a:lnTo>
                      <a:pt x="106" y="5"/>
                    </a:lnTo>
                    <a:lnTo>
                      <a:pt x="101" y="5"/>
                    </a:lnTo>
                    <a:lnTo>
                      <a:pt x="101" y="5"/>
                    </a:lnTo>
                    <a:lnTo>
                      <a:pt x="96" y="5"/>
                    </a:lnTo>
                    <a:lnTo>
                      <a:pt x="96" y="5"/>
                    </a:lnTo>
                    <a:lnTo>
                      <a:pt x="91" y="10"/>
                    </a:lnTo>
                    <a:lnTo>
                      <a:pt x="91" y="10"/>
                    </a:lnTo>
                    <a:lnTo>
                      <a:pt x="87" y="10"/>
                    </a:lnTo>
                    <a:lnTo>
                      <a:pt x="87" y="10"/>
                    </a:lnTo>
                    <a:lnTo>
                      <a:pt x="87" y="10"/>
                    </a:lnTo>
                    <a:lnTo>
                      <a:pt x="82" y="10"/>
                    </a:lnTo>
                    <a:lnTo>
                      <a:pt x="82" y="10"/>
                    </a:lnTo>
                    <a:lnTo>
                      <a:pt x="82" y="10"/>
                    </a:lnTo>
                    <a:lnTo>
                      <a:pt x="77" y="5"/>
                    </a:lnTo>
                    <a:lnTo>
                      <a:pt x="77" y="5"/>
                    </a:lnTo>
                    <a:lnTo>
                      <a:pt x="72" y="10"/>
                    </a:lnTo>
                    <a:lnTo>
                      <a:pt x="72" y="10"/>
                    </a:lnTo>
                    <a:lnTo>
                      <a:pt x="67" y="10"/>
                    </a:lnTo>
                    <a:lnTo>
                      <a:pt x="63" y="10"/>
                    </a:lnTo>
                    <a:lnTo>
                      <a:pt x="58" y="10"/>
                    </a:lnTo>
                    <a:lnTo>
                      <a:pt x="58" y="10"/>
                    </a:lnTo>
                    <a:lnTo>
                      <a:pt x="53" y="10"/>
                    </a:lnTo>
                    <a:lnTo>
                      <a:pt x="48" y="10"/>
                    </a:lnTo>
                    <a:lnTo>
                      <a:pt x="48" y="10"/>
                    </a:lnTo>
                    <a:lnTo>
                      <a:pt x="48" y="10"/>
                    </a:lnTo>
                    <a:lnTo>
                      <a:pt x="48" y="10"/>
                    </a:lnTo>
                    <a:lnTo>
                      <a:pt x="43" y="10"/>
                    </a:lnTo>
                    <a:lnTo>
                      <a:pt x="43" y="5"/>
                    </a:lnTo>
                    <a:lnTo>
                      <a:pt x="43" y="5"/>
                    </a:lnTo>
                    <a:lnTo>
                      <a:pt x="43" y="5"/>
                    </a:lnTo>
                    <a:lnTo>
                      <a:pt x="43" y="5"/>
                    </a:lnTo>
                    <a:lnTo>
                      <a:pt x="39" y="5"/>
                    </a:lnTo>
                    <a:lnTo>
                      <a:pt x="39" y="5"/>
                    </a:lnTo>
                    <a:lnTo>
                      <a:pt x="34" y="5"/>
                    </a:lnTo>
                    <a:lnTo>
                      <a:pt x="34" y="10"/>
                    </a:lnTo>
                    <a:lnTo>
                      <a:pt x="34" y="10"/>
                    </a:lnTo>
                    <a:lnTo>
                      <a:pt x="29" y="10"/>
                    </a:lnTo>
                    <a:lnTo>
                      <a:pt x="29" y="10"/>
                    </a:lnTo>
                    <a:lnTo>
                      <a:pt x="29" y="10"/>
                    </a:lnTo>
                    <a:lnTo>
                      <a:pt x="24" y="10"/>
                    </a:lnTo>
                    <a:lnTo>
                      <a:pt x="19" y="10"/>
                    </a:lnTo>
                    <a:lnTo>
                      <a:pt x="15" y="10"/>
                    </a:lnTo>
                    <a:lnTo>
                      <a:pt x="15" y="15"/>
                    </a:lnTo>
                    <a:lnTo>
                      <a:pt x="10" y="15"/>
                    </a:lnTo>
                    <a:lnTo>
                      <a:pt x="5" y="15"/>
                    </a:lnTo>
                    <a:lnTo>
                      <a:pt x="5" y="15"/>
                    </a:lnTo>
                    <a:lnTo>
                      <a:pt x="0" y="15"/>
                    </a:lnTo>
                    <a:lnTo>
                      <a:pt x="0" y="58"/>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67" name="Freeform 243"/>
              <p:cNvSpPr>
                <a:spLocks/>
              </p:cNvSpPr>
              <p:nvPr/>
            </p:nvSpPr>
            <p:spPr bwMode="auto">
              <a:xfrm>
                <a:off x="2405" y="10813"/>
                <a:ext cx="317" cy="77"/>
              </a:xfrm>
              <a:custGeom>
                <a:avLst/>
                <a:gdLst/>
                <a:ahLst/>
                <a:cxnLst>
                  <a:cxn ang="0">
                    <a:pos x="5" y="38"/>
                  </a:cxn>
                  <a:cxn ang="0">
                    <a:pos x="15" y="38"/>
                  </a:cxn>
                  <a:cxn ang="0">
                    <a:pos x="34" y="38"/>
                  </a:cxn>
                  <a:cxn ang="0">
                    <a:pos x="53" y="43"/>
                  </a:cxn>
                  <a:cxn ang="0">
                    <a:pos x="67" y="43"/>
                  </a:cxn>
                  <a:cxn ang="0">
                    <a:pos x="77" y="38"/>
                  </a:cxn>
                  <a:cxn ang="0">
                    <a:pos x="87" y="38"/>
                  </a:cxn>
                  <a:cxn ang="0">
                    <a:pos x="96" y="38"/>
                  </a:cxn>
                  <a:cxn ang="0">
                    <a:pos x="96" y="38"/>
                  </a:cxn>
                  <a:cxn ang="0">
                    <a:pos x="96" y="38"/>
                  </a:cxn>
                  <a:cxn ang="0">
                    <a:pos x="101" y="38"/>
                  </a:cxn>
                  <a:cxn ang="0">
                    <a:pos x="111" y="43"/>
                  </a:cxn>
                  <a:cxn ang="0">
                    <a:pos x="125" y="43"/>
                  </a:cxn>
                  <a:cxn ang="0">
                    <a:pos x="154" y="48"/>
                  </a:cxn>
                  <a:cxn ang="0">
                    <a:pos x="183" y="53"/>
                  </a:cxn>
                  <a:cxn ang="0">
                    <a:pos x="221" y="53"/>
                  </a:cxn>
                  <a:cxn ang="0">
                    <a:pos x="259" y="43"/>
                  </a:cxn>
                  <a:cxn ang="0">
                    <a:pos x="283" y="29"/>
                  </a:cxn>
                  <a:cxn ang="0">
                    <a:pos x="302" y="19"/>
                  </a:cxn>
                  <a:cxn ang="0">
                    <a:pos x="307" y="9"/>
                  </a:cxn>
                  <a:cxn ang="0">
                    <a:pos x="302" y="5"/>
                  </a:cxn>
                  <a:cxn ang="0">
                    <a:pos x="302" y="5"/>
                  </a:cxn>
                  <a:cxn ang="0">
                    <a:pos x="302" y="0"/>
                  </a:cxn>
                  <a:cxn ang="0">
                    <a:pos x="302" y="5"/>
                  </a:cxn>
                  <a:cxn ang="0">
                    <a:pos x="307" y="9"/>
                  </a:cxn>
                  <a:cxn ang="0">
                    <a:pos x="312" y="14"/>
                  </a:cxn>
                  <a:cxn ang="0">
                    <a:pos x="317" y="24"/>
                  </a:cxn>
                  <a:cxn ang="0">
                    <a:pos x="317" y="29"/>
                  </a:cxn>
                  <a:cxn ang="0">
                    <a:pos x="317" y="29"/>
                  </a:cxn>
                  <a:cxn ang="0">
                    <a:pos x="317" y="33"/>
                  </a:cxn>
                  <a:cxn ang="0">
                    <a:pos x="312" y="43"/>
                  </a:cxn>
                  <a:cxn ang="0">
                    <a:pos x="298" y="57"/>
                  </a:cxn>
                  <a:cxn ang="0">
                    <a:pos x="278" y="62"/>
                  </a:cxn>
                  <a:cxn ang="0">
                    <a:pos x="245" y="67"/>
                  </a:cxn>
                  <a:cxn ang="0">
                    <a:pos x="211" y="72"/>
                  </a:cxn>
                  <a:cxn ang="0">
                    <a:pos x="183" y="72"/>
                  </a:cxn>
                  <a:cxn ang="0">
                    <a:pos x="154" y="77"/>
                  </a:cxn>
                  <a:cxn ang="0">
                    <a:pos x="130" y="72"/>
                  </a:cxn>
                  <a:cxn ang="0">
                    <a:pos x="111" y="72"/>
                  </a:cxn>
                  <a:cxn ang="0">
                    <a:pos x="101" y="67"/>
                  </a:cxn>
                  <a:cxn ang="0">
                    <a:pos x="101" y="62"/>
                  </a:cxn>
                  <a:cxn ang="0">
                    <a:pos x="96" y="67"/>
                  </a:cxn>
                  <a:cxn ang="0">
                    <a:pos x="87" y="67"/>
                  </a:cxn>
                  <a:cxn ang="0">
                    <a:pos x="72" y="67"/>
                  </a:cxn>
                  <a:cxn ang="0">
                    <a:pos x="53" y="67"/>
                  </a:cxn>
                  <a:cxn ang="0">
                    <a:pos x="39" y="67"/>
                  </a:cxn>
                  <a:cxn ang="0">
                    <a:pos x="19" y="67"/>
                  </a:cxn>
                  <a:cxn ang="0">
                    <a:pos x="10" y="62"/>
                  </a:cxn>
                  <a:cxn ang="0">
                    <a:pos x="0" y="38"/>
                  </a:cxn>
                </a:cxnLst>
                <a:rect l="0" t="0" r="r" b="b"/>
                <a:pathLst>
                  <a:path w="317" h="77">
                    <a:moveTo>
                      <a:pt x="0" y="38"/>
                    </a:moveTo>
                    <a:lnTo>
                      <a:pt x="5" y="38"/>
                    </a:lnTo>
                    <a:lnTo>
                      <a:pt x="10" y="38"/>
                    </a:lnTo>
                    <a:lnTo>
                      <a:pt x="15" y="38"/>
                    </a:lnTo>
                    <a:lnTo>
                      <a:pt x="24" y="38"/>
                    </a:lnTo>
                    <a:lnTo>
                      <a:pt x="34" y="38"/>
                    </a:lnTo>
                    <a:lnTo>
                      <a:pt x="43" y="43"/>
                    </a:lnTo>
                    <a:lnTo>
                      <a:pt x="53" y="43"/>
                    </a:lnTo>
                    <a:lnTo>
                      <a:pt x="58" y="43"/>
                    </a:lnTo>
                    <a:lnTo>
                      <a:pt x="67" y="43"/>
                    </a:lnTo>
                    <a:lnTo>
                      <a:pt x="72" y="43"/>
                    </a:lnTo>
                    <a:lnTo>
                      <a:pt x="77" y="38"/>
                    </a:lnTo>
                    <a:lnTo>
                      <a:pt x="82" y="38"/>
                    </a:lnTo>
                    <a:lnTo>
                      <a:pt x="87" y="38"/>
                    </a:lnTo>
                    <a:lnTo>
                      <a:pt x="91" y="38"/>
                    </a:lnTo>
                    <a:lnTo>
                      <a:pt x="96" y="38"/>
                    </a:lnTo>
                    <a:lnTo>
                      <a:pt x="96" y="38"/>
                    </a:lnTo>
                    <a:lnTo>
                      <a:pt x="96" y="38"/>
                    </a:lnTo>
                    <a:lnTo>
                      <a:pt x="96" y="38"/>
                    </a:lnTo>
                    <a:lnTo>
                      <a:pt x="96" y="38"/>
                    </a:lnTo>
                    <a:lnTo>
                      <a:pt x="101" y="38"/>
                    </a:lnTo>
                    <a:lnTo>
                      <a:pt x="101" y="38"/>
                    </a:lnTo>
                    <a:lnTo>
                      <a:pt x="106" y="43"/>
                    </a:lnTo>
                    <a:lnTo>
                      <a:pt x="111" y="43"/>
                    </a:lnTo>
                    <a:lnTo>
                      <a:pt x="115" y="43"/>
                    </a:lnTo>
                    <a:lnTo>
                      <a:pt x="125" y="43"/>
                    </a:lnTo>
                    <a:lnTo>
                      <a:pt x="139" y="48"/>
                    </a:lnTo>
                    <a:lnTo>
                      <a:pt x="154" y="48"/>
                    </a:lnTo>
                    <a:lnTo>
                      <a:pt x="168" y="53"/>
                    </a:lnTo>
                    <a:lnTo>
                      <a:pt x="183" y="53"/>
                    </a:lnTo>
                    <a:lnTo>
                      <a:pt x="202" y="53"/>
                    </a:lnTo>
                    <a:lnTo>
                      <a:pt x="221" y="53"/>
                    </a:lnTo>
                    <a:lnTo>
                      <a:pt x="240" y="48"/>
                    </a:lnTo>
                    <a:lnTo>
                      <a:pt x="259" y="43"/>
                    </a:lnTo>
                    <a:lnTo>
                      <a:pt x="274" y="33"/>
                    </a:lnTo>
                    <a:lnTo>
                      <a:pt x="283" y="29"/>
                    </a:lnTo>
                    <a:lnTo>
                      <a:pt x="293" y="24"/>
                    </a:lnTo>
                    <a:lnTo>
                      <a:pt x="302" y="19"/>
                    </a:lnTo>
                    <a:lnTo>
                      <a:pt x="307" y="14"/>
                    </a:lnTo>
                    <a:lnTo>
                      <a:pt x="307" y="9"/>
                    </a:lnTo>
                    <a:lnTo>
                      <a:pt x="302" y="5"/>
                    </a:lnTo>
                    <a:lnTo>
                      <a:pt x="302" y="5"/>
                    </a:lnTo>
                    <a:lnTo>
                      <a:pt x="302" y="5"/>
                    </a:lnTo>
                    <a:lnTo>
                      <a:pt x="302" y="5"/>
                    </a:lnTo>
                    <a:lnTo>
                      <a:pt x="302" y="0"/>
                    </a:lnTo>
                    <a:lnTo>
                      <a:pt x="302" y="0"/>
                    </a:lnTo>
                    <a:lnTo>
                      <a:pt x="302" y="0"/>
                    </a:lnTo>
                    <a:lnTo>
                      <a:pt x="302" y="5"/>
                    </a:lnTo>
                    <a:lnTo>
                      <a:pt x="302" y="5"/>
                    </a:lnTo>
                    <a:lnTo>
                      <a:pt x="307" y="9"/>
                    </a:lnTo>
                    <a:lnTo>
                      <a:pt x="312" y="14"/>
                    </a:lnTo>
                    <a:lnTo>
                      <a:pt x="312" y="14"/>
                    </a:lnTo>
                    <a:lnTo>
                      <a:pt x="317" y="19"/>
                    </a:lnTo>
                    <a:lnTo>
                      <a:pt x="317" y="24"/>
                    </a:lnTo>
                    <a:lnTo>
                      <a:pt x="317" y="29"/>
                    </a:lnTo>
                    <a:lnTo>
                      <a:pt x="317" y="29"/>
                    </a:lnTo>
                    <a:lnTo>
                      <a:pt x="317" y="29"/>
                    </a:lnTo>
                    <a:lnTo>
                      <a:pt x="317" y="29"/>
                    </a:lnTo>
                    <a:lnTo>
                      <a:pt x="317" y="33"/>
                    </a:lnTo>
                    <a:lnTo>
                      <a:pt x="317" y="33"/>
                    </a:lnTo>
                    <a:lnTo>
                      <a:pt x="312" y="38"/>
                    </a:lnTo>
                    <a:lnTo>
                      <a:pt x="312" y="43"/>
                    </a:lnTo>
                    <a:lnTo>
                      <a:pt x="307" y="48"/>
                    </a:lnTo>
                    <a:lnTo>
                      <a:pt x="298" y="57"/>
                    </a:lnTo>
                    <a:lnTo>
                      <a:pt x="288" y="62"/>
                    </a:lnTo>
                    <a:lnTo>
                      <a:pt x="278" y="62"/>
                    </a:lnTo>
                    <a:lnTo>
                      <a:pt x="264" y="67"/>
                    </a:lnTo>
                    <a:lnTo>
                      <a:pt x="245" y="67"/>
                    </a:lnTo>
                    <a:lnTo>
                      <a:pt x="230" y="72"/>
                    </a:lnTo>
                    <a:lnTo>
                      <a:pt x="211" y="72"/>
                    </a:lnTo>
                    <a:lnTo>
                      <a:pt x="197" y="72"/>
                    </a:lnTo>
                    <a:lnTo>
                      <a:pt x="183" y="72"/>
                    </a:lnTo>
                    <a:lnTo>
                      <a:pt x="168" y="72"/>
                    </a:lnTo>
                    <a:lnTo>
                      <a:pt x="154" y="77"/>
                    </a:lnTo>
                    <a:lnTo>
                      <a:pt x="139" y="77"/>
                    </a:lnTo>
                    <a:lnTo>
                      <a:pt x="130" y="72"/>
                    </a:lnTo>
                    <a:lnTo>
                      <a:pt x="120" y="72"/>
                    </a:lnTo>
                    <a:lnTo>
                      <a:pt x="111" y="72"/>
                    </a:lnTo>
                    <a:lnTo>
                      <a:pt x="106" y="67"/>
                    </a:lnTo>
                    <a:lnTo>
                      <a:pt x="101" y="67"/>
                    </a:lnTo>
                    <a:lnTo>
                      <a:pt x="101" y="62"/>
                    </a:lnTo>
                    <a:lnTo>
                      <a:pt x="101" y="62"/>
                    </a:lnTo>
                    <a:lnTo>
                      <a:pt x="96" y="67"/>
                    </a:lnTo>
                    <a:lnTo>
                      <a:pt x="96" y="67"/>
                    </a:lnTo>
                    <a:lnTo>
                      <a:pt x="91" y="67"/>
                    </a:lnTo>
                    <a:lnTo>
                      <a:pt x="87" y="67"/>
                    </a:lnTo>
                    <a:lnTo>
                      <a:pt x="77" y="67"/>
                    </a:lnTo>
                    <a:lnTo>
                      <a:pt x="72" y="67"/>
                    </a:lnTo>
                    <a:lnTo>
                      <a:pt x="63" y="67"/>
                    </a:lnTo>
                    <a:lnTo>
                      <a:pt x="53" y="67"/>
                    </a:lnTo>
                    <a:lnTo>
                      <a:pt x="48" y="67"/>
                    </a:lnTo>
                    <a:lnTo>
                      <a:pt x="39" y="67"/>
                    </a:lnTo>
                    <a:lnTo>
                      <a:pt x="29" y="67"/>
                    </a:lnTo>
                    <a:lnTo>
                      <a:pt x="19" y="67"/>
                    </a:lnTo>
                    <a:lnTo>
                      <a:pt x="15" y="62"/>
                    </a:lnTo>
                    <a:lnTo>
                      <a:pt x="10" y="62"/>
                    </a:lnTo>
                    <a:lnTo>
                      <a:pt x="10" y="62"/>
                    </a:lnTo>
                    <a:lnTo>
                      <a:pt x="0" y="38"/>
                    </a:lnTo>
                    <a:close/>
                  </a:path>
                </a:pathLst>
              </a:custGeom>
              <a:solidFill>
                <a:srgbClr val="8D745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68" name="Freeform 244"/>
              <p:cNvSpPr>
                <a:spLocks/>
              </p:cNvSpPr>
              <p:nvPr/>
            </p:nvSpPr>
            <p:spPr bwMode="auto">
              <a:xfrm>
                <a:off x="2472" y="10798"/>
                <a:ext cx="221" cy="68"/>
              </a:xfrm>
              <a:custGeom>
                <a:avLst/>
                <a:gdLst/>
                <a:ahLst/>
                <a:cxnLst>
                  <a:cxn ang="0">
                    <a:pos x="5" y="0"/>
                  </a:cxn>
                  <a:cxn ang="0">
                    <a:pos x="15" y="0"/>
                  </a:cxn>
                  <a:cxn ang="0">
                    <a:pos x="34" y="5"/>
                  </a:cxn>
                  <a:cxn ang="0">
                    <a:pos x="39" y="5"/>
                  </a:cxn>
                  <a:cxn ang="0">
                    <a:pos x="44" y="10"/>
                  </a:cxn>
                  <a:cxn ang="0">
                    <a:pos x="53" y="10"/>
                  </a:cxn>
                  <a:cxn ang="0">
                    <a:pos x="72" y="10"/>
                  </a:cxn>
                  <a:cxn ang="0">
                    <a:pos x="92" y="10"/>
                  </a:cxn>
                  <a:cxn ang="0">
                    <a:pos x="101" y="10"/>
                  </a:cxn>
                  <a:cxn ang="0">
                    <a:pos x="111" y="5"/>
                  </a:cxn>
                  <a:cxn ang="0">
                    <a:pos x="116" y="5"/>
                  </a:cxn>
                  <a:cxn ang="0">
                    <a:pos x="125" y="5"/>
                  </a:cxn>
                  <a:cxn ang="0">
                    <a:pos x="139" y="5"/>
                  </a:cxn>
                  <a:cxn ang="0">
                    <a:pos x="149" y="5"/>
                  </a:cxn>
                  <a:cxn ang="0">
                    <a:pos x="173" y="5"/>
                  </a:cxn>
                  <a:cxn ang="0">
                    <a:pos x="197" y="5"/>
                  </a:cxn>
                  <a:cxn ang="0">
                    <a:pos x="207" y="10"/>
                  </a:cxn>
                  <a:cxn ang="0">
                    <a:pos x="216" y="10"/>
                  </a:cxn>
                  <a:cxn ang="0">
                    <a:pos x="221" y="15"/>
                  </a:cxn>
                  <a:cxn ang="0">
                    <a:pos x="221" y="20"/>
                  </a:cxn>
                  <a:cxn ang="0">
                    <a:pos x="211" y="24"/>
                  </a:cxn>
                  <a:cxn ang="0">
                    <a:pos x="211" y="24"/>
                  </a:cxn>
                  <a:cxn ang="0">
                    <a:pos x="211" y="24"/>
                  </a:cxn>
                  <a:cxn ang="0">
                    <a:pos x="216" y="29"/>
                  </a:cxn>
                  <a:cxn ang="0">
                    <a:pos x="211" y="29"/>
                  </a:cxn>
                  <a:cxn ang="0">
                    <a:pos x="211" y="34"/>
                  </a:cxn>
                  <a:cxn ang="0">
                    <a:pos x="211" y="39"/>
                  </a:cxn>
                  <a:cxn ang="0">
                    <a:pos x="197" y="48"/>
                  </a:cxn>
                  <a:cxn ang="0">
                    <a:pos x="183" y="53"/>
                  </a:cxn>
                  <a:cxn ang="0">
                    <a:pos x="173" y="58"/>
                  </a:cxn>
                  <a:cxn ang="0">
                    <a:pos x="163" y="58"/>
                  </a:cxn>
                  <a:cxn ang="0">
                    <a:pos x="159" y="63"/>
                  </a:cxn>
                  <a:cxn ang="0">
                    <a:pos x="154" y="63"/>
                  </a:cxn>
                  <a:cxn ang="0">
                    <a:pos x="144" y="68"/>
                  </a:cxn>
                  <a:cxn ang="0">
                    <a:pos x="139" y="63"/>
                  </a:cxn>
                  <a:cxn ang="0">
                    <a:pos x="120" y="63"/>
                  </a:cxn>
                  <a:cxn ang="0">
                    <a:pos x="101" y="53"/>
                  </a:cxn>
                  <a:cxn ang="0">
                    <a:pos x="82" y="53"/>
                  </a:cxn>
                  <a:cxn ang="0">
                    <a:pos x="68" y="53"/>
                  </a:cxn>
                  <a:cxn ang="0">
                    <a:pos x="48" y="53"/>
                  </a:cxn>
                  <a:cxn ang="0">
                    <a:pos x="39" y="53"/>
                  </a:cxn>
                  <a:cxn ang="0">
                    <a:pos x="39" y="53"/>
                  </a:cxn>
                  <a:cxn ang="0">
                    <a:pos x="34" y="48"/>
                  </a:cxn>
                  <a:cxn ang="0">
                    <a:pos x="29" y="48"/>
                  </a:cxn>
                  <a:cxn ang="0">
                    <a:pos x="24" y="48"/>
                  </a:cxn>
                  <a:cxn ang="0">
                    <a:pos x="20" y="48"/>
                  </a:cxn>
                  <a:cxn ang="0">
                    <a:pos x="15" y="48"/>
                  </a:cxn>
                  <a:cxn ang="0">
                    <a:pos x="5" y="48"/>
                  </a:cxn>
                </a:cxnLst>
                <a:rect l="0" t="0" r="r" b="b"/>
                <a:pathLst>
                  <a:path w="221" h="68">
                    <a:moveTo>
                      <a:pt x="0" y="0"/>
                    </a:moveTo>
                    <a:lnTo>
                      <a:pt x="5" y="0"/>
                    </a:lnTo>
                    <a:lnTo>
                      <a:pt x="5" y="0"/>
                    </a:lnTo>
                    <a:lnTo>
                      <a:pt x="10" y="0"/>
                    </a:lnTo>
                    <a:lnTo>
                      <a:pt x="10" y="0"/>
                    </a:lnTo>
                    <a:lnTo>
                      <a:pt x="15" y="0"/>
                    </a:lnTo>
                    <a:lnTo>
                      <a:pt x="20" y="5"/>
                    </a:lnTo>
                    <a:lnTo>
                      <a:pt x="24" y="5"/>
                    </a:lnTo>
                    <a:lnTo>
                      <a:pt x="34" y="5"/>
                    </a:lnTo>
                    <a:lnTo>
                      <a:pt x="34" y="5"/>
                    </a:lnTo>
                    <a:lnTo>
                      <a:pt x="39" y="5"/>
                    </a:lnTo>
                    <a:lnTo>
                      <a:pt x="39" y="5"/>
                    </a:lnTo>
                    <a:lnTo>
                      <a:pt x="39" y="5"/>
                    </a:lnTo>
                    <a:lnTo>
                      <a:pt x="44" y="5"/>
                    </a:lnTo>
                    <a:lnTo>
                      <a:pt x="44" y="10"/>
                    </a:lnTo>
                    <a:lnTo>
                      <a:pt x="48" y="10"/>
                    </a:lnTo>
                    <a:lnTo>
                      <a:pt x="48" y="10"/>
                    </a:lnTo>
                    <a:lnTo>
                      <a:pt x="53" y="10"/>
                    </a:lnTo>
                    <a:lnTo>
                      <a:pt x="58" y="10"/>
                    </a:lnTo>
                    <a:lnTo>
                      <a:pt x="68" y="10"/>
                    </a:lnTo>
                    <a:lnTo>
                      <a:pt x="72" y="10"/>
                    </a:lnTo>
                    <a:lnTo>
                      <a:pt x="77" y="10"/>
                    </a:lnTo>
                    <a:lnTo>
                      <a:pt x="87" y="10"/>
                    </a:lnTo>
                    <a:lnTo>
                      <a:pt x="92" y="10"/>
                    </a:lnTo>
                    <a:lnTo>
                      <a:pt x="96" y="10"/>
                    </a:lnTo>
                    <a:lnTo>
                      <a:pt x="101" y="10"/>
                    </a:lnTo>
                    <a:lnTo>
                      <a:pt x="101" y="10"/>
                    </a:lnTo>
                    <a:lnTo>
                      <a:pt x="106" y="10"/>
                    </a:lnTo>
                    <a:lnTo>
                      <a:pt x="106" y="5"/>
                    </a:lnTo>
                    <a:lnTo>
                      <a:pt x="111" y="5"/>
                    </a:lnTo>
                    <a:lnTo>
                      <a:pt x="111" y="5"/>
                    </a:lnTo>
                    <a:lnTo>
                      <a:pt x="116" y="5"/>
                    </a:lnTo>
                    <a:lnTo>
                      <a:pt x="116" y="5"/>
                    </a:lnTo>
                    <a:lnTo>
                      <a:pt x="120" y="5"/>
                    </a:lnTo>
                    <a:lnTo>
                      <a:pt x="125" y="5"/>
                    </a:lnTo>
                    <a:lnTo>
                      <a:pt x="125" y="5"/>
                    </a:lnTo>
                    <a:lnTo>
                      <a:pt x="130" y="5"/>
                    </a:lnTo>
                    <a:lnTo>
                      <a:pt x="135" y="5"/>
                    </a:lnTo>
                    <a:lnTo>
                      <a:pt x="139" y="5"/>
                    </a:lnTo>
                    <a:lnTo>
                      <a:pt x="139" y="5"/>
                    </a:lnTo>
                    <a:lnTo>
                      <a:pt x="144" y="5"/>
                    </a:lnTo>
                    <a:lnTo>
                      <a:pt x="149" y="5"/>
                    </a:lnTo>
                    <a:lnTo>
                      <a:pt x="159" y="5"/>
                    </a:lnTo>
                    <a:lnTo>
                      <a:pt x="163" y="5"/>
                    </a:lnTo>
                    <a:lnTo>
                      <a:pt x="173" y="5"/>
                    </a:lnTo>
                    <a:lnTo>
                      <a:pt x="183" y="5"/>
                    </a:lnTo>
                    <a:lnTo>
                      <a:pt x="187" y="5"/>
                    </a:lnTo>
                    <a:lnTo>
                      <a:pt x="197" y="5"/>
                    </a:lnTo>
                    <a:lnTo>
                      <a:pt x="202" y="5"/>
                    </a:lnTo>
                    <a:lnTo>
                      <a:pt x="202" y="10"/>
                    </a:lnTo>
                    <a:lnTo>
                      <a:pt x="207" y="10"/>
                    </a:lnTo>
                    <a:lnTo>
                      <a:pt x="207" y="10"/>
                    </a:lnTo>
                    <a:lnTo>
                      <a:pt x="211" y="10"/>
                    </a:lnTo>
                    <a:lnTo>
                      <a:pt x="216" y="10"/>
                    </a:lnTo>
                    <a:lnTo>
                      <a:pt x="216" y="15"/>
                    </a:lnTo>
                    <a:lnTo>
                      <a:pt x="221" y="15"/>
                    </a:lnTo>
                    <a:lnTo>
                      <a:pt x="221" y="15"/>
                    </a:lnTo>
                    <a:lnTo>
                      <a:pt x="221" y="15"/>
                    </a:lnTo>
                    <a:lnTo>
                      <a:pt x="221" y="15"/>
                    </a:lnTo>
                    <a:lnTo>
                      <a:pt x="221" y="20"/>
                    </a:lnTo>
                    <a:lnTo>
                      <a:pt x="216" y="20"/>
                    </a:lnTo>
                    <a:lnTo>
                      <a:pt x="216" y="20"/>
                    </a:lnTo>
                    <a:lnTo>
                      <a:pt x="211" y="24"/>
                    </a:lnTo>
                    <a:lnTo>
                      <a:pt x="211" y="24"/>
                    </a:lnTo>
                    <a:lnTo>
                      <a:pt x="211" y="24"/>
                    </a:lnTo>
                    <a:lnTo>
                      <a:pt x="211" y="24"/>
                    </a:lnTo>
                    <a:lnTo>
                      <a:pt x="211" y="24"/>
                    </a:lnTo>
                    <a:lnTo>
                      <a:pt x="211" y="24"/>
                    </a:lnTo>
                    <a:lnTo>
                      <a:pt x="211" y="24"/>
                    </a:lnTo>
                    <a:lnTo>
                      <a:pt x="211" y="24"/>
                    </a:lnTo>
                    <a:lnTo>
                      <a:pt x="211" y="24"/>
                    </a:lnTo>
                    <a:lnTo>
                      <a:pt x="216" y="29"/>
                    </a:lnTo>
                    <a:lnTo>
                      <a:pt x="216" y="29"/>
                    </a:lnTo>
                    <a:lnTo>
                      <a:pt x="211" y="29"/>
                    </a:lnTo>
                    <a:lnTo>
                      <a:pt x="211" y="29"/>
                    </a:lnTo>
                    <a:lnTo>
                      <a:pt x="211" y="34"/>
                    </a:lnTo>
                    <a:lnTo>
                      <a:pt x="211" y="34"/>
                    </a:lnTo>
                    <a:lnTo>
                      <a:pt x="211" y="34"/>
                    </a:lnTo>
                    <a:lnTo>
                      <a:pt x="211" y="39"/>
                    </a:lnTo>
                    <a:lnTo>
                      <a:pt x="211" y="39"/>
                    </a:lnTo>
                    <a:lnTo>
                      <a:pt x="211" y="39"/>
                    </a:lnTo>
                    <a:lnTo>
                      <a:pt x="207" y="44"/>
                    </a:lnTo>
                    <a:lnTo>
                      <a:pt x="202" y="44"/>
                    </a:lnTo>
                    <a:lnTo>
                      <a:pt x="197" y="48"/>
                    </a:lnTo>
                    <a:lnTo>
                      <a:pt x="192" y="48"/>
                    </a:lnTo>
                    <a:lnTo>
                      <a:pt x="187" y="48"/>
                    </a:lnTo>
                    <a:lnTo>
                      <a:pt x="183" y="53"/>
                    </a:lnTo>
                    <a:lnTo>
                      <a:pt x="178" y="53"/>
                    </a:lnTo>
                    <a:lnTo>
                      <a:pt x="173" y="58"/>
                    </a:lnTo>
                    <a:lnTo>
                      <a:pt x="173" y="58"/>
                    </a:lnTo>
                    <a:lnTo>
                      <a:pt x="168" y="58"/>
                    </a:lnTo>
                    <a:lnTo>
                      <a:pt x="168" y="58"/>
                    </a:lnTo>
                    <a:lnTo>
                      <a:pt x="163" y="58"/>
                    </a:lnTo>
                    <a:lnTo>
                      <a:pt x="163" y="58"/>
                    </a:lnTo>
                    <a:lnTo>
                      <a:pt x="163" y="63"/>
                    </a:lnTo>
                    <a:lnTo>
                      <a:pt x="159" y="63"/>
                    </a:lnTo>
                    <a:lnTo>
                      <a:pt x="159" y="63"/>
                    </a:lnTo>
                    <a:lnTo>
                      <a:pt x="154" y="63"/>
                    </a:lnTo>
                    <a:lnTo>
                      <a:pt x="154" y="63"/>
                    </a:lnTo>
                    <a:lnTo>
                      <a:pt x="149" y="68"/>
                    </a:lnTo>
                    <a:lnTo>
                      <a:pt x="149" y="68"/>
                    </a:lnTo>
                    <a:lnTo>
                      <a:pt x="144" y="68"/>
                    </a:lnTo>
                    <a:lnTo>
                      <a:pt x="144" y="68"/>
                    </a:lnTo>
                    <a:lnTo>
                      <a:pt x="139" y="68"/>
                    </a:lnTo>
                    <a:lnTo>
                      <a:pt x="139" y="63"/>
                    </a:lnTo>
                    <a:lnTo>
                      <a:pt x="130" y="63"/>
                    </a:lnTo>
                    <a:lnTo>
                      <a:pt x="125" y="63"/>
                    </a:lnTo>
                    <a:lnTo>
                      <a:pt x="120" y="63"/>
                    </a:lnTo>
                    <a:lnTo>
                      <a:pt x="116" y="58"/>
                    </a:lnTo>
                    <a:lnTo>
                      <a:pt x="106" y="58"/>
                    </a:lnTo>
                    <a:lnTo>
                      <a:pt x="101" y="53"/>
                    </a:lnTo>
                    <a:lnTo>
                      <a:pt x="92" y="53"/>
                    </a:lnTo>
                    <a:lnTo>
                      <a:pt x="87" y="53"/>
                    </a:lnTo>
                    <a:lnTo>
                      <a:pt x="82" y="53"/>
                    </a:lnTo>
                    <a:lnTo>
                      <a:pt x="77" y="53"/>
                    </a:lnTo>
                    <a:lnTo>
                      <a:pt x="72" y="53"/>
                    </a:lnTo>
                    <a:lnTo>
                      <a:pt x="68" y="53"/>
                    </a:lnTo>
                    <a:lnTo>
                      <a:pt x="58" y="53"/>
                    </a:lnTo>
                    <a:lnTo>
                      <a:pt x="53" y="53"/>
                    </a:lnTo>
                    <a:lnTo>
                      <a:pt x="48" y="53"/>
                    </a:lnTo>
                    <a:lnTo>
                      <a:pt x="44" y="53"/>
                    </a:lnTo>
                    <a:lnTo>
                      <a:pt x="44" y="53"/>
                    </a:lnTo>
                    <a:lnTo>
                      <a:pt x="39" y="53"/>
                    </a:lnTo>
                    <a:lnTo>
                      <a:pt x="39" y="53"/>
                    </a:lnTo>
                    <a:lnTo>
                      <a:pt x="39" y="53"/>
                    </a:lnTo>
                    <a:lnTo>
                      <a:pt x="39" y="53"/>
                    </a:lnTo>
                    <a:lnTo>
                      <a:pt x="39" y="53"/>
                    </a:lnTo>
                    <a:lnTo>
                      <a:pt x="34" y="48"/>
                    </a:lnTo>
                    <a:lnTo>
                      <a:pt x="34" y="48"/>
                    </a:lnTo>
                    <a:lnTo>
                      <a:pt x="34" y="48"/>
                    </a:lnTo>
                    <a:lnTo>
                      <a:pt x="29" y="48"/>
                    </a:lnTo>
                    <a:lnTo>
                      <a:pt x="29" y="48"/>
                    </a:lnTo>
                    <a:lnTo>
                      <a:pt x="29" y="48"/>
                    </a:lnTo>
                    <a:lnTo>
                      <a:pt x="24" y="48"/>
                    </a:lnTo>
                    <a:lnTo>
                      <a:pt x="24" y="48"/>
                    </a:lnTo>
                    <a:lnTo>
                      <a:pt x="24" y="48"/>
                    </a:lnTo>
                    <a:lnTo>
                      <a:pt x="24" y="48"/>
                    </a:lnTo>
                    <a:lnTo>
                      <a:pt x="20" y="48"/>
                    </a:lnTo>
                    <a:lnTo>
                      <a:pt x="20" y="48"/>
                    </a:lnTo>
                    <a:lnTo>
                      <a:pt x="15" y="48"/>
                    </a:lnTo>
                    <a:lnTo>
                      <a:pt x="15" y="48"/>
                    </a:lnTo>
                    <a:lnTo>
                      <a:pt x="10" y="48"/>
                    </a:lnTo>
                    <a:lnTo>
                      <a:pt x="5" y="48"/>
                    </a:lnTo>
                    <a:lnTo>
                      <a:pt x="5" y="48"/>
                    </a:lnTo>
                    <a:lnTo>
                      <a:pt x="0" y="48"/>
                    </a:lnTo>
                    <a:lnTo>
                      <a:pt x="0" y="0"/>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69" name="Freeform 245"/>
              <p:cNvSpPr>
                <a:spLocks/>
              </p:cNvSpPr>
              <p:nvPr/>
            </p:nvSpPr>
            <p:spPr bwMode="auto">
              <a:xfrm>
                <a:off x="2472" y="10798"/>
                <a:ext cx="216" cy="68"/>
              </a:xfrm>
              <a:custGeom>
                <a:avLst/>
                <a:gdLst/>
                <a:ahLst/>
                <a:cxnLst>
                  <a:cxn ang="0">
                    <a:pos x="10" y="5"/>
                  </a:cxn>
                  <a:cxn ang="0">
                    <a:pos x="20" y="5"/>
                  </a:cxn>
                  <a:cxn ang="0">
                    <a:pos x="34" y="5"/>
                  </a:cxn>
                  <a:cxn ang="0">
                    <a:pos x="39" y="5"/>
                  </a:cxn>
                  <a:cxn ang="0">
                    <a:pos x="44" y="10"/>
                  </a:cxn>
                  <a:cxn ang="0">
                    <a:pos x="53" y="10"/>
                  </a:cxn>
                  <a:cxn ang="0">
                    <a:pos x="77" y="10"/>
                  </a:cxn>
                  <a:cxn ang="0">
                    <a:pos x="92" y="10"/>
                  </a:cxn>
                  <a:cxn ang="0">
                    <a:pos x="101" y="10"/>
                  </a:cxn>
                  <a:cxn ang="0">
                    <a:pos x="111" y="5"/>
                  </a:cxn>
                  <a:cxn ang="0">
                    <a:pos x="120" y="5"/>
                  </a:cxn>
                  <a:cxn ang="0">
                    <a:pos x="125" y="5"/>
                  </a:cxn>
                  <a:cxn ang="0">
                    <a:pos x="135" y="5"/>
                  </a:cxn>
                  <a:cxn ang="0">
                    <a:pos x="149" y="5"/>
                  </a:cxn>
                  <a:cxn ang="0">
                    <a:pos x="168" y="5"/>
                  </a:cxn>
                  <a:cxn ang="0">
                    <a:pos x="192" y="5"/>
                  </a:cxn>
                  <a:cxn ang="0">
                    <a:pos x="202" y="10"/>
                  </a:cxn>
                  <a:cxn ang="0">
                    <a:pos x="211" y="15"/>
                  </a:cxn>
                  <a:cxn ang="0">
                    <a:pos x="216" y="15"/>
                  </a:cxn>
                  <a:cxn ang="0">
                    <a:pos x="216" y="20"/>
                  </a:cxn>
                  <a:cxn ang="0">
                    <a:pos x="207" y="24"/>
                  </a:cxn>
                  <a:cxn ang="0">
                    <a:pos x="207" y="24"/>
                  </a:cxn>
                  <a:cxn ang="0">
                    <a:pos x="207" y="24"/>
                  </a:cxn>
                  <a:cxn ang="0">
                    <a:pos x="207" y="29"/>
                  </a:cxn>
                  <a:cxn ang="0">
                    <a:pos x="207" y="29"/>
                  </a:cxn>
                  <a:cxn ang="0">
                    <a:pos x="207" y="34"/>
                  </a:cxn>
                  <a:cxn ang="0">
                    <a:pos x="207" y="39"/>
                  </a:cxn>
                  <a:cxn ang="0">
                    <a:pos x="192" y="48"/>
                  </a:cxn>
                  <a:cxn ang="0">
                    <a:pos x="178" y="53"/>
                  </a:cxn>
                  <a:cxn ang="0">
                    <a:pos x="168" y="53"/>
                  </a:cxn>
                  <a:cxn ang="0">
                    <a:pos x="163" y="58"/>
                  </a:cxn>
                  <a:cxn ang="0">
                    <a:pos x="159" y="63"/>
                  </a:cxn>
                  <a:cxn ang="0">
                    <a:pos x="149" y="63"/>
                  </a:cxn>
                  <a:cxn ang="0">
                    <a:pos x="144" y="68"/>
                  </a:cxn>
                  <a:cxn ang="0">
                    <a:pos x="135" y="63"/>
                  </a:cxn>
                  <a:cxn ang="0">
                    <a:pos x="120" y="63"/>
                  </a:cxn>
                  <a:cxn ang="0">
                    <a:pos x="101" y="53"/>
                  </a:cxn>
                  <a:cxn ang="0">
                    <a:pos x="82" y="53"/>
                  </a:cxn>
                  <a:cxn ang="0">
                    <a:pos x="68" y="53"/>
                  </a:cxn>
                  <a:cxn ang="0">
                    <a:pos x="48" y="53"/>
                  </a:cxn>
                  <a:cxn ang="0">
                    <a:pos x="39" y="53"/>
                  </a:cxn>
                  <a:cxn ang="0">
                    <a:pos x="39" y="48"/>
                  </a:cxn>
                  <a:cxn ang="0">
                    <a:pos x="34" y="48"/>
                  </a:cxn>
                  <a:cxn ang="0">
                    <a:pos x="29" y="48"/>
                  </a:cxn>
                  <a:cxn ang="0">
                    <a:pos x="24" y="48"/>
                  </a:cxn>
                  <a:cxn ang="0">
                    <a:pos x="20" y="48"/>
                  </a:cxn>
                  <a:cxn ang="0">
                    <a:pos x="15" y="48"/>
                  </a:cxn>
                  <a:cxn ang="0">
                    <a:pos x="5" y="48"/>
                  </a:cxn>
                </a:cxnLst>
                <a:rect l="0" t="0" r="r" b="b"/>
                <a:pathLst>
                  <a:path w="216" h="68">
                    <a:moveTo>
                      <a:pt x="0" y="0"/>
                    </a:moveTo>
                    <a:lnTo>
                      <a:pt x="5" y="0"/>
                    </a:lnTo>
                    <a:lnTo>
                      <a:pt x="10" y="5"/>
                    </a:lnTo>
                    <a:lnTo>
                      <a:pt x="15" y="5"/>
                    </a:lnTo>
                    <a:lnTo>
                      <a:pt x="15" y="5"/>
                    </a:lnTo>
                    <a:lnTo>
                      <a:pt x="20" y="5"/>
                    </a:lnTo>
                    <a:lnTo>
                      <a:pt x="20" y="5"/>
                    </a:lnTo>
                    <a:lnTo>
                      <a:pt x="24" y="5"/>
                    </a:lnTo>
                    <a:lnTo>
                      <a:pt x="34" y="5"/>
                    </a:lnTo>
                    <a:lnTo>
                      <a:pt x="34" y="5"/>
                    </a:lnTo>
                    <a:lnTo>
                      <a:pt x="39" y="5"/>
                    </a:lnTo>
                    <a:lnTo>
                      <a:pt x="39" y="5"/>
                    </a:lnTo>
                    <a:lnTo>
                      <a:pt x="44" y="5"/>
                    </a:lnTo>
                    <a:lnTo>
                      <a:pt x="44" y="10"/>
                    </a:lnTo>
                    <a:lnTo>
                      <a:pt x="44" y="10"/>
                    </a:lnTo>
                    <a:lnTo>
                      <a:pt x="48" y="10"/>
                    </a:lnTo>
                    <a:lnTo>
                      <a:pt x="48" y="10"/>
                    </a:lnTo>
                    <a:lnTo>
                      <a:pt x="53" y="10"/>
                    </a:lnTo>
                    <a:lnTo>
                      <a:pt x="63" y="10"/>
                    </a:lnTo>
                    <a:lnTo>
                      <a:pt x="68" y="15"/>
                    </a:lnTo>
                    <a:lnTo>
                      <a:pt x="77" y="10"/>
                    </a:lnTo>
                    <a:lnTo>
                      <a:pt x="82" y="10"/>
                    </a:lnTo>
                    <a:lnTo>
                      <a:pt x="87" y="10"/>
                    </a:lnTo>
                    <a:lnTo>
                      <a:pt x="92" y="10"/>
                    </a:lnTo>
                    <a:lnTo>
                      <a:pt x="96" y="10"/>
                    </a:lnTo>
                    <a:lnTo>
                      <a:pt x="101" y="10"/>
                    </a:lnTo>
                    <a:lnTo>
                      <a:pt x="101" y="10"/>
                    </a:lnTo>
                    <a:lnTo>
                      <a:pt x="106" y="10"/>
                    </a:lnTo>
                    <a:lnTo>
                      <a:pt x="106" y="10"/>
                    </a:lnTo>
                    <a:lnTo>
                      <a:pt x="111" y="5"/>
                    </a:lnTo>
                    <a:lnTo>
                      <a:pt x="111" y="5"/>
                    </a:lnTo>
                    <a:lnTo>
                      <a:pt x="116" y="5"/>
                    </a:lnTo>
                    <a:lnTo>
                      <a:pt x="120" y="5"/>
                    </a:lnTo>
                    <a:lnTo>
                      <a:pt x="120" y="5"/>
                    </a:lnTo>
                    <a:lnTo>
                      <a:pt x="125" y="5"/>
                    </a:lnTo>
                    <a:lnTo>
                      <a:pt x="125" y="5"/>
                    </a:lnTo>
                    <a:lnTo>
                      <a:pt x="130" y="5"/>
                    </a:lnTo>
                    <a:lnTo>
                      <a:pt x="130" y="5"/>
                    </a:lnTo>
                    <a:lnTo>
                      <a:pt x="135" y="5"/>
                    </a:lnTo>
                    <a:lnTo>
                      <a:pt x="139" y="5"/>
                    </a:lnTo>
                    <a:lnTo>
                      <a:pt x="139" y="5"/>
                    </a:lnTo>
                    <a:lnTo>
                      <a:pt x="149" y="5"/>
                    </a:lnTo>
                    <a:lnTo>
                      <a:pt x="154" y="5"/>
                    </a:lnTo>
                    <a:lnTo>
                      <a:pt x="163" y="5"/>
                    </a:lnTo>
                    <a:lnTo>
                      <a:pt x="168" y="5"/>
                    </a:lnTo>
                    <a:lnTo>
                      <a:pt x="178" y="5"/>
                    </a:lnTo>
                    <a:lnTo>
                      <a:pt x="187" y="5"/>
                    </a:lnTo>
                    <a:lnTo>
                      <a:pt x="192" y="5"/>
                    </a:lnTo>
                    <a:lnTo>
                      <a:pt x="197" y="10"/>
                    </a:lnTo>
                    <a:lnTo>
                      <a:pt x="202" y="10"/>
                    </a:lnTo>
                    <a:lnTo>
                      <a:pt x="202" y="10"/>
                    </a:lnTo>
                    <a:lnTo>
                      <a:pt x="207" y="10"/>
                    </a:lnTo>
                    <a:lnTo>
                      <a:pt x="207" y="10"/>
                    </a:lnTo>
                    <a:lnTo>
                      <a:pt x="211" y="15"/>
                    </a:lnTo>
                    <a:lnTo>
                      <a:pt x="211" y="15"/>
                    </a:lnTo>
                    <a:lnTo>
                      <a:pt x="216" y="15"/>
                    </a:lnTo>
                    <a:lnTo>
                      <a:pt x="216" y="15"/>
                    </a:lnTo>
                    <a:lnTo>
                      <a:pt x="216" y="15"/>
                    </a:lnTo>
                    <a:lnTo>
                      <a:pt x="216" y="20"/>
                    </a:lnTo>
                    <a:lnTo>
                      <a:pt x="216" y="20"/>
                    </a:lnTo>
                    <a:lnTo>
                      <a:pt x="211" y="20"/>
                    </a:lnTo>
                    <a:lnTo>
                      <a:pt x="211" y="20"/>
                    </a:lnTo>
                    <a:lnTo>
                      <a:pt x="207" y="24"/>
                    </a:lnTo>
                    <a:lnTo>
                      <a:pt x="207" y="24"/>
                    </a:lnTo>
                    <a:lnTo>
                      <a:pt x="207" y="24"/>
                    </a:lnTo>
                    <a:lnTo>
                      <a:pt x="207" y="24"/>
                    </a:lnTo>
                    <a:lnTo>
                      <a:pt x="207" y="24"/>
                    </a:lnTo>
                    <a:lnTo>
                      <a:pt x="207" y="24"/>
                    </a:lnTo>
                    <a:lnTo>
                      <a:pt x="207" y="24"/>
                    </a:lnTo>
                    <a:lnTo>
                      <a:pt x="207" y="24"/>
                    </a:lnTo>
                    <a:lnTo>
                      <a:pt x="207" y="29"/>
                    </a:lnTo>
                    <a:lnTo>
                      <a:pt x="207" y="29"/>
                    </a:lnTo>
                    <a:lnTo>
                      <a:pt x="207" y="29"/>
                    </a:lnTo>
                    <a:lnTo>
                      <a:pt x="207" y="29"/>
                    </a:lnTo>
                    <a:lnTo>
                      <a:pt x="207" y="29"/>
                    </a:lnTo>
                    <a:lnTo>
                      <a:pt x="207" y="34"/>
                    </a:lnTo>
                    <a:lnTo>
                      <a:pt x="207" y="34"/>
                    </a:lnTo>
                    <a:lnTo>
                      <a:pt x="207" y="34"/>
                    </a:lnTo>
                    <a:lnTo>
                      <a:pt x="207" y="39"/>
                    </a:lnTo>
                    <a:lnTo>
                      <a:pt x="207" y="39"/>
                    </a:lnTo>
                    <a:lnTo>
                      <a:pt x="207" y="39"/>
                    </a:lnTo>
                    <a:lnTo>
                      <a:pt x="202" y="44"/>
                    </a:lnTo>
                    <a:lnTo>
                      <a:pt x="197" y="44"/>
                    </a:lnTo>
                    <a:lnTo>
                      <a:pt x="192" y="48"/>
                    </a:lnTo>
                    <a:lnTo>
                      <a:pt x="187" y="48"/>
                    </a:lnTo>
                    <a:lnTo>
                      <a:pt x="183" y="48"/>
                    </a:lnTo>
                    <a:lnTo>
                      <a:pt x="178" y="53"/>
                    </a:lnTo>
                    <a:lnTo>
                      <a:pt x="173" y="53"/>
                    </a:lnTo>
                    <a:lnTo>
                      <a:pt x="168" y="53"/>
                    </a:lnTo>
                    <a:lnTo>
                      <a:pt x="168" y="53"/>
                    </a:lnTo>
                    <a:lnTo>
                      <a:pt x="168" y="58"/>
                    </a:lnTo>
                    <a:lnTo>
                      <a:pt x="163" y="58"/>
                    </a:lnTo>
                    <a:lnTo>
                      <a:pt x="163" y="58"/>
                    </a:lnTo>
                    <a:lnTo>
                      <a:pt x="163" y="58"/>
                    </a:lnTo>
                    <a:lnTo>
                      <a:pt x="159" y="58"/>
                    </a:lnTo>
                    <a:lnTo>
                      <a:pt x="159" y="63"/>
                    </a:lnTo>
                    <a:lnTo>
                      <a:pt x="154" y="63"/>
                    </a:lnTo>
                    <a:lnTo>
                      <a:pt x="154" y="63"/>
                    </a:lnTo>
                    <a:lnTo>
                      <a:pt x="149" y="63"/>
                    </a:lnTo>
                    <a:lnTo>
                      <a:pt x="149" y="63"/>
                    </a:lnTo>
                    <a:lnTo>
                      <a:pt x="149" y="63"/>
                    </a:lnTo>
                    <a:lnTo>
                      <a:pt x="144" y="68"/>
                    </a:lnTo>
                    <a:lnTo>
                      <a:pt x="144" y="68"/>
                    </a:lnTo>
                    <a:lnTo>
                      <a:pt x="139" y="63"/>
                    </a:lnTo>
                    <a:lnTo>
                      <a:pt x="135" y="63"/>
                    </a:lnTo>
                    <a:lnTo>
                      <a:pt x="130" y="63"/>
                    </a:lnTo>
                    <a:lnTo>
                      <a:pt x="125" y="63"/>
                    </a:lnTo>
                    <a:lnTo>
                      <a:pt x="120" y="63"/>
                    </a:lnTo>
                    <a:lnTo>
                      <a:pt x="111" y="58"/>
                    </a:lnTo>
                    <a:lnTo>
                      <a:pt x="106" y="58"/>
                    </a:lnTo>
                    <a:lnTo>
                      <a:pt x="101" y="53"/>
                    </a:lnTo>
                    <a:lnTo>
                      <a:pt x="92" y="53"/>
                    </a:lnTo>
                    <a:lnTo>
                      <a:pt x="87" y="53"/>
                    </a:lnTo>
                    <a:lnTo>
                      <a:pt x="82" y="53"/>
                    </a:lnTo>
                    <a:lnTo>
                      <a:pt x="77" y="53"/>
                    </a:lnTo>
                    <a:lnTo>
                      <a:pt x="72" y="53"/>
                    </a:lnTo>
                    <a:lnTo>
                      <a:pt x="68" y="53"/>
                    </a:lnTo>
                    <a:lnTo>
                      <a:pt x="58" y="53"/>
                    </a:lnTo>
                    <a:lnTo>
                      <a:pt x="53" y="53"/>
                    </a:lnTo>
                    <a:lnTo>
                      <a:pt x="48" y="53"/>
                    </a:lnTo>
                    <a:lnTo>
                      <a:pt x="44" y="53"/>
                    </a:lnTo>
                    <a:lnTo>
                      <a:pt x="44" y="53"/>
                    </a:lnTo>
                    <a:lnTo>
                      <a:pt x="39" y="53"/>
                    </a:lnTo>
                    <a:lnTo>
                      <a:pt x="39" y="53"/>
                    </a:lnTo>
                    <a:lnTo>
                      <a:pt x="39" y="48"/>
                    </a:lnTo>
                    <a:lnTo>
                      <a:pt x="39" y="48"/>
                    </a:lnTo>
                    <a:lnTo>
                      <a:pt x="39" y="48"/>
                    </a:lnTo>
                    <a:lnTo>
                      <a:pt x="34" y="48"/>
                    </a:lnTo>
                    <a:lnTo>
                      <a:pt x="34" y="48"/>
                    </a:lnTo>
                    <a:lnTo>
                      <a:pt x="34" y="48"/>
                    </a:lnTo>
                    <a:lnTo>
                      <a:pt x="34" y="48"/>
                    </a:lnTo>
                    <a:lnTo>
                      <a:pt x="29" y="48"/>
                    </a:lnTo>
                    <a:lnTo>
                      <a:pt x="29" y="48"/>
                    </a:lnTo>
                    <a:lnTo>
                      <a:pt x="29" y="48"/>
                    </a:lnTo>
                    <a:lnTo>
                      <a:pt x="24" y="48"/>
                    </a:lnTo>
                    <a:lnTo>
                      <a:pt x="24" y="48"/>
                    </a:lnTo>
                    <a:lnTo>
                      <a:pt x="24" y="44"/>
                    </a:lnTo>
                    <a:lnTo>
                      <a:pt x="20" y="48"/>
                    </a:lnTo>
                    <a:lnTo>
                      <a:pt x="20" y="48"/>
                    </a:lnTo>
                    <a:lnTo>
                      <a:pt x="15" y="48"/>
                    </a:lnTo>
                    <a:lnTo>
                      <a:pt x="15" y="48"/>
                    </a:lnTo>
                    <a:lnTo>
                      <a:pt x="10" y="48"/>
                    </a:lnTo>
                    <a:lnTo>
                      <a:pt x="10" y="48"/>
                    </a:lnTo>
                    <a:lnTo>
                      <a:pt x="5" y="48"/>
                    </a:lnTo>
                    <a:lnTo>
                      <a:pt x="0" y="48"/>
                    </a:lnTo>
                    <a:lnTo>
                      <a:pt x="0" y="0"/>
                    </a:lnTo>
                    <a:close/>
                  </a:path>
                </a:pathLst>
              </a:custGeom>
              <a:solidFill>
                <a:srgbClr val="C29F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70" name="Freeform 246"/>
              <p:cNvSpPr>
                <a:spLocks/>
              </p:cNvSpPr>
              <p:nvPr/>
            </p:nvSpPr>
            <p:spPr bwMode="auto">
              <a:xfrm>
                <a:off x="2472" y="10798"/>
                <a:ext cx="221" cy="63"/>
              </a:xfrm>
              <a:custGeom>
                <a:avLst/>
                <a:gdLst/>
                <a:ahLst/>
                <a:cxnLst>
                  <a:cxn ang="0">
                    <a:pos x="10" y="5"/>
                  </a:cxn>
                  <a:cxn ang="0">
                    <a:pos x="20" y="5"/>
                  </a:cxn>
                  <a:cxn ang="0">
                    <a:pos x="34" y="5"/>
                  </a:cxn>
                  <a:cxn ang="0">
                    <a:pos x="39" y="10"/>
                  </a:cxn>
                  <a:cxn ang="0">
                    <a:pos x="44" y="10"/>
                  </a:cxn>
                  <a:cxn ang="0">
                    <a:pos x="58" y="15"/>
                  </a:cxn>
                  <a:cxn ang="0">
                    <a:pos x="77" y="15"/>
                  </a:cxn>
                  <a:cxn ang="0">
                    <a:pos x="92" y="10"/>
                  </a:cxn>
                  <a:cxn ang="0">
                    <a:pos x="101" y="10"/>
                  </a:cxn>
                  <a:cxn ang="0">
                    <a:pos x="111" y="10"/>
                  </a:cxn>
                  <a:cxn ang="0">
                    <a:pos x="120" y="5"/>
                  </a:cxn>
                  <a:cxn ang="0">
                    <a:pos x="125" y="5"/>
                  </a:cxn>
                  <a:cxn ang="0">
                    <a:pos x="135" y="5"/>
                  </a:cxn>
                  <a:cxn ang="0">
                    <a:pos x="144" y="10"/>
                  </a:cxn>
                  <a:cxn ang="0">
                    <a:pos x="168" y="5"/>
                  </a:cxn>
                  <a:cxn ang="0">
                    <a:pos x="187" y="5"/>
                  </a:cxn>
                  <a:cxn ang="0">
                    <a:pos x="197" y="10"/>
                  </a:cxn>
                  <a:cxn ang="0">
                    <a:pos x="207" y="15"/>
                  </a:cxn>
                  <a:cxn ang="0">
                    <a:pos x="211" y="15"/>
                  </a:cxn>
                  <a:cxn ang="0">
                    <a:pos x="216" y="24"/>
                  </a:cxn>
                  <a:cxn ang="0">
                    <a:pos x="221" y="39"/>
                  </a:cxn>
                  <a:cxn ang="0">
                    <a:pos x="221" y="44"/>
                  </a:cxn>
                  <a:cxn ang="0">
                    <a:pos x="211" y="34"/>
                  </a:cxn>
                  <a:cxn ang="0">
                    <a:pos x="202" y="29"/>
                  </a:cxn>
                  <a:cxn ang="0">
                    <a:pos x="202" y="34"/>
                  </a:cxn>
                  <a:cxn ang="0">
                    <a:pos x="202" y="34"/>
                  </a:cxn>
                  <a:cxn ang="0">
                    <a:pos x="202" y="39"/>
                  </a:cxn>
                  <a:cxn ang="0">
                    <a:pos x="187" y="44"/>
                  </a:cxn>
                  <a:cxn ang="0">
                    <a:pos x="173" y="48"/>
                  </a:cxn>
                  <a:cxn ang="0">
                    <a:pos x="168" y="53"/>
                  </a:cxn>
                  <a:cxn ang="0">
                    <a:pos x="163" y="58"/>
                  </a:cxn>
                  <a:cxn ang="0">
                    <a:pos x="154" y="58"/>
                  </a:cxn>
                  <a:cxn ang="0">
                    <a:pos x="149" y="63"/>
                  </a:cxn>
                  <a:cxn ang="0">
                    <a:pos x="144" y="63"/>
                  </a:cxn>
                  <a:cxn ang="0">
                    <a:pos x="135" y="63"/>
                  </a:cxn>
                  <a:cxn ang="0">
                    <a:pos x="116" y="58"/>
                  </a:cxn>
                  <a:cxn ang="0">
                    <a:pos x="96" y="53"/>
                  </a:cxn>
                  <a:cxn ang="0">
                    <a:pos x="82" y="48"/>
                  </a:cxn>
                  <a:cxn ang="0">
                    <a:pos x="63" y="53"/>
                  </a:cxn>
                  <a:cxn ang="0">
                    <a:pos x="48" y="53"/>
                  </a:cxn>
                  <a:cxn ang="0">
                    <a:pos x="44" y="48"/>
                  </a:cxn>
                  <a:cxn ang="0">
                    <a:pos x="39" y="48"/>
                  </a:cxn>
                  <a:cxn ang="0">
                    <a:pos x="34" y="48"/>
                  </a:cxn>
                  <a:cxn ang="0">
                    <a:pos x="29" y="48"/>
                  </a:cxn>
                  <a:cxn ang="0">
                    <a:pos x="29" y="44"/>
                  </a:cxn>
                  <a:cxn ang="0">
                    <a:pos x="24" y="44"/>
                  </a:cxn>
                  <a:cxn ang="0">
                    <a:pos x="15" y="48"/>
                  </a:cxn>
                  <a:cxn ang="0">
                    <a:pos x="5" y="48"/>
                  </a:cxn>
                </a:cxnLst>
                <a:rect l="0" t="0" r="r" b="b"/>
                <a:pathLst>
                  <a:path w="221" h="63">
                    <a:moveTo>
                      <a:pt x="0" y="0"/>
                    </a:moveTo>
                    <a:lnTo>
                      <a:pt x="5" y="5"/>
                    </a:lnTo>
                    <a:lnTo>
                      <a:pt x="10" y="5"/>
                    </a:lnTo>
                    <a:lnTo>
                      <a:pt x="10" y="5"/>
                    </a:lnTo>
                    <a:lnTo>
                      <a:pt x="15" y="5"/>
                    </a:lnTo>
                    <a:lnTo>
                      <a:pt x="20" y="5"/>
                    </a:lnTo>
                    <a:lnTo>
                      <a:pt x="24" y="5"/>
                    </a:lnTo>
                    <a:lnTo>
                      <a:pt x="29" y="5"/>
                    </a:lnTo>
                    <a:lnTo>
                      <a:pt x="34" y="5"/>
                    </a:lnTo>
                    <a:lnTo>
                      <a:pt x="39" y="5"/>
                    </a:lnTo>
                    <a:lnTo>
                      <a:pt x="39" y="10"/>
                    </a:lnTo>
                    <a:lnTo>
                      <a:pt x="39" y="10"/>
                    </a:lnTo>
                    <a:lnTo>
                      <a:pt x="44" y="10"/>
                    </a:lnTo>
                    <a:lnTo>
                      <a:pt x="44" y="10"/>
                    </a:lnTo>
                    <a:lnTo>
                      <a:pt x="44" y="10"/>
                    </a:lnTo>
                    <a:lnTo>
                      <a:pt x="48" y="10"/>
                    </a:lnTo>
                    <a:lnTo>
                      <a:pt x="48" y="10"/>
                    </a:lnTo>
                    <a:lnTo>
                      <a:pt x="58" y="15"/>
                    </a:lnTo>
                    <a:lnTo>
                      <a:pt x="63" y="15"/>
                    </a:lnTo>
                    <a:lnTo>
                      <a:pt x="72" y="15"/>
                    </a:lnTo>
                    <a:lnTo>
                      <a:pt x="77" y="15"/>
                    </a:lnTo>
                    <a:lnTo>
                      <a:pt x="87" y="15"/>
                    </a:lnTo>
                    <a:lnTo>
                      <a:pt x="92" y="15"/>
                    </a:lnTo>
                    <a:lnTo>
                      <a:pt x="92" y="10"/>
                    </a:lnTo>
                    <a:lnTo>
                      <a:pt x="96" y="10"/>
                    </a:lnTo>
                    <a:lnTo>
                      <a:pt x="96" y="10"/>
                    </a:lnTo>
                    <a:lnTo>
                      <a:pt x="101" y="10"/>
                    </a:lnTo>
                    <a:lnTo>
                      <a:pt x="106" y="10"/>
                    </a:lnTo>
                    <a:lnTo>
                      <a:pt x="106" y="10"/>
                    </a:lnTo>
                    <a:lnTo>
                      <a:pt x="111" y="10"/>
                    </a:lnTo>
                    <a:lnTo>
                      <a:pt x="111" y="10"/>
                    </a:lnTo>
                    <a:lnTo>
                      <a:pt x="116" y="5"/>
                    </a:lnTo>
                    <a:lnTo>
                      <a:pt x="120" y="5"/>
                    </a:lnTo>
                    <a:lnTo>
                      <a:pt x="120" y="5"/>
                    </a:lnTo>
                    <a:lnTo>
                      <a:pt x="125" y="5"/>
                    </a:lnTo>
                    <a:lnTo>
                      <a:pt x="125" y="5"/>
                    </a:lnTo>
                    <a:lnTo>
                      <a:pt x="130" y="5"/>
                    </a:lnTo>
                    <a:lnTo>
                      <a:pt x="130" y="5"/>
                    </a:lnTo>
                    <a:lnTo>
                      <a:pt x="135" y="5"/>
                    </a:lnTo>
                    <a:lnTo>
                      <a:pt x="135" y="5"/>
                    </a:lnTo>
                    <a:lnTo>
                      <a:pt x="139" y="10"/>
                    </a:lnTo>
                    <a:lnTo>
                      <a:pt x="144" y="10"/>
                    </a:lnTo>
                    <a:lnTo>
                      <a:pt x="149" y="5"/>
                    </a:lnTo>
                    <a:lnTo>
                      <a:pt x="159" y="5"/>
                    </a:lnTo>
                    <a:lnTo>
                      <a:pt x="168" y="5"/>
                    </a:lnTo>
                    <a:lnTo>
                      <a:pt x="173" y="5"/>
                    </a:lnTo>
                    <a:lnTo>
                      <a:pt x="183" y="5"/>
                    </a:lnTo>
                    <a:lnTo>
                      <a:pt x="187" y="5"/>
                    </a:lnTo>
                    <a:lnTo>
                      <a:pt x="192" y="10"/>
                    </a:lnTo>
                    <a:lnTo>
                      <a:pt x="197" y="10"/>
                    </a:lnTo>
                    <a:lnTo>
                      <a:pt x="197" y="10"/>
                    </a:lnTo>
                    <a:lnTo>
                      <a:pt x="202" y="10"/>
                    </a:lnTo>
                    <a:lnTo>
                      <a:pt x="202" y="10"/>
                    </a:lnTo>
                    <a:lnTo>
                      <a:pt x="207" y="15"/>
                    </a:lnTo>
                    <a:lnTo>
                      <a:pt x="207" y="15"/>
                    </a:lnTo>
                    <a:lnTo>
                      <a:pt x="211" y="15"/>
                    </a:lnTo>
                    <a:lnTo>
                      <a:pt x="211" y="15"/>
                    </a:lnTo>
                    <a:lnTo>
                      <a:pt x="211" y="20"/>
                    </a:lnTo>
                    <a:lnTo>
                      <a:pt x="216" y="20"/>
                    </a:lnTo>
                    <a:lnTo>
                      <a:pt x="216" y="24"/>
                    </a:lnTo>
                    <a:lnTo>
                      <a:pt x="221" y="29"/>
                    </a:lnTo>
                    <a:lnTo>
                      <a:pt x="221" y="34"/>
                    </a:lnTo>
                    <a:lnTo>
                      <a:pt x="221" y="39"/>
                    </a:lnTo>
                    <a:lnTo>
                      <a:pt x="221" y="39"/>
                    </a:lnTo>
                    <a:lnTo>
                      <a:pt x="221" y="44"/>
                    </a:lnTo>
                    <a:lnTo>
                      <a:pt x="221" y="44"/>
                    </a:lnTo>
                    <a:lnTo>
                      <a:pt x="221" y="39"/>
                    </a:lnTo>
                    <a:lnTo>
                      <a:pt x="216" y="39"/>
                    </a:lnTo>
                    <a:lnTo>
                      <a:pt x="211" y="34"/>
                    </a:lnTo>
                    <a:lnTo>
                      <a:pt x="211" y="34"/>
                    </a:lnTo>
                    <a:lnTo>
                      <a:pt x="207" y="29"/>
                    </a:lnTo>
                    <a:lnTo>
                      <a:pt x="202" y="29"/>
                    </a:lnTo>
                    <a:lnTo>
                      <a:pt x="202" y="29"/>
                    </a:lnTo>
                    <a:lnTo>
                      <a:pt x="202" y="29"/>
                    </a:lnTo>
                    <a:lnTo>
                      <a:pt x="202" y="34"/>
                    </a:lnTo>
                    <a:lnTo>
                      <a:pt x="202" y="34"/>
                    </a:lnTo>
                    <a:lnTo>
                      <a:pt x="202" y="34"/>
                    </a:lnTo>
                    <a:lnTo>
                      <a:pt x="202" y="34"/>
                    </a:lnTo>
                    <a:lnTo>
                      <a:pt x="202" y="39"/>
                    </a:lnTo>
                    <a:lnTo>
                      <a:pt x="202" y="39"/>
                    </a:lnTo>
                    <a:lnTo>
                      <a:pt x="202" y="39"/>
                    </a:lnTo>
                    <a:lnTo>
                      <a:pt x="197" y="44"/>
                    </a:lnTo>
                    <a:lnTo>
                      <a:pt x="192" y="44"/>
                    </a:lnTo>
                    <a:lnTo>
                      <a:pt x="187" y="44"/>
                    </a:lnTo>
                    <a:lnTo>
                      <a:pt x="183" y="48"/>
                    </a:lnTo>
                    <a:lnTo>
                      <a:pt x="178" y="48"/>
                    </a:lnTo>
                    <a:lnTo>
                      <a:pt x="173" y="48"/>
                    </a:lnTo>
                    <a:lnTo>
                      <a:pt x="173" y="53"/>
                    </a:lnTo>
                    <a:lnTo>
                      <a:pt x="168" y="53"/>
                    </a:lnTo>
                    <a:lnTo>
                      <a:pt x="168" y="53"/>
                    </a:lnTo>
                    <a:lnTo>
                      <a:pt x="163" y="53"/>
                    </a:lnTo>
                    <a:lnTo>
                      <a:pt x="163" y="53"/>
                    </a:lnTo>
                    <a:lnTo>
                      <a:pt x="163" y="58"/>
                    </a:lnTo>
                    <a:lnTo>
                      <a:pt x="159" y="58"/>
                    </a:lnTo>
                    <a:lnTo>
                      <a:pt x="159" y="58"/>
                    </a:lnTo>
                    <a:lnTo>
                      <a:pt x="154" y="58"/>
                    </a:lnTo>
                    <a:lnTo>
                      <a:pt x="154" y="58"/>
                    </a:lnTo>
                    <a:lnTo>
                      <a:pt x="154" y="58"/>
                    </a:lnTo>
                    <a:lnTo>
                      <a:pt x="149" y="63"/>
                    </a:lnTo>
                    <a:lnTo>
                      <a:pt x="149" y="63"/>
                    </a:lnTo>
                    <a:lnTo>
                      <a:pt x="144" y="63"/>
                    </a:lnTo>
                    <a:lnTo>
                      <a:pt x="144" y="63"/>
                    </a:lnTo>
                    <a:lnTo>
                      <a:pt x="139" y="63"/>
                    </a:lnTo>
                    <a:lnTo>
                      <a:pt x="139" y="63"/>
                    </a:lnTo>
                    <a:lnTo>
                      <a:pt x="135" y="63"/>
                    </a:lnTo>
                    <a:lnTo>
                      <a:pt x="130" y="63"/>
                    </a:lnTo>
                    <a:lnTo>
                      <a:pt x="125" y="63"/>
                    </a:lnTo>
                    <a:lnTo>
                      <a:pt x="116" y="58"/>
                    </a:lnTo>
                    <a:lnTo>
                      <a:pt x="111" y="58"/>
                    </a:lnTo>
                    <a:lnTo>
                      <a:pt x="106" y="53"/>
                    </a:lnTo>
                    <a:lnTo>
                      <a:pt x="96" y="53"/>
                    </a:lnTo>
                    <a:lnTo>
                      <a:pt x="92" y="53"/>
                    </a:lnTo>
                    <a:lnTo>
                      <a:pt x="87" y="48"/>
                    </a:lnTo>
                    <a:lnTo>
                      <a:pt x="82" y="48"/>
                    </a:lnTo>
                    <a:lnTo>
                      <a:pt x="77" y="48"/>
                    </a:lnTo>
                    <a:lnTo>
                      <a:pt x="72" y="48"/>
                    </a:lnTo>
                    <a:lnTo>
                      <a:pt x="63" y="53"/>
                    </a:lnTo>
                    <a:lnTo>
                      <a:pt x="58" y="53"/>
                    </a:lnTo>
                    <a:lnTo>
                      <a:pt x="53" y="53"/>
                    </a:lnTo>
                    <a:lnTo>
                      <a:pt x="48" y="53"/>
                    </a:lnTo>
                    <a:lnTo>
                      <a:pt x="44" y="48"/>
                    </a:lnTo>
                    <a:lnTo>
                      <a:pt x="44" y="48"/>
                    </a:lnTo>
                    <a:lnTo>
                      <a:pt x="44" y="48"/>
                    </a:lnTo>
                    <a:lnTo>
                      <a:pt x="39" y="48"/>
                    </a:lnTo>
                    <a:lnTo>
                      <a:pt x="39" y="48"/>
                    </a:lnTo>
                    <a:lnTo>
                      <a:pt x="39" y="48"/>
                    </a:lnTo>
                    <a:lnTo>
                      <a:pt x="39" y="48"/>
                    </a:lnTo>
                    <a:lnTo>
                      <a:pt x="39" y="48"/>
                    </a:lnTo>
                    <a:lnTo>
                      <a:pt x="34" y="48"/>
                    </a:lnTo>
                    <a:lnTo>
                      <a:pt x="34" y="48"/>
                    </a:lnTo>
                    <a:lnTo>
                      <a:pt x="34" y="48"/>
                    </a:lnTo>
                    <a:lnTo>
                      <a:pt x="29" y="48"/>
                    </a:lnTo>
                    <a:lnTo>
                      <a:pt x="29" y="48"/>
                    </a:lnTo>
                    <a:lnTo>
                      <a:pt x="29" y="44"/>
                    </a:lnTo>
                    <a:lnTo>
                      <a:pt x="29" y="44"/>
                    </a:lnTo>
                    <a:lnTo>
                      <a:pt x="24" y="44"/>
                    </a:lnTo>
                    <a:lnTo>
                      <a:pt x="24" y="44"/>
                    </a:lnTo>
                    <a:lnTo>
                      <a:pt x="24" y="44"/>
                    </a:lnTo>
                    <a:lnTo>
                      <a:pt x="20" y="48"/>
                    </a:lnTo>
                    <a:lnTo>
                      <a:pt x="20" y="48"/>
                    </a:lnTo>
                    <a:lnTo>
                      <a:pt x="15" y="48"/>
                    </a:lnTo>
                    <a:lnTo>
                      <a:pt x="15" y="48"/>
                    </a:lnTo>
                    <a:lnTo>
                      <a:pt x="10" y="48"/>
                    </a:lnTo>
                    <a:lnTo>
                      <a:pt x="5" y="48"/>
                    </a:lnTo>
                    <a:lnTo>
                      <a:pt x="5" y="48"/>
                    </a:lnTo>
                    <a:lnTo>
                      <a:pt x="0" y="0"/>
                    </a:lnTo>
                    <a:close/>
                  </a:path>
                </a:pathLst>
              </a:custGeom>
              <a:solidFill>
                <a:srgbClr val="BD9D7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71" name="Freeform 247"/>
              <p:cNvSpPr>
                <a:spLocks/>
              </p:cNvSpPr>
              <p:nvPr/>
            </p:nvSpPr>
            <p:spPr bwMode="auto">
              <a:xfrm>
                <a:off x="2477" y="10803"/>
                <a:ext cx="216" cy="58"/>
              </a:xfrm>
              <a:custGeom>
                <a:avLst/>
                <a:gdLst/>
                <a:ahLst/>
                <a:cxnLst>
                  <a:cxn ang="0">
                    <a:pos x="5" y="43"/>
                  </a:cxn>
                  <a:cxn ang="0">
                    <a:pos x="15" y="39"/>
                  </a:cxn>
                  <a:cxn ang="0">
                    <a:pos x="19" y="39"/>
                  </a:cxn>
                  <a:cxn ang="0">
                    <a:pos x="24" y="39"/>
                  </a:cxn>
                  <a:cxn ang="0">
                    <a:pos x="29" y="39"/>
                  </a:cxn>
                  <a:cxn ang="0">
                    <a:pos x="34" y="43"/>
                  </a:cxn>
                  <a:cxn ang="0">
                    <a:pos x="34" y="43"/>
                  </a:cxn>
                  <a:cxn ang="0">
                    <a:pos x="39" y="43"/>
                  </a:cxn>
                  <a:cxn ang="0">
                    <a:pos x="48" y="43"/>
                  </a:cxn>
                  <a:cxn ang="0">
                    <a:pos x="63" y="43"/>
                  </a:cxn>
                  <a:cxn ang="0">
                    <a:pos x="77" y="43"/>
                  </a:cxn>
                  <a:cxn ang="0">
                    <a:pos x="96" y="48"/>
                  </a:cxn>
                  <a:cxn ang="0">
                    <a:pos x="120" y="53"/>
                  </a:cxn>
                  <a:cxn ang="0">
                    <a:pos x="134" y="58"/>
                  </a:cxn>
                  <a:cxn ang="0">
                    <a:pos x="139" y="58"/>
                  </a:cxn>
                  <a:cxn ang="0">
                    <a:pos x="144" y="53"/>
                  </a:cxn>
                  <a:cxn ang="0">
                    <a:pos x="149" y="53"/>
                  </a:cxn>
                  <a:cxn ang="0">
                    <a:pos x="154" y="48"/>
                  </a:cxn>
                  <a:cxn ang="0">
                    <a:pos x="158" y="48"/>
                  </a:cxn>
                  <a:cxn ang="0">
                    <a:pos x="173" y="43"/>
                  </a:cxn>
                  <a:cxn ang="0">
                    <a:pos x="182" y="39"/>
                  </a:cxn>
                  <a:cxn ang="0">
                    <a:pos x="192" y="34"/>
                  </a:cxn>
                  <a:cxn ang="0">
                    <a:pos x="202" y="39"/>
                  </a:cxn>
                  <a:cxn ang="0">
                    <a:pos x="216" y="43"/>
                  </a:cxn>
                  <a:cxn ang="0">
                    <a:pos x="216" y="39"/>
                  </a:cxn>
                  <a:cxn ang="0">
                    <a:pos x="211" y="39"/>
                  </a:cxn>
                  <a:cxn ang="0">
                    <a:pos x="211" y="39"/>
                  </a:cxn>
                  <a:cxn ang="0">
                    <a:pos x="211" y="29"/>
                  </a:cxn>
                  <a:cxn ang="0">
                    <a:pos x="206" y="15"/>
                  </a:cxn>
                  <a:cxn ang="0">
                    <a:pos x="202" y="10"/>
                  </a:cxn>
                  <a:cxn ang="0">
                    <a:pos x="192" y="10"/>
                  </a:cxn>
                  <a:cxn ang="0">
                    <a:pos x="187" y="5"/>
                  </a:cxn>
                  <a:cxn ang="0">
                    <a:pos x="173" y="0"/>
                  </a:cxn>
                  <a:cxn ang="0">
                    <a:pos x="149" y="5"/>
                  </a:cxn>
                  <a:cxn ang="0">
                    <a:pos x="130" y="5"/>
                  </a:cxn>
                  <a:cxn ang="0">
                    <a:pos x="125" y="0"/>
                  </a:cxn>
                  <a:cxn ang="0">
                    <a:pos x="120" y="5"/>
                  </a:cxn>
                  <a:cxn ang="0">
                    <a:pos x="111" y="5"/>
                  </a:cxn>
                  <a:cxn ang="0">
                    <a:pos x="101" y="5"/>
                  </a:cxn>
                  <a:cxn ang="0">
                    <a:pos x="91" y="10"/>
                  </a:cxn>
                  <a:cxn ang="0">
                    <a:pos x="87" y="10"/>
                  </a:cxn>
                  <a:cxn ang="0">
                    <a:pos x="67" y="10"/>
                  </a:cxn>
                  <a:cxn ang="0">
                    <a:pos x="43" y="10"/>
                  </a:cxn>
                  <a:cxn ang="0">
                    <a:pos x="39" y="5"/>
                  </a:cxn>
                  <a:cxn ang="0">
                    <a:pos x="34" y="5"/>
                  </a:cxn>
                  <a:cxn ang="0">
                    <a:pos x="24" y="0"/>
                  </a:cxn>
                  <a:cxn ang="0">
                    <a:pos x="10" y="0"/>
                  </a:cxn>
                  <a:cxn ang="0">
                    <a:pos x="0" y="0"/>
                  </a:cxn>
                </a:cxnLst>
                <a:rect l="0" t="0" r="r" b="b"/>
                <a:pathLst>
                  <a:path w="216" h="58">
                    <a:moveTo>
                      <a:pt x="0" y="43"/>
                    </a:moveTo>
                    <a:lnTo>
                      <a:pt x="5" y="43"/>
                    </a:lnTo>
                    <a:lnTo>
                      <a:pt x="5" y="43"/>
                    </a:lnTo>
                    <a:lnTo>
                      <a:pt x="10" y="43"/>
                    </a:lnTo>
                    <a:lnTo>
                      <a:pt x="15" y="43"/>
                    </a:lnTo>
                    <a:lnTo>
                      <a:pt x="15" y="39"/>
                    </a:lnTo>
                    <a:lnTo>
                      <a:pt x="19" y="39"/>
                    </a:lnTo>
                    <a:lnTo>
                      <a:pt x="19" y="39"/>
                    </a:lnTo>
                    <a:lnTo>
                      <a:pt x="19" y="39"/>
                    </a:lnTo>
                    <a:lnTo>
                      <a:pt x="24" y="39"/>
                    </a:lnTo>
                    <a:lnTo>
                      <a:pt x="24" y="39"/>
                    </a:lnTo>
                    <a:lnTo>
                      <a:pt x="24" y="39"/>
                    </a:lnTo>
                    <a:lnTo>
                      <a:pt x="24" y="39"/>
                    </a:lnTo>
                    <a:lnTo>
                      <a:pt x="29" y="39"/>
                    </a:lnTo>
                    <a:lnTo>
                      <a:pt x="29" y="39"/>
                    </a:lnTo>
                    <a:lnTo>
                      <a:pt x="29" y="39"/>
                    </a:lnTo>
                    <a:lnTo>
                      <a:pt x="34" y="43"/>
                    </a:lnTo>
                    <a:lnTo>
                      <a:pt x="34" y="43"/>
                    </a:lnTo>
                    <a:lnTo>
                      <a:pt x="34" y="43"/>
                    </a:lnTo>
                    <a:lnTo>
                      <a:pt x="34" y="43"/>
                    </a:lnTo>
                    <a:lnTo>
                      <a:pt x="34" y="43"/>
                    </a:lnTo>
                    <a:lnTo>
                      <a:pt x="34" y="43"/>
                    </a:lnTo>
                    <a:lnTo>
                      <a:pt x="39" y="43"/>
                    </a:lnTo>
                    <a:lnTo>
                      <a:pt x="39" y="43"/>
                    </a:lnTo>
                    <a:lnTo>
                      <a:pt x="39" y="43"/>
                    </a:lnTo>
                    <a:lnTo>
                      <a:pt x="43" y="43"/>
                    </a:lnTo>
                    <a:lnTo>
                      <a:pt x="48" y="43"/>
                    </a:lnTo>
                    <a:lnTo>
                      <a:pt x="53" y="43"/>
                    </a:lnTo>
                    <a:lnTo>
                      <a:pt x="58" y="43"/>
                    </a:lnTo>
                    <a:lnTo>
                      <a:pt x="63" y="43"/>
                    </a:lnTo>
                    <a:lnTo>
                      <a:pt x="67" y="43"/>
                    </a:lnTo>
                    <a:lnTo>
                      <a:pt x="72" y="43"/>
                    </a:lnTo>
                    <a:lnTo>
                      <a:pt x="77" y="43"/>
                    </a:lnTo>
                    <a:lnTo>
                      <a:pt x="87" y="43"/>
                    </a:lnTo>
                    <a:lnTo>
                      <a:pt x="91" y="48"/>
                    </a:lnTo>
                    <a:lnTo>
                      <a:pt x="96" y="48"/>
                    </a:lnTo>
                    <a:lnTo>
                      <a:pt x="106" y="48"/>
                    </a:lnTo>
                    <a:lnTo>
                      <a:pt x="111" y="53"/>
                    </a:lnTo>
                    <a:lnTo>
                      <a:pt x="120" y="53"/>
                    </a:lnTo>
                    <a:lnTo>
                      <a:pt x="125" y="53"/>
                    </a:lnTo>
                    <a:lnTo>
                      <a:pt x="130" y="53"/>
                    </a:lnTo>
                    <a:lnTo>
                      <a:pt x="134" y="58"/>
                    </a:lnTo>
                    <a:lnTo>
                      <a:pt x="134" y="58"/>
                    </a:lnTo>
                    <a:lnTo>
                      <a:pt x="139" y="58"/>
                    </a:lnTo>
                    <a:lnTo>
                      <a:pt x="139" y="58"/>
                    </a:lnTo>
                    <a:lnTo>
                      <a:pt x="139" y="58"/>
                    </a:lnTo>
                    <a:lnTo>
                      <a:pt x="144" y="53"/>
                    </a:lnTo>
                    <a:lnTo>
                      <a:pt x="144" y="53"/>
                    </a:lnTo>
                    <a:lnTo>
                      <a:pt x="149" y="53"/>
                    </a:lnTo>
                    <a:lnTo>
                      <a:pt x="149" y="53"/>
                    </a:lnTo>
                    <a:lnTo>
                      <a:pt x="149" y="53"/>
                    </a:lnTo>
                    <a:lnTo>
                      <a:pt x="154" y="53"/>
                    </a:lnTo>
                    <a:lnTo>
                      <a:pt x="154" y="48"/>
                    </a:lnTo>
                    <a:lnTo>
                      <a:pt x="154" y="48"/>
                    </a:lnTo>
                    <a:lnTo>
                      <a:pt x="158" y="48"/>
                    </a:lnTo>
                    <a:lnTo>
                      <a:pt x="158" y="48"/>
                    </a:lnTo>
                    <a:lnTo>
                      <a:pt x="158" y="48"/>
                    </a:lnTo>
                    <a:lnTo>
                      <a:pt x="163" y="43"/>
                    </a:lnTo>
                    <a:lnTo>
                      <a:pt x="168" y="43"/>
                    </a:lnTo>
                    <a:lnTo>
                      <a:pt x="173" y="43"/>
                    </a:lnTo>
                    <a:lnTo>
                      <a:pt x="178" y="43"/>
                    </a:lnTo>
                    <a:lnTo>
                      <a:pt x="182" y="39"/>
                    </a:lnTo>
                    <a:lnTo>
                      <a:pt x="182" y="39"/>
                    </a:lnTo>
                    <a:lnTo>
                      <a:pt x="187" y="39"/>
                    </a:lnTo>
                    <a:lnTo>
                      <a:pt x="192" y="34"/>
                    </a:lnTo>
                    <a:lnTo>
                      <a:pt x="192" y="34"/>
                    </a:lnTo>
                    <a:lnTo>
                      <a:pt x="197" y="34"/>
                    </a:lnTo>
                    <a:lnTo>
                      <a:pt x="202" y="34"/>
                    </a:lnTo>
                    <a:lnTo>
                      <a:pt x="202" y="39"/>
                    </a:lnTo>
                    <a:lnTo>
                      <a:pt x="206" y="39"/>
                    </a:lnTo>
                    <a:lnTo>
                      <a:pt x="211" y="43"/>
                    </a:lnTo>
                    <a:lnTo>
                      <a:pt x="216" y="43"/>
                    </a:lnTo>
                    <a:lnTo>
                      <a:pt x="216" y="43"/>
                    </a:lnTo>
                    <a:lnTo>
                      <a:pt x="216" y="39"/>
                    </a:lnTo>
                    <a:lnTo>
                      <a:pt x="216" y="39"/>
                    </a:lnTo>
                    <a:lnTo>
                      <a:pt x="216" y="39"/>
                    </a:lnTo>
                    <a:lnTo>
                      <a:pt x="216" y="39"/>
                    </a:lnTo>
                    <a:lnTo>
                      <a:pt x="211" y="39"/>
                    </a:lnTo>
                    <a:lnTo>
                      <a:pt x="211" y="39"/>
                    </a:lnTo>
                    <a:lnTo>
                      <a:pt x="211" y="39"/>
                    </a:lnTo>
                    <a:lnTo>
                      <a:pt x="211" y="39"/>
                    </a:lnTo>
                    <a:lnTo>
                      <a:pt x="211" y="39"/>
                    </a:lnTo>
                    <a:lnTo>
                      <a:pt x="211" y="34"/>
                    </a:lnTo>
                    <a:lnTo>
                      <a:pt x="211" y="29"/>
                    </a:lnTo>
                    <a:lnTo>
                      <a:pt x="206" y="24"/>
                    </a:lnTo>
                    <a:lnTo>
                      <a:pt x="206" y="19"/>
                    </a:lnTo>
                    <a:lnTo>
                      <a:pt x="206" y="15"/>
                    </a:lnTo>
                    <a:lnTo>
                      <a:pt x="202" y="15"/>
                    </a:lnTo>
                    <a:lnTo>
                      <a:pt x="202" y="10"/>
                    </a:lnTo>
                    <a:lnTo>
                      <a:pt x="202" y="10"/>
                    </a:lnTo>
                    <a:lnTo>
                      <a:pt x="197" y="10"/>
                    </a:lnTo>
                    <a:lnTo>
                      <a:pt x="197" y="10"/>
                    </a:lnTo>
                    <a:lnTo>
                      <a:pt x="192" y="10"/>
                    </a:lnTo>
                    <a:lnTo>
                      <a:pt x="192" y="5"/>
                    </a:lnTo>
                    <a:lnTo>
                      <a:pt x="187" y="5"/>
                    </a:lnTo>
                    <a:lnTo>
                      <a:pt x="187" y="5"/>
                    </a:lnTo>
                    <a:lnTo>
                      <a:pt x="182" y="5"/>
                    </a:lnTo>
                    <a:lnTo>
                      <a:pt x="178" y="5"/>
                    </a:lnTo>
                    <a:lnTo>
                      <a:pt x="173" y="0"/>
                    </a:lnTo>
                    <a:lnTo>
                      <a:pt x="163" y="0"/>
                    </a:lnTo>
                    <a:lnTo>
                      <a:pt x="158" y="0"/>
                    </a:lnTo>
                    <a:lnTo>
                      <a:pt x="149" y="5"/>
                    </a:lnTo>
                    <a:lnTo>
                      <a:pt x="144" y="5"/>
                    </a:lnTo>
                    <a:lnTo>
                      <a:pt x="134" y="5"/>
                    </a:lnTo>
                    <a:lnTo>
                      <a:pt x="130" y="5"/>
                    </a:lnTo>
                    <a:lnTo>
                      <a:pt x="130" y="5"/>
                    </a:lnTo>
                    <a:lnTo>
                      <a:pt x="125" y="0"/>
                    </a:lnTo>
                    <a:lnTo>
                      <a:pt x="125" y="0"/>
                    </a:lnTo>
                    <a:lnTo>
                      <a:pt x="120" y="0"/>
                    </a:lnTo>
                    <a:lnTo>
                      <a:pt x="120" y="0"/>
                    </a:lnTo>
                    <a:lnTo>
                      <a:pt x="120" y="5"/>
                    </a:lnTo>
                    <a:lnTo>
                      <a:pt x="115" y="5"/>
                    </a:lnTo>
                    <a:lnTo>
                      <a:pt x="115" y="5"/>
                    </a:lnTo>
                    <a:lnTo>
                      <a:pt x="111" y="5"/>
                    </a:lnTo>
                    <a:lnTo>
                      <a:pt x="111" y="5"/>
                    </a:lnTo>
                    <a:lnTo>
                      <a:pt x="106" y="5"/>
                    </a:lnTo>
                    <a:lnTo>
                      <a:pt x="101" y="5"/>
                    </a:lnTo>
                    <a:lnTo>
                      <a:pt x="96" y="5"/>
                    </a:lnTo>
                    <a:lnTo>
                      <a:pt x="96" y="5"/>
                    </a:lnTo>
                    <a:lnTo>
                      <a:pt x="91" y="10"/>
                    </a:lnTo>
                    <a:lnTo>
                      <a:pt x="91" y="10"/>
                    </a:lnTo>
                    <a:lnTo>
                      <a:pt x="91" y="10"/>
                    </a:lnTo>
                    <a:lnTo>
                      <a:pt x="87" y="10"/>
                    </a:lnTo>
                    <a:lnTo>
                      <a:pt x="82" y="10"/>
                    </a:lnTo>
                    <a:lnTo>
                      <a:pt x="77" y="10"/>
                    </a:lnTo>
                    <a:lnTo>
                      <a:pt x="67" y="10"/>
                    </a:lnTo>
                    <a:lnTo>
                      <a:pt x="63" y="10"/>
                    </a:lnTo>
                    <a:lnTo>
                      <a:pt x="53" y="10"/>
                    </a:lnTo>
                    <a:lnTo>
                      <a:pt x="43" y="10"/>
                    </a:lnTo>
                    <a:lnTo>
                      <a:pt x="43" y="5"/>
                    </a:lnTo>
                    <a:lnTo>
                      <a:pt x="43" y="5"/>
                    </a:lnTo>
                    <a:lnTo>
                      <a:pt x="39" y="5"/>
                    </a:lnTo>
                    <a:lnTo>
                      <a:pt x="39" y="5"/>
                    </a:lnTo>
                    <a:lnTo>
                      <a:pt x="39" y="5"/>
                    </a:lnTo>
                    <a:lnTo>
                      <a:pt x="34" y="5"/>
                    </a:lnTo>
                    <a:lnTo>
                      <a:pt x="34" y="5"/>
                    </a:lnTo>
                    <a:lnTo>
                      <a:pt x="29" y="5"/>
                    </a:lnTo>
                    <a:lnTo>
                      <a:pt x="24" y="0"/>
                    </a:lnTo>
                    <a:lnTo>
                      <a:pt x="19" y="0"/>
                    </a:lnTo>
                    <a:lnTo>
                      <a:pt x="15" y="0"/>
                    </a:lnTo>
                    <a:lnTo>
                      <a:pt x="10" y="0"/>
                    </a:lnTo>
                    <a:lnTo>
                      <a:pt x="10" y="0"/>
                    </a:lnTo>
                    <a:lnTo>
                      <a:pt x="5" y="0"/>
                    </a:lnTo>
                    <a:lnTo>
                      <a:pt x="0" y="0"/>
                    </a:lnTo>
                    <a:lnTo>
                      <a:pt x="0" y="0"/>
                    </a:lnTo>
                    <a:lnTo>
                      <a:pt x="0" y="43"/>
                    </a:lnTo>
                    <a:close/>
                  </a:path>
                </a:pathLst>
              </a:custGeom>
              <a:solidFill>
                <a:srgbClr val="B9986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72" name="Freeform 248"/>
              <p:cNvSpPr>
                <a:spLocks/>
              </p:cNvSpPr>
              <p:nvPr/>
            </p:nvSpPr>
            <p:spPr bwMode="auto">
              <a:xfrm>
                <a:off x="2472" y="10803"/>
                <a:ext cx="187" cy="53"/>
              </a:xfrm>
              <a:custGeom>
                <a:avLst/>
                <a:gdLst/>
                <a:ahLst/>
                <a:cxnLst>
                  <a:cxn ang="0">
                    <a:pos x="5" y="34"/>
                  </a:cxn>
                  <a:cxn ang="0">
                    <a:pos x="5" y="29"/>
                  </a:cxn>
                  <a:cxn ang="0">
                    <a:pos x="0" y="29"/>
                  </a:cxn>
                  <a:cxn ang="0">
                    <a:pos x="0" y="24"/>
                  </a:cxn>
                  <a:cxn ang="0">
                    <a:pos x="5" y="24"/>
                  </a:cxn>
                  <a:cxn ang="0">
                    <a:pos x="10" y="19"/>
                  </a:cxn>
                  <a:cxn ang="0">
                    <a:pos x="20" y="19"/>
                  </a:cxn>
                  <a:cxn ang="0">
                    <a:pos x="20" y="15"/>
                  </a:cxn>
                  <a:cxn ang="0">
                    <a:pos x="24" y="10"/>
                  </a:cxn>
                  <a:cxn ang="0">
                    <a:pos x="34" y="5"/>
                  </a:cxn>
                  <a:cxn ang="0">
                    <a:pos x="44" y="5"/>
                  </a:cxn>
                  <a:cxn ang="0">
                    <a:pos x="63" y="5"/>
                  </a:cxn>
                  <a:cxn ang="0">
                    <a:pos x="77" y="0"/>
                  </a:cxn>
                  <a:cxn ang="0">
                    <a:pos x="92" y="5"/>
                  </a:cxn>
                  <a:cxn ang="0">
                    <a:pos x="101" y="5"/>
                  </a:cxn>
                  <a:cxn ang="0">
                    <a:pos x="111" y="0"/>
                  </a:cxn>
                  <a:cxn ang="0">
                    <a:pos x="116" y="0"/>
                  </a:cxn>
                  <a:cxn ang="0">
                    <a:pos x="120" y="5"/>
                  </a:cxn>
                  <a:cxn ang="0">
                    <a:pos x="120" y="5"/>
                  </a:cxn>
                  <a:cxn ang="0">
                    <a:pos x="144" y="0"/>
                  </a:cxn>
                  <a:cxn ang="0">
                    <a:pos x="159" y="0"/>
                  </a:cxn>
                  <a:cxn ang="0">
                    <a:pos x="168" y="10"/>
                  </a:cxn>
                  <a:cxn ang="0">
                    <a:pos x="173" y="10"/>
                  </a:cxn>
                  <a:cxn ang="0">
                    <a:pos x="183" y="10"/>
                  </a:cxn>
                  <a:cxn ang="0">
                    <a:pos x="187" y="19"/>
                  </a:cxn>
                  <a:cxn ang="0">
                    <a:pos x="183" y="29"/>
                  </a:cxn>
                  <a:cxn ang="0">
                    <a:pos x="168" y="34"/>
                  </a:cxn>
                  <a:cxn ang="0">
                    <a:pos x="149" y="39"/>
                  </a:cxn>
                  <a:cxn ang="0">
                    <a:pos x="125" y="48"/>
                  </a:cxn>
                  <a:cxn ang="0">
                    <a:pos x="111" y="48"/>
                  </a:cxn>
                  <a:cxn ang="0">
                    <a:pos x="106" y="48"/>
                  </a:cxn>
                  <a:cxn ang="0">
                    <a:pos x="101" y="48"/>
                  </a:cxn>
                  <a:cxn ang="0">
                    <a:pos x="92" y="48"/>
                  </a:cxn>
                  <a:cxn ang="0">
                    <a:pos x="82" y="48"/>
                  </a:cxn>
                  <a:cxn ang="0">
                    <a:pos x="77" y="53"/>
                  </a:cxn>
                  <a:cxn ang="0">
                    <a:pos x="77" y="53"/>
                  </a:cxn>
                  <a:cxn ang="0">
                    <a:pos x="72" y="53"/>
                  </a:cxn>
                  <a:cxn ang="0">
                    <a:pos x="68" y="53"/>
                  </a:cxn>
                  <a:cxn ang="0">
                    <a:pos x="63" y="48"/>
                  </a:cxn>
                  <a:cxn ang="0">
                    <a:pos x="53" y="48"/>
                  </a:cxn>
                  <a:cxn ang="0">
                    <a:pos x="44" y="43"/>
                  </a:cxn>
                  <a:cxn ang="0">
                    <a:pos x="29" y="48"/>
                  </a:cxn>
                  <a:cxn ang="0">
                    <a:pos x="15" y="48"/>
                  </a:cxn>
                  <a:cxn ang="0">
                    <a:pos x="5" y="43"/>
                  </a:cxn>
                  <a:cxn ang="0">
                    <a:pos x="0" y="39"/>
                  </a:cxn>
                </a:cxnLst>
                <a:rect l="0" t="0" r="r" b="b"/>
                <a:pathLst>
                  <a:path w="187" h="53">
                    <a:moveTo>
                      <a:pt x="0" y="34"/>
                    </a:moveTo>
                    <a:lnTo>
                      <a:pt x="5" y="34"/>
                    </a:lnTo>
                    <a:lnTo>
                      <a:pt x="5" y="34"/>
                    </a:lnTo>
                    <a:lnTo>
                      <a:pt x="5" y="34"/>
                    </a:lnTo>
                    <a:lnTo>
                      <a:pt x="5" y="34"/>
                    </a:lnTo>
                    <a:lnTo>
                      <a:pt x="5" y="29"/>
                    </a:lnTo>
                    <a:lnTo>
                      <a:pt x="0" y="29"/>
                    </a:lnTo>
                    <a:lnTo>
                      <a:pt x="0" y="29"/>
                    </a:lnTo>
                    <a:lnTo>
                      <a:pt x="0" y="29"/>
                    </a:lnTo>
                    <a:lnTo>
                      <a:pt x="0" y="29"/>
                    </a:lnTo>
                    <a:lnTo>
                      <a:pt x="0" y="29"/>
                    </a:lnTo>
                    <a:lnTo>
                      <a:pt x="0" y="24"/>
                    </a:lnTo>
                    <a:lnTo>
                      <a:pt x="0" y="24"/>
                    </a:lnTo>
                    <a:lnTo>
                      <a:pt x="5" y="24"/>
                    </a:lnTo>
                    <a:lnTo>
                      <a:pt x="5" y="24"/>
                    </a:lnTo>
                    <a:lnTo>
                      <a:pt x="5" y="24"/>
                    </a:lnTo>
                    <a:lnTo>
                      <a:pt x="10" y="24"/>
                    </a:lnTo>
                    <a:lnTo>
                      <a:pt x="10" y="19"/>
                    </a:lnTo>
                    <a:lnTo>
                      <a:pt x="15" y="19"/>
                    </a:lnTo>
                    <a:lnTo>
                      <a:pt x="15" y="19"/>
                    </a:lnTo>
                    <a:lnTo>
                      <a:pt x="20" y="19"/>
                    </a:lnTo>
                    <a:lnTo>
                      <a:pt x="20" y="15"/>
                    </a:lnTo>
                    <a:lnTo>
                      <a:pt x="20" y="15"/>
                    </a:lnTo>
                    <a:lnTo>
                      <a:pt x="20" y="15"/>
                    </a:lnTo>
                    <a:lnTo>
                      <a:pt x="20" y="10"/>
                    </a:lnTo>
                    <a:lnTo>
                      <a:pt x="20" y="10"/>
                    </a:lnTo>
                    <a:lnTo>
                      <a:pt x="24" y="10"/>
                    </a:lnTo>
                    <a:lnTo>
                      <a:pt x="29" y="10"/>
                    </a:lnTo>
                    <a:lnTo>
                      <a:pt x="34" y="5"/>
                    </a:lnTo>
                    <a:lnTo>
                      <a:pt x="34" y="5"/>
                    </a:lnTo>
                    <a:lnTo>
                      <a:pt x="39" y="5"/>
                    </a:lnTo>
                    <a:lnTo>
                      <a:pt x="44" y="5"/>
                    </a:lnTo>
                    <a:lnTo>
                      <a:pt x="44" y="5"/>
                    </a:lnTo>
                    <a:lnTo>
                      <a:pt x="48" y="5"/>
                    </a:lnTo>
                    <a:lnTo>
                      <a:pt x="58" y="5"/>
                    </a:lnTo>
                    <a:lnTo>
                      <a:pt x="63" y="5"/>
                    </a:lnTo>
                    <a:lnTo>
                      <a:pt x="68" y="0"/>
                    </a:lnTo>
                    <a:lnTo>
                      <a:pt x="72" y="0"/>
                    </a:lnTo>
                    <a:lnTo>
                      <a:pt x="77" y="0"/>
                    </a:lnTo>
                    <a:lnTo>
                      <a:pt x="82" y="0"/>
                    </a:lnTo>
                    <a:lnTo>
                      <a:pt x="87" y="5"/>
                    </a:lnTo>
                    <a:lnTo>
                      <a:pt x="92" y="5"/>
                    </a:lnTo>
                    <a:lnTo>
                      <a:pt x="96" y="5"/>
                    </a:lnTo>
                    <a:lnTo>
                      <a:pt x="96" y="5"/>
                    </a:lnTo>
                    <a:lnTo>
                      <a:pt x="101" y="5"/>
                    </a:lnTo>
                    <a:lnTo>
                      <a:pt x="101" y="0"/>
                    </a:lnTo>
                    <a:lnTo>
                      <a:pt x="106" y="0"/>
                    </a:lnTo>
                    <a:lnTo>
                      <a:pt x="111" y="0"/>
                    </a:lnTo>
                    <a:lnTo>
                      <a:pt x="111" y="0"/>
                    </a:lnTo>
                    <a:lnTo>
                      <a:pt x="116" y="0"/>
                    </a:lnTo>
                    <a:lnTo>
                      <a:pt x="116" y="0"/>
                    </a:lnTo>
                    <a:lnTo>
                      <a:pt x="116" y="0"/>
                    </a:lnTo>
                    <a:lnTo>
                      <a:pt x="116" y="0"/>
                    </a:lnTo>
                    <a:lnTo>
                      <a:pt x="120" y="5"/>
                    </a:lnTo>
                    <a:lnTo>
                      <a:pt x="120" y="5"/>
                    </a:lnTo>
                    <a:lnTo>
                      <a:pt x="120" y="5"/>
                    </a:lnTo>
                    <a:lnTo>
                      <a:pt x="120" y="5"/>
                    </a:lnTo>
                    <a:lnTo>
                      <a:pt x="130" y="5"/>
                    </a:lnTo>
                    <a:lnTo>
                      <a:pt x="135" y="0"/>
                    </a:lnTo>
                    <a:lnTo>
                      <a:pt x="144" y="0"/>
                    </a:lnTo>
                    <a:lnTo>
                      <a:pt x="149" y="0"/>
                    </a:lnTo>
                    <a:lnTo>
                      <a:pt x="154" y="0"/>
                    </a:lnTo>
                    <a:lnTo>
                      <a:pt x="159" y="0"/>
                    </a:lnTo>
                    <a:lnTo>
                      <a:pt x="163" y="5"/>
                    </a:lnTo>
                    <a:lnTo>
                      <a:pt x="163" y="5"/>
                    </a:lnTo>
                    <a:lnTo>
                      <a:pt x="168" y="10"/>
                    </a:lnTo>
                    <a:lnTo>
                      <a:pt x="168" y="10"/>
                    </a:lnTo>
                    <a:lnTo>
                      <a:pt x="173" y="10"/>
                    </a:lnTo>
                    <a:lnTo>
                      <a:pt x="173" y="10"/>
                    </a:lnTo>
                    <a:lnTo>
                      <a:pt x="178" y="10"/>
                    </a:lnTo>
                    <a:lnTo>
                      <a:pt x="178" y="10"/>
                    </a:lnTo>
                    <a:lnTo>
                      <a:pt x="183" y="10"/>
                    </a:lnTo>
                    <a:lnTo>
                      <a:pt x="183" y="10"/>
                    </a:lnTo>
                    <a:lnTo>
                      <a:pt x="187" y="15"/>
                    </a:lnTo>
                    <a:lnTo>
                      <a:pt x="187" y="19"/>
                    </a:lnTo>
                    <a:lnTo>
                      <a:pt x="187" y="24"/>
                    </a:lnTo>
                    <a:lnTo>
                      <a:pt x="187" y="24"/>
                    </a:lnTo>
                    <a:lnTo>
                      <a:pt x="183" y="29"/>
                    </a:lnTo>
                    <a:lnTo>
                      <a:pt x="178" y="34"/>
                    </a:lnTo>
                    <a:lnTo>
                      <a:pt x="173" y="34"/>
                    </a:lnTo>
                    <a:lnTo>
                      <a:pt x="168" y="34"/>
                    </a:lnTo>
                    <a:lnTo>
                      <a:pt x="163" y="39"/>
                    </a:lnTo>
                    <a:lnTo>
                      <a:pt x="154" y="39"/>
                    </a:lnTo>
                    <a:lnTo>
                      <a:pt x="149" y="39"/>
                    </a:lnTo>
                    <a:lnTo>
                      <a:pt x="139" y="43"/>
                    </a:lnTo>
                    <a:lnTo>
                      <a:pt x="135" y="43"/>
                    </a:lnTo>
                    <a:lnTo>
                      <a:pt x="125" y="48"/>
                    </a:lnTo>
                    <a:lnTo>
                      <a:pt x="120" y="48"/>
                    </a:lnTo>
                    <a:lnTo>
                      <a:pt x="111" y="48"/>
                    </a:lnTo>
                    <a:lnTo>
                      <a:pt x="111" y="48"/>
                    </a:lnTo>
                    <a:lnTo>
                      <a:pt x="106" y="48"/>
                    </a:lnTo>
                    <a:lnTo>
                      <a:pt x="106" y="48"/>
                    </a:lnTo>
                    <a:lnTo>
                      <a:pt x="106" y="48"/>
                    </a:lnTo>
                    <a:lnTo>
                      <a:pt x="106" y="48"/>
                    </a:lnTo>
                    <a:lnTo>
                      <a:pt x="101" y="48"/>
                    </a:lnTo>
                    <a:lnTo>
                      <a:pt x="101" y="48"/>
                    </a:lnTo>
                    <a:lnTo>
                      <a:pt x="101" y="48"/>
                    </a:lnTo>
                    <a:lnTo>
                      <a:pt x="96" y="48"/>
                    </a:lnTo>
                    <a:lnTo>
                      <a:pt x="92" y="48"/>
                    </a:lnTo>
                    <a:lnTo>
                      <a:pt x="92" y="48"/>
                    </a:lnTo>
                    <a:lnTo>
                      <a:pt x="87" y="48"/>
                    </a:lnTo>
                    <a:lnTo>
                      <a:pt x="82" y="48"/>
                    </a:lnTo>
                    <a:lnTo>
                      <a:pt x="82" y="48"/>
                    </a:lnTo>
                    <a:lnTo>
                      <a:pt x="77" y="48"/>
                    </a:lnTo>
                    <a:lnTo>
                      <a:pt x="77" y="53"/>
                    </a:lnTo>
                    <a:lnTo>
                      <a:pt x="77" y="53"/>
                    </a:lnTo>
                    <a:lnTo>
                      <a:pt x="77" y="53"/>
                    </a:lnTo>
                    <a:lnTo>
                      <a:pt x="77" y="53"/>
                    </a:lnTo>
                    <a:lnTo>
                      <a:pt x="77" y="53"/>
                    </a:lnTo>
                    <a:lnTo>
                      <a:pt x="72" y="53"/>
                    </a:lnTo>
                    <a:lnTo>
                      <a:pt x="72" y="53"/>
                    </a:lnTo>
                    <a:lnTo>
                      <a:pt x="72" y="53"/>
                    </a:lnTo>
                    <a:lnTo>
                      <a:pt x="72" y="53"/>
                    </a:lnTo>
                    <a:lnTo>
                      <a:pt x="68" y="53"/>
                    </a:lnTo>
                    <a:lnTo>
                      <a:pt x="68" y="48"/>
                    </a:lnTo>
                    <a:lnTo>
                      <a:pt x="63" y="48"/>
                    </a:lnTo>
                    <a:lnTo>
                      <a:pt x="63" y="48"/>
                    </a:lnTo>
                    <a:lnTo>
                      <a:pt x="58" y="48"/>
                    </a:lnTo>
                    <a:lnTo>
                      <a:pt x="53" y="48"/>
                    </a:lnTo>
                    <a:lnTo>
                      <a:pt x="53" y="48"/>
                    </a:lnTo>
                    <a:lnTo>
                      <a:pt x="53" y="43"/>
                    </a:lnTo>
                    <a:lnTo>
                      <a:pt x="48" y="43"/>
                    </a:lnTo>
                    <a:lnTo>
                      <a:pt x="44" y="43"/>
                    </a:lnTo>
                    <a:lnTo>
                      <a:pt x="39" y="43"/>
                    </a:lnTo>
                    <a:lnTo>
                      <a:pt x="34" y="43"/>
                    </a:lnTo>
                    <a:lnTo>
                      <a:pt x="29" y="48"/>
                    </a:lnTo>
                    <a:lnTo>
                      <a:pt x="24" y="48"/>
                    </a:lnTo>
                    <a:lnTo>
                      <a:pt x="20" y="48"/>
                    </a:lnTo>
                    <a:lnTo>
                      <a:pt x="15" y="48"/>
                    </a:lnTo>
                    <a:lnTo>
                      <a:pt x="10" y="43"/>
                    </a:lnTo>
                    <a:lnTo>
                      <a:pt x="5" y="43"/>
                    </a:lnTo>
                    <a:lnTo>
                      <a:pt x="5" y="43"/>
                    </a:lnTo>
                    <a:lnTo>
                      <a:pt x="0" y="43"/>
                    </a:lnTo>
                    <a:lnTo>
                      <a:pt x="0" y="39"/>
                    </a:lnTo>
                    <a:lnTo>
                      <a:pt x="0" y="39"/>
                    </a:lnTo>
                    <a:lnTo>
                      <a:pt x="0" y="39"/>
                    </a:lnTo>
                    <a:lnTo>
                      <a:pt x="0" y="34"/>
                    </a:lnTo>
                    <a:close/>
                  </a:path>
                </a:pathLst>
              </a:custGeom>
              <a:solidFill>
                <a:srgbClr val="B6946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73" name="Freeform 249"/>
              <p:cNvSpPr>
                <a:spLocks/>
              </p:cNvSpPr>
              <p:nvPr/>
            </p:nvSpPr>
            <p:spPr bwMode="auto">
              <a:xfrm>
                <a:off x="2477" y="10803"/>
                <a:ext cx="178" cy="48"/>
              </a:xfrm>
              <a:custGeom>
                <a:avLst/>
                <a:gdLst/>
                <a:ahLst/>
                <a:cxnLst>
                  <a:cxn ang="0">
                    <a:pos x="5" y="43"/>
                  </a:cxn>
                  <a:cxn ang="0">
                    <a:pos x="0" y="39"/>
                  </a:cxn>
                  <a:cxn ang="0">
                    <a:pos x="0" y="34"/>
                  </a:cxn>
                  <a:cxn ang="0">
                    <a:pos x="5" y="34"/>
                  </a:cxn>
                  <a:cxn ang="0">
                    <a:pos x="0" y="29"/>
                  </a:cxn>
                  <a:cxn ang="0">
                    <a:pos x="0" y="29"/>
                  </a:cxn>
                  <a:cxn ang="0">
                    <a:pos x="5" y="24"/>
                  </a:cxn>
                  <a:cxn ang="0">
                    <a:pos x="5" y="24"/>
                  </a:cxn>
                  <a:cxn ang="0">
                    <a:pos x="15" y="19"/>
                  </a:cxn>
                  <a:cxn ang="0">
                    <a:pos x="19" y="15"/>
                  </a:cxn>
                  <a:cxn ang="0">
                    <a:pos x="19" y="10"/>
                  </a:cxn>
                  <a:cxn ang="0">
                    <a:pos x="24" y="10"/>
                  </a:cxn>
                  <a:cxn ang="0">
                    <a:pos x="39" y="5"/>
                  </a:cxn>
                  <a:cxn ang="0">
                    <a:pos x="48" y="5"/>
                  </a:cxn>
                  <a:cxn ang="0">
                    <a:pos x="63" y="5"/>
                  </a:cxn>
                  <a:cxn ang="0">
                    <a:pos x="77" y="5"/>
                  </a:cxn>
                  <a:cxn ang="0">
                    <a:pos x="91" y="5"/>
                  </a:cxn>
                  <a:cxn ang="0">
                    <a:pos x="96" y="5"/>
                  </a:cxn>
                  <a:cxn ang="0">
                    <a:pos x="106" y="0"/>
                  </a:cxn>
                  <a:cxn ang="0">
                    <a:pos x="111" y="5"/>
                  </a:cxn>
                  <a:cxn ang="0">
                    <a:pos x="111" y="5"/>
                  </a:cxn>
                  <a:cxn ang="0">
                    <a:pos x="120" y="5"/>
                  </a:cxn>
                  <a:cxn ang="0">
                    <a:pos x="139" y="0"/>
                  </a:cxn>
                  <a:cxn ang="0">
                    <a:pos x="154" y="5"/>
                  </a:cxn>
                  <a:cxn ang="0">
                    <a:pos x="158" y="10"/>
                  </a:cxn>
                  <a:cxn ang="0">
                    <a:pos x="168" y="10"/>
                  </a:cxn>
                  <a:cxn ang="0">
                    <a:pos x="173" y="15"/>
                  </a:cxn>
                  <a:cxn ang="0">
                    <a:pos x="178" y="24"/>
                  </a:cxn>
                  <a:cxn ang="0">
                    <a:pos x="168" y="34"/>
                  </a:cxn>
                  <a:cxn ang="0">
                    <a:pos x="154" y="34"/>
                  </a:cxn>
                  <a:cxn ang="0">
                    <a:pos x="134" y="43"/>
                  </a:cxn>
                  <a:cxn ang="0">
                    <a:pos x="111" y="48"/>
                  </a:cxn>
                  <a:cxn ang="0">
                    <a:pos x="101" y="48"/>
                  </a:cxn>
                  <a:cxn ang="0">
                    <a:pos x="101" y="48"/>
                  </a:cxn>
                  <a:cxn ang="0">
                    <a:pos x="96" y="43"/>
                  </a:cxn>
                  <a:cxn ang="0">
                    <a:pos x="87" y="48"/>
                  </a:cxn>
                  <a:cxn ang="0">
                    <a:pos x="77" y="48"/>
                  </a:cxn>
                  <a:cxn ang="0">
                    <a:pos x="72" y="48"/>
                  </a:cxn>
                  <a:cxn ang="0">
                    <a:pos x="72" y="48"/>
                  </a:cxn>
                  <a:cxn ang="0">
                    <a:pos x="67" y="48"/>
                  </a:cxn>
                  <a:cxn ang="0">
                    <a:pos x="63" y="48"/>
                  </a:cxn>
                  <a:cxn ang="0">
                    <a:pos x="53" y="43"/>
                  </a:cxn>
                  <a:cxn ang="0">
                    <a:pos x="48" y="43"/>
                  </a:cxn>
                  <a:cxn ang="0">
                    <a:pos x="34" y="43"/>
                  </a:cxn>
                  <a:cxn ang="0">
                    <a:pos x="24" y="43"/>
                  </a:cxn>
                </a:cxnLst>
                <a:rect l="0" t="0" r="r" b="b"/>
                <a:pathLst>
                  <a:path w="178" h="48">
                    <a:moveTo>
                      <a:pt x="10" y="43"/>
                    </a:moveTo>
                    <a:lnTo>
                      <a:pt x="10" y="43"/>
                    </a:lnTo>
                    <a:lnTo>
                      <a:pt x="5" y="43"/>
                    </a:lnTo>
                    <a:lnTo>
                      <a:pt x="5" y="43"/>
                    </a:lnTo>
                    <a:lnTo>
                      <a:pt x="0" y="39"/>
                    </a:lnTo>
                    <a:lnTo>
                      <a:pt x="0" y="39"/>
                    </a:lnTo>
                    <a:lnTo>
                      <a:pt x="0" y="39"/>
                    </a:lnTo>
                    <a:lnTo>
                      <a:pt x="0" y="34"/>
                    </a:lnTo>
                    <a:lnTo>
                      <a:pt x="0" y="34"/>
                    </a:lnTo>
                    <a:lnTo>
                      <a:pt x="5" y="34"/>
                    </a:lnTo>
                    <a:lnTo>
                      <a:pt x="5" y="34"/>
                    </a:lnTo>
                    <a:lnTo>
                      <a:pt x="5" y="34"/>
                    </a:lnTo>
                    <a:lnTo>
                      <a:pt x="5" y="34"/>
                    </a:lnTo>
                    <a:lnTo>
                      <a:pt x="5" y="29"/>
                    </a:lnTo>
                    <a:lnTo>
                      <a:pt x="0" y="29"/>
                    </a:lnTo>
                    <a:lnTo>
                      <a:pt x="0" y="29"/>
                    </a:lnTo>
                    <a:lnTo>
                      <a:pt x="0" y="29"/>
                    </a:lnTo>
                    <a:lnTo>
                      <a:pt x="0" y="29"/>
                    </a:lnTo>
                    <a:lnTo>
                      <a:pt x="0" y="24"/>
                    </a:lnTo>
                    <a:lnTo>
                      <a:pt x="0" y="24"/>
                    </a:lnTo>
                    <a:lnTo>
                      <a:pt x="5" y="24"/>
                    </a:lnTo>
                    <a:lnTo>
                      <a:pt x="5" y="24"/>
                    </a:lnTo>
                    <a:lnTo>
                      <a:pt x="5" y="24"/>
                    </a:lnTo>
                    <a:lnTo>
                      <a:pt x="5" y="24"/>
                    </a:lnTo>
                    <a:lnTo>
                      <a:pt x="10" y="24"/>
                    </a:lnTo>
                    <a:lnTo>
                      <a:pt x="10" y="19"/>
                    </a:lnTo>
                    <a:lnTo>
                      <a:pt x="15" y="19"/>
                    </a:lnTo>
                    <a:lnTo>
                      <a:pt x="15" y="19"/>
                    </a:lnTo>
                    <a:lnTo>
                      <a:pt x="15" y="19"/>
                    </a:lnTo>
                    <a:lnTo>
                      <a:pt x="19" y="15"/>
                    </a:lnTo>
                    <a:lnTo>
                      <a:pt x="19" y="15"/>
                    </a:lnTo>
                    <a:lnTo>
                      <a:pt x="19" y="15"/>
                    </a:lnTo>
                    <a:lnTo>
                      <a:pt x="19" y="10"/>
                    </a:lnTo>
                    <a:lnTo>
                      <a:pt x="19" y="10"/>
                    </a:lnTo>
                    <a:lnTo>
                      <a:pt x="24" y="10"/>
                    </a:lnTo>
                    <a:lnTo>
                      <a:pt x="24" y="10"/>
                    </a:lnTo>
                    <a:lnTo>
                      <a:pt x="29" y="10"/>
                    </a:lnTo>
                    <a:lnTo>
                      <a:pt x="34" y="5"/>
                    </a:lnTo>
                    <a:lnTo>
                      <a:pt x="39" y="5"/>
                    </a:lnTo>
                    <a:lnTo>
                      <a:pt x="39" y="5"/>
                    </a:lnTo>
                    <a:lnTo>
                      <a:pt x="43" y="5"/>
                    </a:lnTo>
                    <a:lnTo>
                      <a:pt x="48" y="5"/>
                    </a:lnTo>
                    <a:lnTo>
                      <a:pt x="53" y="5"/>
                    </a:lnTo>
                    <a:lnTo>
                      <a:pt x="58" y="5"/>
                    </a:lnTo>
                    <a:lnTo>
                      <a:pt x="63" y="5"/>
                    </a:lnTo>
                    <a:lnTo>
                      <a:pt x="67" y="5"/>
                    </a:lnTo>
                    <a:lnTo>
                      <a:pt x="72" y="5"/>
                    </a:lnTo>
                    <a:lnTo>
                      <a:pt x="77" y="5"/>
                    </a:lnTo>
                    <a:lnTo>
                      <a:pt x="82" y="5"/>
                    </a:lnTo>
                    <a:lnTo>
                      <a:pt x="87" y="5"/>
                    </a:lnTo>
                    <a:lnTo>
                      <a:pt x="91" y="5"/>
                    </a:lnTo>
                    <a:lnTo>
                      <a:pt x="91" y="5"/>
                    </a:lnTo>
                    <a:lnTo>
                      <a:pt x="96" y="5"/>
                    </a:lnTo>
                    <a:lnTo>
                      <a:pt x="96" y="5"/>
                    </a:lnTo>
                    <a:lnTo>
                      <a:pt x="101" y="5"/>
                    </a:lnTo>
                    <a:lnTo>
                      <a:pt x="101" y="0"/>
                    </a:lnTo>
                    <a:lnTo>
                      <a:pt x="106" y="0"/>
                    </a:lnTo>
                    <a:lnTo>
                      <a:pt x="106" y="0"/>
                    </a:lnTo>
                    <a:lnTo>
                      <a:pt x="106" y="0"/>
                    </a:lnTo>
                    <a:lnTo>
                      <a:pt x="111" y="5"/>
                    </a:lnTo>
                    <a:lnTo>
                      <a:pt x="111" y="5"/>
                    </a:lnTo>
                    <a:lnTo>
                      <a:pt x="111" y="5"/>
                    </a:lnTo>
                    <a:lnTo>
                      <a:pt x="111" y="5"/>
                    </a:lnTo>
                    <a:lnTo>
                      <a:pt x="115" y="5"/>
                    </a:lnTo>
                    <a:lnTo>
                      <a:pt x="115" y="5"/>
                    </a:lnTo>
                    <a:lnTo>
                      <a:pt x="120" y="5"/>
                    </a:lnTo>
                    <a:lnTo>
                      <a:pt x="130" y="5"/>
                    </a:lnTo>
                    <a:lnTo>
                      <a:pt x="134" y="0"/>
                    </a:lnTo>
                    <a:lnTo>
                      <a:pt x="139" y="0"/>
                    </a:lnTo>
                    <a:lnTo>
                      <a:pt x="144" y="0"/>
                    </a:lnTo>
                    <a:lnTo>
                      <a:pt x="149" y="5"/>
                    </a:lnTo>
                    <a:lnTo>
                      <a:pt x="154" y="5"/>
                    </a:lnTo>
                    <a:lnTo>
                      <a:pt x="154" y="10"/>
                    </a:lnTo>
                    <a:lnTo>
                      <a:pt x="158" y="10"/>
                    </a:lnTo>
                    <a:lnTo>
                      <a:pt x="158" y="10"/>
                    </a:lnTo>
                    <a:lnTo>
                      <a:pt x="163" y="10"/>
                    </a:lnTo>
                    <a:lnTo>
                      <a:pt x="163" y="10"/>
                    </a:lnTo>
                    <a:lnTo>
                      <a:pt x="168" y="10"/>
                    </a:lnTo>
                    <a:lnTo>
                      <a:pt x="168" y="10"/>
                    </a:lnTo>
                    <a:lnTo>
                      <a:pt x="173" y="10"/>
                    </a:lnTo>
                    <a:lnTo>
                      <a:pt x="173" y="15"/>
                    </a:lnTo>
                    <a:lnTo>
                      <a:pt x="178" y="15"/>
                    </a:lnTo>
                    <a:lnTo>
                      <a:pt x="178" y="19"/>
                    </a:lnTo>
                    <a:lnTo>
                      <a:pt x="178" y="24"/>
                    </a:lnTo>
                    <a:lnTo>
                      <a:pt x="178" y="24"/>
                    </a:lnTo>
                    <a:lnTo>
                      <a:pt x="173" y="29"/>
                    </a:lnTo>
                    <a:lnTo>
                      <a:pt x="168" y="34"/>
                    </a:lnTo>
                    <a:lnTo>
                      <a:pt x="163" y="34"/>
                    </a:lnTo>
                    <a:lnTo>
                      <a:pt x="158" y="34"/>
                    </a:lnTo>
                    <a:lnTo>
                      <a:pt x="154" y="34"/>
                    </a:lnTo>
                    <a:lnTo>
                      <a:pt x="144" y="39"/>
                    </a:lnTo>
                    <a:lnTo>
                      <a:pt x="139" y="39"/>
                    </a:lnTo>
                    <a:lnTo>
                      <a:pt x="134" y="43"/>
                    </a:lnTo>
                    <a:lnTo>
                      <a:pt x="125" y="43"/>
                    </a:lnTo>
                    <a:lnTo>
                      <a:pt x="120" y="43"/>
                    </a:lnTo>
                    <a:lnTo>
                      <a:pt x="111" y="48"/>
                    </a:lnTo>
                    <a:lnTo>
                      <a:pt x="106" y="48"/>
                    </a:lnTo>
                    <a:lnTo>
                      <a:pt x="106" y="48"/>
                    </a:lnTo>
                    <a:lnTo>
                      <a:pt x="101" y="48"/>
                    </a:lnTo>
                    <a:lnTo>
                      <a:pt x="101" y="48"/>
                    </a:lnTo>
                    <a:lnTo>
                      <a:pt x="101" y="48"/>
                    </a:lnTo>
                    <a:lnTo>
                      <a:pt x="101" y="48"/>
                    </a:lnTo>
                    <a:lnTo>
                      <a:pt x="96" y="48"/>
                    </a:lnTo>
                    <a:lnTo>
                      <a:pt x="96" y="43"/>
                    </a:lnTo>
                    <a:lnTo>
                      <a:pt x="96" y="43"/>
                    </a:lnTo>
                    <a:lnTo>
                      <a:pt x="91" y="43"/>
                    </a:lnTo>
                    <a:lnTo>
                      <a:pt x="87" y="48"/>
                    </a:lnTo>
                    <a:lnTo>
                      <a:pt x="87" y="48"/>
                    </a:lnTo>
                    <a:lnTo>
                      <a:pt x="82" y="48"/>
                    </a:lnTo>
                    <a:lnTo>
                      <a:pt x="82" y="48"/>
                    </a:lnTo>
                    <a:lnTo>
                      <a:pt x="77" y="48"/>
                    </a:lnTo>
                    <a:lnTo>
                      <a:pt x="77" y="48"/>
                    </a:lnTo>
                    <a:lnTo>
                      <a:pt x="72" y="48"/>
                    </a:lnTo>
                    <a:lnTo>
                      <a:pt x="72" y="48"/>
                    </a:lnTo>
                    <a:lnTo>
                      <a:pt x="72" y="48"/>
                    </a:lnTo>
                    <a:lnTo>
                      <a:pt x="72" y="48"/>
                    </a:lnTo>
                    <a:lnTo>
                      <a:pt x="72" y="48"/>
                    </a:lnTo>
                    <a:lnTo>
                      <a:pt x="72" y="48"/>
                    </a:lnTo>
                    <a:lnTo>
                      <a:pt x="67" y="48"/>
                    </a:lnTo>
                    <a:lnTo>
                      <a:pt x="67" y="48"/>
                    </a:lnTo>
                    <a:lnTo>
                      <a:pt x="67" y="48"/>
                    </a:lnTo>
                    <a:lnTo>
                      <a:pt x="63" y="48"/>
                    </a:lnTo>
                    <a:lnTo>
                      <a:pt x="63" y="48"/>
                    </a:lnTo>
                    <a:lnTo>
                      <a:pt x="58" y="48"/>
                    </a:lnTo>
                    <a:lnTo>
                      <a:pt x="58" y="48"/>
                    </a:lnTo>
                    <a:lnTo>
                      <a:pt x="53" y="43"/>
                    </a:lnTo>
                    <a:lnTo>
                      <a:pt x="53" y="43"/>
                    </a:lnTo>
                    <a:lnTo>
                      <a:pt x="48" y="43"/>
                    </a:lnTo>
                    <a:lnTo>
                      <a:pt x="48" y="43"/>
                    </a:lnTo>
                    <a:lnTo>
                      <a:pt x="43" y="43"/>
                    </a:lnTo>
                    <a:lnTo>
                      <a:pt x="39" y="43"/>
                    </a:lnTo>
                    <a:lnTo>
                      <a:pt x="34" y="43"/>
                    </a:lnTo>
                    <a:lnTo>
                      <a:pt x="29" y="43"/>
                    </a:lnTo>
                    <a:lnTo>
                      <a:pt x="24" y="43"/>
                    </a:lnTo>
                    <a:lnTo>
                      <a:pt x="24" y="43"/>
                    </a:lnTo>
                    <a:lnTo>
                      <a:pt x="19" y="43"/>
                    </a:lnTo>
                    <a:lnTo>
                      <a:pt x="10" y="43"/>
                    </a:lnTo>
                    <a:close/>
                  </a:path>
                </a:pathLst>
              </a:custGeom>
              <a:solidFill>
                <a:srgbClr val="BD9D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74" name="Freeform 250"/>
              <p:cNvSpPr>
                <a:spLocks/>
              </p:cNvSpPr>
              <p:nvPr/>
            </p:nvSpPr>
            <p:spPr bwMode="auto">
              <a:xfrm>
                <a:off x="2482" y="10808"/>
                <a:ext cx="168" cy="43"/>
              </a:xfrm>
              <a:custGeom>
                <a:avLst/>
                <a:gdLst/>
                <a:ahLst/>
                <a:cxnLst>
                  <a:cxn ang="0">
                    <a:pos x="5" y="38"/>
                  </a:cxn>
                  <a:cxn ang="0">
                    <a:pos x="0" y="34"/>
                  </a:cxn>
                  <a:cxn ang="0">
                    <a:pos x="0" y="29"/>
                  </a:cxn>
                  <a:cxn ang="0">
                    <a:pos x="5" y="29"/>
                  </a:cxn>
                  <a:cxn ang="0">
                    <a:pos x="5" y="24"/>
                  </a:cxn>
                  <a:cxn ang="0">
                    <a:pos x="0" y="24"/>
                  </a:cxn>
                  <a:cxn ang="0">
                    <a:pos x="5" y="19"/>
                  </a:cxn>
                  <a:cxn ang="0">
                    <a:pos x="5" y="19"/>
                  </a:cxn>
                  <a:cxn ang="0">
                    <a:pos x="14" y="14"/>
                  </a:cxn>
                  <a:cxn ang="0">
                    <a:pos x="19" y="10"/>
                  </a:cxn>
                  <a:cxn ang="0">
                    <a:pos x="19" y="5"/>
                  </a:cxn>
                  <a:cxn ang="0">
                    <a:pos x="24" y="5"/>
                  </a:cxn>
                  <a:cxn ang="0">
                    <a:pos x="34" y="0"/>
                  </a:cxn>
                  <a:cxn ang="0">
                    <a:pos x="43" y="0"/>
                  </a:cxn>
                  <a:cxn ang="0">
                    <a:pos x="58" y="0"/>
                  </a:cxn>
                  <a:cxn ang="0">
                    <a:pos x="72" y="0"/>
                  </a:cxn>
                  <a:cxn ang="0">
                    <a:pos x="82" y="0"/>
                  </a:cxn>
                  <a:cxn ang="0">
                    <a:pos x="91" y="0"/>
                  </a:cxn>
                  <a:cxn ang="0">
                    <a:pos x="101" y="0"/>
                  </a:cxn>
                  <a:cxn ang="0">
                    <a:pos x="101" y="0"/>
                  </a:cxn>
                  <a:cxn ang="0">
                    <a:pos x="106" y="0"/>
                  </a:cxn>
                  <a:cxn ang="0">
                    <a:pos x="115" y="0"/>
                  </a:cxn>
                  <a:cxn ang="0">
                    <a:pos x="129" y="0"/>
                  </a:cxn>
                  <a:cxn ang="0">
                    <a:pos x="144" y="0"/>
                  </a:cxn>
                  <a:cxn ang="0">
                    <a:pos x="149" y="5"/>
                  </a:cxn>
                  <a:cxn ang="0">
                    <a:pos x="153" y="5"/>
                  </a:cxn>
                  <a:cxn ang="0">
                    <a:pos x="163" y="10"/>
                  </a:cxn>
                  <a:cxn ang="0">
                    <a:pos x="168" y="19"/>
                  </a:cxn>
                  <a:cxn ang="0">
                    <a:pos x="158" y="24"/>
                  </a:cxn>
                  <a:cxn ang="0">
                    <a:pos x="144" y="29"/>
                  </a:cxn>
                  <a:cxn ang="0">
                    <a:pos x="125" y="34"/>
                  </a:cxn>
                  <a:cxn ang="0">
                    <a:pos x="106" y="38"/>
                  </a:cxn>
                  <a:cxn ang="0">
                    <a:pos x="96" y="38"/>
                  </a:cxn>
                  <a:cxn ang="0">
                    <a:pos x="91" y="38"/>
                  </a:cxn>
                  <a:cxn ang="0">
                    <a:pos x="91" y="38"/>
                  </a:cxn>
                  <a:cxn ang="0">
                    <a:pos x="82" y="38"/>
                  </a:cxn>
                  <a:cxn ang="0">
                    <a:pos x="72" y="38"/>
                  </a:cxn>
                  <a:cxn ang="0">
                    <a:pos x="67" y="43"/>
                  </a:cxn>
                  <a:cxn ang="0">
                    <a:pos x="67" y="43"/>
                  </a:cxn>
                  <a:cxn ang="0">
                    <a:pos x="62" y="43"/>
                  </a:cxn>
                  <a:cxn ang="0">
                    <a:pos x="58" y="38"/>
                  </a:cxn>
                  <a:cxn ang="0">
                    <a:pos x="53" y="38"/>
                  </a:cxn>
                  <a:cxn ang="0">
                    <a:pos x="48" y="38"/>
                  </a:cxn>
                  <a:cxn ang="0">
                    <a:pos x="34" y="38"/>
                  </a:cxn>
                  <a:cxn ang="0">
                    <a:pos x="19" y="38"/>
                  </a:cxn>
                </a:cxnLst>
                <a:rect l="0" t="0" r="r" b="b"/>
                <a:pathLst>
                  <a:path w="168" h="43">
                    <a:moveTo>
                      <a:pt x="10" y="38"/>
                    </a:moveTo>
                    <a:lnTo>
                      <a:pt x="10" y="38"/>
                    </a:lnTo>
                    <a:lnTo>
                      <a:pt x="5" y="38"/>
                    </a:lnTo>
                    <a:lnTo>
                      <a:pt x="5" y="34"/>
                    </a:lnTo>
                    <a:lnTo>
                      <a:pt x="0" y="34"/>
                    </a:lnTo>
                    <a:lnTo>
                      <a:pt x="0" y="34"/>
                    </a:lnTo>
                    <a:lnTo>
                      <a:pt x="0" y="29"/>
                    </a:lnTo>
                    <a:lnTo>
                      <a:pt x="0" y="29"/>
                    </a:lnTo>
                    <a:lnTo>
                      <a:pt x="0" y="29"/>
                    </a:lnTo>
                    <a:lnTo>
                      <a:pt x="5" y="29"/>
                    </a:lnTo>
                    <a:lnTo>
                      <a:pt x="5" y="29"/>
                    </a:lnTo>
                    <a:lnTo>
                      <a:pt x="5" y="29"/>
                    </a:lnTo>
                    <a:lnTo>
                      <a:pt x="5" y="24"/>
                    </a:lnTo>
                    <a:lnTo>
                      <a:pt x="5" y="24"/>
                    </a:lnTo>
                    <a:lnTo>
                      <a:pt x="5" y="24"/>
                    </a:lnTo>
                    <a:lnTo>
                      <a:pt x="0" y="24"/>
                    </a:lnTo>
                    <a:lnTo>
                      <a:pt x="0" y="24"/>
                    </a:lnTo>
                    <a:lnTo>
                      <a:pt x="0" y="24"/>
                    </a:lnTo>
                    <a:lnTo>
                      <a:pt x="0" y="19"/>
                    </a:lnTo>
                    <a:lnTo>
                      <a:pt x="0" y="19"/>
                    </a:lnTo>
                    <a:lnTo>
                      <a:pt x="5" y="19"/>
                    </a:lnTo>
                    <a:lnTo>
                      <a:pt x="5" y="19"/>
                    </a:lnTo>
                    <a:lnTo>
                      <a:pt x="5" y="19"/>
                    </a:lnTo>
                    <a:lnTo>
                      <a:pt x="5" y="19"/>
                    </a:lnTo>
                    <a:lnTo>
                      <a:pt x="10" y="19"/>
                    </a:lnTo>
                    <a:lnTo>
                      <a:pt x="10" y="14"/>
                    </a:lnTo>
                    <a:lnTo>
                      <a:pt x="14" y="14"/>
                    </a:lnTo>
                    <a:lnTo>
                      <a:pt x="14" y="14"/>
                    </a:lnTo>
                    <a:lnTo>
                      <a:pt x="14" y="14"/>
                    </a:lnTo>
                    <a:lnTo>
                      <a:pt x="19" y="10"/>
                    </a:lnTo>
                    <a:lnTo>
                      <a:pt x="19" y="10"/>
                    </a:lnTo>
                    <a:lnTo>
                      <a:pt x="19" y="10"/>
                    </a:lnTo>
                    <a:lnTo>
                      <a:pt x="19" y="5"/>
                    </a:lnTo>
                    <a:lnTo>
                      <a:pt x="19" y="5"/>
                    </a:lnTo>
                    <a:lnTo>
                      <a:pt x="24" y="5"/>
                    </a:lnTo>
                    <a:lnTo>
                      <a:pt x="24" y="5"/>
                    </a:lnTo>
                    <a:lnTo>
                      <a:pt x="29" y="5"/>
                    </a:lnTo>
                    <a:lnTo>
                      <a:pt x="34" y="0"/>
                    </a:lnTo>
                    <a:lnTo>
                      <a:pt x="34" y="0"/>
                    </a:lnTo>
                    <a:lnTo>
                      <a:pt x="38" y="0"/>
                    </a:lnTo>
                    <a:lnTo>
                      <a:pt x="38" y="0"/>
                    </a:lnTo>
                    <a:lnTo>
                      <a:pt x="43" y="0"/>
                    </a:lnTo>
                    <a:lnTo>
                      <a:pt x="48" y="0"/>
                    </a:lnTo>
                    <a:lnTo>
                      <a:pt x="53" y="0"/>
                    </a:lnTo>
                    <a:lnTo>
                      <a:pt x="58" y="0"/>
                    </a:lnTo>
                    <a:lnTo>
                      <a:pt x="62" y="0"/>
                    </a:lnTo>
                    <a:lnTo>
                      <a:pt x="67" y="0"/>
                    </a:lnTo>
                    <a:lnTo>
                      <a:pt x="72" y="0"/>
                    </a:lnTo>
                    <a:lnTo>
                      <a:pt x="77" y="0"/>
                    </a:lnTo>
                    <a:lnTo>
                      <a:pt x="82" y="0"/>
                    </a:lnTo>
                    <a:lnTo>
                      <a:pt x="82" y="0"/>
                    </a:lnTo>
                    <a:lnTo>
                      <a:pt x="86" y="0"/>
                    </a:lnTo>
                    <a:lnTo>
                      <a:pt x="86" y="0"/>
                    </a:lnTo>
                    <a:lnTo>
                      <a:pt x="91" y="0"/>
                    </a:lnTo>
                    <a:lnTo>
                      <a:pt x="91" y="0"/>
                    </a:lnTo>
                    <a:lnTo>
                      <a:pt x="96" y="0"/>
                    </a:lnTo>
                    <a:lnTo>
                      <a:pt x="101" y="0"/>
                    </a:lnTo>
                    <a:lnTo>
                      <a:pt x="101" y="0"/>
                    </a:lnTo>
                    <a:lnTo>
                      <a:pt x="101" y="0"/>
                    </a:lnTo>
                    <a:lnTo>
                      <a:pt x="101" y="0"/>
                    </a:lnTo>
                    <a:lnTo>
                      <a:pt x="106" y="0"/>
                    </a:lnTo>
                    <a:lnTo>
                      <a:pt x="106" y="0"/>
                    </a:lnTo>
                    <a:lnTo>
                      <a:pt x="106" y="0"/>
                    </a:lnTo>
                    <a:lnTo>
                      <a:pt x="106" y="0"/>
                    </a:lnTo>
                    <a:lnTo>
                      <a:pt x="110" y="0"/>
                    </a:lnTo>
                    <a:lnTo>
                      <a:pt x="115" y="0"/>
                    </a:lnTo>
                    <a:lnTo>
                      <a:pt x="120" y="0"/>
                    </a:lnTo>
                    <a:lnTo>
                      <a:pt x="125" y="0"/>
                    </a:lnTo>
                    <a:lnTo>
                      <a:pt x="129" y="0"/>
                    </a:lnTo>
                    <a:lnTo>
                      <a:pt x="134" y="0"/>
                    </a:lnTo>
                    <a:lnTo>
                      <a:pt x="139" y="0"/>
                    </a:lnTo>
                    <a:lnTo>
                      <a:pt x="144" y="0"/>
                    </a:lnTo>
                    <a:lnTo>
                      <a:pt x="144" y="5"/>
                    </a:lnTo>
                    <a:lnTo>
                      <a:pt x="149" y="5"/>
                    </a:lnTo>
                    <a:lnTo>
                      <a:pt x="149" y="5"/>
                    </a:lnTo>
                    <a:lnTo>
                      <a:pt x="149" y="5"/>
                    </a:lnTo>
                    <a:lnTo>
                      <a:pt x="153" y="5"/>
                    </a:lnTo>
                    <a:lnTo>
                      <a:pt x="153" y="5"/>
                    </a:lnTo>
                    <a:lnTo>
                      <a:pt x="158" y="10"/>
                    </a:lnTo>
                    <a:lnTo>
                      <a:pt x="158" y="10"/>
                    </a:lnTo>
                    <a:lnTo>
                      <a:pt x="163" y="10"/>
                    </a:lnTo>
                    <a:lnTo>
                      <a:pt x="163" y="10"/>
                    </a:lnTo>
                    <a:lnTo>
                      <a:pt x="168" y="14"/>
                    </a:lnTo>
                    <a:lnTo>
                      <a:pt x="168" y="19"/>
                    </a:lnTo>
                    <a:lnTo>
                      <a:pt x="163" y="19"/>
                    </a:lnTo>
                    <a:lnTo>
                      <a:pt x="163" y="24"/>
                    </a:lnTo>
                    <a:lnTo>
                      <a:pt x="158" y="24"/>
                    </a:lnTo>
                    <a:lnTo>
                      <a:pt x="153" y="29"/>
                    </a:lnTo>
                    <a:lnTo>
                      <a:pt x="149" y="29"/>
                    </a:lnTo>
                    <a:lnTo>
                      <a:pt x="144" y="29"/>
                    </a:lnTo>
                    <a:lnTo>
                      <a:pt x="139" y="29"/>
                    </a:lnTo>
                    <a:lnTo>
                      <a:pt x="129" y="34"/>
                    </a:lnTo>
                    <a:lnTo>
                      <a:pt x="125" y="34"/>
                    </a:lnTo>
                    <a:lnTo>
                      <a:pt x="120" y="38"/>
                    </a:lnTo>
                    <a:lnTo>
                      <a:pt x="110" y="38"/>
                    </a:lnTo>
                    <a:lnTo>
                      <a:pt x="106" y="38"/>
                    </a:lnTo>
                    <a:lnTo>
                      <a:pt x="101" y="38"/>
                    </a:lnTo>
                    <a:lnTo>
                      <a:pt x="96" y="38"/>
                    </a:lnTo>
                    <a:lnTo>
                      <a:pt x="96" y="38"/>
                    </a:lnTo>
                    <a:lnTo>
                      <a:pt x="96" y="38"/>
                    </a:lnTo>
                    <a:lnTo>
                      <a:pt x="96" y="38"/>
                    </a:lnTo>
                    <a:lnTo>
                      <a:pt x="91" y="38"/>
                    </a:lnTo>
                    <a:lnTo>
                      <a:pt x="91" y="38"/>
                    </a:lnTo>
                    <a:lnTo>
                      <a:pt x="91" y="38"/>
                    </a:lnTo>
                    <a:lnTo>
                      <a:pt x="91" y="38"/>
                    </a:lnTo>
                    <a:lnTo>
                      <a:pt x="86" y="38"/>
                    </a:lnTo>
                    <a:lnTo>
                      <a:pt x="82" y="38"/>
                    </a:lnTo>
                    <a:lnTo>
                      <a:pt x="82" y="38"/>
                    </a:lnTo>
                    <a:lnTo>
                      <a:pt x="77" y="38"/>
                    </a:lnTo>
                    <a:lnTo>
                      <a:pt x="77" y="38"/>
                    </a:lnTo>
                    <a:lnTo>
                      <a:pt x="72" y="38"/>
                    </a:lnTo>
                    <a:lnTo>
                      <a:pt x="72" y="43"/>
                    </a:lnTo>
                    <a:lnTo>
                      <a:pt x="67" y="43"/>
                    </a:lnTo>
                    <a:lnTo>
                      <a:pt x="67" y="43"/>
                    </a:lnTo>
                    <a:lnTo>
                      <a:pt x="67" y="43"/>
                    </a:lnTo>
                    <a:lnTo>
                      <a:pt x="67" y="43"/>
                    </a:lnTo>
                    <a:lnTo>
                      <a:pt x="67" y="43"/>
                    </a:lnTo>
                    <a:lnTo>
                      <a:pt x="67" y="43"/>
                    </a:lnTo>
                    <a:lnTo>
                      <a:pt x="62" y="43"/>
                    </a:lnTo>
                    <a:lnTo>
                      <a:pt x="62" y="43"/>
                    </a:lnTo>
                    <a:lnTo>
                      <a:pt x="62" y="43"/>
                    </a:lnTo>
                    <a:lnTo>
                      <a:pt x="62" y="43"/>
                    </a:lnTo>
                    <a:lnTo>
                      <a:pt x="58" y="38"/>
                    </a:lnTo>
                    <a:lnTo>
                      <a:pt x="58" y="38"/>
                    </a:lnTo>
                    <a:lnTo>
                      <a:pt x="53" y="38"/>
                    </a:lnTo>
                    <a:lnTo>
                      <a:pt x="53" y="38"/>
                    </a:lnTo>
                    <a:lnTo>
                      <a:pt x="48" y="38"/>
                    </a:lnTo>
                    <a:lnTo>
                      <a:pt x="48" y="38"/>
                    </a:lnTo>
                    <a:lnTo>
                      <a:pt x="48" y="38"/>
                    </a:lnTo>
                    <a:lnTo>
                      <a:pt x="43" y="38"/>
                    </a:lnTo>
                    <a:lnTo>
                      <a:pt x="38" y="38"/>
                    </a:lnTo>
                    <a:lnTo>
                      <a:pt x="34" y="38"/>
                    </a:lnTo>
                    <a:lnTo>
                      <a:pt x="29" y="38"/>
                    </a:lnTo>
                    <a:lnTo>
                      <a:pt x="24" y="38"/>
                    </a:lnTo>
                    <a:lnTo>
                      <a:pt x="19" y="38"/>
                    </a:lnTo>
                    <a:lnTo>
                      <a:pt x="14" y="38"/>
                    </a:lnTo>
                    <a:lnTo>
                      <a:pt x="10" y="38"/>
                    </a:lnTo>
                    <a:close/>
                  </a:path>
                </a:pathLst>
              </a:custGeom>
              <a:solidFill>
                <a:srgbClr val="C7A67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75" name="Freeform 251"/>
              <p:cNvSpPr>
                <a:spLocks/>
              </p:cNvSpPr>
              <p:nvPr/>
            </p:nvSpPr>
            <p:spPr bwMode="auto">
              <a:xfrm>
                <a:off x="2487" y="10808"/>
                <a:ext cx="153" cy="38"/>
              </a:xfrm>
              <a:custGeom>
                <a:avLst/>
                <a:gdLst/>
                <a:ahLst/>
                <a:cxnLst>
                  <a:cxn ang="0">
                    <a:pos x="5" y="34"/>
                  </a:cxn>
                  <a:cxn ang="0">
                    <a:pos x="0" y="34"/>
                  </a:cxn>
                  <a:cxn ang="0">
                    <a:pos x="0" y="29"/>
                  </a:cxn>
                  <a:cxn ang="0">
                    <a:pos x="5" y="24"/>
                  </a:cxn>
                  <a:cxn ang="0">
                    <a:pos x="5" y="24"/>
                  </a:cxn>
                  <a:cxn ang="0">
                    <a:pos x="0" y="19"/>
                  </a:cxn>
                  <a:cxn ang="0">
                    <a:pos x="5" y="19"/>
                  </a:cxn>
                  <a:cxn ang="0">
                    <a:pos x="5" y="19"/>
                  </a:cxn>
                  <a:cxn ang="0">
                    <a:pos x="14" y="14"/>
                  </a:cxn>
                  <a:cxn ang="0">
                    <a:pos x="19" y="10"/>
                  </a:cxn>
                  <a:cxn ang="0">
                    <a:pos x="19" y="5"/>
                  </a:cxn>
                  <a:cxn ang="0">
                    <a:pos x="24" y="5"/>
                  </a:cxn>
                  <a:cxn ang="0">
                    <a:pos x="33" y="0"/>
                  </a:cxn>
                  <a:cxn ang="0">
                    <a:pos x="38" y="0"/>
                  </a:cxn>
                  <a:cxn ang="0">
                    <a:pos x="53" y="0"/>
                  </a:cxn>
                  <a:cxn ang="0">
                    <a:pos x="67" y="0"/>
                  </a:cxn>
                  <a:cxn ang="0">
                    <a:pos x="77" y="0"/>
                  </a:cxn>
                  <a:cxn ang="0">
                    <a:pos x="86" y="0"/>
                  </a:cxn>
                  <a:cxn ang="0">
                    <a:pos x="91" y="0"/>
                  </a:cxn>
                  <a:cxn ang="0">
                    <a:pos x="96" y="0"/>
                  </a:cxn>
                  <a:cxn ang="0">
                    <a:pos x="101" y="0"/>
                  </a:cxn>
                  <a:cxn ang="0">
                    <a:pos x="105" y="0"/>
                  </a:cxn>
                  <a:cxn ang="0">
                    <a:pos x="120" y="0"/>
                  </a:cxn>
                  <a:cxn ang="0">
                    <a:pos x="134" y="0"/>
                  </a:cxn>
                  <a:cxn ang="0">
                    <a:pos x="139" y="5"/>
                  </a:cxn>
                  <a:cxn ang="0">
                    <a:pos x="144" y="10"/>
                  </a:cxn>
                  <a:cxn ang="0">
                    <a:pos x="148" y="10"/>
                  </a:cxn>
                  <a:cxn ang="0">
                    <a:pos x="153" y="19"/>
                  </a:cxn>
                  <a:cxn ang="0">
                    <a:pos x="148" y="24"/>
                  </a:cxn>
                  <a:cxn ang="0">
                    <a:pos x="134" y="29"/>
                  </a:cxn>
                  <a:cxn ang="0">
                    <a:pos x="115" y="34"/>
                  </a:cxn>
                  <a:cxn ang="0">
                    <a:pos x="101" y="38"/>
                  </a:cxn>
                  <a:cxn ang="0">
                    <a:pos x="91" y="38"/>
                  </a:cxn>
                  <a:cxn ang="0">
                    <a:pos x="86" y="38"/>
                  </a:cxn>
                  <a:cxn ang="0">
                    <a:pos x="81" y="38"/>
                  </a:cxn>
                  <a:cxn ang="0">
                    <a:pos x="77" y="38"/>
                  </a:cxn>
                  <a:cxn ang="0">
                    <a:pos x="67" y="38"/>
                  </a:cxn>
                  <a:cxn ang="0">
                    <a:pos x="62" y="38"/>
                  </a:cxn>
                  <a:cxn ang="0">
                    <a:pos x="62" y="38"/>
                  </a:cxn>
                  <a:cxn ang="0">
                    <a:pos x="57" y="38"/>
                  </a:cxn>
                  <a:cxn ang="0">
                    <a:pos x="53" y="38"/>
                  </a:cxn>
                  <a:cxn ang="0">
                    <a:pos x="48" y="38"/>
                  </a:cxn>
                  <a:cxn ang="0">
                    <a:pos x="43" y="34"/>
                  </a:cxn>
                  <a:cxn ang="0">
                    <a:pos x="33" y="34"/>
                  </a:cxn>
                  <a:cxn ang="0">
                    <a:pos x="19" y="38"/>
                  </a:cxn>
                </a:cxnLst>
                <a:rect l="0" t="0" r="r" b="b"/>
                <a:pathLst>
                  <a:path w="153" h="38">
                    <a:moveTo>
                      <a:pt x="9" y="38"/>
                    </a:moveTo>
                    <a:lnTo>
                      <a:pt x="9" y="34"/>
                    </a:lnTo>
                    <a:lnTo>
                      <a:pt x="5" y="34"/>
                    </a:lnTo>
                    <a:lnTo>
                      <a:pt x="5" y="34"/>
                    </a:lnTo>
                    <a:lnTo>
                      <a:pt x="0" y="34"/>
                    </a:lnTo>
                    <a:lnTo>
                      <a:pt x="0" y="34"/>
                    </a:lnTo>
                    <a:lnTo>
                      <a:pt x="0" y="29"/>
                    </a:lnTo>
                    <a:lnTo>
                      <a:pt x="0" y="29"/>
                    </a:lnTo>
                    <a:lnTo>
                      <a:pt x="0" y="29"/>
                    </a:lnTo>
                    <a:lnTo>
                      <a:pt x="5" y="29"/>
                    </a:lnTo>
                    <a:lnTo>
                      <a:pt x="5" y="24"/>
                    </a:lnTo>
                    <a:lnTo>
                      <a:pt x="5" y="24"/>
                    </a:lnTo>
                    <a:lnTo>
                      <a:pt x="5" y="24"/>
                    </a:lnTo>
                    <a:lnTo>
                      <a:pt x="5" y="24"/>
                    </a:lnTo>
                    <a:lnTo>
                      <a:pt x="5" y="24"/>
                    </a:lnTo>
                    <a:lnTo>
                      <a:pt x="0" y="24"/>
                    </a:lnTo>
                    <a:lnTo>
                      <a:pt x="0" y="24"/>
                    </a:lnTo>
                    <a:lnTo>
                      <a:pt x="0" y="19"/>
                    </a:lnTo>
                    <a:lnTo>
                      <a:pt x="0" y="19"/>
                    </a:lnTo>
                    <a:lnTo>
                      <a:pt x="5" y="19"/>
                    </a:lnTo>
                    <a:lnTo>
                      <a:pt x="5" y="19"/>
                    </a:lnTo>
                    <a:lnTo>
                      <a:pt x="5" y="19"/>
                    </a:lnTo>
                    <a:lnTo>
                      <a:pt x="5" y="19"/>
                    </a:lnTo>
                    <a:lnTo>
                      <a:pt x="5" y="19"/>
                    </a:lnTo>
                    <a:lnTo>
                      <a:pt x="9" y="19"/>
                    </a:lnTo>
                    <a:lnTo>
                      <a:pt x="9" y="14"/>
                    </a:lnTo>
                    <a:lnTo>
                      <a:pt x="14" y="14"/>
                    </a:lnTo>
                    <a:lnTo>
                      <a:pt x="14" y="14"/>
                    </a:lnTo>
                    <a:lnTo>
                      <a:pt x="14" y="14"/>
                    </a:lnTo>
                    <a:lnTo>
                      <a:pt x="19" y="10"/>
                    </a:lnTo>
                    <a:lnTo>
                      <a:pt x="19" y="10"/>
                    </a:lnTo>
                    <a:lnTo>
                      <a:pt x="19" y="10"/>
                    </a:lnTo>
                    <a:lnTo>
                      <a:pt x="19" y="5"/>
                    </a:lnTo>
                    <a:lnTo>
                      <a:pt x="19" y="5"/>
                    </a:lnTo>
                    <a:lnTo>
                      <a:pt x="19" y="5"/>
                    </a:lnTo>
                    <a:lnTo>
                      <a:pt x="24" y="5"/>
                    </a:lnTo>
                    <a:lnTo>
                      <a:pt x="24" y="5"/>
                    </a:lnTo>
                    <a:lnTo>
                      <a:pt x="29" y="0"/>
                    </a:lnTo>
                    <a:lnTo>
                      <a:pt x="33" y="0"/>
                    </a:lnTo>
                    <a:lnTo>
                      <a:pt x="33" y="0"/>
                    </a:lnTo>
                    <a:lnTo>
                      <a:pt x="38" y="0"/>
                    </a:lnTo>
                    <a:lnTo>
                      <a:pt x="38" y="0"/>
                    </a:lnTo>
                    <a:lnTo>
                      <a:pt x="43" y="0"/>
                    </a:lnTo>
                    <a:lnTo>
                      <a:pt x="48" y="0"/>
                    </a:lnTo>
                    <a:lnTo>
                      <a:pt x="53" y="0"/>
                    </a:lnTo>
                    <a:lnTo>
                      <a:pt x="57" y="0"/>
                    </a:lnTo>
                    <a:lnTo>
                      <a:pt x="62" y="0"/>
                    </a:lnTo>
                    <a:lnTo>
                      <a:pt x="67" y="0"/>
                    </a:lnTo>
                    <a:lnTo>
                      <a:pt x="72" y="0"/>
                    </a:lnTo>
                    <a:lnTo>
                      <a:pt x="77" y="0"/>
                    </a:lnTo>
                    <a:lnTo>
                      <a:pt x="77" y="0"/>
                    </a:lnTo>
                    <a:lnTo>
                      <a:pt x="81" y="0"/>
                    </a:lnTo>
                    <a:lnTo>
                      <a:pt x="81" y="0"/>
                    </a:lnTo>
                    <a:lnTo>
                      <a:pt x="86" y="0"/>
                    </a:lnTo>
                    <a:lnTo>
                      <a:pt x="86" y="0"/>
                    </a:lnTo>
                    <a:lnTo>
                      <a:pt x="91" y="0"/>
                    </a:lnTo>
                    <a:lnTo>
                      <a:pt x="91" y="0"/>
                    </a:lnTo>
                    <a:lnTo>
                      <a:pt x="96" y="0"/>
                    </a:lnTo>
                    <a:lnTo>
                      <a:pt x="96" y="0"/>
                    </a:lnTo>
                    <a:lnTo>
                      <a:pt x="96" y="0"/>
                    </a:lnTo>
                    <a:lnTo>
                      <a:pt x="96" y="0"/>
                    </a:lnTo>
                    <a:lnTo>
                      <a:pt x="96" y="0"/>
                    </a:lnTo>
                    <a:lnTo>
                      <a:pt x="101" y="0"/>
                    </a:lnTo>
                    <a:lnTo>
                      <a:pt x="101" y="0"/>
                    </a:lnTo>
                    <a:lnTo>
                      <a:pt x="101" y="0"/>
                    </a:lnTo>
                    <a:lnTo>
                      <a:pt x="105" y="0"/>
                    </a:lnTo>
                    <a:lnTo>
                      <a:pt x="110" y="0"/>
                    </a:lnTo>
                    <a:lnTo>
                      <a:pt x="115" y="0"/>
                    </a:lnTo>
                    <a:lnTo>
                      <a:pt x="120" y="0"/>
                    </a:lnTo>
                    <a:lnTo>
                      <a:pt x="124" y="0"/>
                    </a:lnTo>
                    <a:lnTo>
                      <a:pt x="129" y="0"/>
                    </a:lnTo>
                    <a:lnTo>
                      <a:pt x="134" y="0"/>
                    </a:lnTo>
                    <a:lnTo>
                      <a:pt x="134" y="5"/>
                    </a:lnTo>
                    <a:lnTo>
                      <a:pt x="139" y="5"/>
                    </a:lnTo>
                    <a:lnTo>
                      <a:pt x="139" y="5"/>
                    </a:lnTo>
                    <a:lnTo>
                      <a:pt x="139" y="5"/>
                    </a:lnTo>
                    <a:lnTo>
                      <a:pt x="144" y="5"/>
                    </a:lnTo>
                    <a:lnTo>
                      <a:pt x="144" y="10"/>
                    </a:lnTo>
                    <a:lnTo>
                      <a:pt x="148" y="10"/>
                    </a:lnTo>
                    <a:lnTo>
                      <a:pt x="148" y="10"/>
                    </a:lnTo>
                    <a:lnTo>
                      <a:pt x="148" y="10"/>
                    </a:lnTo>
                    <a:lnTo>
                      <a:pt x="153" y="14"/>
                    </a:lnTo>
                    <a:lnTo>
                      <a:pt x="153" y="14"/>
                    </a:lnTo>
                    <a:lnTo>
                      <a:pt x="153" y="19"/>
                    </a:lnTo>
                    <a:lnTo>
                      <a:pt x="153" y="19"/>
                    </a:lnTo>
                    <a:lnTo>
                      <a:pt x="153" y="24"/>
                    </a:lnTo>
                    <a:lnTo>
                      <a:pt x="148" y="24"/>
                    </a:lnTo>
                    <a:lnTo>
                      <a:pt x="144" y="24"/>
                    </a:lnTo>
                    <a:lnTo>
                      <a:pt x="139" y="29"/>
                    </a:lnTo>
                    <a:lnTo>
                      <a:pt x="134" y="29"/>
                    </a:lnTo>
                    <a:lnTo>
                      <a:pt x="129" y="29"/>
                    </a:lnTo>
                    <a:lnTo>
                      <a:pt x="124" y="34"/>
                    </a:lnTo>
                    <a:lnTo>
                      <a:pt x="115" y="34"/>
                    </a:lnTo>
                    <a:lnTo>
                      <a:pt x="110" y="34"/>
                    </a:lnTo>
                    <a:lnTo>
                      <a:pt x="105" y="34"/>
                    </a:lnTo>
                    <a:lnTo>
                      <a:pt x="101" y="38"/>
                    </a:lnTo>
                    <a:lnTo>
                      <a:pt x="91" y="38"/>
                    </a:lnTo>
                    <a:lnTo>
                      <a:pt x="91" y="38"/>
                    </a:lnTo>
                    <a:lnTo>
                      <a:pt x="91" y="38"/>
                    </a:lnTo>
                    <a:lnTo>
                      <a:pt x="91" y="38"/>
                    </a:lnTo>
                    <a:lnTo>
                      <a:pt x="86" y="38"/>
                    </a:lnTo>
                    <a:lnTo>
                      <a:pt x="86" y="38"/>
                    </a:lnTo>
                    <a:lnTo>
                      <a:pt x="86" y="38"/>
                    </a:lnTo>
                    <a:lnTo>
                      <a:pt x="86" y="38"/>
                    </a:lnTo>
                    <a:lnTo>
                      <a:pt x="81" y="38"/>
                    </a:lnTo>
                    <a:lnTo>
                      <a:pt x="81" y="38"/>
                    </a:lnTo>
                    <a:lnTo>
                      <a:pt x="77" y="38"/>
                    </a:lnTo>
                    <a:lnTo>
                      <a:pt x="77" y="38"/>
                    </a:lnTo>
                    <a:lnTo>
                      <a:pt x="72" y="38"/>
                    </a:lnTo>
                    <a:lnTo>
                      <a:pt x="72" y="38"/>
                    </a:lnTo>
                    <a:lnTo>
                      <a:pt x="67" y="38"/>
                    </a:lnTo>
                    <a:lnTo>
                      <a:pt x="67" y="38"/>
                    </a:lnTo>
                    <a:lnTo>
                      <a:pt x="62" y="38"/>
                    </a:lnTo>
                    <a:lnTo>
                      <a:pt x="62" y="38"/>
                    </a:lnTo>
                    <a:lnTo>
                      <a:pt x="62" y="38"/>
                    </a:lnTo>
                    <a:lnTo>
                      <a:pt x="62" y="38"/>
                    </a:lnTo>
                    <a:lnTo>
                      <a:pt x="62" y="38"/>
                    </a:lnTo>
                    <a:lnTo>
                      <a:pt x="62" y="38"/>
                    </a:lnTo>
                    <a:lnTo>
                      <a:pt x="62" y="38"/>
                    </a:lnTo>
                    <a:lnTo>
                      <a:pt x="57" y="38"/>
                    </a:lnTo>
                    <a:lnTo>
                      <a:pt x="57" y="38"/>
                    </a:lnTo>
                    <a:lnTo>
                      <a:pt x="57" y="38"/>
                    </a:lnTo>
                    <a:lnTo>
                      <a:pt x="53" y="38"/>
                    </a:lnTo>
                    <a:lnTo>
                      <a:pt x="53" y="38"/>
                    </a:lnTo>
                    <a:lnTo>
                      <a:pt x="53" y="38"/>
                    </a:lnTo>
                    <a:lnTo>
                      <a:pt x="48" y="38"/>
                    </a:lnTo>
                    <a:lnTo>
                      <a:pt x="48" y="38"/>
                    </a:lnTo>
                    <a:lnTo>
                      <a:pt x="48" y="34"/>
                    </a:lnTo>
                    <a:lnTo>
                      <a:pt x="43" y="34"/>
                    </a:lnTo>
                    <a:lnTo>
                      <a:pt x="38" y="34"/>
                    </a:lnTo>
                    <a:lnTo>
                      <a:pt x="33" y="34"/>
                    </a:lnTo>
                    <a:lnTo>
                      <a:pt x="33" y="34"/>
                    </a:lnTo>
                    <a:lnTo>
                      <a:pt x="29" y="34"/>
                    </a:lnTo>
                    <a:lnTo>
                      <a:pt x="24" y="38"/>
                    </a:lnTo>
                    <a:lnTo>
                      <a:pt x="19" y="38"/>
                    </a:lnTo>
                    <a:lnTo>
                      <a:pt x="14" y="38"/>
                    </a:lnTo>
                    <a:lnTo>
                      <a:pt x="9" y="38"/>
                    </a:lnTo>
                    <a:close/>
                  </a:path>
                </a:pathLst>
              </a:custGeom>
              <a:solidFill>
                <a:srgbClr val="D2B17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76" name="Freeform 252"/>
              <p:cNvSpPr>
                <a:spLocks/>
              </p:cNvSpPr>
              <p:nvPr/>
            </p:nvSpPr>
            <p:spPr bwMode="auto">
              <a:xfrm>
                <a:off x="2492" y="10808"/>
                <a:ext cx="143" cy="38"/>
              </a:xfrm>
              <a:custGeom>
                <a:avLst/>
                <a:gdLst/>
                <a:ahLst/>
                <a:cxnLst>
                  <a:cxn ang="0">
                    <a:pos x="4" y="34"/>
                  </a:cxn>
                  <a:cxn ang="0">
                    <a:pos x="0" y="29"/>
                  </a:cxn>
                  <a:cxn ang="0">
                    <a:pos x="0" y="29"/>
                  </a:cxn>
                  <a:cxn ang="0">
                    <a:pos x="4" y="24"/>
                  </a:cxn>
                  <a:cxn ang="0">
                    <a:pos x="4" y="24"/>
                  </a:cxn>
                  <a:cxn ang="0">
                    <a:pos x="4" y="19"/>
                  </a:cxn>
                  <a:cxn ang="0">
                    <a:pos x="4" y="19"/>
                  </a:cxn>
                  <a:cxn ang="0">
                    <a:pos x="4" y="14"/>
                  </a:cxn>
                  <a:cxn ang="0">
                    <a:pos x="14" y="14"/>
                  </a:cxn>
                  <a:cxn ang="0">
                    <a:pos x="14" y="10"/>
                  </a:cxn>
                  <a:cxn ang="0">
                    <a:pos x="19" y="5"/>
                  </a:cxn>
                  <a:cxn ang="0">
                    <a:pos x="24" y="5"/>
                  </a:cxn>
                  <a:cxn ang="0">
                    <a:pos x="28" y="0"/>
                  </a:cxn>
                  <a:cxn ang="0">
                    <a:pos x="38" y="0"/>
                  </a:cxn>
                  <a:cxn ang="0">
                    <a:pos x="48" y="0"/>
                  </a:cxn>
                  <a:cxn ang="0">
                    <a:pos x="62" y="0"/>
                  </a:cxn>
                  <a:cxn ang="0">
                    <a:pos x="72" y="0"/>
                  </a:cxn>
                  <a:cxn ang="0">
                    <a:pos x="76" y="0"/>
                  </a:cxn>
                  <a:cxn ang="0">
                    <a:pos x="86" y="0"/>
                  </a:cxn>
                  <a:cxn ang="0">
                    <a:pos x="91" y="0"/>
                  </a:cxn>
                  <a:cxn ang="0">
                    <a:pos x="91" y="0"/>
                  </a:cxn>
                  <a:cxn ang="0">
                    <a:pos x="100" y="0"/>
                  </a:cxn>
                  <a:cxn ang="0">
                    <a:pos x="110" y="0"/>
                  </a:cxn>
                  <a:cxn ang="0">
                    <a:pos x="124" y="5"/>
                  </a:cxn>
                  <a:cxn ang="0">
                    <a:pos x="129" y="5"/>
                  </a:cxn>
                  <a:cxn ang="0">
                    <a:pos x="134" y="10"/>
                  </a:cxn>
                  <a:cxn ang="0">
                    <a:pos x="139" y="10"/>
                  </a:cxn>
                  <a:cxn ang="0">
                    <a:pos x="143" y="19"/>
                  </a:cxn>
                  <a:cxn ang="0">
                    <a:pos x="139" y="24"/>
                  </a:cxn>
                  <a:cxn ang="0">
                    <a:pos x="124" y="29"/>
                  </a:cxn>
                  <a:cxn ang="0">
                    <a:pos x="110" y="34"/>
                  </a:cxn>
                  <a:cxn ang="0">
                    <a:pos x="91" y="34"/>
                  </a:cxn>
                  <a:cxn ang="0">
                    <a:pos x="86" y="34"/>
                  </a:cxn>
                  <a:cxn ang="0">
                    <a:pos x="81" y="34"/>
                  </a:cxn>
                  <a:cxn ang="0">
                    <a:pos x="76" y="34"/>
                  </a:cxn>
                  <a:cxn ang="0">
                    <a:pos x="72" y="34"/>
                  </a:cxn>
                  <a:cxn ang="0">
                    <a:pos x="62" y="38"/>
                  </a:cxn>
                  <a:cxn ang="0">
                    <a:pos x="57" y="38"/>
                  </a:cxn>
                  <a:cxn ang="0">
                    <a:pos x="57" y="38"/>
                  </a:cxn>
                  <a:cxn ang="0">
                    <a:pos x="57" y="38"/>
                  </a:cxn>
                  <a:cxn ang="0">
                    <a:pos x="52" y="38"/>
                  </a:cxn>
                  <a:cxn ang="0">
                    <a:pos x="48" y="34"/>
                  </a:cxn>
                  <a:cxn ang="0">
                    <a:pos x="43" y="34"/>
                  </a:cxn>
                  <a:cxn ang="0">
                    <a:pos x="28" y="34"/>
                  </a:cxn>
                  <a:cxn ang="0">
                    <a:pos x="19" y="34"/>
                  </a:cxn>
                </a:cxnLst>
                <a:rect l="0" t="0" r="r" b="b"/>
                <a:pathLst>
                  <a:path w="143" h="38">
                    <a:moveTo>
                      <a:pt x="9" y="34"/>
                    </a:moveTo>
                    <a:lnTo>
                      <a:pt x="4" y="34"/>
                    </a:lnTo>
                    <a:lnTo>
                      <a:pt x="4" y="34"/>
                    </a:lnTo>
                    <a:lnTo>
                      <a:pt x="4" y="34"/>
                    </a:lnTo>
                    <a:lnTo>
                      <a:pt x="0" y="29"/>
                    </a:lnTo>
                    <a:lnTo>
                      <a:pt x="0" y="29"/>
                    </a:lnTo>
                    <a:lnTo>
                      <a:pt x="0" y="29"/>
                    </a:lnTo>
                    <a:lnTo>
                      <a:pt x="0" y="29"/>
                    </a:lnTo>
                    <a:lnTo>
                      <a:pt x="0" y="29"/>
                    </a:lnTo>
                    <a:lnTo>
                      <a:pt x="4" y="24"/>
                    </a:lnTo>
                    <a:lnTo>
                      <a:pt x="4" y="24"/>
                    </a:lnTo>
                    <a:lnTo>
                      <a:pt x="4" y="24"/>
                    </a:lnTo>
                    <a:lnTo>
                      <a:pt x="4" y="24"/>
                    </a:lnTo>
                    <a:lnTo>
                      <a:pt x="4" y="24"/>
                    </a:lnTo>
                    <a:lnTo>
                      <a:pt x="4" y="24"/>
                    </a:lnTo>
                    <a:lnTo>
                      <a:pt x="4" y="24"/>
                    </a:lnTo>
                    <a:lnTo>
                      <a:pt x="0" y="19"/>
                    </a:lnTo>
                    <a:lnTo>
                      <a:pt x="4" y="19"/>
                    </a:lnTo>
                    <a:lnTo>
                      <a:pt x="4" y="19"/>
                    </a:lnTo>
                    <a:lnTo>
                      <a:pt x="4" y="19"/>
                    </a:lnTo>
                    <a:lnTo>
                      <a:pt x="4" y="19"/>
                    </a:lnTo>
                    <a:lnTo>
                      <a:pt x="4" y="19"/>
                    </a:lnTo>
                    <a:lnTo>
                      <a:pt x="4" y="19"/>
                    </a:lnTo>
                    <a:lnTo>
                      <a:pt x="4" y="14"/>
                    </a:lnTo>
                    <a:lnTo>
                      <a:pt x="9" y="14"/>
                    </a:lnTo>
                    <a:lnTo>
                      <a:pt x="9" y="14"/>
                    </a:lnTo>
                    <a:lnTo>
                      <a:pt x="14" y="14"/>
                    </a:lnTo>
                    <a:lnTo>
                      <a:pt x="14" y="14"/>
                    </a:lnTo>
                    <a:lnTo>
                      <a:pt x="14" y="14"/>
                    </a:lnTo>
                    <a:lnTo>
                      <a:pt x="14" y="10"/>
                    </a:lnTo>
                    <a:lnTo>
                      <a:pt x="19" y="10"/>
                    </a:lnTo>
                    <a:lnTo>
                      <a:pt x="19" y="10"/>
                    </a:lnTo>
                    <a:lnTo>
                      <a:pt x="19" y="5"/>
                    </a:lnTo>
                    <a:lnTo>
                      <a:pt x="19" y="5"/>
                    </a:lnTo>
                    <a:lnTo>
                      <a:pt x="19" y="5"/>
                    </a:lnTo>
                    <a:lnTo>
                      <a:pt x="24" y="5"/>
                    </a:lnTo>
                    <a:lnTo>
                      <a:pt x="24" y="5"/>
                    </a:lnTo>
                    <a:lnTo>
                      <a:pt x="28" y="5"/>
                    </a:lnTo>
                    <a:lnTo>
                      <a:pt x="28" y="0"/>
                    </a:lnTo>
                    <a:lnTo>
                      <a:pt x="33" y="0"/>
                    </a:lnTo>
                    <a:lnTo>
                      <a:pt x="33" y="0"/>
                    </a:lnTo>
                    <a:lnTo>
                      <a:pt x="38" y="0"/>
                    </a:lnTo>
                    <a:lnTo>
                      <a:pt x="43" y="0"/>
                    </a:lnTo>
                    <a:lnTo>
                      <a:pt x="43" y="0"/>
                    </a:lnTo>
                    <a:lnTo>
                      <a:pt x="48" y="0"/>
                    </a:lnTo>
                    <a:lnTo>
                      <a:pt x="52" y="0"/>
                    </a:lnTo>
                    <a:lnTo>
                      <a:pt x="57" y="0"/>
                    </a:lnTo>
                    <a:lnTo>
                      <a:pt x="62" y="0"/>
                    </a:lnTo>
                    <a:lnTo>
                      <a:pt x="67" y="0"/>
                    </a:lnTo>
                    <a:lnTo>
                      <a:pt x="67" y="0"/>
                    </a:lnTo>
                    <a:lnTo>
                      <a:pt x="72" y="0"/>
                    </a:lnTo>
                    <a:lnTo>
                      <a:pt x="72" y="0"/>
                    </a:lnTo>
                    <a:lnTo>
                      <a:pt x="76" y="0"/>
                    </a:lnTo>
                    <a:lnTo>
                      <a:pt x="76" y="0"/>
                    </a:lnTo>
                    <a:lnTo>
                      <a:pt x="81" y="0"/>
                    </a:lnTo>
                    <a:lnTo>
                      <a:pt x="81" y="0"/>
                    </a:lnTo>
                    <a:lnTo>
                      <a:pt x="86" y="0"/>
                    </a:lnTo>
                    <a:lnTo>
                      <a:pt x="86" y="0"/>
                    </a:lnTo>
                    <a:lnTo>
                      <a:pt x="86" y="0"/>
                    </a:lnTo>
                    <a:lnTo>
                      <a:pt x="91" y="0"/>
                    </a:lnTo>
                    <a:lnTo>
                      <a:pt x="91" y="0"/>
                    </a:lnTo>
                    <a:lnTo>
                      <a:pt x="91" y="0"/>
                    </a:lnTo>
                    <a:lnTo>
                      <a:pt x="91" y="0"/>
                    </a:lnTo>
                    <a:lnTo>
                      <a:pt x="96" y="5"/>
                    </a:lnTo>
                    <a:lnTo>
                      <a:pt x="96" y="5"/>
                    </a:lnTo>
                    <a:lnTo>
                      <a:pt x="100" y="0"/>
                    </a:lnTo>
                    <a:lnTo>
                      <a:pt x="105" y="0"/>
                    </a:lnTo>
                    <a:lnTo>
                      <a:pt x="105" y="0"/>
                    </a:lnTo>
                    <a:lnTo>
                      <a:pt x="110" y="0"/>
                    </a:lnTo>
                    <a:lnTo>
                      <a:pt x="115" y="0"/>
                    </a:lnTo>
                    <a:lnTo>
                      <a:pt x="119" y="0"/>
                    </a:lnTo>
                    <a:lnTo>
                      <a:pt x="124" y="5"/>
                    </a:lnTo>
                    <a:lnTo>
                      <a:pt x="124" y="5"/>
                    </a:lnTo>
                    <a:lnTo>
                      <a:pt x="124" y="5"/>
                    </a:lnTo>
                    <a:lnTo>
                      <a:pt x="129" y="5"/>
                    </a:lnTo>
                    <a:lnTo>
                      <a:pt x="129" y="10"/>
                    </a:lnTo>
                    <a:lnTo>
                      <a:pt x="134" y="10"/>
                    </a:lnTo>
                    <a:lnTo>
                      <a:pt x="134" y="10"/>
                    </a:lnTo>
                    <a:lnTo>
                      <a:pt x="139" y="10"/>
                    </a:lnTo>
                    <a:lnTo>
                      <a:pt x="139" y="10"/>
                    </a:lnTo>
                    <a:lnTo>
                      <a:pt x="139" y="10"/>
                    </a:lnTo>
                    <a:lnTo>
                      <a:pt x="143" y="14"/>
                    </a:lnTo>
                    <a:lnTo>
                      <a:pt x="143" y="14"/>
                    </a:lnTo>
                    <a:lnTo>
                      <a:pt x="143" y="19"/>
                    </a:lnTo>
                    <a:lnTo>
                      <a:pt x="143" y="19"/>
                    </a:lnTo>
                    <a:lnTo>
                      <a:pt x="143" y="24"/>
                    </a:lnTo>
                    <a:lnTo>
                      <a:pt x="139" y="24"/>
                    </a:lnTo>
                    <a:lnTo>
                      <a:pt x="134" y="24"/>
                    </a:lnTo>
                    <a:lnTo>
                      <a:pt x="129" y="24"/>
                    </a:lnTo>
                    <a:lnTo>
                      <a:pt x="124" y="29"/>
                    </a:lnTo>
                    <a:lnTo>
                      <a:pt x="119" y="29"/>
                    </a:lnTo>
                    <a:lnTo>
                      <a:pt x="115" y="29"/>
                    </a:lnTo>
                    <a:lnTo>
                      <a:pt x="110" y="34"/>
                    </a:lnTo>
                    <a:lnTo>
                      <a:pt x="105" y="34"/>
                    </a:lnTo>
                    <a:lnTo>
                      <a:pt x="100" y="34"/>
                    </a:lnTo>
                    <a:lnTo>
                      <a:pt x="91" y="34"/>
                    </a:lnTo>
                    <a:lnTo>
                      <a:pt x="86" y="38"/>
                    </a:lnTo>
                    <a:lnTo>
                      <a:pt x="86" y="38"/>
                    </a:lnTo>
                    <a:lnTo>
                      <a:pt x="86" y="34"/>
                    </a:lnTo>
                    <a:lnTo>
                      <a:pt x="86" y="34"/>
                    </a:lnTo>
                    <a:lnTo>
                      <a:pt x="81" y="34"/>
                    </a:lnTo>
                    <a:lnTo>
                      <a:pt x="81" y="34"/>
                    </a:lnTo>
                    <a:lnTo>
                      <a:pt x="81" y="34"/>
                    </a:lnTo>
                    <a:lnTo>
                      <a:pt x="81" y="34"/>
                    </a:lnTo>
                    <a:lnTo>
                      <a:pt x="76" y="34"/>
                    </a:lnTo>
                    <a:lnTo>
                      <a:pt x="76" y="34"/>
                    </a:lnTo>
                    <a:lnTo>
                      <a:pt x="72" y="34"/>
                    </a:lnTo>
                    <a:lnTo>
                      <a:pt x="72" y="34"/>
                    </a:lnTo>
                    <a:lnTo>
                      <a:pt x="67" y="34"/>
                    </a:lnTo>
                    <a:lnTo>
                      <a:pt x="67" y="34"/>
                    </a:lnTo>
                    <a:lnTo>
                      <a:pt x="62" y="38"/>
                    </a:lnTo>
                    <a:lnTo>
                      <a:pt x="62" y="38"/>
                    </a:lnTo>
                    <a:lnTo>
                      <a:pt x="57" y="38"/>
                    </a:lnTo>
                    <a:lnTo>
                      <a:pt x="57" y="38"/>
                    </a:lnTo>
                    <a:lnTo>
                      <a:pt x="57" y="38"/>
                    </a:lnTo>
                    <a:lnTo>
                      <a:pt x="57" y="38"/>
                    </a:lnTo>
                    <a:lnTo>
                      <a:pt x="57" y="38"/>
                    </a:lnTo>
                    <a:lnTo>
                      <a:pt x="57" y="38"/>
                    </a:lnTo>
                    <a:lnTo>
                      <a:pt x="57" y="38"/>
                    </a:lnTo>
                    <a:lnTo>
                      <a:pt x="57" y="38"/>
                    </a:lnTo>
                    <a:lnTo>
                      <a:pt x="52" y="38"/>
                    </a:lnTo>
                    <a:lnTo>
                      <a:pt x="52" y="38"/>
                    </a:lnTo>
                    <a:lnTo>
                      <a:pt x="52" y="38"/>
                    </a:lnTo>
                    <a:lnTo>
                      <a:pt x="48" y="34"/>
                    </a:lnTo>
                    <a:lnTo>
                      <a:pt x="48" y="34"/>
                    </a:lnTo>
                    <a:lnTo>
                      <a:pt x="48" y="34"/>
                    </a:lnTo>
                    <a:lnTo>
                      <a:pt x="43" y="34"/>
                    </a:lnTo>
                    <a:lnTo>
                      <a:pt x="43" y="34"/>
                    </a:lnTo>
                    <a:lnTo>
                      <a:pt x="43" y="34"/>
                    </a:lnTo>
                    <a:lnTo>
                      <a:pt x="38" y="34"/>
                    </a:lnTo>
                    <a:lnTo>
                      <a:pt x="33" y="34"/>
                    </a:lnTo>
                    <a:lnTo>
                      <a:pt x="28" y="34"/>
                    </a:lnTo>
                    <a:lnTo>
                      <a:pt x="24" y="34"/>
                    </a:lnTo>
                    <a:lnTo>
                      <a:pt x="24" y="34"/>
                    </a:lnTo>
                    <a:lnTo>
                      <a:pt x="19" y="34"/>
                    </a:lnTo>
                    <a:lnTo>
                      <a:pt x="14" y="34"/>
                    </a:lnTo>
                    <a:lnTo>
                      <a:pt x="9" y="34"/>
                    </a:lnTo>
                    <a:close/>
                  </a:path>
                </a:pathLst>
              </a:custGeom>
              <a:solidFill>
                <a:srgbClr val="DFBC7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77" name="Freeform 253"/>
              <p:cNvSpPr>
                <a:spLocks/>
              </p:cNvSpPr>
              <p:nvPr/>
            </p:nvSpPr>
            <p:spPr bwMode="auto">
              <a:xfrm>
                <a:off x="2496" y="10808"/>
                <a:ext cx="135" cy="34"/>
              </a:xfrm>
              <a:custGeom>
                <a:avLst/>
                <a:gdLst/>
                <a:ahLst/>
                <a:cxnLst>
                  <a:cxn ang="0">
                    <a:pos x="5" y="24"/>
                  </a:cxn>
                  <a:cxn ang="0">
                    <a:pos x="5" y="24"/>
                  </a:cxn>
                  <a:cxn ang="0">
                    <a:pos x="5" y="19"/>
                  </a:cxn>
                  <a:cxn ang="0">
                    <a:pos x="5" y="19"/>
                  </a:cxn>
                  <a:cxn ang="0">
                    <a:pos x="5" y="19"/>
                  </a:cxn>
                  <a:cxn ang="0">
                    <a:pos x="10" y="14"/>
                  </a:cxn>
                  <a:cxn ang="0">
                    <a:pos x="15" y="14"/>
                  </a:cxn>
                  <a:cxn ang="0">
                    <a:pos x="20" y="10"/>
                  </a:cxn>
                  <a:cxn ang="0">
                    <a:pos x="20" y="5"/>
                  </a:cxn>
                  <a:cxn ang="0">
                    <a:pos x="24" y="5"/>
                  </a:cxn>
                  <a:cxn ang="0">
                    <a:pos x="29" y="0"/>
                  </a:cxn>
                  <a:cxn ang="0">
                    <a:pos x="44" y="0"/>
                  </a:cxn>
                  <a:cxn ang="0">
                    <a:pos x="53" y="0"/>
                  </a:cxn>
                  <a:cxn ang="0">
                    <a:pos x="63" y="5"/>
                  </a:cxn>
                  <a:cxn ang="0">
                    <a:pos x="72" y="5"/>
                  </a:cxn>
                  <a:cxn ang="0">
                    <a:pos x="77" y="0"/>
                  </a:cxn>
                  <a:cxn ang="0">
                    <a:pos x="82" y="0"/>
                  </a:cxn>
                  <a:cxn ang="0">
                    <a:pos x="87" y="5"/>
                  </a:cxn>
                  <a:cxn ang="0">
                    <a:pos x="87" y="5"/>
                  </a:cxn>
                  <a:cxn ang="0">
                    <a:pos x="101" y="0"/>
                  </a:cxn>
                  <a:cxn ang="0">
                    <a:pos x="111" y="0"/>
                  </a:cxn>
                  <a:cxn ang="0">
                    <a:pos x="115" y="5"/>
                  </a:cxn>
                  <a:cxn ang="0">
                    <a:pos x="125" y="10"/>
                  </a:cxn>
                  <a:cxn ang="0">
                    <a:pos x="130" y="10"/>
                  </a:cxn>
                  <a:cxn ang="0">
                    <a:pos x="135" y="14"/>
                  </a:cxn>
                  <a:cxn ang="0">
                    <a:pos x="130" y="19"/>
                  </a:cxn>
                  <a:cxn ang="0">
                    <a:pos x="120" y="24"/>
                  </a:cxn>
                  <a:cxn ang="0">
                    <a:pos x="106" y="29"/>
                  </a:cxn>
                  <a:cxn ang="0">
                    <a:pos x="92" y="34"/>
                  </a:cxn>
                  <a:cxn ang="0">
                    <a:pos x="82" y="34"/>
                  </a:cxn>
                  <a:cxn ang="0">
                    <a:pos x="77" y="34"/>
                  </a:cxn>
                  <a:cxn ang="0">
                    <a:pos x="77" y="34"/>
                  </a:cxn>
                  <a:cxn ang="0">
                    <a:pos x="68" y="34"/>
                  </a:cxn>
                  <a:cxn ang="0">
                    <a:pos x="63" y="34"/>
                  </a:cxn>
                  <a:cxn ang="0">
                    <a:pos x="53" y="34"/>
                  </a:cxn>
                  <a:cxn ang="0">
                    <a:pos x="53" y="34"/>
                  </a:cxn>
                  <a:cxn ang="0">
                    <a:pos x="53" y="34"/>
                  </a:cxn>
                  <a:cxn ang="0">
                    <a:pos x="48" y="34"/>
                  </a:cxn>
                  <a:cxn ang="0">
                    <a:pos x="44" y="34"/>
                  </a:cxn>
                  <a:cxn ang="0">
                    <a:pos x="44" y="34"/>
                  </a:cxn>
                  <a:cxn ang="0">
                    <a:pos x="34" y="34"/>
                  </a:cxn>
                  <a:cxn ang="0">
                    <a:pos x="20" y="34"/>
                  </a:cxn>
                  <a:cxn ang="0">
                    <a:pos x="10" y="34"/>
                  </a:cxn>
                  <a:cxn ang="0">
                    <a:pos x="5" y="29"/>
                  </a:cxn>
                  <a:cxn ang="0">
                    <a:pos x="0" y="29"/>
                  </a:cxn>
                </a:cxnLst>
                <a:rect l="0" t="0" r="r" b="b"/>
                <a:pathLst>
                  <a:path w="135" h="34">
                    <a:moveTo>
                      <a:pt x="5" y="24"/>
                    </a:moveTo>
                    <a:lnTo>
                      <a:pt x="5" y="24"/>
                    </a:lnTo>
                    <a:lnTo>
                      <a:pt x="5" y="24"/>
                    </a:lnTo>
                    <a:lnTo>
                      <a:pt x="5" y="24"/>
                    </a:lnTo>
                    <a:lnTo>
                      <a:pt x="5" y="24"/>
                    </a:lnTo>
                    <a:lnTo>
                      <a:pt x="5" y="24"/>
                    </a:lnTo>
                    <a:lnTo>
                      <a:pt x="5" y="24"/>
                    </a:lnTo>
                    <a:lnTo>
                      <a:pt x="5" y="24"/>
                    </a:lnTo>
                    <a:lnTo>
                      <a:pt x="5" y="19"/>
                    </a:lnTo>
                    <a:lnTo>
                      <a:pt x="5" y="19"/>
                    </a:lnTo>
                    <a:lnTo>
                      <a:pt x="5" y="19"/>
                    </a:lnTo>
                    <a:lnTo>
                      <a:pt x="5" y="19"/>
                    </a:lnTo>
                    <a:lnTo>
                      <a:pt x="5" y="19"/>
                    </a:lnTo>
                    <a:lnTo>
                      <a:pt x="5" y="19"/>
                    </a:lnTo>
                    <a:lnTo>
                      <a:pt x="5" y="19"/>
                    </a:lnTo>
                    <a:lnTo>
                      <a:pt x="5" y="14"/>
                    </a:lnTo>
                    <a:lnTo>
                      <a:pt x="10" y="14"/>
                    </a:lnTo>
                    <a:lnTo>
                      <a:pt x="10" y="14"/>
                    </a:lnTo>
                    <a:lnTo>
                      <a:pt x="15" y="14"/>
                    </a:lnTo>
                    <a:lnTo>
                      <a:pt x="15" y="14"/>
                    </a:lnTo>
                    <a:lnTo>
                      <a:pt x="15" y="14"/>
                    </a:lnTo>
                    <a:lnTo>
                      <a:pt x="15" y="10"/>
                    </a:lnTo>
                    <a:lnTo>
                      <a:pt x="20" y="10"/>
                    </a:lnTo>
                    <a:lnTo>
                      <a:pt x="20" y="10"/>
                    </a:lnTo>
                    <a:lnTo>
                      <a:pt x="20" y="5"/>
                    </a:lnTo>
                    <a:lnTo>
                      <a:pt x="20" y="5"/>
                    </a:lnTo>
                    <a:lnTo>
                      <a:pt x="20" y="5"/>
                    </a:lnTo>
                    <a:lnTo>
                      <a:pt x="20" y="5"/>
                    </a:lnTo>
                    <a:lnTo>
                      <a:pt x="24" y="5"/>
                    </a:lnTo>
                    <a:lnTo>
                      <a:pt x="24" y="5"/>
                    </a:lnTo>
                    <a:lnTo>
                      <a:pt x="29" y="5"/>
                    </a:lnTo>
                    <a:lnTo>
                      <a:pt x="29" y="0"/>
                    </a:lnTo>
                    <a:lnTo>
                      <a:pt x="29" y="0"/>
                    </a:lnTo>
                    <a:lnTo>
                      <a:pt x="34" y="0"/>
                    </a:lnTo>
                    <a:lnTo>
                      <a:pt x="39" y="0"/>
                    </a:lnTo>
                    <a:lnTo>
                      <a:pt x="44" y="0"/>
                    </a:lnTo>
                    <a:lnTo>
                      <a:pt x="44" y="0"/>
                    </a:lnTo>
                    <a:lnTo>
                      <a:pt x="48" y="0"/>
                    </a:lnTo>
                    <a:lnTo>
                      <a:pt x="53" y="0"/>
                    </a:lnTo>
                    <a:lnTo>
                      <a:pt x="58" y="5"/>
                    </a:lnTo>
                    <a:lnTo>
                      <a:pt x="63" y="5"/>
                    </a:lnTo>
                    <a:lnTo>
                      <a:pt x="63" y="5"/>
                    </a:lnTo>
                    <a:lnTo>
                      <a:pt x="68" y="5"/>
                    </a:lnTo>
                    <a:lnTo>
                      <a:pt x="68" y="5"/>
                    </a:lnTo>
                    <a:lnTo>
                      <a:pt x="72" y="5"/>
                    </a:lnTo>
                    <a:lnTo>
                      <a:pt x="72" y="0"/>
                    </a:lnTo>
                    <a:lnTo>
                      <a:pt x="77" y="0"/>
                    </a:lnTo>
                    <a:lnTo>
                      <a:pt x="77" y="0"/>
                    </a:lnTo>
                    <a:lnTo>
                      <a:pt x="82" y="0"/>
                    </a:lnTo>
                    <a:lnTo>
                      <a:pt x="82" y="0"/>
                    </a:lnTo>
                    <a:lnTo>
                      <a:pt x="82" y="0"/>
                    </a:lnTo>
                    <a:lnTo>
                      <a:pt x="82" y="0"/>
                    </a:lnTo>
                    <a:lnTo>
                      <a:pt x="82" y="0"/>
                    </a:lnTo>
                    <a:lnTo>
                      <a:pt x="87" y="5"/>
                    </a:lnTo>
                    <a:lnTo>
                      <a:pt x="87" y="5"/>
                    </a:lnTo>
                    <a:lnTo>
                      <a:pt x="87" y="5"/>
                    </a:lnTo>
                    <a:lnTo>
                      <a:pt x="87" y="5"/>
                    </a:lnTo>
                    <a:lnTo>
                      <a:pt x="92" y="5"/>
                    </a:lnTo>
                    <a:lnTo>
                      <a:pt x="96" y="5"/>
                    </a:lnTo>
                    <a:lnTo>
                      <a:pt x="101" y="0"/>
                    </a:lnTo>
                    <a:lnTo>
                      <a:pt x="106" y="0"/>
                    </a:lnTo>
                    <a:lnTo>
                      <a:pt x="106" y="0"/>
                    </a:lnTo>
                    <a:lnTo>
                      <a:pt x="111" y="0"/>
                    </a:lnTo>
                    <a:lnTo>
                      <a:pt x="115" y="5"/>
                    </a:lnTo>
                    <a:lnTo>
                      <a:pt x="115" y="5"/>
                    </a:lnTo>
                    <a:lnTo>
                      <a:pt x="115" y="5"/>
                    </a:lnTo>
                    <a:lnTo>
                      <a:pt x="120" y="10"/>
                    </a:lnTo>
                    <a:lnTo>
                      <a:pt x="120" y="10"/>
                    </a:lnTo>
                    <a:lnTo>
                      <a:pt x="125" y="10"/>
                    </a:lnTo>
                    <a:lnTo>
                      <a:pt x="125" y="10"/>
                    </a:lnTo>
                    <a:lnTo>
                      <a:pt x="125" y="10"/>
                    </a:lnTo>
                    <a:lnTo>
                      <a:pt x="130" y="10"/>
                    </a:lnTo>
                    <a:lnTo>
                      <a:pt x="130" y="10"/>
                    </a:lnTo>
                    <a:lnTo>
                      <a:pt x="135" y="14"/>
                    </a:lnTo>
                    <a:lnTo>
                      <a:pt x="135" y="14"/>
                    </a:lnTo>
                    <a:lnTo>
                      <a:pt x="135" y="19"/>
                    </a:lnTo>
                    <a:lnTo>
                      <a:pt x="135" y="19"/>
                    </a:lnTo>
                    <a:lnTo>
                      <a:pt x="130" y="19"/>
                    </a:lnTo>
                    <a:lnTo>
                      <a:pt x="130" y="24"/>
                    </a:lnTo>
                    <a:lnTo>
                      <a:pt x="125" y="24"/>
                    </a:lnTo>
                    <a:lnTo>
                      <a:pt x="120" y="24"/>
                    </a:lnTo>
                    <a:lnTo>
                      <a:pt x="115" y="24"/>
                    </a:lnTo>
                    <a:lnTo>
                      <a:pt x="111" y="29"/>
                    </a:lnTo>
                    <a:lnTo>
                      <a:pt x="106" y="29"/>
                    </a:lnTo>
                    <a:lnTo>
                      <a:pt x="101" y="29"/>
                    </a:lnTo>
                    <a:lnTo>
                      <a:pt x="96" y="29"/>
                    </a:lnTo>
                    <a:lnTo>
                      <a:pt x="92" y="34"/>
                    </a:lnTo>
                    <a:lnTo>
                      <a:pt x="87" y="34"/>
                    </a:lnTo>
                    <a:lnTo>
                      <a:pt x="82" y="34"/>
                    </a:lnTo>
                    <a:lnTo>
                      <a:pt x="82" y="34"/>
                    </a:lnTo>
                    <a:lnTo>
                      <a:pt x="82" y="34"/>
                    </a:lnTo>
                    <a:lnTo>
                      <a:pt x="77" y="34"/>
                    </a:lnTo>
                    <a:lnTo>
                      <a:pt x="77" y="34"/>
                    </a:lnTo>
                    <a:lnTo>
                      <a:pt x="77" y="34"/>
                    </a:lnTo>
                    <a:lnTo>
                      <a:pt x="77" y="34"/>
                    </a:lnTo>
                    <a:lnTo>
                      <a:pt x="77" y="34"/>
                    </a:lnTo>
                    <a:lnTo>
                      <a:pt x="72" y="34"/>
                    </a:lnTo>
                    <a:lnTo>
                      <a:pt x="72" y="34"/>
                    </a:lnTo>
                    <a:lnTo>
                      <a:pt x="68" y="34"/>
                    </a:lnTo>
                    <a:lnTo>
                      <a:pt x="68" y="34"/>
                    </a:lnTo>
                    <a:lnTo>
                      <a:pt x="63" y="34"/>
                    </a:lnTo>
                    <a:lnTo>
                      <a:pt x="63" y="34"/>
                    </a:lnTo>
                    <a:lnTo>
                      <a:pt x="58" y="34"/>
                    </a:lnTo>
                    <a:lnTo>
                      <a:pt x="58" y="34"/>
                    </a:lnTo>
                    <a:lnTo>
                      <a:pt x="53" y="34"/>
                    </a:lnTo>
                    <a:lnTo>
                      <a:pt x="53" y="34"/>
                    </a:lnTo>
                    <a:lnTo>
                      <a:pt x="53" y="34"/>
                    </a:lnTo>
                    <a:lnTo>
                      <a:pt x="53" y="34"/>
                    </a:lnTo>
                    <a:lnTo>
                      <a:pt x="53" y="34"/>
                    </a:lnTo>
                    <a:lnTo>
                      <a:pt x="53" y="34"/>
                    </a:lnTo>
                    <a:lnTo>
                      <a:pt x="53" y="34"/>
                    </a:lnTo>
                    <a:lnTo>
                      <a:pt x="53" y="34"/>
                    </a:lnTo>
                    <a:lnTo>
                      <a:pt x="48" y="34"/>
                    </a:lnTo>
                    <a:lnTo>
                      <a:pt x="48" y="34"/>
                    </a:lnTo>
                    <a:lnTo>
                      <a:pt x="48" y="34"/>
                    </a:lnTo>
                    <a:lnTo>
                      <a:pt x="48" y="34"/>
                    </a:lnTo>
                    <a:lnTo>
                      <a:pt x="44" y="34"/>
                    </a:lnTo>
                    <a:lnTo>
                      <a:pt x="44" y="34"/>
                    </a:lnTo>
                    <a:lnTo>
                      <a:pt x="44" y="34"/>
                    </a:lnTo>
                    <a:lnTo>
                      <a:pt x="44" y="34"/>
                    </a:lnTo>
                    <a:lnTo>
                      <a:pt x="39" y="34"/>
                    </a:lnTo>
                    <a:lnTo>
                      <a:pt x="34" y="34"/>
                    </a:lnTo>
                    <a:lnTo>
                      <a:pt x="34" y="34"/>
                    </a:lnTo>
                    <a:lnTo>
                      <a:pt x="29" y="34"/>
                    </a:lnTo>
                    <a:lnTo>
                      <a:pt x="24" y="34"/>
                    </a:lnTo>
                    <a:lnTo>
                      <a:pt x="20" y="34"/>
                    </a:lnTo>
                    <a:lnTo>
                      <a:pt x="20" y="34"/>
                    </a:lnTo>
                    <a:lnTo>
                      <a:pt x="15" y="34"/>
                    </a:lnTo>
                    <a:lnTo>
                      <a:pt x="10" y="34"/>
                    </a:lnTo>
                    <a:lnTo>
                      <a:pt x="5" y="34"/>
                    </a:lnTo>
                    <a:lnTo>
                      <a:pt x="5" y="34"/>
                    </a:lnTo>
                    <a:lnTo>
                      <a:pt x="5" y="29"/>
                    </a:lnTo>
                    <a:lnTo>
                      <a:pt x="0" y="29"/>
                    </a:lnTo>
                    <a:lnTo>
                      <a:pt x="0" y="29"/>
                    </a:lnTo>
                    <a:lnTo>
                      <a:pt x="0" y="29"/>
                    </a:lnTo>
                    <a:lnTo>
                      <a:pt x="0" y="29"/>
                    </a:lnTo>
                    <a:lnTo>
                      <a:pt x="5" y="24"/>
                    </a:lnTo>
                    <a:close/>
                  </a:path>
                </a:pathLst>
              </a:custGeom>
              <a:solidFill>
                <a:srgbClr val="EAC78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78" name="Freeform 254"/>
              <p:cNvSpPr>
                <a:spLocks/>
              </p:cNvSpPr>
              <p:nvPr/>
            </p:nvSpPr>
            <p:spPr bwMode="auto">
              <a:xfrm>
                <a:off x="2501" y="10808"/>
                <a:ext cx="125" cy="34"/>
              </a:xfrm>
              <a:custGeom>
                <a:avLst/>
                <a:gdLst/>
                <a:ahLst/>
                <a:cxnLst>
                  <a:cxn ang="0">
                    <a:pos x="5" y="24"/>
                  </a:cxn>
                  <a:cxn ang="0">
                    <a:pos x="5" y="24"/>
                  </a:cxn>
                  <a:cxn ang="0">
                    <a:pos x="0" y="19"/>
                  </a:cxn>
                  <a:cxn ang="0">
                    <a:pos x="0" y="19"/>
                  </a:cxn>
                  <a:cxn ang="0">
                    <a:pos x="5" y="14"/>
                  </a:cxn>
                  <a:cxn ang="0">
                    <a:pos x="10" y="14"/>
                  </a:cxn>
                  <a:cxn ang="0">
                    <a:pos x="15" y="14"/>
                  </a:cxn>
                  <a:cxn ang="0">
                    <a:pos x="15" y="10"/>
                  </a:cxn>
                  <a:cxn ang="0">
                    <a:pos x="19" y="5"/>
                  </a:cxn>
                  <a:cxn ang="0">
                    <a:pos x="24" y="5"/>
                  </a:cxn>
                  <a:cxn ang="0">
                    <a:pos x="29" y="5"/>
                  </a:cxn>
                  <a:cxn ang="0">
                    <a:pos x="39" y="0"/>
                  </a:cxn>
                  <a:cxn ang="0">
                    <a:pos x="48" y="5"/>
                  </a:cxn>
                  <a:cxn ang="0">
                    <a:pos x="58" y="5"/>
                  </a:cxn>
                  <a:cxn ang="0">
                    <a:pos x="67" y="5"/>
                  </a:cxn>
                  <a:cxn ang="0">
                    <a:pos x="72" y="0"/>
                  </a:cxn>
                  <a:cxn ang="0">
                    <a:pos x="77" y="0"/>
                  </a:cxn>
                  <a:cxn ang="0">
                    <a:pos x="77" y="5"/>
                  </a:cxn>
                  <a:cxn ang="0">
                    <a:pos x="82" y="5"/>
                  </a:cxn>
                  <a:cxn ang="0">
                    <a:pos x="91" y="5"/>
                  </a:cxn>
                  <a:cxn ang="0">
                    <a:pos x="101" y="5"/>
                  </a:cxn>
                  <a:cxn ang="0">
                    <a:pos x="110" y="5"/>
                  </a:cxn>
                  <a:cxn ang="0">
                    <a:pos x="115" y="10"/>
                  </a:cxn>
                  <a:cxn ang="0">
                    <a:pos x="120" y="10"/>
                  </a:cxn>
                  <a:cxn ang="0">
                    <a:pos x="125" y="14"/>
                  </a:cxn>
                  <a:cxn ang="0">
                    <a:pos x="125" y="19"/>
                  </a:cxn>
                  <a:cxn ang="0">
                    <a:pos x="115" y="24"/>
                  </a:cxn>
                  <a:cxn ang="0">
                    <a:pos x="101" y="29"/>
                  </a:cxn>
                  <a:cxn ang="0">
                    <a:pos x="87" y="29"/>
                  </a:cxn>
                  <a:cxn ang="0">
                    <a:pos x="77" y="34"/>
                  </a:cxn>
                  <a:cxn ang="0">
                    <a:pos x="72" y="34"/>
                  </a:cxn>
                  <a:cxn ang="0">
                    <a:pos x="67" y="29"/>
                  </a:cxn>
                  <a:cxn ang="0">
                    <a:pos x="63" y="34"/>
                  </a:cxn>
                  <a:cxn ang="0">
                    <a:pos x="58" y="34"/>
                  </a:cxn>
                  <a:cxn ang="0">
                    <a:pos x="53" y="34"/>
                  </a:cxn>
                  <a:cxn ang="0">
                    <a:pos x="48" y="34"/>
                  </a:cxn>
                  <a:cxn ang="0">
                    <a:pos x="48" y="34"/>
                  </a:cxn>
                  <a:cxn ang="0">
                    <a:pos x="43" y="34"/>
                  </a:cxn>
                  <a:cxn ang="0">
                    <a:pos x="43" y="34"/>
                  </a:cxn>
                  <a:cxn ang="0">
                    <a:pos x="39" y="34"/>
                  </a:cxn>
                  <a:cxn ang="0">
                    <a:pos x="29" y="29"/>
                  </a:cxn>
                  <a:cxn ang="0">
                    <a:pos x="19" y="34"/>
                  </a:cxn>
                  <a:cxn ang="0">
                    <a:pos x="10" y="34"/>
                  </a:cxn>
                  <a:cxn ang="0">
                    <a:pos x="0" y="29"/>
                  </a:cxn>
                  <a:cxn ang="0">
                    <a:pos x="0" y="29"/>
                  </a:cxn>
                </a:cxnLst>
                <a:rect l="0" t="0" r="r" b="b"/>
                <a:pathLst>
                  <a:path w="125" h="34">
                    <a:moveTo>
                      <a:pt x="0" y="24"/>
                    </a:moveTo>
                    <a:lnTo>
                      <a:pt x="5" y="24"/>
                    </a:lnTo>
                    <a:lnTo>
                      <a:pt x="5" y="24"/>
                    </a:lnTo>
                    <a:lnTo>
                      <a:pt x="5" y="24"/>
                    </a:lnTo>
                    <a:lnTo>
                      <a:pt x="5" y="24"/>
                    </a:lnTo>
                    <a:lnTo>
                      <a:pt x="5" y="24"/>
                    </a:lnTo>
                    <a:lnTo>
                      <a:pt x="0" y="24"/>
                    </a:lnTo>
                    <a:lnTo>
                      <a:pt x="0" y="19"/>
                    </a:lnTo>
                    <a:lnTo>
                      <a:pt x="0" y="19"/>
                    </a:lnTo>
                    <a:lnTo>
                      <a:pt x="0" y="19"/>
                    </a:lnTo>
                    <a:lnTo>
                      <a:pt x="0" y="19"/>
                    </a:lnTo>
                    <a:lnTo>
                      <a:pt x="0" y="19"/>
                    </a:lnTo>
                    <a:lnTo>
                      <a:pt x="5" y="19"/>
                    </a:lnTo>
                    <a:lnTo>
                      <a:pt x="5" y="19"/>
                    </a:lnTo>
                    <a:lnTo>
                      <a:pt x="5" y="14"/>
                    </a:lnTo>
                    <a:lnTo>
                      <a:pt x="5" y="14"/>
                    </a:lnTo>
                    <a:lnTo>
                      <a:pt x="5" y="14"/>
                    </a:lnTo>
                    <a:lnTo>
                      <a:pt x="10" y="14"/>
                    </a:lnTo>
                    <a:lnTo>
                      <a:pt x="10" y="14"/>
                    </a:lnTo>
                    <a:lnTo>
                      <a:pt x="15" y="14"/>
                    </a:lnTo>
                    <a:lnTo>
                      <a:pt x="15" y="14"/>
                    </a:lnTo>
                    <a:lnTo>
                      <a:pt x="15" y="10"/>
                    </a:lnTo>
                    <a:lnTo>
                      <a:pt x="15" y="10"/>
                    </a:lnTo>
                    <a:lnTo>
                      <a:pt x="15" y="10"/>
                    </a:lnTo>
                    <a:lnTo>
                      <a:pt x="15" y="5"/>
                    </a:lnTo>
                    <a:lnTo>
                      <a:pt x="15" y="5"/>
                    </a:lnTo>
                    <a:lnTo>
                      <a:pt x="19" y="5"/>
                    </a:lnTo>
                    <a:lnTo>
                      <a:pt x="19" y="5"/>
                    </a:lnTo>
                    <a:lnTo>
                      <a:pt x="19" y="5"/>
                    </a:lnTo>
                    <a:lnTo>
                      <a:pt x="24" y="5"/>
                    </a:lnTo>
                    <a:lnTo>
                      <a:pt x="24" y="5"/>
                    </a:lnTo>
                    <a:lnTo>
                      <a:pt x="24" y="5"/>
                    </a:lnTo>
                    <a:lnTo>
                      <a:pt x="29" y="5"/>
                    </a:lnTo>
                    <a:lnTo>
                      <a:pt x="29" y="0"/>
                    </a:lnTo>
                    <a:lnTo>
                      <a:pt x="34" y="0"/>
                    </a:lnTo>
                    <a:lnTo>
                      <a:pt x="39" y="0"/>
                    </a:lnTo>
                    <a:lnTo>
                      <a:pt x="43" y="0"/>
                    </a:lnTo>
                    <a:lnTo>
                      <a:pt x="43" y="0"/>
                    </a:lnTo>
                    <a:lnTo>
                      <a:pt x="48" y="5"/>
                    </a:lnTo>
                    <a:lnTo>
                      <a:pt x="53" y="5"/>
                    </a:lnTo>
                    <a:lnTo>
                      <a:pt x="58" y="5"/>
                    </a:lnTo>
                    <a:lnTo>
                      <a:pt x="58" y="5"/>
                    </a:lnTo>
                    <a:lnTo>
                      <a:pt x="63" y="5"/>
                    </a:lnTo>
                    <a:lnTo>
                      <a:pt x="63" y="5"/>
                    </a:lnTo>
                    <a:lnTo>
                      <a:pt x="67" y="5"/>
                    </a:lnTo>
                    <a:lnTo>
                      <a:pt x="67" y="5"/>
                    </a:lnTo>
                    <a:lnTo>
                      <a:pt x="72" y="0"/>
                    </a:lnTo>
                    <a:lnTo>
                      <a:pt x="72" y="0"/>
                    </a:lnTo>
                    <a:lnTo>
                      <a:pt x="72" y="0"/>
                    </a:lnTo>
                    <a:lnTo>
                      <a:pt x="77" y="0"/>
                    </a:lnTo>
                    <a:lnTo>
                      <a:pt x="77" y="0"/>
                    </a:lnTo>
                    <a:lnTo>
                      <a:pt x="77" y="5"/>
                    </a:lnTo>
                    <a:lnTo>
                      <a:pt x="77" y="5"/>
                    </a:lnTo>
                    <a:lnTo>
                      <a:pt x="77" y="5"/>
                    </a:lnTo>
                    <a:lnTo>
                      <a:pt x="82" y="5"/>
                    </a:lnTo>
                    <a:lnTo>
                      <a:pt x="82" y="5"/>
                    </a:lnTo>
                    <a:lnTo>
                      <a:pt x="82" y="5"/>
                    </a:lnTo>
                    <a:lnTo>
                      <a:pt x="87" y="5"/>
                    </a:lnTo>
                    <a:lnTo>
                      <a:pt x="91" y="5"/>
                    </a:lnTo>
                    <a:lnTo>
                      <a:pt x="91" y="5"/>
                    </a:lnTo>
                    <a:lnTo>
                      <a:pt x="96" y="5"/>
                    </a:lnTo>
                    <a:lnTo>
                      <a:pt x="101" y="5"/>
                    </a:lnTo>
                    <a:lnTo>
                      <a:pt x="101" y="5"/>
                    </a:lnTo>
                    <a:lnTo>
                      <a:pt x="106" y="5"/>
                    </a:lnTo>
                    <a:lnTo>
                      <a:pt x="110" y="5"/>
                    </a:lnTo>
                    <a:lnTo>
                      <a:pt x="110" y="5"/>
                    </a:lnTo>
                    <a:lnTo>
                      <a:pt x="110" y="10"/>
                    </a:lnTo>
                    <a:lnTo>
                      <a:pt x="115" y="10"/>
                    </a:lnTo>
                    <a:lnTo>
                      <a:pt x="115" y="10"/>
                    </a:lnTo>
                    <a:lnTo>
                      <a:pt x="115" y="10"/>
                    </a:lnTo>
                    <a:lnTo>
                      <a:pt x="120" y="10"/>
                    </a:lnTo>
                    <a:lnTo>
                      <a:pt x="120" y="10"/>
                    </a:lnTo>
                    <a:lnTo>
                      <a:pt x="120" y="10"/>
                    </a:lnTo>
                    <a:lnTo>
                      <a:pt x="125" y="14"/>
                    </a:lnTo>
                    <a:lnTo>
                      <a:pt x="125" y="14"/>
                    </a:lnTo>
                    <a:lnTo>
                      <a:pt x="125" y="19"/>
                    </a:lnTo>
                    <a:lnTo>
                      <a:pt x="125" y="19"/>
                    </a:lnTo>
                    <a:lnTo>
                      <a:pt x="125" y="19"/>
                    </a:lnTo>
                    <a:lnTo>
                      <a:pt x="120" y="24"/>
                    </a:lnTo>
                    <a:lnTo>
                      <a:pt x="120" y="24"/>
                    </a:lnTo>
                    <a:lnTo>
                      <a:pt x="115" y="24"/>
                    </a:lnTo>
                    <a:lnTo>
                      <a:pt x="110" y="24"/>
                    </a:lnTo>
                    <a:lnTo>
                      <a:pt x="106" y="24"/>
                    </a:lnTo>
                    <a:lnTo>
                      <a:pt x="101" y="29"/>
                    </a:lnTo>
                    <a:lnTo>
                      <a:pt x="96" y="29"/>
                    </a:lnTo>
                    <a:lnTo>
                      <a:pt x="91" y="29"/>
                    </a:lnTo>
                    <a:lnTo>
                      <a:pt x="87" y="29"/>
                    </a:lnTo>
                    <a:lnTo>
                      <a:pt x="82" y="34"/>
                    </a:lnTo>
                    <a:lnTo>
                      <a:pt x="77" y="34"/>
                    </a:lnTo>
                    <a:lnTo>
                      <a:pt x="77" y="34"/>
                    </a:lnTo>
                    <a:lnTo>
                      <a:pt x="72" y="34"/>
                    </a:lnTo>
                    <a:lnTo>
                      <a:pt x="72" y="34"/>
                    </a:lnTo>
                    <a:lnTo>
                      <a:pt x="72" y="34"/>
                    </a:lnTo>
                    <a:lnTo>
                      <a:pt x="72" y="34"/>
                    </a:lnTo>
                    <a:lnTo>
                      <a:pt x="72" y="34"/>
                    </a:lnTo>
                    <a:lnTo>
                      <a:pt x="67" y="29"/>
                    </a:lnTo>
                    <a:lnTo>
                      <a:pt x="67" y="29"/>
                    </a:lnTo>
                    <a:lnTo>
                      <a:pt x="67" y="29"/>
                    </a:lnTo>
                    <a:lnTo>
                      <a:pt x="63" y="34"/>
                    </a:lnTo>
                    <a:lnTo>
                      <a:pt x="63" y="34"/>
                    </a:lnTo>
                    <a:lnTo>
                      <a:pt x="58" y="34"/>
                    </a:lnTo>
                    <a:lnTo>
                      <a:pt x="58" y="34"/>
                    </a:lnTo>
                    <a:lnTo>
                      <a:pt x="53" y="34"/>
                    </a:lnTo>
                    <a:lnTo>
                      <a:pt x="53" y="34"/>
                    </a:lnTo>
                    <a:lnTo>
                      <a:pt x="53" y="34"/>
                    </a:lnTo>
                    <a:lnTo>
                      <a:pt x="48" y="34"/>
                    </a:lnTo>
                    <a:lnTo>
                      <a:pt x="48" y="34"/>
                    </a:lnTo>
                    <a:lnTo>
                      <a:pt x="48" y="34"/>
                    </a:lnTo>
                    <a:lnTo>
                      <a:pt x="48" y="34"/>
                    </a:lnTo>
                    <a:lnTo>
                      <a:pt x="48" y="34"/>
                    </a:lnTo>
                    <a:lnTo>
                      <a:pt x="48" y="34"/>
                    </a:lnTo>
                    <a:lnTo>
                      <a:pt x="48" y="34"/>
                    </a:lnTo>
                    <a:lnTo>
                      <a:pt x="48" y="34"/>
                    </a:lnTo>
                    <a:lnTo>
                      <a:pt x="43" y="34"/>
                    </a:lnTo>
                    <a:lnTo>
                      <a:pt x="43" y="34"/>
                    </a:lnTo>
                    <a:lnTo>
                      <a:pt x="43" y="34"/>
                    </a:lnTo>
                    <a:lnTo>
                      <a:pt x="43" y="34"/>
                    </a:lnTo>
                    <a:lnTo>
                      <a:pt x="39" y="34"/>
                    </a:lnTo>
                    <a:lnTo>
                      <a:pt x="39" y="34"/>
                    </a:lnTo>
                    <a:lnTo>
                      <a:pt x="39" y="34"/>
                    </a:lnTo>
                    <a:lnTo>
                      <a:pt x="39" y="29"/>
                    </a:lnTo>
                    <a:lnTo>
                      <a:pt x="34" y="29"/>
                    </a:lnTo>
                    <a:lnTo>
                      <a:pt x="29" y="29"/>
                    </a:lnTo>
                    <a:lnTo>
                      <a:pt x="24" y="29"/>
                    </a:lnTo>
                    <a:lnTo>
                      <a:pt x="24" y="34"/>
                    </a:lnTo>
                    <a:lnTo>
                      <a:pt x="19" y="34"/>
                    </a:lnTo>
                    <a:lnTo>
                      <a:pt x="15" y="34"/>
                    </a:lnTo>
                    <a:lnTo>
                      <a:pt x="10" y="34"/>
                    </a:lnTo>
                    <a:lnTo>
                      <a:pt x="10" y="34"/>
                    </a:lnTo>
                    <a:lnTo>
                      <a:pt x="5" y="34"/>
                    </a:lnTo>
                    <a:lnTo>
                      <a:pt x="5" y="29"/>
                    </a:lnTo>
                    <a:lnTo>
                      <a:pt x="0" y="29"/>
                    </a:lnTo>
                    <a:lnTo>
                      <a:pt x="0" y="29"/>
                    </a:lnTo>
                    <a:lnTo>
                      <a:pt x="0" y="29"/>
                    </a:lnTo>
                    <a:lnTo>
                      <a:pt x="0" y="29"/>
                    </a:lnTo>
                    <a:lnTo>
                      <a:pt x="0" y="24"/>
                    </a:lnTo>
                    <a:lnTo>
                      <a:pt x="0" y="24"/>
                    </a:lnTo>
                    <a:close/>
                  </a:path>
                </a:pathLst>
              </a:custGeom>
              <a:solidFill>
                <a:srgbClr val="E0BD7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79" name="Freeform 255"/>
              <p:cNvSpPr>
                <a:spLocks/>
              </p:cNvSpPr>
              <p:nvPr/>
            </p:nvSpPr>
            <p:spPr bwMode="auto">
              <a:xfrm>
                <a:off x="2506" y="10813"/>
                <a:ext cx="115" cy="29"/>
              </a:xfrm>
              <a:custGeom>
                <a:avLst/>
                <a:gdLst/>
                <a:ahLst/>
                <a:cxnLst>
                  <a:cxn ang="0">
                    <a:pos x="0" y="19"/>
                  </a:cxn>
                  <a:cxn ang="0">
                    <a:pos x="0" y="19"/>
                  </a:cxn>
                  <a:cxn ang="0">
                    <a:pos x="0" y="14"/>
                  </a:cxn>
                  <a:cxn ang="0">
                    <a:pos x="0" y="14"/>
                  </a:cxn>
                  <a:cxn ang="0">
                    <a:pos x="5" y="9"/>
                  </a:cxn>
                  <a:cxn ang="0">
                    <a:pos x="10" y="9"/>
                  </a:cxn>
                  <a:cxn ang="0">
                    <a:pos x="10" y="9"/>
                  </a:cxn>
                  <a:cxn ang="0">
                    <a:pos x="14" y="5"/>
                  </a:cxn>
                  <a:cxn ang="0">
                    <a:pos x="14" y="0"/>
                  </a:cxn>
                  <a:cxn ang="0">
                    <a:pos x="19" y="0"/>
                  </a:cxn>
                  <a:cxn ang="0">
                    <a:pos x="24" y="0"/>
                  </a:cxn>
                  <a:cxn ang="0">
                    <a:pos x="34" y="0"/>
                  </a:cxn>
                  <a:cxn ang="0">
                    <a:pos x="43" y="0"/>
                  </a:cxn>
                  <a:cxn ang="0">
                    <a:pos x="53" y="0"/>
                  </a:cxn>
                  <a:cxn ang="0">
                    <a:pos x="62" y="0"/>
                  </a:cxn>
                  <a:cxn ang="0">
                    <a:pos x="67" y="0"/>
                  </a:cxn>
                  <a:cxn ang="0">
                    <a:pos x="72" y="0"/>
                  </a:cxn>
                  <a:cxn ang="0">
                    <a:pos x="72" y="0"/>
                  </a:cxn>
                  <a:cxn ang="0">
                    <a:pos x="77" y="0"/>
                  </a:cxn>
                  <a:cxn ang="0">
                    <a:pos x="86" y="0"/>
                  </a:cxn>
                  <a:cxn ang="0">
                    <a:pos x="96" y="0"/>
                  </a:cxn>
                  <a:cxn ang="0">
                    <a:pos x="101" y="5"/>
                  </a:cxn>
                  <a:cxn ang="0">
                    <a:pos x="105" y="5"/>
                  </a:cxn>
                  <a:cxn ang="0">
                    <a:pos x="110" y="5"/>
                  </a:cxn>
                  <a:cxn ang="0">
                    <a:pos x="115" y="9"/>
                  </a:cxn>
                  <a:cxn ang="0">
                    <a:pos x="115" y="14"/>
                  </a:cxn>
                  <a:cxn ang="0">
                    <a:pos x="105" y="19"/>
                  </a:cxn>
                  <a:cxn ang="0">
                    <a:pos x="91" y="24"/>
                  </a:cxn>
                  <a:cxn ang="0">
                    <a:pos x="82" y="24"/>
                  </a:cxn>
                  <a:cxn ang="0">
                    <a:pos x="67" y="29"/>
                  </a:cxn>
                  <a:cxn ang="0">
                    <a:pos x="67" y="24"/>
                  </a:cxn>
                  <a:cxn ang="0">
                    <a:pos x="62" y="24"/>
                  </a:cxn>
                  <a:cxn ang="0">
                    <a:pos x="58" y="24"/>
                  </a:cxn>
                  <a:cxn ang="0">
                    <a:pos x="53" y="24"/>
                  </a:cxn>
                  <a:cxn ang="0">
                    <a:pos x="48" y="29"/>
                  </a:cxn>
                  <a:cxn ang="0">
                    <a:pos x="43" y="29"/>
                  </a:cxn>
                  <a:cxn ang="0">
                    <a:pos x="43" y="29"/>
                  </a:cxn>
                  <a:cxn ang="0">
                    <a:pos x="43" y="29"/>
                  </a:cxn>
                  <a:cxn ang="0">
                    <a:pos x="38" y="24"/>
                  </a:cxn>
                  <a:cxn ang="0">
                    <a:pos x="34" y="24"/>
                  </a:cxn>
                  <a:cxn ang="0">
                    <a:pos x="24" y="24"/>
                  </a:cxn>
                  <a:cxn ang="0">
                    <a:pos x="14" y="24"/>
                  </a:cxn>
                  <a:cxn ang="0">
                    <a:pos x="5" y="24"/>
                  </a:cxn>
                  <a:cxn ang="0">
                    <a:pos x="0" y="24"/>
                  </a:cxn>
                  <a:cxn ang="0">
                    <a:pos x="0" y="19"/>
                  </a:cxn>
                </a:cxnLst>
                <a:rect l="0" t="0" r="r" b="b"/>
                <a:pathLst>
                  <a:path w="115" h="29">
                    <a:moveTo>
                      <a:pt x="0" y="19"/>
                    </a:moveTo>
                    <a:lnTo>
                      <a:pt x="0" y="19"/>
                    </a:lnTo>
                    <a:lnTo>
                      <a:pt x="0" y="19"/>
                    </a:lnTo>
                    <a:lnTo>
                      <a:pt x="0" y="19"/>
                    </a:lnTo>
                    <a:lnTo>
                      <a:pt x="0" y="19"/>
                    </a:lnTo>
                    <a:lnTo>
                      <a:pt x="0" y="19"/>
                    </a:lnTo>
                    <a:lnTo>
                      <a:pt x="0" y="14"/>
                    </a:lnTo>
                    <a:lnTo>
                      <a:pt x="0" y="14"/>
                    </a:lnTo>
                    <a:lnTo>
                      <a:pt x="0" y="14"/>
                    </a:lnTo>
                    <a:lnTo>
                      <a:pt x="0" y="14"/>
                    </a:lnTo>
                    <a:lnTo>
                      <a:pt x="0" y="14"/>
                    </a:lnTo>
                    <a:lnTo>
                      <a:pt x="0" y="14"/>
                    </a:lnTo>
                    <a:lnTo>
                      <a:pt x="0" y="14"/>
                    </a:lnTo>
                    <a:lnTo>
                      <a:pt x="0" y="14"/>
                    </a:lnTo>
                    <a:lnTo>
                      <a:pt x="5" y="9"/>
                    </a:lnTo>
                    <a:lnTo>
                      <a:pt x="5" y="9"/>
                    </a:lnTo>
                    <a:lnTo>
                      <a:pt x="5" y="9"/>
                    </a:lnTo>
                    <a:lnTo>
                      <a:pt x="10" y="9"/>
                    </a:lnTo>
                    <a:lnTo>
                      <a:pt x="10" y="9"/>
                    </a:lnTo>
                    <a:lnTo>
                      <a:pt x="10" y="9"/>
                    </a:lnTo>
                    <a:lnTo>
                      <a:pt x="10" y="9"/>
                    </a:lnTo>
                    <a:lnTo>
                      <a:pt x="14" y="5"/>
                    </a:lnTo>
                    <a:lnTo>
                      <a:pt x="14" y="5"/>
                    </a:lnTo>
                    <a:lnTo>
                      <a:pt x="14" y="5"/>
                    </a:lnTo>
                    <a:lnTo>
                      <a:pt x="14" y="5"/>
                    </a:lnTo>
                    <a:lnTo>
                      <a:pt x="14" y="5"/>
                    </a:lnTo>
                    <a:lnTo>
                      <a:pt x="14" y="0"/>
                    </a:lnTo>
                    <a:lnTo>
                      <a:pt x="14" y="0"/>
                    </a:lnTo>
                    <a:lnTo>
                      <a:pt x="19" y="0"/>
                    </a:lnTo>
                    <a:lnTo>
                      <a:pt x="19" y="0"/>
                    </a:lnTo>
                    <a:lnTo>
                      <a:pt x="19" y="0"/>
                    </a:lnTo>
                    <a:lnTo>
                      <a:pt x="24" y="0"/>
                    </a:lnTo>
                    <a:lnTo>
                      <a:pt x="24" y="0"/>
                    </a:lnTo>
                    <a:lnTo>
                      <a:pt x="29" y="0"/>
                    </a:lnTo>
                    <a:lnTo>
                      <a:pt x="29" y="0"/>
                    </a:lnTo>
                    <a:lnTo>
                      <a:pt x="34" y="0"/>
                    </a:lnTo>
                    <a:lnTo>
                      <a:pt x="38" y="0"/>
                    </a:lnTo>
                    <a:lnTo>
                      <a:pt x="43" y="0"/>
                    </a:lnTo>
                    <a:lnTo>
                      <a:pt x="43" y="0"/>
                    </a:lnTo>
                    <a:lnTo>
                      <a:pt x="48" y="0"/>
                    </a:lnTo>
                    <a:lnTo>
                      <a:pt x="53" y="0"/>
                    </a:lnTo>
                    <a:lnTo>
                      <a:pt x="53" y="0"/>
                    </a:lnTo>
                    <a:lnTo>
                      <a:pt x="58" y="0"/>
                    </a:lnTo>
                    <a:lnTo>
                      <a:pt x="58" y="0"/>
                    </a:lnTo>
                    <a:lnTo>
                      <a:pt x="62" y="0"/>
                    </a:lnTo>
                    <a:lnTo>
                      <a:pt x="62" y="0"/>
                    </a:lnTo>
                    <a:lnTo>
                      <a:pt x="62" y="0"/>
                    </a:lnTo>
                    <a:lnTo>
                      <a:pt x="67" y="0"/>
                    </a:lnTo>
                    <a:lnTo>
                      <a:pt x="67" y="0"/>
                    </a:lnTo>
                    <a:lnTo>
                      <a:pt x="67" y="0"/>
                    </a:lnTo>
                    <a:lnTo>
                      <a:pt x="72" y="0"/>
                    </a:lnTo>
                    <a:lnTo>
                      <a:pt x="72" y="0"/>
                    </a:lnTo>
                    <a:lnTo>
                      <a:pt x="72" y="0"/>
                    </a:lnTo>
                    <a:lnTo>
                      <a:pt x="72" y="0"/>
                    </a:lnTo>
                    <a:lnTo>
                      <a:pt x="72" y="0"/>
                    </a:lnTo>
                    <a:lnTo>
                      <a:pt x="77" y="0"/>
                    </a:lnTo>
                    <a:lnTo>
                      <a:pt x="77" y="0"/>
                    </a:lnTo>
                    <a:lnTo>
                      <a:pt x="77" y="0"/>
                    </a:lnTo>
                    <a:lnTo>
                      <a:pt x="82" y="0"/>
                    </a:lnTo>
                    <a:lnTo>
                      <a:pt x="86" y="0"/>
                    </a:lnTo>
                    <a:lnTo>
                      <a:pt x="91" y="0"/>
                    </a:lnTo>
                    <a:lnTo>
                      <a:pt x="91" y="0"/>
                    </a:lnTo>
                    <a:lnTo>
                      <a:pt x="96" y="0"/>
                    </a:lnTo>
                    <a:lnTo>
                      <a:pt x="101" y="0"/>
                    </a:lnTo>
                    <a:lnTo>
                      <a:pt x="101" y="0"/>
                    </a:lnTo>
                    <a:lnTo>
                      <a:pt x="101" y="5"/>
                    </a:lnTo>
                    <a:lnTo>
                      <a:pt x="105" y="5"/>
                    </a:lnTo>
                    <a:lnTo>
                      <a:pt x="105" y="5"/>
                    </a:lnTo>
                    <a:lnTo>
                      <a:pt x="105" y="5"/>
                    </a:lnTo>
                    <a:lnTo>
                      <a:pt x="110" y="5"/>
                    </a:lnTo>
                    <a:lnTo>
                      <a:pt x="110" y="5"/>
                    </a:lnTo>
                    <a:lnTo>
                      <a:pt x="110" y="5"/>
                    </a:lnTo>
                    <a:lnTo>
                      <a:pt x="115" y="5"/>
                    </a:lnTo>
                    <a:lnTo>
                      <a:pt x="115" y="9"/>
                    </a:lnTo>
                    <a:lnTo>
                      <a:pt x="115" y="9"/>
                    </a:lnTo>
                    <a:lnTo>
                      <a:pt x="115" y="14"/>
                    </a:lnTo>
                    <a:lnTo>
                      <a:pt x="115" y="14"/>
                    </a:lnTo>
                    <a:lnTo>
                      <a:pt x="115" y="14"/>
                    </a:lnTo>
                    <a:lnTo>
                      <a:pt x="110" y="19"/>
                    </a:lnTo>
                    <a:lnTo>
                      <a:pt x="110" y="19"/>
                    </a:lnTo>
                    <a:lnTo>
                      <a:pt x="105" y="19"/>
                    </a:lnTo>
                    <a:lnTo>
                      <a:pt x="101" y="19"/>
                    </a:lnTo>
                    <a:lnTo>
                      <a:pt x="96" y="19"/>
                    </a:lnTo>
                    <a:lnTo>
                      <a:pt x="91" y="24"/>
                    </a:lnTo>
                    <a:lnTo>
                      <a:pt x="86" y="24"/>
                    </a:lnTo>
                    <a:lnTo>
                      <a:pt x="86" y="24"/>
                    </a:lnTo>
                    <a:lnTo>
                      <a:pt x="82" y="24"/>
                    </a:lnTo>
                    <a:lnTo>
                      <a:pt x="77" y="24"/>
                    </a:lnTo>
                    <a:lnTo>
                      <a:pt x="72" y="29"/>
                    </a:lnTo>
                    <a:lnTo>
                      <a:pt x="67" y="29"/>
                    </a:lnTo>
                    <a:lnTo>
                      <a:pt x="67" y="29"/>
                    </a:lnTo>
                    <a:lnTo>
                      <a:pt x="67" y="29"/>
                    </a:lnTo>
                    <a:lnTo>
                      <a:pt x="67" y="24"/>
                    </a:lnTo>
                    <a:lnTo>
                      <a:pt x="67" y="24"/>
                    </a:lnTo>
                    <a:lnTo>
                      <a:pt x="67" y="24"/>
                    </a:lnTo>
                    <a:lnTo>
                      <a:pt x="62" y="24"/>
                    </a:lnTo>
                    <a:lnTo>
                      <a:pt x="62" y="24"/>
                    </a:lnTo>
                    <a:lnTo>
                      <a:pt x="62" y="24"/>
                    </a:lnTo>
                    <a:lnTo>
                      <a:pt x="58" y="24"/>
                    </a:lnTo>
                    <a:lnTo>
                      <a:pt x="58" y="24"/>
                    </a:lnTo>
                    <a:lnTo>
                      <a:pt x="53" y="24"/>
                    </a:lnTo>
                    <a:lnTo>
                      <a:pt x="53" y="24"/>
                    </a:lnTo>
                    <a:lnTo>
                      <a:pt x="48" y="29"/>
                    </a:lnTo>
                    <a:lnTo>
                      <a:pt x="48" y="29"/>
                    </a:lnTo>
                    <a:lnTo>
                      <a:pt x="48" y="29"/>
                    </a:lnTo>
                    <a:lnTo>
                      <a:pt x="48" y="29"/>
                    </a:lnTo>
                    <a:lnTo>
                      <a:pt x="48" y="29"/>
                    </a:lnTo>
                    <a:lnTo>
                      <a:pt x="43" y="29"/>
                    </a:lnTo>
                    <a:lnTo>
                      <a:pt x="43" y="29"/>
                    </a:lnTo>
                    <a:lnTo>
                      <a:pt x="43" y="29"/>
                    </a:lnTo>
                    <a:lnTo>
                      <a:pt x="43" y="29"/>
                    </a:lnTo>
                    <a:lnTo>
                      <a:pt x="43" y="29"/>
                    </a:lnTo>
                    <a:lnTo>
                      <a:pt x="43" y="29"/>
                    </a:lnTo>
                    <a:lnTo>
                      <a:pt x="43" y="29"/>
                    </a:lnTo>
                    <a:lnTo>
                      <a:pt x="38" y="29"/>
                    </a:lnTo>
                    <a:lnTo>
                      <a:pt x="38" y="29"/>
                    </a:lnTo>
                    <a:lnTo>
                      <a:pt x="38" y="24"/>
                    </a:lnTo>
                    <a:lnTo>
                      <a:pt x="38" y="24"/>
                    </a:lnTo>
                    <a:lnTo>
                      <a:pt x="34" y="24"/>
                    </a:lnTo>
                    <a:lnTo>
                      <a:pt x="34" y="24"/>
                    </a:lnTo>
                    <a:lnTo>
                      <a:pt x="34" y="24"/>
                    </a:lnTo>
                    <a:lnTo>
                      <a:pt x="29" y="24"/>
                    </a:lnTo>
                    <a:lnTo>
                      <a:pt x="24" y="24"/>
                    </a:lnTo>
                    <a:lnTo>
                      <a:pt x="24" y="24"/>
                    </a:lnTo>
                    <a:lnTo>
                      <a:pt x="19" y="24"/>
                    </a:lnTo>
                    <a:lnTo>
                      <a:pt x="14" y="24"/>
                    </a:lnTo>
                    <a:lnTo>
                      <a:pt x="14" y="24"/>
                    </a:lnTo>
                    <a:lnTo>
                      <a:pt x="10" y="24"/>
                    </a:lnTo>
                    <a:lnTo>
                      <a:pt x="5" y="24"/>
                    </a:lnTo>
                    <a:lnTo>
                      <a:pt x="5" y="24"/>
                    </a:lnTo>
                    <a:lnTo>
                      <a:pt x="0" y="24"/>
                    </a:lnTo>
                    <a:lnTo>
                      <a:pt x="0" y="24"/>
                    </a:lnTo>
                    <a:lnTo>
                      <a:pt x="0" y="24"/>
                    </a:lnTo>
                    <a:lnTo>
                      <a:pt x="0" y="24"/>
                    </a:lnTo>
                    <a:lnTo>
                      <a:pt x="0" y="19"/>
                    </a:lnTo>
                    <a:lnTo>
                      <a:pt x="0" y="19"/>
                    </a:lnTo>
                    <a:lnTo>
                      <a:pt x="0" y="19"/>
                    </a:lnTo>
                    <a:close/>
                  </a:path>
                </a:pathLst>
              </a:custGeom>
              <a:solidFill>
                <a:srgbClr val="D8B37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80" name="Freeform 256"/>
              <p:cNvSpPr>
                <a:spLocks/>
              </p:cNvSpPr>
              <p:nvPr/>
            </p:nvSpPr>
            <p:spPr bwMode="auto">
              <a:xfrm>
                <a:off x="2506" y="10813"/>
                <a:ext cx="115" cy="29"/>
              </a:xfrm>
              <a:custGeom>
                <a:avLst/>
                <a:gdLst/>
                <a:ahLst/>
                <a:cxnLst>
                  <a:cxn ang="0">
                    <a:pos x="5" y="19"/>
                  </a:cxn>
                  <a:cxn ang="0">
                    <a:pos x="5" y="14"/>
                  </a:cxn>
                  <a:cxn ang="0">
                    <a:pos x="5" y="14"/>
                  </a:cxn>
                  <a:cxn ang="0">
                    <a:pos x="5" y="14"/>
                  </a:cxn>
                  <a:cxn ang="0">
                    <a:pos x="5" y="9"/>
                  </a:cxn>
                  <a:cxn ang="0">
                    <a:pos x="10" y="9"/>
                  </a:cxn>
                  <a:cxn ang="0">
                    <a:pos x="14" y="9"/>
                  </a:cxn>
                  <a:cxn ang="0">
                    <a:pos x="14" y="5"/>
                  </a:cxn>
                  <a:cxn ang="0">
                    <a:pos x="19" y="0"/>
                  </a:cxn>
                  <a:cxn ang="0">
                    <a:pos x="24" y="0"/>
                  </a:cxn>
                  <a:cxn ang="0">
                    <a:pos x="29" y="0"/>
                  </a:cxn>
                  <a:cxn ang="0">
                    <a:pos x="38" y="0"/>
                  </a:cxn>
                  <a:cxn ang="0">
                    <a:pos x="48" y="0"/>
                  </a:cxn>
                  <a:cxn ang="0">
                    <a:pos x="53" y="0"/>
                  </a:cxn>
                  <a:cxn ang="0">
                    <a:pos x="62" y="0"/>
                  </a:cxn>
                  <a:cxn ang="0">
                    <a:pos x="67" y="0"/>
                  </a:cxn>
                  <a:cxn ang="0">
                    <a:pos x="72" y="0"/>
                  </a:cxn>
                  <a:cxn ang="0">
                    <a:pos x="72" y="0"/>
                  </a:cxn>
                  <a:cxn ang="0">
                    <a:pos x="77" y="0"/>
                  </a:cxn>
                  <a:cxn ang="0">
                    <a:pos x="86" y="0"/>
                  </a:cxn>
                  <a:cxn ang="0">
                    <a:pos x="96" y="0"/>
                  </a:cxn>
                  <a:cxn ang="0">
                    <a:pos x="101" y="5"/>
                  </a:cxn>
                  <a:cxn ang="0">
                    <a:pos x="105" y="5"/>
                  </a:cxn>
                  <a:cxn ang="0">
                    <a:pos x="110" y="5"/>
                  </a:cxn>
                  <a:cxn ang="0">
                    <a:pos x="115" y="9"/>
                  </a:cxn>
                  <a:cxn ang="0">
                    <a:pos x="110" y="14"/>
                  </a:cxn>
                  <a:cxn ang="0">
                    <a:pos x="101" y="19"/>
                  </a:cxn>
                  <a:cxn ang="0">
                    <a:pos x="91" y="19"/>
                  </a:cxn>
                  <a:cxn ang="0">
                    <a:pos x="77" y="24"/>
                  </a:cxn>
                  <a:cxn ang="0">
                    <a:pos x="67" y="24"/>
                  </a:cxn>
                  <a:cxn ang="0">
                    <a:pos x="67" y="24"/>
                  </a:cxn>
                  <a:cxn ang="0">
                    <a:pos x="62" y="24"/>
                  </a:cxn>
                  <a:cxn ang="0">
                    <a:pos x="58" y="24"/>
                  </a:cxn>
                  <a:cxn ang="0">
                    <a:pos x="53" y="24"/>
                  </a:cxn>
                  <a:cxn ang="0">
                    <a:pos x="48" y="29"/>
                  </a:cxn>
                  <a:cxn ang="0">
                    <a:pos x="48" y="29"/>
                  </a:cxn>
                  <a:cxn ang="0">
                    <a:pos x="43" y="29"/>
                  </a:cxn>
                  <a:cxn ang="0">
                    <a:pos x="43" y="24"/>
                  </a:cxn>
                  <a:cxn ang="0">
                    <a:pos x="38" y="24"/>
                  </a:cxn>
                  <a:cxn ang="0">
                    <a:pos x="34" y="24"/>
                  </a:cxn>
                  <a:cxn ang="0">
                    <a:pos x="29" y="24"/>
                  </a:cxn>
                  <a:cxn ang="0">
                    <a:pos x="19" y="24"/>
                  </a:cxn>
                  <a:cxn ang="0">
                    <a:pos x="10" y="24"/>
                  </a:cxn>
                  <a:cxn ang="0">
                    <a:pos x="5" y="24"/>
                  </a:cxn>
                  <a:cxn ang="0">
                    <a:pos x="0" y="19"/>
                  </a:cxn>
                </a:cxnLst>
                <a:rect l="0" t="0" r="r" b="b"/>
                <a:pathLst>
                  <a:path w="115" h="29">
                    <a:moveTo>
                      <a:pt x="5" y="19"/>
                    </a:moveTo>
                    <a:lnTo>
                      <a:pt x="5" y="19"/>
                    </a:lnTo>
                    <a:lnTo>
                      <a:pt x="5" y="19"/>
                    </a:lnTo>
                    <a:lnTo>
                      <a:pt x="5" y="19"/>
                    </a:lnTo>
                    <a:lnTo>
                      <a:pt x="5" y="19"/>
                    </a:lnTo>
                    <a:lnTo>
                      <a:pt x="5" y="14"/>
                    </a:lnTo>
                    <a:lnTo>
                      <a:pt x="5" y="14"/>
                    </a:lnTo>
                    <a:lnTo>
                      <a:pt x="5" y="14"/>
                    </a:lnTo>
                    <a:lnTo>
                      <a:pt x="5" y="14"/>
                    </a:lnTo>
                    <a:lnTo>
                      <a:pt x="5" y="14"/>
                    </a:lnTo>
                    <a:lnTo>
                      <a:pt x="5" y="14"/>
                    </a:lnTo>
                    <a:lnTo>
                      <a:pt x="5" y="14"/>
                    </a:lnTo>
                    <a:lnTo>
                      <a:pt x="5" y="14"/>
                    </a:lnTo>
                    <a:lnTo>
                      <a:pt x="5" y="9"/>
                    </a:lnTo>
                    <a:lnTo>
                      <a:pt x="5" y="9"/>
                    </a:lnTo>
                    <a:lnTo>
                      <a:pt x="10" y="9"/>
                    </a:lnTo>
                    <a:lnTo>
                      <a:pt x="10" y="9"/>
                    </a:lnTo>
                    <a:lnTo>
                      <a:pt x="10" y="9"/>
                    </a:lnTo>
                    <a:lnTo>
                      <a:pt x="14" y="9"/>
                    </a:lnTo>
                    <a:lnTo>
                      <a:pt x="14" y="9"/>
                    </a:lnTo>
                    <a:lnTo>
                      <a:pt x="14" y="9"/>
                    </a:lnTo>
                    <a:lnTo>
                      <a:pt x="14" y="5"/>
                    </a:lnTo>
                    <a:lnTo>
                      <a:pt x="14" y="5"/>
                    </a:lnTo>
                    <a:lnTo>
                      <a:pt x="14" y="5"/>
                    </a:lnTo>
                    <a:lnTo>
                      <a:pt x="19" y="5"/>
                    </a:lnTo>
                    <a:lnTo>
                      <a:pt x="19" y="5"/>
                    </a:lnTo>
                    <a:lnTo>
                      <a:pt x="19" y="0"/>
                    </a:lnTo>
                    <a:lnTo>
                      <a:pt x="19" y="0"/>
                    </a:lnTo>
                    <a:lnTo>
                      <a:pt x="19" y="0"/>
                    </a:lnTo>
                    <a:lnTo>
                      <a:pt x="24" y="0"/>
                    </a:lnTo>
                    <a:lnTo>
                      <a:pt x="24" y="0"/>
                    </a:lnTo>
                    <a:lnTo>
                      <a:pt x="24" y="0"/>
                    </a:lnTo>
                    <a:lnTo>
                      <a:pt x="29" y="0"/>
                    </a:lnTo>
                    <a:lnTo>
                      <a:pt x="29" y="0"/>
                    </a:lnTo>
                    <a:lnTo>
                      <a:pt x="34" y="0"/>
                    </a:lnTo>
                    <a:lnTo>
                      <a:pt x="38" y="0"/>
                    </a:lnTo>
                    <a:lnTo>
                      <a:pt x="38" y="0"/>
                    </a:lnTo>
                    <a:lnTo>
                      <a:pt x="43" y="0"/>
                    </a:lnTo>
                    <a:lnTo>
                      <a:pt x="48" y="0"/>
                    </a:lnTo>
                    <a:lnTo>
                      <a:pt x="48" y="0"/>
                    </a:lnTo>
                    <a:lnTo>
                      <a:pt x="53" y="0"/>
                    </a:lnTo>
                    <a:lnTo>
                      <a:pt x="53" y="0"/>
                    </a:lnTo>
                    <a:lnTo>
                      <a:pt x="58" y="0"/>
                    </a:lnTo>
                    <a:lnTo>
                      <a:pt x="58" y="0"/>
                    </a:lnTo>
                    <a:lnTo>
                      <a:pt x="62" y="0"/>
                    </a:lnTo>
                    <a:lnTo>
                      <a:pt x="62" y="0"/>
                    </a:lnTo>
                    <a:lnTo>
                      <a:pt x="62" y="0"/>
                    </a:lnTo>
                    <a:lnTo>
                      <a:pt x="67" y="0"/>
                    </a:lnTo>
                    <a:lnTo>
                      <a:pt x="67" y="0"/>
                    </a:lnTo>
                    <a:lnTo>
                      <a:pt x="67" y="0"/>
                    </a:lnTo>
                    <a:lnTo>
                      <a:pt x="72" y="0"/>
                    </a:lnTo>
                    <a:lnTo>
                      <a:pt x="72" y="0"/>
                    </a:lnTo>
                    <a:lnTo>
                      <a:pt x="72" y="0"/>
                    </a:lnTo>
                    <a:lnTo>
                      <a:pt x="72" y="0"/>
                    </a:lnTo>
                    <a:lnTo>
                      <a:pt x="72" y="0"/>
                    </a:lnTo>
                    <a:lnTo>
                      <a:pt x="72" y="0"/>
                    </a:lnTo>
                    <a:lnTo>
                      <a:pt x="77" y="0"/>
                    </a:lnTo>
                    <a:lnTo>
                      <a:pt x="77" y="0"/>
                    </a:lnTo>
                    <a:lnTo>
                      <a:pt x="82" y="0"/>
                    </a:lnTo>
                    <a:lnTo>
                      <a:pt x="86" y="0"/>
                    </a:lnTo>
                    <a:lnTo>
                      <a:pt x="86" y="0"/>
                    </a:lnTo>
                    <a:lnTo>
                      <a:pt x="91" y="0"/>
                    </a:lnTo>
                    <a:lnTo>
                      <a:pt x="96" y="0"/>
                    </a:lnTo>
                    <a:lnTo>
                      <a:pt x="96" y="0"/>
                    </a:lnTo>
                    <a:lnTo>
                      <a:pt x="96" y="0"/>
                    </a:lnTo>
                    <a:lnTo>
                      <a:pt x="101" y="5"/>
                    </a:lnTo>
                    <a:lnTo>
                      <a:pt x="101" y="5"/>
                    </a:lnTo>
                    <a:lnTo>
                      <a:pt x="101" y="5"/>
                    </a:lnTo>
                    <a:lnTo>
                      <a:pt x="105" y="5"/>
                    </a:lnTo>
                    <a:lnTo>
                      <a:pt x="105" y="5"/>
                    </a:lnTo>
                    <a:lnTo>
                      <a:pt x="105" y="5"/>
                    </a:lnTo>
                    <a:lnTo>
                      <a:pt x="110" y="5"/>
                    </a:lnTo>
                    <a:lnTo>
                      <a:pt x="110" y="5"/>
                    </a:lnTo>
                    <a:lnTo>
                      <a:pt x="110" y="9"/>
                    </a:lnTo>
                    <a:lnTo>
                      <a:pt x="115" y="9"/>
                    </a:lnTo>
                    <a:lnTo>
                      <a:pt x="115" y="14"/>
                    </a:lnTo>
                    <a:lnTo>
                      <a:pt x="110" y="14"/>
                    </a:lnTo>
                    <a:lnTo>
                      <a:pt x="110" y="14"/>
                    </a:lnTo>
                    <a:lnTo>
                      <a:pt x="110" y="14"/>
                    </a:lnTo>
                    <a:lnTo>
                      <a:pt x="105" y="19"/>
                    </a:lnTo>
                    <a:lnTo>
                      <a:pt x="101" y="19"/>
                    </a:lnTo>
                    <a:lnTo>
                      <a:pt x="101" y="19"/>
                    </a:lnTo>
                    <a:lnTo>
                      <a:pt x="96" y="19"/>
                    </a:lnTo>
                    <a:lnTo>
                      <a:pt x="91" y="19"/>
                    </a:lnTo>
                    <a:lnTo>
                      <a:pt x="86" y="24"/>
                    </a:lnTo>
                    <a:lnTo>
                      <a:pt x="82" y="24"/>
                    </a:lnTo>
                    <a:lnTo>
                      <a:pt x="77" y="24"/>
                    </a:lnTo>
                    <a:lnTo>
                      <a:pt x="72" y="24"/>
                    </a:lnTo>
                    <a:lnTo>
                      <a:pt x="72" y="24"/>
                    </a:lnTo>
                    <a:lnTo>
                      <a:pt x="67" y="24"/>
                    </a:lnTo>
                    <a:lnTo>
                      <a:pt x="67" y="24"/>
                    </a:lnTo>
                    <a:lnTo>
                      <a:pt x="67" y="24"/>
                    </a:lnTo>
                    <a:lnTo>
                      <a:pt x="67" y="24"/>
                    </a:lnTo>
                    <a:lnTo>
                      <a:pt x="67" y="24"/>
                    </a:lnTo>
                    <a:lnTo>
                      <a:pt x="62" y="24"/>
                    </a:lnTo>
                    <a:lnTo>
                      <a:pt x="62" y="24"/>
                    </a:lnTo>
                    <a:lnTo>
                      <a:pt x="62" y="24"/>
                    </a:lnTo>
                    <a:lnTo>
                      <a:pt x="62" y="24"/>
                    </a:lnTo>
                    <a:lnTo>
                      <a:pt x="58" y="24"/>
                    </a:lnTo>
                    <a:lnTo>
                      <a:pt x="58" y="24"/>
                    </a:lnTo>
                    <a:lnTo>
                      <a:pt x="53" y="24"/>
                    </a:lnTo>
                    <a:lnTo>
                      <a:pt x="53" y="24"/>
                    </a:lnTo>
                    <a:lnTo>
                      <a:pt x="53" y="24"/>
                    </a:lnTo>
                    <a:lnTo>
                      <a:pt x="48" y="24"/>
                    </a:lnTo>
                    <a:lnTo>
                      <a:pt x="48" y="29"/>
                    </a:lnTo>
                    <a:lnTo>
                      <a:pt x="48" y="29"/>
                    </a:lnTo>
                    <a:lnTo>
                      <a:pt x="48" y="29"/>
                    </a:lnTo>
                    <a:lnTo>
                      <a:pt x="48" y="29"/>
                    </a:lnTo>
                    <a:lnTo>
                      <a:pt x="48" y="29"/>
                    </a:lnTo>
                    <a:lnTo>
                      <a:pt x="43" y="29"/>
                    </a:lnTo>
                    <a:lnTo>
                      <a:pt x="43" y="29"/>
                    </a:lnTo>
                    <a:lnTo>
                      <a:pt x="43" y="29"/>
                    </a:lnTo>
                    <a:lnTo>
                      <a:pt x="43" y="29"/>
                    </a:lnTo>
                    <a:lnTo>
                      <a:pt x="43" y="24"/>
                    </a:lnTo>
                    <a:lnTo>
                      <a:pt x="43" y="24"/>
                    </a:lnTo>
                    <a:lnTo>
                      <a:pt x="38" y="24"/>
                    </a:lnTo>
                    <a:lnTo>
                      <a:pt x="38" y="24"/>
                    </a:lnTo>
                    <a:lnTo>
                      <a:pt x="38" y="24"/>
                    </a:lnTo>
                    <a:lnTo>
                      <a:pt x="38" y="24"/>
                    </a:lnTo>
                    <a:lnTo>
                      <a:pt x="34" y="24"/>
                    </a:lnTo>
                    <a:lnTo>
                      <a:pt x="34" y="24"/>
                    </a:lnTo>
                    <a:lnTo>
                      <a:pt x="34" y="24"/>
                    </a:lnTo>
                    <a:lnTo>
                      <a:pt x="29" y="24"/>
                    </a:lnTo>
                    <a:lnTo>
                      <a:pt x="24" y="24"/>
                    </a:lnTo>
                    <a:lnTo>
                      <a:pt x="24" y="24"/>
                    </a:lnTo>
                    <a:lnTo>
                      <a:pt x="19" y="24"/>
                    </a:lnTo>
                    <a:lnTo>
                      <a:pt x="14" y="24"/>
                    </a:lnTo>
                    <a:lnTo>
                      <a:pt x="14" y="24"/>
                    </a:lnTo>
                    <a:lnTo>
                      <a:pt x="10" y="24"/>
                    </a:lnTo>
                    <a:lnTo>
                      <a:pt x="5" y="24"/>
                    </a:lnTo>
                    <a:lnTo>
                      <a:pt x="5" y="24"/>
                    </a:lnTo>
                    <a:lnTo>
                      <a:pt x="5" y="24"/>
                    </a:lnTo>
                    <a:lnTo>
                      <a:pt x="5" y="24"/>
                    </a:lnTo>
                    <a:lnTo>
                      <a:pt x="0" y="24"/>
                    </a:lnTo>
                    <a:lnTo>
                      <a:pt x="0" y="19"/>
                    </a:lnTo>
                    <a:lnTo>
                      <a:pt x="5" y="19"/>
                    </a:lnTo>
                    <a:lnTo>
                      <a:pt x="5" y="19"/>
                    </a:lnTo>
                    <a:close/>
                  </a:path>
                </a:pathLst>
              </a:custGeom>
              <a:solidFill>
                <a:srgbClr val="CEAA7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81" name="Freeform 257"/>
              <p:cNvSpPr>
                <a:spLocks/>
              </p:cNvSpPr>
              <p:nvPr/>
            </p:nvSpPr>
            <p:spPr bwMode="auto">
              <a:xfrm>
                <a:off x="2511" y="10813"/>
                <a:ext cx="105" cy="24"/>
              </a:xfrm>
              <a:custGeom>
                <a:avLst/>
                <a:gdLst/>
                <a:ahLst/>
                <a:cxnLst>
                  <a:cxn ang="0">
                    <a:pos x="5" y="24"/>
                  </a:cxn>
                  <a:cxn ang="0">
                    <a:pos x="0" y="19"/>
                  </a:cxn>
                  <a:cxn ang="0">
                    <a:pos x="5" y="19"/>
                  </a:cxn>
                  <a:cxn ang="0">
                    <a:pos x="5" y="19"/>
                  </a:cxn>
                  <a:cxn ang="0">
                    <a:pos x="5" y="14"/>
                  </a:cxn>
                  <a:cxn ang="0">
                    <a:pos x="5" y="14"/>
                  </a:cxn>
                  <a:cxn ang="0">
                    <a:pos x="5" y="14"/>
                  </a:cxn>
                  <a:cxn ang="0">
                    <a:pos x="5" y="9"/>
                  </a:cxn>
                  <a:cxn ang="0">
                    <a:pos x="9" y="9"/>
                  </a:cxn>
                  <a:cxn ang="0">
                    <a:pos x="14" y="5"/>
                  </a:cxn>
                  <a:cxn ang="0">
                    <a:pos x="14" y="5"/>
                  </a:cxn>
                  <a:cxn ang="0">
                    <a:pos x="19" y="0"/>
                  </a:cxn>
                  <a:cxn ang="0">
                    <a:pos x="19" y="0"/>
                  </a:cxn>
                  <a:cxn ang="0">
                    <a:pos x="29" y="0"/>
                  </a:cxn>
                  <a:cxn ang="0">
                    <a:pos x="33" y="0"/>
                  </a:cxn>
                  <a:cxn ang="0">
                    <a:pos x="48" y="0"/>
                  </a:cxn>
                  <a:cxn ang="0">
                    <a:pos x="53" y="0"/>
                  </a:cxn>
                  <a:cxn ang="0">
                    <a:pos x="57" y="0"/>
                  </a:cxn>
                  <a:cxn ang="0">
                    <a:pos x="62" y="0"/>
                  </a:cxn>
                  <a:cxn ang="0">
                    <a:pos x="67" y="0"/>
                  </a:cxn>
                  <a:cxn ang="0">
                    <a:pos x="67" y="0"/>
                  </a:cxn>
                  <a:cxn ang="0">
                    <a:pos x="72" y="0"/>
                  </a:cxn>
                  <a:cxn ang="0">
                    <a:pos x="81" y="0"/>
                  </a:cxn>
                  <a:cxn ang="0">
                    <a:pos x="91" y="0"/>
                  </a:cxn>
                  <a:cxn ang="0">
                    <a:pos x="91" y="5"/>
                  </a:cxn>
                  <a:cxn ang="0">
                    <a:pos x="96" y="5"/>
                  </a:cxn>
                  <a:cxn ang="0">
                    <a:pos x="100" y="5"/>
                  </a:cxn>
                  <a:cxn ang="0">
                    <a:pos x="105" y="14"/>
                  </a:cxn>
                  <a:cxn ang="0">
                    <a:pos x="100" y="14"/>
                  </a:cxn>
                  <a:cxn ang="0">
                    <a:pos x="91" y="19"/>
                  </a:cxn>
                  <a:cxn ang="0">
                    <a:pos x="81" y="19"/>
                  </a:cxn>
                  <a:cxn ang="0">
                    <a:pos x="67" y="24"/>
                  </a:cxn>
                  <a:cxn ang="0">
                    <a:pos x="62" y="24"/>
                  </a:cxn>
                  <a:cxn ang="0">
                    <a:pos x="62" y="24"/>
                  </a:cxn>
                  <a:cxn ang="0">
                    <a:pos x="57" y="24"/>
                  </a:cxn>
                  <a:cxn ang="0">
                    <a:pos x="53" y="24"/>
                  </a:cxn>
                  <a:cxn ang="0">
                    <a:pos x="48" y="24"/>
                  </a:cxn>
                  <a:cxn ang="0">
                    <a:pos x="43" y="24"/>
                  </a:cxn>
                  <a:cxn ang="0">
                    <a:pos x="43" y="24"/>
                  </a:cxn>
                  <a:cxn ang="0">
                    <a:pos x="38" y="24"/>
                  </a:cxn>
                  <a:cxn ang="0">
                    <a:pos x="38" y="24"/>
                  </a:cxn>
                  <a:cxn ang="0">
                    <a:pos x="33" y="24"/>
                  </a:cxn>
                  <a:cxn ang="0">
                    <a:pos x="33" y="24"/>
                  </a:cxn>
                  <a:cxn ang="0">
                    <a:pos x="24" y="24"/>
                  </a:cxn>
                  <a:cxn ang="0">
                    <a:pos x="14" y="24"/>
                  </a:cxn>
                </a:cxnLst>
                <a:rect l="0" t="0" r="r" b="b"/>
                <a:pathLst>
                  <a:path w="105" h="24">
                    <a:moveTo>
                      <a:pt x="9" y="24"/>
                    </a:moveTo>
                    <a:lnTo>
                      <a:pt x="5" y="24"/>
                    </a:lnTo>
                    <a:lnTo>
                      <a:pt x="5" y="24"/>
                    </a:lnTo>
                    <a:lnTo>
                      <a:pt x="5" y="24"/>
                    </a:lnTo>
                    <a:lnTo>
                      <a:pt x="0" y="19"/>
                    </a:lnTo>
                    <a:lnTo>
                      <a:pt x="0" y="19"/>
                    </a:lnTo>
                    <a:lnTo>
                      <a:pt x="0" y="19"/>
                    </a:lnTo>
                    <a:lnTo>
                      <a:pt x="0" y="19"/>
                    </a:lnTo>
                    <a:lnTo>
                      <a:pt x="5" y="19"/>
                    </a:lnTo>
                    <a:lnTo>
                      <a:pt x="5" y="19"/>
                    </a:lnTo>
                    <a:lnTo>
                      <a:pt x="5" y="19"/>
                    </a:lnTo>
                    <a:lnTo>
                      <a:pt x="5" y="19"/>
                    </a:lnTo>
                    <a:lnTo>
                      <a:pt x="5" y="14"/>
                    </a:lnTo>
                    <a:lnTo>
                      <a:pt x="5" y="14"/>
                    </a:lnTo>
                    <a:lnTo>
                      <a:pt x="5" y="14"/>
                    </a:lnTo>
                    <a:lnTo>
                      <a:pt x="5" y="14"/>
                    </a:lnTo>
                    <a:lnTo>
                      <a:pt x="5" y="14"/>
                    </a:lnTo>
                    <a:lnTo>
                      <a:pt x="5" y="14"/>
                    </a:lnTo>
                    <a:lnTo>
                      <a:pt x="5" y="14"/>
                    </a:lnTo>
                    <a:lnTo>
                      <a:pt x="5" y="14"/>
                    </a:lnTo>
                    <a:lnTo>
                      <a:pt x="5" y="14"/>
                    </a:lnTo>
                    <a:lnTo>
                      <a:pt x="5" y="9"/>
                    </a:lnTo>
                    <a:lnTo>
                      <a:pt x="5" y="9"/>
                    </a:lnTo>
                    <a:lnTo>
                      <a:pt x="5" y="9"/>
                    </a:lnTo>
                    <a:lnTo>
                      <a:pt x="9" y="9"/>
                    </a:lnTo>
                    <a:lnTo>
                      <a:pt x="9" y="9"/>
                    </a:lnTo>
                    <a:lnTo>
                      <a:pt x="9" y="9"/>
                    </a:lnTo>
                    <a:lnTo>
                      <a:pt x="14" y="9"/>
                    </a:lnTo>
                    <a:lnTo>
                      <a:pt x="14" y="9"/>
                    </a:lnTo>
                    <a:lnTo>
                      <a:pt x="14" y="5"/>
                    </a:lnTo>
                    <a:lnTo>
                      <a:pt x="14" y="5"/>
                    </a:lnTo>
                    <a:lnTo>
                      <a:pt x="14" y="5"/>
                    </a:lnTo>
                    <a:lnTo>
                      <a:pt x="14" y="5"/>
                    </a:lnTo>
                    <a:lnTo>
                      <a:pt x="14" y="5"/>
                    </a:lnTo>
                    <a:lnTo>
                      <a:pt x="14" y="5"/>
                    </a:lnTo>
                    <a:lnTo>
                      <a:pt x="19" y="0"/>
                    </a:lnTo>
                    <a:lnTo>
                      <a:pt x="19" y="0"/>
                    </a:lnTo>
                    <a:lnTo>
                      <a:pt x="19" y="0"/>
                    </a:lnTo>
                    <a:lnTo>
                      <a:pt x="19" y="0"/>
                    </a:lnTo>
                    <a:lnTo>
                      <a:pt x="24" y="0"/>
                    </a:lnTo>
                    <a:lnTo>
                      <a:pt x="24" y="0"/>
                    </a:lnTo>
                    <a:lnTo>
                      <a:pt x="29" y="0"/>
                    </a:lnTo>
                    <a:lnTo>
                      <a:pt x="29" y="0"/>
                    </a:lnTo>
                    <a:lnTo>
                      <a:pt x="33" y="0"/>
                    </a:lnTo>
                    <a:lnTo>
                      <a:pt x="33" y="0"/>
                    </a:lnTo>
                    <a:lnTo>
                      <a:pt x="38" y="0"/>
                    </a:lnTo>
                    <a:lnTo>
                      <a:pt x="43" y="0"/>
                    </a:lnTo>
                    <a:lnTo>
                      <a:pt x="48" y="0"/>
                    </a:lnTo>
                    <a:lnTo>
                      <a:pt x="48" y="0"/>
                    </a:lnTo>
                    <a:lnTo>
                      <a:pt x="53" y="0"/>
                    </a:lnTo>
                    <a:lnTo>
                      <a:pt x="53" y="0"/>
                    </a:lnTo>
                    <a:lnTo>
                      <a:pt x="53" y="0"/>
                    </a:lnTo>
                    <a:lnTo>
                      <a:pt x="57" y="0"/>
                    </a:lnTo>
                    <a:lnTo>
                      <a:pt x="57" y="0"/>
                    </a:lnTo>
                    <a:lnTo>
                      <a:pt x="57" y="0"/>
                    </a:lnTo>
                    <a:lnTo>
                      <a:pt x="62" y="0"/>
                    </a:lnTo>
                    <a:lnTo>
                      <a:pt x="62" y="0"/>
                    </a:lnTo>
                    <a:lnTo>
                      <a:pt x="62" y="0"/>
                    </a:lnTo>
                    <a:lnTo>
                      <a:pt x="62" y="0"/>
                    </a:lnTo>
                    <a:lnTo>
                      <a:pt x="67" y="0"/>
                    </a:lnTo>
                    <a:lnTo>
                      <a:pt x="67" y="0"/>
                    </a:lnTo>
                    <a:lnTo>
                      <a:pt x="67" y="0"/>
                    </a:lnTo>
                    <a:lnTo>
                      <a:pt x="67" y="0"/>
                    </a:lnTo>
                    <a:lnTo>
                      <a:pt x="67" y="0"/>
                    </a:lnTo>
                    <a:lnTo>
                      <a:pt x="67" y="0"/>
                    </a:lnTo>
                    <a:lnTo>
                      <a:pt x="72" y="0"/>
                    </a:lnTo>
                    <a:lnTo>
                      <a:pt x="77" y="0"/>
                    </a:lnTo>
                    <a:lnTo>
                      <a:pt x="77" y="0"/>
                    </a:lnTo>
                    <a:lnTo>
                      <a:pt x="81" y="0"/>
                    </a:lnTo>
                    <a:lnTo>
                      <a:pt x="81" y="0"/>
                    </a:lnTo>
                    <a:lnTo>
                      <a:pt x="86" y="0"/>
                    </a:lnTo>
                    <a:lnTo>
                      <a:pt x="91" y="0"/>
                    </a:lnTo>
                    <a:lnTo>
                      <a:pt x="91" y="0"/>
                    </a:lnTo>
                    <a:lnTo>
                      <a:pt x="91" y="5"/>
                    </a:lnTo>
                    <a:lnTo>
                      <a:pt x="91" y="5"/>
                    </a:lnTo>
                    <a:lnTo>
                      <a:pt x="96" y="5"/>
                    </a:lnTo>
                    <a:lnTo>
                      <a:pt x="96" y="5"/>
                    </a:lnTo>
                    <a:lnTo>
                      <a:pt x="96" y="5"/>
                    </a:lnTo>
                    <a:lnTo>
                      <a:pt x="100" y="5"/>
                    </a:lnTo>
                    <a:lnTo>
                      <a:pt x="100" y="5"/>
                    </a:lnTo>
                    <a:lnTo>
                      <a:pt x="100" y="5"/>
                    </a:lnTo>
                    <a:lnTo>
                      <a:pt x="105" y="9"/>
                    </a:lnTo>
                    <a:lnTo>
                      <a:pt x="105" y="9"/>
                    </a:lnTo>
                    <a:lnTo>
                      <a:pt x="105" y="14"/>
                    </a:lnTo>
                    <a:lnTo>
                      <a:pt x="105" y="14"/>
                    </a:lnTo>
                    <a:lnTo>
                      <a:pt x="100" y="14"/>
                    </a:lnTo>
                    <a:lnTo>
                      <a:pt x="100" y="14"/>
                    </a:lnTo>
                    <a:lnTo>
                      <a:pt x="100" y="19"/>
                    </a:lnTo>
                    <a:lnTo>
                      <a:pt x="96" y="19"/>
                    </a:lnTo>
                    <a:lnTo>
                      <a:pt x="91" y="19"/>
                    </a:lnTo>
                    <a:lnTo>
                      <a:pt x="86" y="19"/>
                    </a:lnTo>
                    <a:lnTo>
                      <a:pt x="81" y="19"/>
                    </a:lnTo>
                    <a:lnTo>
                      <a:pt x="81" y="19"/>
                    </a:lnTo>
                    <a:lnTo>
                      <a:pt x="77" y="24"/>
                    </a:lnTo>
                    <a:lnTo>
                      <a:pt x="72" y="24"/>
                    </a:lnTo>
                    <a:lnTo>
                      <a:pt x="67" y="24"/>
                    </a:lnTo>
                    <a:lnTo>
                      <a:pt x="62" y="24"/>
                    </a:lnTo>
                    <a:lnTo>
                      <a:pt x="62" y="24"/>
                    </a:lnTo>
                    <a:lnTo>
                      <a:pt x="62" y="24"/>
                    </a:lnTo>
                    <a:lnTo>
                      <a:pt x="62" y="24"/>
                    </a:lnTo>
                    <a:lnTo>
                      <a:pt x="62" y="24"/>
                    </a:lnTo>
                    <a:lnTo>
                      <a:pt x="62" y="24"/>
                    </a:lnTo>
                    <a:lnTo>
                      <a:pt x="57" y="24"/>
                    </a:lnTo>
                    <a:lnTo>
                      <a:pt x="57" y="24"/>
                    </a:lnTo>
                    <a:lnTo>
                      <a:pt x="57" y="24"/>
                    </a:lnTo>
                    <a:lnTo>
                      <a:pt x="57" y="24"/>
                    </a:lnTo>
                    <a:lnTo>
                      <a:pt x="53" y="24"/>
                    </a:lnTo>
                    <a:lnTo>
                      <a:pt x="53" y="24"/>
                    </a:lnTo>
                    <a:lnTo>
                      <a:pt x="48" y="24"/>
                    </a:lnTo>
                    <a:lnTo>
                      <a:pt x="48" y="24"/>
                    </a:lnTo>
                    <a:lnTo>
                      <a:pt x="48" y="24"/>
                    </a:lnTo>
                    <a:lnTo>
                      <a:pt x="43" y="24"/>
                    </a:lnTo>
                    <a:lnTo>
                      <a:pt x="43" y="24"/>
                    </a:lnTo>
                    <a:lnTo>
                      <a:pt x="43" y="24"/>
                    </a:lnTo>
                    <a:lnTo>
                      <a:pt x="43" y="24"/>
                    </a:lnTo>
                    <a:lnTo>
                      <a:pt x="43" y="24"/>
                    </a:lnTo>
                    <a:lnTo>
                      <a:pt x="43" y="24"/>
                    </a:lnTo>
                    <a:lnTo>
                      <a:pt x="43" y="24"/>
                    </a:lnTo>
                    <a:lnTo>
                      <a:pt x="43" y="24"/>
                    </a:lnTo>
                    <a:lnTo>
                      <a:pt x="38" y="24"/>
                    </a:lnTo>
                    <a:lnTo>
                      <a:pt x="38" y="24"/>
                    </a:lnTo>
                    <a:lnTo>
                      <a:pt x="38" y="24"/>
                    </a:lnTo>
                    <a:lnTo>
                      <a:pt x="38" y="24"/>
                    </a:lnTo>
                    <a:lnTo>
                      <a:pt x="38" y="24"/>
                    </a:lnTo>
                    <a:lnTo>
                      <a:pt x="33" y="24"/>
                    </a:lnTo>
                    <a:lnTo>
                      <a:pt x="33" y="24"/>
                    </a:lnTo>
                    <a:lnTo>
                      <a:pt x="33" y="24"/>
                    </a:lnTo>
                    <a:lnTo>
                      <a:pt x="33" y="24"/>
                    </a:lnTo>
                    <a:lnTo>
                      <a:pt x="33" y="24"/>
                    </a:lnTo>
                    <a:lnTo>
                      <a:pt x="29" y="24"/>
                    </a:lnTo>
                    <a:lnTo>
                      <a:pt x="24" y="24"/>
                    </a:lnTo>
                    <a:lnTo>
                      <a:pt x="24" y="24"/>
                    </a:lnTo>
                    <a:lnTo>
                      <a:pt x="19" y="24"/>
                    </a:lnTo>
                    <a:lnTo>
                      <a:pt x="19" y="24"/>
                    </a:lnTo>
                    <a:lnTo>
                      <a:pt x="14" y="24"/>
                    </a:lnTo>
                    <a:lnTo>
                      <a:pt x="9" y="24"/>
                    </a:lnTo>
                    <a:lnTo>
                      <a:pt x="9" y="24"/>
                    </a:lnTo>
                    <a:close/>
                  </a:path>
                </a:pathLst>
              </a:custGeom>
              <a:solidFill>
                <a:srgbClr val="D9BD7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82" name="Freeform 258"/>
              <p:cNvSpPr>
                <a:spLocks/>
              </p:cNvSpPr>
              <p:nvPr/>
            </p:nvSpPr>
            <p:spPr bwMode="auto">
              <a:xfrm>
                <a:off x="2516" y="10813"/>
                <a:ext cx="95" cy="24"/>
              </a:xfrm>
              <a:custGeom>
                <a:avLst/>
                <a:gdLst/>
                <a:ahLst/>
                <a:cxnLst>
                  <a:cxn ang="0">
                    <a:pos x="4" y="19"/>
                  </a:cxn>
                  <a:cxn ang="0">
                    <a:pos x="0" y="19"/>
                  </a:cxn>
                  <a:cxn ang="0">
                    <a:pos x="0" y="19"/>
                  </a:cxn>
                  <a:cxn ang="0">
                    <a:pos x="4" y="14"/>
                  </a:cxn>
                  <a:cxn ang="0">
                    <a:pos x="4" y="14"/>
                  </a:cxn>
                  <a:cxn ang="0">
                    <a:pos x="0" y="14"/>
                  </a:cxn>
                  <a:cxn ang="0">
                    <a:pos x="4" y="14"/>
                  </a:cxn>
                  <a:cxn ang="0">
                    <a:pos x="4" y="9"/>
                  </a:cxn>
                  <a:cxn ang="0">
                    <a:pos x="9" y="9"/>
                  </a:cxn>
                  <a:cxn ang="0">
                    <a:pos x="14" y="9"/>
                  </a:cxn>
                  <a:cxn ang="0">
                    <a:pos x="14" y="5"/>
                  </a:cxn>
                  <a:cxn ang="0">
                    <a:pos x="14" y="5"/>
                  </a:cxn>
                  <a:cxn ang="0">
                    <a:pos x="19" y="0"/>
                  </a:cxn>
                  <a:cxn ang="0">
                    <a:pos x="24" y="0"/>
                  </a:cxn>
                  <a:cxn ang="0">
                    <a:pos x="33" y="0"/>
                  </a:cxn>
                  <a:cxn ang="0">
                    <a:pos x="43" y="0"/>
                  </a:cxn>
                  <a:cxn ang="0">
                    <a:pos x="48" y="0"/>
                  </a:cxn>
                  <a:cxn ang="0">
                    <a:pos x="52" y="0"/>
                  </a:cxn>
                  <a:cxn ang="0">
                    <a:pos x="57" y="0"/>
                  </a:cxn>
                  <a:cxn ang="0">
                    <a:pos x="57" y="0"/>
                  </a:cxn>
                  <a:cxn ang="0">
                    <a:pos x="62" y="0"/>
                  </a:cxn>
                  <a:cxn ang="0">
                    <a:pos x="67" y="0"/>
                  </a:cxn>
                  <a:cxn ang="0">
                    <a:pos x="76" y="0"/>
                  </a:cxn>
                  <a:cxn ang="0">
                    <a:pos x="81" y="0"/>
                  </a:cxn>
                  <a:cxn ang="0">
                    <a:pos x="86" y="5"/>
                  </a:cxn>
                  <a:cxn ang="0">
                    <a:pos x="91" y="5"/>
                  </a:cxn>
                  <a:cxn ang="0">
                    <a:pos x="91" y="5"/>
                  </a:cxn>
                  <a:cxn ang="0">
                    <a:pos x="95" y="9"/>
                  </a:cxn>
                  <a:cxn ang="0">
                    <a:pos x="91" y="14"/>
                  </a:cxn>
                  <a:cxn ang="0">
                    <a:pos x="86" y="19"/>
                  </a:cxn>
                  <a:cxn ang="0">
                    <a:pos x="72" y="19"/>
                  </a:cxn>
                  <a:cxn ang="0">
                    <a:pos x="62" y="24"/>
                  </a:cxn>
                  <a:cxn ang="0">
                    <a:pos x="57" y="24"/>
                  </a:cxn>
                  <a:cxn ang="0">
                    <a:pos x="57" y="24"/>
                  </a:cxn>
                  <a:cxn ang="0">
                    <a:pos x="52" y="24"/>
                  </a:cxn>
                  <a:cxn ang="0">
                    <a:pos x="48" y="24"/>
                  </a:cxn>
                  <a:cxn ang="0">
                    <a:pos x="43" y="24"/>
                  </a:cxn>
                  <a:cxn ang="0">
                    <a:pos x="38" y="24"/>
                  </a:cxn>
                  <a:cxn ang="0">
                    <a:pos x="38" y="24"/>
                  </a:cxn>
                  <a:cxn ang="0">
                    <a:pos x="38" y="24"/>
                  </a:cxn>
                  <a:cxn ang="0">
                    <a:pos x="33" y="24"/>
                  </a:cxn>
                  <a:cxn ang="0">
                    <a:pos x="33" y="24"/>
                  </a:cxn>
                  <a:cxn ang="0">
                    <a:pos x="28" y="24"/>
                  </a:cxn>
                  <a:cxn ang="0">
                    <a:pos x="19" y="24"/>
                  </a:cxn>
                  <a:cxn ang="0">
                    <a:pos x="14" y="24"/>
                  </a:cxn>
                </a:cxnLst>
                <a:rect l="0" t="0" r="r" b="b"/>
                <a:pathLst>
                  <a:path w="95" h="24">
                    <a:moveTo>
                      <a:pt x="4" y="24"/>
                    </a:moveTo>
                    <a:lnTo>
                      <a:pt x="4" y="24"/>
                    </a:lnTo>
                    <a:lnTo>
                      <a:pt x="4" y="19"/>
                    </a:lnTo>
                    <a:lnTo>
                      <a:pt x="0" y="19"/>
                    </a:lnTo>
                    <a:lnTo>
                      <a:pt x="0" y="19"/>
                    </a:lnTo>
                    <a:lnTo>
                      <a:pt x="0" y="19"/>
                    </a:lnTo>
                    <a:lnTo>
                      <a:pt x="0" y="19"/>
                    </a:lnTo>
                    <a:lnTo>
                      <a:pt x="0" y="19"/>
                    </a:lnTo>
                    <a:lnTo>
                      <a:pt x="0" y="19"/>
                    </a:lnTo>
                    <a:lnTo>
                      <a:pt x="4" y="19"/>
                    </a:lnTo>
                    <a:lnTo>
                      <a:pt x="4" y="19"/>
                    </a:lnTo>
                    <a:lnTo>
                      <a:pt x="4" y="14"/>
                    </a:lnTo>
                    <a:lnTo>
                      <a:pt x="4" y="14"/>
                    </a:lnTo>
                    <a:lnTo>
                      <a:pt x="4" y="14"/>
                    </a:lnTo>
                    <a:lnTo>
                      <a:pt x="4" y="14"/>
                    </a:lnTo>
                    <a:lnTo>
                      <a:pt x="4" y="14"/>
                    </a:lnTo>
                    <a:lnTo>
                      <a:pt x="0" y="14"/>
                    </a:lnTo>
                    <a:lnTo>
                      <a:pt x="0" y="14"/>
                    </a:lnTo>
                    <a:lnTo>
                      <a:pt x="4" y="14"/>
                    </a:lnTo>
                    <a:lnTo>
                      <a:pt x="4" y="14"/>
                    </a:lnTo>
                    <a:lnTo>
                      <a:pt x="4" y="14"/>
                    </a:lnTo>
                    <a:lnTo>
                      <a:pt x="4" y="9"/>
                    </a:lnTo>
                    <a:lnTo>
                      <a:pt x="4" y="9"/>
                    </a:lnTo>
                    <a:lnTo>
                      <a:pt x="4" y="9"/>
                    </a:lnTo>
                    <a:lnTo>
                      <a:pt x="4" y="9"/>
                    </a:lnTo>
                    <a:lnTo>
                      <a:pt x="9" y="9"/>
                    </a:lnTo>
                    <a:lnTo>
                      <a:pt x="9" y="9"/>
                    </a:lnTo>
                    <a:lnTo>
                      <a:pt x="9" y="9"/>
                    </a:lnTo>
                    <a:lnTo>
                      <a:pt x="9" y="9"/>
                    </a:lnTo>
                    <a:lnTo>
                      <a:pt x="14" y="9"/>
                    </a:lnTo>
                    <a:lnTo>
                      <a:pt x="14" y="5"/>
                    </a:lnTo>
                    <a:lnTo>
                      <a:pt x="14" y="5"/>
                    </a:lnTo>
                    <a:lnTo>
                      <a:pt x="14" y="5"/>
                    </a:lnTo>
                    <a:lnTo>
                      <a:pt x="14" y="5"/>
                    </a:lnTo>
                    <a:lnTo>
                      <a:pt x="14" y="5"/>
                    </a:lnTo>
                    <a:lnTo>
                      <a:pt x="14" y="5"/>
                    </a:lnTo>
                    <a:lnTo>
                      <a:pt x="14" y="0"/>
                    </a:lnTo>
                    <a:lnTo>
                      <a:pt x="19" y="0"/>
                    </a:lnTo>
                    <a:lnTo>
                      <a:pt x="19" y="0"/>
                    </a:lnTo>
                    <a:lnTo>
                      <a:pt x="19" y="0"/>
                    </a:lnTo>
                    <a:lnTo>
                      <a:pt x="19" y="0"/>
                    </a:lnTo>
                    <a:lnTo>
                      <a:pt x="24" y="0"/>
                    </a:lnTo>
                    <a:lnTo>
                      <a:pt x="28" y="0"/>
                    </a:lnTo>
                    <a:lnTo>
                      <a:pt x="28" y="0"/>
                    </a:lnTo>
                    <a:lnTo>
                      <a:pt x="33" y="0"/>
                    </a:lnTo>
                    <a:lnTo>
                      <a:pt x="33" y="0"/>
                    </a:lnTo>
                    <a:lnTo>
                      <a:pt x="38" y="0"/>
                    </a:lnTo>
                    <a:lnTo>
                      <a:pt x="43" y="0"/>
                    </a:lnTo>
                    <a:lnTo>
                      <a:pt x="43" y="0"/>
                    </a:lnTo>
                    <a:lnTo>
                      <a:pt x="48" y="0"/>
                    </a:lnTo>
                    <a:lnTo>
                      <a:pt x="48" y="0"/>
                    </a:lnTo>
                    <a:lnTo>
                      <a:pt x="48" y="0"/>
                    </a:lnTo>
                    <a:lnTo>
                      <a:pt x="52" y="0"/>
                    </a:lnTo>
                    <a:lnTo>
                      <a:pt x="52" y="0"/>
                    </a:lnTo>
                    <a:lnTo>
                      <a:pt x="52" y="0"/>
                    </a:lnTo>
                    <a:lnTo>
                      <a:pt x="57" y="0"/>
                    </a:lnTo>
                    <a:lnTo>
                      <a:pt x="57" y="0"/>
                    </a:lnTo>
                    <a:lnTo>
                      <a:pt x="57" y="0"/>
                    </a:lnTo>
                    <a:lnTo>
                      <a:pt x="57" y="0"/>
                    </a:lnTo>
                    <a:lnTo>
                      <a:pt x="57" y="0"/>
                    </a:lnTo>
                    <a:lnTo>
                      <a:pt x="62" y="0"/>
                    </a:lnTo>
                    <a:lnTo>
                      <a:pt x="62" y="0"/>
                    </a:lnTo>
                    <a:lnTo>
                      <a:pt x="62" y="0"/>
                    </a:lnTo>
                    <a:lnTo>
                      <a:pt x="62" y="0"/>
                    </a:lnTo>
                    <a:lnTo>
                      <a:pt x="62" y="0"/>
                    </a:lnTo>
                    <a:lnTo>
                      <a:pt x="67" y="0"/>
                    </a:lnTo>
                    <a:lnTo>
                      <a:pt x="67" y="0"/>
                    </a:lnTo>
                    <a:lnTo>
                      <a:pt x="72" y="0"/>
                    </a:lnTo>
                    <a:lnTo>
                      <a:pt x="76" y="0"/>
                    </a:lnTo>
                    <a:lnTo>
                      <a:pt x="76" y="0"/>
                    </a:lnTo>
                    <a:lnTo>
                      <a:pt x="81" y="0"/>
                    </a:lnTo>
                    <a:lnTo>
                      <a:pt x="81" y="0"/>
                    </a:lnTo>
                    <a:lnTo>
                      <a:pt x="81" y="5"/>
                    </a:lnTo>
                    <a:lnTo>
                      <a:pt x="86" y="5"/>
                    </a:lnTo>
                    <a:lnTo>
                      <a:pt x="86" y="5"/>
                    </a:lnTo>
                    <a:lnTo>
                      <a:pt x="86" y="5"/>
                    </a:lnTo>
                    <a:lnTo>
                      <a:pt x="86" y="5"/>
                    </a:lnTo>
                    <a:lnTo>
                      <a:pt x="91" y="5"/>
                    </a:lnTo>
                    <a:lnTo>
                      <a:pt x="91" y="5"/>
                    </a:lnTo>
                    <a:lnTo>
                      <a:pt x="91" y="5"/>
                    </a:lnTo>
                    <a:lnTo>
                      <a:pt x="91" y="5"/>
                    </a:lnTo>
                    <a:lnTo>
                      <a:pt x="95" y="9"/>
                    </a:lnTo>
                    <a:lnTo>
                      <a:pt x="95" y="9"/>
                    </a:lnTo>
                    <a:lnTo>
                      <a:pt x="95" y="9"/>
                    </a:lnTo>
                    <a:lnTo>
                      <a:pt x="95" y="14"/>
                    </a:lnTo>
                    <a:lnTo>
                      <a:pt x="95" y="14"/>
                    </a:lnTo>
                    <a:lnTo>
                      <a:pt x="91" y="14"/>
                    </a:lnTo>
                    <a:lnTo>
                      <a:pt x="91" y="14"/>
                    </a:lnTo>
                    <a:lnTo>
                      <a:pt x="86" y="14"/>
                    </a:lnTo>
                    <a:lnTo>
                      <a:pt x="86" y="19"/>
                    </a:lnTo>
                    <a:lnTo>
                      <a:pt x="81" y="19"/>
                    </a:lnTo>
                    <a:lnTo>
                      <a:pt x="76" y="19"/>
                    </a:lnTo>
                    <a:lnTo>
                      <a:pt x="72" y="19"/>
                    </a:lnTo>
                    <a:lnTo>
                      <a:pt x="72" y="19"/>
                    </a:lnTo>
                    <a:lnTo>
                      <a:pt x="67" y="24"/>
                    </a:lnTo>
                    <a:lnTo>
                      <a:pt x="62" y="24"/>
                    </a:lnTo>
                    <a:lnTo>
                      <a:pt x="57" y="24"/>
                    </a:lnTo>
                    <a:lnTo>
                      <a:pt x="57" y="24"/>
                    </a:lnTo>
                    <a:lnTo>
                      <a:pt x="57" y="24"/>
                    </a:lnTo>
                    <a:lnTo>
                      <a:pt x="57" y="24"/>
                    </a:lnTo>
                    <a:lnTo>
                      <a:pt x="57" y="24"/>
                    </a:lnTo>
                    <a:lnTo>
                      <a:pt x="57" y="24"/>
                    </a:lnTo>
                    <a:lnTo>
                      <a:pt x="52" y="24"/>
                    </a:lnTo>
                    <a:lnTo>
                      <a:pt x="52" y="24"/>
                    </a:lnTo>
                    <a:lnTo>
                      <a:pt x="52" y="24"/>
                    </a:lnTo>
                    <a:lnTo>
                      <a:pt x="52" y="24"/>
                    </a:lnTo>
                    <a:lnTo>
                      <a:pt x="48" y="24"/>
                    </a:lnTo>
                    <a:lnTo>
                      <a:pt x="48" y="24"/>
                    </a:lnTo>
                    <a:lnTo>
                      <a:pt x="43" y="24"/>
                    </a:lnTo>
                    <a:lnTo>
                      <a:pt x="43" y="24"/>
                    </a:lnTo>
                    <a:lnTo>
                      <a:pt x="43" y="24"/>
                    </a:lnTo>
                    <a:lnTo>
                      <a:pt x="43" y="24"/>
                    </a:lnTo>
                    <a:lnTo>
                      <a:pt x="38" y="24"/>
                    </a:lnTo>
                    <a:lnTo>
                      <a:pt x="38" y="24"/>
                    </a:lnTo>
                    <a:lnTo>
                      <a:pt x="38" y="24"/>
                    </a:lnTo>
                    <a:lnTo>
                      <a:pt x="38" y="24"/>
                    </a:lnTo>
                    <a:lnTo>
                      <a:pt x="38" y="24"/>
                    </a:lnTo>
                    <a:lnTo>
                      <a:pt x="38" y="24"/>
                    </a:lnTo>
                    <a:lnTo>
                      <a:pt x="38" y="24"/>
                    </a:lnTo>
                    <a:lnTo>
                      <a:pt x="38" y="24"/>
                    </a:lnTo>
                    <a:lnTo>
                      <a:pt x="38" y="24"/>
                    </a:lnTo>
                    <a:lnTo>
                      <a:pt x="33" y="24"/>
                    </a:lnTo>
                    <a:lnTo>
                      <a:pt x="33" y="24"/>
                    </a:lnTo>
                    <a:lnTo>
                      <a:pt x="33" y="24"/>
                    </a:lnTo>
                    <a:lnTo>
                      <a:pt x="33" y="24"/>
                    </a:lnTo>
                    <a:lnTo>
                      <a:pt x="33" y="24"/>
                    </a:lnTo>
                    <a:lnTo>
                      <a:pt x="28" y="24"/>
                    </a:lnTo>
                    <a:lnTo>
                      <a:pt x="28" y="24"/>
                    </a:lnTo>
                    <a:lnTo>
                      <a:pt x="28" y="24"/>
                    </a:lnTo>
                    <a:lnTo>
                      <a:pt x="24" y="24"/>
                    </a:lnTo>
                    <a:lnTo>
                      <a:pt x="24" y="24"/>
                    </a:lnTo>
                    <a:lnTo>
                      <a:pt x="19" y="24"/>
                    </a:lnTo>
                    <a:lnTo>
                      <a:pt x="19" y="24"/>
                    </a:lnTo>
                    <a:lnTo>
                      <a:pt x="14" y="24"/>
                    </a:lnTo>
                    <a:lnTo>
                      <a:pt x="14" y="24"/>
                    </a:lnTo>
                    <a:lnTo>
                      <a:pt x="9" y="24"/>
                    </a:lnTo>
                    <a:lnTo>
                      <a:pt x="4" y="24"/>
                    </a:lnTo>
                    <a:close/>
                  </a:path>
                </a:pathLst>
              </a:custGeom>
              <a:solidFill>
                <a:srgbClr val="E7D18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83" name="Freeform 259"/>
              <p:cNvSpPr>
                <a:spLocks/>
              </p:cNvSpPr>
              <p:nvPr/>
            </p:nvSpPr>
            <p:spPr bwMode="auto">
              <a:xfrm>
                <a:off x="2520" y="10813"/>
                <a:ext cx="87" cy="24"/>
              </a:xfrm>
              <a:custGeom>
                <a:avLst/>
                <a:gdLst/>
                <a:ahLst/>
                <a:cxnLst>
                  <a:cxn ang="0">
                    <a:pos x="5" y="14"/>
                  </a:cxn>
                  <a:cxn ang="0">
                    <a:pos x="5" y="14"/>
                  </a:cxn>
                  <a:cxn ang="0">
                    <a:pos x="0" y="14"/>
                  </a:cxn>
                  <a:cxn ang="0">
                    <a:pos x="0" y="9"/>
                  </a:cxn>
                  <a:cxn ang="0">
                    <a:pos x="5" y="9"/>
                  </a:cxn>
                  <a:cxn ang="0">
                    <a:pos x="5" y="9"/>
                  </a:cxn>
                  <a:cxn ang="0">
                    <a:pos x="10" y="9"/>
                  </a:cxn>
                  <a:cxn ang="0">
                    <a:pos x="10" y="5"/>
                  </a:cxn>
                  <a:cxn ang="0">
                    <a:pos x="15" y="5"/>
                  </a:cxn>
                  <a:cxn ang="0">
                    <a:pos x="15" y="0"/>
                  </a:cxn>
                  <a:cxn ang="0">
                    <a:pos x="20" y="0"/>
                  </a:cxn>
                  <a:cxn ang="0">
                    <a:pos x="29" y="0"/>
                  </a:cxn>
                  <a:cxn ang="0">
                    <a:pos x="34" y="0"/>
                  </a:cxn>
                  <a:cxn ang="0">
                    <a:pos x="44" y="0"/>
                  </a:cxn>
                  <a:cxn ang="0">
                    <a:pos x="48" y="0"/>
                  </a:cxn>
                  <a:cxn ang="0">
                    <a:pos x="53" y="0"/>
                  </a:cxn>
                  <a:cxn ang="0">
                    <a:pos x="53" y="0"/>
                  </a:cxn>
                  <a:cxn ang="0">
                    <a:pos x="58" y="0"/>
                  </a:cxn>
                  <a:cxn ang="0">
                    <a:pos x="58" y="0"/>
                  </a:cxn>
                  <a:cxn ang="0">
                    <a:pos x="68" y="0"/>
                  </a:cxn>
                  <a:cxn ang="0">
                    <a:pos x="72" y="0"/>
                  </a:cxn>
                  <a:cxn ang="0">
                    <a:pos x="77" y="5"/>
                  </a:cxn>
                  <a:cxn ang="0">
                    <a:pos x="82" y="5"/>
                  </a:cxn>
                  <a:cxn ang="0">
                    <a:pos x="87" y="5"/>
                  </a:cxn>
                  <a:cxn ang="0">
                    <a:pos x="87" y="9"/>
                  </a:cxn>
                  <a:cxn ang="0">
                    <a:pos x="87" y="14"/>
                  </a:cxn>
                  <a:cxn ang="0">
                    <a:pos x="82" y="14"/>
                  </a:cxn>
                  <a:cxn ang="0">
                    <a:pos x="72" y="19"/>
                  </a:cxn>
                  <a:cxn ang="0">
                    <a:pos x="63" y="19"/>
                  </a:cxn>
                  <a:cxn ang="0">
                    <a:pos x="53" y="24"/>
                  </a:cxn>
                  <a:cxn ang="0">
                    <a:pos x="53" y="24"/>
                  </a:cxn>
                  <a:cxn ang="0">
                    <a:pos x="48" y="19"/>
                  </a:cxn>
                  <a:cxn ang="0">
                    <a:pos x="44" y="19"/>
                  </a:cxn>
                  <a:cxn ang="0">
                    <a:pos x="39" y="24"/>
                  </a:cxn>
                  <a:cxn ang="0">
                    <a:pos x="39" y="24"/>
                  </a:cxn>
                  <a:cxn ang="0">
                    <a:pos x="34" y="24"/>
                  </a:cxn>
                  <a:cxn ang="0">
                    <a:pos x="34" y="24"/>
                  </a:cxn>
                  <a:cxn ang="0">
                    <a:pos x="34" y="24"/>
                  </a:cxn>
                  <a:cxn ang="0">
                    <a:pos x="29" y="24"/>
                  </a:cxn>
                  <a:cxn ang="0">
                    <a:pos x="29" y="19"/>
                  </a:cxn>
                  <a:cxn ang="0">
                    <a:pos x="20" y="19"/>
                  </a:cxn>
                  <a:cxn ang="0">
                    <a:pos x="15" y="19"/>
                  </a:cxn>
                  <a:cxn ang="0">
                    <a:pos x="5" y="19"/>
                  </a:cxn>
                  <a:cxn ang="0">
                    <a:pos x="0" y="19"/>
                  </a:cxn>
                  <a:cxn ang="0">
                    <a:pos x="0" y="19"/>
                  </a:cxn>
                </a:cxnLst>
                <a:rect l="0" t="0" r="r" b="b"/>
                <a:pathLst>
                  <a:path w="87" h="24">
                    <a:moveTo>
                      <a:pt x="0" y="14"/>
                    </a:moveTo>
                    <a:lnTo>
                      <a:pt x="0" y="14"/>
                    </a:lnTo>
                    <a:lnTo>
                      <a:pt x="5" y="14"/>
                    </a:lnTo>
                    <a:lnTo>
                      <a:pt x="5" y="14"/>
                    </a:lnTo>
                    <a:lnTo>
                      <a:pt x="5" y="14"/>
                    </a:lnTo>
                    <a:lnTo>
                      <a:pt x="5" y="14"/>
                    </a:lnTo>
                    <a:lnTo>
                      <a:pt x="0" y="14"/>
                    </a:lnTo>
                    <a:lnTo>
                      <a:pt x="0" y="14"/>
                    </a:lnTo>
                    <a:lnTo>
                      <a:pt x="0" y="14"/>
                    </a:lnTo>
                    <a:lnTo>
                      <a:pt x="0" y="14"/>
                    </a:lnTo>
                    <a:lnTo>
                      <a:pt x="0" y="14"/>
                    </a:lnTo>
                    <a:lnTo>
                      <a:pt x="0" y="9"/>
                    </a:lnTo>
                    <a:lnTo>
                      <a:pt x="0" y="9"/>
                    </a:lnTo>
                    <a:lnTo>
                      <a:pt x="5" y="9"/>
                    </a:lnTo>
                    <a:lnTo>
                      <a:pt x="5" y="9"/>
                    </a:lnTo>
                    <a:lnTo>
                      <a:pt x="5" y="9"/>
                    </a:lnTo>
                    <a:lnTo>
                      <a:pt x="5" y="9"/>
                    </a:lnTo>
                    <a:lnTo>
                      <a:pt x="5" y="9"/>
                    </a:lnTo>
                    <a:lnTo>
                      <a:pt x="10" y="9"/>
                    </a:lnTo>
                    <a:lnTo>
                      <a:pt x="10" y="9"/>
                    </a:lnTo>
                    <a:lnTo>
                      <a:pt x="10" y="9"/>
                    </a:lnTo>
                    <a:lnTo>
                      <a:pt x="10" y="9"/>
                    </a:lnTo>
                    <a:lnTo>
                      <a:pt x="10" y="5"/>
                    </a:lnTo>
                    <a:lnTo>
                      <a:pt x="10" y="5"/>
                    </a:lnTo>
                    <a:lnTo>
                      <a:pt x="10" y="5"/>
                    </a:lnTo>
                    <a:lnTo>
                      <a:pt x="15" y="5"/>
                    </a:lnTo>
                    <a:lnTo>
                      <a:pt x="15" y="5"/>
                    </a:lnTo>
                    <a:lnTo>
                      <a:pt x="15" y="5"/>
                    </a:lnTo>
                    <a:lnTo>
                      <a:pt x="15" y="0"/>
                    </a:lnTo>
                    <a:lnTo>
                      <a:pt x="15" y="0"/>
                    </a:lnTo>
                    <a:lnTo>
                      <a:pt x="20" y="0"/>
                    </a:lnTo>
                    <a:lnTo>
                      <a:pt x="20" y="0"/>
                    </a:lnTo>
                    <a:lnTo>
                      <a:pt x="20" y="0"/>
                    </a:lnTo>
                    <a:lnTo>
                      <a:pt x="24" y="0"/>
                    </a:lnTo>
                    <a:lnTo>
                      <a:pt x="24" y="0"/>
                    </a:lnTo>
                    <a:lnTo>
                      <a:pt x="29" y="0"/>
                    </a:lnTo>
                    <a:lnTo>
                      <a:pt x="29" y="0"/>
                    </a:lnTo>
                    <a:lnTo>
                      <a:pt x="34" y="0"/>
                    </a:lnTo>
                    <a:lnTo>
                      <a:pt x="34" y="0"/>
                    </a:lnTo>
                    <a:lnTo>
                      <a:pt x="39" y="0"/>
                    </a:lnTo>
                    <a:lnTo>
                      <a:pt x="39" y="0"/>
                    </a:lnTo>
                    <a:lnTo>
                      <a:pt x="44" y="0"/>
                    </a:lnTo>
                    <a:lnTo>
                      <a:pt x="44" y="0"/>
                    </a:lnTo>
                    <a:lnTo>
                      <a:pt x="44" y="0"/>
                    </a:lnTo>
                    <a:lnTo>
                      <a:pt x="48" y="0"/>
                    </a:lnTo>
                    <a:lnTo>
                      <a:pt x="48" y="0"/>
                    </a:lnTo>
                    <a:lnTo>
                      <a:pt x="48" y="0"/>
                    </a:lnTo>
                    <a:lnTo>
                      <a:pt x="53" y="0"/>
                    </a:lnTo>
                    <a:lnTo>
                      <a:pt x="53" y="0"/>
                    </a:lnTo>
                    <a:lnTo>
                      <a:pt x="53" y="0"/>
                    </a:lnTo>
                    <a:lnTo>
                      <a:pt x="53" y="0"/>
                    </a:lnTo>
                    <a:lnTo>
                      <a:pt x="53" y="0"/>
                    </a:lnTo>
                    <a:lnTo>
                      <a:pt x="53" y="0"/>
                    </a:lnTo>
                    <a:lnTo>
                      <a:pt x="58" y="0"/>
                    </a:lnTo>
                    <a:lnTo>
                      <a:pt x="58" y="0"/>
                    </a:lnTo>
                    <a:lnTo>
                      <a:pt x="58" y="0"/>
                    </a:lnTo>
                    <a:lnTo>
                      <a:pt x="58" y="0"/>
                    </a:lnTo>
                    <a:lnTo>
                      <a:pt x="63" y="0"/>
                    </a:lnTo>
                    <a:lnTo>
                      <a:pt x="63" y="0"/>
                    </a:lnTo>
                    <a:lnTo>
                      <a:pt x="68" y="0"/>
                    </a:lnTo>
                    <a:lnTo>
                      <a:pt x="68" y="0"/>
                    </a:lnTo>
                    <a:lnTo>
                      <a:pt x="72" y="0"/>
                    </a:lnTo>
                    <a:lnTo>
                      <a:pt x="72" y="0"/>
                    </a:lnTo>
                    <a:lnTo>
                      <a:pt x="77" y="0"/>
                    </a:lnTo>
                    <a:lnTo>
                      <a:pt x="77" y="5"/>
                    </a:lnTo>
                    <a:lnTo>
                      <a:pt x="77" y="5"/>
                    </a:lnTo>
                    <a:lnTo>
                      <a:pt x="77" y="5"/>
                    </a:lnTo>
                    <a:lnTo>
                      <a:pt x="82" y="5"/>
                    </a:lnTo>
                    <a:lnTo>
                      <a:pt x="82" y="5"/>
                    </a:lnTo>
                    <a:lnTo>
                      <a:pt x="82" y="5"/>
                    </a:lnTo>
                    <a:lnTo>
                      <a:pt x="82" y="5"/>
                    </a:lnTo>
                    <a:lnTo>
                      <a:pt x="87" y="5"/>
                    </a:lnTo>
                    <a:lnTo>
                      <a:pt x="87" y="5"/>
                    </a:lnTo>
                    <a:lnTo>
                      <a:pt x="87" y="9"/>
                    </a:lnTo>
                    <a:lnTo>
                      <a:pt x="87" y="9"/>
                    </a:lnTo>
                    <a:lnTo>
                      <a:pt x="87" y="9"/>
                    </a:lnTo>
                    <a:lnTo>
                      <a:pt x="87" y="14"/>
                    </a:lnTo>
                    <a:lnTo>
                      <a:pt x="87" y="14"/>
                    </a:lnTo>
                    <a:lnTo>
                      <a:pt x="87" y="14"/>
                    </a:lnTo>
                    <a:lnTo>
                      <a:pt x="82" y="14"/>
                    </a:lnTo>
                    <a:lnTo>
                      <a:pt x="82" y="14"/>
                    </a:lnTo>
                    <a:lnTo>
                      <a:pt x="77" y="14"/>
                    </a:lnTo>
                    <a:lnTo>
                      <a:pt x="72" y="19"/>
                    </a:lnTo>
                    <a:lnTo>
                      <a:pt x="72" y="19"/>
                    </a:lnTo>
                    <a:lnTo>
                      <a:pt x="68" y="19"/>
                    </a:lnTo>
                    <a:lnTo>
                      <a:pt x="63" y="19"/>
                    </a:lnTo>
                    <a:lnTo>
                      <a:pt x="63" y="19"/>
                    </a:lnTo>
                    <a:lnTo>
                      <a:pt x="58" y="19"/>
                    </a:lnTo>
                    <a:lnTo>
                      <a:pt x="53" y="24"/>
                    </a:lnTo>
                    <a:lnTo>
                      <a:pt x="53" y="24"/>
                    </a:lnTo>
                    <a:lnTo>
                      <a:pt x="53" y="24"/>
                    </a:lnTo>
                    <a:lnTo>
                      <a:pt x="53" y="24"/>
                    </a:lnTo>
                    <a:lnTo>
                      <a:pt x="53" y="24"/>
                    </a:lnTo>
                    <a:lnTo>
                      <a:pt x="48" y="19"/>
                    </a:lnTo>
                    <a:lnTo>
                      <a:pt x="48" y="19"/>
                    </a:lnTo>
                    <a:lnTo>
                      <a:pt x="48" y="19"/>
                    </a:lnTo>
                    <a:lnTo>
                      <a:pt x="48" y="19"/>
                    </a:lnTo>
                    <a:lnTo>
                      <a:pt x="48" y="19"/>
                    </a:lnTo>
                    <a:lnTo>
                      <a:pt x="44" y="19"/>
                    </a:lnTo>
                    <a:lnTo>
                      <a:pt x="44" y="19"/>
                    </a:lnTo>
                    <a:lnTo>
                      <a:pt x="44" y="19"/>
                    </a:lnTo>
                    <a:lnTo>
                      <a:pt x="39" y="24"/>
                    </a:lnTo>
                    <a:lnTo>
                      <a:pt x="39" y="24"/>
                    </a:lnTo>
                    <a:lnTo>
                      <a:pt x="39" y="24"/>
                    </a:lnTo>
                    <a:lnTo>
                      <a:pt x="39" y="24"/>
                    </a:lnTo>
                    <a:lnTo>
                      <a:pt x="34" y="24"/>
                    </a:lnTo>
                    <a:lnTo>
                      <a:pt x="34" y="24"/>
                    </a:lnTo>
                    <a:lnTo>
                      <a:pt x="34" y="24"/>
                    </a:lnTo>
                    <a:lnTo>
                      <a:pt x="34" y="24"/>
                    </a:lnTo>
                    <a:lnTo>
                      <a:pt x="34" y="24"/>
                    </a:lnTo>
                    <a:lnTo>
                      <a:pt x="34" y="24"/>
                    </a:lnTo>
                    <a:lnTo>
                      <a:pt x="34" y="24"/>
                    </a:lnTo>
                    <a:lnTo>
                      <a:pt x="34" y="24"/>
                    </a:lnTo>
                    <a:lnTo>
                      <a:pt x="34" y="24"/>
                    </a:lnTo>
                    <a:lnTo>
                      <a:pt x="34" y="24"/>
                    </a:lnTo>
                    <a:lnTo>
                      <a:pt x="29" y="24"/>
                    </a:lnTo>
                    <a:lnTo>
                      <a:pt x="29" y="24"/>
                    </a:lnTo>
                    <a:lnTo>
                      <a:pt x="29" y="19"/>
                    </a:lnTo>
                    <a:lnTo>
                      <a:pt x="29" y="19"/>
                    </a:lnTo>
                    <a:lnTo>
                      <a:pt x="29" y="19"/>
                    </a:lnTo>
                    <a:lnTo>
                      <a:pt x="24" y="19"/>
                    </a:lnTo>
                    <a:lnTo>
                      <a:pt x="24" y="19"/>
                    </a:lnTo>
                    <a:lnTo>
                      <a:pt x="20" y="19"/>
                    </a:lnTo>
                    <a:lnTo>
                      <a:pt x="20" y="19"/>
                    </a:lnTo>
                    <a:lnTo>
                      <a:pt x="15" y="19"/>
                    </a:lnTo>
                    <a:lnTo>
                      <a:pt x="15" y="19"/>
                    </a:lnTo>
                    <a:lnTo>
                      <a:pt x="10" y="19"/>
                    </a:lnTo>
                    <a:lnTo>
                      <a:pt x="10" y="19"/>
                    </a:lnTo>
                    <a:lnTo>
                      <a:pt x="5" y="19"/>
                    </a:lnTo>
                    <a:lnTo>
                      <a:pt x="5" y="19"/>
                    </a:lnTo>
                    <a:lnTo>
                      <a:pt x="0" y="19"/>
                    </a:lnTo>
                    <a:lnTo>
                      <a:pt x="0" y="19"/>
                    </a:lnTo>
                    <a:lnTo>
                      <a:pt x="0" y="19"/>
                    </a:lnTo>
                    <a:lnTo>
                      <a:pt x="0" y="19"/>
                    </a:lnTo>
                    <a:lnTo>
                      <a:pt x="0" y="19"/>
                    </a:lnTo>
                    <a:lnTo>
                      <a:pt x="0" y="19"/>
                    </a:lnTo>
                    <a:lnTo>
                      <a:pt x="0" y="14"/>
                    </a:lnTo>
                    <a:close/>
                  </a:path>
                </a:pathLst>
              </a:custGeom>
              <a:solidFill>
                <a:srgbClr val="F4EB9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84" name="Freeform 260"/>
              <p:cNvSpPr>
                <a:spLocks/>
              </p:cNvSpPr>
              <p:nvPr/>
            </p:nvSpPr>
            <p:spPr bwMode="auto">
              <a:xfrm>
                <a:off x="2530" y="10818"/>
                <a:ext cx="72" cy="9"/>
              </a:xfrm>
              <a:custGeom>
                <a:avLst/>
                <a:gdLst/>
                <a:ahLst/>
                <a:cxnLst>
                  <a:cxn ang="0">
                    <a:pos x="10" y="4"/>
                  </a:cxn>
                  <a:cxn ang="0">
                    <a:pos x="10" y="4"/>
                  </a:cxn>
                  <a:cxn ang="0">
                    <a:pos x="10" y="4"/>
                  </a:cxn>
                  <a:cxn ang="0">
                    <a:pos x="14" y="0"/>
                  </a:cxn>
                  <a:cxn ang="0">
                    <a:pos x="19" y="0"/>
                  </a:cxn>
                  <a:cxn ang="0">
                    <a:pos x="29" y="0"/>
                  </a:cxn>
                  <a:cxn ang="0">
                    <a:pos x="34" y="0"/>
                  </a:cxn>
                  <a:cxn ang="0">
                    <a:pos x="43" y="0"/>
                  </a:cxn>
                  <a:cxn ang="0">
                    <a:pos x="53" y="0"/>
                  </a:cxn>
                  <a:cxn ang="0">
                    <a:pos x="53" y="0"/>
                  </a:cxn>
                  <a:cxn ang="0">
                    <a:pos x="53" y="0"/>
                  </a:cxn>
                  <a:cxn ang="0">
                    <a:pos x="58" y="0"/>
                  </a:cxn>
                  <a:cxn ang="0">
                    <a:pos x="58" y="0"/>
                  </a:cxn>
                  <a:cxn ang="0">
                    <a:pos x="62" y="0"/>
                  </a:cxn>
                  <a:cxn ang="0">
                    <a:pos x="62" y="0"/>
                  </a:cxn>
                  <a:cxn ang="0">
                    <a:pos x="67" y="0"/>
                  </a:cxn>
                  <a:cxn ang="0">
                    <a:pos x="67" y="0"/>
                  </a:cxn>
                  <a:cxn ang="0">
                    <a:pos x="72" y="0"/>
                  </a:cxn>
                  <a:cxn ang="0">
                    <a:pos x="72" y="4"/>
                  </a:cxn>
                  <a:cxn ang="0">
                    <a:pos x="72" y="4"/>
                  </a:cxn>
                  <a:cxn ang="0">
                    <a:pos x="72" y="4"/>
                  </a:cxn>
                  <a:cxn ang="0">
                    <a:pos x="72" y="4"/>
                  </a:cxn>
                  <a:cxn ang="0">
                    <a:pos x="72" y="4"/>
                  </a:cxn>
                  <a:cxn ang="0">
                    <a:pos x="67" y="9"/>
                  </a:cxn>
                  <a:cxn ang="0">
                    <a:pos x="67" y="9"/>
                  </a:cxn>
                  <a:cxn ang="0">
                    <a:pos x="62" y="9"/>
                  </a:cxn>
                  <a:cxn ang="0">
                    <a:pos x="62" y="9"/>
                  </a:cxn>
                  <a:cxn ang="0">
                    <a:pos x="58" y="9"/>
                  </a:cxn>
                  <a:cxn ang="0">
                    <a:pos x="53" y="9"/>
                  </a:cxn>
                  <a:cxn ang="0">
                    <a:pos x="53" y="9"/>
                  </a:cxn>
                  <a:cxn ang="0">
                    <a:pos x="48" y="9"/>
                  </a:cxn>
                  <a:cxn ang="0">
                    <a:pos x="48" y="9"/>
                  </a:cxn>
                  <a:cxn ang="0">
                    <a:pos x="48" y="9"/>
                  </a:cxn>
                  <a:cxn ang="0">
                    <a:pos x="53" y="9"/>
                  </a:cxn>
                  <a:cxn ang="0">
                    <a:pos x="53" y="9"/>
                  </a:cxn>
                  <a:cxn ang="0">
                    <a:pos x="53" y="4"/>
                  </a:cxn>
                  <a:cxn ang="0">
                    <a:pos x="48" y="4"/>
                  </a:cxn>
                  <a:cxn ang="0">
                    <a:pos x="48" y="4"/>
                  </a:cxn>
                  <a:cxn ang="0">
                    <a:pos x="43" y="4"/>
                  </a:cxn>
                  <a:cxn ang="0">
                    <a:pos x="43" y="4"/>
                  </a:cxn>
                  <a:cxn ang="0">
                    <a:pos x="38" y="4"/>
                  </a:cxn>
                  <a:cxn ang="0">
                    <a:pos x="38" y="4"/>
                  </a:cxn>
                  <a:cxn ang="0">
                    <a:pos x="34" y="4"/>
                  </a:cxn>
                  <a:cxn ang="0">
                    <a:pos x="29" y="4"/>
                  </a:cxn>
                  <a:cxn ang="0">
                    <a:pos x="24" y="4"/>
                  </a:cxn>
                  <a:cxn ang="0">
                    <a:pos x="19" y="4"/>
                  </a:cxn>
                  <a:cxn ang="0">
                    <a:pos x="14" y="4"/>
                  </a:cxn>
                  <a:cxn ang="0">
                    <a:pos x="10" y="4"/>
                  </a:cxn>
                  <a:cxn ang="0">
                    <a:pos x="10" y="4"/>
                  </a:cxn>
                  <a:cxn ang="0">
                    <a:pos x="5" y="4"/>
                  </a:cxn>
                  <a:cxn ang="0">
                    <a:pos x="5" y="4"/>
                  </a:cxn>
                  <a:cxn ang="0">
                    <a:pos x="0" y="4"/>
                  </a:cxn>
                  <a:cxn ang="0">
                    <a:pos x="0" y="4"/>
                  </a:cxn>
                  <a:cxn ang="0">
                    <a:pos x="0" y="4"/>
                  </a:cxn>
                  <a:cxn ang="0">
                    <a:pos x="5" y="4"/>
                  </a:cxn>
                  <a:cxn ang="0">
                    <a:pos x="5" y="4"/>
                  </a:cxn>
                  <a:cxn ang="0">
                    <a:pos x="10" y="4"/>
                  </a:cxn>
                </a:cxnLst>
                <a:rect l="0" t="0" r="r" b="b"/>
                <a:pathLst>
                  <a:path w="72" h="9">
                    <a:moveTo>
                      <a:pt x="10" y="4"/>
                    </a:moveTo>
                    <a:lnTo>
                      <a:pt x="10" y="4"/>
                    </a:lnTo>
                    <a:lnTo>
                      <a:pt x="10" y="4"/>
                    </a:lnTo>
                    <a:lnTo>
                      <a:pt x="14" y="0"/>
                    </a:lnTo>
                    <a:lnTo>
                      <a:pt x="19" y="0"/>
                    </a:lnTo>
                    <a:lnTo>
                      <a:pt x="29" y="0"/>
                    </a:lnTo>
                    <a:lnTo>
                      <a:pt x="34" y="0"/>
                    </a:lnTo>
                    <a:lnTo>
                      <a:pt x="43" y="0"/>
                    </a:lnTo>
                    <a:lnTo>
                      <a:pt x="53" y="0"/>
                    </a:lnTo>
                    <a:lnTo>
                      <a:pt x="53" y="0"/>
                    </a:lnTo>
                    <a:lnTo>
                      <a:pt x="53" y="0"/>
                    </a:lnTo>
                    <a:lnTo>
                      <a:pt x="58" y="0"/>
                    </a:lnTo>
                    <a:lnTo>
                      <a:pt x="58" y="0"/>
                    </a:lnTo>
                    <a:lnTo>
                      <a:pt x="62" y="0"/>
                    </a:lnTo>
                    <a:lnTo>
                      <a:pt x="62" y="0"/>
                    </a:lnTo>
                    <a:lnTo>
                      <a:pt x="67" y="0"/>
                    </a:lnTo>
                    <a:lnTo>
                      <a:pt x="67" y="0"/>
                    </a:lnTo>
                    <a:lnTo>
                      <a:pt x="72" y="0"/>
                    </a:lnTo>
                    <a:lnTo>
                      <a:pt x="72" y="4"/>
                    </a:lnTo>
                    <a:lnTo>
                      <a:pt x="72" y="4"/>
                    </a:lnTo>
                    <a:lnTo>
                      <a:pt x="72" y="4"/>
                    </a:lnTo>
                    <a:lnTo>
                      <a:pt x="72" y="4"/>
                    </a:lnTo>
                    <a:lnTo>
                      <a:pt x="72" y="4"/>
                    </a:lnTo>
                    <a:lnTo>
                      <a:pt x="67" y="9"/>
                    </a:lnTo>
                    <a:lnTo>
                      <a:pt x="67" y="9"/>
                    </a:lnTo>
                    <a:lnTo>
                      <a:pt x="62" y="9"/>
                    </a:lnTo>
                    <a:lnTo>
                      <a:pt x="62" y="9"/>
                    </a:lnTo>
                    <a:lnTo>
                      <a:pt x="58" y="9"/>
                    </a:lnTo>
                    <a:lnTo>
                      <a:pt x="53" y="9"/>
                    </a:lnTo>
                    <a:lnTo>
                      <a:pt x="53" y="9"/>
                    </a:lnTo>
                    <a:lnTo>
                      <a:pt x="48" y="9"/>
                    </a:lnTo>
                    <a:lnTo>
                      <a:pt x="48" y="9"/>
                    </a:lnTo>
                    <a:lnTo>
                      <a:pt x="48" y="9"/>
                    </a:lnTo>
                    <a:lnTo>
                      <a:pt x="53" y="9"/>
                    </a:lnTo>
                    <a:lnTo>
                      <a:pt x="53" y="9"/>
                    </a:lnTo>
                    <a:lnTo>
                      <a:pt x="53" y="4"/>
                    </a:lnTo>
                    <a:lnTo>
                      <a:pt x="48" y="4"/>
                    </a:lnTo>
                    <a:lnTo>
                      <a:pt x="48" y="4"/>
                    </a:lnTo>
                    <a:lnTo>
                      <a:pt x="43" y="4"/>
                    </a:lnTo>
                    <a:lnTo>
                      <a:pt x="43" y="4"/>
                    </a:lnTo>
                    <a:lnTo>
                      <a:pt x="38" y="4"/>
                    </a:lnTo>
                    <a:lnTo>
                      <a:pt x="38" y="4"/>
                    </a:lnTo>
                    <a:lnTo>
                      <a:pt x="34" y="4"/>
                    </a:lnTo>
                    <a:lnTo>
                      <a:pt x="29" y="4"/>
                    </a:lnTo>
                    <a:lnTo>
                      <a:pt x="24" y="4"/>
                    </a:lnTo>
                    <a:lnTo>
                      <a:pt x="19" y="4"/>
                    </a:lnTo>
                    <a:lnTo>
                      <a:pt x="14" y="4"/>
                    </a:lnTo>
                    <a:lnTo>
                      <a:pt x="10" y="4"/>
                    </a:lnTo>
                    <a:lnTo>
                      <a:pt x="10" y="4"/>
                    </a:lnTo>
                    <a:lnTo>
                      <a:pt x="5" y="4"/>
                    </a:lnTo>
                    <a:lnTo>
                      <a:pt x="5" y="4"/>
                    </a:lnTo>
                    <a:lnTo>
                      <a:pt x="0" y="4"/>
                    </a:lnTo>
                    <a:lnTo>
                      <a:pt x="0" y="4"/>
                    </a:lnTo>
                    <a:lnTo>
                      <a:pt x="0" y="4"/>
                    </a:lnTo>
                    <a:lnTo>
                      <a:pt x="5" y="4"/>
                    </a:lnTo>
                    <a:lnTo>
                      <a:pt x="5" y="4"/>
                    </a:lnTo>
                    <a:lnTo>
                      <a:pt x="10" y="4"/>
                    </a:lnTo>
                    <a:close/>
                  </a:path>
                </a:pathLst>
              </a:custGeom>
              <a:solidFill>
                <a:srgbClr val="F4EB9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85" name="Freeform 261"/>
              <p:cNvSpPr>
                <a:spLocks/>
              </p:cNvSpPr>
              <p:nvPr/>
            </p:nvSpPr>
            <p:spPr bwMode="auto">
              <a:xfrm>
                <a:off x="2535" y="10818"/>
                <a:ext cx="67" cy="9"/>
              </a:xfrm>
              <a:custGeom>
                <a:avLst/>
                <a:gdLst/>
                <a:ahLst/>
                <a:cxnLst>
                  <a:cxn ang="0">
                    <a:pos x="38" y="4"/>
                  </a:cxn>
                  <a:cxn ang="0">
                    <a:pos x="38" y="4"/>
                  </a:cxn>
                  <a:cxn ang="0">
                    <a:pos x="33" y="4"/>
                  </a:cxn>
                  <a:cxn ang="0">
                    <a:pos x="29" y="4"/>
                  </a:cxn>
                  <a:cxn ang="0">
                    <a:pos x="24" y="4"/>
                  </a:cxn>
                  <a:cxn ang="0">
                    <a:pos x="19" y="4"/>
                  </a:cxn>
                  <a:cxn ang="0">
                    <a:pos x="14" y="4"/>
                  </a:cxn>
                  <a:cxn ang="0">
                    <a:pos x="9" y="4"/>
                  </a:cxn>
                  <a:cxn ang="0">
                    <a:pos x="9" y="4"/>
                  </a:cxn>
                  <a:cxn ang="0">
                    <a:pos x="5" y="4"/>
                  </a:cxn>
                  <a:cxn ang="0">
                    <a:pos x="5" y="4"/>
                  </a:cxn>
                  <a:cxn ang="0">
                    <a:pos x="5" y="4"/>
                  </a:cxn>
                  <a:cxn ang="0">
                    <a:pos x="0" y="4"/>
                  </a:cxn>
                  <a:cxn ang="0">
                    <a:pos x="0" y="4"/>
                  </a:cxn>
                  <a:cxn ang="0">
                    <a:pos x="5" y="4"/>
                  </a:cxn>
                  <a:cxn ang="0">
                    <a:pos x="5" y="4"/>
                  </a:cxn>
                  <a:cxn ang="0">
                    <a:pos x="9" y="4"/>
                  </a:cxn>
                  <a:cxn ang="0">
                    <a:pos x="9" y="4"/>
                  </a:cxn>
                  <a:cxn ang="0">
                    <a:pos x="9" y="0"/>
                  </a:cxn>
                  <a:cxn ang="0">
                    <a:pos x="14" y="0"/>
                  </a:cxn>
                  <a:cxn ang="0">
                    <a:pos x="19" y="0"/>
                  </a:cxn>
                  <a:cxn ang="0">
                    <a:pos x="24" y="0"/>
                  </a:cxn>
                  <a:cxn ang="0">
                    <a:pos x="33" y="0"/>
                  </a:cxn>
                  <a:cxn ang="0">
                    <a:pos x="38" y="0"/>
                  </a:cxn>
                  <a:cxn ang="0">
                    <a:pos x="48" y="0"/>
                  </a:cxn>
                  <a:cxn ang="0">
                    <a:pos x="48" y="0"/>
                  </a:cxn>
                  <a:cxn ang="0">
                    <a:pos x="48" y="0"/>
                  </a:cxn>
                  <a:cxn ang="0">
                    <a:pos x="53" y="0"/>
                  </a:cxn>
                  <a:cxn ang="0">
                    <a:pos x="53" y="0"/>
                  </a:cxn>
                  <a:cxn ang="0">
                    <a:pos x="57" y="0"/>
                  </a:cxn>
                  <a:cxn ang="0">
                    <a:pos x="57" y="0"/>
                  </a:cxn>
                  <a:cxn ang="0">
                    <a:pos x="62" y="0"/>
                  </a:cxn>
                  <a:cxn ang="0">
                    <a:pos x="62" y="0"/>
                  </a:cxn>
                  <a:cxn ang="0">
                    <a:pos x="62" y="0"/>
                  </a:cxn>
                  <a:cxn ang="0">
                    <a:pos x="67" y="4"/>
                  </a:cxn>
                  <a:cxn ang="0">
                    <a:pos x="67" y="4"/>
                  </a:cxn>
                  <a:cxn ang="0">
                    <a:pos x="67" y="4"/>
                  </a:cxn>
                  <a:cxn ang="0">
                    <a:pos x="67" y="4"/>
                  </a:cxn>
                  <a:cxn ang="0">
                    <a:pos x="62" y="4"/>
                  </a:cxn>
                  <a:cxn ang="0">
                    <a:pos x="62" y="9"/>
                  </a:cxn>
                  <a:cxn ang="0">
                    <a:pos x="62" y="9"/>
                  </a:cxn>
                  <a:cxn ang="0">
                    <a:pos x="57" y="9"/>
                  </a:cxn>
                  <a:cxn ang="0">
                    <a:pos x="57" y="9"/>
                  </a:cxn>
                  <a:cxn ang="0">
                    <a:pos x="53" y="9"/>
                  </a:cxn>
                  <a:cxn ang="0">
                    <a:pos x="48" y="9"/>
                  </a:cxn>
                  <a:cxn ang="0">
                    <a:pos x="48" y="9"/>
                  </a:cxn>
                  <a:cxn ang="0">
                    <a:pos x="48" y="9"/>
                  </a:cxn>
                  <a:cxn ang="0">
                    <a:pos x="48" y="9"/>
                  </a:cxn>
                  <a:cxn ang="0">
                    <a:pos x="48" y="9"/>
                  </a:cxn>
                  <a:cxn ang="0">
                    <a:pos x="48" y="9"/>
                  </a:cxn>
                  <a:cxn ang="0">
                    <a:pos x="48" y="9"/>
                  </a:cxn>
                  <a:cxn ang="0">
                    <a:pos x="48" y="4"/>
                  </a:cxn>
                  <a:cxn ang="0">
                    <a:pos x="48" y="4"/>
                  </a:cxn>
                  <a:cxn ang="0">
                    <a:pos x="48" y="4"/>
                  </a:cxn>
                  <a:cxn ang="0">
                    <a:pos x="43" y="4"/>
                  </a:cxn>
                  <a:cxn ang="0">
                    <a:pos x="43" y="4"/>
                  </a:cxn>
                  <a:cxn ang="0">
                    <a:pos x="38" y="4"/>
                  </a:cxn>
                </a:cxnLst>
                <a:rect l="0" t="0" r="r" b="b"/>
                <a:pathLst>
                  <a:path w="67" h="9">
                    <a:moveTo>
                      <a:pt x="38" y="4"/>
                    </a:moveTo>
                    <a:lnTo>
                      <a:pt x="38" y="4"/>
                    </a:lnTo>
                    <a:lnTo>
                      <a:pt x="33" y="4"/>
                    </a:lnTo>
                    <a:lnTo>
                      <a:pt x="29" y="4"/>
                    </a:lnTo>
                    <a:lnTo>
                      <a:pt x="24" y="4"/>
                    </a:lnTo>
                    <a:lnTo>
                      <a:pt x="19" y="4"/>
                    </a:lnTo>
                    <a:lnTo>
                      <a:pt x="14" y="4"/>
                    </a:lnTo>
                    <a:lnTo>
                      <a:pt x="9" y="4"/>
                    </a:lnTo>
                    <a:lnTo>
                      <a:pt x="9" y="4"/>
                    </a:lnTo>
                    <a:lnTo>
                      <a:pt x="5" y="4"/>
                    </a:lnTo>
                    <a:lnTo>
                      <a:pt x="5" y="4"/>
                    </a:lnTo>
                    <a:lnTo>
                      <a:pt x="5" y="4"/>
                    </a:lnTo>
                    <a:lnTo>
                      <a:pt x="0" y="4"/>
                    </a:lnTo>
                    <a:lnTo>
                      <a:pt x="0" y="4"/>
                    </a:lnTo>
                    <a:lnTo>
                      <a:pt x="5" y="4"/>
                    </a:lnTo>
                    <a:lnTo>
                      <a:pt x="5" y="4"/>
                    </a:lnTo>
                    <a:lnTo>
                      <a:pt x="9" y="4"/>
                    </a:lnTo>
                    <a:lnTo>
                      <a:pt x="9" y="4"/>
                    </a:lnTo>
                    <a:lnTo>
                      <a:pt x="9" y="0"/>
                    </a:lnTo>
                    <a:lnTo>
                      <a:pt x="14" y="0"/>
                    </a:lnTo>
                    <a:lnTo>
                      <a:pt x="19" y="0"/>
                    </a:lnTo>
                    <a:lnTo>
                      <a:pt x="24" y="0"/>
                    </a:lnTo>
                    <a:lnTo>
                      <a:pt x="33" y="0"/>
                    </a:lnTo>
                    <a:lnTo>
                      <a:pt x="38" y="0"/>
                    </a:lnTo>
                    <a:lnTo>
                      <a:pt x="48" y="0"/>
                    </a:lnTo>
                    <a:lnTo>
                      <a:pt x="48" y="0"/>
                    </a:lnTo>
                    <a:lnTo>
                      <a:pt x="48" y="0"/>
                    </a:lnTo>
                    <a:lnTo>
                      <a:pt x="53" y="0"/>
                    </a:lnTo>
                    <a:lnTo>
                      <a:pt x="53" y="0"/>
                    </a:lnTo>
                    <a:lnTo>
                      <a:pt x="57" y="0"/>
                    </a:lnTo>
                    <a:lnTo>
                      <a:pt x="57" y="0"/>
                    </a:lnTo>
                    <a:lnTo>
                      <a:pt x="62" y="0"/>
                    </a:lnTo>
                    <a:lnTo>
                      <a:pt x="62" y="0"/>
                    </a:lnTo>
                    <a:lnTo>
                      <a:pt x="62" y="0"/>
                    </a:lnTo>
                    <a:lnTo>
                      <a:pt x="67" y="4"/>
                    </a:lnTo>
                    <a:lnTo>
                      <a:pt x="67" y="4"/>
                    </a:lnTo>
                    <a:lnTo>
                      <a:pt x="67" y="4"/>
                    </a:lnTo>
                    <a:lnTo>
                      <a:pt x="67" y="4"/>
                    </a:lnTo>
                    <a:lnTo>
                      <a:pt x="62" y="4"/>
                    </a:lnTo>
                    <a:lnTo>
                      <a:pt x="62" y="9"/>
                    </a:lnTo>
                    <a:lnTo>
                      <a:pt x="62" y="9"/>
                    </a:lnTo>
                    <a:lnTo>
                      <a:pt x="57" y="9"/>
                    </a:lnTo>
                    <a:lnTo>
                      <a:pt x="57" y="9"/>
                    </a:lnTo>
                    <a:lnTo>
                      <a:pt x="53" y="9"/>
                    </a:lnTo>
                    <a:lnTo>
                      <a:pt x="48" y="9"/>
                    </a:lnTo>
                    <a:lnTo>
                      <a:pt x="48" y="9"/>
                    </a:lnTo>
                    <a:lnTo>
                      <a:pt x="48" y="9"/>
                    </a:lnTo>
                    <a:lnTo>
                      <a:pt x="48" y="9"/>
                    </a:lnTo>
                    <a:lnTo>
                      <a:pt x="48" y="9"/>
                    </a:lnTo>
                    <a:lnTo>
                      <a:pt x="48" y="9"/>
                    </a:lnTo>
                    <a:lnTo>
                      <a:pt x="48" y="9"/>
                    </a:lnTo>
                    <a:lnTo>
                      <a:pt x="48" y="4"/>
                    </a:lnTo>
                    <a:lnTo>
                      <a:pt x="48" y="4"/>
                    </a:lnTo>
                    <a:lnTo>
                      <a:pt x="48" y="4"/>
                    </a:lnTo>
                    <a:lnTo>
                      <a:pt x="43" y="4"/>
                    </a:lnTo>
                    <a:lnTo>
                      <a:pt x="43" y="4"/>
                    </a:lnTo>
                    <a:lnTo>
                      <a:pt x="38" y="4"/>
                    </a:lnTo>
                    <a:close/>
                  </a:path>
                </a:pathLst>
              </a:custGeom>
              <a:solidFill>
                <a:srgbClr val="F5EF9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86" name="Freeform 262"/>
              <p:cNvSpPr>
                <a:spLocks/>
              </p:cNvSpPr>
              <p:nvPr/>
            </p:nvSpPr>
            <p:spPr bwMode="auto">
              <a:xfrm>
                <a:off x="2540" y="10818"/>
                <a:ext cx="57" cy="9"/>
              </a:xfrm>
              <a:custGeom>
                <a:avLst/>
                <a:gdLst/>
                <a:ahLst/>
                <a:cxnLst>
                  <a:cxn ang="0">
                    <a:pos x="38" y="4"/>
                  </a:cxn>
                  <a:cxn ang="0">
                    <a:pos x="38" y="4"/>
                  </a:cxn>
                  <a:cxn ang="0">
                    <a:pos x="33" y="4"/>
                  </a:cxn>
                  <a:cxn ang="0">
                    <a:pos x="28" y="4"/>
                  </a:cxn>
                  <a:cxn ang="0">
                    <a:pos x="24" y="4"/>
                  </a:cxn>
                  <a:cxn ang="0">
                    <a:pos x="19" y="4"/>
                  </a:cxn>
                  <a:cxn ang="0">
                    <a:pos x="14" y="4"/>
                  </a:cxn>
                  <a:cxn ang="0">
                    <a:pos x="9" y="4"/>
                  </a:cxn>
                  <a:cxn ang="0">
                    <a:pos x="9" y="4"/>
                  </a:cxn>
                  <a:cxn ang="0">
                    <a:pos x="4" y="4"/>
                  </a:cxn>
                  <a:cxn ang="0">
                    <a:pos x="4" y="4"/>
                  </a:cxn>
                  <a:cxn ang="0">
                    <a:pos x="4" y="4"/>
                  </a:cxn>
                  <a:cxn ang="0">
                    <a:pos x="0" y="4"/>
                  </a:cxn>
                  <a:cxn ang="0">
                    <a:pos x="0" y="4"/>
                  </a:cxn>
                  <a:cxn ang="0">
                    <a:pos x="4" y="4"/>
                  </a:cxn>
                  <a:cxn ang="0">
                    <a:pos x="4" y="4"/>
                  </a:cxn>
                  <a:cxn ang="0">
                    <a:pos x="9" y="4"/>
                  </a:cxn>
                  <a:cxn ang="0">
                    <a:pos x="9" y="4"/>
                  </a:cxn>
                  <a:cxn ang="0">
                    <a:pos x="9" y="0"/>
                  </a:cxn>
                  <a:cxn ang="0">
                    <a:pos x="14" y="0"/>
                  </a:cxn>
                  <a:cxn ang="0">
                    <a:pos x="19" y="0"/>
                  </a:cxn>
                  <a:cxn ang="0">
                    <a:pos x="24" y="0"/>
                  </a:cxn>
                  <a:cxn ang="0">
                    <a:pos x="28" y="0"/>
                  </a:cxn>
                  <a:cxn ang="0">
                    <a:pos x="33" y="0"/>
                  </a:cxn>
                  <a:cxn ang="0">
                    <a:pos x="43" y="0"/>
                  </a:cxn>
                  <a:cxn ang="0">
                    <a:pos x="43" y="0"/>
                  </a:cxn>
                  <a:cxn ang="0">
                    <a:pos x="43" y="0"/>
                  </a:cxn>
                  <a:cxn ang="0">
                    <a:pos x="48" y="0"/>
                  </a:cxn>
                  <a:cxn ang="0">
                    <a:pos x="48" y="0"/>
                  </a:cxn>
                  <a:cxn ang="0">
                    <a:pos x="48" y="0"/>
                  </a:cxn>
                  <a:cxn ang="0">
                    <a:pos x="52" y="0"/>
                  </a:cxn>
                  <a:cxn ang="0">
                    <a:pos x="52" y="0"/>
                  </a:cxn>
                  <a:cxn ang="0">
                    <a:pos x="57" y="0"/>
                  </a:cxn>
                  <a:cxn ang="0">
                    <a:pos x="57" y="0"/>
                  </a:cxn>
                  <a:cxn ang="0">
                    <a:pos x="57" y="4"/>
                  </a:cxn>
                  <a:cxn ang="0">
                    <a:pos x="57" y="4"/>
                  </a:cxn>
                  <a:cxn ang="0">
                    <a:pos x="57" y="4"/>
                  </a:cxn>
                  <a:cxn ang="0">
                    <a:pos x="57" y="4"/>
                  </a:cxn>
                  <a:cxn ang="0">
                    <a:pos x="57" y="4"/>
                  </a:cxn>
                  <a:cxn ang="0">
                    <a:pos x="57" y="9"/>
                  </a:cxn>
                  <a:cxn ang="0">
                    <a:pos x="57" y="9"/>
                  </a:cxn>
                  <a:cxn ang="0">
                    <a:pos x="52" y="9"/>
                  </a:cxn>
                  <a:cxn ang="0">
                    <a:pos x="52" y="9"/>
                  </a:cxn>
                  <a:cxn ang="0">
                    <a:pos x="48" y="9"/>
                  </a:cxn>
                  <a:cxn ang="0">
                    <a:pos x="48" y="9"/>
                  </a:cxn>
                  <a:cxn ang="0">
                    <a:pos x="43" y="9"/>
                  </a:cxn>
                  <a:cxn ang="0">
                    <a:pos x="43" y="9"/>
                  </a:cxn>
                  <a:cxn ang="0">
                    <a:pos x="43" y="9"/>
                  </a:cxn>
                  <a:cxn ang="0">
                    <a:pos x="43" y="9"/>
                  </a:cxn>
                  <a:cxn ang="0">
                    <a:pos x="48" y="9"/>
                  </a:cxn>
                  <a:cxn ang="0">
                    <a:pos x="48" y="9"/>
                  </a:cxn>
                  <a:cxn ang="0">
                    <a:pos x="48" y="4"/>
                  </a:cxn>
                  <a:cxn ang="0">
                    <a:pos x="48" y="4"/>
                  </a:cxn>
                  <a:cxn ang="0">
                    <a:pos x="43" y="4"/>
                  </a:cxn>
                  <a:cxn ang="0">
                    <a:pos x="43" y="4"/>
                  </a:cxn>
                  <a:cxn ang="0">
                    <a:pos x="38" y="4"/>
                  </a:cxn>
                  <a:cxn ang="0">
                    <a:pos x="38" y="4"/>
                  </a:cxn>
                </a:cxnLst>
                <a:rect l="0" t="0" r="r" b="b"/>
                <a:pathLst>
                  <a:path w="57" h="9">
                    <a:moveTo>
                      <a:pt x="38" y="4"/>
                    </a:moveTo>
                    <a:lnTo>
                      <a:pt x="38" y="4"/>
                    </a:lnTo>
                    <a:lnTo>
                      <a:pt x="33" y="4"/>
                    </a:lnTo>
                    <a:lnTo>
                      <a:pt x="28" y="4"/>
                    </a:lnTo>
                    <a:lnTo>
                      <a:pt x="24" y="4"/>
                    </a:lnTo>
                    <a:lnTo>
                      <a:pt x="19" y="4"/>
                    </a:lnTo>
                    <a:lnTo>
                      <a:pt x="14" y="4"/>
                    </a:lnTo>
                    <a:lnTo>
                      <a:pt x="9" y="4"/>
                    </a:lnTo>
                    <a:lnTo>
                      <a:pt x="9" y="4"/>
                    </a:lnTo>
                    <a:lnTo>
                      <a:pt x="4" y="4"/>
                    </a:lnTo>
                    <a:lnTo>
                      <a:pt x="4" y="4"/>
                    </a:lnTo>
                    <a:lnTo>
                      <a:pt x="4" y="4"/>
                    </a:lnTo>
                    <a:lnTo>
                      <a:pt x="0" y="4"/>
                    </a:lnTo>
                    <a:lnTo>
                      <a:pt x="0" y="4"/>
                    </a:lnTo>
                    <a:lnTo>
                      <a:pt x="4" y="4"/>
                    </a:lnTo>
                    <a:lnTo>
                      <a:pt x="4" y="4"/>
                    </a:lnTo>
                    <a:lnTo>
                      <a:pt x="9" y="4"/>
                    </a:lnTo>
                    <a:lnTo>
                      <a:pt x="9" y="4"/>
                    </a:lnTo>
                    <a:lnTo>
                      <a:pt x="9" y="0"/>
                    </a:lnTo>
                    <a:lnTo>
                      <a:pt x="14" y="0"/>
                    </a:lnTo>
                    <a:lnTo>
                      <a:pt x="19" y="0"/>
                    </a:lnTo>
                    <a:lnTo>
                      <a:pt x="24" y="0"/>
                    </a:lnTo>
                    <a:lnTo>
                      <a:pt x="28" y="0"/>
                    </a:lnTo>
                    <a:lnTo>
                      <a:pt x="33" y="0"/>
                    </a:lnTo>
                    <a:lnTo>
                      <a:pt x="43" y="0"/>
                    </a:lnTo>
                    <a:lnTo>
                      <a:pt x="43" y="0"/>
                    </a:lnTo>
                    <a:lnTo>
                      <a:pt x="43" y="0"/>
                    </a:lnTo>
                    <a:lnTo>
                      <a:pt x="48" y="0"/>
                    </a:lnTo>
                    <a:lnTo>
                      <a:pt x="48" y="0"/>
                    </a:lnTo>
                    <a:lnTo>
                      <a:pt x="48" y="0"/>
                    </a:lnTo>
                    <a:lnTo>
                      <a:pt x="52" y="0"/>
                    </a:lnTo>
                    <a:lnTo>
                      <a:pt x="52" y="0"/>
                    </a:lnTo>
                    <a:lnTo>
                      <a:pt x="57" y="0"/>
                    </a:lnTo>
                    <a:lnTo>
                      <a:pt x="57" y="0"/>
                    </a:lnTo>
                    <a:lnTo>
                      <a:pt x="57" y="4"/>
                    </a:lnTo>
                    <a:lnTo>
                      <a:pt x="57" y="4"/>
                    </a:lnTo>
                    <a:lnTo>
                      <a:pt x="57" y="4"/>
                    </a:lnTo>
                    <a:lnTo>
                      <a:pt x="57" y="4"/>
                    </a:lnTo>
                    <a:lnTo>
                      <a:pt x="57" y="4"/>
                    </a:lnTo>
                    <a:lnTo>
                      <a:pt x="57" y="9"/>
                    </a:lnTo>
                    <a:lnTo>
                      <a:pt x="57" y="9"/>
                    </a:lnTo>
                    <a:lnTo>
                      <a:pt x="52" y="9"/>
                    </a:lnTo>
                    <a:lnTo>
                      <a:pt x="52" y="9"/>
                    </a:lnTo>
                    <a:lnTo>
                      <a:pt x="48" y="9"/>
                    </a:lnTo>
                    <a:lnTo>
                      <a:pt x="48" y="9"/>
                    </a:lnTo>
                    <a:lnTo>
                      <a:pt x="43" y="9"/>
                    </a:lnTo>
                    <a:lnTo>
                      <a:pt x="43" y="9"/>
                    </a:lnTo>
                    <a:lnTo>
                      <a:pt x="43" y="9"/>
                    </a:lnTo>
                    <a:lnTo>
                      <a:pt x="43" y="9"/>
                    </a:lnTo>
                    <a:lnTo>
                      <a:pt x="48" y="9"/>
                    </a:lnTo>
                    <a:lnTo>
                      <a:pt x="48" y="9"/>
                    </a:lnTo>
                    <a:lnTo>
                      <a:pt x="48" y="4"/>
                    </a:lnTo>
                    <a:lnTo>
                      <a:pt x="48" y="4"/>
                    </a:lnTo>
                    <a:lnTo>
                      <a:pt x="43" y="4"/>
                    </a:lnTo>
                    <a:lnTo>
                      <a:pt x="43" y="4"/>
                    </a:lnTo>
                    <a:lnTo>
                      <a:pt x="38" y="4"/>
                    </a:lnTo>
                    <a:lnTo>
                      <a:pt x="38" y="4"/>
                    </a:lnTo>
                    <a:close/>
                  </a:path>
                </a:pathLst>
              </a:custGeom>
              <a:solidFill>
                <a:srgbClr val="F8F59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87" name="Freeform 263"/>
              <p:cNvSpPr>
                <a:spLocks/>
              </p:cNvSpPr>
              <p:nvPr/>
            </p:nvSpPr>
            <p:spPr bwMode="auto">
              <a:xfrm>
                <a:off x="2544" y="10818"/>
                <a:ext cx="53" cy="9"/>
              </a:xfrm>
              <a:custGeom>
                <a:avLst/>
                <a:gdLst/>
                <a:ahLst/>
                <a:cxnLst>
                  <a:cxn ang="0">
                    <a:pos x="39" y="4"/>
                  </a:cxn>
                  <a:cxn ang="0">
                    <a:pos x="39" y="4"/>
                  </a:cxn>
                  <a:cxn ang="0">
                    <a:pos x="34" y="4"/>
                  </a:cxn>
                  <a:cxn ang="0">
                    <a:pos x="29" y="4"/>
                  </a:cxn>
                  <a:cxn ang="0">
                    <a:pos x="24" y="4"/>
                  </a:cxn>
                  <a:cxn ang="0">
                    <a:pos x="20" y="4"/>
                  </a:cxn>
                  <a:cxn ang="0">
                    <a:pos x="15" y="4"/>
                  </a:cxn>
                  <a:cxn ang="0">
                    <a:pos x="10" y="4"/>
                  </a:cxn>
                  <a:cxn ang="0">
                    <a:pos x="5" y="4"/>
                  </a:cxn>
                  <a:cxn ang="0">
                    <a:pos x="5" y="4"/>
                  </a:cxn>
                  <a:cxn ang="0">
                    <a:pos x="5" y="4"/>
                  </a:cxn>
                  <a:cxn ang="0">
                    <a:pos x="5" y="4"/>
                  </a:cxn>
                  <a:cxn ang="0">
                    <a:pos x="0" y="4"/>
                  </a:cxn>
                  <a:cxn ang="0">
                    <a:pos x="0" y="4"/>
                  </a:cxn>
                  <a:cxn ang="0">
                    <a:pos x="5" y="4"/>
                  </a:cxn>
                  <a:cxn ang="0">
                    <a:pos x="5" y="4"/>
                  </a:cxn>
                  <a:cxn ang="0">
                    <a:pos x="5" y="4"/>
                  </a:cxn>
                  <a:cxn ang="0">
                    <a:pos x="5" y="4"/>
                  </a:cxn>
                  <a:cxn ang="0">
                    <a:pos x="10" y="0"/>
                  </a:cxn>
                  <a:cxn ang="0">
                    <a:pos x="10" y="0"/>
                  </a:cxn>
                  <a:cxn ang="0">
                    <a:pos x="15" y="0"/>
                  </a:cxn>
                  <a:cxn ang="0">
                    <a:pos x="20" y="0"/>
                  </a:cxn>
                  <a:cxn ang="0">
                    <a:pos x="24" y="0"/>
                  </a:cxn>
                  <a:cxn ang="0">
                    <a:pos x="34" y="0"/>
                  </a:cxn>
                  <a:cxn ang="0">
                    <a:pos x="39" y="0"/>
                  </a:cxn>
                  <a:cxn ang="0">
                    <a:pos x="39" y="0"/>
                  </a:cxn>
                  <a:cxn ang="0">
                    <a:pos x="39" y="0"/>
                  </a:cxn>
                  <a:cxn ang="0">
                    <a:pos x="44" y="0"/>
                  </a:cxn>
                  <a:cxn ang="0">
                    <a:pos x="44" y="0"/>
                  </a:cxn>
                  <a:cxn ang="0">
                    <a:pos x="44" y="0"/>
                  </a:cxn>
                  <a:cxn ang="0">
                    <a:pos x="48" y="0"/>
                  </a:cxn>
                  <a:cxn ang="0">
                    <a:pos x="48" y="0"/>
                  </a:cxn>
                  <a:cxn ang="0">
                    <a:pos x="48" y="0"/>
                  </a:cxn>
                  <a:cxn ang="0">
                    <a:pos x="53" y="0"/>
                  </a:cxn>
                  <a:cxn ang="0">
                    <a:pos x="53" y="4"/>
                  </a:cxn>
                  <a:cxn ang="0">
                    <a:pos x="53" y="4"/>
                  </a:cxn>
                  <a:cxn ang="0">
                    <a:pos x="53" y="4"/>
                  </a:cxn>
                  <a:cxn ang="0">
                    <a:pos x="53" y="4"/>
                  </a:cxn>
                  <a:cxn ang="0">
                    <a:pos x="53" y="4"/>
                  </a:cxn>
                  <a:cxn ang="0">
                    <a:pos x="53" y="4"/>
                  </a:cxn>
                  <a:cxn ang="0">
                    <a:pos x="48" y="9"/>
                  </a:cxn>
                  <a:cxn ang="0">
                    <a:pos x="48" y="9"/>
                  </a:cxn>
                  <a:cxn ang="0">
                    <a:pos x="48" y="9"/>
                  </a:cxn>
                  <a:cxn ang="0">
                    <a:pos x="44" y="9"/>
                  </a:cxn>
                  <a:cxn ang="0">
                    <a:pos x="44" y="9"/>
                  </a:cxn>
                  <a:cxn ang="0">
                    <a:pos x="44" y="9"/>
                  </a:cxn>
                  <a:cxn ang="0">
                    <a:pos x="44" y="9"/>
                  </a:cxn>
                  <a:cxn ang="0">
                    <a:pos x="44" y="9"/>
                  </a:cxn>
                  <a:cxn ang="0">
                    <a:pos x="44" y="9"/>
                  </a:cxn>
                  <a:cxn ang="0">
                    <a:pos x="44" y="9"/>
                  </a:cxn>
                  <a:cxn ang="0">
                    <a:pos x="44" y="9"/>
                  </a:cxn>
                  <a:cxn ang="0">
                    <a:pos x="44" y="4"/>
                  </a:cxn>
                  <a:cxn ang="0">
                    <a:pos x="44" y="4"/>
                  </a:cxn>
                  <a:cxn ang="0">
                    <a:pos x="44" y="4"/>
                  </a:cxn>
                  <a:cxn ang="0">
                    <a:pos x="44" y="4"/>
                  </a:cxn>
                  <a:cxn ang="0">
                    <a:pos x="39" y="4"/>
                  </a:cxn>
                  <a:cxn ang="0">
                    <a:pos x="39" y="4"/>
                  </a:cxn>
                </a:cxnLst>
                <a:rect l="0" t="0" r="r" b="b"/>
                <a:pathLst>
                  <a:path w="53" h="9">
                    <a:moveTo>
                      <a:pt x="39" y="4"/>
                    </a:moveTo>
                    <a:lnTo>
                      <a:pt x="39" y="4"/>
                    </a:lnTo>
                    <a:lnTo>
                      <a:pt x="34" y="4"/>
                    </a:lnTo>
                    <a:lnTo>
                      <a:pt x="29" y="4"/>
                    </a:lnTo>
                    <a:lnTo>
                      <a:pt x="24" y="4"/>
                    </a:lnTo>
                    <a:lnTo>
                      <a:pt x="20" y="4"/>
                    </a:lnTo>
                    <a:lnTo>
                      <a:pt x="15" y="4"/>
                    </a:lnTo>
                    <a:lnTo>
                      <a:pt x="10" y="4"/>
                    </a:lnTo>
                    <a:lnTo>
                      <a:pt x="5" y="4"/>
                    </a:lnTo>
                    <a:lnTo>
                      <a:pt x="5" y="4"/>
                    </a:lnTo>
                    <a:lnTo>
                      <a:pt x="5" y="4"/>
                    </a:lnTo>
                    <a:lnTo>
                      <a:pt x="5" y="4"/>
                    </a:lnTo>
                    <a:lnTo>
                      <a:pt x="0" y="4"/>
                    </a:lnTo>
                    <a:lnTo>
                      <a:pt x="0" y="4"/>
                    </a:lnTo>
                    <a:lnTo>
                      <a:pt x="5" y="4"/>
                    </a:lnTo>
                    <a:lnTo>
                      <a:pt x="5" y="4"/>
                    </a:lnTo>
                    <a:lnTo>
                      <a:pt x="5" y="4"/>
                    </a:lnTo>
                    <a:lnTo>
                      <a:pt x="5" y="4"/>
                    </a:lnTo>
                    <a:lnTo>
                      <a:pt x="10" y="0"/>
                    </a:lnTo>
                    <a:lnTo>
                      <a:pt x="10" y="0"/>
                    </a:lnTo>
                    <a:lnTo>
                      <a:pt x="15" y="0"/>
                    </a:lnTo>
                    <a:lnTo>
                      <a:pt x="20" y="0"/>
                    </a:lnTo>
                    <a:lnTo>
                      <a:pt x="24" y="0"/>
                    </a:lnTo>
                    <a:lnTo>
                      <a:pt x="34" y="0"/>
                    </a:lnTo>
                    <a:lnTo>
                      <a:pt x="39" y="0"/>
                    </a:lnTo>
                    <a:lnTo>
                      <a:pt x="39" y="0"/>
                    </a:lnTo>
                    <a:lnTo>
                      <a:pt x="39" y="0"/>
                    </a:lnTo>
                    <a:lnTo>
                      <a:pt x="44" y="0"/>
                    </a:lnTo>
                    <a:lnTo>
                      <a:pt x="44" y="0"/>
                    </a:lnTo>
                    <a:lnTo>
                      <a:pt x="44" y="0"/>
                    </a:lnTo>
                    <a:lnTo>
                      <a:pt x="48" y="0"/>
                    </a:lnTo>
                    <a:lnTo>
                      <a:pt x="48" y="0"/>
                    </a:lnTo>
                    <a:lnTo>
                      <a:pt x="48" y="0"/>
                    </a:lnTo>
                    <a:lnTo>
                      <a:pt x="53" y="0"/>
                    </a:lnTo>
                    <a:lnTo>
                      <a:pt x="53" y="4"/>
                    </a:lnTo>
                    <a:lnTo>
                      <a:pt x="53" y="4"/>
                    </a:lnTo>
                    <a:lnTo>
                      <a:pt x="53" y="4"/>
                    </a:lnTo>
                    <a:lnTo>
                      <a:pt x="53" y="4"/>
                    </a:lnTo>
                    <a:lnTo>
                      <a:pt x="53" y="4"/>
                    </a:lnTo>
                    <a:lnTo>
                      <a:pt x="53" y="4"/>
                    </a:lnTo>
                    <a:lnTo>
                      <a:pt x="48" y="9"/>
                    </a:lnTo>
                    <a:lnTo>
                      <a:pt x="48" y="9"/>
                    </a:lnTo>
                    <a:lnTo>
                      <a:pt x="48" y="9"/>
                    </a:lnTo>
                    <a:lnTo>
                      <a:pt x="44" y="9"/>
                    </a:lnTo>
                    <a:lnTo>
                      <a:pt x="44" y="9"/>
                    </a:lnTo>
                    <a:lnTo>
                      <a:pt x="44" y="9"/>
                    </a:lnTo>
                    <a:lnTo>
                      <a:pt x="44" y="9"/>
                    </a:lnTo>
                    <a:lnTo>
                      <a:pt x="44" y="9"/>
                    </a:lnTo>
                    <a:lnTo>
                      <a:pt x="44" y="9"/>
                    </a:lnTo>
                    <a:lnTo>
                      <a:pt x="44" y="9"/>
                    </a:lnTo>
                    <a:lnTo>
                      <a:pt x="44" y="9"/>
                    </a:lnTo>
                    <a:lnTo>
                      <a:pt x="44" y="4"/>
                    </a:lnTo>
                    <a:lnTo>
                      <a:pt x="44" y="4"/>
                    </a:lnTo>
                    <a:lnTo>
                      <a:pt x="44" y="4"/>
                    </a:lnTo>
                    <a:lnTo>
                      <a:pt x="44" y="4"/>
                    </a:lnTo>
                    <a:lnTo>
                      <a:pt x="39" y="4"/>
                    </a:lnTo>
                    <a:lnTo>
                      <a:pt x="39" y="4"/>
                    </a:lnTo>
                    <a:close/>
                  </a:path>
                </a:pathLst>
              </a:custGeom>
              <a:solidFill>
                <a:srgbClr val="FDF9A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88" name="Freeform 264"/>
              <p:cNvSpPr>
                <a:spLocks/>
              </p:cNvSpPr>
              <p:nvPr/>
            </p:nvSpPr>
            <p:spPr bwMode="auto">
              <a:xfrm>
                <a:off x="2554" y="10818"/>
                <a:ext cx="43" cy="9"/>
              </a:xfrm>
              <a:custGeom>
                <a:avLst/>
                <a:gdLst/>
                <a:ahLst/>
                <a:cxnLst>
                  <a:cxn ang="0">
                    <a:pos x="0" y="0"/>
                  </a:cxn>
                  <a:cxn ang="0">
                    <a:pos x="0" y="0"/>
                  </a:cxn>
                  <a:cxn ang="0">
                    <a:pos x="5" y="0"/>
                  </a:cxn>
                  <a:cxn ang="0">
                    <a:pos x="5" y="0"/>
                  </a:cxn>
                  <a:cxn ang="0">
                    <a:pos x="10" y="0"/>
                  </a:cxn>
                  <a:cxn ang="0">
                    <a:pos x="14" y="0"/>
                  </a:cxn>
                  <a:cxn ang="0">
                    <a:pos x="19" y="0"/>
                  </a:cxn>
                  <a:cxn ang="0">
                    <a:pos x="24" y="0"/>
                  </a:cxn>
                  <a:cxn ang="0">
                    <a:pos x="29" y="0"/>
                  </a:cxn>
                  <a:cxn ang="0">
                    <a:pos x="29" y="0"/>
                  </a:cxn>
                  <a:cxn ang="0">
                    <a:pos x="29" y="0"/>
                  </a:cxn>
                  <a:cxn ang="0">
                    <a:pos x="29" y="0"/>
                  </a:cxn>
                  <a:cxn ang="0">
                    <a:pos x="34" y="0"/>
                  </a:cxn>
                  <a:cxn ang="0">
                    <a:pos x="34" y="0"/>
                  </a:cxn>
                  <a:cxn ang="0">
                    <a:pos x="34" y="0"/>
                  </a:cxn>
                  <a:cxn ang="0">
                    <a:pos x="38" y="0"/>
                  </a:cxn>
                  <a:cxn ang="0">
                    <a:pos x="38" y="0"/>
                  </a:cxn>
                  <a:cxn ang="0">
                    <a:pos x="38" y="0"/>
                  </a:cxn>
                  <a:cxn ang="0">
                    <a:pos x="38" y="4"/>
                  </a:cxn>
                  <a:cxn ang="0">
                    <a:pos x="43" y="4"/>
                  </a:cxn>
                  <a:cxn ang="0">
                    <a:pos x="43" y="4"/>
                  </a:cxn>
                  <a:cxn ang="0">
                    <a:pos x="43" y="4"/>
                  </a:cxn>
                  <a:cxn ang="0">
                    <a:pos x="43" y="4"/>
                  </a:cxn>
                  <a:cxn ang="0">
                    <a:pos x="43" y="4"/>
                  </a:cxn>
                  <a:cxn ang="0">
                    <a:pos x="38" y="9"/>
                  </a:cxn>
                  <a:cxn ang="0">
                    <a:pos x="38" y="9"/>
                  </a:cxn>
                  <a:cxn ang="0">
                    <a:pos x="38" y="9"/>
                  </a:cxn>
                  <a:cxn ang="0">
                    <a:pos x="34" y="9"/>
                  </a:cxn>
                  <a:cxn ang="0">
                    <a:pos x="34" y="9"/>
                  </a:cxn>
                  <a:cxn ang="0">
                    <a:pos x="34" y="9"/>
                  </a:cxn>
                  <a:cxn ang="0">
                    <a:pos x="34" y="9"/>
                  </a:cxn>
                  <a:cxn ang="0">
                    <a:pos x="34" y="9"/>
                  </a:cxn>
                  <a:cxn ang="0">
                    <a:pos x="34" y="9"/>
                  </a:cxn>
                  <a:cxn ang="0">
                    <a:pos x="34" y="9"/>
                  </a:cxn>
                  <a:cxn ang="0">
                    <a:pos x="38" y="4"/>
                  </a:cxn>
                  <a:cxn ang="0">
                    <a:pos x="38" y="4"/>
                  </a:cxn>
                  <a:cxn ang="0">
                    <a:pos x="38" y="4"/>
                  </a:cxn>
                  <a:cxn ang="0">
                    <a:pos x="34" y="4"/>
                  </a:cxn>
                  <a:cxn ang="0">
                    <a:pos x="34" y="4"/>
                  </a:cxn>
                  <a:cxn ang="0">
                    <a:pos x="34" y="4"/>
                  </a:cxn>
                  <a:cxn ang="0">
                    <a:pos x="34" y="4"/>
                  </a:cxn>
                  <a:cxn ang="0">
                    <a:pos x="34" y="4"/>
                  </a:cxn>
                  <a:cxn ang="0">
                    <a:pos x="29" y="4"/>
                  </a:cxn>
                  <a:cxn ang="0">
                    <a:pos x="24" y="4"/>
                  </a:cxn>
                  <a:cxn ang="0">
                    <a:pos x="19" y="4"/>
                  </a:cxn>
                  <a:cxn ang="0">
                    <a:pos x="14" y="4"/>
                  </a:cxn>
                  <a:cxn ang="0">
                    <a:pos x="10" y="4"/>
                  </a:cxn>
                  <a:cxn ang="0">
                    <a:pos x="5" y="4"/>
                  </a:cxn>
                  <a:cxn ang="0">
                    <a:pos x="0" y="4"/>
                  </a:cxn>
                  <a:cxn ang="0">
                    <a:pos x="0" y="4"/>
                  </a:cxn>
                  <a:cxn ang="0">
                    <a:pos x="0" y="4"/>
                  </a:cxn>
                  <a:cxn ang="0">
                    <a:pos x="0" y="4"/>
                  </a:cxn>
                  <a:cxn ang="0">
                    <a:pos x="0" y="4"/>
                  </a:cxn>
                  <a:cxn ang="0">
                    <a:pos x="0" y="4"/>
                  </a:cxn>
                  <a:cxn ang="0">
                    <a:pos x="0" y="4"/>
                  </a:cxn>
                  <a:cxn ang="0">
                    <a:pos x="0" y="0"/>
                  </a:cxn>
                  <a:cxn ang="0">
                    <a:pos x="0" y="0"/>
                  </a:cxn>
                </a:cxnLst>
                <a:rect l="0" t="0" r="r" b="b"/>
                <a:pathLst>
                  <a:path w="43" h="9">
                    <a:moveTo>
                      <a:pt x="0" y="0"/>
                    </a:moveTo>
                    <a:lnTo>
                      <a:pt x="0" y="0"/>
                    </a:lnTo>
                    <a:lnTo>
                      <a:pt x="5" y="0"/>
                    </a:lnTo>
                    <a:lnTo>
                      <a:pt x="5" y="0"/>
                    </a:lnTo>
                    <a:lnTo>
                      <a:pt x="10" y="0"/>
                    </a:lnTo>
                    <a:lnTo>
                      <a:pt x="14" y="0"/>
                    </a:lnTo>
                    <a:lnTo>
                      <a:pt x="19" y="0"/>
                    </a:lnTo>
                    <a:lnTo>
                      <a:pt x="24" y="0"/>
                    </a:lnTo>
                    <a:lnTo>
                      <a:pt x="29" y="0"/>
                    </a:lnTo>
                    <a:lnTo>
                      <a:pt x="29" y="0"/>
                    </a:lnTo>
                    <a:lnTo>
                      <a:pt x="29" y="0"/>
                    </a:lnTo>
                    <a:lnTo>
                      <a:pt x="29" y="0"/>
                    </a:lnTo>
                    <a:lnTo>
                      <a:pt x="34" y="0"/>
                    </a:lnTo>
                    <a:lnTo>
                      <a:pt x="34" y="0"/>
                    </a:lnTo>
                    <a:lnTo>
                      <a:pt x="34" y="0"/>
                    </a:lnTo>
                    <a:lnTo>
                      <a:pt x="38" y="0"/>
                    </a:lnTo>
                    <a:lnTo>
                      <a:pt x="38" y="0"/>
                    </a:lnTo>
                    <a:lnTo>
                      <a:pt x="38" y="0"/>
                    </a:lnTo>
                    <a:lnTo>
                      <a:pt x="38" y="4"/>
                    </a:lnTo>
                    <a:lnTo>
                      <a:pt x="43" y="4"/>
                    </a:lnTo>
                    <a:lnTo>
                      <a:pt x="43" y="4"/>
                    </a:lnTo>
                    <a:lnTo>
                      <a:pt x="43" y="4"/>
                    </a:lnTo>
                    <a:lnTo>
                      <a:pt x="43" y="4"/>
                    </a:lnTo>
                    <a:lnTo>
                      <a:pt x="43" y="4"/>
                    </a:lnTo>
                    <a:lnTo>
                      <a:pt x="38" y="9"/>
                    </a:lnTo>
                    <a:lnTo>
                      <a:pt x="38" y="9"/>
                    </a:lnTo>
                    <a:lnTo>
                      <a:pt x="38" y="9"/>
                    </a:lnTo>
                    <a:lnTo>
                      <a:pt x="34" y="9"/>
                    </a:lnTo>
                    <a:lnTo>
                      <a:pt x="34" y="9"/>
                    </a:lnTo>
                    <a:lnTo>
                      <a:pt x="34" y="9"/>
                    </a:lnTo>
                    <a:lnTo>
                      <a:pt x="34" y="9"/>
                    </a:lnTo>
                    <a:lnTo>
                      <a:pt x="34" y="9"/>
                    </a:lnTo>
                    <a:lnTo>
                      <a:pt x="34" y="9"/>
                    </a:lnTo>
                    <a:lnTo>
                      <a:pt x="34" y="9"/>
                    </a:lnTo>
                    <a:lnTo>
                      <a:pt x="38" y="4"/>
                    </a:lnTo>
                    <a:lnTo>
                      <a:pt x="38" y="4"/>
                    </a:lnTo>
                    <a:lnTo>
                      <a:pt x="38" y="4"/>
                    </a:lnTo>
                    <a:lnTo>
                      <a:pt x="34" y="4"/>
                    </a:lnTo>
                    <a:lnTo>
                      <a:pt x="34" y="4"/>
                    </a:lnTo>
                    <a:lnTo>
                      <a:pt x="34" y="4"/>
                    </a:lnTo>
                    <a:lnTo>
                      <a:pt x="34" y="4"/>
                    </a:lnTo>
                    <a:lnTo>
                      <a:pt x="34" y="4"/>
                    </a:lnTo>
                    <a:lnTo>
                      <a:pt x="29" y="4"/>
                    </a:lnTo>
                    <a:lnTo>
                      <a:pt x="24" y="4"/>
                    </a:lnTo>
                    <a:lnTo>
                      <a:pt x="19" y="4"/>
                    </a:lnTo>
                    <a:lnTo>
                      <a:pt x="14" y="4"/>
                    </a:lnTo>
                    <a:lnTo>
                      <a:pt x="10" y="4"/>
                    </a:lnTo>
                    <a:lnTo>
                      <a:pt x="5" y="4"/>
                    </a:lnTo>
                    <a:lnTo>
                      <a:pt x="0" y="4"/>
                    </a:lnTo>
                    <a:lnTo>
                      <a:pt x="0" y="4"/>
                    </a:lnTo>
                    <a:lnTo>
                      <a:pt x="0" y="4"/>
                    </a:lnTo>
                    <a:lnTo>
                      <a:pt x="0" y="4"/>
                    </a:lnTo>
                    <a:lnTo>
                      <a:pt x="0" y="4"/>
                    </a:lnTo>
                    <a:lnTo>
                      <a:pt x="0" y="4"/>
                    </a:lnTo>
                    <a:lnTo>
                      <a:pt x="0" y="4"/>
                    </a:lnTo>
                    <a:lnTo>
                      <a:pt x="0" y="0"/>
                    </a:lnTo>
                    <a:lnTo>
                      <a:pt x="0" y="0"/>
                    </a:lnTo>
                    <a:close/>
                  </a:path>
                </a:pathLst>
              </a:custGeom>
              <a:solidFill>
                <a:srgbClr val="FDFDB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89" name="Freeform 265"/>
              <p:cNvSpPr>
                <a:spLocks/>
              </p:cNvSpPr>
              <p:nvPr/>
            </p:nvSpPr>
            <p:spPr bwMode="auto">
              <a:xfrm>
                <a:off x="2554" y="10866"/>
                <a:ext cx="14" cy="4"/>
              </a:xfrm>
              <a:custGeom>
                <a:avLst/>
                <a:gdLst/>
                <a:ahLst/>
                <a:cxnLst>
                  <a:cxn ang="0">
                    <a:pos x="10" y="4"/>
                  </a:cxn>
                  <a:cxn ang="0">
                    <a:pos x="0" y="0"/>
                  </a:cxn>
                  <a:cxn ang="0">
                    <a:pos x="0" y="0"/>
                  </a:cxn>
                  <a:cxn ang="0">
                    <a:pos x="0" y="0"/>
                  </a:cxn>
                  <a:cxn ang="0">
                    <a:pos x="5" y="0"/>
                  </a:cxn>
                  <a:cxn ang="0">
                    <a:pos x="5" y="0"/>
                  </a:cxn>
                  <a:cxn ang="0">
                    <a:pos x="5" y="0"/>
                  </a:cxn>
                  <a:cxn ang="0">
                    <a:pos x="10" y="0"/>
                  </a:cxn>
                  <a:cxn ang="0">
                    <a:pos x="10" y="0"/>
                  </a:cxn>
                  <a:cxn ang="0">
                    <a:pos x="10" y="0"/>
                  </a:cxn>
                  <a:cxn ang="0">
                    <a:pos x="14" y="0"/>
                  </a:cxn>
                  <a:cxn ang="0">
                    <a:pos x="14" y="0"/>
                  </a:cxn>
                  <a:cxn ang="0">
                    <a:pos x="14" y="0"/>
                  </a:cxn>
                  <a:cxn ang="0">
                    <a:pos x="14" y="4"/>
                  </a:cxn>
                  <a:cxn ang="0">
                    <a:pos x="14" y="4"/>
                  </a:cxn>
                  <a:cxn ang="0">
                    <a:pos x="10" y="4"/>
                  </a:cxn>
                  <a:cxn ang="0">
                    <a:pos x="10" y="4"/>
                  </a:cxn>
                  <a:cxn ang="0">
                    <a:pos x="10" y="4"/>
                  </a:cxn>
                </a:cxnLst>
                <a:rect l="0" t="0" r="r" b="b"/>
                <a:pathLst>
                  <a:path w="14" h="4">
                    <a:moveTo>
                      <a:pt x="10" y="4"/>
                    </a:moveTo>
                    <a:lnTo>
                      <a:pt x="0" y="0"/>
                    </a:lnTo>
                    <a:lnTo>
                      <a:pt x="0" y="0"/>
                    </a:lnTo>
                    <a:lnTo>
                      <a:pt x="0" y="0"/>
                    </a:lnTo>
                    <a:lnTo>
                      <a:pt x="5" y="0"/>
                    </a:lnTo>
                    <a:lnTo>
                      <a:pt x="5" y="0"/>
                    </a:lnTo>
                    <a:lnTo>
                      <a:pt x="5" y="0"/>
                    </a:lnTo>
                    <a:lnTo>
                      <a:pt x="10" y="0"/>
                    </a:lnTo>
                    <a:lnTo>
                      <a:pt x="10" y="0"/>
                    </a:lnTo>
                    <a:lnTo>
                      <a:pt x="10" y="0"/>
                    </a:lnTo>
                    <a:lnTo>
                      <a:pt x="14" y="0"/>
                    </a:lnTo>
                    <a:lnTo>
                      <a:pt x="14" y="0"/>
                    </a:lnTo>
                    <a:lnTo>
                      <a:pt x="14" y="0"/>
                    </a:lnTo>
                    <a:lnTo>
                      <a:pt x="14" y="4"/>
                    </a:lnTo>
                    <a:lnTo>
                      <a:pt x="14" y="4"/>
                    </a:lnTo>
                    <a:lnTo>
                      <a:pt x="10" y="4"/>
                    </a:lnTo>
                    <a:lnTo>
                      <a:pt x="10" y="4"/>
                    </a:lnTo>
                    <a:lnTo>
                      <a:pt x="10" y="4"/>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90" name="Freeform 266"/>
              <p:cNvSpPr>
                <a:spLocks/>
              </p:cNvSpPr>
              <p:nvPr/>
            </p:nvSpPr>
            <p:spPr bwMode="auto">
              <a:xfrm>
                <a:off x="2573" y="10875"/>
                <a:ext cx="15" cy="5"/>
              </a:xfrm>
              <a:custGeom>
                <a:avLst/>
                <a:gdLst/>
                <a:ahLst/>
                <a:cxnLst>
                  <a:cxn ang="0">
                    <a:pos x="5" y="5"/>
                  </a:cxn>
                  <a:cxn ang="0">
                    <a:pos x="0" y="0"/>
                  </a:cxn>
                  <a:cxn ang="0">
                    <a:pos x="0" y="0"/>
                  </a:cxn>
                  <a:cxn ang="0">
                    <a:pos x="5" y="0"/>
                  </a:cxn>
                  <a:cxn ang="0">
                    <a:pos x="5" y="0"/>
                  </a:cxn>
                  <a:cxn ang="0">
                    <a:pos x="5" y="0"/>
                  </a:cxn>
                  <a:cxn ang="0">
                    <a:pos x="10" y="0"/>
                  </a:cxn>
                  <a:cxn ang="0">
                    <a:pos x="10" y="0"/>
                  </a:cxn>
                  <a:cxn ang="0">
                    <a:pos x="10" y="0"/>
                  </a:cxn>
                  <a:cxn ang="0">
                    <a:pos x="15" y="5"/>
                  </a:cxn>
                  <a:cxn ang="0">
                    <a:pos x="15" y="5"/>
                  </a:cxn>
                  <a:cxn ang="0">
                    <a:pos x="15" y="5"/>
                  </a:cxn>
                  <a:cxn ang="0">
                    <a:pos x="15" y="5"/>
                  </a:cxn>
                  <a:cxn ang="0">
                    <a:pos x="10" y="5"/>
                  </a:cxn>
                  <a:cxn ang="0">
                    <a:pos x="10" y="5"/>
                  </a:cxn>
                  <a:cxn ang="0">
                    <a:pos x="10" y="5"/>
                  </a:cxn>
                  <a:cxn ang="0">
                    <a:pos x="5" y="5"/>
                  </a:cxn>
                  <a:cxn ang="0">
                    <a:pos x="5" y="5"/>
                  </a:cxn>
                </a:cxnLst>
                <a:rect l="0" t="0" r="r" b="b"/>
                <a:pathLst>
                  <a:path w="15" h="5">
                    <a:moveTo>
                      <a:pt x="5" y="5"/>
                    </a:moveTo>
                    <a:lnTo>
                      <a:pt x="0" y="0"/>
                    </a:lnTo>
                    <a:lnTo>
                      <a:pt x="0" y="0"/>
                    </a:lnTo>
                    <a:lnTo>
                      <a:pt x="5" y="0"/>
                    </a:lnTo>
                    <a:lnTo>
                      <a:pt x="5" y="0"/>
                    </a:lnTo>
                    <a:lnTo>
                      <a:pt x="5" y="0"/>
                    </a:lnTo>
                    <a:lnTo>
                      <a:pt x="10" y="0"/>
                    </a:lnTo>
                    <a:lnTo>
                      <a:pt x="10" y="0"/>
                    </a:lnTo>
                    <a:lnTo>
                      <a:pt x="10" y="0"/>
                    </a:lnTo>
                    <a:lnTo>
                      <a:pt x="15" y="5"/>
                    </a:lnTo>
                    <a:lnTo>
                      <a:pt x="15" y="5"/>
                    </a:lnTo>
                    <a:lnTo>
                      <a:pt x="15" y="5"/>
                    </a:lnTo>
                    <a:lnTo>
                      <a:pt x="15" y="5"/>
                    </a:lnTo>
                    <a:lnTo>
                      <a:pt x="10" y="5"/>
                    </a:lnTo>
                    <a:lnTo>
                      <a:pt x="10" y="5"/>
                    </a:lnTo>
                    <a:lnTo>
                      <a:pt x="10" y="5"/>
                    </a:lnTo>
                    <a:lnTo>
                      <a:pt x="5" y="5"/>
                    </a:lnTo>
                    <a:lnTo>
                      <a:pt x="5"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91" name="Freeform 267"/>
              <p:cNvSpPr>
                <a:spLocks/>
              </p:cNvSpPr>
              <p:nvPr/>
            </p:nvSpPr>
            <p:spPr bwMode="auto">
              <a:xfrm>
                <a:off x="2564" y="10870"/>
                <a:ext cx="9" cy="10"/>
              </a:xfrm>
              <a:custGeom>
                <a:avLst/>
                <a:gdLst/>
                <a:ahLst/>
                <a:cxnLst>
                  <a:cxn ang="0">
                    <a:pos x="9" y="5"/>
                  </a:cxn>
                  <a:cxn ang="0">
                    <a:pos x="4" y="10"/>
                  </a:cxn>
                  <a:cxn ang="0">
                    <a:pos x="4" y="5"/>
                  </a:cxn>
                  <a:cxn ang="0">
                    <a:pos x="4" y="5"/>
                  </a:cxn>
                  <a:cxn ang="0">
                    <a:pos x="4" y="5"/>
                  </a:cxn>
                  <a:cxn ang="0">
                    <a:pos x="0" y="5"/>
                  </a:cxn>
                  <a:cxn ang="0">
                    <a:pos x="0" y="5"/>
                  </a:cxn>
                  <a:cxn ang="0">
                    <a:pos x="0" y="5"/>
                  </a:cxn>
                  <a:cxn ang="0">
                    <a:pos x="0" y="5"/>
                  </a:cxn>
                  <a:cxn ang="0">
                    <a:pos x="4" y="5"/>
                  </a:cxn>
                  <a:cxn ang="0">
                    <a:pos x="4" y="0"/>
                  </a:cxn>
                  <a:cxn ang="0">
                    <a:pos x="4" y="0"/>
                  </a:cxn>
                  <a:cxn ang="0">
                    <a:pos x="4" y="5"/>
                  </a:cxn>
                  <a:cxn ang="0">
                    <a:pos x="9" y="5"/>
                  </a:cxn>
                  <a:cxn ang="0">
                    <a:pos x="9" y="5"/>
                  </a:cxn>
                  <a:cxn ang="0">
                    <a:pos x="9" y="5"/>
                  </a:cxn>
                  <a:cxn ang="0">
                    <a:pos x="9" y="5"/>
                  </a:cxn>
                  <a:cxn ang="0">
                    <a:pos x="9" y="5"/>
                  </a:cxn>
                </a:cxnLst>
                <a:rect l="0" t="0" r="r" b="b"/>
                <a:pathLst>
                  <a:path w="9" h="10">
                    <a:moveTo>
                      <a:pt x="9" y="5"/>
                    </a:moveTo>
                    <a:lnTo>
                      <a:pt x="4" y="10"/>
                    </a:lnTo>
                    <a:lnTo>
                      <a:pt x="4" y="5"/>
                    </a:lnTo>
                    <a:lnTo>
                      <a:pt x="4" y="5"/>
                    </a:lnTo>
                    <a:lnTo>
                      <a:pt x="4" y="5"/>
                    </a:lnTo>
                    <a:lnTo>
                      <a:pt x="0" y="5"/>
                    </a:lnTo>
                    <a:lnTo>
                      <a:pt x="0" y="5"/>
                    </a:lnTo>
                    <a:lnTo>
                      <a:pt x="0" y="5"/>
                    </a:lnTo>
                    <a:lnTo>
                      <a:pt x="0" y="5"/>
                    </a:lnTo>
                    <a:lnTo>
                      <a:pt x="4" y="5"/>
                    </a:lnTo>
                    <a:lnTo>
                      <a:pt x="4" y="0"/>
                    </a:lnTo>
                    <a:lnTo>
                      <a:pt x="4" y="0"/>
                    </a:lnTo>
                    <a:lnTo>
                      <a:pt x="4" y="5"/>
                    </a:lnTo>
                    <a:lnTo>
                      <a:pt x="9" y="5"/>
                    </a:lnTo>
                    <a:lnTo>
                      <a:pt x="9" y="5"/>
                    </a:lnTo>
                    <a:lnTo>
                      <a:pt x="9" y="5"/>
                    </a:lnTo>
                    <a:lnTo>
                      <a:pt x="9" y="5"/>
                    </a:lnTo>
                    <a:lnTo>
                      <a:pt x="9"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92" name="Freeform 268"/>
              <p:cNvSpPr>
                <a:spLocks/>
              </p:cNvSpPr>
              <p:nvPr/>
            </p:nvSpPr>
            <p:spPr bwMode="auto">
              <a:xfrm>
                <a:off x="2640" y="10875"/>
                <a:ext cx="15" cy="5"/>
              </a:xfrm>
              <a:custGeom>
                <a:avLst/>
                <a:gdLst/>
                <a:ahLst/>
                <a:cxnLst>
                  <a:cxn ang="0">
                    <a:pos x="5" y="5"/>
                  </a:cxn>
                  <a:cxn ang="0">
                    <a:pos x="0" y="0"/>
                  </a:cxn>
                  <a:cxn ang="0">
                    <a:pos x="0" y="0"/>
                  </a:cxn>
                  <a:cxn ang="0">
                    <a:pos x="0" y="0"/>
                  </a:cxn>
                  <a:cxn ang="0">
                    <a:pos x="5" y="0"/>
                  </a:cxn>
                  <a:cxn ang="0">
                    <a:pos x="5" y="0"/>
                  </a:cxn>
                  <a:cxn ang="0">
                    <a:pos x="5" y="0"/>
                  </a:cxn>
                  <a:cxn ang="0">
                    <a:pos x="10" y="5"/>
                  </a:cxn>
                  <a:cxn ang="0">
                    <a:pos x="10" y="5"/>
                  </a:cxn>
                  <a:cxn ang="0">
                    <a:pos x="10" y="5"/>
                  </a:cxn>
                  <a:cxn ang="0">
                    <a:pos x="15" y="5"/>
                  </a:cxn>
                  <a:cxn ang="0">
                    <a:pos x="15" y="5"/>
                  </a:cxn>
                  <a:cxn ang="0">
                    <a:pos x="10" y="5"/>
                  </a:cxn>
                  <a:cxn ang="0">
                    <a:pos x="10" y="5"/>
                  </a:cxn>
                  <a:cxn ang="0">
                    <a:pos x="10" y="5"/>
                  </a:cxn>
                  <a:cxn ang="0">
                    <a:pos x="10" y="5"/>
                  </a:cxn>
                  <a:cxn ang="0">
                    <a:pos x="5" y="5"/>
                  </a:cxn>
                  <a:cxn ang="0">
                    <a:pos x="5" y="5"/>
                  </a:cxn>
                </a:cxnLst>
                <a:rect l="0" t="0" r="r" b="b"/>
                <a:pathLst>
                  <a:path w="15" h="5">
                    <a:moveTo>
                      <a:pt x="5" y="5"/>
                    </a:moveTo>
                    <a:lnTo>
                      <a:pt x="0" y="0"/>
                    </a:lnTo>
                    <a:lnTo>
                      <a:pt x="0" y="0"/>
                    </a:lnTo>
                    <a:lnTo>
                      <a:pt x="0" y="0"/>
                    </a:lnTo>
                    <a:lnTo>
                      <a:pt x="5" y="0"/>
                    </a:lnTo>
                    <a:lnTo>
                      <a:pt x="5" y="0"/>
                    </a:lnTo>
                    <a:lnTo>
                      <a:pt x="5" y="0"/>
                    </a:lnTo>
                    <a:lnTo>
                      <a:pt x="10" y="5"/>
                    </a:lnTo>
                    <a:lnTo>
                      <a:pt x="10" y="5"/>
                    </a:lnTo>
                    <a:lnTo>
                      <a:pt x="10" y="5"/>
                    </a:lnTo>
                    <a:lnTo>
                      <a:pt x="15" y="5"/>
                    </a:lnTo>
                    <a:lnTo>
                      <a:pt x="15" y="5"/>
                    </a:lnTo>
                    <a:lnTo>
                      <a:pt x="10" y="5"/>
                    </a:lnTo>
                    <a:lnTo>
                      <a:pt x="10" y="5"/>
                    </a:lnTo>
                    <a:lnTo>
                      <a:pt x="10" y="5"/>
                    </a:lnTo>
                    <a:lnTo>
                      <a:pt x="10" y="5"/>
                    </a:lnTo>
                    <a:lnTo>
                      <a:pt x="5" y="5"/>
                    </a:lnTo>
                    <a:lnTo>
                      <a:pt x="5"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93" name="Freeform 269"/>
              <p:cNvSpPr>
                <a:spLocks/>
              </p:cNvSpPr>
              <p:nvPr/>
            </p:nvSpPr>
            <p:spPr bwMode="auto">
              <a:xfrm>
                <a:off x="2669" y="10851"/>
                <a:ext cx="5" cy="5"/>
              </a:xfrm>
              <a:custGeom>
                <a:avLst/>
                <a:gdLst/>
                <a:ahLst/>
                <a:cxnLst>
                  <a:cxn ang="0">
                    <a:pos x="5" y="5"/>
                  </a:cxn>
                  <a:cxn ang="0">
                    <a:pos x="0" y="5"/>
                  </a:cxn>
                  <a:cxn ang="0">
                    <a:pos x="0" y="5"/>
                  </a:cxn>
                  <a:cxn ang="0">
                    <a:pos x="0" y="5"/>
                  </a:cxn>
                  <a:cxn ang="0">
                    <a:pos x="0" y="5"/>
                  </a:cxn>
                  <a:cxn ang="0">
                    <a:pos x="0" y="5"/>
                  </a:cxn>
                  <a:cxn ang="0">
                    <a:pos x="0" y="0"/>
                  </a:cxn>
                  <a:cxn ang="0">
                    <a:pos x="0" y="0"/>
                  </a:cxn>
                  <a:cxn ang="0">
                    <a:pos x="0" y="0"/>
                  </a:cxn>
                  <a:cxn ang="0">
                    <a:pos x="0" y="0"/>
                  </a:cxn>
                  <a:cxn ang="0">
                    <a:pos x="0" y="0"/>
                  </a:cxn>
                  <a:cxn ang="0">
                    <a:pos x="5" y="0"/>
                  </a:cxn>
                  <a:cxn ang="0">
                    <a:pos x="5" y="0"/>
                  </a:cxn>
                  <a:cxn ang="0">
                    <a:pos x="5" y="0"/>
                  </a:cxn>
                  <a:cxn ang="0">
                    <a:pos x="5" y="0"/>
                  </a:cxn>
                  <a:cxn ang="0">
                    <a:pos x="5" y="0"/>
                  </a:cxn>
                  <a:cxn ang="0">
                    <a:pos x="5" y="0"/>
                  </a:cxn>
                  <a:cxn ang="0">
                    <a:pos x="5" y="5"/>
                  </a:cxn>
                </a:cxnLst>
                <a:rect l="0" t="0" r="r" b="b"/>
                <a:pathLst>
                  <a:path w="5" h="5">
                    <a:moveTo>
                      <a:pt x="5" y="5"/>
                    </a:moveTo>
                    <a:lnTo>
                      <a:pt x="0" y="5"/>
                    </a:lnTo>
                    <a:lnTo>
                      <a:pt x="0" y="5"/>
                    </a:lnTo>
                    <a:lnTo>
                      <a:pt x="0" y="5"/>
                    </a:lnTo>
                    <a:lnTo>
                      <a:pt x="0" y="5"/>
                    </a:lnTo>
                    <a:lnTo>
                      <a:pt x="0" y="5"/>
                    </a:lnTo>
                    <a:lnTo>
                      <a:pt x="0" y="0"/>
                    </a:lnTo>
                    <a:lnTo>
                      <a:pt x="0" y="0"/>
                    </a:lnTo>
                    <a:lnTo>
                      <a:pt x="0" y="0"/>
                    </a:lnTo>
                    <a:lnTo>
                      <a:pt x="0" y="0"/>
                    </a:lnTo>
                    <a:lnTo>
                      <a:pt x="0" y="0"/>
                    </a:lnTo>
                    <a:lnTo>
                      <a:pt x="5" y="0"/>
                    </a:lnTo>
                    <a:lnTo>
                      <a:pt x="5" y="0"/>
                    </a:lnTo>
                    <a:lnTo>
                      <a:pt x="5" y="0"/>
                    </a:lnTo>
                    <a:lnTo>
                      <a:pt x="5" y="0"/>
                    </a:lnTo>
                    <a:lnTo>
                      <a:pt x="5" y="0"/>
                    </a:lnTo>
                    <a:lnTo>
                      <a:pt x="5" y="0"/>
                    </a:lnTo>
                    <a:lnTo>
                      <a:pt x="5"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94" name="Freeform 270"/>
              <p:cNvSpPr>
                <a:spLocks/>
              </p:cNvSpPr>
              <p:nvPr/>
            </p:nvSpPr>
            <p:spPr bwMode="auto">
              <a:xfrm>
                <a:off x="2655" y="10870"/>
                <a:ext cx="9" cy="5"/>
              </a:xfrm>
              <a:custGeom>
                <a:avLst/>
                <a:gdLst/>
                <a:ahLst/>
                <a:cxnLst>
                  <a:cxn ang="0">
                    <a:pos x="4" y="5"/>
                  </a:cxn>
                  <a:cxn ang="0">
                    <a:pos x="0" y="0"/>
                  </a:cxn>
                  <a:cxn ang="0">
                    <a:pos x="0" y="0"/>
                  </a:cxn>
                  <a:cxn ang="0">
                    <a:pos x="0" y="0"/>
                  </a:cxn>
                  <a:cxn ang="0">
                    <a:pos x="4" y="0"/>
                  </a:cxn>
                  <a:cxn ang="0">
                    <a:pos x="4" y="0"/>
                  </a:cxn>
                  <a:cxn ang="0">
                    <a:pos x="4" y="0"/>
                  </a:cxn>
                  <a:cxn ang="0">
                    <a:pos x="9" y="5"/>
                  </a:cxn>
                  <a:cxn ang="0">
                    <a:pos x="9" y="5"/>
                  </a:cxn>
                  <a:cxn ang="0">
                    <a:pos x="9" y="5"/>
                  </a:cxn>
                  <a:cxn ang="0">
                    <a:pos x="9" y="5"/>
                  </a:cxn>
                  <a:cxn ang="0">
                    <a:pos x="9" y="5"/>
                  </a:cxn>
                  <a:cxn ang="0">
                    <a:pos x="9" y="5"/>
                  </a:cxn>
                  <a:cxn ang="0">
                    <a:pos x="9" y="5"/>
                  </a:cxn>
                  <a:cxn ang="0">
                    <a:pos x="9" y="5"/>
                  </a:cxn>
                  <a:cxn ang="0">
                    <a:pos x="4" y="5"/>
                  </a:cxn>
                  <a:cxn ang="0">
                    <a:pos x="4" y="5"/>
                  </a:cxn>
                  <a:cxn ang="0">
                    <a:pos x="4" y="5"/>
                  </a:cxn>
                </a:cxnLst>
                <a:rect l="0" t="0" r="r" b="b"/>
                <a:pathLst>
                  <a:path w="9" h="5">
                    <a:moveTo>
                      <a:pt x="4" y="5"/>
                    </a:moveTo>
                    <a:lnTo>
                      <a:pt x="0" y="0"/>
                    </a:lnTo>
                    <a:lnTo>
                      <a:pt x="0" y="0"/>
                    </a:lnTo>
                    <a:lnTo>
                      <a:pt x="0" y="0"/>
                    </a:lnTo>
                    <a:lnTo>
                      <a:pt x="4" y="0"/>
                    </a:lnTo>
                    <a:lnTo>
                      <a:pt x="4" y="0"/>
                    </a:lnTo>
                    <a:lnTo>
                      <a:pt x="4" y="0"/>
                    </a:lnTo>
                    <a:lnTo>
                      <a:pt x="9" y="5"/>
                    </a:lnTo>
                    <a:lnTo>
                      <a:pt x="9" y="5"/>
                    </a:lnTo>
                    <a:lnTo>
                      <a:pt x="9" y="5"/>
                    </a:lnTo>
                    <a:lnTo>
                      <a:pt x="9" y="5"/>
                    </a:lnTo>
                    <a:lnTo>
                      <a:pt x="9" y="5"/>
                    </a:lnTo>
                    <a:lnTo>
                      <a:pt x="9" y="5"/>
                    </a:lnTo>
                    <a:lnTo>
                      <a:pt x="9" y="5"/>
                    </a:lnTo>
                    <a:lnTo>
                      <a:pt x="9" y="5"/>
                    </a:lnTo>
                    <a:lnTo>
                      <a:pt x="4" y="5"/>
                    </a:lnTo>
                    <a:lnTo>
                      <a:pt x="4" y="5"/>
                    </a:lnTo>
                    <a:lnTo>
                      <a:pt x="4"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95" name="Freeform 271"/>
              <p:cNvSpPr>
                <a:spLocks/>
              </p:cNvSpPr>
              <p:nvPr/>
            </p:nvSpPr>
            <p:spPr bwMode="auto">
              <a:xfrm>
                <a:off x="2602" y="10875"/>
                <a:ext cx="5" cy="5"/>
              </a:xfrm>
              <a:custGeom>
                <a:avLst/>
                <a:gdLst/>
                <a:ahLst/>
                <a:cxnLst>
                  <a:cxn ang="0">
                    <a:pos x="5" y="5"/>
                  </a:cxn>
                  <a:cxn ang="0">
                    <a:pos x="0" y="5"/>
                  </a:cxn>
                  <a:cxn ang="0">
                    <a:pos x="0" y="5"/>
                  </a:cxn>
                  <a:cxn ang="0">
                    <a:pos x="0" y="5"/>
                  </a:cxn>
                  <a:cxn ang="0">
                    <a:pos x="0" y="5"/>
                  </a:cxn>
                  <a:cxn ang="0">
                    <a:pos x="0" y="5"/>
                  </a:cxn>
                  <a:cxn ang="0">
                    <a:pos x="0" y="5"/>
                  </a:cxn>
                  <a:cxn ang="0">
                    <a:pos x="0" y="5"/>
                  </a:cxn>
                  <a:cxn ang="0">
                    <a:pos x="0" y="0"/>
                  </a:cxn>
                  <a:cxn ang="0">
                    <a:pos x="0" y="0"/>
                  </a:cxn>
                  <a:cxn ang="0">
                    <a:pos x="0" y="0"/>
                  </a:cxn>
                  <a:cxn ang="0">
                    <a:pos x="0" y="0"/>
                  </a:cxn>
                  <a:cxn ang="0">
                    <a:pos x="5" y="0"/>
                  </a:cxn>
                  <a:cxn ang="0">
                    <a:pos x="5" y="0"/>
                  </a:cxn>
                  <a:cxn ang="0">
                    <a:pos x="5" y="5"/>
                  </a:cxn>
                  <a:cxn ang="0">
                    <a:pos x="5" y="5"/>
                  </a:cxn>
                  <a:cxn ang="0">
                    <a:pos x="5" y="5"/>
                  </a:cxn>
                  <a:cxn ang="0">
                    <a:pos x="5" y="5"/>
                  </a:cxn>
                </a:cxnLst>
                <a:rect l="0" t="0" r="r" b="b"/>
                <a:pathLst>
                  <a:path w="5" h="5">
                    <a:moveTo>
                      <a:pt x="5" y="5"/>
                    </a:moveTo>
                    <a:lnTo>
                      <a:pt x="0" y="5"/>
                    </a:lnTo>
                    <a:lnTo>
                      <a:pt x="0" y="5"/>
                    </a:lnTo>
                    <a:lnTo>
                      <a:pt x="0" y="5"/>
                    </a:lnTo>
                    <a:lnTo>
                      <a:pt x="0" y="5"/>
                    </a:lnTo>
                    <a:lnTo>
                      <a:pt x="0" y="5"/>
                    </a:lnTo>
                    <a:lnTo>
                      <a:pt x="0" y="5"/>
                    </a:lnTo>
                    <a:lnTo>
                      <a:pt x="0" y="5"/>
                    </a:lnTo>
                    <a:lnTo>
                      <a:pt x="0" y="0"/>
                    </a:lnTo>
                    <a:lnTo>
                      <a:pt x="0" y="0"/>
                    </a:lnTo>
                    <a:lnTo>
                      <a:pt x="0" y="0"/>
                    </a:lnTo>
                    <a:lnTo>
                      <a:pt x="0" y="0"/>
                    </a:lnTo>
                    <a:lnTo>
                      <a:pt x="5" y="0"/>
                    </a:lnTo>
                    <a:lnTo>
                      <a:pt x="5" y="0"/>
                    </a:lnTo>
                    <a:lnTo>
                      <a:pt x="5" y="5"/>
                    </a:lnTo>
                    <a:lnTo>
                      <a:pt x="5" y="5"/>
                    </a:lnTo>
                    <a:lnTo>
                      <a:pt x="5" y="5"/>
                    </a:lnTo>
                    <a:lnTo>
                      <a:pt x="5"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96" name="Freeform 272"/>
              <p:cNvSpPr>
                <a:spLocks/>
              </p:cNvSpPr>
              <p:nvPr/>
            </p:nvSpPr>
            <p:spPr bwMode="auto">
              <a:xfrm>
                <a:off x="2611" y="10875"/>
                <a:ext cx="10" cy="5"/>
              </a:xfrm>
              <a:custGeom>
                <a:avLst/>
                <a:gdLst/>
                <a:ahLst/>
                <a:cxnLst>
                  <a:cxn ang="0">
                    <a:pos x="10" y="5"/>
                  </a:cxn>
                  <a:cxn ang="0">
                    <a:pos x="5" y="5"/>
                  </a:cxn>
                  <a:cxn ang="0">
                    <a:pos x="5" y="5"/>
                  </a:cxn>
                  <a:cxn ang="0">
                    <a:pos x="5" y="5"/>
                  </a:cxn>
                  <a:cxn ang="0">
                    <a:pos x="0" y="5"/>
                  </a:cxn>
                  <a:cxn ang="0">
                    <a:pos x="0" y="5"/>
                  </a:cxn>
                  <a:cxn ang="0">
                    <a:pos x="0" y="5"/>
                  </a:cxn>
                  <a:cxn ang="0">
                    <a:pos x="0" y="0"/>
                  </a:cxn>
                  <a:cxn ang="0">
                    <a:pos x="0" y="0"/>
                  </a:cxn>
                  <a:cxn ang="0">
                    <a:pos x="5" y="0"/>
                  </a:cxn>
                  <a:cxn ang="0">
                    <a:pos x="5" y="0"/>
                  </a:cxn>
                  <a:cxn ang="0">
                    <a:pos x="5" y="0"/>
                  </a:cxn>
                  <a:cxn ang="0">
                    <a:pos x="5" y="0"/>
                  </a:cxn>
                  <a:cxn ang="0">
                    <a:pos x="5" y="0"/>
                  </a:cxn>
                  <a:cxn ang="0">
                    <a:pos x="10" y="0"/>
                  </a:cxn>
                  <a:cxn ang="0">
                    <a:pos x="10" y="0"/>
                  </a:cxn>
                  <a:cxn ang="0">
                    <a:pos x="10" y="5"/>
                  </a:cxn>
                  <a:cxn ang="0">
                    <a:pos x="10" y="5"/>
                  </a:cxn>
                </a:cxnLst>
                <a:rect l="0" t="0" r="r" b="b"/>
                <a:pathLst>
                  <a:path w="10" h="5">
                    <a:moveTo>
                      <a:pt x="10" y="5"/>
                    </a:moveTo>
                    <a:lnTo>
                      <a:pt x="5" y="5"/>
                    </a:lnTo>
                    <a:lnTo>
                      <a:pt x="5" y="5"/>
                    </a:lnTo>
                    <a:lnTo>
                      <a:pt x="5" y="5"/>
                    </a:lnTo>
                    <a:lnTo>
                      <a:pt x="0" y="5"/>
                    </a:lnTo>
                    <a:lnTo>
                      <a:pt x="0" y="5"/>
                    </a:lnTo>
                    <a:lnTo>
                      <a:pt x="0" y="5"/>
                    </a:lnTo>
                    <a:lnTo>
                      <a:pt x="0" y="0"/>
                    </a:lnTo>
                    <a:lnTo>
                      <a:pt x="0" y="0"/>
                    </a:lnTo>
                    <a:lnTo>
                      <a:pt x="5" y="0"/>
                    </a:lnTo>
                    <a:lnTo>
                      <a:pt x="5" y="0"/>
                    </a:lnTo>
                    <a:lnTo>
                      <a:pt x="5" y="0"/>
                    </a:lnTo>
                    <a:lnTo>
                      <a:pt x="5" y="0"/>
                    </a:lnTo>
                    <a:lnTo>
                      <a:pt x="5" y="0"/>
                    </a:lnTo>
                    <a:lnTo>
                      <a:pt x="10" y="0"/>
                    </a:lnTo>
                    <a:lnTo>
                      <a:pt x="10" y="0"/>
                    </a:lnTo>
                    <a:lnTo>
                      <a:pt x="10" y="5"/>
                    </a:lnTo>
                    <a:lnTo>
                      <a:pt x="10"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97" name="Freeform 273"/>
              <p:cNvSpPr>
                <a:spLocks/>
              </p:cNvSpPr>
              <p:nvPr/>
            </p:nvSpPr>
            <p:spPr bwMode="auto">
              <a:xfrm>
                <a:off x="2626" y="10870"/>
                <a:ext cx="9" cy="5"/>
              </a:xfrm>
              <a:custGeom>
                <a:avLst/>
                <a:gdLst/>
                <a:ahLst/>
                <a:cxnLst>
                  <a:cxn ang="0">
                    <a:pos x="9" y="0"/>
                  </a:cxn>
                  <a:cxn ang="0">
                    <a:pos x="5" y="5"/>
                  </a:cxn>
                  <a:cxn ang="0">
                    <a:pos x="5" y="5"/>
                  </a:cxn>
                  <a:cxn ang="0">
                    <a:pos x="5" y="5"/>
                  </a:cxn>
                  <a:cxn ang="0">
                    <a:pos x="5" y="5"/>
                  </a:cxn>
                  <a:cxn ang="0">
                    <a:pos x="0" y="5"/>
                  </a:cxn>
                  <a:cxn ang="0">
                    <a:pos x="0" y="0"/>
                  </a:cxn>
                  <a:cxn ang="0">
                    <a:pos x="0" y="0"/>
                  </a:cxn>
                  <a:cxn ang="0">
                    <a:pos x="5" y="0"/>
                  </a:cxn>
                  <a:cxn ang="0">
                    <a:pos x="5" y="0"/>
                  </a:cxn>
                  <a:cxn ang="0">
                    <a:pos x="5" y="0"/>
                  </a:cxn>
                  <a:cxn ang="0">
                    <a:pos x="5" y="0"/>
                  </a:cxn>
                  <a:cxn ang="0">
                    <a:pos x="9" y="0"/>
                  </a:cxn>
                  <a:cxn ang="0">
                    <a:pos x="9" y="0"/>
                  </a:cxn>
                  <a:cxn ang="0">
                    <a:pos x="9" y="0"/>
                  </a:cxn>
                  <a:cxn ang="0">
                    <a:pos x="9" y="0"/>
                  </a:cxn>
                  <a:cxn ang="0">
                    <a:pos x="9" y="0"/>
                  </a:cxn>
                  <a:cxn ang="0">
                    <a:pos x="9" y="0"/>
                  </a:cxn>
                </a:cxnLst>
                <a:rect l="0" t="0" r="r" b="b"/>
                <a:pathLst>
                  <a:path w="9" h="5">
                    <a:moveTo>
                      <a:pt x="9" y="0"/>
                    </a:moveTo>
                    <a:lnTo>
                      <a:pt x="5" y="5"/>
                    </a:lnTo>
                    <a:lnTo>
                      <a:pt x="5" y="5"/>
                    </a:lnTo>
                    <a:lnTo>
                      <a:pt x="5" y="5"/>
                    </a:lnTo>
                    <a:lnTo>
                      <a:pt x="5" y="5"/>
                    </a:lnTo>
                    <a:lnTo>
                      <a:pt x="0" y="5"/>
                    </a:lnTo>
                    <a:lnTo>
                      <a:pt x="0" y="0"/>
                    </a:lnTo>
                    <a:lnTo>
                      <a:pt x="0" y="0"/>
                    </a:lnTo>
                    <a:lnTo>
                      <a:pt x="5" y="0"/>
                    </a:lnTo>
                    <a:lnTo>
                      <a:pt x="5" y="0"/>
                    </a:lnTo>
                    <a:lnTo>
                      <a:pt x="5" y="0"/>
                    </a:lnTo>
                    <a:lnTo>
                      <a:pt x="5" y="0"/>
                    </a:lnTo>
                    <a:lnTo>
                      <a:pt x="9" y="0"/>
                    </a:lnTo>
                    <a:lnTo>
                      <a:pt x="9" y="0"/>
                    </a:lnTo>
                    <a:lnTo>
                      <a:pt x="9" y="0"/>
                    </a:lnTo>
                    <a:lnTo>
                      <a:pt x="9" y="0"/>
                    </a:lnTo>
                    <a:lnTo>
                      <a:pt x="9" y="0"/>
                    </a:lnTo>
                    <a:lnTo>
                      <a:pt x="9" y="0"/>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98" name="Freeform 274"/>
              <p:cNvSpPr>
                <a:spLocks/>
              </p:cNvSpPr>
              <p:nvPr/>
            </p:nvSpPr>
            <p:spPr bwMode="auto">
              <a:xfrm>
                <a:off x="2703" y="10861"/>
                <a:ext cx="9" cy="5"/>
              </a:xfrm>
              <a:custGeom>
                <a:avLst/>
                <a:gdLst/>
                <a:ahLst/>
                <a:cxnLst>
                  <a:cxn ang="0">
                    <a:pos x="9" y="0"/>
                  </a:cxn>
                  <a:cxn ang="0">
                    <a:pos x="4" y="5"/>
                  </a:cxn>
                  <a:cxn ang="0">
                    <a:pos x="4" y="5"/>
                  </a:cxn>
                  <a:cxn ang="0">
                    <a:pos x="4" y="0"/>
                  </a:cxn>
                  <a:cxn ang="0">
                    <a:pos x="4" y="0"/>
                  </a:cxn>
                  <a:cxn ang="0">
                    <a:pos x="0" y="0"/>
                  </a:cxn>
                  <a:cxn ang="0">
                    <a:pos x="0" y="0"/>
                  </a:cxn>
                  <a:cxn ang="0">
                    <a:pos x="0" y="0"/>
                  </a:cxn>
                  <a:cxn ang="0">
                    <a:pos x="4" y="0"/>
                  </a:cxn>
                  <a:cxn ang="0">
                    <a:pos x="4" y="0"/>
                  </a:cxn>
                  <a:cxn ang="0">
                    <a:pos x="4" y="0"/>
                  </a:cxn>
                  <a:cxn ang="0">
                    <a:pos x="4" y="0"/>
                  </a:cxn>
                  <a:cxn ang="0">
                    <a:pos x="9" y="0"/>
                  </a:cxn>
                  <a:cxn ang="0">
                    <a:pos x="9" y="0"/>
                  </a:cxn>
                  <a:cxn ang="0">
                    <a:pos x="9" y="0"/>
                  </a:cxn>
                  <a:cxn ang="0">
                    <a:pos x="9" y="0"/>
                  </a:cxn>
                  <a:cxn ang="0">
                    <a:pos x="9" y="0"/>
                  </a:cxn>
                  <a:cxn ang="0">
                    <a:pos x="9" y="0"/>
                  </a:cxn>
                </a:cxnLst>
                <a:rect l="0" t="0" r="r" b="b"/>
                <a:pathLst>
                  <a:path w="9" h="5">
                    <a:moveTo>
                      <a:pt x="9" y="0"/>
                    </a:moveTo>
                    <a:lnTo>
                      <a:pt x="4" y="5"/>
                    </a:lnTo>
                    <a:lnTo>
                      <a:pt x="4" y="5"/>
                    </a:lnTo>
                    <a:lnTo>
                      <a:pt x="4" y="0"/>
                    </a:lnTo>
                    <a:lnTo>
                      <a:pt x="4" y="0"/>
                    </a:lnTo>
                    <a:lnTo>
                      <a:pt x="0" y="0"/>
                    </a:lnTo>
                    <a:lnTo>
                      <a:pt x="0" y="0"/>
                    </a:lnTo>
                    <a:lnTo>
                      <a:pt x="0" y="0"/>
                    </a:lnTo>
                    <a:lnTo>
                      <a:pt x="4" y="0"/>
                    </a:lnTo>
                    <a:lnTo>
                      <a:pt x="4" y="0"/>
                    </a:lnTo>
                    <a:lnTo>
                      <a:pt x="4" y="0"/>
                    </a:lnTo>
                    <a:lnTo>
                      <a:pt x="4" y="0"/>
                    </a:lnTo>
                    <a:lnTo>
                      <a:pt x="9" y="0"/>
                    </a:lnTo>
                    <a:lnTo>
                      <a:pt x="9" y="0"/>
                    </a:lnTo>
                    <a:lnTo>
                      <a:pt x="9" y="0"/>
                    </a:lnTo>
                    <a:lnTo>
                      <a:pt x="9" y="0"/>
                    </a:lnTo>
                    <a:lnTo>
                      <a:pt x="9" y="0"/>
                    </a:lnTo>
                    <a:lnTo>
                      <a:pt x="9" y="0"/>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299" name="Freeform 275"/>
              <p:cNvSpPr>
                <a:spLocks/>
              </p:cNvSpPr>
              <p:nvPr/>
            </p:nvSpPr>
            <p:spPr bwMode="auto">
              <a:xfrm>
                <a:off x="2683" y="10846"/>
                <a:ext cx="10" cy="5"/>
              </a:xfrm>
              <a:custGeom>
                <a:avLst/>
                <a:gdLst/>
                <a:ahLst/>
                <a:cxnLst>
                  <a:cxn ang="0">
                    <a:pos x="0" y="5"/>
                  </a:cxn>
                  <a:cxn ang="0">
                    <a:pos x="0" y="0"/>
                  </a:cxn>
                  <a:cxn ang="0">
                    <a:pos x="0" y="0"/>
                  </a:cxn>
                  <a:cxn ang="0">
                    <a:pos x="0" y="0"/>
                  </a:cxn>
                  <a:cxn ang="0">
                    <a:pos x="0" y="0"/>
                  </a:cxn>
                  <a:cxn ang="0">
                    <a:pos x="0" y="0"/>
                  </a:cxn>
                  <a:cxn ang="0">
                    <a:pos x="5" y="0"/>
                  </a:cxn>
                  <a:cxn ang="0">
                    <a:pos x="5" y="0"/>
                  </a:cxn>
                  <a:cxn ang="0">
                    <a:pos x="5" y="0"/>
                  </a:cxn>
                  <a:cxn ang="0">
                    <a:pos x="10" y="5"/>
                  </a:cxn>
                  <a:cxn ang="0">
                    <a:pos x="10" y="5"/>
                  </a:cxn>
                  <a:cxn ang="0">
                    <a:pos x="10" y="5"/>
                  </a:cxn>
                  <a:cxn ang="0">
                    <a:pos x="10" y="5"/>
                  </a:cxn>
                  <a:cxn ang="0">
                    <a:pos x="5" y="5"/>
                  </a:cxn>
                  <a:cxn ang="0">
                    <a:pos x="5" y="5"/>
                  </a:cxn>
                  <a:cxn ang="0">
                    <a:pos x="5" y="5"/>
                  </a:cxn>
                  <a:cxn ang="0">
                    <a:pos x="5" y="5"/>
                  </a:cxn>
                  <a:cxn ang="0">
                    <a:pos x="0" y="5"/>
                  </a:cxn>
                </a:cxnLst>
                <a:rect l="0" t="0" r="r" b="b"/>
                <a:pathLst>
                  <a:path w="10" h="5">
                    <a:moveTo>
                      <a:pt x="0" y="5"/>
                    </a:moveTo>
                    <a:lnTo>
                      <a:pt x="0" y="0"/>
                    </a:lnTo>
                    <a:lnTo>
                      <a:pt x="0" y="0"/>
                    </a:lnTo>
                    <a:lnTo>
                      <a:pt x="0" y="0"/>
                    </a:lnTo>
                    <a:lnTo>
                      <a:pt x="0" y="0"/>
                    </a:lnTo>
                    <a:lnTo>
                      <a:pt x="0" y="0"/>
                    </a:lnTo>
                    <a:lnTo>
                      <a:pt x="5" y="0"/>
                    </a:lnTo>
                    <a:lnTo>
                      <a:pt x="5" y="0"/>
                    </a:lnTo>
                    <a:lnTo>
                      <a:pt x="5" y="0"/>
                    </a:lnTo>
                    <a:lnTo>
                      <a:pt x="10" y="5"/>
                    </a:lnTo>
                    <a:lnTo>
                      <a:pt x="10" y="5"/>
                    </a:lnTo>
                    <a:lnTo>
                      <a:pt x="10" y="5"/>
                    </a:lnTo>
                    <a:lnTo>
                      <a:pt x="10" y="5"/>
                    </a:lnTo>
                    <a:lnTo>
                      <a:pt x="5" y="5"/>
                    </a:lnTo>
                    <a:lnTo>
                      <a:pt x="5" y="5"/>
                    </a:lnTo>
                    <a:lnTo>
                      <a:pt x="5" y="5"/>
                    </a:lnTo>
                    <a:lnTo>
                      <a:pt x="5" y="5"/>
                    </a:lnTo>
                    <a:lnTo>
                      <a:pt x="0"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00" name="Freeform 276"/>
              <p:cNvSpPr>
                <a:spLocks/>
              </p:cNvSpPr>
              <p:nvPr/>
            </p:nvSpPr>
            <p:spPr bwMode="auto">
              <a:xfrm>
                <a:off x="2707" y="10846"/>
                <a:ext cx="15" cy="1"/>
              </a:xfrm>
              <a:custGeom>
                <a:avLst/>
                <a:gdLst/>
                <a:ahLst/>
                <a:cxnLst>
                  <a:cxn ang="0">
                    <a:pos x="5" y="0"/>
                  </a:cxn>
                  <a:cxn ang="0">
                    <a:pos x="0" y="0"/>
                  </a:cxn>
                  <a:cxn ang="0">
                    <a:pos x="5" y="0"/>
                  </a:cxn>
                  <a:cxn ang="0">
                    <a:pos x="5" y="0"/>
                  </a:cxn>
                  <a:cxn ang="0">
                    <a:pos x="5" y="0"/>
                  </a:cxn>
                  <a:cxn ang="0">
                    <a:pos x="5" y="0"/>
                  </a:cxn>
                  <a:cxn ang="0">
                    <a:pos x="10" y="0"/>
                  </a:cxn>
                  <a:cxn ang="0">
                    <a:pos x="10" y="0"/>
                  </a:cxn>
                  <a:cxn ang="0">
                    <a:pos x="10" y="0"/>
                  </a:cxn>
                  <a:cxn ang="0">
                    <a:pos x="15" y="0"/>
                  </a:cxn>
                  <a:cxn ang="0">
                    <a:pos x="15" y="0"/>
                  </a:cxn>
                  <a:cxn ang="0">
                    <a:pos x="15" y="0"/>
                  </a:cxn>
                  <a:cxn ang="0">
                    <a:pos x="15" y="0"/>
                  </a:cxn>
                  <a:cxn ang="0">
                    <a:pos x="10" y="0"/>
                  </a:cxn>
                  <a:cxn ang="0">
                    <a:pos x="10" y="0"/>
                  </a:cxn>
                  <a:cxn ang="0">
                    <a:pos x="10" y="0"/>
                  </a:cxn>
                  <a:cxn ang="0">
                    <a:pos x="5" y="0"/>
                  </a:cxn>
                  <a:cxn ang="0">
                    <a:pos x="5" y="0"/>
                  </a:cxn>
                </a:cxnLst>
                <a:rect l="0" t="0" r="r" b="b"/>
                <a:pathLst>
                  <a:path w="15">
                    <a:moveTo>
                      <a:pt x="5" y="0"/>
                    </a:moveTo>
                    <a:lnTo>
                      <a:pt x="0" y="0"/>
                    </a:lnTo>
                    <a:lnTo>
                      <a:pt x="5" y="0"/>
                    </a:lnTo>
                    <a:lnTo>
                      <a:pt x="5" y="0"/>
                    </a:lnTo>
                    <a:lnTo>
                      <a:pt x="5" y="0"/>
                    </a:lnTo>
                    <a:lnTo>
                      <a:pt x="5" y="0"/>
                    </a:lnTo>
                    <a:lnTo>
                      <a:pt x="10" y="0"/>
                    </a:lnTo>
                    <a:lnTo>
                      <a:pt x="10" y="0"/>
                    </a:lnTo>
                    <a:lnTo>
                      <a:pt x="10" y="0"/>
                    </a:lnTo>
                    <a:lnTo>
                      <a:pt x="15" y="0"/>
                    </a:lnTo>
                    <a:lnTo>
                      <a:pt x="15" y="0"/>
                    </a:lnTo>
                    <a:lnTo>
                      <a:pt x="15" y="0"/>
                    </a:lnTo>
                    <a:lnTo>
                      <a:pt x="15" y="0"/>
                    </a:lnTo>
                    <a:lnTo>
                      <a:pt x="10" y="0"/>
                    </a:lnTo>
                    <a:lnTo>
                      <a:pt x="10" y="0"/>
                    </a:lnTo>
                    <a:lnTo>
                      <a:pt x="10" y="0"/>
                    </a:lnTo>
                    <a:lnTo>
                      <a:pt x="5" y="0"/>
                    </a:lnTo>
                    <a:lnTo>
                      <a:pt x="5" y="0"/>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01" name="Freeform 277"/>
              <p:cNvSpPr>
                <a:spLocks/>
              </p:cNvSpPr>
              <p:nvPr/>
            </p:nvSpPr>
            <p:spPr bwMode="auto">
              <a:xfrm>
                <a:off x="2693" y="10837"/>
                <a:ext cx="14" cy="5"/>
              </a:xfrm>
              <a:custGeom>
                <a:avLst/>
                <a:gdLst/>
                <a:ahLst/>
                <a:cxnLst>
                  <a:cxn ang="0">
                    <a:pos x="5" y="5"/>
                  </a:cxn>
                  <a:cxn ang="0">
                    <a:pos x="0" y="0"/>
                  </a:cxn>
                  <a:cxn ang="0">
                    <a:pos x="0" y="0"/>
                  </a:cxn>
                  <a:cxn ang="0">
                    <a:pos x="5" y="0"/>
                  </a:cxn>
                  <a:cxn ang="0">
                    <a:pos x="5" y="0"/>
                  </a:cxn>
                  <a:cxn ang="0">
                    <a:pos x="5" y="0"/>
                  </a:cxn>
                  <a:cxn ang="0">
                    <a:pos x="5" y="0"/>
                  </a:cxn>
                  <a:cxn ang="0">
                    <a:pos x="10" y="0"/>
                  </a:cxn>
                  <a:cxn ang="0">
                    <a:pos x="10" y="5"/>
                  </a:cxn>
                  <a:cxn ang="0">
                    <a:pos x="10" y="5"/>
                  </a:cxn>
                  <a:cxn ang="0">
                    <a:pos x="14" y="5"/>
                  </a:cxn>
                  <a:cxn ang="0">
                    <a:pos x="14" y="5"/>
                  </a:cxn>
                  <a:cxn ang="0">
                    <a:pos x="10" y="5"/>
                  </a:cxn>
                  <a:cxn ang="0">
                    <a:pos x="10" y="5"/>
                  </a:cxn>
                  <a:cxn ang="0">
                    <a:pos x="10" y="5"/>
                  </a:cxn>
                  <a:cxn ang="0">
                    <a:pos x="10" y="5"/>
                  </a:cxn>
                  <a:cxn ang="0">
                    <a:pos x="5" y="5"/>
                  </a:cxn>
                  <a:cxn ang="0">
                    <a:pos x="5" y="5"/>
                  </a:cxn>
                </a:cxnLst>
                <a:rect l="0" t="0" r="r" b="b"/>
                <a:pathLst>
                  <a:path w="14" h="5">
                    <a:moveTo>
                      <a:pt x="5" y="5"/>
                    </a:moveTo>
                    <a:lnTo>
                      <a:pt x="0" y="0"/>
                    </a:lnTo>
                    <a:lnTo>
                      <a:pt x="0" y="0"/>
                    </a:lnTo>
                    <a:lnTo>
                      <a:pt x="5" y="0"/>
                    </a:lnTo>
                    <a:lnTo>
                      <a:pt x="5" y="0"/>
                    </a:lnTo>
                    <a:lnTo>
                      <a:pt x="5" y="0"/>
                    </a:lnTo>
                    <a:lnTo>
                      <a:pt x="5" y="0"/>
                    </a:lnTo>
                    <a:lnTo>
                      <a:pt x="10" y="0"/>
                    </a:lnTo>
                    <a:lnTo>
                      <a:pt x="10" y="5"/>
                    </a:lnTo>
                    <a:lnTo>
                      <a:pt x="10" y="5"/>
                    </a:lnTo>
                    <a:lnTo>
                      <a:pt x="14" y="5"/>
                    </a:lnTo>
                    <a:lnTo>
                      <a:pt x="14" y="5"/>
                    </a:lnTo>
                    <a:lnTo>
                      <a:pt x="10" y="5"/>
                    </a:lnTo>
                    <a:lnTo>
                      <a:pt x="10" y="5"/>
                    </a:lnTo>
                    <a:lnTo>
                      <a:pt x="10" y="5"/>
                    </a:lnTo>
                    <a:lnTo>
                      <a:pt x="10" y="5"/>
                    </a:lnTo>
                    <a:lnTo>
                      <a:pt x="5" y="5"/>
                    </a:lnTo>
                    <a:lnTo>
                      <a:pt x="5"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02" name="Freeform 278"/>
              <p:cNvSpPr>
                <a:spLocks/>
              </p:cNvSpPr>
              <p:nvPr/>
            </p:nvSpPr>
            <p:spPr bwMode="auto">
              <a:xfrm>
                <a:off x="2549" y="10875"/>
                <a:ext cx="10" cy="5"/>
              </a:xfrm>
              <a:custGeom>
                <a:avLst/>
                <a:gdLst/>
                <a:ahLst/>
                <a:cxnLst>
                  <a:cxn ang="0">
                    <a:pos x="5" y="5"/>
                  </a:cxn>
                  <a:cxn ang="0">
                    <a:pos x="0" y="0"/>
                  </a:cxn>
                  <a:cxn ang="0">
                    <a:pos x="0" y="0"/>
                  </a:cxn>
                  <a:cxn ang="0">
                    <a:pos x="0" y="0"/>
                  </a:cxn>
                  <a:cxn ang="0">
                    <a:pos x="0" y="0"/>
                  </a:cxn>
                  <a:cxn ang="0">
                    <a:pos x="5" y="0"/>
                  </a:cxn>
                  <a:cxn ang="0">
                    <a:pos x="5" y="0"/>
                  </a:cxn>
                  <a:cxn ang="0">
                    <a:pos x="5" y="0"/>
                  </a:cxn>
                  <a:cxn ang="0">
                    <a:pos x="10" y="0"/>
                  </a:cxn>
                  <a:cxn ang="0">
                    <a:pos x="10" y="5"/>
                  </a:cxn>
                  <a:cxn ang="0">
                    <a:pos x="10" y="5"/>
                  </a:cxn>
                  <a:cxn ang="0">
                    <a:pos x="10" y="5"/>
                  </a:cxn>
                  <a:cxn ang="0">
                    <a:pos x="10" y="5"/>
                  </a:cxn>
                  <a:cxn ang="0">
                    <a:pos x="10" y="5"/>
                  </a:cxn>
                  <a:cxn ang="0">
                    <a:pos x="5" y="5"/>
                  </a:cxn>
                  <a:cxn ang="0">
                    <a:pos x="5" y="5"/>
                  </a:cxn>
                  <a:cxn ang="0">
                    <a:pos x="5" y="5"/>
                  </a:cxn>
                  <a:cxn ang="0">
                    <a:pos x="5" y="5"/>
                  </a:cxn>
                </a:cxnLst>
                <a:rect l="0" t="0" r="r" b="b"/>
                <a:pathLst>
                  <a:path w="10" h="5">
                    <a:moveTo>
                      <a:pt x="5" y="5"/>
                    </a:moveTo>
                    <a:lnTo>
                      <a:pt x="0" y="0"/>
                    </a:lnTo>
                    <a:lnTo>
                      <a:pt x="0" y="0"/>
                    </a:lnTo>
                    <a:lnTo>
                      <a:pt x="0" y="0"/>
                    </a:lnTo>
                    <a:lnTo>
                      <a:pt x="0" y="0"/>
                    </a:lnTo>
                    <a:lnTo>
                      <a:pt x="5" y="0"/>
                    </a:lnTo>
                    <a:lnTo>
                      <a:pt x="5" y="0"/>
                    </a:lnTo>
                    <a:lnTo>
                      <a:pt x="5" y="0"/>
                    </a:lnTo>
                    <a:lnTo>
                      <a:pt x="10" y="0"/>
                    </a:lnTo>
                    <a:lnTo>
                      <a:pt x="10" y="5"/>
                    </a:lnTo>
                    <a:lnTo>
                      <a:pt x="10" y="5"/>
                    </a:lnTo>
                    <a:lnTo>
                      <a:pt x="10" y="5"/>
                    </a:lnTo>
                    <a:lnTo>
                      <a:pt x="10" y="5"/>
                    </a:lnTo>
                    <a:lnTo>
                      <a:pt x="10" y="5"/>
                    </a:lnTo>
                    <a:lnTo>
                      <a:pt x="5" y="5"/>
                    </a:lnTo>
                    <a:lnTo>
                      <a:pt x="5" y="5"/>
                    </a:lnTo>
                    <a:lnTo>
                      <a:pt x="5" y="5"/>
                    </a:lnTo>
                    <a:lnTo>
                      <a:pt x="5"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03" name="Freeform 279"/>
              <p:cNvSpPr>
                <a:spLocks/>
              </p:cNvSpPr>
              <p:nvPr/>
            </p:nvSpPr>
            <p:spPr bwMode="auto">
              <a:xfrm>
                <a:off x="2703" y="10832"/>
                <a:ext cx="14" cy="1"/>
              </a:xfrm>
              <a:custGeom>
                <a:avLst/>
                <a:gdLst/>
                <a:ahLst/>
                <a:cxnLst>
                  <a:cxn ang="0">
                    <a:pos x="9" y="0"/>
                  </a:cxn>
                  <a:cxn ang="0">
                    <a:pos x="0" y="0"/>
                  </a:cxn>
                  <a:cxn ang="0">
                    <a:pos x="0" y="0"/>
                  </a:cxn>
                  <a:cxn ang="0">
                    <a:pos x="4" y="0"/>
                  </a:cxn>
                  <a:cxn ang="0">
                    <a:pos x="4" y="0"/>
                  </a:cxn>
                  <a:cxn ang="0">
                    <a:pos x="4" y="0"/>
                  </a:cxn>
                  <a:cxn ang="0">
                    <a:pos x="4" y="0"/>
                  </a:cxn>
                  <a:cxn ang="0">
                    <a:pos x="9" y="0"/>
                  </a:cxn>
                  <a:cxn ang="0">
                    <a:pos x="9" y="0"/>
                  </a:cxn>
                  <a:cxn ang="0">
                    <a:pos x="14" y="0"/>
                  </a:cxn>
                  <a:cxn ang="0">
                    <a:pos x="14" y="0"/>
                  </a:cxn>
                  <a:cxn ang="0">
                    <a:pos x="14" y="0"/>
                  </a:cxn>
                  <a:cxn ang="0">
                    <a:pos x="14" y="0"/>
                  </a:cxn>
                  <a:cxn ang="0">
                    <a:pos x="14" y="0"/>
                  </a:cxn>
                  <a:cxn ang="0">
                    <a:pos x="14" y="0"/>
                  </a:cxn>
                  <a:cxn ang="0">
                    <a:pos x="9" y="0"/>
                  </a:cxn>
                  <a:cxn ang="0">
                    <a:pos x="9" y="0"/>
                  </a:cxn>
                  <a:cxn ang="0">
                    <a:pos x="9" y="0"/>
                  </a:cxn>
                </a:cxnLst>
                <a:rect l="0" t="0" r="r" b="b"/>
                <a:pathLst>
                  <a:path w="14">
                    <a:moveTo>
                      <a:pt x="9" y="0"/>
                    </a:moveTo>
                    <a:lnTo>
                      <a:pt x="0" y="0"/>
                    </a:lnTo>
                    <a:lnTo>
                      <a:pt x="0" y="0"/>
                    </a:lnTo>
                    <a:lnTo>
                      <a:pt x="4" y="0"/>
                    </a:lnTo>
                    <a:lnTo>
                      <a:pt x="4" y="0"/>
                    </a:lnTo>
                    <a:lnTo>
                      <a:pt x="4" y="0"/>
                    </a:lnTo>
                    <a:lnTo>
                      <a:pt x="4" y="0"/>
                    </a:lnTo>
                    <a:lnTo>
                      <a:pt x="9" y="0"/>
                    </a:lnTo>
                    <a:lnTo>
                      <a:pt x="9" y="0"/>
                    </a:lnTo>
                    <a:lnTo>
                      <a:pt x="14" y="0"/>
                    </a:lnTo>
                    <a:lnTo>
                      <a:pt x="14" y="0"/>
                    </a:lnTo>
                    <a:lnTo>
                      <a:pt x="14" y="0"/>
                    </a:lnTo>
                    <a:lnTo>
                      <a:pt x="14" y="0"/>
                    </a:lnTo>
                    <a:lnTo>
                      <a:pt x="14" y="0"/>
                    </a:lnTo>
                    <a:lnTo>
                      <a:pt x="14" y="0"/>
                    </a:lnTo>
                    <a:lnTo>
                      <a:pt x="9" y="0"/>
                    </a:lnTo>
                    <a:lnTo>
                      <a:pt x="9" y="0"/>
                    </a:lnTo>
                    <a:lnTo>
                      <a:pt x="9" y="0"/>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04" name="Freeform 280"/>
              <p:cNvSpPr>
                <a:spLocks/>
              </p:cNvSpPr>
              <p:nvPr/>
            </p:nvSpPr>
            <p:spPr bwMode="auto">
              <a:xfrm>
                <a:off x="2698" y="10851"/>
                <a:ext cx="14" cy="5"/>
              </a:xfrm>
              <a:custGeom>
                <a:avLst/>
                <a:gdLst/>
                <a:ahLst/>
                <a:cxnLst>
                  <a:cxn ang="0">
                    <a:pos x="9" y="5"/>
                  </a:cxn>
                  <a:cxn ang="0">
                    <a:pos x="0" y="0"/>
                  </a:cxn>
                  <a:cxn ang="0">
                    <a:pos x="5" y="0"/>
                  </a:cxn>
                  <a:cxn ang="0">
                    <a:pos x="5" y="0"/>
                  </a:cxn>
                  <a:cxn ang="0">
                    <a:pos x="5" y="0"/>
                  </a:cxn>
                  <a:cxn ang="0">
                    <a:pos x="5" y="0"/>
                  </a:cxn>
                  <a:cxn ang="0">
                    <a:pos x="5" y="0"/>
                  </a:cxn>
                  <a:cxn ang="0">
                    <a:pos x="9" y="0"/>
                  </a:cxn>
                  <a:cxn ang="0">
                    <a:pos x="9" y="0"/>
                  </a:cxn>
                  <a:cxn ang="0">
                    <a:pos x="9" y="0"/>
                  </a:cxn>
                  <a:cxn ang="0">
                    <a:pos x="14" y="0"/>
                  </a:cxn>
                  <a:cxn ang="0">
                    <a:pos x="14" y="0"/>
                  </a:cxn>
                  <a:cxn ang="0">
                    <a:pos x="14" y="5"/>
                  </a:cxn>
                  <a:cxn ang="0">
                    <a:pos x="14" y="5"/>
                  </a:cxn>
                  <a:cxn ang="0">
                    <a:pos x="14" y="5"/>
                  </a:cxn>
                  <a:cxn ang="0">
                    <a:pos x="9" y="5"/>
                  </a:cxn>
                  <a:cxn ang="0">
                    <a:pos x="9" y="5"/>
                  </a:cxn>
                  <a:cxn ang="0">
                    <a:pos x="9" y="5"/>
                  </a:cxn>
                </a:cxnLst>
                <a:rect l="0" t="0" r="r" b="b"/>
                <a:pathLst>
                  <a:path w="14" h="5">
                    <a:moveTo>
                      <a:pt x="9" y="5"/>
                    </a:moveTo>
                    <a:lnTo>
                      <a:pt x="0" y="0"/>
                    </a:lnTo>
                    <a:lnTo>
                      <a:pt x="5" y="0"/>
                    </a:lnTo>
                    <a:lnTo>
                      <a:pt x="5" y="0"/>
                    </a:lnTo>
                    <a:lnTo>
                      <a:pt x="5" y="0"/>
                    </a:lnTo>
                    <a:lnTo>
                      <a:pt x="5" y="0"/>
                    </a:lnTo>
                    <a:lnTo>
                      <a:pt x="5" y="0"/>
                    </a:lnTo>
                    <a:lnTo>
                      <a:pt x="9" y="0"/>
                    </a:lnTo>
                    <a:lnTo>
                      <a:pt x="9" y="0"/>
                    </a:lnTo>
                    <a:lnTo>
                      <a:pt x="9" y="0"/>
                    </a:lnTo>
                    <a:lnTo>
                      <a:pt x="14" y="0"/>
                    </a:lnTo>
                    <a:lnTo>
                      <a:pt x="14" y="0"/>
                    </a:lnTo>
                    <a:lnTo>
                      <a:pt x="14" y="5"/>
                    </a:lnTo>
                    <a:lnTo>
                      <a:pt x="14" y="5"/>
                    </a:lnTo>
                    <a:lnTo>
                      <a:pt x="14" y="5"/>
                    </a:lnTo>
                    <a:lnTo>
                      <a:pt x="9" y="5"/>
                    </a:lnTo>
                    <a:lnTo>
                      <a:pt x="9" y="5"/>
                    </a:lnTo>
                    <a:lnTo>
                      <a:pt x="9"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05" name="Freeform 281"/>
              <p:cNvSpPr>
                <a:spLocks/>
              </p:cNvSpPr>
              <p:nvPr/>
            </p:nvSpPr>
            <p:spPr bwMode="auto">
              <a:xfrm>
                <a:off x="2669" y="10851"/>
                <a:ext cx="14" cy="5"/>
              </a:xfrm>
              <a:custGeom>
                <a:avLst/>
                <a:gdLst/>
                <a:ahLst/>
                <a:cxnLst>
                  <a:cxn ang="0">
                    <a:pos x="10" y="5"/>
                  </a:cxn>
                  <a:cxn ang="0">
                    <a:pos x="0" y="0"/>
                  </a:cxn>
                  <a:cxn ang="0">
                    <a:pos x="0" y="0"/>
                  </a:cxn>
                  <a:cxn ang="0">
                    <a:pos x="0" y="0"/>
                  </a:cxn>
                  <a:cxn ang="0">
                    <a:pos x="5" y="0"/>
                  </a:cxn>
                  <a:cxn ang="0">
                    <a:pos x="5" y="0"/>
                  </a:cxn>
                  <a:cxn ang="0">
                    <a:pos x="5" y="0"/>
                  </a:cxn>
                  <a:cxn ang="0">
                    <a:pos x="10" y="0"/>
                  </a:cxn>
                  <a:cxn ang="0">
                    <a:pos x="10" y="0"/>
                  </a:cxn>
                  <a:cxn ang="0">
                    <a:pos x="10" y="0"/>
                  </a:cxn>
                  <a:cxn ang="0">
                    <a:pos x="14" y="5"/>
                  </a:cxn>
                  <a:cxn ang="0">
                    <a:pos x="14" y="5"/>
                  </a:cxn>
                  <a:cxn ang="0">
                    <a:pos x="14" y="5"/>
                  </a:cxn>
                  <a:cxn ang="0">
                    <a:pos x="14" y="5"/>
                  </a:cxn>
                  <a:cxn ang="0">
                    <a:pos x="14" y="5"/>
                  </a:cxn>
                  <a:cxn ang="0">
                    <a:pos x="10" y="5"/>
                  </a:cxn>
                  <a:cxn ang="0">
                    <a:pos x="10" y="5"/>
                  </a:cxn>
                  <a:cxn ang="0">
                    <a:pos x="10" y="5"/>
                  </a:cxn>
                </a:cxnLst>
                <a:rect l="0" t="0" r="r" b="b"/>
                <a:pathLst>
                  <a:path w="14" h="5">
                    <a:moveTo>
                      <a:pt x="10" y="5"/>
                    </a:moveTo>
                    <a:lnTo>
                      <a:pt x="0" y="0"/>
                    </a:lnTo>
                    <a:lnTo>
                      <a:pt x="0" y="0"/>
                    </a:lnTo>
                    <a:lnTo>
                      <a:pt x="0" y="0"/>
                    </a:lnTo>
                    <a:lnTo>
                      <a:pt x="5" y="0"/>
                    </a:lnTo>
                    <a:lnTo>
                      <a:pt x="5" y="0"/>
                    </a:lnTo>
                    <a:lnTo>
                      <a:pt x="5" y="0"/>
                    </a:lnTo>
                    <a:lnTo>
                      <a:pt x="10" y="0"/>
                    </a:lnTo>
                    <a:lnTo>
                      <a:pt x="10" y="0"/>
                    </a:lnTo>
                    <a:lnTo>
                      <a:pt x="10" y="0"/>
                    </a:lnTo>
                    <a:lnTo>
                      <a:pt x="14" y="5"/>
                    </a:lnTo>
                    <a:lnTo>
                      <a:pt x="14" y="5"/>
                    </a:lnTo>
                    <a:lnTo>
                      <a:pt x="14" y="5"/>
                    </a:lnTo>
                    <a:lnTo>
                      <a:pt x="14" y="5"/>
                    </a:lnTo>
                    <a:lnTo>
                      <a:pt x="14" y="5"/>
                    </a:lnTo>
                    <a:lnTo>
                      <a:pt x="10" y="5"/>
                    </a:lnTo>
                    <a:lnTo>
                      <a:pt x="10" y="5"/>
                    </a:lnTo>
                    <a:lnTo>
                      <a:pt x="10"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06" name="Freeform 282"/>
              <p:cNvSpPr>
                <a:spLocks/>
              </p:cNvSpPr>
              <p:nvPr/>
            </p:nvSpPr>
            <p:spPr bwMode="auto">
              <a:xfrm>
                <a:off x="2679" y="10861"/>
                <a:ext cx="14" cy="1"/>
              </a:xfrm>
              <a:custGeom>
                <a:avLst/>
                <a:gdLst/>
                <a:ahLst/>
                <a:cxnLst>
                  <a:cxn ang="0">
                    <a:pos x="9" y="0"/>
                  </a:cxn>
                  <a:cxn ang="0">
                    <a:pos x="0" y="0"/>
                  </a:cxn>
                  <a:cxn ang="0">
                    <a:pos x="0" y="0"/>
                  </a:cxn>
                  <a:cxn ang="0">
                    <a:pos x="0" y="0"/>
                  </a:cxn>
                  <a:cxn ang="0">
                    <a:pos x="0" y="0"/>
                  </a:cxn>
                  <a:cxn ang="0">
                    <a:pos x="4" y="0"/>
                  </a:cxn>
                  <a:cxn ang="0">
                    <a:pos x="4" y="0"/>
                  </a:cxn>
                  <a:cxn ang="0">
                    <a:pos x="4" y="0"/>
                  </a:cxn>
                  <a:cxn ang="0">
                    <a:pos x="9" y="0"/>
                  </a:cxn>
                  <a:cxn ang="0">
                    <a:pos x="9" y="0"/>
                  </a:cxn>
                  <a:cxn ang="0">
                    <a:pos x="14" y="0"/>
                  </a:cxn>
                  <a:cxn ang="0">
                    <a:pos x="14" y="0"/>
                  </a:cxn>
                  <a:cxn ang="0">
                    <a:pos x="14" y="0"/>
                  </a:cxn>
                  <a:cxn ang="0">
                    <a:pos x="14" y="0"/>
                  </a:cxn>
                  <a:cxn ang="0">
                    <a:pos x="9" y="0"/>
                  </a:cxn>
                  <a:cxn ang="0">
                    <a:pos x="9" y="0"/>
                  </a:cxn>
                  <a:cxn ang="0">
                    <a:pos x="9" y="0"/>
                  </a:cxn>
                  <a:cxn ang="0">
                    <a:pos x="9" y="0"/>
                  </a:cxn>
                </a:cxnLst>
                <a:rect l="0" t="0" r="r" b="b"/>
                <a:pathLst>
                  <a:path w="14">
                    <a:moveTo>
                      <a:pt x="9" y="0"/>
                    </a:moveTo>
                    <a:lnTo>
                      <a:pt x="0" y="0"/>
                    </a:lnTo>
                    <a:lnTo>
                      <a:pt x="0" y="0"/>
                    </a:lnTo>
                    <a:lnTo>
                      <a:pt x="0" y="0"/>
                    </a:lnTo>
                    <a:lnTo>
                      <a:pt x="0" y="0"/>
                    </a:lnTo>
                    <a:lnTo>
                      <a:pt x="4" y="0"/>
                    </a:lnTo>
                    <a:lnTo>
                      <a:pt x="4" y="0"/>
                    </a:lnTo>
                    <a:lnTo>
                      <a:pt x="4" y="0"/>
                    </a:lnTo>
                    <a:lnTo>
                      <a:pt x="9" y="0"/>
                    </a:lnTo>
                    <a:lnTo>
                      <a:pt x="9" y="0"/>
                    </a:lnTo>
                    <a:lnTo>
                      <a:pt x="14" y="0"/>
                    </a:lnTo>
                    <a:lnTo>
                      <a:pt x="14" y="0"/>
                    </a:lnTo>
                    <a:lnTo>
                      <a:pt x="14" y="0"/>
                    </a:lnTo>
                    <a:lnTo>
                      <a:pt x="14" y="0"/>
                    </a:lnTo>
                    <a:lnTo>
                      <a:pt x="9" y="0"/>
                    </a:lnTo>
                    <a:lnTo>
                      <a:pt x="9" y="0"/>
                    </a:lnTo>
                    <a:lnTo>
                      <a:pt x="9" y="0"/>
                    </a:lnTo>
                    <a:lnTo>
                      <a:pt x="9" y="0"/>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07" name="Freeform 283"/>
              <p:cNvSpPr>
                <a:spLocks/>
              </p:cNvSpPr>
              <p:nvPr/>
            </p:nvSpPr>
            <p:spPr bwMode="auto">
              <a:xfrm>
                <a:off x="2688" y="10866"/>
                <a:ext cx="5" cy="4"/>
              </a:xfrm>
              <a:custGeom>
                <a:avLst/>
                <a:gdLst/>
                <a:ahLst/>
                <a:cxnLst>
                  <a:cxn ang="0">
                    <a:pos x="5" y="4"/>
                  </a:cxn>
                  <a:cxn ang="0">
                    <a:pos x="0" y="4"/>
                  </a:cxn>
                  <a:cxn ang="0">
                    <a:pos x="0" y="4"/>
                  </a:cxn>
                  <a:cxn ang="0">
                    <a:pos x="0" y="4"/>
                  </a:cxn>
                  <a:cxn ang="0">
                    <a:pos x="0" y="4"/>
                  </a:cxn>
                  <a:cxn ang="0">
                    <a:pos x="0" y="4"/>
                  </a:cxn>
                  <a:cxn ang="0">
                    <a:pos x="0" y="4"/>
                  </a:cxn>
                  <a:cxn ang="0">
                    <a:pos x="0" y="4"/>
                  </a:cxn>
                  <a:cxn ang="0">
                    <a:pos x="0" y="0"/>
                  </a:cxn>
                  <a:cxn ang="0">
                    <a:pos x="0" y="0"/>
                  </a:cxn>
                  <a:cxn ang="0">
                    <a:pos x="0" y="0"/>
                  </a:cxn>
                  <a:cxn ang="0">
                    <a:pos x="0" y="0"/>
                  </a:cxn>
                  <a:cxn ang="0">
                    <a:pos x="5" y="0"/>
                  </a:cxn>
                  <a:cxn ang="0">
                    <a:pos x="5" y="0"/>
                  </a:cxn>
                  <a:cxn ang="0">
                    <a:pos x="5" y="0"/>
                  </a:cxn>
                  <a:cxn ang="0">
                    <a:pos x="5" y="4"/>
                  </a:cxn>
                  <a:cxn ang="0">
                    <a:pos x="5" y="4"/>
                  </a:cxn>
                  <a:cxn ang="0">
                    <a:pos x="5" y="4"/>
                  </a:cxn>
                </a:cxnLst>
                <a:rect l="0" t="0" r="r" b="b"/>
                <a:pathLst>
                  <a:path w="5" h="4">
                    <a:moveTo>
                      <a:pt x="5" y="4"/>
                    </a:moveTo>
                    <a:lnTo>
                      <a:pt x="0" y="4"/>
                    </a:lnTo>
                    <a:lnTo>
                      <a:pt x="0" y="4"/>
                    </a:lnTo>
                    <a:lnTo>
                      <a:pt x="0" y="4"/>
                    </a:lnTo>
                    <a:lnTo>
                      <a:pt x="0" y="4"/>
                    </a:lnTo>
                    <a:lnTo>
                      <a:pt x="0" y="4"/>
                    </a:lnTo>
                    <a:lnTo>
                      <a:pt x="0" y="4"/>
                    </a:lnTo>
                    <a:lnTo>
                      <a:pt x="0" y="4"/>
                    </a:lnTo>
                    <a:lnTo>
                      <a:pt x="0" y="0"/>
                    </a:lnTo>
                    <a:lnTo>
                      <a:pt x="0" y="0"/>
                    </a:lnTo>
                    <a:lnTo>
                      <a:pt x="0" y="0"/>
                    </a:lnTo>
                    <a:lnTo>
                      <a:pt x="0" y="0"/>
                    </a:lnTo>
                    <a:lnTo>
                      <a:pt x="5" y="0"/>
                    </a:lnTo>
                    <a:lnTo>
                      <a:pt x="5" y="0"/>
                    </a:lnTo>
                    <a:lnTo>
                      <a:pt x="5" y="0"/>
                    </a:lnTo>
                    <a:lnTo>
                      <a:pt x="5" y="4"/>
                    </a:lnTo>
                    <a:lnTo>
                      <a:pt x="5" y="4"/>
                    </a:lnTo>
                    <a:lnTo>
                      <a:pt x="5" y="4"/>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08" name="Freeform 284"/>
              <p:cNvSpPr>
                <a:spLocks/>
              </p:cNvSpPr>
              <p:nvPr/>
            </p:nvSpPr>
            <p:spPr bwMode="auto">
              <a:xfrm>
                <a:off x="2650" y="10866"/>
                <a:ext cx="9" cy="4"/>
              </a:xfrm>
              <a:custGeom>
                <a:avLst/>
                <a:gdLst/>
                <a:ahLst/>
                <a:cxnLst>
                  <a:cxn ang="0">
                    <a:pos x="5" y="4"/>
                  </a:cxn>
                  <a:cxn ang="0">
                    <a:pos x="0" y="0"/>
                  </a:cxn>
                  <a:cxn ang="0">
                    <a:pos x="0" y="0"/>
                  </a:cxn>
                  <a:cxn ang="0">
                    <a:pos x="0" y="0"/>
                  </a:cxn>
                  <a:cxn ang="0">
                    <a:pos x="0" y="0"/>
                  </a:cxn>
                  <a:cxn ang="0">
                    <a:pos x="5" y="0"/>
                  </a:cxn>
                  <a:cxn ang="0">
                    <a:pos x="5" y="0"/>
                  </a:cxn>
                  <a:cxn ang="0">
                    <a:pos x="5" y="4"/>
                  </a:cxn>
                  <a:cxn ang="0">
                    <a:pos x="9" y="4"/>
                  </a:cxn>
                  <a:cxn ang="0">
                    <a:pos x="9" y="4"/>
                  </a:cxn>
                  <a:cxn ang="0">
                    <a:pos x="9" y="4"/>
                  </a:cxn>
                  <a:cxn ang="0">
                    <a:pos x="9" y="4"/>
                  </a:cxn>
                  <a:cxn ang="0">
                    <a:pos x="9" y="4"/>
                  </a:cxn>
                  <a:cxn ang="0">
                    <a:pos x="9" y="4"/>
                  </a:cxn>
                  <a:cxn ang="0">
                    <a:pos x="5" y="4"/>
                  </a:cxn>
                  <a:cxn ang="0">
                    <a:pos x="5" y="4"/>
                  </a:cxn>
                  <a:cxn ang="0">
                    <a:pos x="5" y="4"/>
                  </a:cxn>
                  <a:cxn ang="0">
                    <a:pos x="5" y="4"/>
                  </a:cxn>
                </a:cxnLst>
                <a:rect l="0" t="0" r="r" b="b"/>
                <a:pathLst>
                  <a:path w="9" h="4">
                    <a:moveTo>
                      <a:pt x="5" y="4"/>
                    </a:moveTo>
                    <a:lnTo>
                      <a:pt x="0" y="0"/>
                    </a:lnTo>
                    <a:lnTo>
                      <a:pt x="0" y="0"/>
                    </a:lnTo>
                    <a:lnTo>
                      <a:pt x="0" y="0"/>
                    </a:lnTo>
                    <a:lnTo>
                      <a:pt x="0" y="0"/>
                    </a:lnTo>
                    <a:lnTo>
                      <a:pt x="5" y="0"/>
                    </a:lnTo>
                    <a:lnTo>
                      <a:pt x="5" y="0"/>
                    </a:lnTo>
                    <a:lnTo>
                      <a:pt x="5" y="4"/>
                    </a:lnTo>
                    <a:lnTo>
                      <a:pt x="9" y="4"/>
                    </a:lnTo>
                    <a:lnTo>
                      <a:pt x="9" y="4"/>
                    </a:lnTo>
                    <a:lnTo>
                      <a:pt x="9" y="4"/>
                    </a:lnTo>
                    <a:lnTo>
                      <a:pt x="9" y="4"/>
                    </a:lnTo>
                    <a:lnTo>
                      <a:pt x="9" y="4"/>
                    </a:lnTo>
                    <a:lnTo>
                      <a:pt x="9" y="4"/>
                    </a:lnTo>
                    <a:lnTo>
                      <a:pt x="5" y="4"/>
                    </a:lnTo>
                    <a:lnTo>
                      <a:pt x="5" y="4"/>
                    </a:lnTo>
                    <a:lnTo>
                      <a:pt x="5" y="4"/>
                    </a:lnTo>
                    <a:lnTo>
                      <a:pt x="5" y="4"/>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09" name="Freeform 285"/>
              <p:cNvSpPr>
                <a:spLocks/>
              </p:cNvSpPr>
              <p:nvPr/>
            </p:nvSpPr>
            <p:spPr bwMode="auto">
              <a:xfrm>
                <a:off x="2669" y="10866"/>
                <a:ext cx="10" cy="4"/>
              </a:xfrm>
              <a:custGeom>
                <a:avLst/>
                <a:gdLst/>
                <a:ahLst/>
                <a:cxnLst>
                  <a:cxn ang="0">
                    <a:pos x="5" y="0"/>
                  </a:cxn>
                  <a:cxn ang="0">
                    <a:pos x="0" y="0"/>
                  </a:cxn>
                  <a:cxn ang="0">
                    <a:pos x="0" y="0"/>
                  </a:cxn>
                  <a:cxn ang="0">
                    <a:pos x="0" y="0"/>
                  </a:cxn>
                  <a:cxn ang="0">
                    <a:pos x="0" y="0"/>
                  </a:cxn>
                  <a:cxn ang="0">
                    <a:pos x="5" y="0"/>
                  </a:cxn>
                  <a:cxn ang="0">
                    <a:pos x="5" y="0"/>
                  </a:cxn>
                  <a:cxn ang="0">
                    <a:pos x="5" y="0"/>
                  </a:cxn>
                  <a:cxn ang="0">
                    <a:pos x="10" y="0"/>
                  </a:cxn>
                  <a:cxn ang="0">
                    <a:pos x="10" y="0"/>
                  </a:cxn>
                  <a:cxn ang="0">
                    <a:pos x="10" y="0"/>
                  </a:cxn>
                  <a:cxn ang="0">
                    <a:pos x="10" y="0"/>
                  </a:cxn>
                  <a:cxn ang="0">
                    <a:pos x="10" y="4"/>
                  </a:cxn>
                  <a:cxn ang="0">
                    <a:pos x="10" y="0"/>
                  </a:cxn>
                  <a:cxn ang="0">
                    <a:pos x="5" y="0"/>
                  </a:cxn>
                  <a:cxn ang="0">
                    <a:pos x="5" y="0"/>
                  </a:cxn>
                  <a:cxn ang="0">
                    <a:pos x="5" y="0"/>
                  </a:cxn>
                  <a:cxn ang="0">
                    <a:pos x="5" y="0"/>
                  </a:cxn>
                </a:cxnLst>
                <a:rect l="0" t="0" r="r" b="b"/>
                <a:pathLst>
                  <a:path w="10" h="4">
                    <a:moveTo>
                      <a:pt x="5" y="0"/>
                    </a:moveTo>
                    <a:lnTo>
                      <a:pt x="0" y="0"/>
                    </a:lnTo>
                    <a:lnTo>
                      <a:pt x="0" y="0"/>
                    </a:lnTo>
                    <a:lnTo>
                      <a:pt x="0" y="0"/>
                    </a:lnTo>
                    <a:lnTo>
                      <a:pt x="0" y="0"/>
                    </a:lnTo>
                    <a:lnTo>
                      <a:pt x="5" y="0"/>
                    </a:lnTo>
                    <a:lnTo>
                      <a:pt x="5" y="0"/>
                    </a:lnTo>
                    <a:lnTo>
                      <a:pt x="5" y="0"/>
                    </a:lnTo>
                    <a:lnTo>
                      <a:pt x="10" y="0"/>
                    </a:lnTo>
                    <a:lnTo>
                      <a:pt x="10" y="0"/>
                    </a:lnTo>
                    <a:lnTo>
                      <a:pt x="10" y="0"/>
                    </a:lnTo>
                    <a:lnTo>
                      <a:pt x="10" y="0"/>
                    </a:lnTo>
                    <a:lnTo>
                      <a:pt x="10" y="4"/>
                    </a:lnTo>
                    <a:lnTo>
                      <a:pt x="10" y="0"/>
                    </a:lnTo>
                    <a:lnTo>
                      <a:pt x="5" y="0"/>
                    </a:lnTo>
                    <a:lnTo>
                      <a:pt x="5" y="0"/>
                    </a:lnTo>
                    <a:lnTo>
                      <a:pt x="5" y="0"/>
                    </a:lnTo>
                    <a:lnTo>
                      <a:pt x="5" y="0"/>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10" name="Freeform 286"/>
              <p:cNvSpPr>
                <a:spLocks/>
              </p:cNvSpPr>
              <p:nvPr/>
            </p:nvSpPr>
            <p:spPr bwMode="auto">
              <a:xfrm>
                <a:off x="2540" y="10866"/>
                <a:ext cx="9" cy="1"/>
              </a:xfrm>
              <a:custGeom>
                <a:avLst/>
                <a:gdLst/>
                <a:ahLst/>
                <a:cxnLst>
                  <a:cxn ang="0">
                    <a:pos x="4" y="0"/>
                  </a:cxn>
                  <a:cxn ang="0">
                    <a:pos x="0" y="0"/>
                  </a:cxn>
                  <a:cxn ang="0">
                    <a:pos x="0" y="0"/>
                  </a:cxn>
                  <a:cxn ang="0">
                    <a:pos x="0" y="0"/>
                  </a:cxn>
                  <a:cxn ang="0">
                    <a:pos x="0" y="0"/>
                  </a:cxn>
                  <a:cxn ang="0">
                    <a:pos x="4" y="0"/>
                  </a:cxn>
                  <a:cxn ang="0">
                    <a:pos x="4" y="0"/>
                  </a:cxn>
                  <a:cxn ang="0">
                    <a:pos x="4" y="0"/>
                  </a:cxn>
                  <a:cxn ang="0">
                    <a:pos x="9" y="0"/>
                  </a:cxn>
                  <a:cxn ang="0">
                    <a:pos x="9" y="0"/>
                  </a:cxn>
                  <a:cxn ang="0">
                    <a:pos x="9" y="0"/>
                  </a:cxn>
                  <a:cxn ang="0">
                    <a:pos x="9" y="0"/>
                  </a:cxn>
                  <a:cxn ang="0">
                    <a:pos x="9" y="0"/>
                  </a:cxn>
                  <a:cxn ang="0">
                    <a:pos x="9" y="0"/>
                  </a:cxn>
                  <a:cxn ang="0">
                    <a:pos x="4" y="0"/>
                  </a:cxn>
                  <a:cxn ang="0">
                    <a:pos x="4" y="0"/>
                  </a:cxn>
                  <a:cxn ang="0">
                    <a:pos x="4" y="0"/>
                  </a:cxn>
                  <a:cxn ang="0">
                    <a:pos x="4" y="0"/>
                  </a:cxn>
                </a:cxnLst>
                <a:rect l="0" t="0" r="r" b="b"/>
                <a:pathLst>
                  <a:path w="9">
                    <a:moveTo>
                      <a:pt x="4" y="0"/>
                    </a:moveTo>
                    <a:lnTo>
                      <a:pt x="0" y="0"/>
                    </a:lnTo>
                    <a:lnTo>
                      <a:pt x="0" y="0"/>
                    </a:lnTo>
                    <a:lnTo>
                      <a:pt x="0" y="0"/>
                    </a:lnTo>
                    <a:lnTo>
                      <a:pt x="0" y="0"/>
                    </a:lnTo>
                    <a:lnTo>
                      <a:pt x="4" y="0"/>
                    </a:lnTo>
                    <a:lnTo>
                      <a:pt x="4" y="0"/>
                    </a:lnTo>
                    <a:lnTo>
                      <a:pt x="4" y="0"/>
                    </a:lnTo>
                    <a:lnTo>
                      <a:pt x="9" y="0"/>
                    </a:lnTo>
                    <a:lnTo>
                      <a:pt x="9" y="0"/>
                    </a:lnTo>
                    <a:lnTo>
                      <a:pt x="9" y="0"/>
                    </a:lnTo>
                    <a:lnTo>
                      <a:pt x="9" y="0"/>
                    </a:lnTo>
                    <a:lnTo>
                      <a:pt x="9" y="0"/>
                    </a:lnTo>
                    <a:lnTo>
                      <a:pt x="9" y="0"/>
                    </a:lnTo>
                    <a:lnTo>
                      <a:pt x="4" y="0"/>
                    </a:lnTo>
                    <a:lnTo>
                      <a:pt x="4" y="0"/>
                    </a:lnTo>
                    <a:lnTo>
                      <a:pt x="4" y="0"/>
                    </a:lnTo>
                    <a:lnTo>
                      <a:pt x="4" y="0"/>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11" name="Freeform 287"/>
              <p:cNvSpPr>
                <a:spLocks/>
              </p:cNvSpPr>
              <p:nvPr/>
            </p:nvSpPr>
            <p:spPr bwMode="auto">
              <a:xfrm>
                <a:off x="2516" y="10861"/>
                <a:ext cx="9" cy="5"/>
              </a:xfrm>
              <a:custGeom>
                <a:avLst/>
                <a:gdLst/>
                <a:ahLst/>
                <a:cxnLst>
                  <a:cxn ang="0">
                    <a:pos x="4" y="5"/>
                  </a:cxn>
                  <a:cxn ang="0">
                    <a:pos x="0" y="0"/>
                  </a:cxn>
                  <a:cxn ang="0">
                    <a:pos x="0" y="0"/>
                  </a:cxn>
                  <a:cxn ang="0">
                    <a:pos x="0" y="0"/>
                  </a:cxn>
                  <a:cxn ang="0">
                    <a:pos x="0" y="0"/>
                  </a:cxn>
                  <a:cxn ang="0">
                    <a:pos x="4" y="0"/>
                  </a:cxn>
                  <a:cxn ang="0">
                    <a:pos x="4" y="0"/>
                  </a:cxn>
                  <a:cxn ang="0">
                    <a:pos x="4" y="0"/>
                  </a:cxn>
                  <a:cxn ang="0">
                    <a:pos x="9" y="0"/>
                  </a:cxn>
                  <a:cxn ang="0">
                    <a:pos x="9" y="5"/>
                  </a:cxn>
                  <a:cxn ang="0">
                    <a:pos x="9" y="5"/>
                  </a:cxn>
                  <a:cxn ang="0">
                    <a:pos x="9" y="5"/>
                  </a:cxn>
                  <a:cxn ang="0">
                    <a:pos x="9" y="5"/>
                  </a:cxn>
                  <a:cxn ang="0">
                    <a:pos x="9" y="5"/>
                  </a:cxn>
                  <a:cxn ang="0">
                    <a:pos x="4" y="5"/>
                  </a:cxn>
                  <a:cxn ang="0">
                    <a:pos x="4" y="5"/>
                  </a:cxn>
                  <a:cxn ang="0">
                    <a:pos x="4" y="5"/>
                  </a:cxn>
                  <a:cxn ang="0">
                    <a:pos x="4" y="5"/>
                  </a:cxn>
                </a:cxnLst>
                <a:rect l="0" t="0" r="r" b="b"/>
                <a:pathLst>
                  <a:path w="9" h="5">
                    <a:moveTo>
                      <a:pt x="4" y="5"/>
                    </a:moveTo>
                    <a:lnTo>
                      <a:pt x="0" y="0"/>
                    </a:lnTo>
                    <a:lnTo>
                      <a:pt x="0" y="0"/>
                    </a:lnTo>
                    <a:lnTo>
                      <a:pt x="0" y="0"/>
                    </a:lnTo>
                    <a:lnTo>
                      <a:pt x="0" y="0"/>
                    </a:lnTo>
                    <a:lnTo>
                      <a:pt x="4" y="0"/>
                    </a:lnTo>
                    <a:lnTo>
                      <a:pt x="4" y="0"/>
                    </a:lnTo>
                    <a:lnTo>
                      <a:pt x="4" y="0"/>
                    </a:lnTo>
                    <a:lnTo>
                      <a:pt x="9" y="0"/>
                    </a:lnTo>
                    <a:lnTo>
                      <a:pt x="9" y="5"/>
                    </a:lnTo>
                    <a:lnTo>
                      <a:pt x="9" y="5"/>
                    </a:lnTo>
                    <a:lnTo>
                      <a:pt x="9" y="5"/>
                    </a:lnTo>
                    <a:lnTo>
                      <a:pt x="9" y="5"/>
                    </a:lnTo>
                    <a:lnTo>
                      <a:pt x="9" y="5"/>
                    </a:lnTo>
                    <a:lnTo>
                      <a:pt x="4" y="5"/>
                    </a:lnTo>
                    <a:lnTo>
                      <a:pt x="4" y="5"/>
                    </a:lnTo>
                    <a:lnTo>
                      <a:pt x="4" y="5"/>
                    </a:lnTo>
                    <a:lnTo>
                      <a:pt x="4"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12" name="Freeform 288"/>
              <p:cNvSpPr>
                <a:spLocks/>
              </p:cNvSpPr>
              <p:nvPr/>
            </p:nvSpPr>
            <p:spPr bwMode="auto">
              <a:xfrm>
                <a:off x="2520" y="10875"/>
                <a:ext cx="15" cy="5"/>
              </a:xfrm>
              <a:custGeom>
                <a:avLst/>
                <a:gdLst/>
                <a:ahLst/>
                <a:cxnLst>
                  <a:cxn ang="0">
                    <a:pos x="10" y="5"/>
                  </a:cxn>
                  <a:cxn ang="0">
                    <a:pos x="0" y="0"/>
                  </a:cxn>
                  <a:cxn ang="0">
                    <a:pos x="0" y="0"/>
                  </a:cxn>
                  <a:cxn ang="0">
                    <a:pos x="5" y="0"/>
                  </a:cxn>
                  <a:cxn ang="0">
                    <a:pos x="5" y="0"/>
                  </a:cxn>
                  <a:cxn ang="0">
                    <a:pos x="5" y="0"/>
                  </a:cxn>
                  <a:cxn ang="0">
                    <a:pos x="5" y="0"/>
                  </a:cxn>
                  <a:cxn ang="0">
                    <a:pos x="10" y="0"/>
                  </a:cxn>
                  <a:cxn ang="0">
                    <a:pos x="10" y="0"/>
                  </a:cxn>
                  <a:cxn ang="0">
                    <a:pos x="10" y="0"/>
                  </a:cxn>
                  <a:cxn ang="0">
                    <a:pos x="15" y="0"/>
                  </a:cxn>
                  <a:cxn ang="0">
                    <a:pos x="15" y="5"/>
                  </a:cxn>
                  <a:cxn ang="0">
                    <a:pos x="15" y="5"/>
                  </a:cxn>
                  <a:cxn ang="0">
                    <a:pos x="15" y="5"/>
                  </a:cxn>
                  <a:cxn ang="0">
                    <a:pos x="15" y="5"/>
                  </a:cxn>
                  <a:cxn ang="0">
                    <a:pos x="10" y="5"/>
                  </a:cxn>
                  <a:cxn ang="0">
                    <a:pos x="10" y="5"/>
                  </a:cxn>
                  <a:cxn ang="0">
                    <a:pos x="10" y="5"/>
                  </a:cxn>
                </a:cxnLst>
                <a:rect l="0" t="0" r="r" b="b"/>
                <a:pathLst>
                  <a:path w="15" h="5">
                    <a:moveTo>
                      <a:pt x="10" y="5"/>
                    </a:moveTo>
                    <a:lnTo>
                      <a:pt x="0" y="0"/>
                    </a:lnTo>
                    <a:lnTo>
                      <a:pt x="0" y="0"/>
                    </a:lnTo>
                    <a:lnTo>
                      <a:pt x="5" y="0"/>
                    </a:lnTo>
                    <a:lnTo>
                      <a:pt x="5" y="0"/>
                    </a:lnTo>
                    <a:lnTo>
                      <a:pt x="5" y="0"/>
                    </a:lnTo>
                    <a:lnTo>
                      <a:pt x="5" y="0"/>
                    </a:lnTo>
                    <a:lnTo>
                      <a:pt x="10" y="0"/>
                    </a:lnTo>
                    <a:lnTo>
                      <a:pt x="10" y="0"/>
                    </a:lnTo>
                    <a:lnTo>
                      <a:pt x="10" y="0"/>
                    </a:lnTo>
                    <a:lnTo>
                      <a:pt x="15" y="0"/>
                    </a:lnTo>
                    <a:lnTo>
                      <a:pt x="15" y="5"/>
                    </a:lnTo>
                    <a:lnTo>
                      <a:pt x="15" y="5"/>
                    </a:lnTo>
                    <a:lnTo>
                      <a:pt x="15" y="5"/>
                    </a:lnTo>
                    <a:lnTo>
                      <a:pt x="15" y="5"/>
                    </a:lnTo>
                    <a:lnTo>
                      <a:pt x="10" y="5"/>
                    </a:lnTo>
                    <a:lnTo>
                      <a:pt x="10" y="5"/>
                    </a:lnTo>
                    <a:lnTo>
                      <a:pt x="10"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13" name="Freeform 289"/>
              <p:cNvSpPr>
                <a:spLocks/>
              </p:cNvSpPr>
              <p:nvPr/>
            </p:nvSpPr>
            <p:spPr bwMode="auto">
              <a:xfrm>
                <a:off x="2304" y="10885"/>
                <a:ext cx="547" cy="38"/>
              </a:xfrm>
              <a:custGeom>
                <a:avLst/>
                <a:gdLst/>
                <a:ahLst/>
                <a:cxnLst>
                  <a:cxn ang="0">
                    <a:pos x="274" y="38"/>
                  </a:cxn>
                  <a:cxn ang="0">
                    <a:pos x="284" y="38"/>
                  </a:cxn>
                  <a:cxn ang="0">
                    <a:pos x="288" y="38"/>
                  </a:cxn>
                  <a:cxn ang="0">
                    <a:pos x="298" y="38"/>
                  </a:cxn>
                  <a:cxn ang="0">
                    <a:pos x="303" y="38"/>
                  </a:cxn>
                  <a:cxn ang="0">
                    <a:pos x="312" y="38"/>
                  </a:cxn>
                  <a:cxn ang="0">
                    <a:pos x="317" y="38"/>
                  </a:cxn>
                  <a:cxn ang="0">
                    <a:pos x="327" y="38"/>
                  </a:cxn>
                  <a:cxn ang="0">
                    <a:pos x="331" y="38"/>
                  </a:cxn>
                  <a:cxn ang="0">
                    <a:pos x="379" y="33"/>
                  </a:cxn>
                  <a:cxn ang="0">
                    <a:pos x="418" y="33"/>
                  </a:cxn>
                  <a:cxn ang="0">
                    <a:pos x="456" y="33"/>
                  </a:cxn>
                  <a:cxn ang="0">
                    <a:pos x="485" y="29"/>
                  </a:cxn>
                  <a:cxn ang="0">
                    <a:pos x="509" y="29"/>
                  </a:cxn>
                  <a:cxn ang="0">
                    <a:pos x="528" y="24"/>
                  </a:cxn>
                  <a:cxn ang="0">
                    <a:pos x="543" y="24"/>
                  </a:cxn>
                  <a:cxn ang="0">
                    <a:pos x="547" y="19"/>
                  </a:cxn>
                  <a:cxn ang="0">
                    <a:pos x="543" y="14"/>
                  </a:cxn>
                  <a:cxn ang="0">
                    <a:pos x="523" y="14"/>
                  </a:cxn>
                  <a:cxn ang="0">
                    <a:pos x="499" y="9"/>
                  </a:cxn>
                  <a:cxn ang="0">
                    <a:pos x="466" y="5"/>
                  </a:cxn>
                  <a:cxn ang="0">
                    <a:pos x="427" y="5"/>
                  </a:cxn>
                  <a:cxn ang="0">
                    <a:pos x="379" y="5"/>
                  </a:cxn>
                  <a:cxn ang="0">
                    <a:pos x="327" y="0"/>
                  </a:cxn>
                  <a:cxn ang="0">
                    <a:pos x="274" y="0"/>
                  </a:cxn>
                  <a:cxn ang="0">
                    <a:pos x="216" y="0"/>
                  </a:cxn>
                  <a:cxn ang="0">
                    <a:pos x="168" y="5"/>
                  </a:cxn>
                  <a:cxn ang="0">
                    <a:pos x="120" y="5"/>
                  </a:cxn>
                  <a:cxn ang="0">
                    <a:pos x="82" y="5"/>
                  </a:cxn>
                  <a:cxn ang="0">
                    <a:pos x="48" y="9"/>
                  </a:cxn>
                  <a:cxn ang="0">
                    <a:pos x="20" y="14"/>
                  </a:cxn>
                  <a:cxn ang="0">
                    <a:pos x="5" y="14"/>
                  </a:cxn>
                  <a:cxn ang="0">
                    <a:pos x="0" y="19"/>
                  </a:cxn>
                  <a:cxn ang="0">
                    <a:pos x="5" y="24"/>
                  </a:cxn>
                  <a:cxn ang="0">
                    <a:pos x="20" y="24"/>
                  </a:cxn>
                  <a:cxn ang="0">
                    <a:pos x="48" y="29"/>
                  </a:cxn>
                  <a:cxn ang="0">
                    <a:pos x="82" y="33"/>
                  </a:cxn>
                  <a:cxn ang="0">
                    <a:pos x="120" y="33"/>
                  </a:cxn>
                  <a:cxn ang="0">
                    <a:pos x="168" y="33"/>
                  </a:cxn>
                  <a:cxn ang="0">
                    <a:pos x="216" y="38"/>
                  </a:cxn>
                  <a:cxn ang="0">
                    <a:pos x="274" y="38"/>
                  </a:cxn>
                </a:cxnLst>
                <a:rect l="0" t="0" r="r" b="b"/>
                <a:pathLst>
                  <a:path w="547" h="38">
                    <a:moveTo>
                      <a:pt x="274" y="38"/>
                    </a:moveTo>
                    <a:lnTo>
                      <a:pt x="284" y="38"/>
                    </a:lnTo>
                    <a:lnTo>
                      <a:pt x="288" y="38"/>
                    </a:lnTo>
                    <a:lnTo>
                      <a:pt x="298" y="38"/>
                    </a:lnTo>
                    <a:lnTo>
                      <a:pt x="303" y="38"/>
                    </a:lnTo>
                    <a:lnTo>
                      <a:pt x="312" y="38"/>
                    </a:lnTo>
                    <a:lnTo>
                      <a:pt x="317" y="38"/>
                    </a:lnTo>
                    <a:lnTo>
                      <a:pt x="327" y="38"/>
                    </a:lnTo>
                    <a:lnTo>
                      <a:pt x="331" y="38"/>
                    </a:lnTo>
                    <a:lnTo>
                      <a:pt x="379" y="33"/>
                    </a:lnTo>
                    <a:lnTo>
                      <a:pt x="418" y="33"/>
                    </a:lnTo>
                    <a:lnTo>
                      <a:pt x="456" y="33"/>
                    </a:lnTo>
                    <a:lnTo>
                      <a:pt x="485" y="29"/>
                    </a:lnTo>
                    <a:lnTo>
                      <a:pt x="509" y="29"/>
                    </a:lnTo>
                    <a:lnTo>
                      <a:pt x="528" y="24"/>
                    </a:lnTo>
                    <a:lnTo>
                      <a:pt x="543" y="24"/>
                    </a:lnTo>
                    <a:lnTo>
                      <a:pt x="547" y="19"/>
                    </a:lnTo>
                    <a:lnTo>
                      <a:pt x="543" y="14"/>
                    </a:lnTo>
                    <a:lnTo>
                      <a:pt x="523" y="14"/>
                    </a:lnTo>
                    <a:lnTo>
                      <a:pt x="499" y="9"/>
                    </a:lnTo>
                    <a:lnTo>
                      <a:pt x="466" y="5"/>
                    </a:lnTo>
                    <a:lnTo>
                      <a:pt x="427" y="5"/>
                    </a:lnTo>
                    <a:lnTo>
                      <a:pt x="379" y="5"/>
                    </a:lnTo>
                    <a:lnTo>
                      <a:pt x="327" y="0"/>
                    </a:lnTo>
                    <a:lnTo>
                      <a:pt x="274" y="0"/>
                    </a:lnTo>
                    <a:lnTo>
                      <a:pt x="216" y="0"/>
                    </a:lnTo>
                    <a:lnTo>
                      <a:pt x="168" y="5"/>
                    </a:lnTo>
                    <a:lnTo>
                      <a:pt x="120" y="5"/>
                    </a:lnTo>
                    <a:lnTo>
                      <a:pt x="82" y="5"/>
                    </a:lnTo>
                    <a:lnTo>
                      <a:pt x="48" y="9"/>
                    </a:lnTo>
                    <a:lnTo>
                      <a:pt x="20" y="14"/>
                    </a:lnTo>
                    <a:lnTo>
                      <a:pt x="5" y="14"/>
                    </a:lnTo>
                    <a:lnTo>
                      <a:pt x="0" y="19"/>
                    </a:lnTo>
                    <a:lnTo>
                      <a:pt x="5" y="24"/>
                    </a:lnTo>
                    <a:lnTo>
                      <a:pt x="20" y="24"/>
                    </a:lnTo>
                    <a:lnTo>
                      <a:pt x="48" y="29"/>
                    </a:lnTo>
                    <a:lnTo>
                      <a:pt x="82" y="33"/>
                    </a:lnTo>
                    <a:lnTo>
                      <a:pt x="120" y="33"/>
                    </a:lnTo>
                    <a:lnTo>
                      <a:pt x="168" y="33"/>
                    </a:lnTo>
                    <a:lnTo>
                      <a:pt x="216" y="38"/>
                    </a:lnTo>
                    <a:lnTo>
                      <a:pt x="274" y="38"/>
                    </a:lnTo>
                    <a:close/>
                  </a:path>
                </a:pathLst>
              </a:custGeom>
              <a:solidFill>
                <a:srgbClr val="0F666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14" name="Freeform 290"/>
              <p:cNvSpPr>
                <a:spLocks/>
              </p:cNvSpPr>
              <p:nvPr/>
            </p:nvSpPr>
            <p:spPr bwMode="auto">
              <a:xfrm>
                <a:off x="2405" y="10813"/>
                <a:ext cx="317" cy="77"/>
              </a:xfrm>
              <a:custGeom>
                <a:avLst/>
                <a:gdLst/>
                <a:ahLst/>
                <a:cxnLst>
                  <a:cxn ang="0">
                    <a:pos x="5" y="38"/>
                  </a:cxn>
                  <a:cxn ang="0">
                    <a:pos x="15" y="38"/>
                  </a:cxn>
                  <a:cxn ang="0">
                    <a:pos x="34" y="38"/>
                  </a:cxn>
                  <a:cxn ang="0">
                    <a:pos x="53" y="43"/>
                  </a:cxn>
                  <a:cxn ang="0">
                    <a:pos x="67" y="43"/>
                  </a:cxn>
                  <a:cxn ang="0">
                    <a:pos x="77" y="38"/>
                  </a:cxn>
                  <a:cxn ang="0">
                    <a:pos x="87" y="38"/>
                  </a:cxn>
                  <a:cxn ang="0">
                    <a:pos x="96" y="38"/>
                  </a:cxn>
                  <a:cxn ang="0">
                    <a:pos x="96" y="38"/>
                  </a:cxn>
                  <a:cxn ang="0">
                    <a:pos x="96" y="38"/>
                  </a:cxn>
                  <a:cxn ang="0">
                    <a:pos x="101" y="38"/>
                  </a:cxn>
                  <a:cxn ang="0">
                    <a:pos x="111" y="43"/>
                  </a:cxn>
                  <a:cxn ang="0">
                    <a:pos x="125" y="43"/>
                  </a:cxn>
                  <a:cxn ang="0">
                    <a:pos x="154" y="48"/>
                  </a:cxn>
                  <a:cxn ang="0">
                    <a:pos x="187" y="53"/>
                  </a:cxn>
                  <a:cxn ang="0">
                    <a:pos x="221" y="53"/>
                  </a:cxn>
                  <a:cxn ang="0">
                    <a:pos x="259" y="43"/>
                  </a:cxn>
                  <a:cxn ang="0">
                    <a:pos x="283" y="29"/>
                  </a:cxn>
                  <a:cxn ang="0">
                    <a:pos x="302" y="19"/>
                  </a:cxn>
                  <a:cxn ang="0">
                    <a:pos x="307" y="9"/>
                  </a:cxn>
                  <a:cxn ang="0">
                    <a:pos x="302" y="5"/>
                  </a:cxn>
                  <a:cxn ang="0">
                    <a:pos x="302" y="5"/>
                  </a:cxn>
                  <a:cxn ang="0">
                    <a:pos x="302" y="0"/>
                  </a:cxn>
                  <a:cxn ang="0">
                    <a:pos x="302" y="5"/>
                  </a:cxn>
                  <a:cxn ang="0">
                    <a:pos x="307" y="9"/>
                  </a:cxn>
                  <a:cxn ang="0">
                    <a:pos x="312" y="14"/>
                  </a:cxn>
                  <a:cxn ang="0">
                    <a:pos x="317" y="24"/>
                  </a:cxn>
                  <a:cxn ang="0">
                    <a:pos x="317" y="29"/>
                  </a:cxn>
                  <a:cxn ang="0">
                    <a:pos x="317" y="29"/>
                  </a:cxn>
                  <a:cxn ang="0">
                    <a:pos x="317" y="33"/>
                  </a:cxn>
                  <a:cxn ang="0">
                    <a:pos x="312" y="43"/>
                  </a:cxn>
                  <a:cxn ang="0">
                    <a:pos x="298" y="53"/>
                  </a:cxn>
                  <a:cxn ang="0">
                    <a:pos x="278" y="62"/>
                  </a:cxn>
                  <a:cxn ang="0">
                    <a:pos x="245" y="67"/>
                  </a:cxn>
                  <a:cxn ang="0">
                    <a:pos x="211" y="72"/>
                  </a:cxn>
                  <a:cxn ang="0">
                    <a:pos x="183" y="72"/>
                  </a:cxn>
                  <a:cxn ang="0">
                    <a:pos x="154" y="77"/>
                  </a:cxn>
                  <a:cxn ang="0">
                    <a:pos x="130" y="72"/>
                  </a:cxn>
                  <a:cxn ang="0">
                    <a:pos x="115" y="72"/>
                  </a:cxn>
                  <a:cxn ang="0">
                    <a:pos x="101" y="67"/>
                  </a:cxn>
                  <a:cxn ang="0">
                    <a:pos x="101" y="62"/>
                  </a:cxn>
                  <a:cxn ang="0">
                    <a:pos x="96" y="67"/>
                  </a:cxn>
                  <a:cxn ang="0">
                    <a:pos x="87" y="67"/>
                  </a:cxn>
                  <a:cxn ang="0">
                    <a:pos x="72" y="67"/>
                  </a:cxn>
                  <a:cxn ang="0">
                    <a:pos x="58" y="67"/>
                  </a:cxn>
                  <a:cxn ang="0">
                    <a:pos x="39" y="67"/>
                  </a:cxn>
                  <a:cxn ang="0">
                    <a:pos x="19" y="62"/>
                  </a:cxn>
                  <a:cxn ang="0">
                    <a:pos x="10" y="62"/>
                  </a:cxn>
                  <a:cxn ang="0">
                    <a:pos x="0" y="38"/>
                  </a:cxn>
                </a:cxnLst>
                <a:rect l="0" t="0" r="r" b="b"/>
                <a:pathLst>
                  <a:path w="317" h="77">
                    <a:moveTo>
                      <a:pt x="0" y="38"/>
                    </a:moveTo>
                    <a:lnTo>
                      <a:pt x="5" y="38"/>
                    </a:lnTo>
                    <a:lnTo>
                      <a:pt x="10" y="38"/>
                    </a:lnTo>
                    <a:lnTo>
                      <a:pt x="15" y="38"/>
                    </a:lnTo>
                    <a:lnTo>
                      <a:pt x="24" y="38"/>
                    </a:lnTo>
                    <a:lnTo>
                      <a:pt x="34" y="38"/>
                    </a:lnTo>
                    <a:lnTo>
                      <a:pt x="43" y="38"/>
                    </a:lnTo>
                    <a:lnTo>
                      <a:pt x="53" y="43"/>
                    </a:lnTo>
                    <a:lnTo>
                      <a:pt x="58" y="43"/>
                    </a:lnTo>
                    <a:lnTo>
                      <a:pt x="67" y="43"/>
                    </a:lnTo>
                    <a:lnTo>
                      <a:pt x="72" y="38"/>
                    </a:lnTo>
                    <a:lnTo>
                      <a:pt x="77" y="38"/>
                    </a:lnTo>
                    <a:lnTo>
                      <a:pt x="82" y="38"/>
                    </a:lnTo>
                    <a:lnTo>
                      <a:pt x="87" y="38"/>
                    </a:lnTo>
                    <a:lnTo>
                      <a:pt x="91" y="38"/>
                    </a:lnTo>
                    <a:lnTo>
                      <a:pt x="96" y="38"/>
                    </a:lnTo>
                    <a:lnTo>
                      <a:pt x="96" y="38"/>
                    </a:lnTo>
                    <a:lnTo>
                      <a:pt x="96" y="38"/>
                    </a:lnTo>
                    <a:lnTo>
                      <a:pt x="96" y="38"/>
                    </a:lnTo>
                    <a:lnTo>
                      <a:pt x="96" y="38"/>
                    </a:lnTo>
                    <a:lnTo>
                      <a:pt x="101" y="38"/>
                    </a:lnTo>
                    <a:lnTo>
                      <a:pt x="101" y="38"/>
                    </a:lnTo>
                    <a:lnTo>
                      <a:pt x="106" y="43"/>
                    </a:lnTo>
                    <a:lnTo>
                      <a:pt x="111" y="43"/>
                    </a:lnTo>
                    <a:lnTo>
                      <a:pt x="115" y="43"/>
                    </a:lnTo>
                    <a:lnTo>
                      <a:pt x="125" y="43"/>
                    </a:lnTo>
                    <a:lnTo>
                      <a:pt x="139" y="48"/>
                    </a:lnTo>
                    <a:lnTo>
                      <a:pt x="154" y="48"/>
                    </a:lnTo>
                    <a:lnTo>
                      <a:pt x="168" y="53"/>
                    </a:lnTo>
                    <a:lnTo>
                      <a:pt x="187" y="53"/>
                    </a:lnTo>
                    <a:lnTo>
                      <a:pt x="202" y="53"/>
                    </a:lnTo>
                    <a:lnTo>
                      <a:pt x="221" y="53"/>
                    </a:lnTo>
                    <a:lnTo>
                      <a:pt x="240" y="48"/>
                    </a:lnTo>
                    <a:lnTo>
                      <a:pt x="259" y="43"/>
                    </a:lnTo>
                    <a:lnTo>
                      <a:pt x="274" y="33"/>
                    </a:lnTo>
                    <a:lnTo>
                      <a:pt x="283" y="29"/>
                    </a:lnTo>
                    <a:lnTo>
                      <a:pt x="293" y="24"/>
                    </a:lnTo>
                    <a:lnTo>
                      <a:pt x="302" y="19"/>
                    </a:lnTo>
                    <a:lnTo>
                      <a:pt x="307" y="14"/>
                    </a:lnTo>
                    <a:lnTo>
                      <a:pt x="307" y="9"/>
                    </a:lnTo>
                    <a:lnTo>
                      <a:pt x="302" y="5"/>
                    </a:lnTo>
                    <a:lnTo>
                      <a:pt x="302" y="5"/>
                    </a:lnTo>
                    <a:lnTo>
                      <a:pt x="302" y="5"/>
                    </a:lnTo>
                    <a:lnTo>
                      <a:pt x="302" y="5"/>
                    </a:lnTo>
                    <a:lnTo>
                      <a:pt x="302" y="0"/>
                    </a:lnTo>
                    <a:lnTo>
                      <a:pt x="302" y="0"/>
                    </a:lnTo>
                    <a:lnTo>
                      <a:pt x="302" y="0"/>
                    </a:lnTo>
                    <a:lnTo>
                      <a:pt x="302" y="5"/>
                    </a:lnTo>
                    <a:lnTo>
                      <a:pt x="307" y="5"/>
                    </a:lnTo>
                    <a:lnTo>
                      <a:pt x="307" y="9"/>
                    </a:lnTo>
                    <a:lnTo>
                      <a:pt x="312" y="9"/>
                    </a:lnTo>
                    <a:lnTo>
                      <a:pt x="312" y="14"/>
                    </a:lnTo>
                    <a:lnTo>
                      <a:pt x="317" y="19"/>
                    </a:lnTo>
                    <a:lnTo>
                      <a:pt x="317" y="24"/>
                    </a:lnTo>
                    <a:lnTo>
                      <a:pt x="317" y="29"/>
                    </a:lnTo>
                    <a:lnTo>
                      <a:pt x="317" y="29"/>
                    </a:lnTo>
                    <a:lnTo>
                      <a:pt x="317" y="29"/>
                    </a:lnTo>
                    <a:lnTo>
                      <a:pt x="317" y="29"/>
                    </a:lnTo>
                    <a:lnTo>
                      <a:pt x="317" y="33"/>
                    </a:lnTo>
                    <a:lnTo>
                      <a:pt x="317" y="33"/>
                    </a:lnTo>
                    <a:lnTo>
                      <a:pt x="312" y="38"/>
                    </a:lnTo>
                    <a:lnTo>
                      <a:pt x="312" y="43"/>
                    </a:lnTo>
                    <a:lnTo>
                      <a:pt x="307" y="48"/>
                    </a:lnTo>
                    <a:lnTo>
                      <a:pt x="298" y="53"/>
                    </a:lnTo>
                    <a:lnTo>
                      <a:pt x="288" y="57"/>
                    </a:lnTo>
                    <a:lnTo>
                      <a:pt x="278" y="62"/>
                    </a:lnTo>
                    <a:lnTo>
                      <a:pt x="264" y="67"/>
                    </a:lnTo>
                    <a:lnTo>
                      <a:pt x="245" y="67"/>
                    </a:lnTo>
                    <a:lnTo>
                      <a:pt x="230" y="72"/>
                    </a:lnTo>
                    <a:lnTo>
                      <a:pt x="211" y="72"/>
                    </a:lnTo>
                    <a:lnTo>
                      <a:pt x="197" y="72"/>
                    </a:lnTo>
                    <a:lnTo>
                      <a:pt x="183" y="72"/>
                    </a:lnTo>
                    <a:lnTo>
                      <a:pt x="168" y="72"/>
                    </a:lnTo>
                    <a:lnTo>
                      <a:pt x="154" y="77"/>
                    </a:lnTo>
                    <a:lnTo>
                      <a:pt x="139" y="77"/>
                    </a:lnTo>
                    <a:lnTo>
                      <a:pt x="130" y="72"/>
                    </a:lnTo>
                    <a:lnTo>
                      <a:pt x="120" y="72"/>
                    </a:lnTo>
                    <a:lnTo>
                      <a:pt x="115" y="72"/>
                    </a:lnTo>
                    <a:lnTo>
                      <a:pt x="106" y="67"/>
                    </a:lnTo>
                    <a:lnTo>
                      <a:pt x="101" y="67"/>
                    </a:lnTo>
                    <a:lnTo>
                      <a:pt x="101" y="62"/>
                    </a:lnTo>
                    <a:lnTo>
                      <a:pt x="101" y="62"/>
                    </a:lnTo>
                    <a:lnTo>
                      <a:pt x="96" y="67"/>
                    </a:lnTo>
                    <a:lnTo>
                      <a:pt x="96" y="67"/>
                    </a:lnTo>
                    <a:lnTo>
                      <a:pt x="91" y="67"/>
                    </a:lnTo>
                    <a:lnTo>
                      <a:pt x="87" y="67"/>
                    </a:lnTo>
                    <a:lnTo>
                      <a:pt x="82" y="67"/>
                    </a:lnTo>
                    <a:lnTo>
                      <a:pt x="72" y="67"/>
                    </a:lnTo>
                    <a:lnTo>
                      <a:pt x="63" y="67"/>
                    </a:lnTo>
                    <a:lnTo>
                      <a:pt x="58" y="67"/>
                    </a:lnTo>
                    <a:lnTo>
                      <a:pt x="48" y="67"/>
                    </a:lnTo>
                    <a:lnTo>
                      <a:pt x="39" y="67"/>
                    </a:lnTo>
                    <a:lnTo>
                      <a:pt x="29" y="67"/>
                    </a:lnTo>
                    <a:lnTo>
                      <a:pt x="19" y="62"/>
                    </a:lnTo>
                    <a:lnTo>
                      <a:pt x="15" y="62"/>
                    </a:lnTo>
                    <a:lnTo>
                      <a:pt x="10" y="62"/>
                    </a:lnTo>
                    <a:lnTo>
                      <a:pt x="10" y="62"/>
                    </a:lnTo>
                    <a:lnTo>
                      <a:pt x="0" y="38"/>
                    </a:lnTo>
                  </a:path>
                </a:pathLst>
              </a:custGeom>
              <a:noFill/>
              <a:ln w="5">
                <a:solidFill>
                  <a:srgbClr val="614D3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315" name="Freeform 291"/>
              <p:cNvSpPr>
                <a:spLocks/>
              </p:cNvSpPr>
              <p:nvPr/>
            </p:nvSpPr>
            <p:spPr bwMode="auto">
              <a:xfrm>
                <a:off x="2324" y="10861"/>
                <a:ext cx="503" cy="48"/>
              </a:xfrm>
              <a:custGeom>
                <a:avLst/>
                <a:gdLst/>
                <a:ahLst/>
                <a:cxnLst>
                  <a:cxn ang="0">
                    <a:pos x="0" y="0"/>
                  </a:cxn>
                  <a:cxn ang="0">
                    <a:pos x="14" y="5"/>
                  </a:cxn>
                  <a:cxn ang="0">
                    <a:pos x="33" y="9"/>
                  </a:cxn>
                  <a:cxn ang="0">
                    <a:pos x="62" y="9"/>
                  </a:cxn>
                  <a:cxn ang="0">
                    <a:pos x="91" y="14"/>
                  </a:cxn>
                  <a:cxn ang="0">
                    <a:pos x="124" y="14"/>
                  </a:cxn>
                  <a:cxn ang="0">
                    <a:pos x="163" y="19"/>
                  </a:cxn>
                  <a:cxn ang="0">
                    <a:pos x="206" y="19"/>
                  </a:cxn>
                  <a:cxn ang="0">
                    <a:pos x="249" y="19"/>
                  </a:cxn>
                  <a:cxn ang="0">
                    <a:pos x="297" y="19"/>
                  </a:cxn>
                  <a:cxn ang="0">
                    <a:pos x="340" y="19"/>
                  </a:cxn>
                  <a:cxn ang="0">
                    <a:pos x="379" y="14"/>
                  </a:cxn>
                  <a:cxn ang="0">
                    <a:pos x="412" y="14"/>
                  </a:cxn>
                  <a:cxn ang="0">
                    <a:pos x="446" y="9"/>
                  </a:cxn>
                  <a:cxn ang="0">
                    <a:pos x="470" y="9"/>
                  </a:cxn>
                  <a:cxn ang="0">
                    <a:pos x="489" y="5"/>
                  </a:cxn>
                  <a:cxn ang="0">
                    <a:pos x="503" y="0"/>
                  </a:cxn>
                  <a:cxn ang="0">
                    <a:pos x="417" y="33"/>
                  </a:cxn>
                  <a:cxn ang="0">
                    <a:pos x="407" y="33"/>
                  </a:cxn>
                  <a:cxn ang="0">
                    <a:pos x="393" y="38"/>
                  </a:cxn>
                  <a:cxn ang="0">
                    <a:pos x="379" y="43"/>
                  </a:cxn>
                  <a:cxn ang="0">
                    <a:pos x="359" y="43"/>
                  </a:cxn>
                  <a:cxn ang="0">
                    <a:pos x="335" y="48"/>
                  </a:cxn>
                  <a:cxn ang="0">
                    <a:pos x="307" y="48"/>
                  </a:cxn>
                  <a:cxn ang="0">
                    <a:pos x="278" y="48"/>
                  </a:cxn>
                  <a:cxn ang="0">
                    <a:pos x="249" y="48"/>
                  </a:cxn>
                  <a:cxn ang="0">
                    <a:pos x="220" y="48"/>
                  </a:cxn>
                  <a:cxn ang="0">
                    <a:pos x="196" y="48"/>
                  </a:cxn>
                  <a:cxn ang="0">
                    <a:pos x="168" y="48"/>
                  </a:cxn>
                  <a:cxn ang="0">
                    <a:pos x="148" y="43"/>
                  </a:cxn>
                  <a:cxn ang="0">
                    <a:pos x="124" y="43"/>
                  </a:cxn>
                  <a:cxn ang="0">
                    <a:pos x="110" y="38"/>
                  </a:cxn>
                  <a:cxn ang="0">
                    <a:pos x="96" y="38"/>
                  </a:cxn>
                  <a:cxn ang="0">
                    <a:pos x="86" y="33"/>
                  </a:cxn>
                  <a:cxn ang="0">
                    <a:pos x="0" y="0"/>
                  </a:cxn>
                </a:cxnLst>
                <a:rect l="0" t="0" r="r" b="b"/>
                <a:pathLst>
                  <a:path w="503" h="48">
                    <a:moveTo>
                      <a:pt x="0" y="0"/>
                    </a:moveTo>
                    <a:lnTo>
                      <a:pt x="14" y="5"/>
                    </a:lnTo>
                    <a:lnTo>
                      <a:pt x="33" y="9"/>
                    </a:lnTo>
                    <a:lnTo>
                      <a:pt x="62" y="9"/>
                    </a:lnTo>
                    <a:lnTo>
                      <a:pt x="91" y="14"/>
                    </a:lnTo>
                    <a:lnTo>
                      <a:pt x="124" y="14"/>
                    </a:lnTo>
                    <a:lnTo>
                      <a:pt x="163" y="19"/>
                    </a:lnTo>
                    <a:lnTo>
                      <a:pt x="206" y="19"/>
                    </a:lnTo>
                    <a:lnTo>
                      <a:pt x="249" y="19"/>
                    </a:lnTo>
                    <a:lnTo>
                      <a:pt x="297" y="19"/>
                    </a:lnTo>
                    <a:lnTo>
                      <a:pt x="340" y="19"/>
                    </a:lnTo>
                    <a:lnTo>
                      <a:pt x="379" y="14"/>
                    </a:lnTo>
                    <a:lnTo>
                      <a:pt x="412" y="14"/>
                    </a:lnTo>
                    <a:lnTo>
                      <a:pt x="446" y="9"/>
                    </a:lnTo>
                    <a:lnTo>
                      <a:pt x="470" y="9"/>
                    </a:lnTo>
                    <a:lnTo>
                      <a:pt x="489" y="5"/>
                    </a:lnTo>
                    <a:lnTo>
                      <a:pt x="503" y="0"/>
                    </a:lnTo>
                    <a:lnTo>
                      <a:pt x="417" y="33"/>
                    </a:lnTo>
                    <a:lnTo>
                      <a:pt x="407" y="33"/>
                    </a:lnTo>
                    <a:lnTo>
                      <a:pt x="393" y="38"/>
                    </a:lnTo>
                    <a:lnTo>
                      <a:pt x="379" y="43"/>
                    </a:lnTo>
                    <a:lnTo>
                      <a:pt x="359" y="43"/>
                    </a:lnTo>
                    <a:lnTo>
                      <a:pt x="335" y="48"/>
                    </a:lnTo>
                    <a:lnTo>
                      <a:pt x="307" y="48"/>
                    </a:lnTo>
                    <a:lnTo>
                      <a:pt x="278" y="48"/>
                    </a:lnTo>
                    <a:lnTo>
                      <a:pt x="249" y="48"/>
                    </a:lnTo>
                    <a:lnTo>
                      <a:pt x="220" y="48"/>
                    </a:lnTo>
                    <a:lnTo>
                      <a:pt x="196" y="48"/>
                    </a:lnTo>
                    <a:lnTo>
                      <a:pt x="168" y="48"/>
                    </a:lnTo>
                    <a:lnTo>
                      <a:pt x="148" y="43"/>
                    </a:lnTo>
                    <a:lnTo>
                      <a:pt x="124" y="43"/>
                    </a:lnTo>
                    <a:lnTo>
                      <a:pt x="110" y="38"/>
                    </a:lnTo>
                    <a:lnTo>
                      <a:pt x="96" y="38"/>
                    </a:lnTo>
                    <a:lnTo>
                      <a:pt x="86" y="33"/>
                    </a:lnTo>
                    <a:lnTo>
                      <a:pt x="0" y="0"/>
                    </a:lnTo>
                    <a:close/>
                  </a:path>
                </a:pathLst>
              </a:custGeom>
              <a:solidFill>
                <a:srgbClr val="B4D4D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16" name="Freeform 292"/>
              <p:cNvSpPr>
                <a:spLocks/>
              </p:cNvSpPr>
              <p:nvPr/>
            </p:nvSpPr>
            <p:spPr bwMode="auto">
              <a:xfrm>
                <a:off x="2348" y="10866"/>
                <a:ext cx="465" cy="43"/>
              </a:xfrm>
              <a:custGeom>
                <a:avLst/>
                <a:gdLst/>
                <a:ahLst/>
                <a:cxnLst>
                  <a:cxn ang="0">
                    <a:pos x="0" y="4"/>
                  </a:cxn>
                  <a:cxn ang="0">
                    <a:pos x="14" y="9"/>
                  </a:cxn>
                  <a:cxn ang="0">
                    <a:pos x="33" y="9"/>
                  </a:cxn>
                  <a:cxn ang="0">
                    <a:pos x="52" y="14"/>
                  </a:cxn>
                  <a:cxn ang="0">
                    <a:pos x="81" y="14"/>
                  </a:cxn>
                  <a:cxn ang="0">
                    <a:pos x="110" y="19"/>
                  </a:cxn>
                  <a:cxn ang="0">
                    <a:pos x="144" y="19"/>
                  </a:cxn>
                  <a:cxn ang="0">
                    <a:pos x="182" y="19"/>
                  </a:cxn>
                  <a:cxn ang="0">
                    <a:pos x="225" y="19"/>
                  </a:cxn>
                  <a:cxn ang="0">
                    <a:pos x="273" y="19"/>
                  </a:cxn>
                  <a:cxn ang="0">
                    <a:pos x="311" y="19"/>
                  </a:cxn>
                  <a:cxn ang="0">
                    <a:pos x="350" y="19"/>
                  </a:cxn>
                  <a:cxn ang="0">
                    <a:pos x="383" y="14"/>
                  </a:cxn>
                  <a:cxn ang="0">
                    <a:pos x="412" y="9"/>
                  </a:cxn>
                  <a:cxn ang="0">
                    <a:pos x="436" y="9"/>
                  </a:cxn>
                  <a:cxn ang="0">
                    <a:pos x="455" y="4"/>
                  </a:cxn>
                  <a:cxn ang="0">
                    <a:pos x="465" y="0"/>
                  </a:cxn>
                  <a:cxn ang="0">
                    <a:pos x="393" y="28"/>
                  </a:cxn>
                  <a:cxn ang="0">
                    <a:pos x="383" y="28"/>
                  </a:cxn>
                  <a:cxn ang="0">
                    <a:pos x="369" y="33"/>
                  </a:cxn>
                  <a:cxn ang="0">
                    <a:pos x="355" y="38"/>
                  </a:cxn>
                  <a:cxn ang="0">
                    <a:pos x="335" y="38"/>
                  </a:cxn>
                  <a:cxn ang="0">
                    <a:pos x="311" y="43"/>
                  </a:cxn>
                  <a:cxn ang="0">
                    <a:pos x="283" y="43"/>
                  </a:cxn>
                  <a:cxn ang="0">
                    <a:pos x="254" y="43"/>
                  </a:cxn>
                  <a:cxn ang="0">
                    <a:pos x="225" y="43"/>
                  </a:cxn>
                  <a:cxn ang="0">
                    <a:pos x="196" y="43"/>
                  </a:cxn>
                  <a:cxn ang="0">
                    <a:pos x="172" y="43"/>
                  </a:cxn>
                  <a:cxn ang="0">
                    <a:pos x="144" y="43"/>
                  </a:cxn>
                  <a:cxn ang="0">
                    <a:pos x="124" y="38"/>
                  </a:cxn>
                  <a:cxn ang="0">
                    <a:pos x="100" y="38"/>
                  </a:cxn>
                  <a:cxn ang="0">
                    <a:pos x="86" y="33"/>
                  </a:cxn>
                  <a:cxn ang="0">
                    <a:pos x="72" y="33"/>
                  </a:cxn>
                  <a:cxn ang="0">
                    <a:pos x="62" y="28"/>
                  </a:cxn>
                  <a:cxn ang="0">
                    <a:pos x="0" y="4"/>
                  </a:cxn>
                </a:cxnLst>
                <a:rect l="0" t="0" r="r" b="b"/>
                <a:pathLst>
                  <a:path w="465" h="43">
                    <a:moveTo>
                      <a:pt x="0" y="4"/>
                    </a:moveTo>
                    <a:lnTo>
                      <a:pt x="14" y="9"/>
                    </a:lnTo>
                    <a:lnTo>
                      <a:pt x="33" y="9"/>
                    </a:lnTo>
                    <a:lnTo>
                      <a:pt x="52" y="14"/>
                    </a:lnTo>
                    <a:lnTo>
                      <a:pt x="81" y="14"/>
                    </a:lnTo>
                    <a:lnTo>
                      <a:pt x="110" y="19"/>
                    </a:lnTo>
                    <a:lnTo>
                      <a:pt x="144" y="19"/>
                    </a:lnTo>
                    <a:lnTo>
                      <a:pt x="182" y="19"/>
                    </a:lnTo>
                    <a:lnTo>
                      <a:pt x="225" y="19"/>
                    </a:lnTo>
                    <a:lnTo>
                      <a:pt x="273" y="19"/>
                    </a:lnTo>
                    <a:lnTo>
                      <a:pt x="311" y="19"/>
                    </a:lnTo>
                    <a:lnTo>
                      <a:pt x="350" y="19"/>
                    </a:lnTo>
                    <a:lnTo>
                      <a:pt x="383" y="14"/>
                    </a:lnTo>
                    <a:lnTo>
                      <a:pt x="412" y="9"/>
                    </a:lnTo>
                    <a:lnTo>
                      <a:pt x="436" y="9"/>
                    </a:lnTo>
                    <a:lnTo>
                      <a:pt x="455" y="4"/>
                    </a:lnTo>
                    <a:lnTo>
                      <a:pt x="465" y="0"/>
                    </a:lnTo>
                    <a:lnTo>
                      <a:pt x="393" y="28"/>
                    </a:lnTo>
                    <a:lnTo>
                      <a:pt x="383" y="28"/>
                    </a:lnTo>
                    <a:lnTo>
                      <a:pt x="369" y="33"/>
                    </a:lnTo>
                    <a:lnTo>
                      <a:pt x="355" y="38"/>
                    </a:lnTo>
                    <a:lnTo>
                      <a:pt x="335" y="38"/>
                    </a:lnTo>
                    <a:lnTo>
                      <a:pt x="311" y="43"/>
                    </a:lnTo>
                    <a:lnTo>
                      <a:pt x="283" y="43"/>
                    </a:lnTo>
                    <a:lnTo>
                      <a:pt x="254" y="43"/>
                    </a:lnTo>
                    <a:lnTo>
                      <a:pt x="225" y="43"/>
                    </a:lnTo>
                    <a:lnTo>
                      <a:pt x="196" y="43"/>
                    </a:lnTo>
                    <a:lnTo>
                      <a:pt x="172" y="43"/>
                    </a:lnTo>
                    <a:lnTo>
                      <a:pt x="144" y="43"/>
                    </a:lnTo>
                    <a:lnTo>
                      <a:pt x="124" y="38"/>
                    </a:lnTo>
                    <a:lnTo>
                      <a:pt x="100" y="38"/>
                    </a:lnTo>
                    <a:lnTo>
                      <a:pt x="86" y="33"/>
                    </a:lnTo>
                    <a:lnTo>
                      <a:pt x="72" y="33"/>
                    </a:lnTo>
                    <a:lnTo>
                      <a:pt x="62" y="28"/>
                    </a:lnTo>
                    <a:lnTo>
                      <a:pt x="0" y="4"/>
                    </a:lnTo>
                    <a:close/>
                  </a:path>
                </a:pathLst>
              </a:custGeom>
              <a:solidFill>
                <a:srgbClr val="91A6A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17" name="Freeform 293"/>
              <p:cNvSpPr>
                <a:spLocks/>
              </p:cNvSpPr>
              <p:nvPr/>
            </p:nvSpPr>
            <p:spPr bwMode="auto">
              <a:xfrm>
                <a:off x="2324" y="10861"/>
                <a:ext cx="503" cy="48"/>
              </a:xfrm>
              <a:custGeom>
                <a:avLst/>
                <a:gdLst/>
                <a:ahLst/>
                <a:cxnLst>
                  <a:cxn ang="0">
                    <a:pos x="0" y="0"/>
                  </a:cxn>
                  <a:cxn ang="0">
                    <a:pos x="14" y="5"/>
                  </a:cxn>
                  <a:cxn ang="0">
                    <a:pos x="33" y="9"/>
                  </a:cxn>
                  <a:cxn ang="0">
                    <a:pos x="62" y="9"/>
                  </a:cxn>
                  <a:cxn ang="0">
                    <a:pos x="91" y="14"/>
                  </a:cxn>
                  <a:cxn ang="0">
                    <a:pos x="124" y="14"/>
                  </a:cxn>
                  <a:cxn ang="0">
                    <a:pos x="163" y="19"/>
                  </a:cxn>
                  <a:cxn ang="0">
                    <a:pos x="206" y="19"/>
                  </a:cxn>
                  <a:cxn ang="0">
                    <a:pos x="249" y="19"/>
                  </a:cxn>
                  <a:cxn ang="0">
                    <a:pos x="297" y="19"/>
                  </a:cxn>
                  <a:cxn ang="0">
                    <a:pos x="340" y="19"/>
                  </a:cxn>
                  <a:cxn ang="0">
                    <a:pos x="379" y="14"/>
                  </a:cxn>
                  <a:cxn ang="0">
                    <a:pos x="412" y="14"/>
                  </a:cxn>
                  <a:cxn ang="0">
                    <a:pos x="446" y="9"/>
                  </a:cxn>
                  <a:cxn ang="0">
                    <a:pos x="470" y="9"/>
                  </a:cxn>
                  <a:cxn ang="0">
                    <a:pos x="489" y="5"/>
                  </a:cxn>
                  <a:cxn ang="0">
                    <a:pos x="503" y="0"/>
                  </a:cxn>
                  <a:cxn ang="0">
                    <a:pos x="417" y="33"/>
                  </a:cxn>
                  <a:cxn ang="0">
                    <a:pos x="407" y="33"/>
                  </a:cxn>
                  <a:cxn ang="0">
                    <a:pos x="393" y="38"/>
                  </a:cxn>
                  <a:cxn ang="0">
                    <a:pos x="379" y="43"/>
                  </a:cxn>
                  <a:cxn ang="0">
                    <a:pos x="359" y="43"/>
                  </a:cxn>
                  <a:cxn ang="0">
                    <a:pos x="335" y="48"/>
                  </a:cxn>
                  <a:cxn ang="0">
                    <a:pos x="307" y="48"/>
                  </a:cxn>
                  <a:cxn ang="0">
                    <a:pos x="278" y="48"/>
                  </a:cxn>
                  <a:cxn ang="0">
                    <a:pos x="249" y="48"/>
                  </a:cxn>
                  <a:cxn ang="0">
                    <a:pos x="220" y="48"/>
                  </a:cxn>
                  <a:cxn ang="0">
                    <a:pos x="196" y="48"/>
                  </a:cxn>
                  <a:cxn ang="0">
                    <a:pos x="168" y="48"/>
                  </a:cxn>
                  <a:cxn ang="0">
                    <a:pos x="148" y="43"/>
                  </a:cxn>
                  <a:cxn ang="0">
                    <a:pos x="124" y="43"/>
                  </a:cxn>
                  <a:cxn ang="0">
                    <a:pos x="110" y="38"/>
                  </a:cxn>
                  <a:cxn ang="0">
                    <a:pos x="96" y="38"/>
                  </a:cxn>
                  <a:cxn ang="0">
                    <a:pos x="86" y="33"/>
                  </a:cxn>
                  <a:cxn ang="0">
                    <a:pos x="0" y="0"/>
                  </a:cxn>
                </a:cxnLst>
                <a:rect l="0" t="0" r="r" b="b"/>
                <a:pathLst>
                  <a:path w="503" h="48">
                    <a:moveTo>
                      <a:pt x="0" y="0"/>
                    </a:moveTo>
                    <a:lnTo>
                      <a:pt x="14" y="5"/>
                    </a:lnTo>
                    <a:lnTo>
                      <a:pt x="33" y="9"/>
                    </a:lnTo>
                    <a:lnTo>
                      <a:pt x="62" y="9"/>
                    </a:lnTo>
                    <a:lnTo>
                      <a:pt x="91" y="14"/>
                    </a:lnTo>
                    <a:lnTo>
                      <a:pt x="124" y="14"/>
                    </a:lnTo>
                    <a:lnTo>
                      <a:pt x="163" y="19"/>
                    </a:lnTo>
                    <a:lnTo>
                      <a:pt x="206" y="19"/>
                    </a:lnTo>
                    <a:lnTo>
                      <a:pt x="249" y="19"/>
                    </a:lnTo>
                    <a:lnTo>
                      <a:pt x="297" y="19"/>
                    </a:lnTo>
                    <a:lnTo>
                      <a:pt x="340" y="19"/>
                    </a:lnTo>
                    <a:lnTo>
                      <a:pt x="379" y="14"/>
                    </a:lnTo>
                    <a:lnTo>
                      <a:pt x="412" y="14"/>
                    </a:lnTo>
                    <a:lnTo>
                      <a:pt x="446" y="9"/>
                    </a:lnTo>
                    <a:lnTo>
                      <a:pt x="470" y="9"/>
                    </a:lnTo>
                    <a:lnTo>
                      <a:pt x="489" y="5"/>
                    </a:lnTo>
                    <a:lnTo>
                      <a:pt x="503" y="0"/>
                    </a:lnTo>
                    <a:lnTo>
                      <a:pt x="417" y="33"/>
                    </a:lnTo>
                    <a:lnTo>
                      <a:pt x="407" y="33"/>
                    </a:lnTo>
                    <a:lnTo>
                      <a:pt x="393" y="38"/>
                    </a:lnTo>
                    <a:lnTo>
                      <a:pt x="379" y="43"/>
                    </a:lnTo>
                    <a:lnTo>
                      <a:pt x="359" y="43"/>
                    </a:lnTo>
                    <a:lnTo>
                      <a:pt x="335" y="48"/>
                    </a:lnTo>
                    <a:lnTo>
                      <a:pt x="307" y="48"/>
                    </a:lnTo>
                    <a:lnTo>
                      <a:pt x="278" y="48"/>
                    </a:lnTo>
                    <a:lnTo>
                      <a:pt x="249" y="48"/>
                    </a:lnTo>
                    <a:lnTo>
                      <a:pt x="220" y="48"/>
                    </a:lnTo>
                    <a:lnTo>
                      <a:pt x="196" y="48"/>
                    </a:lnTo>
                    <a:lnTo>
                      <a:pt x="168" y="48"/>
                    </a:lnTo>
                    <a:lnTo>
                      <a:pt x="148" y="43"/>
                    </a:lnTo>
                    <a:lnTo>
                      <a:pt x="124" y="43"/>
                    </a:lnTo>
                    <a:lnTo>
                      <a:pt x="110" y="38"/>
                    </a:lnTo>
                    <a:lnTo>
                      <a:pt x="96" y="38"/>
                    </a:lnTo>
                    <a:lnTo>
                      <a:pt x="86" y="33"/>
                    </a:lnTo>
                    <a:lnTo>
                      <a:pt x="0" y="0"/>
                    </a:lnTo>
                  </a:path>
                </a:pathLst>
              </a:custGeom>
              <a:noFill/>
              <a:ln w="5">
                <a:solidFill>
                  <a:srgbClr val="50575B"/>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318" name="Freeform 294"/>
              <p:cNvSpPr>
                <a:spLocks/>
              </p:cNvSpPr>
              <p:nvPr/>
            </p:nvSpPr>
            <p:spPr bwMode="auto">
              <a:xfrm>
                <a:off x="2472" y="10798"/>
                <a:ext cx="235" cy="15"/>
              </a:xfrm>
              <a:custGeom>
                <a:avLst/>
                <a:gdLst/>
                <a:ahLst/>
                <a:cxnLst>
                  <a:cxn ang="0">
                    <a:pos x="231" y="15"/>
                  </a:cxn>
                  <a:cxn ang="0">
                    <a:pos x="226" y="15"/>
                  </a:cxn>
                  <a:cxn ang="0">
                    <a:pos x="226" y="10"/>
                  </a:cxn>
                  <a:cxn ang="0">
                    <a:pos x="221" y="10"/>
                  </a:cxn>
                  <a:cxn ang="0">
                    <a:pos x="216" y="5"/>
                  </a:cxn>
                  <a:cxn ang="0">
                    <a:pos x="207" y="5"/>
                  </a:cxn>
                  <a:cxn ang="0">
                    <a:pos x="202" y="5"/>
                  </a:cxn>
                  <a:cxn ang="0">
                    <a:pos x="192" y="0"/>
                  </a:cxn>
                  <a:cxn ang="0">
                    <a:pos x="187" y="0"/>
                  </a:cxn>
                  <a:cxn ang="0">
                    <a:pos x="178" y="0"/>
                  </a:cxn>
                  <a:cxn ang="0">
                    <a:pos x="173" y="0"/>
                  </a:cxn>
                  <a:cxn ang="0">
                    <a:pos x="163" y="0"/>
                  </a:cxn>
                  <a:cxn ang="0">
                    <a:pos x="154" y="0"/>
                  </a:cxn>
                  <a:cxn ang="0">
                    <a:pos x="144" y="0"/>
                  </a:cxn>
                  <a:cxn ang="0">
                    <a:pos x="135" y="0"/>
                  </a:cxn>
                  <a:cxn ang="0">
                    <a:pos x="120" y="0"/>
                  </a:cxn>
                  <a:cxn ang="0">
                    <a:pos x="111" y="5"/>
                  </a:cxn>
                  <a:cxn ang="0">
                    <a:pos x="106" y="5"/>
                  </a:cxn>
                  <a:cxn ang="0">
                    <a:pos x="101" y="5"/>
                  </a:cxn>
                  <a:cxn ang="0">
                    <a:pos x="96" y="10"/>
                  </a:cxn>
                  <a:cxn ang="0">
                    <a:pos x="92" y="10"/>
                  </a:cxn>
                  <a:cxn ang="0">
                    <a:pos x="92" y="10"/>
                  </a:cxn>
                  <a:cxn ang="0">
                    <a:pos x="87" y="10"/>
                  </a:cxn>
                  <a:cxn ang="0">
                    <a:pos x="82" y="5"/>
                  </a:cxn>
                  <a:cxn ang="0">
                    <a:pos x="77" y="10"/>
                  </a:cxn>
                  <a:cxn ang="0">
                    <a:pos x="72" y="10"/>
                  </a:cxn>
                  <a:cxn ang="0">
                    <a:pos x="63" y="10"/>
                  </a:cxn>
                  <a:cxn ang="0">
                    <a:pos x="58" y="10"/>
                  </a:cxn>
                  <a:cxn ang="0">
                    <a:pos x="53" y="10"/>
                  </a:cxn>
                  <a:cxn ang="0">
                    <a:pos x="53" y="10"/>
                  </a:cxn>
                  <a:cxn ang="0">
                    <a:pos x="48" y="5"/>
                  </a:cxn>
                  <a:cxn ang="0">
                    <a:pos x="48" y="5"/>
                  </a:cxn>
                  <a:cxn ang="0">
                    <a:pos x="44" y="5"/>
                  </a:cxn>
                  <a:cxn ang="0">
                    <a:pos x="39" y="5"/>
                  </a:cxn>
                  <a:cxn ang="0">
                    <a:pos x="39" y="5"/>
                  </a:cxn>
                  <a:cxn ang="0">
                    <a:pos x="34" y="5"/>
                  </a:cxn>
                  <a:cxn ang="0">
                    <a:pos x="24" y="5"/>
                  </a:cxn>
                  <a:cxn ang="0">
                    <a:pos x="20" y="5"/>
                  </a:cxn>
                  <a:cxn ang="0">
                    <a:pos x="10" y="0"/>
                  </a:cxn>
                  <a:cxn ang="0">
                    <a:pos x="5" y="0"/>
                  </a:cxn>
                  <a:cxn ang="0">
                    <a:pos x="0" y="0"/>
                  </a:cxn>
                </a:cxnLst>
                <a:rect l="0" t="0" r="r" b="b"/>
                <a:pathLst>
                  <a:path w="235" h="15">
                    <a:moveTo>
                      <a:pt x="235" y="15"/>
                    </a:moveTo>
                    <a:lnTo>
                      <a:pt x="231" y="15"/>
                    </a:lnTo>
                    <a:lnTo>
                      <a:pt x="231" y="15"/>
                    </a:lnTo>
                    <a:lnTo>
                      <a:pt x="226" y="15"/>
                    </a:lnTo>
                    <a:lnTo>
                      <a:pt x="226" y="10"/>
                    </a:lnTo>
                    <a:lnTo>
                      <a:pt x="226" y="10"/>
                    </a:lnTo>
                    <a:lnTo>
                      <a:pt x="221" y="10"/>
                    </a:lnTo>
                    <a:lnTo>
                      <a:pt x="221" y="10"/>
                    </a:lnTo>
                    <a:lnTo>
                      <a:pt x="216" y="5"/>
                    </a:lnTo>
                    <a:lnTo>
                      <a:pt x="216" y="5"/>
                    </a:lnTo>
                    <a:lnTo>
                      <a:pt x="211" y="5"/>
                    </a:lnTo>
                    <a:lnTo>
                      <a:pt x="207" y="5"/>
                    </a:lnTo>
                    <a:lnTo>
                      <a:pt x="207" y="5"/>
                    </a:lnTo>
                    <a:lnTo>
                      <a:pt x="202" y="5"/>
                    </a:lnTo>
                    <a:lnTo>
                      <a:pt x="197" y="5"/>
                    </a:lnTo>
                    <a:lnTo>
                      <a:pt x="192" y="0"/>
                    </a:lnTo>
                    <a:lnTo>
                      <a:pt x="192" y="0"/>
                    </a:lnTo>
                    <a:lnTo>
                      <a:pt x="187" y="0"/>
                    </a:lnTo>
                    <a:lnTo>
                      <a:pt x="183" y="0"/>
                    </a:lnTo>
                    <a:lnTo>
                      <a:pt x="178" y="0"/>
                    </a:lnTo>
                    <a:lnTo>
                      <a:pt x="178" y="0"/>
                    </a:lnTo>
                    <a:lnTo>
                      <a:pt x="173" y="0"/>
                    </a:lnTo>
                    <a:lnTo>
                      <a:pt x="168" y="0"/>
                    </a:lnTo>
                    <a:lnTo>
                      <a:pt x="163" y="0"/>
                    </a:lnTo>
                    <a:lnTo>
                      <a:pt x="163" y="0"/>
                    </a:lnTo>
                    <a:lnTo>
                      <a:pt x="154" y="0"/>
                    </a:lnTo>
                    <a:lnTo>
                      <a:pt x="149" y="0"/>
                    </a:lnTo>
                    <a:lnTo>
                      <a:pt x="144" y="0"/>
                    </a:lnTo>
                    <a:lnTo>
                      <a:pt x="139" y="0"/>
                    </a:lnTo>
                    <a:lnTo>
                      <a:pt x="135" y="0"/>
                    </a:lnTo>
                    <a:lnTo>
                      <a:pt x="130" y="0"/>
                    </a:lnTo>
                    <a:lnTo>
                      <a:pt x="120" y="0"/>
                    </a:lnTo>
                    <a:lnTo>
                      <a:pt x="116" y="0"/>
                    </a:lnTo>
                    <a:lnTo>
                      <a:pt x="111" y="5"/>
                    </a:lnTo>
                    <a:lnTo>
                      <a:pt x="111" y="5"/>
                    </a:lnTo>
                    <a:lnTo>
                      <a:pt x="106" y="5"/>
                    </a:lnTo>
                    <a:lnTo>
                      <a:pt x="106" y="5"/>
                    </a:lnTo>
                    <a:lnTo>
                      <a:pt x="101" y="5"/>
                    </a:lnTo>
                    <a:lnTo>
                      <a:pt x="101" y="5"/>
                    </a:lnTo>
                    <a:lnTo>
                      <a:pt x="96" y="10"/>
                    </a:lnTo>
                    <a:lnTo>
                      <a:pt x="96" y="10"/>
                    </a:lnTo>
                    <a:lnTo>
                      <a:pt x="92" y="10"/>
                    </a:lnTo>
                    <a:lnTo>
                      <a:pt x="92" y="10"/>
                    </a:lnTo>
                    <a:lnTo>
                      <a:pt x="92" y="10"/>
                    </a:lnTo>
                    <a:lnTo>
                      <a:pt x="87" y="10"/>
                    </a:lnTo>
                    <a:lnTo>
                      <a:pt x="87" y="10"/>
                    </a:lnTo>
                    <a:lnTo>
                      <a:pt x="87" y="10"/>
                    </a:lnTo>
                    <a:lnTo>
                      <a:pt x="82" y="5"/>
                    </a:lnTo>
                    <a:lnTo>
                      <a:pt x="82" y="5"/>
                    </a:lnTo>
                    <a:lnTo>
                      <a:pt x="77" y="10"/>
                    </a:lnTo>
                    <a:lnTo>
                      <a:pt x="77" y="10"/>
                    </a:lnTo>
                    <a:lnTo>
                      <a:pt x="72" y="10"/>
                    </a:lnTo>
                    <a:lnTo>
                      <a:pt x="68" y="10"/>
                    </a:lnTo>
                    <a:lnTo>
                      <a:pt x="63" y="10"/>
                    </a:lnTo>
                    <a:lnTo>
                      <a:pt x="63" y="10"/>
                    </a:lnTo>
                    <a:lnTo>
                      <a:pt x="58" y="10"/>
                    </a:lnTo>
                    <a:lnTo>
                      <a:pt x="53" y="10"/>
                    </a:lnTo>
                    <a:lnTo>
                      <a:pt x="53" y="10"/>
                    </a:lnTo>
                    <a:lnTo>
                      <a:pt x="53" y="10"/>
                    </a:lnTo>
                    <a:lnTo>
                      <a:pt x="53" y="10"/>
                    </a:lnTo>
                    <a:lnTo>
                      <a:pt x="48" y="10"/>
                    </a:lnTo>
                    <a:lnTo>
                      <a:pt x="48" y="5"/>
                    </a:lnTo>
                    <a:lnTo>
                      <a:pt x="48" y="5"/>
                    </a:lnTo>
                    <a:lnTo>
                      <a:pt x="48" y="5"/>
                    </a:lnTo>
                    <a:lnTo>
                      <a:pt x="48" y="5"/>
                    </a:lnTo>
                    <a:lnTo>
                      <a:pt x="44" y="5"/>
                    </a:lnTo>
                    <a:lnTo>
                      <a:pt x="39" y="5"/>
                    </a:lnTo>
                    <a:lnTo>
                      <a:pt x="39" y="5"/>
                    </a:lnTo>
                    <a:lnTo>
                      <a:pt x="39" y="5"/>
                    </a:lnTo>
                    <a:lnTo>
                      <a:pt x="39" y="5"/>
                    </a:lnTo>
                    <a:lnTo>
                      <a:pt x="34" y="5"/>
                    </a:lnTo>
                    <a:lnTo>
                      <a:pt x="34" y="5"/>
                    </a:lnTo>
                    <a:lnTo>
                      <a:pt x="29" y="5"/>
                    </a:lnTo>
                    <a:lnTo>
                      <a:pt x="24" y="5"/>
                    </a:lnTo>
                    <a:lnTo>
                      <a:pt x="24" y="5"/>
                    </a:lnTo>
                    <a:lnTo>
                      <a:pt x="20" y="5"/>
                    </a:lnTo>
                    <a:lnTo>
                      <a:pt x="15" y="0"/>
                    </a:lnTo>
                    <a:lnTo>
                      <a:pt x="10" y="0"/>
                    </a:lnTo>
                    <a:lnTo>
                      <a:pt x="5" y="0"/>
                    </a:lnTo>
                    <a:lnTo>
                      <a:pt x="5" y="0"/>
                    </a:lnTo>
                    <a:lnTo>
                      <a:pt x="5" y="0"/>
                    </a:lnTo>
                    <a:lnTo>
                      <a:pt x="0" y="0"/>
                    </a:lnTo>
                  </a:path>
                </a:pathLst>
              </a:custGeom>
              <a:noFill/>
              <a:ln w="5">
                <a:solidFill>
                  <a:srgbClr val="6E5A48"/>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319" name="Freeform 295"/>
              <p:cNvSpPr>
                <a:spLocks/>
              </p:cNvSpPr>
              <p:nvPr/>
            </p:nvSpPr>
            <p:spPr bwMode="auto">
              <a:xfrm>
                <a:off x="2276" y="10703"/>
                <a:ext cx="206" cy="383"/>
              </a:xfrm>
              <a:custGeom>
                <a:avLst/>
                <a:gdLst/>
                <a:ahLst/>
                <a:cxnLst>
                  <a:cxn ang="0">
                    <a:pos x="192" y="9"/>
                  </a:cxn>
                  <a:cxn ang="0">
                    <a:pos x="201" y="81"/>
                  </a:cxn>
                  <a:cxn ang="0">
                    <a:pos x="206" y="187"/>
                  </a:cxn>
                  <a:cxn ang="0">
                    <a:pos x="206" y="302"/>
                  </a:cxn>
                  <a:cxn ang="0">
                    <a:pos x="201" y="354"/>
                  </a:cxn>
                  <a:cxn ang="0">
                    <a:pos x="201" y="354"/>
                  </a:cxn>
                  <a:cxn ang="0">
                    <a:pos x="201" y="354"/>
                  </a:cxn>
                  <a:cxn ang="0">
                    <a:pos x="201" y="359"/>
                  </a:cxn>
                  <a:cxn ang="0">
                    <a:pos x="201" y="359"/>
                  </a:cxn>
                  <a:cxn ang="0">
                    <a:pos x="201" y="359"/>
                  </a:cxn>
                  <a:cxn ang="0">
                    <a:pos x="196" y="359"/>
                  </a:cxn>
                  <a:cxn ang="0">
                    <a:pos x="196" y="364"/>
                  </a:cxn>
                  <a:cxn ang="0">
                    <a:pos x="192" y="369"/>
                  </a:cxn>
                  <a:cxn ang="0">
                    <a:pos x="177" y="374"/>
                  </a:cxn>
                  <a:cxn ang="0">
                    <a:pos x="153" y="378"/>
                  </a:cxn>
                  <a:cxn ang="0">
                    <a:pos x="124" y="383"/>
                  </a:cxn>
                  <a:cxn ang="0">
                    <a:pos x="86" y="383"/>
                  </a:cxn>
                  <a:cxn ang="0">
                    <a:pos x="57" y="383"/>
                  </a:cxn>
                  <a:cxn ang="0">
                    <a:pos x="33" y="374"/>
                  </a:cxn>
                  <a:cxn ang="0">
                    <a:pos x="19" y="369"/>
                  </a:cxn>
                  <a:cxn ang="0">
                    <a:pos x="9" y="364"/>
                  </a:cxn>
                  <a:cxn ang="0">
                    <a:pos x="9" y="364"/>
                  </a:cxn>
                  <a:cxn ang="0">
                    <a:pos x="9" y="359"/>
                  </a:cxn>
                  <a:cxn ang="0">
                    <a:pos x="4" y="359"/>
                  </a:cxn>
                  <a:cxn ang="0">
                    <a:pos x="4" y="359"/>
                  </a:cxn>
                  <a:cxn ang="0">
                    <a:pos x="4" y="354"/>
                  </a:cxn>
                  <a:cxn ang="0">
                    <a:pos x="4" y="354"/>
                  </a:cxn>
                  <a:cxn ang="0">
                    <a:pos x="4" y="354"/>
                  </a:cxn>
                  <a:cxn ang="0">
                    <a:pos x="0" y="302"/>
                  </a:cxn>
                  <a:cxn ang="0">
                    <a:pos x="0" y="187"/>
                  </a:cxn>
                  <a:cxn ang="0">
                    <a:pos x="4" y="81"/>
                  </a:cxn>
                  <a:cxn ang="0">
                    <a:pos x="14" y="9"/>
                  </a:cxn>
                  <a:cxn ang="0">
                    <a:pos x="192" y="0"/>
                  </a:cxn>
                </a:cxnLst>
                <a:rect l="0" t="0" r="r" b="b"/>
                <a:pathLst>
                  <a:path w="206" h="383">
                    <a:moveTo>
                      <a:pt x="192" y="0"/>
                    </a:moveTo>
                    <a:lnTo>
                      <a:pt x="192" y="9"/>
                    </a:lnTo>
                    <a:lnTo>
                      <a:pt x="196" y="38"/>
                    </a:lnTo>
                    <a:lnTo>
                      <a:pt x="201" y="81"/>
                    </a:lnTo>
                    <a:lnTo>
                      <a:pt x="201" y="134"/>
                    </a:lnTo>
                    <a:lnTo>
                      <a:pt x="206" y="187"/>
                    </a:lnTo>
                    <a:lnTo>
                      <a:pt x="206" y="249"/>
                    </a:lnTo>
                    <a:lnTo>
                      <a:pt x="206" y="302"/>
                    </a:lnTo>
                    <a:lnTo>
                      <a:pt x="201" y="354"/>
                    </a:lnTo>
                    <a:lnTo>
                      <a:pt x="201" y="354"/>
                    </a:lnTo>
                    <a:lnTo>
                      <a:pt x="201" y="354"/>
                    </a:lnTo>
                    <a:lnTo>
                      <a:pt x="201" y="354"/>
                    </a:lnTo>
                    <a:lnTo>
                      <a:pt x="201" y="354"/>
                    </a:lnTo>
                    <a:lnTo>
                      <a:pt x="201" y="354"/>
                    </a:lnTo>
                    <a:lnTo>
                      <a:pt x="201" y="359"/>
                    </a:lnTo>
                    <a:lnTo>
                      <a:pt x="201" y="359"/>
                    </a:lnTo>
                    <a:lnTo>
                      <a:pt x="201" y="359"/>
                    </a:lnTo>
                    <a:lnTo>
                      <a:pt x="201" y="359"/>
                    </a:lnTo>
                    <a:lnTo>
                      <a:pt x="201" y="359"/>
                    </a:lnTo>
                    <a:lnTo>
                      <a:pt x="201" y="359"/>
                    </a:lnTo>
                    <a:lnTo>
                      <a:pt x="196" y="359"/>
                    </a:lnTo>
                    <a:lnTo>
                      <a:pt x="196" y="359"/>
                    </a:lnTo>
                    <a:lnTo>
                      <a:pt x="196" y="364"/>
                    </a:lnTo>
                    <a:lnTo>
                      <a:pt x="196" y="364"/>
                    </a:lnTo>
                    <a:lnTo>
                      <a:pt x="196" y="364"/>
                    </a:lnTo>
                    <a:lnTo>
                      <a:pt x="192" y="369"/>
                    </a:lnTo>
                    <a:lnTo>
                      <a:pt x="187" y="369"/>
                    </a:lnTo>
                    <a:lnTo>
                      <a:pt x="177" y="374"/>
                    </a:lnTo>
                    <a:lnTo>
                      <a:pt x="168" y="378"/>
                    </a:lnTo>
                    <a:lnTo>
                      <a:pt x="153" y="378"/>
                    </a:lnTo>
                    <a:lnTo>
                      <a:pt x="139" y="383"/>
                    </a:lnTo>
                    <a:lnTo>
                      <a:pt x="124" y="383"/>
                    </a:lnTo>
                    <a:lnTo>
                      <a:pt x="105" y="383"/>
                    </a:lnTo>
                    <a:lnTo>
                      <a:pt x="86" y="383"/>
                    </a:lnTo>
                    <a:lnTo>
                      <a:pt x="72" y="383"/>
                    </a:lnTo>
                    <a:lnTo>
                      <a:pt x="57" y="383"/>
                    </a:lnTo>
                    <a:lnTo>
                      <a:pt x="43" y="378"/>
                    </a:lnTo>
                    <a:lnTo>
                      <a:pt x="33" y="374"/>
                    </a:lnTo>
                    <a:lnTo>
                      <a:pt x="24" y="374"/>
                    </a:lnTo>
                    <a:lnTo>
                      <a:pt x="19" y="369"/>
                    </a:lnTo>
                    <a:lnTo>
                      <a:pt x="14" y="364"/>
                    </a:lnTo>
                    <a:lnTo>
                      <a:pt x="9" y="364"/>
                    </a:lnTo>
                    <a:lnTo>
                      <a:pt x="9" y="364"/>
                    </a:lnTo>
                    <a:lnTo>
                      <a:pt x="9" y="364"/>
                    </a:lnTo>
                    <a:lnTo>
                      <a:pt x="9" y="359"/>
                    </a:lnTo>
                    <a:lnTo>
                      <a:pt x="9" y="359"/>
                    </a:lnTo>
                    <a:lnTo>
                      <a:pt x="4" y="359"/>
                    </a:lnTo>
                    <a:lnTo>
                      <a:pt x="4" y="359"/>
                    </a:lnTo>
                    <a:lnTo>
                      <a:pt x="4" y="359"/>
                    </a:lnTo>
                    <a:lnTo>
                      <a:pt x="4" y="359"/>
                    </a:lnTo>
                    <a:lnTo>
                      <a:pt x="4" y="359"/>
                    </a:lnTo>
                    <a:lnTo>
                      <a:pt x="4" y="354"/>
                    </a:lnTo>
                    <a:lnTo>
                      <a:pt x="4" y="354"/>
                    </a:lnTo>
                    <a:lnTo>
                      <a:pt x="4" y="354"/>
                    </a:lnTo>
                    <a:lnTo>
                      <a:pt x="4" y="354"/>
                    </a:lnTo>
                    <a:lnTo>
                      <a:pt x="4" y="354"/>
                    </a:lnTo>
                    <a:lnTo>
                      <a:pt x="4" y="350"/>
                    </a:lnTo>
                    <a:lnTo>
                      <a:pt x="0" y="302"/>
                    </a:lnTo>
                    <a:lnTo>
                      <a:pt x="0" y="244"/>
                    </a:lnTo>
                    <a:lnTo>
                      <a:pt x="0" y="187"/>
                    </a:lnTo>
                    <a:lnTo>
                      <a:pt x="4" y="129"/>
                    </a:lnTo>
                    <a:lnTo>
                      <a:pt x="4" y="81"/>
                    </a:lnTo>
                    <a:lnTo>
                      <a:pt x="9" y="38"/>
                    </a:lnTo>
                    <a:lnTo>
                      <a:pt x="14" y="9"/>
                    </a:lnTo>
                    <a:lnTo>
                      <a:pt x="14" y="0"/>
                    </a:lnTo>
                    <a:lnTo>
                      <a:pt x="192" y="0"/>
                    </a:lnTo>
                    <a:close/>
                  </a:path>
                </a:pathLst>
              </a:custGeom>
              <a:solidFill>
                <a:srgbClr val="D7E9F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20" name="Freeform 296"/>
              <p:cNvSpPr>
                <a:spLocks/>
              </p:cNvSpPr>
              <p:nvPr/>
            </p:nvSpPr>
            <p:spPr bwMode="auto">
              <a:xfrm>
                <a:off x="2285" y="10775"/>
                <a:ext cx="187" cy="306"/>
              </a:xfrm>
              <a:custGeom>
                <a:avLst/>
                <a:gdLst/>
                <a:ahLst/>
                <a:cxnLst>
                  <a:cxn ang="0">
                    <a:pos x="183" y="0"/>
                  </a:cxn>
                  <a:cxn ang="0">
                    <a:pos x="183" y="23"/>
                  </a:cxn>
                  <a:cxn ang="0">
                    <a:pos x="187" y="57"/>
                  </a:cxn>
                  <a:cxn ang="0">
                    <a:pos x="187" y="95"/>
                  </a:cxn>
                  <a:cxn ang="0">
                    <a:pos x="187" y="134"/>
                  </a:cxn>
                  <a:cxn ang="0">
                    <a:pos x="187" y="177"/>
                  </a:cxn>
                  <a:cxn ang="0">
                    <a:pos x="187" y="215"/>
                  </a:cxn>
                  <a:cxn ang="0">
                    <a:pos x="187" y="254"/>
                  </a:cxn>
                  <a:cxn ang="0">
                    <a:pos x="183" y="282"/>
                  </a:cxn>
                  <a:cxn ang="0">
                    <a:pos x="183" y="282"/>
                  </a:cxn>
                  <a:cxn ang="0">
                    <a:pos x="178" y="287"/>
                  </a:cxn>
                  <a:cxn ang="0">
                    <a:pos x="173" y="292"/>
                  </a:cxn>
                  <a:cxn ang="0">
                    <a:pos x="163" y="297"/>
                  </a:cxn>
                  <a:cxn ang="0">
                    <a:pos x="154" y="302"/>
                  </a:cxn>
                  <a:cxn ang="0">
                    <a:pos x="139" y="302"/>
                  </a:cxn>
                  <a:cxn ang="0">
                    <a:pos x="120" y="306"/>
                  </a:cxn>
                  <a:cxn ang="0">
                    <a:pos x="96" y="306"/>
                  </a:cxn>
                  <a:cxn ang="0">
                    <a:pos x="72" y="306"/>
                  </a:cxn>
                  <a:cxn ang="0">
                    <a:pos x="53" y="302"/>
                  </a:cxn>
                  <a:cxn ang="0">
                    <a:pos x="34" y="302"/>
                  </a:cxn>
                  <a:cxn ang="0">
                    <a:pos x="24" y="297"/>
                  </a:cxn>
                  <a:cxn ang="0">
                    <a:pos x="15" y="292"/>
                  </a:cxn>
                  <a:cxn ang="0">
                    <a:pos x="10" y="287"/>
                  </a:cxn>
                  <a:cxn ang="0">
                    <a:pos x="5" y="282"/>
                  </a:cxn>
                  <a:cxn ang="0">
                    <a:pos x="5" y="282"/>
                  </a:cxn>
                  <a:cxn ang="0">
                    <a:pos x="0" y="254"/>
                  </a:cxn>
                  <a:cxn ang="0">
                    <a:pos x="0" y="215"/>
                  </a:cxn>
                  <a:cxn ang="0">
                    <a:pos x="0" y="177"/>
                  </a:cxn>
                  <a:cxn ang="0">
                    <a:pos x="0" y="134"/>
                  </a:cxn>
                  <a:cxn ang="0">
                    <a:pos x="0" y="95"/>
                  </a:cxn>
                  <a:cxn ang="0">
                    <a:pos x="0" y="57"/>
                  </a:cxn>
                  <a:cxn ang="0">
                    <a:pos x="5" y="23"/>
                  </a:cxn>
                  <a:cxn ang="0">
                    <a:pos x="5" y="0"/>
                  </a:cxn>
                  <a:cxn ang="0">
                    <a:pos x="183" y="0"/>
                  </a:cxn>
                </a:cxnLst>
                <a:rect l="0" t="0" r="r" b="b"/>
                <a:pathLst>
                  <a:path w="187" h="306">
                    <a:moveTo>
                      <a:pt x="183" y="0"/>
                    </a:moveTo>
                    <a:lnTo>
                      <a:pt x="183" y="23"/>
                    </a:lnTo>
                    <a:lnTo>
                      <a:pt x="187" y="57"/>
                    </a:lnTo>
                    <a:lnTo>
                      <a:pt x="187" y="95"/>
                    </a:lnTo>
                    <a:lnTo>
                      <a:pt x="187" y="134"/>
                    </a:lnTo>
                    <a:lnTo>
                      <a:pt x="187" y="177"/>
                    </a:lnTo>
                    <a:lnTo>
                      <a:pt x="187" y="215"/>
                    </a:lnTo>
                    <a:lnTo>
                      <a:pt x="187" y="254"/>
                    </a:lnTo>
                    <a:lnTo>
                      <a:pt x="183" y="282"/>
                    </a:lnTo>
                    <a:lnTo>
                      <a:pt x="183" y="282"/>
                    </a:lnTo>
                    <a:lnTo>
                      <a:pt x="178" y="287"/>
                    </a:lnTo>
                    <a:lnTo>
                      <a:pt x="173" y="292"/>
                    </a:lnTo>
                    <a:lnTo>
                      <a:pt x="163" y="297"/>
                    </a:lnTo>
                    <a:lnTo>
                      <a:pt x="154" y="302"/>
                    </a:lnTo>
                    <a:lnTo>
                      <a:pt x="139" y="302"/>
                    </a:lnTo>
                    <a:lnTo>
                      <a:pt x="120" y="306"/>
                    </a:lnTo>
                    <a:lnTo>
                      <a:pt x="96" y="306"/>
                    </a:lnTo>
                    <a:lnTo>
                      <a:pt x="72" y="306"/>
                    </a:lnTo>
                    <a:lnTo>
                      <a:pt x="53" y="302"/>
                    </a:lnTo>
                    <a:lnTo>
                      <a:pt x="34" y="302"/>
                    </a:lnTo>
                    <a:lnTo>
                      <a:pt x="24" y="297"/>
                    </a:lnTo>
                    <a:lnTo>
                      <a:pt x="15" y="292"/>
                    </a:lnTo>
                    <a:lnTo>
                      <a:pt x="10" y="287"/>
                    </a:lnTo>
                    <a:lnTo>
                      <a:pt x="5" y="282"/>
                    </a:lnTo>
                    <a:lnTo>
                      <a:pt x="5" y="282"/>
                    </a:lnTo>
                    <a:lnTo>
                      <a:pt x="0" y="254"/>
                    </a:lnTo>
                    <a:lnTo>
                      <a:pt x="0" y="215"/>
                    </a:lnTo>
                    <a:lnTo>
                      <a:pt x="0" y="177"/>
                    </a:lnTo>
                    <a:lnTo>
                      <a:pt x="0" y="134"/>
                    </a:lnTo>
                    <a:lnTo>
                      <a:pt x="0" y="95"/>
                    </a:lnTo>
                    <a:lnTo>
                      <a:pt x="0" y="57"/>
                    </a:lnTo>
                    <a:lnTo>
                      <a:pt x="5" y="23"/>
                    </a:lnTo>
                    <a:lnTo>
                      <a:pt x="5" y="0"/>
                    </a:lnTo>
                    <a:lnTo>
                      <a:pt x="183" y="0"/>
                    </a:lnTo>
                    <a:close/>
                  </a:path>
                </a:pathLst>
              </a:custGeom>
              <a:solidFill>
                <a:srgbClr val="E7AC5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21" name="Freeform 297"/>
              <p:cNvSpPr>
                <a:spLocks/>
              </p:cNvSpPr>
              <p:nvPr/>
            </p:nvSpPr>
            <p:spPr bwMode="auto">
              <a:xfrm>
                <a:off x="2357" y="10703"/>
                <a:ext cx="111" cy="67"/>
              </a:xfrm>
              <a:custGeom>
                <a:avLst/>
                <a:gdLst/>
                <a:ahLst/>
                <a:cxnLst>
                  <a:cxn ang="0">
                    <a:pos x="0" y="14"/>
                  </a:cxn>
                  <a:cxn ang="0">
                    <a:pos x="0" y="14"/>
                  </a:cxn>
                  <a:cxn ang="0">
                    <a:pos x="0" y="14"/>
                  </a:cxn>
                  <a:cxn ang="0">
                    <a:pos x="5" y="14"/>
                  </a:cxn>
                  <a:cxn ang="0">
                    <a:pos x="5" y="14"/>
                  </a:cxn>
                  <a:cxn ang="0">
                    <a:pos x="10" y="19"/>
                  </a:cxn>
                  <a:cxn ang="0">
                    <a:pos x="15" y="19"/>
                  </a:cxn>
                  <a:cxn ang="0">
                    <a:pos x="19" y="19"/>
                  </a:cxn>
                  <a:cxn ang="0">
                    <a:pos x="24" y="19"/>
                  </a:cxn>
                  <a:cxn ang="0">
                    <a:pos x="29" y="24"/>
                  </a:cxn>
                  <a:cxn ang="0">
                    <a:pos x="39" y="24"/>
                  </a:cxn>
                  <a:cxn ang="0">
                    <a:pos x="43" y="24"/>
                  </a:cxn>
                  <a:cxn ang="0">
                    <a:pos x="48" y="24"/>
                  </a:cxn>
                  <a:cxn ang="0">
                    <a:pos x="53" y="24"/>
                  </a:cxn>
                  <a:cxn ang="0">
                    <a:pos x="58" y="28"/>
                  </a:cxn>
                  <a:cxn ang="0">
                    <a:pos x="63" y="28"/>
                  </a:cxn>
                  <a:cxn ang="0">
                    <a:pos x="63" y="33"/>
                  </a:cxn>
                  <a:cxn ang="0">
                    <a:pos x="63" y="38"/>
                  </a:cxn>
                  <a:cxn ang="0">
                    <a:pos x="67" y="43"/>
                  </a:cxn>
                  <a:cxn ang="0">
                    <a:pos x="67" y="48"/>
                  </a:cxn>
                  <a:cxn ang="0">
                    <a:pos x="67" y="52"/>
                  </a:cxn>
                  <a:cxn ang="0">
                    <a:pos x="67" y="57"/>
                  </a:cxn>
                  <a:cxn ang="0">
                    <a:pos x="67" y="57"/>
                  </a:cxn>
                  <a:cxn ang="0">
                    <a:pos x="67" y="62"/>
                  </a:cxn>
                  <a:cxn ang="0">
                    <a:pos x="67" y="62"/>
                  </a:cxn>
                  <a:cxn ang="0">
                    <a:pos x="101" y="67"/>
                  </a:cxn>
                  <a:cxn ang="0">
                    <a:pos x="101" y="67"/>
                  </a:cxn>
                  <a:cxn ang="0">
                    <a:pos x="101" y="62"/>
                  </a:cxn>
                  <a:cxn ang="0">
                    <a:pos x="101" y="57"/>
                  </a:cxn>
                  <a:cxn ang="0">
                    <a:pos x="101" y="48"/>
                  </a:cxn>
                  <a:cxn ang="0">
                    <a:pos x="101" y="43"/>
                  </a:cxn>
                  <a:cxn ang="0">
                    <a:pos x="101" y="33"/>
                  </a:cxn>
                  <a:cxn ang="0">
                    <a:pos x="101" y="28"/>
                  </a:cxn>
                  <a:cxn ang="0">
                    <a:pos x="101" y="24"/>
                  </a:cxn>
                  <a:cxn ang="0">
                    <a:pos x="101" y="24"/>
                  </a:cxn>
                  <a:cxn ang="0">
                    <a:pos x="101" y="19"/>
                  </a:cxn>
                  <a:cxn ang="0">
                    <a:pos x="106" y="14"/>
                  </a:cxn>
                  <a:cxn ang="0">
                    <a:pos x="106" y="14"/>
                  </a:cxn>
                  <a:cxn ang="0">
                    <a:pos x="111" y="9"/>
                  </a:cxn>
                  <a:cxn ang="0">
                    <a:pos x="111" y="4"/>
                  </a:cxn>
                  <a:cxn ang="0">
                    <a:pos x="111" y="4"/>
                  </a:cxn>
                  <a:cxn ang="0">
                    <a:pos x="111" y="4"/>
                  </a:cxn>
                  <a:cxn ang="0">
                    <a:pos x="101" y="0"/>
                  </a:cxn>
                  <a:cxn ang="0">
                    <a:pos x="91" y="0"/>
                  </a:cxn>
                  <a:cxn ang="0">
                    <a:pos x="72" y="4"/>
                  </a:cxn>
                  <a:cxn ang="0">
                    <a:pos x="53" y="4"/>
                  </a:cxn>
                  <a:cxn ang="0">
                    <a:pos x="34" y="9"/>
                  </a:cxn>
                  <a:cxn ang="0">
                    <a:pos x="15" y="9"/>
                  </a:cxn>
                  <a:cxn ang="0">
                    <a:pos x="5" y="9"/>
                  </a:cxn>
                  <a:cxn ang="0">
                    <a:pos x="0" y="14"/>
                  </a:cxn>
                </a:cxnLst>
                <a:rect l="0" t="0" r="r" b="b"/>
                <a:pathLst>
                  <a:path w="111" h="67">
                    <a:moveTo>
                      <a:pt x="0" y="14"/>
                    </a:moveTo>
                    <a:lnTo>
                      <a:pt x="0" y="14"/>
                    </a:lnTo>
                    <a:lnTo>
                      <a:pt x="0" y="14"/>
                    </a:lnTo>
                    <a:lnTo>
                      <a:pt x="5" y="14"/>
                    </a:lnTo>
                    <a:lnTo>
                      <a:pt x="5" y="14"/>
                    </a:lnTo>
                    <a:lnTo>
                      <a:pt x="10" y="19"/>
                    </a:lnTo>
                    <a:lnTo>
                      <a:pt x="15" y="19"/>
                    </a:lnTo>
                    <a:lnTo>
                      <a:pt x="19" y="19"/>
                    </a:lnTo>
                    <a:lnTo>
                      <a:pt x="24" y="19"/>
                    </a:lnTo>
                    <a:lnTo>
                      <a:pt x="29" y="24"/>
                    </a:lnTo>
                    <a:lnTo>
                      <a:pt x="39" y="24"/>
                    </a:lnTo>
                    <a:lnTo>
                      <a:pt x="43" y="24"/>
                    </a:lnTo>
                    <a:lnTo>
                      <a:pt x="48" y="24"/>
                    </a:lnTo>
                    <a:lnTo>
                      <a:pt x="53" y="24"/>
                    </a:lnTo>
                    <a:lnTo>
                      <a:pt x="58" y="28"/>
                    </a:lnTo>
                    <a:lnTo>
                      <a:pt x="63" y="28"/>
                    </a:lnTo>
                    <a:lnTo>
                      <a:pt x="63" y="33"/>
                    </a:lnTo>
                    <a:lnTo>
                      <a:pt x="63" y="38"/>
                    </a:lnTo>
                    <a:lnTo>
                      <a:pt x="67" y="43"/>
                    </a:lnTo>
                    <a:lnTo>
                      <a:pt x="67" y="48"/>
                    </a:lnTo>
                    <a:lnTo>
                      <a:pt x="67" y="52"/>
                    </a:lnTo>
                    <a:lnTo>
                      <a:pt x="67" y="57"/>
                    </a:lnTo>
                    <a:lnTo>
                      <a:pt x="67" y="57"/>
                    </a:lnTo>
                    <a:lnTo>
                      <a:pt x="67" y="62"/>
                    </a:lnTo>
                    <a:lnTo>
                      <a:pt x="67" y="62"/>
                    </a:lnTo>
                    <a:lnTo>
                      <a:pt x="101" y="67"/>
                    </a:lnTo>
                    <a:lnTo>
                      <a:pt x="101" y="67"/>
                    </a:lnTo>
                    <a:lnTo>
                      <a:pt x="101" y="62"/>
                    </a:lnTo>
                    <a:lnTo>
                      <a:pt x="101" y="57"/>
                    </a:lnTo>
                    <a:lnTo>
                      <a:pt x="101" y="48"/>
                    </a:lnTo>
                    <a:lnTo>
                      <a:pt x="101" y="43"/>
                    </a:lnTo>
                    <a:lnTo>
                      <a:pt x="101" y="33"/>
                    </a:lnTo>
                    <a:lnTo>
                      <a:pt x="101" y="28"/>
                    </a:lnTo>
                    <a:lnTo>
                      <a:pt x="101" y="24"/>
                    </a:lnTo>
                    <a:lnTo>
                      <a:pt x="101" y="24"/>
                    </a:lnTo>
                    <a:lnTo>
                      <a:pt x="101" y="19"/>
                    </a:lnTo>
                    <a:lnTo>
                      <a:pt x="106" y="14"/>
                    </a:lnTo>
                    <a:lnTo>
                      <a:pt x="106" y="14"/>
                    </a:lnTo>
                    <a:lnTo>
                      <a:pt x="111" y="9"/>
                    </a:lnTo>
                    <a:lnTo>
                      <a:pt x="111" y="4"/>
                    </a:lnTo>
                    <a:lnTo>
                      <a:pt x="111" y="4"/>
                    </a:lnTo>
                    <a:lnTo>
                      <a:pt x="111" y="4"/>
                    </a:lnTo>
                    <a:lnTo>
                      <a:pt x="101" y="0"/>
                    </a:lnTo>
                    <a:lnTo>
                      <a:pt x="91" y="0"/>
                    </a:lnTo>
                    <a:lnTo>
                      <a:pt x="72" y="4"/>
                    </a:lnTo>
                    <a:lnTo>
                      <a:pt x="53" y="4"/>
                    </a:lnTo>
                    <a:lnTo>
                      <a:pt x="34" y="9"/>
                    </a:lnTo>
                    <a:lnTo>
                      <a:pt x="15" y="9"/>
                    </a:lnTo>
                    <a:lnTo>
                      <a:pt x="5" y="9"/>
                    </a:lnTo>
                    <a:lnTo>
                      <a:pt x="0" y="14"/>
                    </a:lnTo>
                    <a:close/>
                  </a:path>
                </a:pathLst>
              </a:custGeom>
              <a:solidFill>
                <a:srgbClr val="D7E9F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22" name="Freeform 298"/>
              <p:cNvSpPr>
                <a:spLocks/>
              </p:cNvSpPr>
              <p:nvPr/>
            </p:nvSpPr>
            <p:spPr bwMode="auto">
              <a:xfrm>
                <a:off x="2357" y="10703"/>
                <a:ext cx="111" cy="67"/>
              </a:xfrm>
              <a:custGeom>
                <a:avLst/>
                <a:gdLst/>
                <a:ahLst/>
                <a:cxnLst>
                  <a:cxn ang="0">
                    <a:pos x="67" y="33"/>
                  </a:cxn>
                  <a:cxn ang="0">
                    <a:pos x="67" y="28"/>
                  </a:cxn>
                  <a:cxn ang="0">
                    <a:pos x="63" y="28"/>
                  </a:cxn>
                  <a:cxn ang="0">
                    <a:pos x="58" y="24"/>
                  </a:cxn>
                  <a:cxn ang="0">
                    <a:pos x="53" y="24"/>
                  </a:cxn>
                  <a:cxn ang="0">
                    <a:pos x="48" y="24"/>
                  </a:cxn>
                  <a:cxn ang="0">
                    <a:pos x="43" y="19"/>
                  </a:cxn>
                  <a:cxn ang="0">
                    <a:pos x="39" y="19"/>
                  </a:cxn>
                  <a:cxn ang="0">
                    <a:pos x="34" y="19"/>
                  </a:cxn>
                  <a:cxn ang="0">
                    <a:pos x="29" y="19"/>
                  </a:cxn>
                  <a:cxn ang="0">
                    <a:pos x="19" y="19"/>
                  </a:cxn>
                  <a:cxn ang="0">
                    <a:pos x="15" y="19"/>
                  </a:cxn>
                  <a:cxn ang="0">
                    <a:pos x="10" y="14"/>
                  </a:cxn>
                  <a:cxn ang="0">
                    <a:pos x="5" y="14"/>
                  </a:cxn>
                  <a:cxn ang="0">
                    <a:pos x="5" y="14"/>
                  </a:cxn>
                  <a:cxn ang="0">
                    <a:pos x="0" y="14"/>
                  </a:cxn>
                  <a:cxn ang="0">
                    <a:pos x="0" y="14"/>
                  </a:cxn>
                  <a:cxn ang="0">
                    <a:pos x="5" y="9"/>
                  </a:cxn>
                  <a:cxn ang="0">
                    <a:pos x="15" y="9"/>
                  </a:cxn>
                  <a:cxn ang="0">
                    <a:pos x="34" y="9"/>
                  </a:cxn>
                  <a:cxn ang="0">
                    <a:pos x="53" y="4"/>
                  </a:cxn>
                  <a:cxn ang="0">
                    <a:pos x="72" y="4"/>
                  </a:cxn>
                  <a:cxn ang="0">
                    <a:pos x="87" y="0"/>
                  </a:cxn>
                  <a:cxn ang="0">
                    <a:pos x="101" y="0"/>
                  </a:cxn>
                  <a:cxn ang="0">
                    <a:pos x="106" y="4"/>
                  </a:cxn>
                  <a:cxn ang="0">
                    <a:pos x="111" y="4"/>
                  </a:cxn>
                  <a:cxn ang="0">
                    <a:pos x="111" y="4"/>
                  </a:cxn>
                  <a:cxn ang="0">
                    <a:pos x="106" y="9"/>
                  </a:cxn>
                  <a:cxn ang="0">
                    <a:pos x="106" y="9"/>
                  </a:cxn>
                  <a:cxn ang="0">
                    <a:pos x="101" y="14"/>
                  </a:cxn>
                  <a:cxn ang="0">
                    <a:pos x="101" y="19"/>
                  </a:cxn>
                  <a:cxn ang="0">
                    <a:pos x="96" y="19"/>
                  </a:cxn>
                  <a:cxn ang="0">
                    <a:pos x="96" y="24"/>
                  </a:cxn>
                  <a:cxn ang="0">
                    <a:pos x="96" y="28"/>
                  </a:cxn>
                  <a:cxn ang="0">
                    <a:pos x="96" y="33"/>
                  </a:cxn>
                  <a:cxn ang="0">
                    <a:pos x="96" y="43"/>
                  </a:cxn>
                  <a:cxn ang="0">
                    <a:pos x="96" y="48"/>
                  </a:cxn>
                  <a:cxn ang="0">
                    <a:pos x="96" y="57"/>
                  </a:cxn>
                  <a:cxn ang="0">
                    <a:pos x="96" y="62"/>
                  </a:cxn>
                  <a:cxn ang="0">
                    <a:pos x="96" y="67"/>
                  </a:cxn>
                  <a:cxn ang="0">
                    <a:pos x="96" y="67"/>
                  </a:cxn>
                  <a:cxn ang="0">
                    <a:pos x="72" y="62"/>
                  </a:cxn>
                  <a:cxn ang="0">
                    <a:pos x="72" y="62"/>
                  </a:cxn>
                  <a:cxn ang="0">
                    <a:pos x="72" y="57"/>
                  </a:cxn>
                  <a:cxn ang="0">
                    <a:pos x="72" y="57"/>
                  </a:cxn>
                  <a:cxn ang="0">
                    <a:pos x="72" y="52"/>
                  </a:cxn>
                  <a:cxn ang="0">
                    <a:pos x="72" y="48"/>
                  </a:cxn>
                  <a:cxn ang="0">
                    <a:pos x="67" y="43"/>
                  </a:cxn>
                  <a:cxn ang="0">
                    <a:pos x="67" y="38"/>
                  </a:cxn>
                  <a:cxn ang="0">
                    <a:pos x="67" y="33"/>
                  </a:cxn>
                </a:cxnLst>
                <a:rect l="0" t="0" r="r" b="b"/>
                <a:pathLst>
                  <a:path w="111" h="67">
                    <a:moveTo>
                      <a:pt x="67" y="33"/>
                    </a:moveTo>
                    <a:lnTo>
                      <a:pt x="67" y="28"/>
                    </a:lnTo>
                    <a:lnTo>
                      <a:pt x="63" y="28"/>
                    </a:lnTo>
                    <a:lnTo>
                      <a:pt x="58" y="24"/>
                    </a:lnTo>
                    <a:lnTo>
                      <a:pt x="53" y="24"/>
                    </a:lnTo>
                    <a:lnTo>
                      <a:pt x="48" y="24"/>
                    </a:lnTo>
                    <a:lnTo>
                      <a:pt x="43" y="19"/>
                    </a:lnTo>
                    <a:lnTo>
                      <a:pt x="39" y="19"/>
                    </a:lnTo>
                    <a:lnTo>
                      <a:pt x="34" y="19"/>
                    </a:lnTo>
                    <a:lnTo>
                      <a:pt x="29" y="19"/>
                    </a:lnTo>
                    <a:lnTo>
                      <a:pt x="19" y="19"/>
                    </a:lnTo>
                    <a:lnTo>
                      <a:pt x="15" y="19"/>
                    </a:lnTo>
                    <a:lnTo>
                      <a:pt x="10" y="14"/>
                    </a:lnTo>
                    <a:lnTo>
                      <a:pt x="5" y="14"/>
                    </a:lnTo>
                    <a:lnTo>
                      <a:pt x="5" y="14"/>
                    </a:lnTo>
                    <a:lnTo>
                      <a:pt x="0" y="14"/>
                    </a:lnTo>
                    <a:lnTo>
                      <a:pt x="0" y="14"/>
                    </a:lnTo>
                    <a:lnTo>
                      <a:pt x="5" y="9"/>
                    </a:lnTo>
                    <a:lnTo>
                      <a:pt x="15" y="9"/>
                    </a:lnTo>
                    <a:lnTo>
                      <a:pt x="34" y="9"/>
                    </a:lnTo>
                    <a:lnTo>
                      <a:pt x="53" y="4"/>
                    </a:lnTo>
                    <a:lnTo>
                      <a:pt x="72" y="4"/>
                    </a:lnTo>
                    <a:lnTo>
                      <a:pt x="87" y="0"/>
                    </a:lnTo>
                    <a:lnTo>
                      <a:pt x="101" y="0"/>
                    </a:lnTo>
                    <a:lnTo>
                      <a:pt x="106" y="4"/>
                    </a:lnTo>
                    <a:lnTo>
                      <a:pt x="111" y="4"/>
                    </a:lnTo>
                    <a:lnTo>
                      <a:pt x="111" y="4"/>
                    </a:lnTo>
                    <a:lnTo>
                      <a:pt x="106" y="9"/>
                    </a:lnTo>
                    <a:lnTo>
                      <a:pt x="106" y="9"/>
                    </a:lnTo>
                    <a:lnTo>
                      <a:pt x="101" y="14"/>
                    </a:lnTo>
                    <a:lnTo>
                      <a:pt x="101" y="19"/>
                    </a:lnTo>
                    <a:lnTo>
                      <a:pt x="96" y="19"/>
                    </a:lnTo>
                    <a:lnTo>
                      <a:pt x="96" y="24"/>
                    </a:lnTo>
                    <a:lnTo>
                      <a:pt x="96" y="28"/>
                    </a:lnTo>
                    <a:lnTo>
                      <a:pt x="96" y="33"/>
                    </a:lnTo>
                    <a:lnTo>
                      <a:pt x="96" y="43"/>
                    </a:lnTo>
                    <a:lnTo>
                      <a:pt x="96" y="48"/>
                    </a:lnTo>
                    <a:lnTo>
                      <a:pt x="96" y="57"/>
                    </a:lnTo>
                    <a:lnTo>
                      <a:pt x="96" y="62"/>
                    </a:lnTo>
                    <a:lnTo>
                      <a:pt x="96" y="67"/>
                    </a:lnTo>
                    <a:lnTo>
                      <a:pt x="96" y="67"/>
                    </a:lnTo>
                    <a:lnTo>
                      <a:pt x="72" y="62"/>
                    </a:lnTo>
                    <a:lnTo>
                      <a:pt x="72" y="62"/>
                    </a:lnTo>
                    <a:lnTo>
                      <a:pt x="72" y="57"/>
                    </a:lnTo>
                    <a:lnTo>
                      <a:pt x="72" y="57"/>
                    </a:lnTo>
                    <a:lnTo>
                      <a:pt x="72" y="52"/>
                    </a:lnTo>
                    <a:lnTo>
                      <a:pt x="72" y="48"/>
                    </a:lnTo>
                    <a:lnTo>
                      <a:pt x="67" y="43"/>
                    </a:lnTo>
                    <a:lnTo>
                      <a:pt x="67" y="38"/>
                    </a:lnTo>
                    <a:lnTo>
                      <a:pt x="67" y="33"/>
                    </a:lnTo>
                    <a:close/>
                  </a:path>
                </a:pathLst>
              </a:custGeom>
              <a:solidFill>
                <a:srgbClr val="DFEDF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23" name="Freeform 299"/>
              <p:cNvSpPr>
                <a:spLocks/>
              </p:cNvSpPr>
              <p:nvPr/>
            </p:nvSpPr>
            <p:spPr bwMode="auto">
              <a:xfrm>
                <a:off x="2362" y="10703"/>
                <a:ext cx="101" cy="67"/>
              </a:xfrm>
              <a:custGeom>
                <a:avLst/>
                <a:gdLst/>
                <a:ahLst/>
                <a:cxnLst>
                  <a:cxn ang="0">
                    <a:pos x="67" y="33"/>
                  </a:cxn>
                  <a:cxn ang="0">
                    <a:pos x="67" y="28"/>
                  </a:cxn>
                  <a:cxn ang="0">
                    <a:pos x="62" y="28"/>
                  </a:cxn>
                  <a:cxn ang="0">
                    <a:pos x="58" y="24"/>
                  </a:cxn>
                  <a:cxn ang="0">
                    <a:pos x="58" y="24"/>
                  </a:cxn>
                  <a:cxn ang="0">
                    <a:pos x="53" y="19"/>
                  </a:cxn>
                  <a:cxn ang="0">
                    <a:pos x="48" y="19"/>
                  </a:cxn>
                  <a:cxn ang="0">
                    <a:pos x="38" y="19"/>
                  </a:cxn>
                  <a:cxn ang="0">
                    <a:pos x="34" y="19"/>
                  </a:cxn>
                  <a:cxn ang="0">
                    <a:pos x="29" y="19"/>
                  </a:cxn>
                  <a:cxn ang="0">
                    <a:pos x="24" y="19"/>
                  </a:cxn>
                  <a:cxn ang="0">
                    <a:pos x="14" y="14"/>
                  </a:cxn>
                  <a:cxn ang="0">
                    <a:pos x="10" y="14"/>
                  </a:cxn>
                  <a:cxn ang="0">
                    <a:pos x="5" y="14"/>
                  </a:cxn>
                  <a:cxn ang="0">
                    <a:pos x="0" y="14"/>
                  </a:cxn>
                  <a:cxn ang="0">
                    <a:pos x="0" y="14"/>
                  </a:cxn>
                  <a:cxn ang="0">
                    <a:pos x="0" y="14"/>
                  </a:cxn>
                  <a:cxn ang="0">
                    <a:pos x="0" y="9"/>
                  </a:cxn>
                  <a:cxn ang="0">
                    <a:pos x="14" y="9"/>
                  </a:cxn>
                  <a:cxn ang="0">
                    <a:pos x="29" y="9"/>
                  </a:cxn>
                  <a:cxn ang="0">
                    <a:pos x="48" y="4"/>
                  </a:cxn>
                  <a:cxn ang="0">
                    <a:pos x="67" y="4"/>
                  </a:cxn>
                  <a:cxn ang="0">
                    <a:pos x="82" y="0"/>
                  </a:cxn>
                  <a:cxn ang="0">
                    <a:pos x="96" y="0"/>
                  </a:cxn>
                  <a:cxn ang="0">
                    <a:pos x="101" y="4"/>
                  </a:cxn>
                  <a:cxn ang="0">
                    <a:pos x="101" y="4"/>
                  </a:cxn>
                  <a:cxn ang="0">
                    <a:pos x="101" y="4"/>
                  </a:cxn>
                  <a:cxn ang="0">
                    <a:pos x="101" y="9"/>
                  </a:cxn>
                  <a:cxn ang="0">
                    <a:pos x="96" y="9"/>
                  </a:cxn>
                  <a:cxn ang="0">
                    <a:pos x="96" y="14"/>
                  </a:cxn>
                  <a:cxn ang="0">
                    <a:pos x="91" y="19"/>
                  </a:cxn>
                  <a:cxn ang="0">
                    <a:pos x="86" y="19"/>
                  </a:cxn>
                  <a:cxn ang="0">
                    <a:pos x="86" y="24"/>
                  </a:cxn>
                  <a:cxn ang="0">
                    <a:pos x="86" y="28"/>
                  </a:cxn>
                  <a:cxn ang="0">
                    <a:pos x="86" y="33"/>
                  </a:cxn>
                  <a:cxn ang="0">
                    <a:pos x="86" y="38"/>
                  </a:cxn>
                  <a:cxn ang="0">
                    <a:pos x="86" y="48"/>
                  </a:cxn>
                  <a:cxn ang="0">
                    <a:pos x="86" y="52"/>
                  </a:cxn>
                  <a:cxn ang="0">
                    <a:pos x="91" y="62"/>
                  </a:cxn>
                  <a:cxn ang="0">
                    <a:pos x="91" y="62"/>
                  </a:cxn>
                  <a:cxn ang="0">
                    <a:pos x="91" y="67"/>
                  </a:cxn>
                  <a:cxn ang="0">
                    <a:pos x="67" y="62"/>
                  </a:cxn>
                  <a:cxn ang="0">
                    <a:pos x="67" y="62"/>
                  </a:cxn>
                  <a:cxn ang="0">
                    <a:pos x="67" y="57"/>
                  </a:cxn>
                  <a:cxn ang="0">
                    <a:pos x="67" y="57"/>
                  </a:cxn>
                  <a:cxn ang="0">
                    <a:pos x="67" y="52"/>
                  </a:cxn>
                  <a:cxn ang="0">
                    <a:pos x="67" y="48"/>
                  </a:cxn>
                  <a:cxn ang="0">
                    <a:pos x="67" y="43"/>
                  </a:cxn>
                  <a:cxn ang="0">
                    <a:pos x="67" y="38"/>
                  </a:cxn>
                  <a:cxn ang="0">
                    <a:pos x="67" y="33"/>
                  </a:cxn>
                </a:cxnLst>
                <a:rect l="0" t="0" r="r" b="b"/>
                <a:pathLst>
                  <a:path w="101" h="67">
                    <a:moveTo>
                      <a:pt x="67" y="33"/>
                    </a:moveTo>
                    <a:lnTo>
                      <a:pt x="67" y="28"/>
                    </a:lnTo>
                    <a:lnTo>
                      <a:pt x="62" y="28"/>
                    </a:lnTo>
                    <a:lnTo>
                      <a:pt x="58" y="24"/>
                    </a:lnTo>
                    <a:lnTo>
                      <a:pt x="58" y="24"/>
                    </a:lnTo>
                    <a:lnTo>
                      <a:pt x="53" y="19"/>
                    </a:lnTo>
                    <a:lnTo>
                      <a:pt x="48" y="19"/>
                    </a:lnTo>
                    <a:lnTo>
                      <a:pt x="38" y="19"/>
                    </a:lnTo>
                    <a:lnTo>
                      <a:pt x="34" y="19"/>
                    </a:lnTo>
                    <a:lnTo>
                      <a:pt x="29" y="19"/>
                    </a:lnTo>
                    <a:lnTo>
                      <a:pt x="24" y="19"/>
                    </a:lnTo>
                    <a:lnTo>
                      <a:pt x="14" y="14"/>
                    </a:lnTo>
                    <a:lnTo>
                      <a:pt x="10" y="14"/>
                    </a:lnTo>
                    <a:lnTo>
                      <a:pt x="5" y="14"/>
                    </a:lnTo>
                    <a:lnTo>
                      <a:pt x="0" y="14"/>
                    </a:lnTo>
                    <a:lnTo>
                      <a:pt x="0" y="14"/>
                    </a:lnTo>
                    <a:lnTo>
                      <a:pt x="0" y="14"/>
                    </a:lnTo>
                    <a:lnTo>
                      <a:pt x="0" y="9"/>
                    </a:lnTo>
                    <a:lnTo>
                      <a:pt x="14" y="9"/>
                    </a:lnTo>
                    <a:lnTo>
                      <a:pt x="29" y="9"/>
                    </a:lnTo>
                    <a:lnTo>
                      <a:pt x="48" y="4"/>
                    </a:lnTo>
                    <a:lnTo>
                      <a:pt x="67" y="4"/>
                    </a:lnTo>
                    <a:lnTo>
                      <a:pt x="82" y="0"/>
                    </a:lnTo>
                    <a:lnTo>
                      <a:pt x="96" y="0"/>
                    </a:lnTo>
                    <a:lnTo>
                      <a:pt x="101" y="4"/>
                    </a:lnTo>
                    <a:lnTo>
                      <a:pt x="101" y="4"/>
                    </a:lnTo>
                    <a:lnTo>
                      <a:pt x="101" y="4"/>
                    </a:lnTo>
                    <a:lnTo>
                      <a:pt x="101" y="9"/>
                    </a:lnTo>
                    <a:lnTo>
                      <a:pt x="96" y="9"/>
                    </a:lnTo>
                    <a:lnTo>
                      <a:pt x="96" y="14"/>
                    </a:lnTo>
                    <a:lnTo>
                      <a:pt x="91" y="19"/>
                    </a:lnTo>
                    <a:lnTo>
                      <a:pt x="86" y="19"/>
                    </a:lnTo>
                    <a:lnTo>
                      <a:pt x="86" y="24"/>
                    </a:lnTo>
                    <a:lnTo>
                      <a:pt x="86" y="28"/>
                    </a:lnTo>
                    <a:lnTo>
                      <a:pt x="86" y="33"/>
                    </a:lnTo>
                    <a:lnTo>
                      <a:pt x="86" y="38"/>
                    </a:lnTo>
                    <a:lnTo>
                      <a:pt x="86" y="48"/>
                    </a:lnTo>
                    <a:lnTo>
                      <a:pt x="86" y="52"/>
                    </a:lnTo>
                    <a:lnTo>
                      <a:pt x="91" y="62"/>
                    </a:lnTo>
                    <a:lnTo>
                      <a:pt x="91" y="62"/>
                    </a:lnTo>
                    <a:lnTo>
                      <a:pt x="91" y="67"/>
                    </a:lnTo>
                    <a:lnTo>
                      <a:pt x="67" y="62"/>
                    </a:lnTo>
                    <a:lnTo>
                      <a:pt x="67" y="62"/>
                    </a:lnTo>
                    <a:lnTo>
                      <a:pt x="67" y="57"/>
                    </a:lnTo>
                    <a:lnTo>
                      <a:pt x="67" y="57"/>
                    </a:lnTo>
                    <a:lnTo>
                      <a:pt x="67" y="52"/>
                    </a:lnTo>
                    <a:lnTo>
                      <a:pt x="67" y="48"/>
                    </a:lnTo>
                    <a:lnTo>
                      <a:pt x="67" y="43"/>
                    </a:lnTo>
                    <a:lnTo>
                      <a:pt x="67" y="38"/>
                    </a:lnTo>
                    <a:lnTo>
                      <a:pt x="67" y="33"/>
                    </a:lnTo>
                    <a:close/>
                  </a:path>
                </a:pathLst>
              </a:custGeom>
              <a:solidFill>
                <a:srgbClr val="EDF5F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24" name="Freeform 300"/>
              <p:cNvSpPr>
                <a:spLocks/>
              </p:cNvSpPr>
              <p:nvPr/>
            </p:nvSpPr>
            <p:spPr bwMode="auto">
              <a:xfrm>
                <a:off x="2362" y="10703"/>
                <a:ext cx="101" cy="67"/>
              </a:xfrm>
              <a:custGeom>
                <a:avLst/>
                <a:gdLst/>
                <a:ahLst/>
                <a:cxnLst>
                  <a:cxn ang="0">
                    <a:pos x="72" y="33"/>
                  </a:cxn>
                  <a:cxn ang="0">
                    <a:pos x="72" y="28"/>
                  </a:cxn>
                  <a:cxn ang="0">
                    <a:pos x="67" y="24"/>
                  </a:cxn>
                  <a:cxn ang="0">
                    <a:pos x="67" y="24"/>
                  </a:cxn>
                  <a:cxn ang="0">
                    <a:pos x="62" y="24"/>
                  </a:cxn>
                  <a:cxn ang="0">
                    <a:pos x="58" y="19"/>
                  </a:cxn>
                  <a:cxn ang="0">
                    <a:pos x="53" y="19"/>
                  </a:cxn>
                  <a:cxn ang="0">
                    <a:pos x="48" y="19"/>
                  </a:cxn>
                  <a:cxn ang="0">
                    <a:pos x="43" y="19"/>
                  </a:cxn>
                  <a:cxn ang="0">
                    <a:pos x="38" y="14"/>
                  </a:cxn>
                  <a:cxn ang="0">
                    <a:pos x="29" y="14"/>
                  </a:cxn>
                  <a:cxn ang="0">
                    <a:pos x="24" y="14"/>
                  </a:cxn>
                  <a:cxn ang="0">
                    <a:pos x="14" y="14"/>
                  </a:cxn>
                  <a:cxn ang="0">
                    <a:pos x="10" y="14"/>
                  </a:cxn>
                  <a:cxn ang="0">
                    <a:pos x="5" y="14"/>
                  </a:cxn>
                  <a:cxn ang="0">
                    <a:pos x="0" y="14"/>
                  </a:cxn>
                  <a:cxn ang="0">
                    <a:pos x="0" y="14"/>
                  </a:cxn>
                  <a:cxn ang="0">
                    <a:pos x="5" y="9"/>
                  </a:cxn>
                  <a:cxn ang="0">
                    <a:pos x="14" y="9"/>
                  </a:cxn>
                  <a:cxn ang="0">
                    <a:pos x="29" y="9"/>
                  </a:cxn>
                  <a:cxn ang="0">
                    <a:pos x="48" y="4"/>
                  </a:cxn>
                  <a:cxn ang="0">
                    <a:pos x="67" y="4"/>
                  </a:cxn>
                  <a:cxn ang="0">
                    <a:pos x="82" y="0"/>
                  </a:cxn>
                  <a:cxn ang="0">
                    <a:pos x="91" y="0"/>
                  </a:cxn>
                  <a:cxn ang="0">
                    <a:pos x="101" y="4"/>
                  </a:cxn>
                  <a:cxn ang="0">
                    <a:pos x="101" y="4"/>
                  </a:cxn>
                  <a:cxn ang="0">
                    <a:pos x="101" y="4"/>
                  </a:cxn>
                  <a:cxn ang="0">
                    <a:pos x="96" y="9"/>
                  </a:cxn>
                  <a:cxn ang="0">
                    <a:pos x="96" y="9"/>
                  </a:cxn>
                  <a:cxn ang="0">
                    <a:pos x="91" y="14"/>
                  </a:cxn>
                  <a:cxn ang="0">
                    <a:pos x="86" y="14"/>
                  </a:cxn>
                  <a:cxn ang="0">
                    <a:pos x="86" y="19"/>
                  </a:cxn>
                  <a:cxn ang="0">
                    <a:pos x="86" y="24"/>
                  </a:cxn>
                  <a:cxn ang="0">
                    <a:pos x="82" y="24"/>
                  </a:cxn>
                  <a:cxn ang="0">
                    <a:pos x="86" y="33"/>
                  </a:cxn>
                  <a:cxn ang="0">
                    <a:pos x="86" y="38"/>
                  </a:cxn>
                  <a:cxn ang="0">
                    <a:pos x="86" y="48"/>
                  </a:cxn>
                  <a:cxn ang="0">
                    <a:pos x="86" y="52"/>
                  </a:cxn>
                  <a:cxn ang="0">
                    <a:pos x="86" y="57"/>
                  </a:cxn>
                  <a:cxn ang="0">
                    <a:pos x="86" y="62"/>
                  </a:cxn>
                  <a:cxn ang="0">
                    <a:pos x="86" y="67"/>
                  </a:cxn>
                  <a:cxn ang="0">
                    <a:pos x="72" y="62"/>
                  </a:cxn>
                  <a:cxn ang="0">
                    <a:pos x="72" y="62"/>
                  </a:cxn>
                  <a:cxn ang="0">
                    <a:pos x="72" y="57"/>
                  </a:cxn>
                  <a:cxn ang="0">
                    <a:pos x="72" y="57"/>
                  </a:cxn>
                  <a:cxn ang="0">
                    <a:pos x="72" y="52"/>
                  </a:cxn>
                  <a:cxn ang="0">
                    <a:pos x="72" y="48"/>
                  </a:cxn>
                  <a:cxn ang="0">
                    <a:pos x="72" y="43"/>
                  </a:cxn>
                  <a:cxn ang="0">
                    <a:pos x="72" y="38"/>
                  </a:cxn>
                  <a:cxn ang="0">
                    <a:pos x="72" y="33"/>
                  </a:cxn>
                </a:cxnLst>
                <a:rect l="0" t="0" r="r" b="b"/>
                <a:pathLst>
                  <a:path w="101" h="67">
                    <a:moveTo>
                      <a:pt x="72" y="33"/>
                    </a:moveTo>
                    <a:lnTo>
                      <a:pt x="72" y="28"/>
                    </a:lnTo>
                    <a:lnTo>
                      <a:pt x="67" y="24"/>
                    </a:lnTo>
                    <a:lnTo>
                      <a:pt x="67" y="24"/>
                    </a:lnTo>
                    <a:lnTo>
                      <a:pt x="62" y="24"/>
                    </a:lnTo>
                    <a:lnTo>
                      <a:pt x="58" y="19"/>
                    </a:lnTo>
                    <a:lnTo>
                      <a:pt x="53" y="19"/>
                    </a:lnTo>
                    <a:lnTo>
                      <a:pt x="48" y="19"/>
                    </a:lnTo>
                    <a:lnTo>
                      <a:pt x="43" y="19"/>
                    </a:lnTo>
                    <a:lnTo>
                      <a:pt x="38" y="14"/>
                    </a:lnTo>
                    <a:lnTo>
                      <a:pt x="29" y="14"/>
                    </a:lnTo>
                    <a:lnTo>
                      <a:pt x="24" y="14"/>
                    </a:lnTo>
                    <a:lnTo>
                      <a:pt x="14" y="14"/>
                    </a:lnTo>
                    <a:lnTo>
                      <a:pt x="10" y="14"/>
                    </a:lnTo>
                    <a:lnTo>
                      <a:pt x="5" y="14"/>
                    </a:lnTo>
                    <a:lnTo>
                      <a:pt x="0" y="14"/>
                    </a:lnTo>
                    <a:lnTo>
                      <a:pt x="0" y="14"/>
                    </a:lnTo>
                    <a:lnTo>
                      <a:pt x="5" y="9"/>
                    </a:lnTo>
                    <a:lnTo>
                      <a:pt x="14" y="9"/>
                    </a:lnTo>
                    <a:lnTo>
                      <a:pt x="29" y="9"/>
                    </a:lnTo>
                    <a:lnTo>
                      <a:pt x="48" y="4"/>
                    </a:lnTo>
                    <a:lnTo>
                      <a:pt x="67" y="4"/>
                    </a:lnTo>
                    <a:lnTo>
                      <a:pt x="82" y="0"/>
                    </a:lnTo>
                    <a:lnTo>
                      <a:pt x="91" y="0"/>
                    </a:lnTo>
                    <a:lnTo>
                      <a:pt x="101" y="4"/>
                    </a:lnTo>
                    <a:lnTo>
                      <a:pt x="101" y="4"/>
                    </a:lnTo>
                    <a:lnTo>
                      <a:pt x="101" y="4"/>
                    </a:lnTo>
                    <a:lnTo>
                      <a:pt x="96" y="9"/>
                    </a:lnTo>
                    <a:lnTo>
                      <a:pt x="96" y="9"/>
                    </a:lnTo>
                    <a:lnTo>
                      <a:pt x="91" y="14"/>
                    </a:lnTo>
                    <a:lnTo>
                      <a:pt x="86" y="14"/>
                    </a:lnTo>
                    <a:lnTo>
                      <a:pt x="86" y="19"/>
                    </a:lnTo>
                    <a:lnTo>
                      <a:pt x="86" y="24"/>
                    </a:lnTo>
                    <a:lnTo>
                      <a:pt x="82" y="24"/>
                    </a:lnTo>
                    <a:lnTo>
                      <a:pt x="86" y="33"/>
                    </a:lnTo>
                    <a:lnTo>
                      <a:pt x="86" y="38"/>
                    </a:lnTo>
                    <a:lnTo>
                      <a:pt x="86" y="48"/>
                    </a:lnTo>
                    <a:lnTo>
                      <a:pt x="86" y="52"/>
                    </a:lnTo>
                    <a:lnTo>
                      <a:pt x="86" y="57"/>
                    </a:lnTo>
                    <a:lnTo>
                      <a:pt x="86" y="62"/>
                    </a:lnTo>
                    <a:lnTo>
                      <a:pt x="86" y="67"/>
                    </a:lnTo>
                    <a:lnTo>
                      <a:pt x="72" y="62"/>
                    </a:lnTo>
                    <a:lnTo>
                      <a:pt x="72" y="62"/>
                    </a:lnTo>
                    <a:lnTo>
                      <a:pt x="72" y="57"/>
                    </a:lnTo>
                    <a:lnTo>
                      <a:pt x="72" y="57"/>
                    </a:lnTo>
                    <a:lnTo>
                      <a:pt x="72" y="52"/>
                    </a:lnTo>
                    <a:lnTo>
                      <a:pt x="72" y="48"/>
                    </a:lnTo>
                    <a:lnTo>
                      <a:pt x="72" y="43"/>
                    </a:lnTo>
                    <a:lnTo>
                      <a:pt x="72" y="38"/>
                    </a:lnTo>
                    <a:lnTo>
                      <a:pt x="72" y="33"/>
                    </a:lnTo>
                    <a:close/>
                  </a:path>
                </a:pathLst>
              </a:custGeom>
              <a:solidFill>
                <a:srgbClr val="F7FBF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25" name="Freeform 301"/>
              <p:cNvSpPr>
                <a:spLocks/>
              </p:cNvSpPr>
              <p:nvPr/>
            </p:nvSpPr>
            <p:spPr bwMode="auto">
              <a:xfrm>
                <a:off x="2362" y="10703"/>
                <a:ext cx="101" cy="62"/>
              </a:xfrm>
              <a:custGeom>
                <a:avLst/>
                <a:gdLst/>
                <a:ahLst/>
                <a:cxnLst>
                  <a:cxn ang="0">
                    <a:pos x="0" y="14"/>
                  </a:cxn>
                  <a:cxn ang="0">
                    <a:pos x="5" y="14"/>
                  </a:cxn>
                  <a:cxn ang="0">
                    <a:pos x="10" y="14"/>
                  </a:cxn>
                  <a:cxn ang="0">
                    <a:pos x="14" y="14"/>
                  </a:cxn>
                  <a:cxn ang="0">
                    <a:pos x="19" y="14"/>
                  </a:cxn>
                  <a:cxn ang="0">
                    <a:pos x="29" y="14"/>
                  </a:cxn>
                  <a:cxn ang="0">
                    <a:pos x="38" y="14"/>
                  </a:cxn>
                  <a:cxn ang="0">
                    <a:pos x="43" y="14"/>
                  </a:cxn>
                  <a:cxn ang="0">
                    <a:pos x="48" y="14"/>
                  </a:cxn>
                  <a:cxn ang="0">
                    <a:pos x="58" y="14"/>
                  </a:cxn>
                  <a:cxn ang="0">
                    <a:pos x="58" y="19"/>
                  </a:cxn>
                  <a:cxn ang="0">
                    <a:pos x="62" y="19"/>
                  </a:cxn>
                  <a:cxn ang="0">
                    <a:pos x="67" y="19"/>
                  </a:cxn>
                  <a:cxn ang="0">
                    <a:pos x="72" y="24"/>
                  </a:cxn>
                  <a:cxn ang="0">
                    <a:pos x="72" y="24"/>
                  </a:cxn>
                  <a:cxn ang="0">
                    <a:pos x="72" y="28"/>
                  </a:cxn>
                  <a:cxn ang="0">
                    <a:pos x="77" y="33"/>
                  </a:cxn>
                  <a:cxn ang="0">
                    <a:pos x="77" y="38"/>
                  </a:cxn>
                  <a:cxn ang="0">
                    <a:pos x="77" y="43"/>
                  </a:cxn>
                  <a:cxn ang="0">
                    <a:pos x="77" y="48"/>
                  </a:cxn>
                  <a:cxn ang="0">
                    <a:pos x="77" y="52"/>
                  </a:cxn>
                  <a:cxn ang="0">
                    <a:pos x="77" y="57"/>
                  </a:cxn>
                  <a:cxn ang="0">
                    <a:pos x="77" y="57"/>
                  </a:cxn>
                  <a:cxn ang="0">
                    <a:pos x="77" y="62"/>
                  </a:cxn>
                  <a:cxn ang="0">
                    <a:pos x="77" y="62"/>
                  </a:cxn>
                  <a:cxn ang="0">
                    <a:pos x="82" y="62"/>
                  </a:cxn>
                  <a:cxn ang="0">
                    <a:pos x="82" y="62"/>
                  </a:cxn>
                  <a:cxn ang="0">
                    <a:pos x="82" y="57"/>
                  </a:cxn>
                  <a:cxn ang="0">
                    <a:pos x="82" y="52"/>
                  </a:cxn>
                  <a:cxn ang="0">
                    <a:pos x="82" y="48"/>
                  </a:cxn>
                  <a:cxn ang="0">
                    <a:pos x="82" y="38"/>
                  </a:cxn>
                  <a:cxn ang="0">
                    <a:pos x="82" y="33"/>
                  </a:cxn>
                  <a:cxn ang="0">
                    <a:pos x="82" y="24"/>
                  </a:cxn>
                  <a:cxn ang="0">
                    <a:pos x="82" y="19"/>
                  </a:cxn>
                  <a:cxn ang="0">
                    <a:pos x="82" y="19"/>
                  </a:cxn>
                  <a:cxn ang="0">
                    <a:pos x="86" y="14"/>
                  </a:cxn>
                  <a:cxn ang="0">
                    <a:pos x="86" y="14"/>
                  </a:cxn>
                  <a:cxn ang="0">
                    <a:pos x="91" y="9"/>
                  </a:cxn>
                  <a:cxn ang="0">
                    <a:pos x="96" y="9"/>
                  </a:cxn>
                  <a:cxn ang="0">
                    <a:pos x="96" y="4"/>
                  </a:cxn>
                  <a:cxn ang="0">
                    <a:pos x="101" y="4"/>
                  </a:cxn>
                  <a:cxn ang="0">
                    <a:pos x="96" y="4"/>
                  </a:cxn>
                  <a:cxn ang="0">
                    <a:pos x="91" y="0"/>
                  </a:cxn>
                  <a:cxn ang="0">
                    <a:pos x="82" y="0"/>
                  </a:cxn>
                  <a:cxn ang="0">
                    <a:pos x="62" y="4"/>
                  </a:cxn>
                  <a:cxn ang="0">
                    <a:pos x="48" y="4"/>
                  </a:cxn>
                  <a:cxn ang="0">
                    <a:pos x="29" y="9"/>
                  </a:cxn>
                  <a:cxn ang="0">
                    <a:pos x="14" y="9"/>
                  </a:cxn>
                  <a:cxn ang="0">
                    <a:pos x="5" y="9"/>
                  </a:cxn>
                  <a:cxn ang="0">
                    <a:pos x="0" y="14"/>
                  </a:cxn>
                </a:cxnLst>
                <a:rect l="0" t="0" r="r" b="b"/>
                <a:pathLst>
                  <a:path w="101" h="62">
                    <a:moveTo>
                      <a:pt x="0" y="14"/>
                    </a:moveTo>
                    <a:lnTo>
                      <a:pt x="5" y="14"/>
                    </a:lnTo>
                    <a:lnTo>
                      <a:pt x="10" y="14"/>
                    </a:lnTo>
                    <a:lnTo>
                      <a:pt x="14" y="14"/>
                    </a:lnTo>
                    <a:lnTo>
                      <a:pt x="19" y="14"/>
                    </a:lnTo>
                    <a:lnTo>
                      <a:pt x="29" y="14"/>
                    </a:lnTo>
                    <a:lnTo>
                      <a:pt x="38" y="14"/>
                    </a:lnTo>
                    <a:lnTo>
                      <a:pt x="43" y="14"/>
                    </a:lnTo>
                    <a:lnTo>
                      <a:pt x="48" y="14"/>
                    </a:lnTo>
                    <a:lnTo>
                      <a:pt x="58" y="14"/>
                    </a:lnTo>
                    <a:lnTo>
                      <a:pt x="58" y="19"/>
                    </a:lnTo>
                    <a:lnTo>
                      <a:pt x="62" y="19"/>
                    </a:lnTo>
                    <a:lnTo>
                      <a:pt x="67" y="19"/>
                    </a:lnTo>
                    <a:lnTo>
                      <a:pt x="72" y="24"/>
                    </a:lnTo>
                    <a:lnTo>
                      <a:pt x="72" y="24"/>
                    </a:lnTo>
                    <a:lnTo>
                      <a:pt x="72" y="28"/>
                    </a:lnTo>
                    <a:lnTo>
                      <a:pt x="77" y="33"/>
                    </a:lnTo>
                    <a:lnTo>
                      <a:pt x="77" y="38"/>
                    </a:lnTo>
                    <a:lnTo>
                      <a:pt x="77" y="43"/>
                    </a:lnTo>
                    <a:lnTo>
                      <a:pt x="77" y="48"/>
                    </a:lnTo>
                    <a:lnTo>
                      <a:pt x="77" y="52"/>
                    </a:lnTo>
                    <a:lnTo>
                      <a:pt x="77" y="57"/>
                    </a:lnTo>
                    <a:lnTo>
                      <a:pt x="77" y="57"/>
                    </a:lnTo>
                    <a:lnTo>
                      <a:pt x="77" y="62"/>
                    </a:lnTo>
                    <a:lnTo>
                      <a:pt x="77" y="62"/>
                    </a:lnTo>
                    <a:lnTo>
                      <a:pt x="82" y="62"/>
                    </a:lnTo>
                    <a:lnTo>
                      <a:pt x="82" y="62"/>
                    </a:lnTo>
                    <a:lnTo>
                      <a:pt x="82" y="57"/>
                    </a:lnTo>
                    <a:lnTo>
                      <a:pt x="82" y="52"/>
                    </a:lnTo>
                    <a:lnTo>
                      <a:pt x="82" y="48"/>
                    </a:lnTo>
                    <a:lnTo>
                      <a:pt x="82" y="38"/>
                    </a:lnTo>
                    <a:lnTo>
                      <a:pt x="82" y="33"/>
                    </a:lnTo>
                    <a:lnTo>
                      <a:pt x="82" y="24"/>
                    </a:lnTo>
                    <a:lnTo>
                      <a:pt x="82" y="19"/>
                    </a:lnTo>
                    <a:lnTo>
                      <a:pt x="82" y="19"/>
                    </a:lnTo>
                    <a:lnTo>
                      <a:pt x="86" y="14"/>
                    </a:lnTo>
                    <a:lnTo>
                      <a:pt x="86" y="14"/>
                    </a:lnTo>
                    <a:lnTo>
                      <a:pt x="91" y="9"/>
                    </a:lnTo>
                    <a:lnTo>
                      <a:pt x="96" y="9"/>
                    </a:lnTo>
                    <a:lnTo>
                      <a:pt x="96" y="4"/>
                    </a:lnTo>
                    <a:lnTo>
                      <a:pt x="101" y="4"/>
                    </a:lnTo>
                    <a:lnTo>
                      <a:pt x="96" y="4"/>
                    </a:lnTo>
                    <a:lnTo>
                      <a:pt x="91" y="0"/>
                    </a:lnTo>
                    <a:lnTo>
                      <a:pt x="82" y="0"/>
                    </a:lnTo>
                    <a:lnTo>
                      <a:pt x="62" y="4"/>
                    </a:lnTo>
                    <a:lnTo>
                      <a:pt x="48" y="4"/>
                    </a:lnTo>
                    <a:lnTo>
                      <a:pt x="29" y="9"/>
                    </a:lnTo>
                    <a:lnTo>
                      <a:pt x="14" y="9"/>
                    </a:lnTo>
                    <a:lnTo>
                      <a:pt x="5" y="9"/>
                    </a:lnTo>
                    <a:lnTo>
                      <a:pt x="0" y="14"/>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26" name="Freeform 302"/>
              <p:cNvSpPr>
                <a:spLocks/>
              </p:cNvSpPr>
              <p:nvPr/>
            </p:nvSpPr>
            <p:spPr bwMode="auto">
              <a:xfrm>
                <a:off x="2290" y="10760"/>
                <a:ext cx="178" cy="29"/>
              </a:xfrm>
              <a:custGeom>
                <a:avLst/>
                <a:gdLst/>
                <a:ahLst/>
                <a:cxnLst>
                  <a:cxn ang="0">
                    <a:pos x="86" y="29"/>
                  </a:cxn>
                  <a:cxn ang="0">
                    <a:pos x="106" y="29"/>
                  </a:cxn>
                  <a:cxn ang="0">
                    <a:pos x="125" y="29"/>
                  </a:cxn>
                  <a:cxn ang="0">
                    <a:pos x="139" y="24"/>
                  </a:cxn>
                  <a:cxn ang="0">
                    <a:pos x="149" y="24"/>
                  </a:cxn>
                  <a:cxn ang="0">
                    <a:pos x="163" y="24"/>
                  </a:cxn>
                  <a:cxn ang="0">
                    <a:pos x="168" y="19"/>
                  </a:cxn>
                  <a:cxn ang="0">
                    <a:pos x="173" y="15"/>
                  </a:cxn>
                  <a:cxn ang="0">
                    <a:pos x="178" y="15"/>
                  </a:cxn>
                  <a:cxn ang="0">
                    <a:pos x="173" y="10"/>
                  </a:cxn>
                  <a:cxn ang="0">
                    <a:pos x="168" y="10"/>
                  </a:cxn>
                  <a:cxn ang="0">
                    <a:pos x="163" y="5"/>
                  </a:cxn>
                  <a:cxn ang="0">
                    <a:pos x="149" y="5"/>
                  </a:cxn>
                  <a:cxn ang="0">
                    <a:pos x="139" y="0"/>
                  </a:cxn>
                  <a:cxn ang="0">
                    <a:pos x="125" y="0"/>
                  </a:cxn>
                  <a:cxn ang="0">
                    <a:pos x="106" y="0"/>
                  </a:cxn>
                  <a:cxn ang="0">
                    <a:pos x="86" y="0"/>
                  </a:cxn>
                  <a:cxn ang="0">
                    <a:pos x="72" y="0"/>
                  </a:cxn>
                  <a:cxn ang="0">
                    <a:pos x="53" y="0"/>
                  </a:cxn>
                  <a:cxn ang="0">
                    <a:pos x="38" y="0"/>
                  </a:cxn>
                  <a:cxn ang="0">
                    <a:pos x="24" y="5"/>
                  </a:cxn>
                  <a:cxn ang="0">
                    <a:pos x="14" y="5"/>
                  </a:cxn>
                  <a:cxn ang="0">
                    <a:pos x="5" y="10"/>
                  </a:cxn>
                  <a:cxn ang="0">
                    <a:pos x="0" y="10"/>
                  </a:cxn>
                  <a:cxn ang="0">
                    <a:pos x="0" y="15"/>
                  </a:cxn>
                  <a:cxn ang="0">
                    <a:pos x="0" y="15"/>
                  </a:cxn>
                  <a:cxn ang="0">
                    <a:pos x="5" y="19"/>
                  </a:cxn>
                  <a:cxn ang="0">
                    <a:pos x="14" y="24"/>
                  </a:cxn>
                  <a:cxn ang="0">
                    <a:pos x="24" y="24"/>
                  </a:cxn>
                  <a:cxn ang="0">
                    <a:pos x="38" y="24"/>
                  </a:cxn>
                  <a:cxn ang="0">
                    <a:pos x="53" y="29"/>
                  </a:cxn>
                  <a:cxn ang="0">
                    <a:pos x="72" y="29"/>
                  </a:cxn>
                  <a:cxn ang="0">
                    <a:pos x="86" y="29"/>
                  </a:cxn>
                </a:cxnLst>
                <a:rect l="0" t="0" r="r" b="b"/>
                <a:pathLst>
                  <a:path w="178" h="29">
                    <a:moveTo>
                      <a:pt x="86" y="29"/>
                    </a:moveTo>
                    <a:lnTo>
                      <a:pt x="106" y="29"/>
                    </a:lnTo>
                    <a:lnTo>
                      <a:pt x="125" y="29"/>
                    </a:lnTo>
                    <a:lnTo>
                      <a:pt x="139" y="24"/>
                    </a:lnTo>
                    <a:lnTo>
                      <a:pt x="149" y="24"/>
                    </a:lnTo>
                    <a:lnTo>
                      <a:pt x="163" y="24"/>
                    </a:lnTo>
                    <a:lnTo>
                      <a:pt x="168" y="19"/>
                    </a:lnTo>
                    <a:lnTo>
                      <a:pt x="173" y="15"/>
                    </a:lnTo>
                    <a:lnTo>
                      <a:pt x="178" y="15"/>
                    </a:lnTo>
                    <a:lnTo>
                      <a:pt x="173" y="10"/>
                    </a:lnTo>
                    <a:lnTo>
                      <a:pt x="168" y="10"/>
                    </a:lnTo>
                    <a:lnTo>
                      <a:pt x="163" y="5"/>
                    </a:lnTo>
                    <a:lnTo>
                      <a:pt x="149" y="5"/>
                    </a:lnTo>
                    <a:lnTo>
                      <a:pt x="139" y="0"/>
                    </a:lnTo>
                    <a:lnTo>
                      <a:pt x="125" y="0"/>
                    </a:lnTo>
                    <a:lnTo>
                      <a:pt x="106" y="0"/>
                    </a:lnTo>
                    <a:lnTo>
                      <a:pt x="86" y="0"/>
                    </a:lnTo>
                    <a:lnTo>
                      <a:pt x="72" y="0"/>
                    </a:lnTo>
                    <a:lnTo>
                      <a:pt x="53" y="0"/>
                    </a:lnTo>
                    <a:lnTo>
                      <a:pt x="38" y="0"/>
                    </a:lnTo>
                    <a:lnTo>
                      <a:pt x="24" y="5"/>
                    </a:lnTo>
                    <a:lnTo>
                      <a:pt x="14" y="5"/>
                    </a:lnTo>
                    <a:lnTo>
                      <a:pt x="5" y="10"/>
                    </a:lnTo>
                    <a:lnTo>
                      <a:pt x="0" y="10"/>
                    </a:lnTo>
                    <a:lnTo>
                      <a:pt x="0" y="15"/>
                    </a:lnTo>
                    <a:lnTo>
                      <a:pt x="0" y="15"/>
                    </a:lnTo>
                    <a:lnTo>
                      <a:pt x="5" y="19"/>
                    </a:lnTo>
                    <a:lnTo>
                      <a:pt x="14" y="24"/>
                    </a:lnTo>
                    <a:lnTo>
                      <a:pt x="24" y="24"/>
                    </a:lnTo>
                    <a:lnTo>
                      <a:pt x="38" y="24"/>
                    </a:lnTo>
                    <a:lnTo>
                      <a:pt x="53" y="29"/>
                    </a:lnTo>
                    <a:lnTo>
                      <a:pt x="72" y="29"/>
                    </a:lnTo>
                    <a:lnTo>
                      <a:pt x="86" y="29"/>
                    </a:lnTo>
                    <a:close/>
                  </a:path>
                </a:pathLst>
              </a:custGeom>
              <a:solidFill>
                <a:srgbClr val="F0C4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27" name="Freeform 303"/>
              <p:cNvSpPr>
                <a:spLocks/>
              </p:cNvSpPr>
              <p:nvPr/>
            </p:nvSpPr>
            <p:spPr bwMode="auto">
              <a:xfrm>
                <a:off x="2290" y="10688"/>
                <a:ext cx="178" cy="29"/>
              </a:xfrm>
              <a:custGeom>
                <a:avLst/>
                <a:gdLst/>
                <a:ahLst/>
                <a:cxnLst>
                  <a:cxn ang="0">
                    <a:pos x="53" y="29"/>
                  </a:cxn>
                  <a:cxn ang="0">
                    <a:pos x="58" y="29"/>
                  </a:cxn>
                  <a:cxn ang="0">
                    <a:pos x="62" y="29"/>
                  </a:cxn>
                  <a:cxn ang="0">
                    <a:pos x="67" y="29"/>
                  </a:cxn>
                  <a:cxn ang="0">
                    <a:pos x="72" y="29"/>
                  </a:cxn>
                  <a:cxn ang="0">
                    <a:pos x="77" y="29"/>
                  </a:cxn>
                  <a:cxn ang="0">
                    <a:pos x="82" y="29"/>
                  </a:cxn>
                  <a:cxn ang="0">
                    <a:pos x="86" y="29"/>
                  </a:cxn>
                  <a:cxn ang="0">
                    <a:pos x="86" y="29"/>
                  </a:cxn>
                  <a:cxn ang="0">
                    <a:pos x="106" y="29"/>
                  </a:cxn>
                  <a:cxn ang="0">
                    <a:pos x="125" y="29"/>
                  </a:cxn>
                  <a:cxn ang="0">
                    <a:pos x="139" y="24"/>
                  </a:cxn>
                  <a:cxn ang="0">
                    <a:pos x="149" y="24"/>
                  </a:cxn>
                  <a:cxn ang="0">
                    <a:pos x="163" y="24"/>
                  </a:cxn>
                  <a:cxn ang="0">
                    <a:pos x="168" y="19"/>
                  </a:cxn>
                  <a:cxn ang="0">
                    <a:pos x="173" y="19"/>
                  </a:cxn>
                  <a:cxn ang="0">
                    <a:pos x="178" y="15"/>
                  </a:cxn>
                  <a:cxn ang="0">
                    <a:pos x="173" y="10"/>
                  </a:cxn>
                  <a:cxn ang="0">
                    <a:pos x="168" y="10"/>
                  </a:cxn>
                  <a:cxn ang="0">
                    <a:pos x="163" y="5"/>
                  </a:cxn>
                  <a:cxn ang="0">
                    <a:pos x="149" y="5"/>
                  </a:cxn>
                  <a:cxn ang="0">
                    <a:pos x="139" y="5"/>
                  </a:cxn>
                  <a:cxn ang="0">
                    <a:pos x="125" y="0"/>
                  </a:cxn>
                  <a:cxn ang="0">
                    <a:pos x="106" y="0"/>
                  </a:cxn>
                  <a:cxn ang="0">
                    <a:pos x="86" y="0"/>
                  </a:cxn>
                  <a:cxn ang="0">
                    <a:pos x="72" y="0"/>
                  </a:cxn>
                  <a:cxn ang="0">
                    <a:pos x="53" y="0"/>
                  </a:cxn>
                  <a:cxn ang="0">
                    <a:pos x="38" y="5"/>
                  </a:cxn>
                  <a:cxn ang="0">
                    <a:pos x="24" y="5"/>
                  </a:cxn>
                  <a:cxn ang="0">
                    <a:pos x="14" y="5"/>
                  </a:cxn>
                  <a:cxn ang="0">
                    <a:pos x="5" y="10"/>
                  </a:cxn>
                  <a:cxn ang="0">
                    <a:pos x="0" y="10"/>
                  </a:cxn>
                  <a:cxn ang="0">
                    <a:pos x="0" y="15"/>
                  </a:cxn>
                  <a:cxn ang="0">
                    <a:pos x="0" y="15"/>
                  </a:cxn>
                  <a:cxn ang="0">
                    <a:pos x="5" y="19"/>
                  </a:cxn>
                  <a:cxn ang="0">
                    <a:pos x="10" y="19"/>
                  </a:cxn>
                  <a:cxn ang="0">
                    <a:pos x="14" y="24"/>
                  </a:cxn>
                  <a:cxn ang="0">
                    <a:pos x="24" y="24"/>
                  </a:cxn>
                  <a:cxn ang="0">
                    <a:pos x="34" y="24"/>
                  </a:cxn>
                  <a:cxn ang="0">
                    <a:pos x="43" y="24"/>
                  </a:cxn>
                  <a:cxn ang="0">
                    <a:pos x="53" y="29"/>
                  </a:cxn>
                </a:cxnLst>
                <a:rect l="0" t="0" r="r" b="b"/>
                <a:pathLst>
                  <a:path w="178" h="29">
                    <a:moveTo>
                      <a:pt x="53" y="29"/>
                    </a:moveTo>
                    <a:lnTo>
                      <a:pt x="58" y="29"/>
                    </a:lnTo>
                    <a:lnTo>
                      <a:pt x="62" y="29"/>
                    </a:lnTo>
                    <a:lnTo>
                      <a:pt x="67" y="29"/>
                    </a:lnTo>
                    <a:lnTo>
                      <a:pt x="72" y="29"/>
                    </a:lnTo>
                    <a:lnTo>
                      <a:pt x="77" y="29"/>
                    </a:lnTo>
                    <a:lnTo>
                      <a:pt x="82" y="29"/>
                    </a:lnTo>
                    <a:lnTo>
                      <a:pt x="86" y="29"/>
                    </a:lnTo>
                    <a:lnTo>
                      <a:pt x="86" y="29"/>
                    </a:lnTo>
                    <a:lnTo>
                      <a:pt x="106" y="29"/>
                    </a:lnTo>
                    <a:lnTo>
                      <a:pt x="125" y="29"/>
                    </a:lnTo>
                    <a:lnTo>
                      <a:pt x="139" y="24"/>
                    </a:lnTo>
                    <a:lnTo>
                      <a:pt x="149" y="24"/>
                    </a:lnTo>
                    <a:lnTo>
                      <a:pt x="163" y="24"/>
                    </a:lnTo>
                    <a:lnTo>
                      <a:pt x="168" y="19"/>
                    </a:lnTo>
                    <a:lnTo>
                      <a:pt x="173" y="19"/>
                    </a:lnTo>
                    <a:lnTo>
                      <a:pt x="178" y="15"/>
                    </a:lnTo>
                    <a:lnTo>
                      <a:pt x="173" y="10"/>
                    </a:lnTo>
                    <a:lnTo>
                      <a:pt x="168" y="10"/>
                    </a:lnTo>
                    <a:lnTo>
                      <a:pt x="163" y="5"/>
                    </a:lnTo>
                    <a:lnTo>
                      <a:pt x="149" y="5"/>
                    </a:lnTo>
                    <a:lnTo>
                      <a:pt x="139" y="5"/>
                    </a:lnTo>
                    <a:lnTo>
                      <a:pt x="125" y="0"/>
                    </a:lnTo>
                    <a:lnTo>
                      <a:pt x="106" y="0"/>
                    </a:lnTo>
                    <a:lnTo>
                      <a:pt x="86" y="0"/>
                    </a:lnTo>
                    <a:lnTo>
                      <a:pt x="72" y="0"/>
                    </a:lnTo>
                    <a:lnTo>
                      <a:pt x="53" y="0"/>
                    </a:lnTo>
                    <a:lnTo>
                      <a:pt x="38" y="5"/>
                    </a:lnTo>
                    <a:lnTo>
                      <a:pt x="24" y="5"/>
                    </a:lnTo>
                    <a:lnTo>
                      <a:pt x="14" y="5"/>
                    </a:lnTo>
                    <a:lnTo>
                      <a:pt x="5" y="10"/>
                    </a:lnTo>
                    <a:lnTo>
                      <a:pt x="0" y="10"/>
                    </a:lnTo>
                    <a:lnTo>
                      <a:pt x="0" y="15"/>
                    </a:lnTo>
                    <a:lnTo>
                      <a:pt x="0" y="15"/>
                    </a:lnTo>
                    <a:lnTo>
                      <a:pt x="5" y="19"/>
                    </a:lnTo>
                    <a:lnTo>
                      <a:pt x="10" y="19"/>
                    </a:lnTo>
                    <a:lnTo>
                      <a:pt x="14" y="24"/>
                    </a:lnTo>
                    <a:lnTo>
                      <a:pt x="24" y="24"/>
                    </a:lnTo>
                    <a:lnTo>
                      <a:pt x="34" y="24"/>
                    </a:lnTo>
                    <a:lnTo>
                      <a:pt x="43" y="24"/>
                    </a:lnTo>
                    <a:lnTo>
                      <a:pt x="53" y="29"/>
                    </a:lnTo>
                    <a:close/>
                  </a:path>
                </a:pathLst>
              </a:custGeom>
              <a:solidFill>
                <a:srgbClr val="C4DDE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28" name="Freeform 304"/>
              <p:cNvSpPr>
                <a:spLocks/>
              </p:cNvSpPr>
              <p:nvPr/>
            </p:nvSpPr>
            <p:spPr bwMode="auto">
              <a:xfrm>
                <a:off x="2424" y="10760"/>
                <a:ext cx="34" cy="24"/>
              </a:xfrm>
              <a:custGeom>
                <a:avLst/>
                <a:gdLst/>
                <a:ahLst/>
                <a:cxnLst>
                  <a:cxn ang="0">
                    <a:pos x="34" y="19"/>
                  </a:cxn>
                  <a:cxn ang="0">
                    <a:pos x="29" y="19"/>
                  </a:cxn>
                  <a:cxn ang="0">
                    <a:pos x="29" y="19"/>
                  </a:cxn>
                  <a:cxn ang="0">
                    <a:pos x="24" y="24"/>
                  </a:cxn>
                  <a:cxn ang="0">
                    <a:pos x="20" y="24"/>
                  </a:cxn>
                  <a:cxn ang="0">
                    <a:pos x="15" y="24"/>
                  </a:cxn>
                  <a:cxn ang="0">
                    <a:pos x="10" y="24"/>
                  </a:cxn>
                  <a:cxn ang="0">
                    <a:pos x="5" y="24"/>
                  </a:cxn>
                  <a:cxn ang="0">
                    <a:pos x="0" y="24"/>
                  </a:cxn>
                  <a:cxn ang="0">
                    <a:pos x="0" y="0"/>
                  </a:cxn>
                  <a:cxn ang="0">
                    <a:pos x="5" y="0"/>
                  </a:cxn>
                  <a:cxn ang="0">
                    <a:pos x="10" y="5"/>
                  </a:cxn>
                  <a:cxn ang="0">
                    <a:pos x="15" y="5"/>
                  </a:cxn>
                  <a:cxn ang="0">
                    <a:pos x="20" y="5"/>
                  </a:cxn>
                  <a:cxn ang="0">
                    <a:pos x="24" y="5"/>
                  </a:cxn>
                  <a:cxn ang="0">
                    <a:pos x="29" y="5"/>
                  </a:cxn>
                  <a:cxn ang="0">
                    <a:pos x="29" y="5"/>
                  </a:cxn>
                  <a:cxn ang="0">
                    <a:pos x="34" y="10"/>
                  </a:cxn>
                  <a:cxn ang="0">
                    <a:pos x="34" y="19"/>
                  </a:cxn>
                </a:cxnLst>
                <a:rect l="0" t="0" r="r" b="b"/>
                <a:pathLst>
                  <a:path w="34" h="24">
                    <a:moveTo>
                      <a:pt x="34" y="19"/>
                    </a:moveTo>
                    <a:lnTo>
                      <a:pt x="29" y="19"/>
                    </a:lnTo>
                    <a:lnTo>
                      <a:pt x="29" y="19"/>
                    </a:lnTo>
                    <a:lnTo>
                      <a:pt x="24" y="24"/>
                    </a:lnTo>
                    <a:lnTo>
                      <a:pt x="20" y="24"/>
                    </a:lnTo>
                    <a:lnTo>
                      <a:pt x="15" y="24"/>
                    </a:lnTo>
                    <a:lnTo>
                      <a:pt x="10" y="24"/>
                    </a:lnTo>
                    <a:lnTo>
                      <a:pt x="5" y="24"/>
                    </a:lnTo>
                    <a:lnTo>
                      <a:pt x="0" y="24"/>
                    </a:lnTo>
                    <a:lnTo>
                      <a:pt x="0" y="0"/>
                    </a:lnTo>
                    <a:lnTo>
                      <a:pt x="5" y="0"/>
                    </a:lnTo>
                    <a:lnTo>
                      <a:pt x="10" y="5"/>
                    </a:lnTo>
                    <a:lnTo>
                      <a:pt x="15" y="5"/>
                    </a:lnTo>
                    <a:lnTo>
                      <a:pt x="20" y="5"/>
                    </a:lnTo>
                    <a:lnTo>
                      <a:pt x="24" y="5"/>
                    </a:lnTo>
                    <a:lnTo>
                      <a:pt x="29" y="5"/>
                    </a:lnTo>
                    <a:lnTo>
                      <a:pt x="29" y="5"/>
                    </a:lnTo>
                    <a:lnTo>
                      <a:pt x="34" y="10"/>
                    </a:lnTo>
                    <a:lnTo>
                      <a:pt x="34" y="19"/>
                    </a:lnTo>
                    <a:close/>
                  </a:path>
                </a:pathLst>
              </a:custGeom>
              <a:solidFill>
                <a:srgbClr val="F0C4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29" name="Freeform 305"/>
              <p:cNvSpPr>
                <a:spLocks/>
              </p:cNvSpPr>
              <p:nvPr/>
            </p:nvSpPr>
            <p:spPr bwMode="auto">
              <a:xfrm>
                <a:off x="2429" y="10760"/>
                <a:ext cx="24" cy="24"/>
              </a:xfrm>
              <a:custGeom>
                <a:avLst/>
                <a:gdLst/>
                <a:ahLst/>
                <a:cxnLst>
                  <a:cxn ang="0">
                    <a:pos x="0" y="24"/>
                  </a:cxn>
                  <a:cxn ang="0">
                    <a:pos x="0" y="0"/>
                  </a:cxn>
                  <a:cxn ang="0">
                    <a:pos x="5" y="5"/>
                  </a:cxn>
                  <a:cxn ang="0">
                    <a:pos x="5" y="5"/>
                  </a:cxn>
                  <a:cxn ang="0">
                    <a:pos x="10" y="5"/>
                  </a:cxn>
                  <a:cxn ang="0">
                    <a:pos x="15" y="5"/>
                  </a:cxn>
                  <a:cxn ang="0">
                    <a:pos x="19" y="5"/>
                  </a:cxn>
                  <a:cxn ang="0">
                    <a:pos x="19" y="5"/>
                  </a:cxn>
                  <a:cxn ang="0">
                    <a:pos x="24" y="5"/>
                  </a:cxn>
                  <a:cxn ang="0">
                    <a:pos x="24" y="5"/>
                  </a:cxn>
                  <a:cxn ang="0">
                    <a:pos x="24" y="19"/>
                  </a:cxn>
                  <a:cxn ang="0">
                    <a:pos x="24" y="19"/>
                  </a:cxn>
                  <a:cxn ang="0">
                    <a:pos x="19" y="24"/>
                  </a:cxn>
                  <a:cxn ang="0">
                    <a:pos x="19" y="24"/>
                  </a:cxn>
                  <a:cxn ang="0">
                    <a:pos x="15" y="24"/>
                  </a:cxn>
                  <a:cxn ang="0">
                    <a:pos x="10" y="24"/>
                  </a:cxn>
                  <a:cxn ang="0">
                    <a:pos x="10" y="24"/>
                  </a:cxn>
                  <a:cxn ang="0">
                    <a:pos x="5" y="24"/>
                  </a:cxn>
                  <a:cxn ang="0">
                    <a:pos x="0" y="24"/>
                  </a:cxn>
                </a:cxnLst>
                <a:rect l="0" t="0" r="r" b="b"/>
                <a:pathLst>
                  <a:path w="24" h="24">
                    <a:moveTo>
                      <a:pt x="0" y="24"/>
                    </a:moveTo>
                    <a:lnTo>
                      <a:pt x="0" y="0"/>
                    </a:lnTo>
                    <a:lnTo>
                      <a:pt x="5" y="5"/>
                    </a:lnTo>
                    <a:lnTo>
                      <a:pt x="5" y="5"/>
                    </a:lnTo>
                    <a:lnTo>
                      <a:pt x="10" y="5"/>
                    </a:lnTo>
                    <a:lnTo>
                      <a:pt x="15" y="5"/>
                    </a:lnTo>
                    <a:lnTo>
                      <a:pt x="19" y="5"/>
                    </a:lnTo>
                    <a:lnTo>
                      <a:pt x="19" y="5"/>
                    </a:lnTo>
                    <a:lnTo>
                      <a:pt x="24" y="5"/>
                    </a:lnTo>
                    <a:lnTo>
                      <a:pt x="24" y="5"/>
                    </a:lnTo>
                    <a:lnTo>
                      <a:pt x="24" y="19"/>
                    </a:lnTo>
                    <a:lnTo>
                      <a:pt x="24" y="19"/>
                    </a:lnTo>
                    <a:lnTo>
                      <a:pt x="19" y="24"/>
                    </a:lnTo>
                    <a:lnTo>
                      <a:pt x="19" y="24"/>
                    </a:lnTo>
                    <a:lnTo>
                      <a:pt x="15" y="24"/>
                    </a:lnTo>
                    <a:lnTo>
                      <a:pt x="10" y="24"/>
                    </a:lnTo>
                    <a:lnTo>
                      <a:pt x="10" y="24"/>
                    </a:lnTo>
                    <a:lnTo>
                      <a:pt x="5" y="24"/>
                    </a:lnTo>
                    <a:lnTo>
                      <a:pt x="0" y="24"/>
                    </a:lnTo>
                    <a:close/>
                  </a:path>
                </a:pathLst>
              </a:custGeom>
              <a:solidFill>
                <a:srgbClr val="F1CD7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30" name="Freeform 306"/>
              <p:cNvSpPr>
                <a:spLocks/>
              </p:cNvSpPr>
              <p:nvPr/>
            </p:nvSpPr>
            <p:spPr bwMode="auto">
              <a:xfrm>
                <a:off x="2429" y="10765"/>
                <a:ext cx="24" cy="19"/>
              </a:xfrm>
              <a:custGeom>
                <a:avLst/>
                <a:gdLst/>
                <a:ahLst/>
                <a:cxnLst>
                  <a:cxn ang="0">
                    <a:pos x="0" y="19"/>
                  </a:cxn>
                  <a:cxn ang="0">
                    <a:pos x="0" y="0"/>
                  </a:cxn>
                  <a:cxn ang="0">
                    <a:pos x="5" y="0"/>
                  </a:cxn>
                  <a:cxn ang="0">
                    <a:pos x="10" y="0"/>
                  </a:cxn>
                  <a:cxn ang="0">
                    <a:pos x="10" y="0"/>
                  </a:cxn>
                  <a:cxn ang="0">
                    <a:pos x="15" y="0"/>
                  </a:cxn>
                  <a:cxn ang="0">
                    <a:pos x="15" y="0"/>
                  </a:cxn>
                  <a:cxn ang="0">
                    <a:pos x="19" y="0"/>
                  </a:cxn>
                  <a:cxn ang="0">
                    <a:pos x="19" y="0"/>
                  </a:cxn>
                  <a:cxn ang="0">
                    <a:pos x="24" y="0"/>
                  </a:cxn>
                  <a:cxn ang="0">
                    <a:pos x="24" y="14"/>
                  </a:cxn>
                  <a:cxn ang="0">
                    <a:pos x="19" y="14"/>
                  </a:cxn>
                  <a:cxn ang="0">
                    <a:pos x="19" y="19"/>
                  </a:cxn>
                  <a:cxn ang="0">
                    <a:pos x="19" y="19"/>
                  </a:cxn>
                  <a:cxn ang="0">
                    <a:pos x="15" y="19"/>
                  </a:cxn>
                  <a:cxn ang="0">
                    <a:pos x="15" y="19"/>
                  </a:cxn>
                  <a:cxn ang="0">
                    <a:pos x="10" y="19"/>
                  </a:cxn>
                  <a:cxn ang="0">
                    <a:pos x="5" y="19"/>
                  </a:cxn>
                  <a:cxn ang="0">
                    <a:pos x="0" y="19"/>
                  </a:cxn>
                </a:cxnLst>
                <a:rect l="0" t="0" r="r" b="b"/>
                <a:pathLst>
                  <a:path w="24" h="19">
                    <a:moveTo>
                      <a:pt x="0" y="19"/>
                    </a:moveTo>
                    <a:lnTo>
                      <a:pt x="0" y="0"/>
                    </a:lnTo>
                    <a:lnTo>
                      <a:pt x="5" y="0"/>
                    </a:lnTo>
                    <a:lnTo>
                      <a:pt x="10" y="0"/>
                    </a:lnTo>
                    <a:lnTo>
                      <a:pt x="10" y="0"/>
                    </a:lnTo>
                    <a:lnTo>
                      <a:pt x="15" y="0"/>
                    </a:lnTo>
                    <a:lnTo>
                      <a:pt x="15" y="0"/>
                    </a:lnTo>
                    <a:lnTo>
                      <a:pt x="19" y="0"/>
                    </a:lnTo>
                    <a:lnTo>
                      <a:pt x="19" y="0"/>
                    </a:lnTo>
                    <a:lnTo>
                      <a:pt x="24" y="0"/>
                    </a:lnTo>
                    <a:lnTo>
                      <a:pt x="24" y="14"/>
                    </a:lnTo>
                    <a:lnTo>
                      <a:pt x="19" y="14"/>
                    </a:lnTo>
                    <a:lnTo>
                      <a:pt x="19" y="19"/>
                    </a:lnTo>
                    <a:lnTo>
                      <a:pt x="19" y="19"/>
                    </a:lnTo>
                    <a:lnTo>
                      <a:pt x="15" y="19"/>
                    </a:lnTo>
                    <a:lnTo>
                      <a:pt x="15" y="19"/>
                    </a:lnTo>
                    <a:lnTo>
                      <a:pt x="10" y="19"/>
                    </a:lnTo>
                    <a:lnTo>
                      <a:pt x="5" y="19"/>
                    </a:lnTo>
                    <a:lnTo>
                      <a:pt x="0" y="19"/>
                    </a:lnTo>
                    <a:close/>
                  </a:path>
                </a:pathLst>
              </a:custGeom>
              <a:solidFill>
                <a:srgbClr val="F2DA8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31" name="Freeform 307"/>
              <p:cNvSpPr>
                <a:spLocks/>
              </p:cNvSpPr>
              <p:nvPr/>
            </p:nvSpPr>
            <p:spPr bwMode="auto">
              <a:xfrm>
                <a:off x="2434" y="10765"/>
                <a:ext cx="14" cy="19"/>
              </a:xfrm>
              <a:custGeom>
                <a:avLst/>
                <a:gdLst/>
                <a:ahLst/>
                <a:cxnLst>
                  <a:cxn ang="0">
                    <a:pos x="0" y="19"/>
                  </a:cxn>
                  <a:cxn ang="0">
                    <a:pos x="0" y="0"/>
                  </a:cxn>
                  <a:cxn ang="0">
                    <a:pos x="5" y="0"/>
                  </a:cxn>
                  <a:cxn ang="0">
                    <a:pos x="5" y="0"/>
                  </a:cxn>
                  <a:cxn ang="0">
                    <a:pos x="10" y="0"/>
                  </a:cxn>
                  <a:cxn ang="0">
                    <a:pos x="10" y="0"/>
                  </a:cxn>
                  <a:cxn ang="0">
                    <a:pos x="10" y="0"/>
                  </a:cxn>
                  <a:cxn ang="0">
                    <a:pos x="14" y="0"/>
                  </a:cxn>
                  <a:cxn ang="0">
                    <a:pos x="14" y="0"/>
                  </a:cxn>
                  <a:cxn ang="0">
                    <a:pos x="14" y="0"/>
                  </a:cxn>
                  <a:cxn ang="0">
                    <a:pos x="14" y="19"/>
                  </a:cxn>
                  <a:cxn ang="0">
                    <a:pos x="14" y="19"/>
                  </a:cxn>
                  <a:cxn ang="0">
                    <a:pos x="14" y="19"/>
                  </a:cxn>
                  <a:cxn ang="0">
                    <a:pos x="10" y="19"/>
                  </a:cxn>
                  <a:cxn ang="0">
                    <a:pos x="10" y="19"/>
                  </a:cxn>
                  <a:cxn ang="0">
                    <a:pos x="10" y="19"/>
                  </a:cxn>
                  <a:cxn ang="0">
                    <a:pos x="5" y="19"/>
                  </a:cxn>
                  <a:cxn ang="0">
                    <a:pos x="5" y="19"/>
                  </a:cxn>
                  <a:cxn ang="0">
                    <a:pos x="0" y="19"/>
                  </a:cxn>
                </a:cxnLst>
                <a:rect l="0" t="0" r="r" b="b"/>
                <a:pathLst>
                  <a:path w="14" h="19">
                    <a:moveTo>
                      <a:pt x="0" y="19"/>
                    </a:moveTo>
                    <a:lnTo>
                      <a:pt x="0" y="0"/>
                    </a:lnTo>
                    <a:lnTo>
                      <a:pt x="5" y="0"/>
                    </a:lnTo>
                    <a:lnTo>
                      <a:pt x="5" y="0"/>
                    </a:lnTo>
                    <a:lnTo>
                      <a:pt x="10" y="0"/>
                    </a:lnTo>
                    <a:lnTo>
                      <a:pt x="10" y="0"/>
                    </a:lnTo>
                    <a:lnTo>
                      <a:pt x="10" y="0"/>
                    </a:lnTo>
                    <a:lnTo>
                      <a:pt x="14" y="0"/>
                    </a:lnTo>
                    <a:lnTo>
                      <a:pt x="14" y="0"/>
                    </a:lnTo>
                    <a:lnTo>
                      <a:pt x="14" y="0"/>
                    </a:lnTo>
                    <a:lnTo>
                      <a:pt x="14" y="19"/>
                    </a:lnTo>
                    <a:lnTo>
                      <a:pt x="14" y="19"/>
                    </a:lnTo>
                    <a:lnTo>
                      <a:pt x="14" y="19"/>
                    </a:lnTo>
                    <a:lnTo>
                      <a:pt x="10" y="19"/>
                    </a:lnTo>
                    <a:lnTo>
                      <a:pt x="10" y="19"/>
                    </a:lnTo>
                    <a:lnTo>
                      <a:pt x="10" y="19"/>
                    </a:lnTo>
                    <a:lnTo>
                      <a:pt x="5" y="19"/>
                    </a:lnTo>
                    <a:lnTo>
                      <a:pt x="5" y="19"/>
                    </a:lnTo>
                    <a:lnTo>
                      <a:pt x="0" y="19"/>
                    </a:lnTo>
                    <a:close/>
                  </a:path>
                </a:pathLst>
              </a:custGeom>
              <a:solidFill>
                <a:srgbClr val="F6E79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32" name="Freeform 308"/>
              <p:cNvSpPr>
                <a:spLocks/>
              </p:cNvSpPr>
              <p:nvPr/>
            </p:nvSpPr>
            <p:spPr bwMode="auto">
              <a:xfrm>
                <a:off x="2439" y="10765"/>
                <a:ext cx="5" cy="19"/>
              </a:xfrm>
              <a:custGeom>
                <a:avLst/>
                <a:gdLst/>
                <a:ahLst/>
                <a:cxnLst>
                  <a:cxn ang="0">
                    <a:pos x="5" y="19"/>
                  </a:cxn>
                  <a:cxn ang="0">
                    <a:pos x="5" y="19"/>
                  </a:cxn>
                  <a:cxn ang="0">
                    <a:pos x="5" y="19"/>
                  </a:cxn>
                  <a:cxn ang="0">
                    <a:pos x="5" y="19"/>
                  </a:cxn>
                  <a:cxn ang="0">
                    <a:pos x="5" y="19"/>
                  </a:cxn>
                  <a:cxn ang="0">
                    <a:pos x="5" y="19"/>
                  </a:cxn>
                  <a:cxn ang="0">
                    <a:pos x="5" y="19"/>
                  </a:cxn>
                  <a:cxn ang="0">
                    <a:pos x="5" y="19"/>
                  </a:cxn>
                  <a:cxn ang="0">
                    <a:pos x="0" y="19"/>
                  </a:cxn>
                  <a:cxn ang="0">
                    <a:pos x="0" y="0"/>
                  </a:cxn>
                  <a:cxn ang="0">
                    <a:pos x="0" y="0"/>
                  </a:cxn>
                  <a:cxn ang="0">
                    <a:pos x="5" y="0"/>
                  </a:cxn>
                  <a:cxn ang="0">
                    <a:pos x="5" y="0"/>
                  </a:cxn>
                  <a:cxn ang="0">
                    <a:pos x="5" y="0"/>
                  </a:cxn>
                  <a:cxn ang="0">
                    <a:pos x="5" y="0"/>
                  </a:cxn>
                  <a:cxn ang="0">
                    <a:pos x="5" y="0"/>
                  </a:cxn>
                  <a:cxn ang="0">
                    <a:pos x="5" y="0"/>
                  </a:cxn>
                  <a:cxn ang="0">
                    <a:pos x="5" y="0"/>
                  </a:cxn>
                  <a:cxn ang="0">
                    <a:pos x="5" y="19"/>
                  </a:cxn>
                </a:cxnLst>
                <a:rect l="0" t="0" r="r" b="b"/>
                <a:pathLst>
                  <a:path w="5" h="19">
                    <a:moveTo>
                      <a:pt x="5" y="19"/>
                    </a:moveTo>
                    <a:lnTo>
                      <a:pt x="5" y="19"/>
                    </a:lnTo>
                    <a:lnTo>
                      <a:pt x="5" y="19"/>
                    </a:lnTo>
                    <a:lnTo>
                      <a:pt x="5" y="19"/>
                    </a:lnTo>
                    <a:lnTo>
                      <a:pt x="5" y="19"/>
                    </a:lnTo>
                    <a:lnTo>
                      <a:pt x="5" y="19"/>
                    </a:lnTo>
                    <a:lnTo>
                      <a:pt x="5" y="19"/>
                    </a:lnTo>
                    <a:lnTo>
                      <a:pt x="5" y="19"/>
                    </a:lnTo>
                    <a:lnTo>
                      <a:pt x="0" y="19"/>
                    </a:lnTo>
                    <a:lnTo>
                      <a:pt x="0" y="0"/>
                    </a:lnTo>
                    <a:lnTo>
                      <a:pt x="0" y="0"/>
                    </a:lnTo>
                    <a:lnTo>
                      <a:pt x="5" y="0"/>
                    </a:lnTo>
                    <a:lnTo>
                      <a:pt x="5" y="0"/>
                    </a:lnTo>
                    <a:lnTo>
                      <a:pt x="5" y="0"/>
                    </a:lnTo>
                    <a:lnTo>
                      <a:pt x="5" y="0"/>
                    </a:lnTo>
                    <a:lnTo>
                      <a:pt x="5" y="0"/>
                    </a:lnTo>
                    <a:lnTo>
                      <a:pt x="5" y="0"/>
                    </a:lnTo>
                    <a:lnTo>
                      <a:pt x="5" y="0"/>
                    </a:lnTo>
                    <a:lnTo>
                      <a:pt x="5" y="19"/>
                    </a:lnTo>
                    <a:close/>
                  </a:path>
                </a:pathLst>
              </a:custGeom>
              <a:solidFill>
                <a:srgbClr val="F8F2A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33" name="Freeform 309"/>
              <p:cNvSpPr>
                <a:spLocks/>
              </p:cNvSpPr>
              <p:nvPr/>
            </p:nvSpPr>
            <p:spPr bwMode="auto">
              <a:xfrm>
                <a:off x="2424" y="10779"/>
                <a:ext cx="39" cy="197"/>
              </a:xfrm>
              <a:custGeom>
                <a:avLst/>
                <a:gdLst/>
                <a:ahLst/>
                <a:cxnLst>
                  <a:cxn ang="0">
                    <a:pos x="0" y="5"/>
                  </a:cxn>
                  <a:cxn ang="0">
                    <a:pos x="0" y="10"/>
                  </a:cxn>
                  <a:cxn ang="0">
                    <a:pos x="0" y="19"/>
                  </a:cxn>
                  <a:cxn ang="0">
                    <a:pos x="0" y="34"/>
                  </a:cxn>
                  <a:cxn ang="0">
                    <a:pos x="0" y="53"/>
                  </a:cxn>
                  <a:cxn ang="0">
                    <a:pos x="0" y="67"/>
                  </a:cxn>
                  <a:cxn ang="0">
                    <a:pos x="0" y="87"/>
                  </a:cxn>
                  <a:cxn ang="0">
                    <a:pos x="0" y="101"/>
                  </a:cxn>
                  <a:cxn ang="0">
                    <a:pos x="0" y="115"/>
                  </a:cxn>
                  <a:cxn ang="0">
                    <a:pos x="0" y="125"/>
                  </a:cxn>
                  <a:cxn ang="0">
                    <a:pos x="0" y="139"/>
                  </a:cxn>
                  <a:cxn ang="0">
                    <a:pos x="5" y="154"/>
                  </a:cxn>
                  <a:cxn ang="0">
                    <a:pos x="5" y="168"/>
                  </a:cxn>
                  <a:cxn ang="0">
                    <a:pos x="5" y="178"/>
                  </a:cxn>
                  <a:cxn ang="0">
                    <a:pos x="10" y="187"/>
                  </a:cxn>
                  <a:cxn ang="0">
                    <a:pos x="15" y="197"/>
                  </a:cxn>
                  <a:cxn ang="0">
                    <a:pos x="20" y="197"/>
                  </a:cxn>
                  <a:cxn ang="0">
                    <a:pos x="24" y="192"/>
                  </a:cxn>
                  <a:cxn ang="0">
                    <a:pos x="29" y="187"/>
                  </a:cxn>
                  <a:cxn ang="0">
                    <a:pos x="34" y="178"/>
                  </a:cxn>
                  <a:cxn ang="0">
                    <a:pos x="34" y="168"/>
                  </a:cxn>
                  <a:cxn ang="0">
                    <a:pos x="34" y="154"/>
                  </a:cxn>
                  <a:cxn ang="0">
                    <a:pos x="39" y="144"/>
                  </a:cxn>
                  <a:cxn ang="0">
                    <a:pos x="39" y="130"/>
                  </a:cxn>
                  <a:cxn ang="0">
                    <a:pos x="39" y="115"/>
                  </a:cxn>
                  <a:cxn ang="0">
                    <a:pos x="39" y="101"/>
                  </a:cxn>
                  <a:cxn ang="0">
                    <a:pos x="39" y="82"/>
                  </a:cxn>
                  <a:cxn ang="0">
                    <a:pos x="34" y="63"/>
                  </a:cxn>
                  <a:cxn ang="0">
                    <a:pos x="34" y="43"/>
                  </a:cxn>
                  <a:cxn ang="0">
                    <a:pos x="34" y="29"/>
                  </a:cxn>
                  <a:cxn ang="0">
                    <a:pos x="34" y="15"/>
                  </a:cxn>
                  <a:cxn ang="0">
                    <a:pos x="34" y="5"/>
                  </a:cxn>
                  <a:cxn ang="0">
                    <a:pos x="34" y="0"/>
                  </a:cxn>
                  <a:cxn ang="0">
                    <a:pos x="34" y="0"/>
                  </a:cxn>
                  <a:cxn ang="0">
                    <a:pos x="34" y="0"/>
                  </a:cxn>
                  <a:cxn ang="0">
                    <a:pos x="29" y="0"/>
                  </a:cxn>
                  <a:cxn ang="0">
                    <a:pos x="29" y="5"/>
                  </a:cxn>
                  <a:cxn ang="0">
                    <a:pos x="24" y="5"/>
                  </a:cxn>
                  <a:cxn ang="0">
                    <a:pos x="24" y="5"/>
                  </a:cxn>
                  <a:cxn ang="0">
                    <a:pos x="20" y="5"/>
                  </a:cxn>
                  <a:cxn ang="0">
                    <a:pos x="20" y="5"/>
                  </a:cxn>
                  <a:cxn ang="0">
                    <a:pos x="15" y="5"/>
                  </a:cxn>
                  <a:cxn ang="0">
                    <a:pos x="15" y="5"/>
                  </a:cxn>
                  <a:cxn ang="0">
                    <a:pos x="10" y="5"/>
                  </a:cxn>
                  <a:cxn ang="0">
                    <a:pos x="5" y="5"/>
                  </a:cxn>
                  <a:cxn ang="0">
                    <a:pos x="5" y="5"/>
                  </a:cxn>
                  <a:cxn ang="0">
                    <a:pos x="0" y="5"/>
                  </a:cxn>
                  <a:cxn ang="0">
                    <a:pos x="0" y="5"/>
                  </a:cxn>
                  <a:cxn ang="0">
                    <a:pos x="0" y="5"/>
                  </a:cxn>
                </a:cxnLst>
                <a:rect l="0" t="0" r="r" b="b"/>
                <a:pathLst>
                  <a:path w="39" h="197">
                    <a:moveTo>
                      <a:pt x="0" y="5"/>
                    </a:moveTo>
                    <a:lnTo>
                      <a:pt x="0" y="10"/>
                    </a:lnTo>
                    <a:lnTo>
                      <a:pt x="0" y="19"/>
                    </a:lnTo>
                    <a:lnTo>
                      <a:pt x="0" y="34"/>
                    </a:lnTo>
                    <a:lnTo>
                      <a:pt x="0" y="53"/>
                    </a:lnTo>
                    <a:lnTo>
                      <a:pt x="0" y="67"/>
                    </a:lnTo>
                    <a:lnTo>
                      <a:pt x="0" y="87"/>
                    </a:lnTo>
                    <a:lnTo>
                      <a:pt x="0" y="101"/>
                    </a:lnTo>
                    <a:lnTo>
                      <a:pt x="0" y="115"/>
                    </a:lnTo>
                    <a:lnTo>
                      <a:pt x="0" y="125"/>
                    </a:lnTo>
                    <a:lnTo>
                      <a:pt x="0" y="139"/>
                    </a:lnTo>
                    <a:lnTo>
                      <a:pt x="5" y="154"/>
                    </a:lnTo>
                    <a:lnTo>
                      <a:pt x="5" y="168"/>
                    </a:lnTo>
                    <a:lnTo>
                      <a:pt x="5" y="178"/>
                    </a:lnTo>
                    <a:lnTo>
                      <a:pt x="10" y="187"/>
                    </a:lnTo>
                    <a:lnTo>
                      <a:pt x="15" y="197"/>
                    </a:lnTo>
                    <a:lnTo>
                      <a:pt x="20" y="197"/>
                    </a:lnTo>
                    <a:lnTo>
                      <a:pt x="24" y="192"/>
                    </a:lnTo>
                    <a:lnTo>
                      <a:pt x="29" y="187"/>
                    </a:lnTo>
                    <a:lnTo>
                      <a:pt x="34" y="178"/>
                    </a:lnTo>
                    <a:lnTo>
                      <a:pt x="34" y="168"/>
                    </a:lnTo>
                    <a:lnTo>
                      <a:pt x="34" y="154"/>
                    </a:lnTo>
                    <a:lnTo>
                      <a:pt x="39" y="144"/>
                    </a:lnTo>
                    <a:lnTo>
                      <a:pt x="39" y="130"/>
                    </a:lnTo>
                    <a:lnTo>
                      <a:pt x="39" y="115"/>
                    </a:lnTo>
                    <a:lnTo>
                      <a:pt x="39" y="101"/>
                    </a:lnTo>
                    <a:lnTo>
                      <a:pt x="39" y="82"/>
                    </a:lnTo>
                    <a:lnTo>
                      <a:pt x="34" y="63"/>
                    </a:lnTo>
                    <a:lnTo>
                      <a:pt x="34" y="43"/>
                    </a:lnTo>
                    <a:lnTo>
                      <a:pt x="34" y="29"/>
                    </a:lnTo>
                    <a:lnTo>
                      <a:pt x="34" y="15"/>
                    </a:lnTo>
                    <a:lnTo>
                      <a:pt x="34" y="5"/>
                    </a:lnTo>
                    <a:lnTo>
                      <a:pt x="34" y="0"/>
                    </a:lnTo>
                    <a:lnTo>
                      <a:pt x="34" y="0"/>
                    </a:lnTo>
                    <a:lnTo>
                      <a:pt x="34" y="0"/>
                    </a:lnTo>
                    <a:lnTo>
                      <a:pt x="29" y="0"/>
                    </a:lnTo>
                    <a:lnTo>
                      <a:pt x="29" y="5"/>
                    </a:lnTo>
                    <a:lnTo>
                      <a:pt x="24" y="5"/>
                    </a:lnTo>
                    <a:lnTo>
                      <a:pt x="24" y="5"/>
                    </a:lnTo>
                    <a:lnTo>
                      <a:pt x="20" y="5"/>
                    </a:lnTo>
                    <a:lnTo>
                      <a:pt x="20" y="5"/>
                    </a:lnTo>
                    <a:lnTo>
                      <a:pt x="15" y="5"/>
                    </a:lnTo>
                    <a:lnTo>
                      <a:pt x="15" y="5"/>
                    </a:lnTo>
                    <a:lnTo>
                      <a:pt x="10" y="5"/>
                    </a:lnTo>
                    <a:lnTo>
                      <a:pt x="5" y="5"/>
                    </a:lnTo>
                    <a:lnTo>
                      <a:pt x="5" y="5"/>
                    </a:lnTo>
                    <a:lnTo>
                      <a:pt x="0" y="5"/>
                    </a:lnTo>
                    <a:lnTo>
                      <a:pt x="0" y="5"/>
                    </a:lnTo>
                    <a:lnTo>
                      <a:pt x="0" y="5"/>
                    </a:lnTo>
                    <a:close/>
                  </a:path>
                </a:pathLst>
              </a:custGeom>
              <a:solidFill>
                <a:srgbClr val="E7AC5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34" name="Freeform 310"/>
              <p:cNvSpPr>
                <a:spLocks/>
              </p:cNvSpPr>
              <p:nvPr/>
            </p:nvSpPr>
            <p:spPr bwMode="auto">
              <a:xfrm>
                <a:off x="2429" y="10779"/>
                <a:ext cx="29" cy="187"/>
              </a:xfrm>
              <a:custGeom>
                <a:avLst/>
                <a:gdLst/>
                <a:ahLst/>
                <a:cxnLst>
                  <a:cxn ang="0">
                    <a:pos x="0" y="111"/>
                  </a:cxn>
                  <a:cxn ang="0">
                    <a:pos x="0" y="101"/>
                  </a:cxn>
                  <a:cxn ang="0">
                    <a:pos x="0" y="87"/>
                  </a:cxn>
                  <a:cxn ang="0">
                    <a:pos x="0" y="67"/>
                  </a:cxn>
                  <a:cxn ang="0">
                    <a:pos x="0" y="48"/>
                  </a:cxn>
                  <a:cxn ang="0">
                    <a:pos x="0" y="34"/>
                  </a:cxn>
                  <a:cxn ang="0">
                    <a:pos x="0" y="19"/>
                  </a:cxn>
                  <a:cxn ang="0">
                    <a:pos x="0" y="10"/>
                  </a:cxn>
                  <a:cxn ang="0">
                    <a:pos x="0" y="5"/>
                  </a:cxn>
                  <a:cxn ang="0">
                    <a:pos x="0" y="5"/>
                  </a:cxn>
                  <a:cxn ang="0">
                    <a:pos x="0" y="5"/>
                  </a:cxn>
                  <a:cxn ang="0">
                    <a:pos x="0" y="5"/>
                  </a:cxn>
                  <a:cxn ang="0">
                    <a:pos x="5" y="5"/>
                  </a:cxn>
                  <a:cxn ang="0">
                    <a:pos x="5" y="5"/>
                  </a:cxn>
                  <a:cxn ang="0">
                    <a:pos x="10" y="5"/>
                  </a:cxn>
                  <a:cxn ang="0">
                    <a:pos x="10" y="5"/>
                  </a:cxn>
                  <a:cxn ang="0">
                    <a:pos x="15" y="5"/>
                  </a:cxn>
                  <a:cxn ang="0">
                    <a:pos x="15" y="5"/>
                  </a:cxn>
                  <a:cxn ang="0">
                    <a:pos x="15" y="5"/>
                  </a:cxn>
                  <a:cxn ang="0">
                    <a:pos x="19" y="5"/>
                  </a:cxn>
                  <a:cxn ang="0">
                    <a:pos x="19" y="5"/>
                  </a:cxn>
                  <a:cxn ang="0">
                    <a:pos x="24" y="5"/>
                  </a:cxn>
                  <a:cxn ang="0">
                    <a:pos x="24" y="0"/>
                  </a:cxn>
                  <a:cxn ang="0">
                    <a:pos x="24" y="0"/>
                  </a:cxn>
                  <a:cxn ang="0">
                    <a:pos x="29" y="0"/>
                  </a:cxn>
                  <a:cxn ang="0">
                    <a:pos x="29" y="5"/>
                  </a:cxn>
                  <a:cxn ang="0">
                    <a:pos x="29" y="15"/>
                  </a:cxn>
                  <a:cxn ang="0">
                    <a:pos x="29" y="29"/>
                  </a:cxn>
                  <a:cxn ang="0">
                    <a:pos x="29" y="43"/>
                  </a:cxn>
                  <a:cxn ang="0">
                    <a:pos x="29" y="63"/>
                  </a:cxn>
                  <a:cxn ang="0">
                    <a:pos x="29" y="77"/>
                  </a:cxn>
                  <a:cxn ang="0">
                    <a:pos x="29" y="96"/>
                  </a:cxn>
                  <a:cxn ang="0">
                    <a:pos x="29" y="111"/>
                  </a:cxn>
                  <a:cxn ang="0">
                    <a:pos x="29" y="125"/>
                  </a:cxn>
                  <a:cxn ang="0">
                    <a:pos x="29" y="139"/>
                  </a:cxn>
                  <a:cxn ang="0">
                    <a:pos x="29" y="149"/>
                  </a:cxn>
                  <a:cxn ang="0">
                    <a:pos x="29" y="163"/>
                  </a:cxn>
                  <a:cxn ang="0">
                    <a:pos x="24" y="173"/>
                  </a:cxn>
                  <a:cxn ang="0">
                    <a:pos x="24" y="178"/>
                  </a:cxn>
                  <a:cxn ang="0">
                    <a:pos x="19" y="183"/>
                  </a:cxn>
                  <a:cxn ang="0">
                    <a:pos x="15" y="187"/>
                  </a:cxn>
                  <a:cxn ang="0">
                    <a:pos x="10" y="187"/>
                  </a:cxn>
                  <a:cxn ang="0">
                    <a:pos x="5" y="178"/>
                  </a:cxn>
                  <a:cxn ang="0">
                    <a:pos x="5" y="173"/>
                  </a:cxn>
                  <a:cxn ang="0">
                    <a:pos x="5" y="159"/>
                  </a:cxn>
                  <a:cxn ang="0">
                    <a:pos x="0" y="149"/>
                  </a:cxn>
                  <a:cxn ang="0">
                    <a:pos x="0" y="135"/>
                  </a:cxn>
                  <a:cxn ang="0">
                    <a:pos x="0" y="120"/>
                  </a:cxn>
                  <a:cxn ang="0">
                    <a:pos x="0" y="111"/>
                  </a:cxn>
                </a:cxnLst>
                <a:rect l="0" t="0" r="r" b="b"/>
                <a:pathLst>
                  <a:path w="29" h="187">
                    <a:moveTo>
                      <a:pt x="0" y="111"/>
                    </a:moveTo>
                    <a:lnTo>
                      <a:pt x="0" y="101"/>
                    </a:lnTo>
                    <a:lnTo>
                      <a:pt x="0" y="87"/>
                    </a:lnTo>
                    <a:lnTo>
                      <a:pt x="0" y="67"/>
                    </a:lnTo>
                    <a:lnTo>
                      <a:pt x="0" y="48"/>
                    </a:lnTo>
                    <a:lnTo>
                      <a:pt x="0" y="34"/>
                    </a:lnTo>
                    <a:lnTo>
                      <a:pt x="0" y="19"/>
                    </a:lnTo>
                    <a:lnTo>
                      <a:pt x="0" y="10"/>
                    </a:lnTo>
                    <a:lnTo>
                      <a:pt x="0" y="5"/>
                    </a:lnTo>
                    <a:lnTo>
                      <a:pt x="0" y="5"/>
                    </a:lnTo>
                    <a:lnTo>
                      <a:pt x="0" y="5"/>
                    </a:lnTo>
                    <a:lnTo>
                      <a:pt x="0" y="5"/>
                    </a:lnTo>
                    <a:lnTo>
                      <a:pt x="5" y="5"/>
                    </a:lnTo>
                    <a:lnTo>
                      <a:pt x="5" y="5"/>
                    </a:lnTo>
                    <a:lnTo>
                      <a:pt x="10" y="5"/>
                    </a:lnTo>
                    <a:lnTo>
                      <a:pt x="10" y="5"/>
                    </a:lnTo>
                    <a:lnTo>
                      <a:pt x="15" y="5"/>
                    </a:lnTo>
                    <a:lnTo>
                      <a:pt x="15" y="5"/>
                    </a:lnTo>
                    <a:lnTo>
                      <a:pt x="15" y="5"/>
                    </a:lnTo>
                    <a:lnTo>
                      <a:pt x="19" y="5"/>
                    </a:lnTo>
                    <a:lnTo>
                      <a:pt x="19" y="5"/>
                    </a:lnTo>
                    <a:lnTo>
                      <a:pt x="24" y="5"/>
                    </a:lnTo>
                    <a:lnTo>
                      <a:pt x="24" y="0"/>
                    </a:lnTo>
                    <a:lnTo>
                      <a:pt x="24" y="0"/>
                    </a:lnTo>
                    <a:lnTo>
                      <a:pt x="29" y="0"/>
                    </a:lnTo>
                    <a:lnTo>
                      <a:pt x="29" y="5"/>
                    </a:lnTo>
                    <a:lnTo>
                      <a:pt x="29" y="15"/>
                    </a:lnTo>
                    <a:lnTo>
                      <a:pt x="29" y="29"/>
                    </a:lnTo>
                    <a:lnTo>
                      <a:pt x="29" y="43"/>
                    </a:lnTo>
                    <a:lnTo>
                      <a:pt x="29" y="63"/>
                    </a:lnTo>
                    <a:lnTo>
                      <a:pt x="29" y="77"/>
                    </a:lnTo>
                    <a:lnTo>
                      <a:pt x="29" y="96"/>
                    </a:lnTo>
                    <a:lnTo>
                      <a:pt x="29" y="111"/>
                    </a:lnTo>
                    <a:lnTo>
                      <a:pt x="29" y="125"/>
                    </a:lnTo>
                    <a:lnTo>
                      <a:pt x="29" y="139"/>
                    </a:lnTo>
                    <a:lnTo>
                      <a:pt x="29" y="149"/>
                    </a:lnTo>
                    <a:lnTo>
                      <a:pt x="29" y="163"/>
                    </a:lnTo>
                    <a:lnTo>
                      <a:pt x="24" y="173"/>
                    </a:lnTo>
                    <a:lnTo>
                      <a:pt x="24" y="178"/>
                    </a:lnTo>
                    <a:lnTo>
                      <a:pt x="19" y="183"/>
                    </a:lnTo>
                    <a:lnTo>
                      <a:pt x="15" y="187"/>
                    </a:lnTo>
                    <a:lnTo>
                      <a:pt x="10" y="187"/>
                    </a:lnTo>
                    <a:lnTo>
                      <a:pt x="5" y="178"/>
                    </a:lnTo>
                    <a:lnTo>
                      <a:pt x="5" y="173"/>
                    </a:lnTo>
                    <a:lnTo>
                      <a:pt x="5" y="159"/>
                    </a:lnTo>
                    <a:lnTo>
                      <a:pt x="0" y="149"/>
                    </a:lnTo>
                    <a:lnTo>
                      <a:pt x="0" y="135"/>
                    </a:lnTo>
                    <a:lnTo>
                      <a:pt x="0" y="120"/>
                    </a:lnTo>
                    <a:lnTo>
                      <a:pt x="0" y="111"/>
                    </a:lnTo>
                    <a:close/>
                  </a:path>
                </a:pathLst>
              </a:custGeom>
              <a:solidFill>
                <a:srgbClr val="E9AF6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35" name="Freeform 311"/>
              <p:cNvSpPr>
                <a:spLocks/>
              </p:cNvSpPr>
              <p:nvPr/>
            </p:nvSpPr>
            <p:spPr bwMode="auto">
              <a:xfrm>
                <a:off x="2429" y="10779"/>
                <a:ext cx="29" cy="178"/>
              </a:xfrm>
              <a:custGeom>
                <a:avLst/>
                <a:gdLst/>
                <a:ahLst/>
                <a:cxnLst>
                  <a:cxn ang="0">
                    <a:pos x="5" y="111"/>
                  </a:cxn>
                  <a:cxn ang="0">
                    <a:pos x="5" y="96"/>
                  </a:cxn>
                  <a:cxn ang="0">
                    <a:pos x="0" y="82"/>
                  </a:cxn>
                  <a:cxn ang="0">
                    <a:pos x="0" y="67"/>
                  </a:cxn>
                  <a:cxn ang="0">
                    <a:pos x="0" y="48"/>
                  </a:cxn>
                  <a:cxn ang="0">
                    <a:pos x="0" y="34"/>
                  </a:cxn>
                  <a:cxn ang="0">
                    <a:pos x="0" y="19"/>
                  </a:cxn>
                  <a:cxn ang="0">
                    <a:pos x="0" y="10"/>
                  </a:cxn>
                  <a:cxn ang="0">
                    <a:pos x="0" y="5"/>
                  </a:cxn>
                  <a:cxn ang="0">
                    <a:pos x="0" y="5"/>
                  </a:cxn>
                  <a:cxn ang="0">
                    <a:pos x="5" y="5"/>
                  </a:cxn>
                  <a:cxn ang="0">
                    <a:pos x="5" y="5"/>
                  </a:cxn>
                  <a:cxn ang="0">
                    <a:pos x="5" y="5"/>
                  </a:cxn>
                  <a:cxn ang="0">
                    <a:pos x="10" y="5"/>
                  </a:cxn>
                  <a:cxn ang="0">
                    <a:pos x="10" y="5"/>
                  </a:cxn>
                  <a:cxn ang="0">
                    <a:pos x="10" y="5"/>
                  </a:cxn>
                  <a:cxn ang="0">
                    <a:pos x="15" y="5"/>
                  </a:cxn>
                  <a:cxn ang="0">
                    <a:pos x="15" y="5"/>
                  </a:cxn>
                  <a:cxn ang="0">
                    <a:pos x="15" y="5"/>
                  </a:cxn>
                  <a:cxn ang="0">
                    <a:pos x="19" y="5"/>
                  </a:cxn>
                  <a:cxn ang="0">
                    <a:pos x="19" y="5"/>
                  </a:cxn>
                  <a:cxn ang="0">
                    <a:pos x="19" y="5"/>
                  </a:cxn>
                  <a:cxn ang="0">
                    <a:pos x="24" y="0"/>
                  </a:cxn>
                  <a:cxn ang="0">
                    <a:pos x="24" y="0"/>
                  </a:cxn>
                  <a:cxn ang="0">
                    <a:pos x="24" y="0"/>
                  </a:cxn>
                  <a:cxn ang="0">
                    <a:pos x="24" y="5"/>
                  </a:cxn>
                  <a:cxn ang="0">
                    <a:pos x="24" y="15"/>
                  </a:cxn>
                  <a:cxn ang="0">
                    <a:pos x="24" y="24"/>
                  </a:cxn>
                  <a:cxn ang="0">
                    <a:pos x="24" y="43"/>
                  </a:cxn>
                  <a:cxn ang="0">
                    <a:pos x="24" y="58"/>
                  </a:cxn>
                  <a:cxn ang="0">
                    <a:pos x="24" y="77"/>
                  </a:cxn>
                  <a:cxn ang="0">
                    <a:pos x="29" y="96"/>
                  </a:cxn>
                  <a:cxn ang="0">
                    <a:pos x="29" y="111"/>
                  </a:cxn>
                  <a:cxn ang="0">
                    <a:pos x="29" y="125"/>
                  </a:cxn>
                  <a:cxn ang="0">
                    <a:pos x="29" y="135"/>
                  </a:cxn>
                  <a:cxn ang="0">
                    <a:pos x="24" y="144"/>
                  </a:cxn>
                  <a:cxn ang="0">
                    <a:pos x="24" y="154"/>
                  </a:cxn>
                  <a:cxn ang="0">
                    <a:pos x="24" y="163"/>
                  </a:cxn>
                  <a:cxn ang="0">
                    <a:pos x="19" y="168"/>
                  </a:cxn>
                  <a:cxn ang="0">
                    <a:pos x="19" y="173"/>
                  </a:cxn>
                  <a:cxn ang="0">
                    <a:pos x="15" y="178"/>
                  </a:cxn>
                  <a:cxn ang="0">
                    <a:pos x="10" y="178"/>
                  </a:cxn>
                  <a:cxn ang="0">
                    <a:pos x="10" y="173"/>
                  </a:cxn>
                  <a:cxn ang="0">
                    <a:pos x="5" y="163"/>
                  </a:cxn>
                  <a:cxn ang="0">
                    <a:pos x="5" y="154"/>
                  </a:cxn>
                  <a:cxn ang="0">
                    <a:pos x="5" y="139"/>
                  </a:cxn>
                  <a:cxn ang="0">
                    <a:pos x="5" y="130"/>
                  </a:cxn>
                  <a:cxn ang="0">
                    <a:pos x="5" y="120"/>
                  </a:cxn>
                  <a:cxn ang="0">
                    <a:pos x="5" y="111"/>
                  </a:cxn>
                </a:cxnLst>
                <a:rect l="0" t="0" r="r" b="b"/>
                <a:pathLst>
                  <a:path w="29" h="178">
                    <a:moveTo>
                      <a:pt x="5" y="111"/>
                    </a:moveTo>
                    <a:lnTo>
                      <a:pt x="5" y="96"/>
                    </a:lnTo>
                    <a:lnTo>
                      <a:pt x="0" y="82"/>
                    </a:lnTo>
                    <a:lnTo>
                      <a:pt x="0" y="67"/>
                    </a:lnTo>
                    <a:lnTo>
                      <a:pt x="0" y="48"/>
                    </a:lnTo>
                    <a:lnTo>
                      <a:pt x="0" y="34"/>
                    </a:lnTo>
                    <a:lnTo>
                      <a:pt x="0" y="19"/>
                    </a:lnTo>
                    <a:lnTo>
                      <a:pt x="0" y="10"/>
                    </a:lnTo>
                    <a:lnTo>
                      <a:pt x="0" y="5"/>
                    </a:lnTo>
                    <a:lnTo>
                      <a:pt x="0" y="5"/>
                    </a:lnTo>
                    <a:lnTo>
                      <a:pt x="5" y="5"/>
                    </a:lnTo>
                    <a:lnTo>
                      <a:pt x="5" y="5"/>
                    </a:lnTo>
                    <a:lnTo>
                      <a:pt x="5" y="5"/>
                    </a:lnTo>
                    <a:lnTo>
                      <a:pt x="10" y="5"/>
                    </a:lnTo>
                    <a:lnTo>
                      <a:pt x="10" y="5"/>
                    </a:lnTo>
                    <a:lnTo>
                      <a:pt x="10" y="5"/>
                    </a:lnTo>
                    <a:lnTo>
                      <a:pt x="15" y="5"/>
                    </a:lnTo>
                    <a:lnTo>
                      <a:pt x="15" y="5"/>
                    </a:lnTo>
                    <a:lnTo>
                      <a:pt x="15" y="5"/>
                    </a:lnTo>
                    <a:lnTo>
                      <a:pt x="19" y="5"/>
                    </a:lnTo>
                    <a:lnTo>
                      <a:pt x="19" y="5"/>
                    </a:lnTo>
                    <a:lnTo>
                      <a:pt x="19" y="5"/>
                    </a:lnTo>
                    <a:lnTo>
                      <a:pt x="24" y="0"/>
                    </a:lnTo>
                    <a:lnTo>
                      <a:pt x="24" y="0"/>
                    </a:lnTo>
                    <a:lnTo>
                      <a:pt x="24" y="0"/>
                    </a:lnTo>
                    <a:lnTo>
                      <a:pt x="24" y="5"/>
                    </a:lnTo>
                    <a:lnTo>
                      <a:pt x="24" y="15"/>
                    </a:lnTo>
                    <a:lnTo>
                      <a:pt x="24" y="24"/>
                    </a:lnTo>
                    <a:lnTo>
                      <a:pt x="24" y="43"/>
                    </a:lnTo>
                    <a:lnTo>
                      <a:pt x="24" y="58"/>
                    </a:lnTo>
                    <a:lnTo>
                      <a:pt x="24" y="77"/>
                    </a:lnTo>
                    <a:lnTo>
                      <a:pt x="29" y="96"/>
                    </a:lnTo>
                    <a:lnTo>
                      <a:pt x="29" y="111"/>
                    </a:lnTo>
                    <a:lnTo>
                      <a:pt x="29" y="125"/>
                    </a:lnTo>
                    <a:lnTo>
                      <a:pt x="29" y="135"/>
                    </a:lnTo>
                    <a:lnTo>
                      <a:pt x="24" y="144"/>
                    </a:lnTo>
                    <a:lnTo>
                      <a:pt x="24" y="154"/>
                    </a:lnTo>
                    <a:lnTo>
                      <a:pt x="24" y="163"/>
                    </a:lnTo>
                    <a:lnTo>
                      <a:pt x="19" y="168"/>
                    </a:lnTo>
                    <a:lnTo>
                      <a:pt x="19" y="173"/>
                    </a:lnTo>
                    <a:lnTo>
                      <a:pt x="15" y="178"/>
                    </a:lnTo>
                    <a:lnTo>
                      <a:pt x="10" y="178"/>
                    </a:lnTo>
                    <a:lnTo>
                      <a:pt x="10" y="173"/>
                    </a:lnTo>
                    <a:lnTo>
                      <a:pt x="5" y="163"/>
                    </a:lnTo>
                    <a:lnTo>
                      <a:pt x="5" y="154"/>
                    </a:lnTo>
                    <a:lnTo>
                      <a:pt x="5" y="139"/>
                    </a:lnTo>
                    <a:lnTo>
                      <a:pt x="5" y="130"/>
                    </a:lnTo>
                    <a:lnTo>
                      <a:pt x="5" y="120"/>
                    </a:lnTo>
                    <a:lnTo>
                      <a:pt x="5" y="111"/>
                    </a:lnTo>
                    <a:close/>
                  </a:path>
                </a:pathLst>
              </a:custGeom>
              <a:solidFill>
                <a:srgbClr val="EDB26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36" name="Freeform 312"/>
              <p:cNvSpPr>
                <a:spLocks/>
              </p:cNvSpPr>
              <p:nvPr/>
            </p:nvSpPr>
            <p:spPr bwMode="auto">
              <a:xfrm>
                <a:off x="2434" y="10784"/>
                <a:ext cx="19" cy="163"/>
              </a:xfrm>
              <a:custGeom>
                <a:avLst/>
                <a:gdLst/>
                <a:ahLst/>
                <a:cxnLst>
                  <a:cxn ang="0">
                    <a:pos x="0" y="101"/>
                  </a:cxn>
                  <a:cxn ang="0">
                    <a:pos x="0" y="91"/>
                  </a:cxn>
                  <a:cxn ang="0">
                    <a:pos x="0" y="77"/>
                  </a:cxn>
                  <a:cxn ang="0">
                    <a:pos x="0" y="58"/>
                  </a:cxn>
                  <a:cxn ang="0">
                    <a:pos x="0" y="43"/>
                  </a:cxn>
                  <a:cxn ang="0">
                    <a:pos x="0" y="24"/>
                  </a:cxn>
                  <a:cxn ang="0">
                    <a:pos x="0" y="14"/>
                  </a:cxn>
                  <a:cxn ang="0">
                    <a:pos x="0" y="5"/>
                  </a:cxn>
                  <a:cxn ang="0">
                    <a:pos x="0" y="0"/>
                  </a:cxn>
                  <a:cxn ang="0">
                    <a:pos x="0" y="0"/>
                  </a:cxn>
                  <a:cxn ang="0">
                    <a:pos x="0" y="0"/>
                  </a:cxn>
                  <a:cxn ang="0">
                    <a:pos x="0" y="0"/>
                  </a:cxn>
                  <a:cxn ang="0">
                    <a:pos x="5" y="0"/>
                  </a:cxn>
                  <a:cxn ang="0">
                    <a:pos x="5" y="0"/>
                  </a:cxn>
                  <a:cxn ang="0">
                    <a:pos x="5" y="0"/>
                  </a:cxn>
                  <a:cxn ang="0">
                    <a:pos x="5" y="0"/>
                  </a:cxn>
                  <a:cxn ang="0">
                    <a:pos x="10" y="0"/>
                  </a:cxn>
                  <a:cxn ang="0">
                    <a:pos x="10" y="0"/>
                  </a:cxn>
                  <a:cxn ang="0">
                    <a:pos x="10" y="0"/>
                  </a:cxn>
                  <a:cxn ang="0">
                    <a:pos x="10" y="0"/>
                  </a:cxn>
                  <a:cxn ang="0">
                    <a:pos x="14" y="0"/>
                  </a:cxn>
                  <a:cxn ang="0">
                    <a:pos x="14" y="0"/>
                  </a:cxn>
                  <a:cxn ang="0">
                    <a:pos x="14" y="0"/>
                  </a:cxn>
                  <a:cxn ang="0">
                    <a:pos x="14" y="0"/>
                  </a:cxn>
                  <a:cxn ang="0">
                    <a:pos x="14" y="0"/>
                  </a:cxn>
                  <a:cxn ang="0">
                    <a:pos x="14" y="0"/>
                  </a:cxn>
                  <a:cxn ang="0">
                    <a:pos x="14" y="10"/>
                  </a:cxn>
                  <a:cxn ang="0">
                    <a:pos x="19" y="19"/>
                  </a:cxn>
                  <a:cxn ang="0">
                    <a:pos x="19" y="34"/>
                  </a:cxn>
                  <a:cxn ang="0">
                    <a:pos x="19" y="53"/>
                  </a:cxn>
                  <a:cxn ang="0">
                    <a:pos x="19" y="67"/>
                  </a:cxn>
                  <a:cxn ang="0">
                    <a:pos x="19" y="86"/>
                  </a:cxn>
                  <a:cxn ang="0">
                    <a:pos x="19" y="101"/>
                  </a:cxn>
                  <a:cxn ang="0">
                    <a:pos x="19" y="115"/>
                  </a:cxn>
                  <a:cxn ang="0">
                    <a:pos x="19" y="125"/>
                  </a:cxn>
                  <a:cxn ang="0">
                    <a:pos x="19" y="134"/>
                  </a:cxn>
                  <a:cxn ang="0">
                    <a:pos x="19" y="144"/>
                  </a:cxn>
                  <a:cxn ang="0">
                    <a:pos x="19" y="154"/>
                  </a:cxn>
                  <a:cxn ang="0">
                    <a:pos x="14" y="158"/>
                  </a:cxn>
                  <a:cxn ang="0">
                    <a:pos x="14" y="158"/>
                  </a:cxn>
                  <a:cxn ang="0">
                    <a:pos x="10" y="163"/>
                  </a:cxn>
                  <a:cxn ang="0">
                    <a:pos x="10" y="158"/>
                  </a:cxn>
                  <a:cxn ang="0">
                    <a:pos x="5" y="158"/>
                  </a:cxn>
                  <a:cxn ang="0">
                    <a:pos x="5" y="149"/>
                  </a:cxn>
                  <a:cxn ang="0">
                    <a:pos x="5" y="139"/>
                  </a:cxn>
                  <a:cxn ang="0">
                    <a:pos x="5" y="130"/>
                  </a:cxn>
                  <a:cxn ang="0">
                    <a:pos x="5" y="120"/>
                  </a:cxn>
                  <a:cxn ang="0">
                    <a:pos x="0" y="110"/>
                  </a:cxn>
                  <a:cxn ang="0">
                    <a:pos x="0" y="101"/>
                  </a:cxn>
                </a:cxnLst>
                <a:rect l="0" t="0" r="r" b="b"/>
                <a:pathLst>
                  <a:path w="19" h="163">
                    <a:moveTo>
                      <a:pt x="0" y="101"/>
                    </a:moveTo>
                    <a:lnTo>
                      <a:pt x="0" y="91"/>
                    </a:lnTo>
                    <a:lnTo>
                      <a:pt x="0" y="77"/>
                    </a:lnTo>
                    <a:lnTo>
                      <a:pt x="0" y="58"/>
                    </a:lnTo>
                    <a:lnTo>
                      <a:pt x="0" y="43"/>
                    </a:lnTo>
                    <a:lnTo>
                      <a:pt x="0" y="24"/>
                    </a:lnTo>
                    <a:lnTo>
                      <a:pt x="0" y="14"/>
                    </a:lnTo>
                    <a:lnTo>
                      <a:pt x="0" y="5"/>
                    </a:lnTo>
                    <a:lnTo>
                      <a:pt x="0" y="0"/>
                    </a:lnTo>
                    <a:lnTo>
                      <a:pt x="0" y="0"/>
                    </a:lnTo>
                    <a:lnTo>
                      <a:pt x="0" y="0"/>
                    </a:lnTo>
                    <a:lnTo>
                      <a:pt x="0" y="0"/>
                    </a:lnTo>
                    <a:lnTo>
                      <a:pt x="5" y="0"/>
                    </a:lnTo>
                    <a:lnTo>
                      <a:pt x="5" y="0"/>
                    </a:lnTo>
                    <a:lnTo>
                      <a:pt x="5" y="0"/>
                    </a:lnTo>
                    <a:lnTo>
                      <a:pt x="5" y="0"/>
                    </a:lnTo>
                    <a:lnTo>
                      <a:pt x="10" y="0"/>
                    </a:lnTo>
                    <a:lnTo>
                      <a:pt x="10" y="0"/>
                    </a:lnTo>
                    <a:lnTo>
                      <a:pt x="10" y="0"/>
                    </a:lnTo>
                    <a:lnTo>
                      <a:pt x="10" y="0"/>
                    </a:lnTo>
                    <a:lnTo>
                      <a:pt x="14" y="0"/>
                    </a:lnTo>
                    <a:lnTo>
                      <a:pt x="14" y="0"/>
                    </a:lnTo>
                    <a:lnTo>
                      <a:pt x="14" y="0"/>
                    </a:lnTo>
                    <a:lnTo>
                      <a:pt x="14" y="0"/>
                    </a:lnTo>
                    <a:lnTo>
                      <a:pt x="14" y="0"/>
                    </a:lnTo>
                    <a:lnTo>
                      <a:pt x="14" y="0"/>
                    </a:lnTo>
                    <a:lnTo>
                      <a:pt x="14" y="10"/>
                    </a:lnTo>
                    <a:lnTo>
                      <a:pt x="19" y="19"/>
                    </a:lnTo>
                    <a:lnTo>
                      <a:pt x="19" y="34"/>
                    </a:lnTo>
                    <a:lnTo>
                      <a:pt x="19" y="53"/>
                    </a:lnTo>
                    <a:lnTo>
                      <a:pt x="19" y="67"/>
                    </a:lnTo>
                    <a:lnTo>
                      <a:pt x="19" y="86"/>
                    </a:lnTo>
                    <a:lnTo>
                      <a:pt x="19" y="101"/>
                    </a:lnTo>
                    <a:lnTo>
                      <a:pt x="19" y="115"/>
                    </a:lnTo>
                    <a:lnTo>
                      <a:pt x="19" y="125"/>
                    </a:lnTo>
                    <a:lnTo>
                      <a:pt x="19" y="134"/>
                    </a:lnTo>
                    <a:lnTo>
                      <a:pt x="19" y="144"/>
                    </a:lnTo>
                    <a:lnTo>
                      <a:pt x="19" y="154"/>
                    </a:lnTo>
                    <a:lnTo>
                      <a:pt x="14" y="158"/>
                    </a:lnTo>
                    <a:lnTo>
                      <a:pt x="14" y="158"/>
                    </a:lnTo>
                    <a:lnTo>
                      <a:pt x="10" y="163"/>
                    </a:lnTo>
                    <a:lnTo>
                      <a:pt x="10" y="158"/>
                    </a:lnTo>
                    <a:lnTo>
                      <a:pt x="5" y="158"/>
                    </a:lnTo>
                    <a:lnTo>
                      <a:pt x="5" y="149"/>
                    </a:lnTo>
                    <a:lnTo>
                      <a:pt x="5" y="139"/>
                    </a:lnTo>
                    <a:lnTo>
                      <a:pt x="5" y="130"/>
                    </a:lnTo>
                    <a:lnTo>
                      <a:pt x="5" y="120"/>
                    </a:lnTo>
                    <a:lnTo>
                      <a:pt x="0" y="110"/>
                    </a:lnTo>
                    <a:lnTo>
                      <a:pt x="0" y="101"/>
                    </a:lnTo>
                    <a:close/>
                  </a:path>
                </a:pathLst>
              </a:custGeom>
              <a:solidFill>
                <a:srgbClr val="EDB46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37" name="Freeform 313"/>
              <p:cNvSpPr>
                <a:spLocks/>
              </p:cNvSpPr>
              <p:nvPr/>
            </p:nvSpPr>
            <p:spPr bwMode="auto">
              <a:xfrm>
                <a:off x="2439" y="10784"/>
                <a:ext cx="9" cy="154"/>
              </a:xfrm>
              <a:custGeom>
                <a:avLst/>
                <a:gdLst/>
                <a:ahLst/>
                <a:cxnLst>
                  <a:cxn ang="0">
                    <a:pos x="0" y="96"/>
                  </a:cxn>
                  <a:cxn ang="0">
                    <a:pos x="0" y="86"/>
                  </a:cxn>
                  <a:cxn ang="0">
                    <a:pos x="0" y="72"/>
                  </a:cxn>
                  <a:cxn ang="0">
                    <a:pos x="0" y="58"/>
                  </a:cxn>
                  <a:cxn ang="0">
                    <a:pos x="0" y="38"/>
                  </a:cxn>
                  <a:cxn ang="0">
                    <a:pos x="0" y="24"/>
                  </a:cxn>
                  <a:cxn ang="0">
                    <a:pos x="0" y="14"/>
                  </a:cxn>
                  <a:cxn ang="0">
                    <a:pos x="0" y="5"/>
                  </a:cxn>
                  <a:cxn ang="0">
                    <a:pos x="0" y="0"/>
                  </a:cxn>
                  <a:cxn ang="0">
                    <a:pos x="0" y="0"/>
                  </a:cxn>
                  <a:cxn ang="0">
                    <a:pos x="0" y="0"/>
                  </a:cxn>
                  <a:cxn ang="0">
                    <a:pos x="0" y="0"/>
                  </a:cxn>
                  <a:cxn ang="0">
                    <a:pos x="0" y="0"/>
                  </a:cxn>
                  <a:cxn ang="0">
                    <a:pos x="0" y="0"/>
                  </a:cxn>
                  <a:cxn ang="0">
                    <a:pos x="0" y="0"/>
                  </a:cxn>
                  <a:cxn ang="0">
                    <a:pos x="0" y="0"/>
                  </a:cxn>
                  <a:cxn ang="0">
                    <a:pos x="5" y="0"/>
                  </a:cxn>
                  <a:cxn ang="0">
                    <a:pos x="5" y="0"/>
                  </a:cxn>
                  <a:cxn ang="0">
                    <a:pos x="5" y="0"/>
                  </a:cxn>
                  <a:cxn ang="0">
                    <a:pos x="5" y="0"/>
                  </a:cxn>
                  <a:cxn ang="0">
                    <a:pos x="5" y="0"/>
                  </a:cxn>
                  <a:cxn ang="0">
                    <a:pos x="5" y="0"/>
                  </a:cxn>
                  <a:cxn ang="0">
                    <a:pos x="9" y="0"/>
                  </a:cxn>
                  <a:cxn ang="0">
                    <a:pos x="9" y="0"/>
                  </a:cxn>
                  <a:cxn ang="0">
                    <a:pos x="9" y="0"/>
                  </a:cxn>
                  <a:cxn ang="0">
                    <a:pos x="9" y="0"/>
                  </a:cxn>
                  <a:cxn ang="0">
                    <a:pos x="9" y="10"/>
                  </a:cxn>
                  <a:cxn ang="0">
                    <a:pos x="9" y="19"/>
                  </a:cxn>
                  <a:cxn ang="0">
                    <a:pos x="9" y="34"/>
                  </a:cxn>
                  <a:cxn ang="0">
                    <a:pos x="9" y="48"/>
                  </a:cxn>
                  <a:cxn ang="0">
                    <a:pos x="9" y="67"/>
                  </a:cxn>
                  <a:cxn ang="0">
                    <a:pos x="9" y="82"/>
                  </a:cxn>
                  <a:cxn ang="0">
                    <a:pos x="9" y="101"/>
                  </a:cxn>
                  <a:cxn ang="0">
                    <a:pos x="9" y="110"/>
                  </a:cxn>
                  <a:cxn ang="0">
                    <a:pos x="9" y="125"/>
                  </a:cxn>
                  <a:cxn ang="0">
                    <a:pos x="9" y="130"/>
                  </a:cxn>
                  <a:cxn ang="0">
                    <a:pos x="9" y="139"/>
                  </a:cxn>
                  <a:cxn ang="0">
                    <a:pos x="9" y="144"/>
                  </a:cxn>
                  <a:cxn ang="0">
                    <a:pos x="9" y="149"/>
                  </a:cxn>
                  <a:cxn ang="0">
                    <a:pos x="9" y="149"/>
                  </a:cxn>
                  <a:cxn ang="0">
                    <a:pos x="5" y="154"/>
                  </a:cxn>
                  <a:cxn ang="0">
                    <a:pos x="5" y="149"/>
                  </a:cxn>
                  <a:cxn ang="0">
                    <a:pos x="5" y="149"/>
                  </a:cxn>
                  <a:cxn ang="0">
                    <a:pos x="5" y="144"/>
                  </a:cxn>
                  <a:cxn ang="0">
                    <a:pos x="0" y="134"/>
                  </a:cxn>
                  <a:cxn ang="0">
                    <a:pos x="0" y="125"/>
                  </a:cxn>
                  <a:cxn ang="0">
                    <a:pos x="0" y="115"/>
                  </a:cxn>
                  <a:cxn ang="0">
                    <a:pos x="0" y="106"/>
                  </a:cxn>
                  <a:cxn ang="0">
                    <a:pos x="0" y="96"/>
                  </a:cxn>
                </a:cxnLst>
                <a:rect l="0" t="0" r="r" b="b"/>
                <a:pathLst>
                  <a:path w="9" h="154">
                    <a:moveTo>
                      <a:pt x="0" y="96"/>
                    </a:moveTo>
                    <a:lnTo>
                      <a:pt x="0" y="86"/>
                    </a:lnTo>
                    <a:lnTo>
                      <a:pt x="0" y="72"/>
                    </a:lnTo>
                    <a:lnTo>
                      <a:pt x="0" y="58"/>
                    </a:lnTo>
                    <a:lnTo>
                      <a:pt x="0" y="38"/>
                    </a:lnTo>
                    <a:lnTo>
                      <a:pt x="0" y="24"/>
                    </a:lnTo>
                    <a:lnTo>
                      <a:pt x="0" y="14"/>
                    </a:lnTo>
                    <a:lnTo>
                      <a:pt x="0" y="5"/>
                    </a:lnTo>
                    <a:lnTo>
                      <a:pt x="0" y="0"/>
                    </a:lnTo>
                    <a:lnTo>
                      <a:pt x="0" y="0"/>
                    </a:lnTo>
                    <a:lnTo>
                      <a:pt x="0" y="0"/>
                    </a:lnTo>
                    <a:lnTo>
                      <a:pt x="0" y="0"/>
                    </a:lnTo>
                    <a:lnTo>
                      <a:pt x="0" y="0"/>
                    </a:lnTo>
                    <a:lnTo>
                      <a:pt x="0" y="0"/>
                    </a:lnTo>
                    <a:lnTo>
                      <a:pt x="0" y="0"/>
                    </a:lnTo>
                    <a:lnTo>
                      <a:pt x="0" y="0"/>
                    </a:lnTo>
                    <a:lnTo>
                      <a:pt x="5" y="0"/>
                    </a:lnTo>
                    <a:lnTo>
                      <a:pt x="5" y="0"/>
                    </a:lnTo>
                    <a:lnTo>
                      <a:pt x="5" y="0"/>
                    </a:lnTo>
                    <a:lnTo>
                      <a:pt x="5" y="0"/>
                    </a:lnTo>
                    <a:lnTo>
                      <a:pt x="5" y="0"/>
                    </a:lnTo>
                    <a:lnTo>
                      <a:pt x="5" y="0"/>
                    </a:lnTo>
                    <a:lnTo>
                      <a:pt x="9" y="0"/>
                    </a:lnTo>
                    <a:lnTo>
                      <a:pt x="9" y="0"/>
                    </a:lnTo>
                    <a:lnTo>
                      <a:pt x="9" y="0"/>
                    </a:lnTo>
                    <a:lnTo>
                      <a:pt x="9" y="0"/>
                    </a:lnTo>
                    <a:lnTo>
                      <a:pt x="9" y="10"/>
                    </a:lnTo>
                    <a:lnTo>
                      <a:pt x="9" y="19"/>
                    </a:lnTo>
                    <a:lnTo>
                      <a:pt x="9" y="34"/>
                    </a:lnTo>
                    <a:lnTo>
                      <a:pt x="9" y="48"/>
                    </a:lnTo>
                    <a:lnTo>
                      <a:pt x="9" y="67"/>
                    </a:lnTo>
                    <a:lnTo>
                      <a:pt x="9" y="82"/>
                    </a:lnTo>
                    <a:lnTo>
                      <a:pt x="9" y="101"/>
                    </a:lnTo>
                    <a:lnTo>
                      <a:pt x="9" y="110"/>
                    </a:lnTo>
                    <a:lnTo>
                      <a:pt x="9" y="125"/>
                    </a:lnTo>
                    <a:lnTo>
                      <a:pt x="9" y="130"/>
                    </a:lnTo>
                    <a:lnTo>
                      <a:pt x="9" y="139"/>
                    </a:lnTo>
                    <a:lnTo>
                      <a:pt x="9" y="144"/>
                    </a:lnTo>
                    <a:lnTo>
                      <a:pt x="9" y="149"/>
                    </a:lnTo>
                    <a:lnTo>
                      <a:pt x="9" y="149"/>
                    </a:lnTo>
                    <a:lnTo>
                      <a:pt x="5" y="154"/>
                    </a:lnTo>
                    <a:lnTo>
                      <a:pt x="5" y="149"/>
                    </a:lnTo>
                    <a:lnTo>
                      <a:pt x="5" y="149"/>
                    </a:lnTo>
                    <a:lnTo>
                      <a:pt x="5" y="144"/>
                    </a:lnTo>
                    <a:lnTo>
                      <a:pt x="0" y="134"/>
                    </a:lnTo>
                    <a:lnTo>
                      <a:pt x="0" y="125"/>
                    </a:lnTo>
                    <a:lnTo>
                      <a:pt x="0" y="115"/>
                    </a:lnTo>
                    <a:lnTo>
                      <a:pt x="0" y="106"/>
                    </a:lnTo>
                    <a:lnTo>
                      <a:pt x="0" y="96"/>
                    </a:lnTo>
                    <a:close/>
                  </a:path>
                </a:pathLst>
              </a:custGeom>
              <a:solidFill>
                <a:srgbClr val="F0B76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38" name="Freeform 314"/>
              <p:cNvSpPr>
                <a:spLocks/>
              </p:cNvSpPr>
              <p:nvPr/>
            </p:nvSpPr>
            <p:spPr bwMode="auto">
              <a:xfrm>
                <a:off x="2439" y="10784"/>
                <a:ext cx="9" cy="144"/>
              </a:xfrm>
              <a:custGeom>
                <a:avLst/>
                <a:gdLst/>
                <a:ahLst/>
                <a:cxnLst>
                  <a:cxn ang="0">
                    <a:pos x="0" y="0"/>
                  </a:cxn>
                  <a:cxn ang="0">
                    <a:pos x="0" y="5"/>
                  </a:cxn>
                  <a:cxn ang="0">
                    <a:pos x="0" y="10"/>
                  </a:cxn>
                  <a:cxn ang="0">
                    <a:pos x="0" y="24"/>
                  </a:cxn>
                  <a:cxn ang="0">
                    <a:pos x="0" y="38"/>
                  </a:cxn>
                  <a:cxn ang="0">
                    <a:pos x="5" y="53"/>
                  </a:cxn>
                  <a:cxn ang="0">
                    <a:pos x="5" y="67"/>
                  </a:cxn>
                  <a:cxn ang="0">
                    <a:pos x="5" y="82"/>
                  </a:cxn>
                  <a:cxn ang="0">
                    <a:pos x="5" y="96"/>
                  </a:cxn>
                  <a:cxn ang="0">
                    <a:pos x="5" y="106"/>
                  </a:cxn>
                  <a:cxn ang="0">
                    <a:pos x="5" y="110"/>
                  </a:cxn>
                  <a:cxn ang="0">
                    <a:pos x="5" y="120"/>
                  </a:cxn>
                  <a:cxn ang="0">
                    <a:pos x="5" y="130"/>
                  </a:cxn>
                  <a:cxn ang="0">
                    <a:pos x="5" y="134"/>
                  </a:cxn>
                  <a:cxn ang="0">
                    <a:pos x="5" y="139"/>
                  </a:cxn>
                  <a:cxn ang="0">
                    <a:pos x="5" y="139"/>
                  </a:cxn>
                  <a:cxn ang="0">
                    <a:pos x="5" y="144"/>
                  </a:cxn>
                  <a:cxn ang="0">
                    <a:pos x="9" y="144"/>
                  </a:cxn>
                  <a:cxn ang="0">
                    <a:pos x="9" y="139"/>
                  </a:cxn>
                  <a:cxn ang="0">
                    <a:pos x="9" y="139"/>
                  </a:cxn>
                  <a:cxn ang="0">
                    <a:pos x="9" y="134"/>
                  </a:cxn>
                  <a:cxn ang="0">
                    <a:pos x="9" y="125"/>
                  </a:cxn>
                  <a:cxn ang="0">
                    <a:pos x="9" y="120"/>
                  </a:cxn>
                  <a:cxn ang="0">
                    <a:pos x="9" y="110"/>
                  </a:cxn>
                  <a:cxn ang="0">
                    <a:pos x="9" y="96"/>
                  </a:cxn>
                  <a:cxn ang="0">
                    <a:pos x="9" y="82"/>
                  </a:cxn>
                  <a:cxn ang="0">
                    <a:pos x="9" y="62"/>
                  </a:cxn>
                  <a:cxn ang="0">
                    <a:pos x="9" y="48"/>
                  </a:cxn>
                  <a:cxn ang="0">
                    <a:pos x="5" y="34"/>
                  </a:cxn>
                  <a:cxn ang="0">
                    <a:pos x="5" y="19"/>
                  </a:cxn>
                  <a:cxn ang="0">
                    <a:pos x="5" y="10"/>
                  </a:cxn>
                  <a:cxn ang="0">
                    <a:pos x="5" y="0"/>
                  </a:cxn>
                  <a:cxn ang="0">
                    <a:pos x="5" y="0"/>
                  </a:cxn>
                  <a:cxn ang="0">
                    <a:pos x="5" y="0"/>
                  </a:cxn>
                  <a:cxn ang="0">
                    <a:pos x="5" y="0"/>
                  </a:cxn>
                  <a:cxn ang="0">
                    <a:pos x="5" y="0"/>
                  </a:cxn>
                  <a:cxn ang="0">
                    <a:pos x="5" y="0"/>
                  </a:cxn>
                  <a:cxn ang="0">
                    <a:pos x="5" y="0"/>
                  </a:cxn>
                  <a:cxn ang="0">
                    <a:pos x="5" y="0"/>
                  </a:cxn>
                  <a:cxn ang="0">
                    <a:pos x="5" y="0"/>
                  </a:cxn>
                  <a:cxn ang="0">
                    <a:pos x="5" y="0"/>
                  </a:cxn>
                  <a:cxn ang="0">
                    <a:pos x="5" y="0"/>
                  </a:cxn>
                  <a:cxn ang="0">
                    <a:pos x="0" y="0"/>
                  </a:cxn>
                  <a:cxn ang="0">
                    <a:pos x="0" y="0"/>
                  </a:cxn>
                  <a:cxn ang="0">
                    <a:pos x="0" y="0"/>
                  </a:cxn>
                  <a:cxn ang="0">
                    <a:pos x="0" y="0"/>
                  </a:cxn>
                  <a:cxn ang="0">
                    <a:pos x="0" y="0"/>
                  </a:cxn>
                  <a:cxn ang="0">
                    <a:pos x="0" y="0"/>
                  </a:cxn>
                  <a:cxn ang="0">
                    <a:pos x="0" y="0"/>
                  </a:cxn>
                </a:cxnLst>
                <a:rect l="0" t="0" r="r" b="b"/>
                <a:pathLst>
                  <a:path w="9" h="144">
                    <a:moveTo>
                      <a:pt x="0" y="0"/>
                    </a:moveTo>
                    <a:lnTo>
                      <a:pt x="0" y="5"/>
                    </a:lnTo>
                    <a:lnTo>
                      <a:pt x="0" y="10"/>
                    </a:lnTo>
                    <a:lnTo>
                      <a:pt x="0" y="24"/>
                    </a:lnTo>
                    <a:lnTo>
                      <a:pt x="0" y="38"/>
                    </a:lnTo>
                    <a:lnTo>
                      <a:pt x="5" y="53"/>
                    </a:lnTo>
                    <a:lnTo>
                      <a:pt x="5" y="67"/>
                    </a:lnTo>
                    <a:lnTo>
                      <a:pt x="5" y="82"/>
                    </a:lnTo>
                    <a:lnTo>
                      <a:pt x="5" y="96"/>
                    </a:lnTo>
                    <a:lnTo>
                      <a:pt x="5" y="106"/>
                    </a:lnTo>
                    <a:lnTo>
                      <a:pt x="5" y="110"/>
                    </a:lnTo>
                    <a:lnTo>
                      <a:pt x="5" y="120"/>
                    </a:lnTo>
                    <a:lnTo>
                      <a:pt x="5" y="130"/>
                    </a:lnTo>
                    <a:lnTo>
                      <a:pt x="5" y="134"/>
                    </a:lnTo>
                    <a:lnTo>
                      <a:pt x="5" y="139"/>
                    </a:lnTo>
                    <a:lnTo>
                      <a:pt x="5" y="139"/>
                    </a:lnTo>
                    <a:lnTo>
                      <a:pt x="5" y="144"/>
                    </a:lnTo>
                    <a:lnTo>
                      <a:pt x="9" y="144"/>
                    </a:lnTo>
                    <a:lnTo>
                      <a:pt x="9" y="139"/>
                    </a:lnTo>
                    <a:lnTo>
                      <a:pt x="9" y="139"/>
                    </a:lnTo>
                    <a:lnTo>
                      <a:pt x="9" y="134"/>
                    </a:lnTo>
                    <a:lnTo>
                      <a:pt x="9" y="125"/>
                    </a:lnTo>
                    <a:lnTo>
                      <a:pt x="9" y="120"/>
                    </a:lnTo>
                    <a:lnTo>
                      <a:pt x="9" y="110"/>
                    </a:lnTo>
                    <a:lnTo>
                      <a:pt x="9" y="96"/>
                    </a:lnTo>
                    <a:lnTo>
                      <a:pt x="9" y="82"/>
                    </a:lnTo>
                    <a:lnTo>
                      <a:pt x="9" y="62"/>
                    </a:lnTo>
                    <a:lnTo>
                      <a:pt x="9" y="48"/>
                    </a:lnTo>
                    <a:lnTo>
                      <a:pt x="5" y="34"/>
                    </a:lnTo>
                    <a:lnTo>
                      <a:pt x="5" y="19"/>
                    </a:lnTo>
                    <a:lnTo>
                      <a:pt x="5" y="10"/>
                    </a:lnTo>
                    <a:lnTo>
                      <a:pt x="5" y="0"/>
                    </a:lnTo>
                    <a:lnTo>
                      <a:pt x="5" y="0"/>
                    </a:lnTo>
                    <a:lnTo>
                      <a:pt x="5" y="0"/>
                    </a:lnTo>
                    <a:lnTo>
                      <a:pt x="5" y="0"/>
                    </a:lnTo>
                    <a:lnTo>
                      <a:pt x="5" y="0"/>
                    </a:lnTo>
                    <a:lnTo>
                      <a:pt x="5" y="0"/>
                    </a:lnTo>
                    <a:lnTo>
                      <a:pt x="5" y="0"/>
                    </a:lnTo>
                    <a:lnTo>
                      <a:pt x="5" y="0"/>
                    </a:lnTo>
                    <a:lnTo>
                      <a:pt x="5" y="0"/>
                    </a:lnTo>
                    <a:lnTo>
                      <a:pt x="5" y="0"/>
                    </a:lnTo>
                    <a:lnTo>
                      <a:pt x="5" y="0"/>
                    </a:lnTo>
                    <a:lnTo>
                      <a:pt x="0" y="0"/>
                    </a:lnTo>
                    <a:lnTo>
                      <a:pt x="0" y="0"/>
                    </a:lnTo>
                    <a:lnTo>
                      <a:pt x="0" y="0"/>
                    </a:lnTo>
                    <a:lnTo>
                      <a:pt x="0" y="0"/>
                    </a:lnTo>
                    <a:lnTo>
                      <a:pt x="0" y="0"/>
                    </a:lnTo>
                    <a:lnTo>
                      <a:pt x="0" y="0"/>
                    </a:lnTo>
                    <a:lnTo>
                      <a:pt x="0" y="0"/>
                    </a:lnTo>
                    <a:close/>
                  </a:path>
                </a:pathLst>
              </a:custGeom>
              <a:solidFill>
                <a:srgbClr val="F4BA6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39" name="Freeform 315"/>
              <p:cNvSpPr>
                <a:spLocks/>
              </p:cNvSpPr>
              <p:nvPr/>
            </p:nvSpPr>
            <p:spPr bwMode="auto">
              <a:xfrm>
                <a:off x="2276" y="10703"/>
                <a:ext cx="206" cy="383"/>
              </a:xfrm>
              <a:custGeom>
                <a:avLst/>
                <a:gdLst/>
                <a:ahLst/>
                <a:cxnLst>
                  <a:cxn ang="0">
                    <a:pos x="192" y="9"/>
                  </a:cxn>
                  <a:cxn ang="0">
                    <a:pos x="201" y="81"/>
                  </a:cxn>
                  <a:cxn ang="0">
                    <a:pos x="206" y="187"/>
                  </a:cxn>
                  <a:cxn ang="0">
                    <a:pos x="206" y="302"/>
                  </a:cxn>
                  <a:cxn ang="0">
                    <a:pos x="201" y="354"/>
                  </a:cxn>
                  <a:cxn ang="0">
                    <a:pos x="201" y="354"/>
                  </a:cxn>
                  <a:cxn ang="0">
                    <a:pos x="201" y="354"/>
                  </a:cxn>
                  <a:cxn ang="0">
                    <a:pos x="201" y="359"/>
                  </a:cxn>
                  <a:cxn ang="0">
                    <a:pos x="196" y="359"/>
                  </a:cxn>
                  <a:cxn ang="0">
                    <a:pos x="196" y="359"/>
                  </a:cxn>
                  <a:cxn ang="0">
                    <a:pos x="196" y="359"/>
                  </a:cxn>
                  <a:cxn ang="0">
                    <a:pos x="196" y="364"/>
                  </a:cxn>
                  <a:cxn ang="0">
                    <a:pos x="192" y="364"/>
                  </a:cxn>
                  <a:cxn ang="0">
                    <a:pos x="177" y="374"/>
                  </a:cxn>
                  <a:cxn ang="0">
                    <a:pos x="153" y="378"/>
                  </a:cxn>
                  <a:cxn ang="0">
                    <a:pos x="124" y="383"/>
                  </a:cxn>
                  <a:cxn ang="0">
                    <a:pos x="86" y="383"/>
                  </a:cxn>
                  <a:cxn ang="0">
                    <a:pos x="57" y="383"/>
                  </a:cxn>
                  <a:cxn ang="0">
                    <a:pos x="33" y="374"/>
                  </a:cxn>
                  <a:cxn ang="0">
                    <a:pos x="19" y="369"/>
                  </a:cxn>
                  <a:cxn ang="0">
                    <a:pos x="9" y="364"/>
                  </a:cxn>
                  <a:cxn ang="0">
                    <a:pos x="9" y="359"/>
                  </a:cxn>
                  <a:cxn ang="0">
                    <a:pos x="9" y="359"/>
                  </a:cxn>
                  <a:cxn ang="0">
                    <a:pos x="4" y="359"/>
                  </a:cxn>
                  <a:cxn ang="0">
                    <a:pos x="4" y="359"/>
                  </a:cxn>
                  <a:cxn ang="0">
                    <a:pos x="4" y="354"/>
                  </a:cxn>
                  <a:cxn ang="0">
                    <a:pos x="4" y="354"/>
                  </a:cxn>
                  <a:cxn ang="0">
                    <a:pos x="4" y="350"/>
                  </a:cxn>
                  <a:cxn ang="0">
                    <a:pos x="0" y="302"/>
                  </a:cxn>
                  <a:cxn ang="0">
                    <a:pos x="0" y="187"/>
                  </a:cxn>
                  <a:cxn ang="0">
                    <a:pos x="4" y="81"/>
                  </a:cxn>
                  <a:cxn ang="0">
                    <a:pos x="14" y="9"/>
                  </a:cxn>
                </a:cxnLst>
                <a:rect l="0" t="0" r="r" b="b"/>
                <a:pathLst>
                  <a:path w="206" h="383">
                    <a:moveTo>
                      <a:pt x="192" y="0"/>
                    </a:moveTo>
                    <a:lnTo>
                      <a:pt x="192" y="9"/>
                    </a:lnTo>
                    <a:lnTo>
                      <a:pt x="196" y="38"/>
                    </a:lnTo>
                    <a:lnTo>
                      <a:pt x="201" y="81"/>
                    </a:lnTo>
                    <a:lnTo>
                      <a:pt x="201" y="129"/>
                    </a:lnTo>
                    <a:lnTo>
                      <a:pt x="206" y="187"/>
                    </a:lnTo>
                    <a:lnTo>
                      <a:pt x="206" y="249"/>
                    </a:lnTo>
                    <a:lnTo>
                      <a:pt x="206" y="302"/>
                    </a:lnTo>
                    <a:lnTo>
                      <a:pt x="201" y="354"/>
                    </a:lnTo>
                    <a:lnTo>
                      <a:pt x="201" y="354"/>
                    </a:lnTo>
                    <a:lnTo>
                      <a:pt x="201" y="354"/>
                    </a:lnTo>
                    <a:lnTo>
                      <a:pt x="201" y="354"/>
                    </a:lnTo>
                    <a:lnTo>
                      <a:pt x="201" y="354"/>
                    </a:lnTo>
                    <a:lnTo>
                      <a:pt x="201" y="354"/>
                    </a:lnTo>
                    <a:lnTo>
                      <a:pt x="201" y="359"/>
                    </a:lnTo>
                    <a:lnTo>
                      <a:pt x="201" y="359"/>
                    </a:lnTo>
                    <a:lnTo>
                      <a:pt x="196" y="359"/>
                    </a:lnTo>
                    <a:lnTo>
                      <a:pt x="196" y="359"/>
                    </a:lnTo>
                    <a:lnTo>
                      <a:pt x="196" y="359"/>
                    </a:lnTo>
                    <a:lnTo>
                      <a:pt x="196" y="359"/>
                    </a:lnTo>
                    <a:lnTo>
                      <a:pt x="196" y="359"/>
                    </a:lnTo>
                    <a:lnTo>
                      <a:pt x="196" y="359"/>
                    </a:lnTo>
                    <a:lnTo>
                      <a:pt x="196" y="359"/>
                    </a:lnTo>
                    <a:lnTo>
                      <a:pt x="196" y="364"/>
                    </a:lnTo>
                    <a:lnTo>
                      <a:pt x="196" y="364"/>
                    </a:lnTo>
                    <a:lnTo>
                      <a:pt x="192" y="364"/>
                    </a:lnTo>
                    <a:lnTo>
                      <a:pt x="187" y="369"/>
                    </a:lnTo>
                    <a:lnTo>
                      <a:pt x="177" y="374"/>
                    </a:lnTo>
                    <a:lnTo>
                      <a:pt x="168" y="378"/>
                    </a:lnTo>
                    <a:lnTo>
                      <a:pt x="153" y="378"/>
                    </a:lnTo>
                    <a:lnTo>
                      <a:pt x="139" y="383"/>
                    </a:lnTo>
                    <a:lnTo>
                      <a:pt x="124" y="383"/>
                    </a:lnTo>
                    <a:lnTo>
                      <a:pt x="105" y="383"/>
                    </a:lnTo>
                    <a:lnTo>
                      <a:pt x="86" y="383"/>
                    </a:lnTo>
                    <a:lnTo>
                      <a:pt x="72" y="383"/>
                    </a:lnTo>
                    <a:lnTo>
                      <a:pt x="57" y="383"/>
                    </a:lnTo>
                    <a:lnTo>
                      <a:pt x="43" y="378"/>
                    </a:lnTo>
                    <a:lnTo>
                      <a:pt x="33" y="374"/>
                    </a:lnTo>
                    <a:lnTo>
                      <a:pt x="24" y="374"/>
                    </a:lnTo>
                    <a:lnTo>
                      <a:pt x="19" y="369"/>
                    </a:lnTo>
                    <a:lnTo>
                      <a:pt x="14" y="364"/>
                    </a:lnTo>
                    <a:lnTo>
                      <a:pt x="9" y="364"/>
                    </a:lnTo>
                    <a:lnTo>
                      <a:pt x="9" y="364"/>
                    </a:lnTo>
                    <a:lnTo>
                      <a:pt x="9" y="359"/>
                    </a:lnTo>
                    <a:lnTo>
                      <a:pt x="9" y="359"/>
                    </a:lnTo>
                    <a:lnTo>
                      <a:pt x="9" y="359"/>
                    </a:lnTo>
                    <a:lnTo>
                      <a:pt x="4" y="359"/>
                    </a:lnTo>
                    <a:lnTo>
                      <a:pt x="4" y="359"/>
                    </a:lnTo>
                    <a:lnTo>
                      <a:pt x="4" y="359"/>
                    </a:lnTo>
                    <a:lnTo>
                      <a:pt x="4" y="359"/>
                    </a:lnTo>
                    <a:lnTo>
                      <a:pt x="4" y="354"/>
                    </a:lnTo>
                    <a:lnTo>
                      <a:pt x="4" y="354"/>
                    </a:lnTo>
                    <a:lnTo>
                      <a:pt x="4" y="354"/>
                    </a:lnTo>
                    <a:lnTo>
                      <a:pt x="4" y="354"/>
                    </a:lnTo>
                    <a:lnTo>
                      <a:pt x="4" y="354"/>
                    </a:lnTo>
                    <a:lnTo>
                      <a:pt x="4" y="350"/>
                    </a:lnTo>
                    <a:lnTo>
                      <a:pt x="4" y="350"/>
                    </a:lnTo>
                    <a:lnTo>
                      <a:pt x="0" y="302"/>
                    </a:lnTo>
                    <a:lnTo>
                      <a:pt x="0" y="244"/>
                    </a:lnTo>
                    <a:lnTo>
                      <a:pt x="0" y="187"/>
                    </a:lnTo>
                    <a:lnTo>
                      <a:pt x="4" y="129"/>
                    </a:lnTo>
                    <a:lnTo>
                      <a:pt x="4" y="81"/>
                    </a:lnTo>
                    <a:lnTo>
                      <a:pt x="9" y="38"/>
                    </a:lnTo>
                    <a:lnTo>
                      <a:pt x="14" y="9"/>
                    </a:lnTo>
                    <a:lnTo>
                      <a:pt x="14" y="0"/>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340" name="Freeform 316"/>
              <p:cNvSpPr>
                <a:spLocks/>
              </p:cNvSpPr>
              <p:nvPr/>
            </p:nvSpPr>
            <p:spPr bwMode="auto">
              <a:xfrm>
                <a:off x="2276" y="10703"/>
                <a:ext cx="206" cy="383"/>
              </a:xfrm>
              <a:custGeom>
                <a:avLst/>
                <a:gdLst/>
                <a:ahLst/>
                <a:cxnLst>
                  <a:cxn ang="0">
                    <a:pos x="192" y="9"/>
                  </a:cxn>
                  <a:cxn ang="0">
                    <a:pos x="201" y="81"/>
                  </a:cxn>
                  <a:cxn ang="0">
                    <a:pos x="206" y="187"/>
                  </a:cxn>
                  <a:cxn ang="0">
                    <a:pos x="206" y="302"/>
                  </a:cxn>
                  <a:cxn ang="0">
                    <a:pos x="201" y="354"/>
                  </a:cxn>
                  <a:cxn ang="0">
                    <a:pos x="201" y="354"/>
                  </a:cxn>
                  <a:cxn ang="0">
                    <a:pos x="201" y="354"/>
                  </a:cxn>
                  <a:cxn ang="0">
                    <a:pos x="201" y="359"/>
                  </a:cxn>
                  <a:cxn ang="0">
                    <a:pos x="196" y="359"/>
                  </a:cxn>
                  <a:cxn ang="0">
                    <a:pos x="196" y="359"/>
                  </a:cxn>
                  <a:cxn ang="0">
                    <a:pos x="196" y="359"/>
                  </a:cxn>
                  <a:cxn ang="0">
                    <a:pos x="196" y="364"/>
                  </a:cxn>
                  <a:cxn ang="0">
                    <a:pos x="192" y="369"/>
                  </a:cxn>
                  <a:cxn ang="0">
                    <a:pos x="177" y="374"/>
                  </a:cxn>
                  <a:cxn ang="0">
                    <a:pos x="153" y="378"/>
                  </a:cxn>
                  <a:cxn ang="0">
                    <a:pos x="124" y="383"/>
                  </a:cxn>
                  <a:cxn ang="0">
                    <a:pos x="86" y="383"/>
                  </a:cxn>
                  <a:cxn ang="0">
                    <a:pos x="57" y="383"/>
                  </a:cxn>
                  <a:cxn ang="0">
                    <a:pos x="33" y="374"/>
                  </a:cxn>
                  <a:cxn ang="0">
                    <a:pos x="19" y="369"/>
                  </a:cxn>
                  <a:cxn ang="0">
                    <a:pos x="9" y="364"/>
                  </a:cxn>
                  <a:cxn ang="0">
                    <a:pos x="9" y="364"/>
                  </a:cxn>
                  <a:cxn ang="0">
                    <a:pos x="9" y="359"/>
                  </a:cxn>
                  <a:cxn ang="0">
                    <a:pos x="4" y="359"/>
                  </a:cxn>
                  <a:cxn ang="0">
                    <a:pos x="4" y="359"/>
                  </a:cxn>
                  <a:cxn ang="0">
                    <a:pos x="4" y="354"/>
                  </a:cxn>
                  <a:cxn ang="0">
                    <a:pos x="4" y="354"/>
                  </a:cxn>
                  <a:cxn ang="0">
                    <a:pos x="4" y="354"/>
                  </a:cxn>
                  <a:cxn ang="0">
                    <a:pos x="0" y="302"/>
                  </a:cxn>
                  <a:cxn ang="0">
                    <a:pos x="0" y="187"/>
                  </a:cxn>
                  <a:cxn ang="0">
                    <a:pos x="4" y="81"/>
                  </a:cxn>
                  <a:cxn ang="0">
                    <a:pos x="14" y="9"/>
                  </a:cxn>
                </a:cxnLst>
                <a:rect l="0" t="0" r="r" b="b"/>
                <a:pathLst>
                  <a:path w="206" h="383">
                    <a:moveTo>
                      <a:pt x="192" y="0"/>
                    </a:moveTo>
                    <a:lnTo>
                      <a:pt x="192" y="9"/>
                    </a:lnTo>
                    <a:lnTo>
                      <a:pt x="196" y="38"/>
                    </a:lnTo>
                    <a:lnTo>
                      <a:pt x="201" y="81"/>
                    </a:lnTo>
                    <a:lnTo>
                      <a:pt x="201" y="134"/>
                    </a:lnTo>
                    <a:lnTo>
                      <a:pt x="206" y="187"/>
                    </a:lnTo>
                    <a:lnTo>
                      <a:pt x="206" y="249"/>
                    </a:lnTo>
                    <a:lnTo>
                      <a:pt x="206" y="302"/>
                    </a:lnTo>
                    <a:lnTo>
                      <a:pt x="201" y="354"/>
                    </a:lnTo>
                    <a:lnTo>
                      <a:pt x="201" y="354"/>
                    </a:lnTo>
                    <a:lnTo>
                      <a:pt x="201" y="354"/>
                    </a:lnTo>
                    <a:lnTo>
                      <a:pt x="201" y="354"/>
                    </a:lnTo>
                    <a:lnTo>
                      <a:pt x="201" y="354"/>
                    </a:lnTo>
                    <a:lnTo>
                      <a:pt x="201" y="354"/>
                    </a:lnTo>
                    <a:lnTo>
                      <a:pt x="201" y="359"/>
                    </a:lnTo>
                    <a:lnTo>
                      <a:pt x="201" y="359"/>
                    </a:lnTo>
                    <a:lnTo>
                      <a:pt x="196" y="359"/>
                    </a:lnTo>
                    <a:lnTo>
                      <a:pt x="196" y="359"/>
                    </a:lnTo>
                    <a:lnTo>
                      <a:pt x="196" y="359"/>
                    </a:lnTo>
                    <a:lnTo>
                      <a:pt x="196" y="359"/>
                    </a:lnTo>
                    <a:lnTo>
                      <a:pt x="196" y="359"/>
                    </a:lnTo>
                    <a:lnTo>
                      <a:pt x="196" y="359"/>
                    </a:lnTo>
                    <a:lnTo>
                      <a:pt x="196" y="364"/>
                    </a:lnTo>
                    <a:lnTo>
                      <a:pt x="196" y="364"/>
                    </a:lnTo>
                    <a:lnTo>
                      <a:pt x="196" y="364"/>
                    </a:lnTo>
                    <a:lnTo>
                      <a:pt x="192" y="369"/>
                    </a:lnTo>
                    <a:lnTo>
                      <a:pt x="187" y="369"/>
                    </a:lnTo>
                    <a:lnTo>
                      <a:pt x="177" y="374"/>
                    </a:lnTo>
                    <a:lnTo>
                      <a:pt x="168" y="378"/>
                    </a:lnTo>
                    <a:lnTo>
                      <a:pt x="153" y="378"/>
                    </a:lnTo>
                    <a:lnTo>
                      <a:pt x="139" y="383"/>
                    </a:lnTo>
                    <a:lnTo>
                      <a:pt x="124" y="383"/>
                    </a:lnTo>
                    <a:lnTo>
                      <a:pt x="105" y="383"/>
                    </a:lnTo>
                    <a:lnTo>
                      <a:pt x="86" y="383"/>
                    </a:lnTo>
                    <a:lnTo>
                      <a:pt x="72" y="383"/>
                    </a:lnTo>
                    <a:lnTo>
                      <a:pt x="57" y="383"/>
                    </a:lnTo>
                    <a:lnTo>
                      <a:pt x="43" y="378"/>
                    </a:lnTo>
                    <a:lnTo>
                      <a:pt x="33" y="374"/>
                    </a:lnTo>
                    <a:lnTo>
                      <a:pt x="24" y="374"/>
                    </a:lnTo>
                    <a:lnTo>
                      <a:pt x="19" y="369"/>
                    </a:lnTo>
                    <a:lnTo>
                      <a:pt x="14" y="364"/>
                    </a:lnTo>
                    <a:lnTo>
                      <a:pt x="9" y="364"/>
                    </a:lnTo>
                    <a:lnTo>
                      <a:pt x="9" y="364"/>
                    </a:lnTo>
                    <a:lnTo>
                      <a:pt x="9" y="364"/>
                    </a:lnTo>
                    <a:lnTo>
                      <a:pt x="9" y="359"/>
                    </a:lnTo>
                    <a:lnTo>
                      <a:pt x="9" y="359"/>
                    </a:lnTo>
                    <a:lnTo>
                      <a:pt x="4" y="359"/>
                    </a:lnTo>
                    <a:lnTo>
                      <a:pt x="4" y="359"/>
                    </a:lnTo>
                    <a:lnTo>
                      <a:pt x="4" y="359"/>
                    </a:lnTo>
                    <a:lnTo>
                      <a:pt x="4" y="359"/>
                    </a:lnTo>
                    <a:lnTo>
                      <a:pt x="4" y="359"/>
                    </a:lnTo>
                    <a:lnTo>
                      <a:pt x="4" y="354"/>
                    </a:lnTo>
                    <a:lnTo>
                      <a:pt x="4" y="354"/>
                    </a:lnTo>
                    <a:lnTo>
                      <a:pt x="4" y="354"/>
                    </a:lnTo>
                    <a:lnTo>
                      <a:pt x="4" y="354"/>
                    </a:lnTo>
                    <a:lnTo>
                      <a:pt x="4" y="354"/>
                    </a:lnTo>
                    <a:lnTo>
                      <a:pt x="4" y="350"/>
                    </a:lnTo>
                    <a:lnTo>
                      <a:pt x="0" y="302"/>
                    </a:lnTo>
                    <a:lnTo>
                      <a:pt x="0" y="244"/>
                    </a:lnTo>
                    <a:lnTo>
                      <a:pt x="0" y="187"/>
                    </a:lnTo>
                    <a:lnTo>
                      <a:pt x="4" y="129"/>
                    </a:lnTo>
                    <a:lnTo>
                      <a:pt x="4" y="81"/>
                    </a:lnTo>
                    <a:lnTo>
                      <a:pt x="9" y="38"/>
                    </a:lnTo>
                    <a:lnTo>
                      <a:pt x="14" y="9"/>
                    </a:lnTo>
                    <a:lnTo>
                      <a:pt x="14" y="0"/>
                    </a:lnTo>
                  </a:path>
                </a:pathLst>
              </a:custGeom>
              <a:noFill/>
              <a:ln w="5">
                <a:solidFill>
                  <a:srgbClr val="555E64"/>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341" name="Freeform 317"/>
              <p:cNvSpPr>
                <a:spLocks/>
              </p:cNvSpPr>
              <p:nvPr/>
            </p:nvSpPr>
            <p:spPr bwMode="auto">
              <a:xfrm>
                <a:off x="2290" y="10688"/>
                <a:ext cx="178" cy="15"/>
              </a:xfrm>
              <a:custGeom>
                <a:avLst/>
                <a:gdLst/>
                <a:ahLst/>
                <a:cxnLst>
                  <a:cxn ang="0">
                    <a:pos x="178" y="15"/>
                  </a:cxn>
                  <a:cxn ang="0">
                    <a:pos x="173" y="10"/>
                  </a:cxn>
                  <a:cxn ang="0">
                    <a:pos x="168" y="10"/>
                  </a:cxn>
                  <a:cxn ang="0">
                    <a:pos x="163" y="5"/>
                  </a:cxn>
                  <a:cxn ang="0">
                    <a:pos x="149" y="5"/>
                  </a:cxn>
                  <a:cxn ang="0">
                    <a:pos x="139" y="5"/>
                  </a:cxn>
                  <a:cxn ang="0">
                    <a:pos x="125" y="0"/>
                  </a:cxn>
                  <a:cxn ang="0">
                    <a:pos x="106" y="0"/>
                  </a:cxn>
                  <a:cxn ang="0">
                    <a:pos x="86" y="0"/>
                  </a:cxn>
                  <a:cxn ang="0">
                    <a:pos x="72" y="0"/>
                  </a:cxn>
                  <a:cxn ang="0">
                    <a:pos x="53" y="0"/>
                  </a:cxn>
                  <a:cxn ang="0">
                    <a:pos x="38" y="5"/>
                  </a:cxn>
                  <a:cxn ang="0">
                    <a:pos x="24" y="5"/>
                  </a:cxn>
                  <a:cxn ang="0">
                    <a:pos x="14" y="5"/>
                  </a:cxn>
                  <a:cxn ang="0">
                    <a:pos x="5" y="10"/>
                  </a:cxn>
                  <a:cxn ang="0">
                    <a:pos x="0" y="10"/>
                  </a:cxn>
                  <a:cxn ang="0">
                    <a:pos x="0" y="15"/>
                  </a:cxn>
                </a:cxnLst>
                <a:rect l="0" t="0" r="r" b="b"/>
                <a:pathLst>
                  <a:path w="178" h="15">
                    <a:moveTo>
                      <a:pt x="178" y="15"/>
                    </a:moveTo>
                    <a:lnTo>
                      <a:pt x="173" y="10"/>
                    </a:lnTo>
                    <a:lnTo>
                      <a:pt x="168" y="10"/>
                    </a:lnTo>
                    <a:lnTo>
                      <a:pt x="163" y="5"/>
                    </a:lnTo>
                    <a:lnTo>
                      <a:pt x="149" y="5"/>
                    </a:lnTo>
                    <a:lnTo>
                      <a:pt x="139" y="5"/>
                    </a:lnTo>
                    <a:lnTo>
                      <a:pt x="125" y="0"/>
                    </a:lnTo>
                    <a:lnTo>
                      <a:pt x="106" y="0"/>
                    </a:lnTo>
                    <a:lnTo>
                      <a:pt x="86" y="0"/>
                    </a:lnTo>
                    <a:lnTo>
                      <a:pt x="72" y="0"/>
                    </a:lnTo>
                    <a:lnTo>
                      <a:pt x="53" y="0"/>
                    </a:lnTo>
                    <a:lnTo>
                      <a:pt x="38" y="5"/>
                    </a:lnTo>
                    <a:lnTo>
                      <a:pt x="24" y="5"/>
                    </a:lnTo>
                    <a:lnTo>
                      <a:pt x="14" y="5"/>
                    </a:lnTo>
                    <a:lnTo>
                      <a:pt x="5" y="10"/>
                    </a:lnTo>
                    <a:lnTo>
                      <a:pt x="0" y="10"/>
                    </a:lnTo>
                    <a:lnTo>
                      <a:pt x="0" y="15"/>
                    </a:lnTo>
                  </a:path>
                </a:pathLst>
              </a:custGeom>
              <a:noFill/>
              <a:ln w="5">
                <a:solidFill>
                  <a:srgbClr val="555E64"/>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342" name="Freeform 318"/>
              <p:cNvSpPr>
                <a:spLocks/>
              </p:cNvSpPr>
              <p:nvPr/>
            </p:nvSpPr>
            <p:spPr bwMode="auto">
              <a:xfrm>
                <a:off x="2295" y="10698"/>
                <a:ext cx="168" cy="19"/>
              </a:xfrm>
              <a:custGeom>
                <a:avLst/>
                <a:gdLst/>
                <a:ahLst/>
                <a:cxnLst>
                  <a:cxn ang="0">
                    <a:pos x="168" y="9"/>
                  </a:cxn>
                  <a:cxn ang="0">
                    <a:pos x="163" y="9"/>
                  </a:cxn>
                  <a:cxn ang="0">
                    <a:pos x="158" y="14"/>
                  </a:cxn>
                  <a:cxn ang="0">
                    <a:pos x="149" y="14"/>
                  </a:cxn>
                  <a:cxn ang="0">
                    <a:pos x="139" y="14"/>
                  </a:cxn>
                  <a:cxn ang="0">
                    <a:pos x="125" y="19"/>
                  </a:cxn>
                  <a:cxn ang="0">
                    <a:pos x="110" y="19"/>
                  </a:cxn>
                  <a:cxn ang="0">
                    <a:pos x="101" y="19"/>
                  </a:cxn>
                  <a:cxn ang="0">
                    <a:pos x="81" y="19"/>
                  </a:cxn>
                  <a:cxn ang="0">
                    <a:pos x="81" y="19"/>
                  </a:cxn>
                  <a:cxn ang="0">
                    <a:pos x="77" y="19"/>
                  </a:cxn>
                  <a:cxn ang="0">
                    <a:pos x="72" y="19"/>
                  </a:cxn>
                  <a:cxn ang="0">
                    <a:pos x="67" y="19"/>
                  </a:cxn>
                  <a:cxn ang="0">
                    <a:pos x="62" y="19"/>
                  </a:cxn>
                  <a:cxn ang="0">
                    <a:pos x="57" y="19"/>
                  </a:cxn>
                  <a:cxn ang="0">
                    <a:pos x="53" y="19"/>
                  </a:cxn>
                  <a:cxn ang="0">
                    <a:pos x="48" y="19"/>
                  </a:cxn>
                  <a:cxn ang="0">
                    <a:pos x="43" y="19"/>
                  </a:cxn>
                  <a:cxn ang="0">
                    <a:pos x="33" y="14"/>
                  </a:cxn>
                  <a:cxn ang="0">
                    <a:pos x="24" y="14"/>
                  </a:cxn>
                  <a:cxn ang="0">
                    <a:pos x="19" y="14"/>
                  </a:cxn>
                  <a:cxn ang="0">
                    <a:pos x="14" y="14"/>
                  </a:cxn>
                  <a:cxn ang="0">
                    <a:pos x="5" y="9"/>
                  </a:cxn>
                  <a:cxn ang="0">
                    <a:pos x="0" y="9"/>
                  </a:cxn>
                  <a:cxn ang="0">
                    <a:pos x="0" y="9"/>
                  </a:cxn>
                  <a:cxn ang="0">
                    <a:pos x="0" y="9"/>
                  </a:cxn>
                  <a:cxn ang="0">
                    <a:pos x="5" y="9"/>
                  </a:cxn>
                  <a:cxn ang="0">
                    <a:pos x="14" y="5"/>
                  </a:cxn>
                  <a:cxn ang="0">
                    <a:pos x="24" y="5"/>
                  </a:cxn>
                  <a:cxn ang="0">
                    <a:pos x="38" y="5"/>
                  </a:cxn>
                  <a:cxn ang="0">
                    <a:pos x="53" y="0"/>
                  </a:cxn>
                  <a:cxn ang="0">
                    <a:pos x="67" y="0"/>
                  </a:cxn>
                  <a:cxn ang="0">
                    <a:pos x="86" y="0"/>
                  </a:cxn>
                  <a:cxn ang="0">
                    <a:pos x="101" y="0"/>
                  </a:cxn>
                  <a:cxn ang="0">
                    <a:pos x="120" y="0"/>
                  </a:cxn>
                  <a:cxn ang="0">
                    <a:pos x="129" y="5"/>
                  </a:cxn>
                  <a:cxn ang="0">
                    <a:pos x="144" y="5"/>
                  </a:cxn>
                  <a:cxn ang="0">
                    <a:pos x="153" y="5"/>
                  </a:cxn>
                  <a:cxn ang="0">
                    <a:pos x="163" y="9"/>
                  </a:cxn>
                  <a:cxn ang="0">
                    <a:pos x="168" y="9"/>
                  </a:cxn>
                  <a:cxn ang="0">
                    <a:pos x="168" y="9"/>
                  </a:cxn>
                </a:cxnLst>
                <a:rect l="0" t="0" r="r" b="b"/>
                <a:pathLst>
                  <a:path w="168" h="19">
                    <a:moveTo>
                      <a:pt x="168" y="9"/>
                    </a:moveTo>
                    <a:lnTo>
                      <a:pt x="163" y="9"/>
                    </a:lnTo>
                    <a:lnTo>
                      <a:pt x="158" y="14"/>
                    </a:lnTo>
                    <a:lnTo>
                      <a:pt x="149" y="14"/>
                    </a:lnTo>
                    <a:lnTo>
                      <a:pt x="139" y="14"/>
                    </a:lnTo>
                    <a:lnTo>
                      <a:pt x="125" y="19"/>
                    </a:lnTo>
                    <a:lnTo>
                      <a:pt x="110" y="19"/>
                    </a:lnTo>
                    <a:lnTo>
                      <a:pt x="101" y="19"/>
                    </a:lnTo>
                    <a:lnTo>
                      <a:pt x="81" y="19"/>
                    </a:lnTo>
                    <a:lnTo>
                      <a:pt x="81" y="19"/>
                    </a:lnTo>
                    <a:lnTo>
                      <a:pt x="77" y="19"/>
                    </a:lnTo>
                    <a:lnTo>
                      <a:pt x="72" y="19"/>
                    </a:lnTo>
                    <a:lnTo>
                      <a:pt x="67" y="19"/>
                    </a:lnTo>
                    <a:lnTo>
                      <a:pt x="62" y="19"/>
                    </a:lnTo>
                    <a:lnTo>
                      <a:pt x="57" y="19"/>
                    </a:lnTo>
                    <a:lnTo>
                      <a:pt x="53" y="19"/>
                    </a:lnTo>
                    <a:lnTo>
                      <a:pt x="48" y="19"/>
                    </a:lnTo>
                    <a:lnTo>
                      <a:pt x="43" y="19"/>
                    </a:lnTo>
                    <a:lnTo>
                      <a:pt x="33" y="14"/>
                    </a:lnTo>
                    <a:lnTo>
                      <a:pt x="24" y="14"/>
                    </a:lnTo>
                    <a:lnTo>
                      <a:pt x="19" y="14"/>
                    </a:lnTo>
                    <a:lnTo>
                      <a:pt x="14" y="14"/>
                    </a:lnTo>
                    <a:lnTo>
                      <a:pt x="5" y="9"/>
                    </a:lnTo>
                    <a:lnTo>
                      <a:pt x="0" y="9"/>
                    </a:lnTo>
                    <a:lnTo>
                      <a:pt x="0" y="9"/>
                    </a:lnTo>
                    <a:lnTo>
                      <a:pt x="0" y="9"/>
                    </a:lnTo>
                    <a:lnTo>
                      <a:pt x="5" y="9"/>
                    </a:lnTo>
                    <a:lnTo>
                      <a:pt x="14" y="5"/>
                    </a:lnTo>
                    <a:lnTo>
                      <a:pt x="24" y="5"/>
                    </a:lnTo>
                    <a:lnTo>
                      <a:pt x="38" y="5"/>
                    </a:lnTo>
                    <a:lnTo>
                      <a:pt x="53" y="0"/>
                    </a:lnTo>
                    <a:lnTo>
                      <a:pt x="67" y="0"/>
                    </a:lnTo>
                    <a:lnTo>
                      <a:pt x="86" y="0"/>
                    </a:lnTo>
                    <a:lnTo>
                      <a:pt x="101" y="0"/>
                    </a:lnTo>
                    <a:lnTo>
                      <a:pt x="120" y="0"/>
                    </a:lnTo>
                    <a:lnTo>
                      <a:pt x="129" y="5"/>
                    </a:lnTo>
                    <a:lnTo>
                      <a:pt x="144" y="5"/>
                    </a:lnTo>
                    <a:lnTo>
                      <a:pt x="153" y="5"/>
                    </a:lnTo>
                    <a:lnTo>
                      <a:pt x="163" y="9"/>
                    </a:lnTo>
                    <a:lnTo>
                      <a:pt x="168" y="9"/>
                    </a:lnTo>
                    <a:lnTo>
                      <a:pt x="168" y="9"/>
                    </a:lnTo>
                    <a:close/>
                  </a:path>
                </a:pathLst>
              </a:custGeom>
              <a:solidFill>
                <a:srgbClr val="C4DDE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43" name="Freeform 319"/>
              <p:cNvSpPr>
                <a:spLocks/>
              </p:cNvSpPr>
              <p:nvPr/>
            </p:nvSpPr>
            <p:spPr bwMode="auto">
              <a:xfrm>
                <a:off x="2295" y="10703"/>
                <a:ext cx="168" cy="14"/>
              </a:xfrm>
              <a:custGeom>
                <a:avLst/>
                <a:gdLst/>
                <a:ahLst/>
                <a:cxnLst>
                  <a:cxn ang="0">
                    <a:pos x="86" y="0"/>
                  </a:cxn>
                  <a:cxn ang="0">
                    <a:pos x="101" y="0"/>
                  </a:cxn>
                  <a:cxn ang="0">
                    <a:pos x="120" y="0"/>
                  </a:cxn>
                  <a:cxn ang="0">
                    <a:pos x="129" y="0"/>
                  </a:cxn>
                  <a:cxn ang="0">
                    <a:pos x="144" y="0"/>
                  </a:cxn>
                  <a:cxn ang="0">
                    <a:pos x="153" y="4"/>
                  </a:cxn>
                  <a:cxn ang="0">
                    <a:pos x="158" y="4"/>
                  </a:cxn>
                  <a:cxn ang="0">
                    <a:pos x="163" y="4"/>
                  </a:cxn>
                  <a:cxn ang="0">
                    <a:pos x="168" y="4"/>
                  </a:cxn>
                  <a:cxn ang="0">
                    <a:pos x="163" y="4"/>
                  </a:cxn>
                  <a:cxn ang="0">
                    <a:pos x="153" y="9"/>
                  </a:cxn>
                  <a:cxn ang="0">
                    <a:pos x="144" y="9"/>
                  </a:cxn>
                  <a:cxn ang="0">
                    <a:pos x="134" y="9"/>
                  </a:cxn>
                  <a:cxn ang="0">
                    <a:pos x="125" y="14"/>
                  </a:cxn>
                  <a:cxn ang="0">
                    <a:pos x="110" y="14"/>
                  </a:cxn>
                  <a:cxn ang="0">
                    <a:pos x="96" y="14"/>
                  </a:cxn>
                  <a:cxn ang="0">
                    <a:pos x="81" y="14"/>
                  </a:cxn>
                  <a:cxn ang="0">
                    <a:pos x="81" y="14"/>
                  </a:cxn>
                  <a:cxn ang="0">
                    <a:pos x="77" y="14"/>
                  </a:cxn>
                  <a:cxn ang="0">
                    <a:pos x="72" y="14"/>
                  </a:cxn>
                  <a:cxn ang="0">
                    <a:pos x="67" y="14"/>
                  </a:cxn>
                  <a:cxn ang="0">
                    <a:pos x="62" y="14"/>
                  </a:cxn>
                  <a:cxn ang="0">
                    <a:pos x="57" y="14"/>
                  </a:cxn>
                  <a:cxn ang="0">
                    <a:pos x="53" y="14"/>
                  </a:cxn>
                  <a:cxn ang="0">
                    <a:pos x="48" y="14"/>
                  </a:cxn>
                  <a:cxn ang="0">
                    <a:pos x="43" y="14"/>
                  </a:cxn>
                  <a:cxn ang="0">
                    <a:pos x="33" y="9"/>
                  </a:cxn>
                  <a:cxn ang="0">
                    <a:pos x="24" y="9"/>
                  </a:cxn>
                  <a:cxn ang="0">
                    <a:pos x="19" y="9"/>
                  </a:cxn>
                  <a:cxn ang="0">
                    <a:pos x="14" y="9"/>
                  </a:cxn>
                  <a:cxn ang="0">
                    <a:pos x="9" y="9"/>
                  </a:cxn>
                  <a:cxn ang="0">
                    <a:pos x="5" y="4"/>
                  </a:cxn>
                  <a:cxn ang="0">
                    <a:pos x="0" y="4"/>
                  </a:cxn>
                  <a:cxn ang="0">
                    <a:pos x="5" y="4"/>
                  </a:cxn>
                  <a:cxn ang="0">
                    <a:pos x="9" y="4"/>
                  </a:cxn>
                  <a:cxn ang="0">
                    <a:pos x="14" y="4"/>
                  </a:cxn>
                  <a:cxn ang="0">
                    <a:pos x="24" y="0"/>
                  </a:cxn>
                  <a:cxn ang="0">
                    <a:pos x="38" y="0"/>
                  </a:cxn>
                  <a:cxn ang="0">
                    <a:pos x="53" y="0"/>
                  </a:cxn>
                  <a:cxn ang="0">
                    <a:pos x="67" y="0"/>
                  </a:cxn>
                  <a:cxn ang="0">
                    <a:pos x="86" y="0"/>
                  </a:cxn>
                </a:cxnLst>
                <a:rect l="0" t="0" r="r" b="b"/>
                <a:pathLst>
                  <a:path w="168" h="14">
                    <a:moveTo>
                      <a:pt x="86" y="0"/>
                    </a:moveTo>
                    <a:lnTo>
                      <a:pt x="101" y="0"/>
                    </a:lnTo>
                    <a:lnTo>
                      <a:pt x="120" y="0"/>
                    </a:lnTo>
                    <a:lnTo>
                      <a:pt x="129" y="0"/>
                    </a:lnTo>
                    <a:lnTo>
                      <a:pt x="144" y="0"/>
                    </a:lnTo>
                    <a:lnTo>
                      <a:pt x="153" y="4"/>
                    </a:lnTo>
                    <a:lnTo>
                      <a:pt x="158" y="4"/>
                    </a:lnTo>
                    <a:lnTo>
                      <a:pt x="163" y="4"/>
                    </a:lnTo>
                    <a:lnTo>
                      <a:pt x="168" y="4"/>
                    </a:lnTo>
                    <a:lnTo>
                      <a:pt x="163" y="4"/>
                    </a:lnTo>
                    <a:lnTo>
                      <a:pt x="153" y="9"/>
                    </a:lnTo>
                    <a:lnTo>
                      <a:pt x="144" y="9"/>
                    </a:lnTo>
                    <a:lnTo>
                      <a:pt x="134" y="9"/>
                    </a:lnTo>
                    <a:lnTo>
                      <a:pt x="125" y="14"/>
                    </a:lnTo>
                    <a:lnTo>
                      <a:pt x="110" y="14"/>
                    </a:lnTo>
                    <a:lnTo>
                      <a:pt x="96" y="14"/>
                    </a:lnTo>
                    <a:lnTo>
                      <a:pt x="81" y="14"/>
                    </a:lnTo>
                    <a:lnTo>
                      <a:pt x="81" y="14"/>
                    </a:lnTo>
                    <a:lnTo>
                      <a:pt x="77" y="14"/>
                    </a:lnTo>
                    <a:lnTo>
                      <a:pt x="72" y="14"/>
                    </a:lnTo>
                    <a:lnTo>
                      <a:pt x="67" y="14"/>
                    </a:lnTo>
                    <a:lnTo>
                      <a:pt x="62" y="14"/>
                    </a:lnTo>
                    <a:lnTo>
                      <a:pt x="57" y="14"/>
                    </a:lnTo>
                    <a:lnTo>
                      <a:pt x="53" y="14"/>
                    </a:lnTo>
                    <a:lnTo>
                      <a:pt x="48" y="14"/>
                    </a:lnTo>
                    <a:lnTo>
                      <a:pt x="43" y="14"/>
                    </a:lnTo>
                    <a:lnTo>
                      <a:pt x="33" y="9"/>
                    </a:lnTo>
                    <a:lnTo>
                      <a:pt x="24" y="9"/>
                    </a:lnTo>
                    <a:lnTo>
                      <a:pt x="19" y="9"/>
                    </a:lnTo>
                    <a:lnTo>
                      <a:pt x="14" y="9"/>
                    </a:lnTo>
                    <a:lnTo>
                      <a:pt x="9" y="9"/>
                    </a:lnTo>
                    <a:lnTo>
                      <a:pt x="5" y="4"/>
                    </a:lnTo>
                    <a:lnTo>
                      <a:pt x="0" y="4"/>
                    </a:lnTo>
                    <a:lnTo>
                      <a:pt x="5" y="4"/>
                    </a:lnTo>
                    <a:lnTo>
                      <a:pt x="9" y="4"/>
                    </a:lnTo>
                    <a:lnTo>
                      <a:pt x="14" y="4"/>
                    </a:lnTo>
                    <a:lnTo>
                      <a:pt x="24" y="0"/>
                    </a:lnTo>
                    <a:lnTo>
                      <a:pt x="38" y="0"/>
                    </a:lnTo>
                    <a:lnTo>
                      <a:pt x="53" y="0"/>
                    </a:lnTo>
                    <a:lnTo>
                      <a:pt x="67" y="0"/>
                    </a:lnTo>
                    <a:lnTo>
                      <a:pt x="86" y="0"/>
                    </a:lnTo>
                    <a:close/>
                  </a:path>
                </a:pathLst>
              </a:custGeom>
              <a:solidFill>
                <a:srgbClr val="B9D2E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44" name="Freeform 320"/>
              <p:cNvSpPr>
                <a:spLocks/>
              </p:cNvSpPr>
              <p:nvPr/>
            </p:nvSpPr>
            <p:spPr bwMode="auto">
              <a:xfrm>
                <a:off x="2300" y="10707"/>
                <a:ext cx="158" cy="10"/>
              </a:xfrm>
              <a:custGeom>
                <a:avLst/>
                <a:gdLst/>
                <a:ahLst/>
                <a:cxnLst>
                  <a:cxn ang="0">
                    <a:pos x="81" y="0"/>
                  </a:cxn>
                  <a:cxn ang="0">
                    <a:pos x="96" y="0"/>
                  </a:cxn>
                  <a:cxn ang="0">
                    <a:pos x="110" y="0"/>
                  </a:cxn>
                  <a:cxn ang="0">
                    <a:pos x="124" y="0"/>
                  </a:cxn>
                  <a:cxn ang="0">
                    <a:pos x="139" y="0"/>
                  </a:cxn>
                  <a:cxn ang="0">
                    <a:pos x="148" y="0"/>
                  </a:cxn>
                  <a:cxn ang="0">
                    <a:pos x="153" y="0"/>
                  </a:cxn>
                  <a:cxn ang="0">
                    <a:pos x="158" y="0"/>
                  </a:cxn>
                  <a:cxn ang="0">
                    <a:pos x="158" y="0"/>
                  </a:cxn>
                  <a:cxn ang="0">
                    <a:pos x="153" y="0"/>
                  </a:cxn>
                  <a:cxn ang="0">
                    <a:pos x="148" y="5"/>
                  </a:cxn>
                  <a:cxn ang="0">
                    <a:pos x="139" y="5"/>
                  </a:cxn>
                  <a:cxn ang="0">
                    <a:pos x="129" y="5"/>
                  </a:cxn>
                  <a:cxn ang="0">
                    <a:pos x="120" y="10"/>
                  </a:cxn>
                  <a:cxn ang="0">
                    <a:pos x="105" y="10"/>
                  </a:cxn>
                  <a:cxn ang="0">
                    <a:pos x="91" y="10"/>
                  </a:cxn>
                  <a:cxn ang="0">
                    <a:pos x="76" y="10"/>
                  </a:cxn>
                  <a:cxn ang="0">
                    <a:pos x="76" y="10"/>
                  </a:cxn>
                  <a:cxn ang="0">
                    <a:pos x="72" y="10"/>
                  </a:cxn>
                  <a:cxn ang="0">
                    <a:pos x="67" y="10"/>
                  </a:cxn>
                  <a:cxn ang="0">
                    <a:pos x="62" y="10"/>
                  </a:cxn>
                  <a:cxn ang="0">
                    <a:pos x="57" y="10"/>
                  </a:cxn>
                  <a:cxn ang="0">
                    <a:pos x="52" y="10"/>
                  </a:cxn>
                  <a:cxn ang="0">
                    <a:pos x="48" y="10"/>
                  </a:cxn>
                  <a:cxn ang="0">
                    <a:pos x="43" y="10"/>
                  </a:cxn>
                  <a:cxn ang="0">
                    <a:pos x="38" y="10"/>
                  </a:cxn>
                  <a:cxn ang="0">
                    <a:pos x="28" y="5"/>
                  </a:cxn>
                  <a:cxn ang="0">
                    <a:pos x="24" y="5"/>
                  </a:cxn>
                  <a:cxn ang="0">
                    <a:pos x="14" y="5"/>
                  </a:cxn>
                  <a:cxn ang="0">
                    <a:pos x="9" y="5"/>
                  </a:cxn>
                  <a:cxn ang="0">
                    <a:pos x="4" y="5"/>
                  </a:cxn>
                  <a:cxn ang="0">
                    <a:pos x="4" y="0"/>
                  </a:cxn>
                  <a:cxn ang="0">
                    <a:pos x="0" y="0"/>
                  </a:cxn>
                  <a:cxn ang="0">
                    <a:pos x="0" y="0"/>
                  </a:cxn>
                  <a:cxn ang="0">
                    <a:pos x="4" y="0"/>
                  </a:cxn>
                  <a:cxn ang="0">
                    <a:pos x="14" y="0"/>
                  </a:cxn>
                  <a:cxn ang="0">
                    <a:pos x="24" y="0"/>
                  </a:cxn>
                  <a:cxn ang="0">
                    <a:pos x="33" y="0"/>
                  </a:cxn>
                  <a:cxn ang="0">
                    <a:pos x="48" y="0"/>
                  </a:cxn>
                  <a:cxn ang="0">
                    <a:pos x="62" y="0"/>
                  </a:cxn>
                  <a:cxn ang="0">
                    <a:pos x="81" y="0"/>
                  </a:cxn>
                </a:cxnLst>
                <a:rect l="0" t="0" r="r" b="b"/>
                <a:pathLst>
                  <a:path w="158" h="10">
                    <a:moveTo>
                      <a:pt x="81" y="0"/>
                    </a:moveTo>
                    <a:lnTo>
                      <a:pt x="96" y="0"/>
                    </a:lnTo>
                    <a:lnTo>
                      <a:pt x="110" y="0"/>
                    </a:lnTo>
                    <a:lnTo>
                      <a:pt x="124" y="0"/>
                    </a:lnTo>
                    <a:lnTo>
                      <a:pt x="139" y="0"/>
                    </a:lnTo>
                    <a:lnTo>
                      <a:pt x="148" y="0"/>
                    </a:lnTo>
                    <a:lnTo>
                      <a:pt x="153" y="0"/>
                    </a:lnTo>
                    <a:lnTo>
                      <a:pt x="158" y="0"/>
                    </a:lnTo>
                    <a:lnTo>
                      <a:pt x="158" y="0"/>
                    </a:lnTo>
                    <a:lnTo>
                      <a:pt x="153" y="0"/>
                    </a:lnTo>
                    <a:lnTo>
                      <a:pt x="148" y="5"/>
                    </a:lnTo>
                    <a:lnTo>
                      <a:pt x="139" y="5"/>
                    </a:lnTo>
                    <a:lnTo>
                      <a:pt x="129" y="5"/>
                    </a:lnTo>
                    <a:lnTo>
                      <a:pt x="120" y="10"/>
                    </a:lnTo>
                    <a:lnTo>
                      <a:pt x="105" y="10"/>
                    </a:lnTo>
                    <a:lnTo>
                      <a:pt x="91" y="10"/>
                    </a:lnTo>
                    <a:lnTo>
                      <a:pt x="76" y="10"/>
                    </a:lnTo>
                    <a:lnTo>
                      <a:pt x="76" y="10"/>
                    </a:lnTo>
                    <a:lnTo>
                      <a:pt x="72" y="10"/>
                    </a:lnTo>
                    <a:lnTo>
                      <a:pt x="67" y="10"/>
                    </a:lnTo>
                    <a:lnTo>
                      <a:pt x="62" y="10"/>
                    </a:lnTo>
                    <a:lnTo>
                      <a:pt x="57" y="10"/>
                    </a:lnTo>
                    <a:lnTo>
                      <a:pt x="52" y="10"/>
                    </a:lnTo>
                    <a:lnTo>
                      <a:pt x="48" y="10"/>
                    </a:lnTo>
                    <a:lnTo>
                      <a:pt x="43" y="10"/>
                    </a:lnTo>
                    <a:lnTo>
                      <a:pt x="38" y="10"/>
                    </a:lnTo>
                    <a:lnTo>
                      <a:pt x="28" y="5"/>
                    </a:lnTo>
                    <a:lnTo>
                      <a:pt x="24" y="5"/>
                    </a:lnTo>
                    <a:lnTo>
                      <a:pt x="14" y="5"/>
                    </a:lnTo>
                    <a:lnTo>
                      <a:pt x="9" y="5"/>
                    </a:lnTo>
                    <a:lnTo>
                      <a:pt x="4" y="5"/>
                    </a:lnTo>
                    <a:lnTo>
                      <a:pt x="4" y="0"/>
                    </a:lnTo>
                    <a:lnTo>
                      <a:pt x="0" y="0"/>
                    </a:lnTo>
                    <a:lnTo>
                      <a:pt x="0" y="0"/>
                    </a:lnTo>
                    <a:lnTo>
                      <a:pt x="4" y="0"/>
                    </a:lnTo>
                    <a:lnTo>
                      <a:pt x="14" y="0"/>
                    </a:lnTo>
                    <a:lnTo>
                      <a:pt x="24" y="0"/>
                    </a:lnTo>
                    <a:lnTo>
                      <a:pt x="33" y="0"/>
                    </a:lnTo>
                    <a:lnTo>
                      <a:pt x="48" y="0"/>
                    </a:lnTo>
                    <a:lnTo>
                      <a:pt x="62" y="0"/>
                    </a:lnTo>
                    <a:lnTo>
                      <a:pt x="81" y="0"/>
                    </a:lnTo>
                    <a:close/>
                  </a:path>
                </a:pathLst>
              </a:custGeom>
              <a:solidFill>
                <a:srgbClr val="B0CBD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45" name="Freeform 321"/>
              <p:cNvSpPr>
                <a:spLocks/>
              </p:cNvSpPr>
              <p:nvPr/>
            </p:nvSpPr>
            <p:spPr bwMode="auto">
              <a:xfrm>
                <a:off x="2304" y="10707"/>
                <a:ext cx="154" cy="10"/>
              </a:xfrm>
              <a:custGeom>
                <a:avLst/>
                <a:gdLst/>
                <a:ahLst/>
                <a:cxnLst>
                  <a:cxn ang="0">
                    <a:pos x="77" y="0"/>
                  </a:cxn>
                  <a:cxn ang="0">
                    <a:pos x="92" y="0"/>
                  </a:cxn>
                  <a:cxn ang="0">
                    <a:pos x="111" y="0"/>
                  </a:cxn>
                  <a:cxn ang="0">
                    <a:pos x="120" y="0"/>
                  </a:cxn>
                  <a:cxn ang="0">
                    <a:pos x="135" y="0"/>
                  </a:cxn>
                  <a:cxn ang="0">
                    <a:pos x="140" y="0"/>
                  </a:cxn>
                  <a:cxn ang="0">
                    <a:pos x="149" y="0"/>
                  </a:cxn>
                  <a:cxn ang="0">
                    <a:pos x="154" y="0"/>
                  </a:cxn>
                  <a:cxn ang="0">
                    <a:pos x="154" y="0"/>
                  </a:cxn>
                  <a:cxn ang="0">
                    <a:pos x="149" y="5"/>
                  </a:cxn>
                  <a:cxn ang="0">
                    <a:pos x="144" y="5"/>
                  </a:cxn>
                  <a:cxn ang="0">
                    <a:pos x="135" y="5"/>
                  </a:cxn>
                  <a:cxn ang="0">
                    <a:pos x="125" y="5"/>
                  </a:cxn>
                  <a:cxn ang="0">
                    <a:pos x="116" y="10"/>
                  </a:cxn>
                  <a:cxn ang="0">
                    <a:pos x="101" y="10"/>
                  </a:cxn>
                  <a:cxn ang="0">
                    <a:pos x="87" y="10"/>
                  </a:cxn>
                  <a:cxn ang="0">
                    <a:pos x="72" y="10"/>
                  </a:cxn>
                  <a:cxn ang="0">
                    <a:pos x="72" y="10"/>
                  </a:cxn>
                  <a:cxn ang="0">
                    <a:pos x="68" y="10"/>
                  </a:cxn>
                  <a:cxn ang="0">
                    <a:pos x="63" y="10"/>
                  </a:cxn>
                  <a:cxn ang="0">
                    <a:pos x="58" y="10"/>
                  </a:cxn>
                  <a:cxn ang="0">
                    <a:pos x="53" y="10"/>
                  </a:cxn>
                  <a:cxn ang="0">
                    <a:pos x="48" y="10"/>
                  </a:cxn>
                  <a:cxn ang="0">
                    <a:pos x="44" y="10"/>
                  </a:cxn>
                  <a:cxn ang="0">
                    <a:pos x="39" y="10"/>
                  </a:cxn>
                  <a:cxn ang="0">
                    <a:pos x="34" y="10"/>
                  </a:cxn>
                  <a:cxn ang="0">
                    <a:pos x="24" y="5"/>
                  </a:cxn>
                  <a:cxn ang="0">
                    <a:pos x="20" y="5"/>
                  </a:cxn>
                  <a:cxn ang="0">
                    <a:pos x="15" y="5"/>
                  </a:cxn>
                  <a:cxn ang="0">
                    <a:pos x="10" y="5"/>
                  </a:cxn>
                  <a:cxn ang="0">
                    <a:pos x="5" y="5"/>
                  </a:cxn>
                  <a:cxn ang="0">
                    <a:pos x="0" y="5"/>
                  </a:cxn>
                  <a:cxn ang="0">
                    <a:pos x="0" y="0"/>
                  </a:cxn>
                  <a:cxn ang="0">
                    <a:pos x="0" y="0"/>
                  </a:cxn>
                  <a:cxn ang="0">
                    <a:pos x="5" y="0"/>
                  </a:cxn>
                  <a:cxn ang="0">
                    <a:pos x="10" y="0"/>
                  </a:cxn>
                  <a:cxn ang="0">
                    <a:pos x="20" y="0"/>
                  </a:cxn>
                  <a:cxn ang="0">
                    <a:pos x="29" y="0"/>
                  </a:cxn>
                  <a:cxn ang="0">
                    <a:pos x="44" y="0"/>
                  </a:cxn>
                  <a:cxn ang="0">
                    <a:pos x="58" y="0"/>
                  </a:cxn>
                  <a:cxn ang="0">
                    <a:pos x="77" y="0"/>
                  </a:cxn>
                </a:cxnLst>
                <a:rect l="0" t="0" r="r" b="b"/>
                <a:pathLst>
                  <a:path w="154" h="10">
                    <a:moveTo>
                      <a:pt x="77" y="0"/>
                    </a:moveTo>
                    <a:lnTo>
                      <a:pt x="92" y="0"/>
                    </a:lnTo>
                    <a:lnTo>
                      <a:pt x="111" y="0"/>
                    </a:lnTo>
                    <a:lnTo>
                      <a:pt x="120" y="0"/>
                    </a:lnTo>
                    <a:lnTo>
                      <a:pt x="135" y="0"/>
                    </a:lnTo>
                    <a:lnTo>
                      <a:pt x="140" y="0"/>
                    </a:lnTo>
                    <a:lnTo>
                      <a:pt x="149" y="0"/>
                    </a:lnTo>
                    <a:lnTo>
                      <a:pt x="154" y="0"/>
                    </a:lnTo>
                    <a:lnTo>
                      <a:pt x="154" y="0"/>
                    </a:lnTo>
                    <a:lnTo>
                      <a:pt x="149" y="5"/>
                    </a:lnTo>
                    <a:lnTo>
                      <a:pt x="144" y="5"/>
                    </a:lnTo>
                    <a:lnTo>
                      <a:pt x="135" y="5"/>
                    </a:lnTo>
                    <a:lnTo>
                      <a:pt x="125" y="5"/>
                    </a:lnTo>
                    <a:lnTo>
                      <a:pt x="116" y="10"/>
                    </a:lnTo>
                    <a:lnTo>
                      <a:pt x="101" y="10"/>
                    </a:lnTo>
                    <a:lnTo>
                      <a:pt x="87" y="10"/>
                    </a:lnTo>
                    <a:lnTo>
                      <a:pt x="72" y="10"/>
                    </a:lnTo>
                    <a:lnTo>
                      <a:pt x="72" y="10"/>
                    </a:lnTo>
                    <a:lnTo>
                      <a:pt x="68" y="10"/>
                    </a:lnTo>
                    <a:lnTo>
                      <a:pt x="63" y="10"/>
                    </a:lnTo>
                    <a:lnTo>
                      <a:pt x="58" y="10"/>
                    </a:lnTo>
                    <a:lnTo>
                      <a:pt x="53" y="10"/>
                    </a:lnTo>
                    <a:lnTo>
                      <a:pt x="48" y="10"/>
                    </a:lnTo>
                    <a:lnTo>
                      <a:pt x="44" y="10"/>
                    </a:lnTo>
                    <a:lnTo>
                      <a:pt x="39" y="10"/>
                    </a:lnTo>
                    <a:lnTo>
                      <a:pt x="34" y="10"/>
                    </a:lnTo>
                    <a:lnTo>
                      <a:pt x="24" y="5"/>
                    </a:lnTo>
                    <a:lnTo>
                      <a:pt x="20" y="5"/>
                    </a:lnTo>
                    <a:lnTo>
                      <a:pt x="15" y="5"/>
                    </a:lnTo>
                    <a:lnTo>
                      <a:pt x="10" y="5"/>
                    </a:lnTo>
                    <a:lnTo>
                      <a:pt x="5" y="5"/>
                    </a:lnTo>
                    <a:lnTo>
                      <a:pt x="0" y="5"/>
                    </a:lnTo>
                    <a:lnTo>
                      <a:pt x="0" y="0"/>
                    </a:lnTo>
                    <a:lnTo>
                      <a:pt x="0" y="0"/>
                    </a:lnTo>
                    <a:lnTo>
                      <a:pt x="5" y="0"/>
                    </a:lnTo>
                    <a:lnTo>
                      <a:pt x="10" y="0"/>
                    </a:lnTo>
                    <a:lnTo>
                      <a:pt x="20" y="0"/>
                    </a:lnTo>
                    <a:lnTo>
                      <a:pt x="29" y="0"/>
                    </a:lnTo>
                    <a:lnTo>
                      <a:pt x="44" y="0"/>
                    </a:lnTo>
                    <a:lnTo>
                      <a:pt x="58" y="0"/>
                    </a:lnTo>
                    <a:lnTo>
                      <a:pt x="77" y="0"/>
                    </a:lnTo>
                    <a:close/>
                  </a:path>
                </a:pathLst>
              </a:custGeom>
              <a:solidFill>
                <a:srgbClr val="A8C2D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46" name="Freeform 322"/>
              <p:cNvSpPr>
                <a:spLocks/>
              </p:cNvSpPr>
              <p:nvPr/>
            </p:nvSpPr>
            <p:spPr bwMode="auto">
              <a:xfrm>
                <a:off x="2304" y="10707"/>
                <a:ext cx="149" cy="10"/>
              </a:xfrm>
              <a:custGeom>
                <a:avLst/>
                <a:gdLst/>
                <a:ahLst/>
                <a:cxnLst>
                  <a:cxn ang="0">
                    <a:pos x="149" y="0"/>
                  </a:cxn>
                  <a:cxn ang="0">
                    <a:pos x="149" y="5"/>
                  </a:cxn>
                  <a:cxn ang="0">
                    <a:pos x="140" y="5"/>
                  </a:cxn>
                  <a:cxn ang="0">
                    <a:pos x="135" y="5"/>
                  </a:cxn>
                  <a:cxn ang="0">
                    <a:pos x="125" y="5"/>
                  </a:cxn>
                  <a:cxn ang="0">
                    <a:pos x="116" y="10"/>
                  </a:cxn>
                  <a:cxn ang="0">
                    <a:pos x="101" y="10"/>
                  </a:cxn>
                  <a:cxn ang="0">
                    <a:pos x="87" y="10"/>
                  </a:cxn>
                  <a:cxn ang="0">
                    <a:pos x="72" y="10"/>
                  </a:cxn>
                  <a:cxn ang="0">
                    <a:pos x="72" y="10"/>
                  </a:cxn>
                  <a:cxn ang="0">
                    <a:pos x="68" y="10"/>
                  </a:cxn>
                  <a:cxn ang="0">
                    <a:pos x="63" y="10"/>
                  </a:cxn>
                  <a:cxn ang="0">
                    <a:pos x="58" y="10"/>
                  </a:cxn>
                  <a:cxn ang="0">
                    <a:pos x="53" y="10"/>
                  </a:cxn>
                  <a:cxn ang="0">
                    <a:pos x="48" y="10"/>
                  </a:cxn>
                  <a:cxn ang="0">
                    <a:pos x="44" y="10"/>
                  </a:cxn>
                  <a:cxn ang="0">
                    <a:pos x="39" y="10"/>
                  </a:cxn>
                  <a:cxn ang="0">
                    <a:pos x="34" y="10"/>
                  </a:cxn>
                  <a:cxn ang="0">
                    <a:pos x="24" y="5"/>
                  </a:cxn>
                  <a:cxn ang="0">
                    <a:pos x="20" y="5"/>
                  </a:cxn>
                  <a:cxn ang="0">
                    <a:pos x="15" y="5"/>
                  </a:cxn>
                  <a:cxn ang="0">
                    <a:pos x="10" y="5"/>
                  </a:cxn>
                  <a:cxn ang="0">
                    <a:pos x="5" y="5"/>
                  </a:cxn>
                  <a:cxn ang="0">
                    <a:pos x="5" y="5"/>
                  </a:cxn>
                  <a:cxn ang="0">
                    <a:pos x="0" y="0"/>
                  </a:cxn>
                  <a:cxn ang="0">
                    <a:pos x="5" y="0"/>
                  </a:cxn>
                  <a:cxn ang="0">
                    <a:pos x="5" y="5"/>
                  </a:cxn>
                  <a:cxn ang="0">
                    <a:pos x="15" y="5"/>
                  </a:cxn>
                  <a:cxn ang="0">
                    <a:pos x="20" y="5"/>
                  </a:cxn>
                  <a:cxn ang="0">
                    <a:pos x="34" y="5"/>
                  </a:cxn>
                  <a:cxn ang="0">
                    <a:pos x="44" y="5"/>
                  </a:cxn>
                  <a:cxn ang="0">
                    <a:pos x="58" y="5"/>
                  </a:cxn>
                  <a:cxn ang="0">
                    <a:pos x="77" y="5"/>
                  </a:cxn>
                  <a:cxn ang="0">
                    <a:pos x="92" y="5"/>
                  </a:cxn>
                  <a:cxn ang="0">
                    <a:pos x="106" y="5"/>
                  </a:cxn>
                  <a:cxn ang="0">
                    <a:pos x="120" y="5"/>
                  </a:cxn>
                  <a:cxn ang="0">
                    <a:pos x="130" y="5"/>
                  </a:cxn>
                  <a:cxn ang="0">
                    <a:pos x="140" y="5"/>
                  </a:cxn>
                  <a:cxn ang="0">
                    <a:pos x="144" y="5"/>
                  </a:cxn>
                  <a:cxn ang="0">
                    <a:pos x="149" y="0"/>
                  </a:cxn>
                  <a:cxn ang="0">
                    <a:pos x="149" y="0"/>
                  </a:cxn>
                </a:cxnLst>
                <a:rect l="0" t="0" r="r" b="b"/>
                <a:pathLst>
                  <a:path w="149" h="10">
                    <a:moveTo>
                      <a:pt x="149" y="0"/>
                    </a:moveTo>
                    <a:lnTo>
                      <a:pt x="149" y="5"/>
                    </a:lnTo>
                    <a:lnTo>
                      <a:pt x="140" y="5"/>
                    </a:lnTo>
                    <a:lnTo>
                      <a:pt x="135" y="5"/>
                    </a:lnTo>
                    <a:lnTo>
                      <a:pt x="125" y="5"/>
                    </a:lnTo>
                    <a:lnTo>
                      <a:pt x="116" y="10"/>
                    </a:lnTo>
                    <a:lnTo>
                      <a:pt x="101" y="10"/>
                    </a:lnTo>
                    <a:lnTo>
                      <a:pt x="87" y="10"/>
                    </a:lnTo>
                    <a:lnTo>
                      <a:pt x="72" y="10"/>
                    </a:lnTo>
                    <a:lnTo>
                      <a:pt x="72" y="10"/>
                    </a:lnTo>
                    <a:lnTo>
                      <a:pt x="68" y="10"/>
                    </a:lnTo>
                    <a:lnTo>
                      <a:pt x="63" y="10"/>
                    </a:lnTo>
                    <a:lnTo>
                      <a:pt x="58" y="10"/>
                    </a:lnTo>
                    <a:lnTo>
                      <a:pt x="53" y="10"/>
                    </a:lnTo>
                    <a:lnTo>
                      <a:pt x="48" y="10"/>
                    </a:lnTo>
                    <a:lnTo>
                      <a:pt x="44" y="10"/>
                    </a:lnTo>
                    <a:lnTo>
                      <a:pt x="39" y="10"/>
                    </a:lnTo>
                    <a:lnTo>
                      <a:pt x="34" y="10"/>
                    </a:lnTo>
                    <a:lnTo>
                      <a:pt x="24" y="5"/>
                    </a:lnTo>
                    <a:lnTo>
                      <a:pt x="20" y="5"/>
                    </a:lnTo>
                    <a:lnTo>
                      <a:pt x="15" y="5"/>
                    </a:lnTo>
                    <a:lnTo>
                      <a:pt x="10" y="5"/>
                    </a:lnTo>
                    <a:lnTo>
                      <a:pt x="5" y="5"/>
                    </a:lnTo>
                    <a:lnTo>
                      <a:pt x="5" y="5"/>
                    </a:lnTo>
                    <a:lnTo>
                      <a:pt x="0" y="0"/>
                    </a:lnTo>
                    <a:lnTo>
                      <a:pt x="5" y="0"/>
                    </a:lnTo>
                    <a:lnTo>
                      <a:pt x="5" y="5"/>
                    </a:lnTo>
                    <a:lnTo>
                      <a:pt x="15" y="5"/>
                    </a:lnTo>
                    <a:lnTo>
                      <a:pt x="20" y="5"/>
                    </a:lnTo>
                    <a:lnTo>
                      <a:pt x="34" y="5"/>
                    </a:lnTo>
                    <a:lnTo>
                      <a:pt x="44" y="5"/>
                    </a:lnTo>
                    <a:lnTo>
                      <a:pt x="58" y="5"/>
                    </a:lnTo>
                    <a:lnTo>
                      <a:pt x="77" y="5"/>
                    </a:lnTo>
                    <a:lnTo>
                      <a:pt x="92" y="5"/>
                    </a:lnTo>
                    <a:lnTo>
                      <a:pt x="106" y="5"/>
                    </a:lnTo>
                    <a:lnTo>
                      <a:pt x="120" y="5"/>
                    </a:lnTo>
                    <a:lnTo>
                      <a:pt x="130" y="5"/>
                    </a:lnTo>
                    <a:lnTo>
                      <a:pt x="140" y="5"/>
                    </a:lnTo>
                    <a:lnTo>
                      <a:pt x="144" y="5"/>
                    </a:lnTo>
                    <a:lnTo>
                      <a:pt x="149" y="0"/>
                    </a:lnTo>
                    <a:lnTo>
                      <a:pt x="149" y="0"/>
                    </a:lnTo>
                    <a:close/>
                  </a:path>
                </a:pathLst>
              </a:custGeom>
              <a:solidFill>
                <a:srgbClr val="A0B9C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47" name="Freeform 323"/>
              <p:cNvSpPr>
                <a:spLocks/>
              </p:cNvSpPr>
              <p:nvPr/>
            </p:nvSpPr>
            <p:spPr bwMode="auto">
              <a:xfrm>
                <a:off x="2285" y="11034"/>
                <a:ext cx="187" cy="47"/>
              </a:xfrm>
              <a:custGeom>
                <a:avLst/>
                <a:gdLst/>
                <a:ahLst/>
                <a:cxnLst>
                  <a:cxn ang="0">
                    <a:pos x="187" y="0"/>
                  </a:cxn>
                  <a:cxn ang="0">
                    <a:pos x="187" y="4"/>
                  </a:cxn>
                  <a:cxn ang="0">
                    <a:pos x="187" y="9"/>
                  </a:cxn>
                  <a:cxn ang="0">
                    <a:pos x="187" y="9"/>
                  </a:cxn>
                  <a:cxn ang="0">
                    <a:pos x="187" y="14"/>
                  </a:cxn>
                  <a:cxn ang="0">
                    <a:pos x="187" y="14"/>
                  </a:cxn>
                  <a:cxn ang="0">
                    <a:pos x="183" y="19"/>
                  </a:cxn>
                  <a:cxn ang="0">
                    <a:pos x="183" y="19"/>
                  </a:cxn>
                  <a:cxn ang="0">
                    <a:pos x="183" y="23"/>
                  </a:cxn>
                  <a:cxn ang="0">
                    <a:pos x="183" y="23"/>
                  </a:cxn>
                  <a:cxn ang="0">
                    <a:pos x="178" y="28"/>
                  </a:cxn>
                  <a:cxn ang="0">
                    <a:pos x="173" y="33"/>
                  </a:cxn>
                  <a:cxn ang="0">
                    <a:pos x="163" y="38"/>
                  </a:cxn>
                  <a:cxn ang="0">
                    <a:pos x="154" y="43"/>
                  </a:cxn>
                  <a:cxn ang="0">
                    <a:pos x="139" y="43"/>
                  </a:cxn>
                  <a:cxn ang="0">
                    <a:pos x="120" y="47"/>
                  </a:cxn>
                  <a:cxn ang="0">
                    <a:pos x="96" y="47"/>
                  </a:cxn>
                  <a:cxn ang="0">
                    <a:pos x="72" y="47"/>
                  </a:cxn>
                  <a:cxn ang="0">
                    <a:pos x="53" y="43"/>
                  </a:cxn>
                  <a:cxn ang="0">
                    <a:pos x="34" y="43"/>
                  </a:cxn>
                  <a:cxn ang="0">
                    <a:pos x="24" y="38"/>
                  </a:cxn>
                  <a:cxn ang="0">
                    <a:pos x="15" y="33"/>
                  </a:cxn>
                  <a:cxn ang="0">
                    <a:pos x="10" y="28"/>
                  </a:cxn>
                  <a:cxn ang="0">
                    <a:pos x="5" y="23"/>
                  </a:cxn>
                  <a:cxn ang="0">
                    <a:pos x="5" y="23"/>
                  </a:cxn>
                  <a:cxn ang="0">
                    <a:pos x="5" y="19"/>
                  </a:cxn>
                  <a:cxn ang="0">
                    <a:pos x="5" y="19"/>
                  </a:cxn>
                  <a:cxn ang="0">
                    <a:pos x="0" y="14"/>
                  </a:cxn>
                  <a:cxn ang="0">
                    <a:pos x="0" y="9"/>
                  </a:cxn>
                  <a:cxn ang="0">
                    <a:pos x="0" y="9"/>
                  </a:cxn>
                  <a:cxn ang="0">
                    <a:pos x="0" y="4"/>
                  </a:cxn>
                  <a:cxn ang="0">
                    <a:pos x="0" y="4"/>
                  </a:cxn>
                  <a:cxn ang="0">
                    <a:pos x="0" y="0"/>
                  </a:cxn>
                  <a:cxn ang="0">
                    <a:pos x="0" y="0"/>
                  </a:cxn>
                  <a:cxn ang="0">
                    <a:pos x="10" y="0"/>
                  </a:cxn>
                  <a:cxn ang="0">
                    <a:pos x="15" y="4"/>
                  </a:cxn>
                  <a:cxn ang="0">
                    <a:pos x="29" y="9"/>
                  </a:cxn>
                  <a:cxn ang="0">
                    <a:pos x="39" y="9"/>
                  </a:cxn>
                  <a:cxn ang="0">
                    <a:pos x="58" y="14"/>
                  </a:cxn>
                  <a:cxn ang="0">
                    <a:pos x="77" y="14"/>
                  </a:cxn>
                  <a:cxn ang="0">
                    <a:pos x="96" y="14"/>
                  </a:cxn>
                  <a:cxn ang="0">
                    <a:pos x="115" y="14"/>
                  </a:cxn>
                  <a:cxn ang="0">
                    <a:pos x="135" y="14"/>
                  </a:cxn>
                  <a:cxn ang="0">
                    <a:pos x="149" y="9"/>
                  </a:cxn>
                  <a:cxn ang="0">
                    <a:pos x="163" y="9"/>
                  </a:cxn>
                  <a:cxn ang="0">
                    <a:pos x="173" y="4"/>
                  </a:cxn>
                  <a:cxn ang="0">
                    <a:pos x="183" y="4"/>
                  </a:cxn>
                  <a:cxn ang="0">
                    <a:pos x="183" y="0"/>
                  </a:cxn>
                  <a:cxn ang="0">
                    <a:pos x="187" y="0"/>
                  </a:cxn>
                </a:cxnLst>
                <a:rect l="0" t="0" r="r" b="b"/>
                <a:pathLst>
                  <a:path w="187" h="47">
                    <a:moveTo>
                      <a:pt x="187" y="0"/>
                    </a:moveTo>
                    <a:lnTo>
                      <a:pt x="187" y="4"/>
                    </a:lnTo>
                    <a:lnTo>
                      <a:pt x="187" y="9"/>
                    </a:lnTo>
                    <a:lnTo>
                      <a:pt x="187" y="9"/>
                    </a:lnTo>
                    <a:lnTo>
                      <a:pt x="187" y="14"/>
                    </a:lnTo>
                    <a:lnTo>
                      <a:pt x="187" y="14"/>
                    </a:lnTo>
                    <a:lnTo>
                      <a:pt x="183" y="19"/>
                    </a:lnTo>
                    <a:lnTo>
                      <a:pt x="183" y="19"/>
                    </a:lnTo>
                    <a:lnTo>
                      <a:pt x="183" y="23"/>
                    </a:lnTo>
                    <a:lnTo>
                      <a:pt x="183" y="23"/>
                    </a:lnTo>
                    <a:lnTo>
                      <a:pt x="178" y="28"/>
                    </a:lnTo>
                    <a:lnTo>
                      <a:pt x="173" y="33"/>
                    </a:lnTo>
                    <a:lnTo>
                      <a:pt x="163" y="38"/>
                    </a:lnTo>
                    <a:lnTo>
                      <a:pt x="154" y="43"/>
                    </a:lnTo>
                    <a:lnTo>
                      <a:pt x="139" y="43"/>
                    </a:lnTo>
                    <a:lnTo>
                      <a:pt x="120" y="47"/>
                    </a:lnTo>
                    <a:lnTo>
                      <a:pt x="96" y="47"/>
                    </a:lnTo>
                    <a:lnTo>
                      <a:pt x="72" y="47"/>
                    </a:lnTo>
                    <a:lnTo>
                      <a:pt x="53" y="43"/>
                    </a:lnTo>
                    <a:lnTo>
                      <a:pt x="34" y="43"/>
                    </a:lnTo>
                    <a:lnTo>
                      <a:pt x="24" y="38"/>
                    </a:lnTo>
                    <a:lnTo>
                      <a:pt x="15" y="33"/>
                    </a:lnTo>
                    <a:lnTo>
                      <a:pt x="10" y="28"/>
                    </a:lnTo>
                    <a:lnTo>
                      <a:pt x="5" y="23"/>
                    </a:lnTo>
                    <a:lnTo>
                      <a:pt x="5" y="23"/>
                    </a:lnTo>
                    <a:lnTo>
                      <a:pt x="5" y="19"/>
                    </a:lnTo>
                    <a:lnTo>
                      <a:pt x="5" y="19"/>
                    </a:lnTo>
                    <a:lnTo>
                      <a:pt x="0" y="14"/>
                    </a:lnTo>
                    <a:lnTo>
                      <a:pt x="0" y="9"/>
                    </a:lnTo>
                    <a:lnTo>
                      <a:pt x="0" y="9"/>
                    </a:lnTo>
                    <a:lnTo>
                      <a:pt x="0" y="4"/>
                    </a:lnTo>
                    <a:lnTo>
                      <a:pt x="0" y="4"/>
                    </a:lnTo>
                    <a:lnTo>
                      <a:pt x="0" y="0"/>
                    </a:lnTo>
                    <a:lnTo>
                      <a:pt x="0" y="0"/>
                    </a:lnTo>
                    <a:lnTo>
                      <a:pt x="10" y="0"/>
                    </a:lnTo>
                    <a:lnTo>
                      <a:pt x="15" y="4"/>
                    </a:lnTo>
                    <a:lnTo>
                      <a:pt x="29" y="9"/>
                    </a:lnTo>
                    <a:lnTo>
                      <a:pt x="39" y="9"/>
                    </a:lnTo>
                    <a:lnTo>
                      <a:pt x="58" y="14"/>
                    </a:lnTo>
                    <a:lnTo>
                      <a:pt x="77" y="14"/>
                    </a:lnTo>
                    <a:lnTo>
                      <a:pt x="96" y="14"/>
                    </a:lnTo>
                    <a:lnTo>
                      <a:pt x="115" y="14"/>
                    </a:lnTo>
                    <a:lnTo>
                      <a:pt x="135" y="14"/>
                    </a:lnTo>
                    <a:lnTo>
                      <a:pt x="149" y="9"/>
                    </a:lnTo>
                    <a:lnTo>
                      <a:pt x="163" y="9"/>
                    </a:lnTo>
                    <a:lnTo>
                      <a:pt x="173" y="4"/>
                    </a:lnTo>
                    <a:lnTo>
                      <a:pt x="183" y="4"/>
                    </a:lnTo>
                    <a:lnTo>
                      <a:pt x="183" y="0"/>
                    </a:lnTo>
                    <a:lnTo>
                      <a:pt x="187" y="0"/>
                    </a:lnTo>
                    <a:close/>
                  </a:path>
                </a:pathLst>
              </a:custGeom>
              <a:solidFill>
                <a:srgbClr val="E7AC5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48" name="Freeform 324"/>
              <p:cNvSpPr>
                <a:spLocks/>
              </p:cNvSpPr>
              <p:nvPr/>
            </p:nvSpPr>
            <p:spPr bwMode="auto">
              <a:xfrm>
                <a:off x="2285" y="11038"/>
                <a:ext cx="187" cy="43"/>
              </a:xfrm>
              <a:custGeom>
                <a:avLst/>
                <a:gdLst/>
                <a:ahLst/>
                <a:cxnLst>
                  <a:cxn ang="0">
                    <a:pos x="0" y="0"/>
                  </a:cxn>
                  <a:cxn ang="0">
                    <a:pos x="5" y="0"/>
                  </a:cxn>
                  <a:cxn ang="0">
                    <a:pos x="10" y="5"/>
                  </a:cxn>
                  <a:cxn ang="0">
                    <a:pos x="15" y="5"/>
                  </a:cxn>
                  <a:cxn ang="0">
                    <a:pos x="24" y="10"/>
                  </a:cxn>
                  <a:cxn ang="0">
                    <a:pos x="39" y="15"/>
                  </a:cxn>
                  <a:cxn ang="0">
                    <a:pos x="53" y="15"/>
                  </a:cxn>
                  <a:cxn ang="0">
                    <a:pos x="72" y="15"/>
                  </a:cxn>
                  <a:cxn ang="0">
                    <a:pos x="96" y="19"/>
                  </a:cxn>
                  <a:cxn ang="0">
                    <a:pos x="115" y="15"/>
                  </a:cxn>
                  <a:cxn ang="0">
                    <a:pos x="135" y="15"/>
                  </a:cxn>
                  <a:cxn ang="0">
                    <a:pos x="149" y="10"/>
                  </a:cxn>
                  <a:cxn ang="0">
                    <a:pos x="163" y="10"/>
                  </a:cxn>
                  <a:cxn ang="0">
                    <a:pos x="173" y="5"/>
                  </a:cxn>
                  <a:cxn ang="0">
                    <a:pos x="183" y="5"/>
                  </a:cxn>
                  <a:cxn ang="0">
                    <a:pos x="187" y="0"/>
                  </a:cxn>
                  <a:cxn ang="0">
                    <a:pos x="187" y="0"/>
                  </a:cxn>
                  <a:cxn ang="0">
                    <a:pos x="187" y="5"/>
                  </a:cxn>
                  <a:cxn ang="0">
                    <a:pos x="187" y="5"/>
                  </a:cxn>
                  <a:cxn ang="0">
                    <a:pos x="187" y="10"/>
                  </a:cxn>
                  <a:cxn ang="0">
                    <a:pos x="187" y="10"/>
                  </a:cxn>
                  <a:cxn ang="0">
                    <a:pos x="183" y="15"/>
                  </a:cxn>
                  <a:cxn ang="0">
                    <a:pos x="183" y="15"/>
                  </a:cxn>
                  <a:cxn ang="0">
                    <a:pos x="183" y="15"/>
                  </a:cxn>
                  <a:cxn ang="0">
                    <a:pos x="183" y="19"/>
                  </a:cxn>
                  <a:cxn ang="0">
                    <a:pos x="183" y="19"/>
                  </a:cxn>
                  <a:cxn ang="0">
                    <a:pos x="178" y="24"/>
                  </a:cxn>
                  <a:cxn ang="0">
                    <a:pos x="173" y="29"/>
                  </a:cxn>
                  <a:cxn ang="0">
                    <a:pos x="163" y="34"/>
                  </a:cxn>
                  <a:cxn ang="0">
                    <a:pos x="154" y="39"/>
                  </a:cxn>
                  <a:cxn ang="0">
                    <a:pos x="139" y="39"/>
                  </a:cxn>
                  <a:cxn ang="0">
                    <a:pos x="120" y="43"/>
                  </a:cxn>
                  <a:cxn ang="0">
                    <a:pos x="96" y="43"/>
                  </a:cxn>
                  <a:cxn ang="0">
                    <a:pos x="72" y="43"/>
                  </a:cxn>
                  <a:cxn ang="0">
                    <a:pos x="53" y="39"/>
                  </a:cxn>
                  <a:cxn ang="0">
                    <a:pos x="34" y="39"/>
                  </a:cxn>
                  <a:cxn ang="0">
                    <a:pos x="24" y="34"/>
                  </a:cxn>
                  <a:cxn ang="0">
                    <a:pos x="15" y="29"/>
                  </a:cxn>
                  <a:cxn ang="0">
                    <a:pos x="10" y="24"/>
                  </a:cxn>
                  <a:cxn ang="0">
                    <a:pos x="5" y="19"/>
                  </a:cxn>
                  <a:cxn ang="0">
                    <a:pos x="5" y="19"/>
                  </a:cxn>
                  <a:cxn ang="0">
                    <a:pos x="5" y="15"/>
                  </a:cxn>
                  <a:cxn ang="0">
                    <a:pos x="5" y="15"/>
                  </a:cxn>
                  <a:cxn ang="0">
                    <a:pos x="5" y="10"/>
                  </a:cxn>
                  <a:cxn ang="0">
                    <a:pos x="0" y="10"/>
                  </a:cxn>
                  <a:cxn ang="0">
                    <a:pos x="0" y="5"/>
                  </a:cxn>
                  <a:cxn ang="0">
                    <a:pos x="0" y="5"/>
                  </a:cxn>
                  <a:cxn ang="0">
                    <a:pos x="0" y="0"/>
                  </a:cxn>
                  <a:cxn ang="0">
                    <a:pos x="0" y="0"/>
                  </a:cxn>
                </a:cxnLst>
                <a:rect l="0" t="0" r="r" b="b"/>
                <a:pathLst>
                  <a:path w="187" h="43">
                    <a:moveTo>
                      <a:pt x="0" y="0"/>
                    </a:moveTo>
                    <a:lnTo>
                      <a:pt x="5" y="0"/>
                    </a:lnTo>
                    <a:lnTo>
                      <a:pt x="10" y="5"/>
                    </a:lnTo>
                    <a:lnTo>
                      <a:pt x="15" y="5"/>
                    </a:lnTo>
                    <a:lnTo>
                      <a:pt x="24" y="10"/>
                    </a:lnTo>
                    <a:lnTo>
                      <a:pt x="39" y="15"/>
                    </a:lnTo>
                    <a:lnTo>
                      <a:pt x="53" y="15"/>
                    </a:lnTo>
                    <a:lnTo>
                      <a:pt x="72" y="15"/>
                    </a:lnTo>
                    <a:lnTo>
                      <a:pt x="96" y="19"/>
                    </a:lnTo>
                    <a:lnTo>
                      <a:pt x="115" y="15"/>
                    </a:lnTo>
                    <a:lnTo>
                      <a:pt x="135" y="15"/>
                    </a:lnTo>
                    <a:lnTo>
                      <a:pt x="149" y="10"/>
                    </a:lnTo>
                    <a:lnTo>
                      <a:pt x="163" y="10"/>
                    </a:lnTo>
                    <a:lnTo>
                      <a:pt x="173" y="5"/>
                    </a:lnTo>
                    <a:lnTo>
                      <a:pt x="183" y="5"/>
                    </a:lnTo>
                    <a:lnTo>
                      <a:pt x="187" y="0"/>
                    </a:lnTo>
                    <a:lnTo>
                      <a:pt x="187" y="0"/>
                    </a:lnTo>
                    <a:lnTo>
                      <a:pt x="187" y="5"/>
                    </a:lnTo>
                    <a:lnTo>
                      <a:pt x="187" y="5"/>
                    </a:lnTo>
                    <a:lnTo>
                      <a:pt x="187" y="10"/>
                    </a:lnTo>
                    <a:lnTo>
                      <a:pt x="187" y="10"/>
                    </a:lnTo>
                    <a:lnTo>
                      <a:pt x="183" y="15"/>
                    </a:lnTo>
                    <a:lnTo>
                      <a:pt x="183" y="15"/>
                    </a:lnTo>
                    <a:lnTo>
                      <a:pt x="183" y="15"/>
                    </a:lnTo>
                    <a:lnTo>
                      <a:pt x="183" y="19"/>
                    </a:lnTo>
                    <a:lnTo>
                      <a:pt x="183" y="19"/>
                    </a:lnTo>
                    <a:lnTo>
                      <a:pt x="178" y="24"/>
                    </a:lnTo>
                    <a:lnTo>
                      <a:pt x="173" y="29"/>
                    </a:lnTo>
                    <a:lnTo>
                      <a:pt x="163" y="34"/>
                    </a:lnTo>
                    <a:lnTo>
                      <a:pt x="154" y="39"/>
                    </a:lnTo>
                    <a:lnTo>
                      <a:pt x="139" y="39"/>
                    </a:lnTo>
                    <a:lnTo>
                      <a:pt x="120" y="43"/>
                    </a:lnTo>
                    <a:lnTo>
                      <a:pt x="96" y="43"/>
                    </a:lnTo>
                    <a:lnTo>
                      <a:pt x="72" y="43"/>
                    </a:lnTo>
                    <a:lnTo>
                      <a:pt x="53" y="39"/>
                    </a:lnTo>
                    <a:lnTo>
                      <a:pt x="34" y="39"/>
                    </a:lnTo>
                    <a:lnTo>
                      <a:pt x="24" y="34"/>
                    </a:lnTo>
                    <a:lnTo>
                      <a:pt x="15" y="29"/>
                    </a:lnTo>
                    <a:lnTo>
                      <a:pt x="10" y="24"/>
                    </a:lnTo>
                    <a:lnTo>
                      <a:pt x="5" y="19"/>
                    </a:lnTo>
                    <a:lnTo>
                      <a:pt x="5" y="19"/>
                    </a:lnTo>
                    <a:lnTo>
                      <a:pt x="5" y="15"/>
                    </a:lnTo>
                    <a:lnTo>
                      <a:pt x="5" y="15"/>
                    </a:lnTo>
                    <a:lnTo>
                      <a:pt x="5" y="10"/>
                    </a:lnTo>
                    <a:lnTo>
                      <a:pt x="0" y="10"/>
                    </a:lnTo>
                    <a:lnTo>
                      <a:pt x="0" y="5"/>
                    </a:lnTo>
                    <a:lnTo>
                      <a:pt x="0" y="5"/>
                    </a:lnTo>
                    <a:lnTo>
                      <a:pt x="0" y="0"/>
                    </a:lnTo>
                    <a:lnTo>
                      <a:pt x="0" y="0"/>
                    </a:lnTo>
                    <a:close/>
                  </a:path>
                </a:pathLst>
              </a:custGeom>
              <a:solidFill>
                <a:srgbClr val="E3A75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49" name="Freeform 325"/>
              <p:cNvSpPr>
                <a:spLocks/>
              </p:cNvSpPr>
              <p:nvPr/>
            </p:nvSpPr>
            <p:spPr bwMode="auto">
              <a:xfrm>
                <a:off x="2285" y="11043"/>
                <a:ext cx="187" cy="38"/>
              </a:xfrm>
              <a:custGeom>
                <a:avLst/>
                <a:gdLst/>
                <a:ahLst/>
                <a:cxnLst>
                  <a:cxn ang="0">
                    <a:pos x="0" y="0"/>
                  </a:cxn>
                  <a:cxn ang="0">
                    <a:pos x="5" y="0"/>
                  </a:cxn>
                  <a:cxn ang="0">
                    <a:pos x="10" y="5"/>
                  </a:cxn>
                  <a:cxn ang="0">
                    <a:pos x="15" y="5"/>
                  </a:cxn>
                  <a:cxn ang="0">
                    <a:pos x="24" y="10"/>
                  </a:cxn>
                  <a:cxn ang="0">
                    <a:pos x="39" y="14"/>
                  </a:cxn>
                  <a:cxn ang="0">
                    <a:pos x="53" y="14"/>
                  </a:cxn>
                  <a:cxn ang="0">
                    <a:pos x="72" y="19"/>
                  </a:cxn>
                  <a:cxn ang="0">
                    <a:pos x="96" y="19"/>
                  </a:cxn>
                  <a:cxn ang="0">
                    <a:pos x="120" y="19"/>
                  </a:cxn>
                  <a:cxn ang="0">
                    <a:pos x="135" y="14"/>
                  </a:cxn>
                  <a:cxn ang="0">
                    <a:pos x="154" y="14"/>
                  </a:cxn>
                  <a:cxn ang="0">
                    <a:pos x="163" y="10"/>
                  </a:cxn>
                  <a:cxn ang="0">
                    <a:pos x="173" y="5"/>
                  </a:cxn>
                  <a:cxn ang="0">
                    <a:pos x="183" y="5"/>
                  </a:cxn>
                  <a:cxn ang="0">
                    <a:pos x="183" y="0"/>
                  </a:cxn>
                  <a:cxn ang="0">
                    <a:pos x="187" y="0"/>
                  </a:cxn>
                  <a:cxn ang="0">
                    <a:pos x="187" y="0"/>
                  </a:cxn>
                  <a:cxn ang="0">
                    <a:pos x="187" y="5"/>
                  </a:cxn>
                  <a:cxn ang="0">
                    <a:pos x="187" y="5"/>
                  </a:cxn>
                  <a:cxn ang="0">
                    <a:pos x="183" y="10"/>
                  </a:cxn>
                  <a:cxn ang="0">
                    <a:pos x="183" y="10"/>
                  </a:cxn>
                  <a:cxn ang="0">
                    <a:pos x="183" y="10"/>
                  </a:cxn>
                  <a:cxn ang="0">
                    <a:pos x="183" y="14"/>
                  </a:cxn>
                  <a:cxn ang="0">
                    <a:pos x="183" y="14"/>
                  </a:cxn>
                  <a:cxn ang="0">
                    <a:pos x="183" y="14"/>
                  </a:cxn>
                  <a:cxn ang="0">
                    <a:pos x="178" y="19"/>
                  </a:cxn>
                  <a:cxn ang="0">
                    <a:pos x="173" y="24"/>
                  </a:cxn>
                  <a:cxn ang="0">
                    <a:pos x="163" y="29"/>
                  </a:cxn>
                  <a:cxn ang="0">
                    <a:pos x="154" y="34"/>
                  </a:cxn>
                  <a:cxn ang="0">
                    <a:pos x="139" y="34"/>
                  </a:cxn>
                  <a:cxn ang="0">
                    <a:pos x="120" y="38"/>
                  </a:cxn>
                  <a:cxn ang="0">
                    <a:pos x="96" y="38"/>
                  </a:cxn>
                  <a:cxn ang="0">
                    <a:pos x="72" y="38"/>
                  </a:cxn>
                  <a:cxn ang="0">
                    <a:pos x="53" y="34"/>
                  </a:cxn>
                  <a:cxn ang="0">
                    <a:pos x="34" y="34"/>
                  </a:cxn>
                  <a:cxn ang="0">
                    <a:pos x="24" y="29"/>
                  </a:cxn>
                  <a:cxn ang="0">
                    <a:pos x="15" y="24"/>
                  </a:cxn>
                  <a:cxn ang="0">
                    <a:pos x="10" y="19"/>
                  </a:cxn>
                  <a:cxn ang="0">
                    <a:pos x="5" y="14"/>
                  </a:cxn>
                  <a:cxn ang="0">
                    <a:pos x="5" y="14"/>
                  </a:cxn>
                  <a:cxn ang="0">
                    <a:pos x="5" y="14"/>
                  </a:cxn>
                  <a:cxn ang="0">
                    <a:pos x="5" y="10"/>
                  </a:cxn>
                  <a:cxn ang="0">
                    <a:pos x="5" y="10"/>
                  </a:cxn>
                  <a:cxn ang="0">
                    <a:pos x="0" y="10"/>
                  </a:cxn>
                  <a:cxn ang="0">
                    <a:pos x="0" y="5"/>
                  </a:cxn>
                  <a:cxn ang="0">
                    <a:pos x="0" y="5"/>
                  </a:cxn>
                  <a:cxn ang="0">
                    <a:pos x="0" y="0"/>
                  </a:cxn>
                  <a:cxn ang="0">
                    <a:pos x="0" y="0"/>
                  </a:cxn>
                </a:cxnLst>
                <a:rect l="0" t="0" r="r" b="b"/>
                <a:pathLst>
                  <a:path w="187" h="38">
                    <a:moveTo>
                      <a:pt x="0" y="0"/>
                    </a:moveTo>
                    <a:lnTo>
                      <a:pt x="5" y="0"/>
                    </a:lnTo>
                    <a:lnTo>
                      <a:pt x="10" y="5"/>
                    </a:lnTo>
                    <a:lnTo>
                      <a:pt x="15" y="5"/>
                    </a:lnTo>
                    <a:lnTo>
                      <a:pt x="24" y="10"/>
                    </a:lnTo>
                    <a:lnTo>
                      <a:pt x="39" y="14"/>
                    </a:lnTo>
                    <a:lnTo>
                      <a:pt x="53" y="14"/>
                    </a:lnTo>
                    <a:lnTo>
                      <a:pt x="72" y="19"/>
                    </a:lnTo>
                    <a:lnTo>
                      <a:pt x="96" y="19"/>
                    </a:lnTo>
                    <a:lnTo>
                      <a:pt x="120" y="19"/>
                    </a:lnTo>
                    <a:lnTo>
                      <a:pt x="135" y="14"/>
                    </a:lnTo>
                    <a:lnTo>
                      <a:pt x="154" y="14"/>
                    </a:lnTo>
                    <a:lnTo>
                      <a:pt x="163" y="10"/>
                    </a:lnTo>
                    <a:lnTo>
                      <a:pt x="173" y="5"/>
                    </a:lnTo>
                    <a:lnTo>
                      <a:pt x="183" y="5"/>
                    </a:lnTo>
                    <a:lnTo>
                      <a:pt x="183" y="0"/>
                    </a:lnTo>
                    <a:lnTo>
                      <a:pt x="187" y="0"/>
                    </a:lnTo>
                    <a:lnTo>
                      <a:pt x="187" y="0"/>
                    </a:lnTo>
                    <a:lnTo>
                      <a:pt x="187" y="5"/>
                    </a:lnTo>
                    <a:lnTo>
                      <a:pt x="187" y="5"/>
                    </a:lnTo>
                    <a:lnTo>
                      <a:pt x="183" y="10"/>
                    </a:lnTo>
                    <a:lnTo>
                      <a:pt x="183" y="10"/>
                    </a:lnTo>
                    <a:lnTo>
                      <a:pt x="183" y="10"/>
                    </a:lnTo>
                    <a:lnTo>
                      <a:pt x="183" y="14"/>
                    </a:lnTo>
                    <a:lnTo>
                      <a:pt x="183" y="14"/>
                    </a:lnTo>
                    <a:lnTo>
                      <a:pt x="183" y="14"/>
                    </a:lnTo>
                    <a:lnTo>
                      <a:pt x="178" y="19"/>
                    </a:lnTo>
                    <a:lnTo>
                      <a:pt x="173" y="24"/>
                    </a:lnTo>
                    <a:lnTo>
                      <a:pt x="163" y="29"/>
                    </a:lnTo>
                    <a:lnTo>
                      <a:pt x="154" y="34"/>
                    </a:lnTo>
                    <a:lnTo>
                      <a:pt x="139" y="34"/>
                    </a:lnTo>
                    <a:lnTo>
                      <a:pt x="120" y="38"/>
                    </a:lnTo>
                    <a:lnTo>
                      <a:pt x="96" y="38"/>
                    </a:lnTo>
                    <a:lnTo>
                      <a:pt x="72" y="38"/>
                    </a:lnTo>
                    <a:lnTo>
                      <a:pt x="53" y="34"/>
                    </a:lnTo>
                    <a:lnTo>
                      <a:pt x="34" y="34"/>
                    </a:lnTo>
                    <a:lnTo>
                      <a:pt x="24" y="29"/>
                    </a:lnTo>
                    <a:lnTo>
                      <a:pt x="15" y="24"/>
                    </a:lnTo>
                    <a:lnTo>
                      <a:pt x="10" y="19"/>
                    </a:lnTo>
                    <a:lnTo>
                      <a:pt x="5" y="14"/>
                    </a:lnTo>
                    <a:lnTo>
                      <a:pt x="5" y="14"/>
                    </a:lnTo>
                    <a:lnTo>
                      <a:pt x="5" y="14"/>
                    </a:lnTo>
                    <a:lnTo>
                      <a:pt x="5" y="10"/>
                    </a:lnTo>
                    <a:lnTo>
                      <a:pt x="5" y="10"/>
                    </a:lnTo>
                    <a:lnTo>
                      <a:pt x="0" y="10"/>
                    </a:lnTo>
                    <a:lnTo>
                      <a:pt x="0" y="5"/>
                    </a:lnTo>
                    <a:lnTo>
                      <a:pt x="0" y="5"/>
                    </a:lnTo>
                    <a:lnTo>
                      <a:pt x="0" y="0"/>
                    </a:lnTo>
                    <a:lnTo>
                      <a:pt x="0" y="0"/>
                    </a:lnTo>
                    <a:close/>
                  </a:path>
                </a:pathLst>
              </a:custGeom>
              <a:solidFill>
                <a:srgbClr val="E0A35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50" name="Freeform 326"/>
              <p:cNvSpPr>
                <a:spLocks/>
              </p:cNvSpPr>
              <p:nvPr/>
            </p:nvSpPr>
            <p:spPr bwMode="auto">
              <a:xfrm>
                <a:off x="2285" y="11048"/>
                <a:ext cx="187" cy="33"/>
              </a:xfrm>
              <a:custGeom>
                <a:avLst/>
                <a:gdLst/>
                <a:ahLst/>
                <a:cxnLst>
                  <a:cxn ang="0">
                    <a:pos x="0" y="0"/>
                  </a:cxn>
                  <a:cxn ang="0">
                    <a:pos x="5" y="0"/>
                  </a:cxn>
                  <a:cxn ang="0">
                    <a:pos x="5" y="5"/>
                  </a:cxn>
                  <a:cxn ang="0">
                    <a:pos x="15" y="5"/>
                  </a:cxn>
                  <a:cxn ang="0">
                    <a:pos x="24" y="9"/>
                  </a:cxn>
                  <a:cxn ang="0">
                    <a:pos x="39" y="14"/>
                  </a:cxn>
                  <a:cxn ang="0">
                    <a:pos x="53" y="14"/>
                  </a:cxn>
                  <a:cxn ang="0">
                    <a:pos x="72" y="19"/>
                  </a:cxn>
                  <a:cxn ang="0">
                    <a:pos x="96" y="19"/>
                  </a:cxn>
                  <a:cxn ang="0">
                    <a:pos x="120" y="19"/>
                  </a:cxn>
                  <a:cxn ang="0">
                    <a:pos x="139" y="14"/>
                  </a:cxn>
                  <a:cxn ang="0">
                    <a:pos x="154" y="14"/>
                  </a:cxn>
                  <a:cxn ang="0">
                    <a:pos x="163" y="9"/>
                  </a:cxn>
                  <a:cxn ang="0">
                    <a:pos x="173" y="5"/>
                  </a:cxn>
                  <a:cxn ang="0">
                    <a:pos x="183" y="5"/>
                  </a:cxn>
                  <a:cxn ang="0">
                    <a:pos x="183" y="0"/>
                  </a:cxn>
                  <a:cxn ang="0">
                    <a:pos x="187" y="0"/>
                  </a:cxn>
                  <a:cxn ang="0">
                    <a:pos x="183" y="0"/>
                  </a:cxn>
                  <a:cxn ang="0">
                    <a:pos x="183" y="0"/>
                  </a:cxn>
                  <a:cxn ang="0">
                    <a:pos x="183" y="5"/>
                  </a:cxn>
                  <a:cxn ang="0">
                    <a:pos x="183" y="5"/>
                  </a:cxn>
                  <a:cxn ang="0">
                    <a:pos x="183" y="5"/>
                  </a:cxn>
                  <a:cxn ang="0">
                    <a:pos x="183" y="9"/>
                  </a:cxn>
                  <a:cxn ang="0">
                    <a:pos x="183" y="9"/>
                  </a:cxn>
                  <a:cxn ang="0">
                    <a:pos x="183" y="9"/>
                  </a:cxn>
                  <a:cxn ang="0">
                    <a:pos x="183" y="9"/>
                  </a:cxn>
                  <a:cxn ang="0">
                    <a:pos x="178" y="14"/>
                  </a:cxn>
                  <a:cxn ang="0">
                    <a:pos x="173" y="19"/>
                  </a:cxn>
                  <a:cxn ang="0">
                    <a:pos x="163" y="24"/>
                  </a:cxn>
                  <a:cxn ang="0">
                    <a:pos x="154" y="29"/>
                  </a:cxn>
                  <a:cxn ang="0">
                    <a:pos x="139" y="29"/>
                  </a:cxn>
                  <a:cxn ang="0">
                    <a:pos x="120" y="33"/>
                  </a:cxn>
                  <a:cxn ang="0">
                    <a:pos x="96" y="33"/>
                  </a:cxn>
                  <a:cxn ang="0">
                    <a:pos x="72" y="33"/>
                  </a:cxn>
                  <a:cxn ang="0">
                    <a:pos x="53" y="29"/>
                  </a:cxn>
                  <a:cxn ang="0">
                    <a:pos x="34" y="29"/>
                  </a:cxn>
                  <a:cxn ang="0">
                    <a:pos x="24" y="24"/>
                  </a:cxn>
                  <a:cxn ang="0">
                    <a:pos x="15" y="19"/>
                  </a:cxn>
                  <a:cxn ang="0">
                    <a:pos x="10" y="14"/>
                  </a:cxn>
                  <a:cxn ang="0">
                    <a:pos x="5" y="9"/>
                  </a:cxn>
                  <a:cxn ang="0">
                    <a:pos x="5" y="9"/>
                  </a:cxn>
                  <a:cxn ang="0">
                    <a:pos x="5" y="9"/>
                  </a:cxn>
                  <a:cxn ang="0">
                    <a:pos x="5" y="9"/>
                  </a:cxn>
                  <a:cxn ang="0">
                    <a:pos x="5" y="5"/>
                  </a:cxn>
                  <a:cxn ang="0">
                    <a:pos x="5" y="5"/>
                  </a:cxn>
                  <a:cxn ang="0">
                    <a:pos x="5" y="5"/>
                  </a:cxn>
                  <a:cxn ang="0">
                    <a:pos x="0" y="5"/>
                  </a:cxn>
                  <a:cxn ang="0">
                    <a:pos x="0" y="0"/>
                  </a:cxn>
                  <a:cxn ang="0">
                    <a:pos x="0" y="0"/>
                  </a:cxn>
                </a:cxnLst>
                <a:rect l="0" t="0" r="r" b="b"/>
                <a:pathLst>
                  <a:path w="187" h="33">
                    <a:moveTo>
                      <a:pt x="0" y="0"/>
                    </a:moveTo>
                    <a:lnTo>
                      <a:pt x="5" y="0"/>
                    </a:lnTo>
                    <a:lnTo>
                      <a:pt x="5" y="5"/>
                    </a:lnTo>
                    <a:lnTo>
                      <a:pt x="15" y="5"/>
                    </a:lnTo>
                    <a:lnTo>
                      <a:pt x="24" y="9"/>
                    </a:lnTo>
                    <a:lnTo>
                      <a:pt x="39" y="14"/>
                    </a:lnTo>
                    <a:lnTo>
                      <a:pt x="53" y="14"/>
                    </a:lnTo>
                    <a:lnTo>
                      <a:pt x="72" y="19"/>
                    </a:lnTo>
                    <a:lnTo>
                      <a:pt x="96" y="19"/>
                    </a:lnTo>
                    <a:lnTo>
                      <a:pt x="120" y="19"/>
                    </a:lnTo>
                    <a:lnTo>
                      <a:pt x="139" y="14"/>
                    </a:lnTo>
                    <a:lnTo>
                      <a:pt x="154" y="14"/>
                    </a:lnTo>
                    <a:lnTo>
                      <a:pt x="163" y="9"/>
                    </a:lnTo>
                    <a:lnTo>
                      <a:pt x="173" y="5"/>
                    </a:lnTo>
                    <a:lnTo>
                      <a:pt x="183" y="5"/>
                    </a:lnTo>
                    <a:lnTo>
                      <a:pt x="183" y="0"/>
                    </a:lnTo>
                    <a:lnTo>
                      <a:pt x="187" y="0"/>
                    </a:lnTo>
                    <a:lnTo>
                      <a:pt x="183" y="0"/>
                    </a:lnTo>
                    <a:lnTo>
                      <a:pt x="183" y="0"/>
                    </a:lnTo>
                    <a:lnTo>
                      <a:pt x="183" y="5"/>
                    </a:lnTo>
                    <a:lnTo>
                      <a:pt x="183" y="5"/>
                    </a:lnTo>
                    <a:lnTo>
                      <a:pt x="183" y="5"/>
                    </a:lnTo>
                    <a:lnTo>
                      <a:pt x="183" y="9"/>
                    </a:lnTo>
                    <a:lnTo>
                      <a:pt x="183" y="9"/>
                    </a:lnTo>
                    <a:lnTo>
                      <a:pt x="183" y="9"/>
                    </a:lnTo>
                    <a:lnTo>
                      <a:pt x="183" y="9"/>
                    </a:lnTo>
                    <a:lnTo>
                      <a:pt x="178" y="14"/>
                    </a:lnTo>
                    <a:lnTo>
                      <a:pt x="173" y="19"/>
                    </a:lnTo>
                    <a:lnTo>
                      <a:pt x="163" y="24"/>
                    </a:lnTo>
                    <a:lnTo>
                      <a:pt x="154" y="29"/>
                    </a:lnTo>
                    <a:lnTo>
                      <a:pt x="139" y="29"/>
                    </a:lnTo>
                    <a:lnTo>
                      <a:pt x="120" y="33"/>
                    </a:lnTo>
                    <a:lnTo>
                      <a:pt x="96" y="33"/>
                    </a:lnTo>
                    <a:lnTo>
                      <a:pt x="72" y="33"/>
                    </a:lnTo>
                    <a:lnTo>
                      <a:pt x="53" y="29"/>
                    </a:lnTo>
                    <a:lnTo>
                      <a:pt x="34" y="29"/>
                    </a:lnTo>
                    <a:lnTo>
                      <a:pt x="24" y="24"/>
                    </a:lnTo>
                    <a:lnTo>
                      <a:pt x="15" y="19"/>
                    </a:lnTo>
                    <a:lnTo>
                      <a:pt x="10" y="14"/>
                    </a:lnTo>
                    <a:lnTo>
                      <a:pt x="5" y="9"/>
                    </a:lnTo>
                    <a:lnTo>
                      <a:pt x="5" y="9"/>
                    </a:lnTo>
                    <a:lnTo>
                      <a:pt x="5" y="9"/>
                    </a:lnTo>
                    <a:lnTo>
                      <a:pt x="5" y="9"/>
                    </a:lnTo>
                    <a:lnTo>
                      <a:pt x="5" y="5"/>
                    </a:lnTo>
                    <a:lnTo>
                      <a:pt x="5" y="5"/>
                    </a:lnTo>
                    <a:lnTo>
                      <a:pt x="5" y="5"/>
                    </a:lnTo>
                    <a:lnTo>
                      <a:pt x="0" y="5"/>
                    </a:lnTo>
                    <a:lnTo>
                      <a:pt x="0" y="0"/>
                    </a:lnTo>
                    <a:lnTo>
                      <a:pt x="0" y="0"/>
                    </a:lnTo>
                    <a:close/>
                  </a:path>
                </a:pathLst>
              </a:custGeom>
              <a:solidFill>
                <a:srgbClr val="DC9C4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51" name="Freeform 327"/>
              <p:cNvSpPr>
                <a:spLocks/>
              </p:cNvSpPr>
              <p:nvPr/>
            </p:nvSpPr>
            <p:spPr bwMode="auto">
              <a:xfrm>
                <a:off x="2290" y="11053"/>
                <a:ext cx="178" cy="28"/>
              </a:xfrm>
              <a:custGeom>
                <a:avLst/>
                <a:gdLst/>
                <a:ahLst/>
                <a:cxnLst>
                  <a:cxn ang="0">
                    <a:pos x="178" y="0"/>
                  </a:cxn>
                  <a:cxn ang="0">
                    <a:pos x="178" y="0"/>
                  </a:cxn>
                  <a:cxn ang="0">
                    <a:pos x="178" y="0"/>
                  </a:cxn>
                  <a:cxn ang="0">
                    <a:pos x="178" y="0"/>
                  </a:cxn>
                  <a:cxn ang="0">
                    <a:pos x="178" y="4"/>
                  </a:cxn>
                  <a:cxn ang="0">
                    <a:pos x="178" y="4"/>
                  </a:cxn>
                  <a:cxn ang="0">
                    <a:pos x="178" y="4"/>
                  </a:cxn>
                  <a:cxn ang="0">
                    <a:pos x="178" y="4"/>
                  </a:cxn>
                  <a:cxn ang="0">
                    <a:pos x="178" y="4"/>
                  </a:cxn>
                  <a:cxn ang="0">
                    <a:pos x="178" y="4"/>
                  </a:cxn>
                  <a:cxn ang="0">
                    <a:pos x="173" y="9"/>
                  </a:cxn>
                  <a:cxn ang="0">
                    <a:pos x="168" y="14"/>
                  </a:cxn>
                  <a:cxn ang="0">
                    <a:pos x="158" y="19"/>
                  </a:cxn>
                  <a:cxn ang="0">
                    <a:pos x="149" y="24"/>
                  </a:cxn>
                  <a:cxn ang="0">
                    <a:pos x="134" y="24"/>
                  </a:cxn>
                  <a:cxn ang="0">
                    <a:pos x="115" y="28"/>
                  </a:cxn>
                  <a:cxn ang="0">
                    <a:pos x="91" y="28"/>
                  </a:cxn>
                  <a:cxn ang="0">
                    <a:pos x="67" y="28"/>
                  </a:cxn>
                  <a:cxn ang="0">
                    <a:pos x="48" y="24"/>
                  </a:cxn>
                  <a:cxn ang="0">
                    <a:pos x="29" y="24"/>
                  </a:cxn>
                  <a:cxn ang="0">
                    <a:pos x="19" y="19"/>
                  </a:cxn>
                  <a:cxn ang="0">
                    <a:pos x="10" y="14"/>
                  </a:cxn>
                  <a:cxn ang="0">
                    <a:pos x="5" y="9"/>
                  </a:cxn>
                  <a:cxn ang="0">
                    <a:pos x="0" y="4"/>
                  </a:cxn>
                  <a:cxn ang="0">
                    <a:pos x="0" y="4"/>
                  </a:cxn>
                  <a:cxn ang="0">
                    <a:pos x="0" y="4"/>
                  </a:cxn>
                  <a:cxn ang="0">
                    <a:pos x="0" y="4"/>
                  </a:cxn>
                  <a:cxn ang="0">
                    <a:pos x="0" y="4"/>
                  </a:cxn>
                  <a:cxn ang="0">
                    <a:pos x="0" y="4"/>
                  </a:cxn>
                  <a:cxn ang="0">
                    <a:pos x="0" y="0"/>
                  </a:cxn>
                  <a:cxn ang="0">
                    <a:pos x="0" y="0"/>
                  </a:cxn>
                  <a:cxn ang="0">
                    <a:pos x="0" y="0"/>
                  </a:cxn>
                  <a:cxn ang="0">
                    <a:pos x="0" y="0"/>
                  </a:cxn>
                  <a:cxn ang="0">
                    <a:pos x="0" y="0"/>
                  </a:cxn>
                  <a:cxn ang="0">
                    <a:pos x="5" y="4"/>
                  </a:cxn>
                  <a:cxn ang="0">
                    <a:pos x="10" y="4"/>
                  </a:cxn>
                  <a:cxn ang="0">
                    <a:pos x="19" y="9"/>
                  </a:cxn>
                  <a:cxn ang="0">
                    <a:pos x="29" y="14"/>
                  </a:cxn>
                  <a:cxn ang="0">
                    <a:pos x="48" y="19"/>
                  </a:cxn>
                  <a:cxn ang="0">
                    <a:pos x="67" y="19"/>
                  </a:cxn>
                  <a:cxn ang="0">
                    <a:pos x="91" y="19"/>
                  </a:cxn>
                  <a:cxn ang="0">
                    <a:pos x="115" y="19"/>
                  </a:cxn>
                  <a:cxn ang="0">
                    <a:pos x="134" y="19"/>
                  </a:cxn>
                  <a:cxn ang="0">
                    <a:pos x="149" y="14"/>
                  </a:cxn>
                  <a:cxn ang="0">
                    <a:pos x="163" y="9"/>
                  </a:cxn>
                  <a:cxn ang="0">
                    <a:pos x="168" y="4"/>
                  </a:cxn>
                  <a:cxn ang="0">
                    <a:pos x="178" y="0"/>
                  </a:cxn>
                  <a:cxn ang="0">
                    <a:pos x="178" y="0"/>
                  </a:cxn>
                  <a:cxn ang="0">
                    <a:pos x="178" y="0"/>
                  </a:cxn>
                </a:cxnLst>
                <a:rect l="0" t="0" r="r" b="b"/>
                <a:pathLst>
                  <a:path w="178" h="28">
                    <a:moveTo>
                      <a:pt x="178" y="0"/>
                    </a:moveTo>
                    <a:lnTo>
                      <a:pt x="178" y="0"/>
                    </a:lnTo>
                    <a:lnTo>
                      <a:pt x="178" y="0"/>
                    </a:lnTo>
                    <a:lnTo>
                      <a:pt x="178" y="0"/>
                    </a:lnTo>
                    <a:lnTo>
                      <a:pt x="178" y="4"/>
                    </a:lnTo>
                    <a:lnTo>
                      <a:pt x="178" y="4"/>
                    </a:lnTo>
                    <a:lnTo>
                      <a:pt x="178" y="4"/>
                    </a:lnTo>
                    <a:lnTo>
                      <a:pt x="178" y="4"/>
                    </a:lnTo>
                    <a:lnTo>
                      <a:pt x="178" y="4"/>
                    </a:lnTo>
                    <a:lnTo>
                      <a:pt x="178" y="4"/>
                    </a:lnTo>
                    <a:lnTo>
                      <a:pt x="173" y="9"/>
                    </a:lnTo>
                    <a:lnTo>
                      <a:pt x="168" y="14"/>
                    </a:lnTo>
                    <a:lnTo>
                      <a:pt x="158" y="19"/>
                    </a:lnTo>
                    <a:lnTo>
                      <a:pt x="149" y="24"/>
                    </a:lnTo>
                    <a:lnTo>
                      <a:pt x="134" y="24"/>
                    </a:lnTo>
                    <a:lnTo>
                      <a:pt x="115" y="28"/>
                    </a:lnTo>
                    <a:lnTo>
                      <a:pt x="91" y="28"/>
                    </a:lnTo>
                    <a:lnTo>
                      <a:pt x="67" y="28"/>
                    </a:lnTo>
                    <a:lnTo>
                      <a:pt x="48" y="24"/>
                    </a:lnTo>
                    <a:lnTo>
                      <a:pt x="29" y="24"/>
                    </a:lnTo>
                    <a:lnTo>
                      <a:pt x="19" y="19"/>
                    </a:lnTo>
                    <a:lnTo>
                      <a:pt x="10" y="14"/>
                    </a:lnTo>
                    <a:lnTo>
                      <a:pt x="5" y="9"/>
                    </a:lnTo>
                    <a:lnTo>
                      <a:pt x="0" y="4"/>
                    </a:lnTo>
                    <a:lnTo>
                      <a:pt x="0" y="4"/>
                    </a:lnTo>
                    <a:lnTo>
                      <a:pt x="0" y="4"/>
                    </a:lnTo>
                    <a:lnTo>
                      <a:pt x="0" y="4"/>
                    </a:lnTo>
                    <a:lnTo>
                      <a:pt x="0" y="4"/>
                    </a:lnTo>
                    <a:lnTo>
                      <a:pt x="0" y="4"/>
                    </a:lnTo>
                    <a:lnTo>
                      <a:pt x="0" y="0"/>
                    </a:lnTo>
                    <a:lnTo>
                      <a:pt x="0" y="0"/>
                    </a:lnTo>
                    <a:lnTo>
                      <a:pt x="0" y="0"/>
                    </a:lnTo>
                    <a:lnTo>
                      <a:pt x="0" y="0"/>
                    </a:lnTo>
                    <a:lnTo>
                      <a:pt x="0" y="0"/>
                    </a:lnTo>
                    <a:lnTo>
                      <a:pt x="5" y="4"/>
                    </a:lnTo>
                    <a:lnTo>
                      <a:pt x="10" y="4"/>
                    </a:lnTo>
                    <a:lnTo>
                      <a:pt x="19" y="9"/>
                    </a:lnTo>
                    <a:lnTo>
                      <a:pt x="29" y="14"/>
                    </a:lnTo>
                    <a:lnTo>
                      <a:pt x="48" y="19"/>
                    </a:lnTo>
                    <a:lnTo>
                      <a:pt x="67" y="19"/>
                    </a:lnTo>
                    <a:lnTo>
                      <a:pt x="91" y="19"/>
                    </a:lnTo>
                    <a:lnTo>
                      <a:pt x="115" y="19"/>
                    </a:lnTo>
                    <a:lnTo>
                      <a:pt x="134" y="19"/>
                    </a:lnTo>
                    <a:lnTo>
                      <a:pt x="149" y="14"/>
                    </a:lnTo>
                    <a:lnTo>
                      <a:pt x="163" y="9"/>
                    </a:lnTo>
                    <a:lnTo>
                      <a:pt x="168" y="4"/>
                    </a:lnTo>
                    <a:lnTo>
                      <a:pt x="178" y="0"/>
                    </a:lnTo>
                    <a:lnTo>
                      <a:pt x="178" y="0"/>
                    </a:lnTo>
                    <a:lnTo>
                      <a:pt x="178" y="0"/>
                    </a:lnTo>
                    <a:close/>
                  </a:path>
                </a:pathLst>
              </a:custGeom>
              <a:solidFill>
                <a:srgbClr val="D9984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52" name="Freeform 328"/>
              <p:cNvSpPr>
                <a:spLocks/>
              </p:cNvSpPr>
              <p:nvPr/>
            </p:nvSpPr>
            <p:spPr bwMode="auto">
              <a:xfrm>
                <a:off x="1120" y="11173"/>
                <a:ext cx="1319" cy="148"/>
              </a:xfrm>
              <a:custGeom>
                <a:avLst/>
                <a:gdLst/>
                <a:ahLst/>
                <a:cxnLst>
                  <a:cxn ang="0">
                    <a:pos x="311" y="24"/>
                  </a:cxn>
                  <a:cxn ang="0">
                    <a:pos x="489" y="28"/>
                  </a:cxn>
                  <a:cxn ang="0">
                    <a:pos x="671" y="33"/>
                  </a:cxn>
                  <a:cxn ang="0">
                    <a:pos x="849" y="38"/>
                  </a:cxn>
                  <a:cxn ang="0">
                    <a:pos x="945" y="38"/>
                  </a:cxn>
                  <a:cxn ang="0">
                    <a:pos x="959" y="33"/>
                  </a:cxn>
                  <a:cxn ang="0">
                    <a:pos x="969" y="33"/>
                  </a:cxn>
                  <a:cxn ang="0">
                    <a:pos x="978" y="28"/>
                  </a:cxn>
                  <a:cxn ang="0">
                    <a:pos x="1065" y="9"/>
                  </a:cxn>
                  <a:cxn ang="0">
                    <a:pos x="1184" y="0"/>
                  </a:cxn>
                  <a:cxn ang="0">
                    <a:pos x="1256" y="4"/>
                  </a:cxn>
                  <a:cxn ang="0">
                    <a:pos x="1295" y="14"/>
                  </a:cxn>
                  <a:cxn ang="0">
                    <a:pos x="1314" y="24"/>
                  </a:cxn>
                  <a:cxn ang="0">
                    <a:pos x="1319" y="38"/>
                  </a:cxn>
                  <a:cxn ang="0">
                    <a:pos x="1304" y="52"/>
                  </a:cxn>
                  <a:cxn ang="0">
                    <a:pos x="1290" y="62"/>
                  </a:cxn>
                  <a:cxn ang="0">
                    <a:pos x="1261" y="76"/>
                  </a:cxn>
                  <a:cxn ang="0">
                    <a:pos x="1208" y="96"/>
                  </a:cxn>
                  <a:cxn ang="0">
                    <a:pos x="1151" y="110"/>
                  </a:cxn>
                  <a:cxn ang="0">
                    <a:pos x="1093" y="120"/>
                  </a:cxn>
                  <a:cxn ang="0">
                    <a:pos x="1031" y="129"/>
                  </a:cxn>
                  <a:cxn ang="0">
                    <a:pos x="959" y="124"/>
                  </a:cxn>
                  <a:cxn ang="0">
                    <a:pos x="892" y="115"/>
                  </a:cxn>
                  <a:cxn ang="0">
                    <a:pos x="820" y="105"/>
                  </a:cxn>
                  <a:cxn ang="0">
                    <a:pos x="782" y="105"/>
                  </a:cxn>
                  <a:cxn ang="0">
                    <a:pos x="777" y="110"/>
                  </a:cxn>
                  <a:cxn ang="0">
                    <a:pos x="767" y="110"/>
                  </a:cxn>
                  <a:cxn ang="0">
                    <a:pos x="762" y="115"/>
                  </a:cxn>
                  <a:cxn ang="0">
                    <a:pos x="724" y="115"/>
                  </a:cxn>
                  <a:cxn ang="0">
                    <a:pos x="652" y="120"/>
                  </a:cxn>
                  <a:cxn ang="0">
                    <a:pos x="585" y="129"/>
                  </a:cxn>
                  <a:cxn ang="0">
                    <a:pos x="513" y="139"/>
                  </a:cxn>
                  <a:cxn ang="0">
                    <a:pos x="417" y="148"/>
                  </a:cxn>
                  <a:cxn ang="0">
                    <a:pos x="302" y="143"/>
                  </a:cxn>
                  <a:cxn ang="0">
                    <a:pos x="187" y="134"/>
                  </a:cxn>
                  <a:cxn ang="0">
                    <a:pos x="72" y="120"/>
                  </a:cxn>
                  <a:cxn ang="0">
                    <a:pos x="0" y="115"/>
                  </a:cxn>
                  <a:cxn ang="0">
                    <a:pos x="220" y="24"/>
                  </a:cxn>
                </a:cxnLst>
                <a:rect l="0" t="0" r="r" b="b"/>
                <a:pathLst>
                  <a:path w="1319" h="148">
                    <a:moveTo>
                      <a:pt x="220" y="24"/>
                    </a:moveTo>
                    <a:lnTo>
                      <a:pt x="311" y="24"/>
                    </a:lnTo>
                    <a:lnTo>
                      <a:pt x="403" y="28"/>
                    </a:lnTo>
                    <a:lnTo>
                      <a:pt x="489" y="28"/>
                    </a:lnTo>
                    <a:lnTo>
                      <a:pt x="580" y="33"/>
                    </a:lnTo>
                    <a:lnTo>
                      <a:pt x="671" y="33"/>
                    </a:lnTo>
                    <a:lnTo>
                      <a:pt x="762" y="38"/>
                    </a:lnTo>
                    <a:lnTo>
                      <a:pt x="849" y="38"/>
                    </a:lnTo>
                    <a:lnTo>
                      <a:pt x="940" y="38"/>
                    </a:lnTo>
                    <a:lnTo>
                      <a:pt x="945" y="38"/>
                    </a:lnTo>
                    <a:lnTo>
                      <a:pt x="949" y="38"/>
                    </a:lnTo>
                    <a:lnTo>
                      <a:pt x="959" y="33"/>
                    </a:lnTo>
                    <a:lnTo>
                      <a:pt x="964" y="33"/>
                    </a:lnTo>
                    <a:lnTo>
                      <a:pt x="969" y="33"/>
                    </a:lnTo>
                    <a:lnTo>
                      <a:pt x="973" y="28"/>
                    </a:lnTo>
                    <a:lnTo>
                      <a:pt x="978" y="28"/>
                    </a:lnTo>
                    <a:lnTo>
                      <a:pt x="983" y="28"/>
                    </a:lnTo>
                    <a:lnTo>
                      <a:pt x="1065" y="9"/>
                    </a:lnTo>
                    <a:lnTo>
                      <a:pt x="1132" y="4"/>
                    </a:lnTo>
                    <a:lnTo>
                      <a:pt x="1184" y="0"/>
                    </a:lnTo>
                    <a:lnTo>
                      <a:pt x="1228" y="0"/>
                    </a:lnTo>
                    <a:lnTo>
                      <a:pt x="1256" y="4"/>
                    </a:lnTo>
                    <a:lnTo>
                      <a:pt x="1280" y="9"/>
                    </a:lnTo>
                    <a:lnTo>
                      <a:pt x="1295" y="14"/>
                    </a:lnTo>
                    <a:lnTo>
                      <a:pt x="1300" y="14"/>
                    </a:lnTo>
                    <a:lnTo>
                      <a:pt x="1314" y="24"/>
                    </a:lnTo>
                    <a:lnTo>
                      <a:pt x="1319" y="28"/>
                    </a:lnTo>
                    <a:lnTo>
                      <a:pt x="1319" y="38"/>
                    </a:lnTo>
                    <a:lnTo>
                      <a:pt x="1314" y="43"/>
                    </a:lnTo>
                    <a:lnTo>
                      <a:pt x="1304" y="52"/>
                    </a:lnTo>
                    <a:lnTo>
                      <a:pt x="1300" y="57"/>
                    </a:lnTo>
                    <a:lnTo>
                      <a:pt x="1290" y="62"/>
                    </a:lnTo>
                    <a:lnTo>
                      <a:pt x="1285" y="67"/>
                    </a:lnTo>
                    <a:lnTo>
                      <a:pt x="1261" y="76"/>
                    </a:lnTo>
                    <a:lnTo>
                      <a:pt x="1237" y="86"/>
                    </a:lnTo>
                    <a:lnTo>
                      <a:pt x="1208" y="96"/>
                    </a:lnTo>
                    <a:lnTo>
                      <a:pt x="1180" y="100"/>
                    </a:lnTo>
                    <a:lnTo>
                      <a:pt x="1151" y="110"/>
                    </a:lnTo>
                    <a:lnTo>
                      <a:pt x="1117" y="115"/>
                    </a:lnTo>
                    <a:lnTo>
                      <a:pt x="1093" y="120"/>
                    </a:lnTo>
                    <a:lnTo>
                      <a:pt x="1069" y="124"/>
                    </a:lnTo>
                    <a:lnTo>
                      <a:pt x="1031" y="129"/>
                    </a:lnTo>
                    <a:lnTo>
                      <a:pt x="997" y="129"/>
                    </a:lnTo>
                    <a:lnTo>
                      <a:pt x="959" y="124"/>
                    </a:lnTo>
                    <a:lnTo>
                      <a:pt x="925" y="120"/>
                    </a:lnTo>
                    <a:lnTo>
                      <a:pt x="892" y="115"/>
                    </a:lnTo>
                    <a:lnTo>
                      <a:pt x="858" y="105"/>
                    </a:lnTo>
                    <a:lnTo>
                      <a:pt x="820" y="105"/>
                    </a:lnTo>
                    <a:lnTo>
                      <a:pt x="786" y="105"/>
                    </a:lnTo>
                    <a:lnTo>
                      <a:pt x="782" y="105"/>
                    </a:lnTo>
                    <a:lnTo>
                      <a:pt x="777" y="105"/>
                    </a:lnTo>
                    <a:lnTo>
                      <a:pt x="777" y="110"/>
                    </a:lnTo>
                    <a:lnTo>
                      <a:pt x="772" y="110"/>
                    </a:lnTo>
                    <a:lnTo>
                      <a:pt x="767" y="110"/>
                    </a:lnTo>
                    <a:lnTo>
                      <a:pt x="767" y="115"/>
                    </a:lnTo>
                    <a:lnTo>
                      <a:pt x="762" y="115"/>
                    </a:lnTo>
                    <a:lnTo>
                      <a:pt x="758" y="115"/>
                    </a:lnTo>
                    <a:lnTo>
                      <a:pt x="724" y="115"/>
                    </a:lnTo>
                    <a:lnTo>
                      <a:pt x="690" y="120"/>
                    </a:lnTo>
                    <a:lnTo>
                      <a:pt x="652" y="120"/>
                    </a:lnTo>
                    <a:lnTo>
                      <a:pt x="618" y="124"/>
                    </a:lnTo>
                    <a:lnTo>
                      <a:pt x="585" y="129"/>
                    </a:lnTo>
                    <a:lnTo>
                      <a:pt x="546" y="134"/>
                    </a:lnTo>
                    <a:lnTo>
                      <a:pt x="513" y="139"/>
                    </a:lnTo>
                    <a:lnTo>
                      <a:pt x="479" y="143"/>
                    </a:lnTo>
                    <a:lnTo>
                      <a:pt x="417" y="148"/>
                    </a:lnTo>
                    <a:lnTo>
                      <a:pt x="359" y="143"/>
                    </a:lnTo>
                    <a:lnTo>
                      <a:pt x="302" y="143"/>
                    </a:lnTo>
                    <a:lnTo>
                      <a:pt x="244" y="139"/>
                    </a:lnTo>
                    <a:lnTo>
                      <a:pt x="187" y="134"/>
                    </a:lnTo>
                    <a:lnTo>
                      <a:pt x="129" y="129"/>
                    </a:lnTo>
                    <a:lnTo>
                      <a:pt x="72" y="120"/>
                    </a:lnTo>
                    <a:lnTo>
                      <a:pt x="14" y="115"/>
                    </a:lnTo>
                    <a:lnTo>
                      <a:pt x="0" y="115"/>
                    </a:lnTo>
                    <a:lnTo>
                      <a:pt x="187" y="24"/>
                    </a:lnTo>
                    <a:lnTo>
                      <a:pt x="220" y="24"/>
                    </a:lnTo>
                    <a:close/>
                  </a:path>
                </a:pathLst>
              </a:custGeom>
              <a:solidFill>
                <a:srgbClr val="88A1B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53" name="Freeform 329"/>
              <p:cNvSpPr>
                <a:spLocks/>
              </p:cNvSpPr>
              <p:nvPr/>
            </p:nvSpPr>
            <p:spPr bwMode="auto">
              <a:xfrm>
                <a:off x="889" y="10808"/>
                <a:ext cx="1617" cy="456"/>
              </a:xfrm>
              <a:custGeom>
                <a:avLst/>
                <a:gdLst/>
                <a:ahLst/>
                <a:cxnLst>
                  <a:cxn ang="0">
                    <a:pos x="48" y="226"/>
                  </a:cxn>
                  <a:cxn ang="0">
                    <a:pos x="144" y="331"/>
                  </a:cxn>
                  <a:cxn ang="0">
                    <a:pos x="187" y="369"/>
                  </a:cxn>
                  <a:cxn ang="0">
                    <a:pos x="202" y="408"/>
                  </a:cxn>
                  <a:cxn ang="0">
                    <a:pos x="216" y="422"/>
                  </a:cxn>
                  <a:cxn ang="0">
                    <a:pos x="235" y="437"/>
                  </a:cxn>
                  <a:cxn ang="0">
                    <a:pos x="255" y="437"/>
                  </a:cxn>
                  <a:cxn ang="0">
                    <a:pos x="288" y="441"/>
                  </a:cxn>
                  <a:cxn ang="0">
                    <a:pos x="365" y="451"/>
                  </a:cxn>
                  <a:cxn ang="0">
                    <a:pos x="557" y="451"/>
                  </a:cxn>
                  <a:cxn ang="0">
                    <a:pos x="845" y="398"/>
                  </a:cxn>
                  <a:cxn ang="0">
                    <a:pos x="1075" y="326"/>
                  </a:cxn>
                  <a:cxn ang="0">
                    <a:pos x="1132" y="312"/>
                  </a:cxn>
                  <a:cxn ang="0">
                    <a:pos x="1166" y="326"/>
                  </a:cxn>
                  <a:cxn ang="0">
                    <a:pos x="1209" y="345"/>
                  </a:cxn>
                  <a:cxn ang="0">
                    <a:pos x="1267" y="365"/>
                  </a:cxn>
                  <a:cxn ang="0">
                    <a:pos x="1315" y="369"/>
                  </a:cxn>
                  <a:cxn ang="0">
                    <a:pos x="1368" y="365"/>
                  </a:cxn>
                  <a:cxn ang="0">
                    <a:pos x="1391" y="355"/>
                  </a:cxn>
                  <a:cxn ang="0">
                    <a:pos x="1406" y="341"/>
                  </a:cxn>
                  <a:cxn ang="0">
                    <a:pos x="1415" y="341"/>
                  </a:cxn>
                  <a:cxn ang="0">
                    <a:pos x="1435" y="336"/>
                  </a:cxn>
                  <a:cxn ang="0">
                    <a:pos x="1468" y="326"/>
                  </a:cxn>
                  <a:cxn ang="0">
                    <a:pos x="1492" y="312"/>
                  </a:cxn>
                  <a:cxn ang="0">
                    <a:pos x="1507" y="317"/>
                  </a:cxn>
                  <a:cxn ang="0">
                    <a:pos x="1540" y="321"/>
                  </a:cxn>
                  <a:cxn ang="0">
                    <a:pos x="1555" y="307"/>
                  </a:cxn>
                  <a:cxn ang="0">
                    <a:pos x="1555" y="283"/>
                  </a:cxn>
                  <a:cxn ang="0">
                    <a:pos x="1531" y="269"/>
                  </a:cxn>
                  <a:cxn ang="0">
                    <a:pos x="1516" y="259"/>
                  </a:cxn>
                  <a:cxn ang="0">
                    <a:pos x="1492" y="254"/>
                  </a:cxn>
                  <a:cxn ang="0">
                    <a:pos x="1463" y="230"/>
                  </a:cxn>
                  <a:cxn ang="0">
                    <a:pos x="1468" y="226"/>
                  </a:cxn>
                  <a:cxn ang="0">
                    <a:pos x="1502" y="230"/>
                  </a:cxn>
                  <a:cxn ang="0">
                    <a:pos x="1526" y="235"/>
                  </a:cxn>
                  <a:cxn ang="0">
                    <a:pos x="1545" y="240"/>
                  </a:cxn>
                  <a:cxn ang="0">
                    <a:pos x="1569" y="245"/>
                  </a:cxn>
                  <a:cxn ang="0">
                    <a:pos x="1593" y="249"/>
                  </a:cxn>
                  <a:cxn ang="0">
                    <a:pos x="1607" y="240"/>
                  </a:cxn>
                  <a:cxn ang="0">
                    <a:pos x="1617" y="221"/>
                  </a:cxn>
                  <a:cxn ang="0">
                    <a:pos x="1612" y="206"/>
                  </a:cxn>
                  <a:cxn ang="0">
                    <a:pos x="1579" y="187"/>
                  </a:cxn>
                  <a:cxn ang="0">
                    <a:pos x="1540" y="168"/>
                  </a:cxn>
                  <a:cxn ang="0">
                    <a:pos x="1492" y="158"/>
                  </a:cxn>
                  <a:cxn ang="0">
                    <a:pos x="1415" y="134"/>
                  </a:cxn>
                  <a:cxn ang="0">
                    <a:pos x="1358" y="115"/>
                  </a:cxn>
                  <a:cxn ang="0">
                    <a:pos x="1267" y="120"/>
                  </a:cxn>
                  <a:cxn ang="0">
                    <a:pos x="1056" y="163"/>
                  </a:cxn>
                  <a:cxn ang="0">
                    <a:pos x="849" y="197"/>
                  </a:cxn>
                  <a:cxn ang="0">
                    <a:pos x="667" y="206"/>
                  </a:cxn>
                  <a:cxn ang="0">
                    <a:pos x="547" y="211"/>
                  </a:cxn>
                  <a:cxn ang="0">
                    <a:pos x="466" y="216"/>
                  </a:cxn>
                  <a:cxn ang="0">
                    <a:pos x="399" y="134"/>
                  </a:cxn>
                  <a:cxn ang="0">
                    <a:pos x="322" y="10"/>
                  </a:cxn>
                  <a:cxn ang="0">
                    <a:pos x="288" y="5"/>
                  </a:cxn>
                  <a:cxn ang="0">
                    <a:pos x="207" y="14"/>
                  </a:cxn>
                  <a:cxn ang="0">
                    <a:pos x="154" y="29"/>
                  </a:cxn>
                  <a:cxn ang="0">
                    <a:pos x="101" y="58"/>
                  </a:cxn>
                  <a:cxn ang="0">
                    <a:pos x="68" y="86"/>
                  </a:cxn>
                  <a:cxn ang="0">
                    <a:pos x="20" y="134"/>
                  </a:cxn>
                </a:cxnLst>
                <a:rect l="0" t="0" r="r" b="b"/>
                <a:pathLst>
                  <a:path w="1617" h="456">
                    <a:moveTo>
                      <a:pt x="0" y="158"/>
                    </a:moveTo>
                    <a:lnTo>
                      <a:pt x="10" y="173"/>
                    </a:lnTo>
                    <a:lnTo>
                      <a:pt x="24" y="197"/>
                    </a:lnTo>
                    <a:lnTo>
                      <a:pt x="48" y="226"/>
                    </a:lnTo>
                    <a:lnTo>
                      <a:pt x="72" y="254"/>
                    </a:lnTo>
                    <a:lnTo>
                      <a:pt x="96" y="283"/>
                    </a:lnTo>
                    <a:lnTo>
                      <a:pt x="120" y="312"/>
                    </a:lnTo>
                    <a:lnTo>
                      <a:pt x="144" y="331"/>
                    </a:lnTo>
                    <a:lnTo>
                      <a:pt x="159" y="341"/>
                    </a:lnTo>
                    <a:lnTo>
                      <a:pt x="173" y="350"/>
                    </a:lnTo>
                    <a:lnTo>
                      <a:pt x="183" y="360"/>
                    </a:lnTo>
                    <a:lnTo>
                      <a:pt x="187" y="369"/>
                    </a:lnTo>
                    <a:lnTo>
                      <a:pt x="197" y="379"/>
                    </a:lnTo>
                    <a:lnTo>
                      <a:pt x="197" y="389"/>
                    </a:lnTo>
                    <a:lnTo>
                      <a:pt x="202" y="398"/>
                    </a:lnTo>
                    <a:lnTo>
                      <a:pt x="202" y="408"/>
                    </a:lnTo>
                    <a:lnTo>
                      <a:pt x="207" y="408"/>
                    </a:lnTo>
                    <a:lnTo>
                      <a:pt x="207" y="413"/>
                    </a:lnTo>
                    <a:lnTo>
                      <a:pt x="211" y="417"/>
                    </a:lnTo>
                    <a:lnTo>
                      <a:pt x="216" y="422"/>
                    </a:lnTo>
                    <a:lnTo>
                      <a:pt x="221" y="427"/>
                    </a:lnTo>
                    <a:lnTo>
                      <a:pt x="226" y="427"/>
                    </a:lnTo>
                    <a:lnTo>
                      <a:pt x="231" y="432"/>
                    </a:lnTo>
                    <a:lnTo>
                      <a:pt x="235" y="437"/>
                    </a:lnTo>
                    <a:lnTo>
                      <a:pt x="235" y="437"/>
                    </a:lnTo>
                    <a:lnTo>
                      <a:pt x="240" y="437"/>
                    </a:lnTo>
                    <a:lnTo>
                      <a:pt x="250" y="437"/>
                    </a:lnTo>
                    <a:lnTo>
                      <a:pt x="255" y="437"/>
                    </a:lnTo>
                    <a:lnTo>
                      <a:pt x="264" y="437"/>
                    </a:lnTo>
                    <a:lnTo>
                      <a:pt x="269" y="441"/>
                    </a:lnTo>
                    <a:lnTo>
                      <a:pt x="279" y="441"/>
                    </a:lnTo>
                    <a:lnTo>
                      <a:pt x="288" y="441"/>
                    </a:lnTo>
                    <a:lnTo>
                      <a:pt x="298" y="441"/>
                    </a:lnTo>
                    <a:lnTo>
                      <a:pt x="312" y="446"/>
                    </a:lnTo>
                    <a:lnTo>
                      <a:pt x="336" y="446"/>
                    </a:lnTo>
                    <a:lnTo>
                      <a:pt x="365" y="451"/>
                    </a:lnTo>
                    <a:lnTo>
                      <a:pt x="399" y="451"/>
                    </a:lnTo>
                    <a:lnTo>
                      <a:pt x="447" y="456"/>
                    </a:lnTo>
                    <a:lnTo>
                      <a:pt x="494" y="451"/>
                    </a:lnTo>
                    <a:lnTo>
                      <a:pt x="557" y="451"/>
                    </a:lnTo>
                    <a:lnTo>
                      <a:pt x="619" y="446"/>
                    </a:lnTo>
                    <a:lnTo>
                      <a:pt x="691" y="437"/>
                    </a:lnTo>
                    <a:lnTo>
                      <a:pt x="768" y="417"/>
                    </a:lnTo>
                    <a:lnTo>
                      <a:pt x="845" y="398"/>
                    </a:lnTo>
                    <a:lnTo>
                      <a:pt x="917" y="379"/>
                    </a:lnTo>
                    <a:lnTo>
                      <a:pt x="979" y="360"/>
                    </a:lnTo>
                    <a:lnTo>
                      <a:pt x="1037" y="341"/>
                    </a:lnTo>
                    <a:lnTo>
                      <a:pt x="1075" y="326"/>
                    </a:lnTo>
                    <a:lnTo>
                      <a:pt x="1099" y="317"/>
                    </a:lnTo>
                    <a:lnTo>
                      <a:pt x="1113" y="317"/>
                    </a:lnTo>
                    <a:lnTo>
                      <a:pt x="1123" y="312"/>
                    </a:lnTo>
                    <a:lnTo>
                      <a:pt x="1132" y="312"/>
                    </a:lnTo>
                    <a:lnTo>
                      <a:pt x="1142" y="317"/>
                    </a:lnTo>
                    <a:lnTo>
                      <a:pt x="1147" y="317"/>
                    </a:lnTo>
                    <a:lnTo>
                      <a:pt x="1156" y="321"/>
                    </a:lnTo>
                    <a:lnTo>
                      <a:pt x="1166" y="326"/>
                    </a:lnTo>
                    <a:lnTo>
                      <a:pt x="1171" y="331"/>
                    </a:lnTo>
                    <a:lnTo>
                      <a:pt x="1180" y="336"/>
                    </a:lnTo>
                    <a:lnTo>
                      <a:pt x="1195" y="341"/>
                    </a:lnTo>
                    <a:lnTo>
                      <a:pt x="1209" y="345"/>
                    </a:lnTo>
                    <a:lnTo>
                      <a:pt x="1224" y="350"/>
                    </a:lnTo>
                    <a:lnTo>
                      <a:pt x="1243" y="355"/>
                    </a:lnTo>
                    <a:lnTo>
                      <a:pt x="1257" y="360"/>
                    </a:lnTo>
                    <a:lnTo>
                      <a:pt x="1267" y="365"/>
                    </a:lnTo>
                    <a:lnTo>
                      <a:pt x="1281" y="365"/>
                    </a:lnTo>
                    <a:lnTo>
                      <a:pt x="1291" y="369"/>
                    </a:lnTo>
                    <a:lnTo>
                      <a:pt x="1300" y="369"/>
                    </a:lnTo>
                    <a:lnTo>
                      <a:pt x="1315" y="369"/>
                    </a:lnTo>
                    <a:lnTo>
                      <a:pt x="1329" y="365"/>
                    </a:lnTo>
                    <a:lnTo>
                      <a:pt x="1344" y="365"/>
                    </a:lnTo>
                    <a:lnTo>
                      <a:pt x="1353" y="365"/>
                    </a:lnTo>
                    <a:lnTo>
                      <a:pt x="1368" y="365"/>
                    </a:lnTo>
                    <a:lnTo>
                      <a:pt x="1372" y="365"/>
                    </a:lnTo>
                    <a:lnTo>
                      <a:pt x="1377" y="365"/>
                    </a:lnTo>
                    <a:lnTo>
                      <a:pt x="1387" y="360"/>
                    </a:lnTo>
                    <a:lnTo>
                      <a:pt x="1391" y="355"/>
                    </a:lnTo>
                    <a:lnTo>
                      <a:pt x="1396" y="355"/>
                    </a:lnTo>
                    <a:lnTo>
                      <a:pt x="1401" y="350"/>
                    </a:lnTo>
                    <a:lnTo>
                      <a:pt x="1406" y="345"/>
                    </a:lnTo>
                    <a:lnTo>
                      <a:pt x="1406" y="341"/>
                    </a:lnTo>
                    <a:lnTo>
                      <a:pt x="1411" y="341"/>
                    </a:lnTo>
                    <a:lnTo>
                      <a:pt x="1411" y="341"/>
                    </a:lnTo>
                    <a:lnTo>
                      <a:pt x="1411" y="341"/>
                    </a:lnTo>
                    <a:lnTo>
                      <a:pt x="1415" y="341"/>
                    </a:lnTo>
                    <a:lnTo>
                      <a:pt x="1415" y="341"/>
                    </a:lnTo>
                    <a:lnTo>
                      <a:pt x="1425" y="341"/>
                    </a:lnTo>
                    <a:lnTo>
                      <a:pt x="1430" y="341"/>
                    </a:lnTo>
                    <a:lnTo>
                      <a:pt x="1435" y="336"/>
                    </a:lnTo>
                    <a:lnTo>
                      <a:pt x="1444" y="336"/>
                    </a:lnTo>
                    <a:lnTo>
                      <a:pt x="1454" y="336"/>
                    </a:lnTo>
                    <a:lnTo>
                      <a:pt x="1463" y="331"/>
                    </a:lnTo>
                    <a:lnTo>
                      <a:pt x="1468" y="326"/>
                    </a:lnTo>
                    <a:lnTo>
                      <a:pt x="1478" y="326"/>
                    </a:lnTo>
                    <a:lnTo>
                      <a:pt x="1483" y="321"/>
                    </a:lnTo>
                    <a:lnTo>
                      <a:pt x="1492" y="317"/>
                    </a:lnTo>
                    <a:lnTo>
                      <a:pt x="1492" y="312"/>
                    </a:lnTo>
                    <a:lnTo>
                      <a:pt x="1497" y="312"/>
                    </a:lnTo>
                    <a:lnTo>
                      <a:pt x="1497" y="312"/>
                    </a:lnTo>
                    <a:lnTo>
                      <a:pt x="1502" y="317"/>
                    </a:lnTo>
                    <a:lnTo>
                      <a:pt x="1507" y="317"/>
                    </a:lnTo>
                    <a:lnTo>
                      <a:pt x="1516" y="317"/>
                    </a:lnTo>
                    <a:lnTo>
                      <a:pt x="1526" y="321"/>
                    </a:lnTo>
                    <a:lnTo>
                      <a:pt x="1531" y="321"/>
                    </a:lnTo>
                    <a:lnTo>
                      <a:pt x="1540" y="321"/>
                    </a:lnTo>
                    <a:lnTo>
                      <a:pt x="1545" y="317"/>
                    </a:lnTo>
                    <a:lnTo>
                      <a:pt x="1550" y="317"/>
                    </a:lnTo>
                    <a:lnTo>
                      <a:pt x="1555" y="312"/>
                    </a:lnTo>
                    <a:lnTo>
                      <a:pt x="1555" y="307"/>
                    </a:lnTo>
                    <a:lnTo>
                      <a:pt x="1559" y="302"/>
                    </a:lnTo>
                    <a:lnTo>
                      <a:pt x="1559" y="297"/>
                    </a:lnTo>
                    <a:lnTo>
                      <a:pt x="1555" y="288"/>
                    </a:lnTo>
                    <a:lnTo>
                      <a:pt x="1555" y="283"/>
                    </a:lnTo>
                    <a:lnTo>
                      <a:pt x="1550" y="278"/>
                    </a:lnTo>
                    <a:lnTo>
                      <a:pt x="1540" y="278"/>
                    </a:lnTo>
                    <a:lnTo>
                      <a:pt x="1535" y="273"/>
                    </a:lnTo>
                    <a:lnTo>
                      <a:pt x="1531" y="269"/>
                    </a:lnTo>
                    <a:lnTo>
                      <a:pt x="1526" y="269"/>
                    </a:lnTo>
                    <a:lnTo>
                      <a:pt x="1521" y="264"/>
                    </a:lnTo>
                    <a:lnTo>
                      <a:pt x="1521" y="264"/>
                    </a:lnTo>
                    <a:lnTo>
                      <a:pt x="1516" y="259"/>
                    </a:lnTo>
                    <a:lnTo>
                      <a:pt x="1511" y="259"/>
                    </a:lnTo>
                    <a:lnTo>
                      <a:pt x="1507" y="259"/>
                    </a:lnTo>
                    <a:lnTo>
                      <a:pt x="1502" y="254"/>
                    </a:lnTo>
                    <a:lnTo>
                      <a:pt x="1492" y="254"/>
                    </a:lnTo>
                    <a:lnTo>
                      <a:pt x="1483" y="245"/>
                    </a:lnTo>
                    <a:lnTo>
                      <a:pt x="1473" y="240"/>
                    </a:lnTo>
                    <a:lnTo>
                      <a:pt x="1468" y="235"/>
                    </a:lnTo>
                    <a:lnTo>
                      <a:pt x="1463" y="230"/>
                    </a:lnTo>
                    <a:lnTo>
                      <a:pt x="1459" y="226"/>
                    </a:lnTo>
                    <a:lnTo>
                      <a:pt x="1459" y="226"/>
                    </a:lnTo>
                    <a:lnTo>
                      <a:pt x="1463" y="226"/>
                    </a:lnTo>
                    <a:lnTo>
                      <a:pt x="1468" y="226"/>
                    </a:lnTo>
                    <a:lnTo>
                      <a:pt x="1478" y="226"/>
                    </a:lnTo>
                    <a:lnTo>
                      <a:pt x="1483" y="226"/>
                    </a:lnTo>
                    <a:lnTo>
                      <a:pt x="1492" y="226"/>
                    </a:lnTo>
                    <a:lnTo>
                      <a:pt x="1502" y="230"/>
                    </a:lnTo>
                    <a:lnTo>
                      <a:pt x="1507" y="230"/>
                    </a:lnTo>
                    <a:lnTo>
                      <a:pt x="1511" y="230"/>
                    </a:lnTo>
                    <a:lnTo>
                      <a:pt x="1521" y="230"/>
                    </a:lnTo>
                    <a:lnTo>
                      <a:pt x="1526" y="235"/>
                    </a:lnTo>
                    <a:lnTo>
                      <a:pt x="1531" y="235"/>
                    </a:lnTo>
                    <a:lnTo>
                      <a:pt x="1535" y="235"/>
                    </a:lnTo>
                    <a:lnTo>
                      <a:pt x="1540" y="240"/>
                    </a:lnTo>
                    <a:lnTo>
                      <a:pt x="1545" y="240"/>
                    </a:lnTo>
                    <a:lnTo>
                      <a:pt x="1550" y="240"/>
                    </a:lnTo>
                    <a:lnTo>
                      <a:pt x="1555" y="240"/>
                    </a:lnTo>
                    <a:lnTo>
                      <a:pt x="1559" y="240"/>
                    </a:lnTo>
                    <a:lnTo>
                      <a:pt x="1569" y="245"/>
                    </a:lnTo>
                    <a:lnTo>
                      <a:pt x="1574" y="245"/>
                    </a:lnTo>
                    <a:lnTo>
                      <a:pt x="1579" y="245"/>
                    </a:lnTo>
                    <a:lnTo>
                      <a:pt x="1583" y="249"/>
                    </a:lnTo>
                    <a:lnTo>
                      <a:pt x="1593" y="249"/>
                    </a:lnTo>
                    <a:lnTo>
                      <a:pt x="1598" y="249"/>
                    </a:lnTo>
                    <a:lnTo>
                      <a:pt x="1603" y="249"/>
                    </a:lnTo>
                    <a:lnTo>
                      <a:pt x="1607" y="245"/>
                    </a:lnTo>
                    <a:lnTo>
                      <a:pt x="1607" y="240"/>
                    </a:lnTo>
                    <a:lnTo>
                      <a:pt x="1612" y="235"/>
                    </a:lnTo>
                    <a:lnTo>
                      <a:pt x="1617" y="230"/>
                    </a:lnTo>
                    <a:lnTo>
                      <a:pt x="1617" y="226"/>
                    </a:lnTo>
                    <a:lnTo>
                      <a:pt x="1617" y="221"/>
                    </a:lnTo>
                    <a:lnTo>
                      <a:pt x="1617" y="216"/>
                    </a:lnTo>
                    <a:lnTo>
                      <a:pt x="1617" y="211"/>
                    </a:lnTo>
                    <a:lnTo>
                      <a:pt x="1617" y="211"/>
                    </a:lnTo>
                    <a:lnTo>
                      <a:pt x="1612" y="206"/>
                    </a:lnTo>
                    <a:lnTo>
                      <a:pt x="1603" y="202"/>
                    </a:lnTo>
                    <a:lnTo>
                      <a:pt x="1598" y="197"/>
                    </a:lnTo>
                    <a:lnTo>
                      <a:pt x="1588" y="192"/>
                    </a:lnTo>
                    <a:lnTo>
                      <a:pt x="1579" y="187"/>
                    </a:lnTo>
                    <a:lnTo>
                      <a:pt x="1569" y="182"/>
                    </a:lnTo>
                    <a:lnTo>
                      <a:pt x="1559" y="178"/>
                    </a:lnTo>
                    <a:lnTo>
                      <a:pt x="1550" y="173"/>
                    </a:lnTo>
                    <a:lnTo>
                      <a:pt x="1540" y="168"/>
                    </a:lnTo>
                    <a:lnTo>
                      <a:pt x="1531" y="168"/>
                    </a:lnTo>
                    <a:lnTo>
                      <a:pt x="1521" y="163"/>
                    </a:lnTo>
                    <a:lnTo>
                      <a:pt x="1507" y="163"/>
                    </a:lnTo>
                    <a:lnTo>
                      <a:pt x="1492" y="158"/>
                    </a:lnTo>
                    <a:lnTo>
                      <a:pt x="1473" y="154"/>
                    </a:lnTo>
                    <a:lnTo>
                      <a:pt x="1454" y="149"/>
                    </a:lnTo>
                    <a:lnTo>
                      <a:pt x="1435" y="144"/>
                    </a:lnTo>
                    <a:lnTo>
                      <a:pt x="1415" y="134"/>
                    </a:lnTo>
                    <a:lnTo>
                      <a:pt x="1396" y="130"/>
                    </a:lnTo>
                    <a:lnTo>
                      <a:pt x="1382" y="125"/>
                    </a:lnTo>
                    <a:lnTo>
                      <a:pt x="1368" y="120"/>
                    </a:lnTo>
                    <a:lnTo>
                      <a:pt x="1358" y="115"/>
                    </a:lnTo>
                    <a:lnTo>
                      <a:pt x="1348" y="110"/>
                    </a:lnTo>
                    <a:lnTo>
                      <a:pt x="1334" y="110"/>
                    </a:lnTo>
                    <a:lnTo>
                      <a:pt x="1305" y="110"/>
                    </a:lnTo>
                    <a:lnTo>
                      <a:pt x="1267" y="120"/>
                    </a:lnTo>
                    <a:lnTo>
                      <a:pt x="1219" y="130"/>
                    </a:lnTo>
                    <a:lnTo>
                      <a:pt x="1166" y="139"/>
                    </a:lnTo>
                    <a:lnTo>
                      <a:pt x="1113" y="149"/>
                    </a:lnTo>
                    <a:lnTo>
                      <a:pt x="1056" y="163"/>
                    </a:lnTo>
                    <a:lnTo>
                      <a:pt x="1003" y="173"/>
                    </a:lnTo>
                    <a:lnTo>
                      <a:pt x="950" y="182"/>
                    </a:lnTo>
                    <a:lnTo>
                      <a:pt x="897" y="192"/>
                    </a:lnTo>
                    <a:lnTo>
                      <a:pt x="849" y="197"/>
                    </a:lnTo>
                    <a:lnTo>
                      <a:pt x="797" y="202"/>
                    </a:lnTo>
                    <a:lnTo>
                      <a:pt x="749" y="206"/>
                    </a:lnTo>
                    <a:lnTo>
                      <a:pt x="706" y="206"/>
                    </a:lnTo>
                    <a:lnTo>
                      <a:pt x="667" y="206"/>
                    </a:lnTo>
                    <a:lnTo>
                      <a:pt x="634" y="206"/>
                    </a:lnTo>
                    <a:lnTo>
                      <a:pt x="605" y="206"/>
                    </a:lnTo>
                    <a:lnTo>
                      <a:pt x="576" y="206"/>
                    </a:lnTo>
                    <a:lnTo>
                      <a:pt x="547" y="211"/>
                    </a:lnTo>
                    <a:lnTo>
                      <a:pt x="518" y="211"/>
                    </a:lnTo>
                    <a:lnTo>
                      <a:pt x="499" y="216"/>
                    </a:lnTo>
                    <a:lnTo>
                      <a:pt x="480" y="216"/>
                    </a:lnTo>
                    <a:lnTo>
                      <a:pt x="466" y="216"/>
                    </a:lnTo>
                    <a:lnTo>
                      <a:pt x="466" y="216"/>
                    </a:lnTo>
                    <a:lnTo>
                      <a:pt x="447" y="197"/>
                    </a:lnTo>
                    <a:lnTo>
                      <a:pt x="423" y="168"/>
                    </a:lnTo>
                    <a:lnTo>
                      <a:pt x="399" y="134"/>
                    </a:lnTo>
                    <a:lnTo>
                      <a:pt x="375" y="96"/>
                    </a:lnTo>
                    <a:lnTo>
                      <a:pt x="355" y="62"/>
                    </a:lnTo>
                    <a:lnTo>
                      <a:pt x="336" y="29"/>
                    </a:lnTo>
                    <a:lnTo>
                      <a:pt x="322" y="10"/>
                    </a:lnTo>
                    <a:lnTo>
                      <a:pt x="322" y="0"/>
                    </a:lnTo>
                    <a:lnTo>
                      <a:pt x="317" y="0"/>
                    </a:lnTo>
                    <a:lnTo>
                      <a:pt x="303" y="5"/>
                    </a:lnTo>
                    <a:lnTo>
                      <a:pt x="288" y="5"/>
                    </a:lnTo>
                    <a:lnTo>
                      <a:pt x="264" y="5"/>
                    </a:lnTo>
                    <a:lnTo>
                      <a:pt x="245" y="10"/>
                    </a:lnTo>
                    <a:lnTo>
                      <a:pt x="226" y="14"/>
                    </a:lnTo>
                    <a:lnTo>
                      <a:pt x="207" y="14"/>
                    </a:lnTo>
                    <a:lnTo>
                      <a:pt x="192" y="19"/>
                    </a:lnTo>
                    <a:lnTo>
                      <a:pt x="178" y="24"/>
                    </a:lnTo>
                    <a:lnTo>
                      <a:pt x="168" y="29"/>
                    </a:lnTo>
                    <a:lnTo>
                      <a:pt x="154" y="29"/>
                    </a:lnTo>
                    <a:lnTo>
                      <a:pt x="140" y="38"/>
                    </a:lnTo>
                    <a:lnTo>
                      <a:pt x="130" y="43"/>
                    </a:lnTo>
                    <a:lnTo>
                      <a:pt x="116" y="48"/>
                    </a:lnTo>
                    <a:lnTo>
                      <a:pt x="101" y="58"/>
                    </a:lnTo>
                    <a:lnTo>
                      <a:pt x="87" y="67"/>
                    </a:lnTo>
                    <a:lnTo>
                      <a:pt x="87" y="72"/>
                    </a:lnTo>
                    <a:lnTo>
                      <a:pt x="77" y="77"/>
                    </a:lnTo>
                    <a:lnTo>
                      <a:pt x="68" y="86"/>
                    </a:lnTo>
                    <a:lnTo>
                      <a:pt x="58" y="96"/>
                    </a:lnTo>
                    <a:lnTo>
                      <a:pt x="44" y="110"/>
                    </a:lnTo>
                    <a:lnTo>
                      <a:pt x="29" y="120"/>
                    </a:lnTo>
                    <a:lnTo>
                      <a:pt x="20" y="134"/>
                    </a:lnTo>
                    <a:lnTo>
                      <a:pt x="10" y="149"/>
                    </a:lnTo>
                    <a:lnTo>
                      <a:pt x="0" y="158"/>
                    </a:lnTo>
                    <a:close/>
                  </a:path>
                </a:pathLst>
              </a:custGeom>
              <a:solidFill>
                <a:srgbClr val="C891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54" name="Freeform 330"/>
              <p:cNvSpPr>
                <a:spLocks/>
              </p:cNvSpPr>
              <p:nvPr/>
            </p:nvSpPr>
            <p:spPr bwMode="auto">
              <a:xfrm>
                <a:off x="889" y="10875"/>
                <a:ext cx="1406" cy="389"/>
              </a:xfrm>
              <a:custGeom>
                <a:avLst/>
                <a:gdLst/>
                <a:ahLst/>
                <a:cxnLst>
                  <a:cxn ang="0">
                    <a:pos x="77" y="10"/>
                  </a:cxn>
                  <a:cxn ang="0">
                    <a:pos x="44" y="43"/>
                  </a:cxn>
                  <a:cxn ang="0">
                    <a:pos x="10" y="82"/>
                  </a:cxn>
                  <a:cxn ang="0">
                    <a:pos x="24" y="130"/>
                  </a:cxn>
                  <a:cxn ang="0">
                    <a:pos x="96" y="216"/>
                  </a:cxn>
                  <a:cxn ang="0">
                    <a:pos x="159" y="274"/>
                  </a:cxn>
                  <a:cxn ang="0">
                    <a:pos x="187" y="302"/>
                  </a:cxn>
                  <a:cxn ang="0">
                    <a:pos x="202" y="331"/>
                  </a:cxn>
                  <a:cxn ang="0">
                    <a:pos x="207" y="346"/>
                  </a:cxn>
                  <a:cxn ang="0">
                    <a:pos x="221" y="360"/>
                  </a:cxn>
                  <a:cxn ang="0">
                    <a:pos x="235" y="370"/>
                  </a:cxn>
                  <a:cxn ang="0">
                    <a:pos x="250" y="370"/>
                  </a:cxn>
                  <a:cxn ang="0">
                    <a:pos x="269" y="374"/>
                  </a:cxn>
                  <a:cxn ang="0">
                    <a:pos x="298" y="374"/>
                  </a:cxn>
                  <a:cxn ang="0">
                    <a:pos x="365" y="384"/>
                  </a:cxn>
                  <a:cxn ang="0">
                    <a:pos x="494" y="384"/>
                  </a:cxn>
                  <a:cxn ang="0">
                    <a:pos x="691" y="370"/>
                  </a:cxn>
                  <a:cxn ang="0">
                    <a:pos x="917" y="312"/>
                  </a:cxn>
                  <a:cxn ang="0">
                    <a:pos x="1075" y="259"/>
                  </a:cxn>
                  <a:cxn ang="0">
                    <a:pos x="1123" y="245"/>
                  </a:cxn>
                  <a:cxn ang="0">
                    <a:pos x="1147" y="250"/>
                  </a:cxn>
                  <a:cxn ang="0">
                    <a:pos x="1171" y="264"/>
                  </a:cxn>
                  <a:cxn ang="0">
                    <a:pos x="1209" y="278"/>
                  </a:cxn>
                  <a:cxn ang="0">
                    <a:pos x="1257" y="293"/>
                  </a:cxn>
                  <a:cxn ang="0">
                    <a:pos x="1281" y="302"/>
                  </a:cxn>
                  <a:cxn ang="0">
                    <a:pos x="1300" y="302"/>
                  </a:cxn>
                  <a:cxn ang="0">
                    <a:pos x="1320" y="302"/>
                  </a:cxn>
                  <a:cxn ang="0">
                    <a:pos x="1334" y="288"/>
                  </a:cxn>
                  <a:cxn ang="0">
                    <a:pos x="1372" y="240"/>
                  </a:cxn>
                  <a:cxn ang="0">
                    <a:pos x="1396" y="206"/>
                  </a:cxn>
                  <a:cxn ang="0">
                    <a:pos x="1406" y="178"/>
                  </a:cxn>
                  <a:cxn ang="0">
                    <a:pos x="1401" y="130"/>
                  </a:cxn>
                  <a:cxn ang="0">
                    <a:pos x="1368" y="111"/>
                  </a:cxn>
                  <a:cxn ang="0">
                    <a:pos x="1296" y="115"/>
                  </a:cxn>
                  <a:cxn ang="0">
                    <a:pos x="1214" y="125"/>
                  </a:cxn>
                  <a:cxn ang="0">
                    <a:pos x="1152" y="144"/>
                  </a:cxn>
                  <a:cxn ang="0">
                    <a:pos x="1046" y="178"/>
                  </a:cxn>
                  <a:cxn ang="0">
                    <a:pos x="921" y="216"/>
                  </a:cxn>
                  <a:cxn ang="0">
                    <a:pos x="754" y="254"/>
                  </a:cxn>
                  <a:cxn ang="0">
                    <a:pos x="566" y="288"/>
                  </a:cxn>
                  <a:cxn ang="0">
                    <a:pos x="466" y="298"/>
                  </a:cxn>
                  <a:cxn ang="0">
                    <a:pos x="389" y="298"/>
                  </a:cxn>
                  <a:cxn ang="0">
                    <a:pos x="327" y="293"/>
                  </a:cxn>
                  <a:cxn ang="0">
                    <a:pos x="288" y="259"/>
                  </a:cxn>
                  <a:cxn ang="0">
                    <a:pos x="245" y="178"/>
                  </a:cxn>
                  <a:cxn ang="0">
                    <a:pos x="197" y="106"/>
                  </a:cxn>
                  <a:cxn ang="0">
                    <a:pos x="144" y="53"/>
                  </a:cxn>
                  <a:cxn ang="0">
                    <a:pos x="101" y="15"/>
                  </a:cxn>
                </a:cxnLst>
                <a:rect l="0" t="0" r="r" b="b"/>
                <a:pathLst>
                  <a:path w="1406" h="389">
                    <a:moveTo>
                      <a:pt x="87" y="0"/>
                    </a:moveTo>
                    <a:lnTo>
                      <a:pt x="87" y="5"/>
                    </a:lnTo>
                    <a:lnTo>
                      <a:pt x="77" y="10"/>
                    </a:lnTo>
                    <a:lnTo>
                      <a:pt x="68" y="19"/>
                    </a:lnTo>
                    <a:lnTo>
                      <a:pt x="58" y="29"/>
                    </a:lnTo>
                    <a:lnTo>
                      <a:pt x="44" y="43"/>
                    </a:lnTo>
                    <a:lnTo>
                      <a:pt x="29" y="53"/>
                    </a:lnTo>
                    <a:lnTo>
                      <a:pt x="20" y="67"/>
                    </a:lnTo>
                    <a:lnTo>
                      <a:pt x="10" y="82"/>
                    </a:lnTo>
                    <a:lnTo>
                      <a:pt x="0" y="91"/>
                    </a:lnTo>
                    <a:lnTo>
                      <a:pt x="10" y="106"/>
                    </a:lnTo>
                    <a:lnTo>
                      <a:pt x="24" y="130"/>
                    </a:lnTo>
                    <a:lnTo>
                      <a:pt x="48" y="159"/>
                    </a:lnTo>
                    <a:lnTo>
                      <a:pt x="72" y="187"/>
                    </a:lnTo>
                    <a:lnTo>
                      <a:pt x="96" y="216"/>
                    </a:lnTo>
                    <a:lnTo>
                      <a:pt x="120" y="245"/>
                    </a:lnTo>
                    <a:lnTo>
                      <a:pt x="144" y="264"/>
                    </a:lnTo>
                    <a:lnTo>
                      <a:pt x="159" y="274"/>
                    </a:lnTo>
                    <a:lnTo>
                      <a:pt x="173" y="283"/>
                    </a:lnTo>
                    <a:lnTo>
                      <a:pt x="183" y="293"/>
                    </a:lnTo>
                    <a:lnTo>
                      <a:pt x="187" y="302"/>
                    </a:lnTo>
                    <a:lnTo>
                      <a:pt x="197" y="312"/>
                    </a:lnTo>
                    <a:lnTo>
                      <a:pt x="197" y="322"/>
                    </a:lnTo>
                    <a:lnTo>
                      <a:pt x="202" y="331"/>
                    </a:lnTo>
                    <a:lnTo>
                      <a:pt x="202" y="341"/>
                    </a:lnTo>
                    <a:lnTo>
                      <a:pt x="207" y="341"/>
                    </a:lnTo>
                    <a:lnTo>
                      <a:pt x="207" y="346"/>
                    </a:lnTo>
                    <a:lnTo>
                      <a:pt x="211" y="350"/>
                    </a:lnTo>
                    <a:lnTo>
                      <a:pt x="216" y="355"/>
                    </a:lnTo>
                    <a:lnTo>
                      <a:pt x="221" y="360"/>
                    </a:lnTo>
                    <a:lnTo>
                      <a:pt x="226" y="360"/>
                    </a:lnTo>
                    <a:lnTo>
                      <a:pt x="231" y="365"/>
                    </a:lnTo>
                    <a:lnTo>
                      <a:pt x="235" y="370"/>
                    </a:lnTo>
                    <a:lnTo>
                      <a:pt x="235" y="370"/>
                    </a:lnTo>
                    <a:lnTo>
                      <a:pt x="240" y="370"/>
                    </a:lnTo>
                    <a:lnTo>
                      <a:pt x="250" y="370"/>
                    </a:lnTo>
                    <a:lnTo>
                      <a:pt x="255" y="370"/>
                    </a:lnTo>
                    <a:lnTo>
                      <a:pt x="264" y="370"/>
                    </a:lnTo>
                    <a:lnTo>
                      <a:pt x="269" y="374"/>
                    </a:lnTo>
                    <a:lnTo>
                      <a:pt x="279" y="374"/>
                    </a:lnTo>
                    <a:lnTo>
                      <a:pt x="288" y="374"/>
                    </a:lnTo>
                    <a:lnTo>
                      <a:pt x="298" y="374"/>
                    </a:lnTo>
                    <a:lnTo>
                      <a:pt x="312" y="379"/>
                    </a:lnTo>
                    <a:lnTo>
                      <a:pt x="336" y="379"/>
                    </a:lnTo>
                    <a:lnTo>
                      <a:pt x="365" y="384"/>
                    </a:lnTo>
                    <a:lnTo>
                      <a:pt x="399" y="384"/>
                    </a:lnTo>
                    <a:lnTo>
                      <a:pt x="447" y="389"/>
                    </a:lnTo>
                    <a:lnTo>
                      <a:pt x="494" y="384"/>
                    </a:lnTo>
                    <a:lnTo>
                      <a:pt x="557" y="384"/>
                    </a:lnTo>
                    <a:lnTo>
                      <a:pt x="619" y="379"/>
                    </a:lnTo>
                    <a:lnTo>
                      <a:pt x="691" y="370"/>
                    </a:lnTo>
                    <a:lnTo>
                      <a:pt x="768" y="350"/>
                    </a:lnTo>
                    <a:lnTo>
                      <a:pt x="845" y="331"/>
                    </a:lnTo>
                    <a:lnTo>
                      <a:pt x="917" y="312"/>
                    </a:lnTo>
                    <a:lnTo>
                      <a:pt x="979" y="293"/>
                    </a:lnTo>
                    <a:lnTo>
                      <a:pt x="1037" y="274"/>
                    </a:lnTo>
                    <a:lnTo>
                      <a:pt x="1075" y="259"/>
                    </a:lnTo>
                    <a:lnTo>
                      <a:pt x="1099" y="250"/>
                    </a:lnTo>
                    <a:lnTo>
                      <a:pt x="1113" y="250"/>
                    </a:lnTo>
                    <a:lnTo>
                      <a:pt x="1123" y="245"/>
                    </a:lnTo>
                    <a:lnTo>
                      <a:pt x="1132" y="245"/>
                    </a:lnTo>
                    <a:lnTo>
                      <a:pt x="1142" y="250"/>
                    </a:lnTo>
                    <a:lnTo>
                      <a:pt x="1147" y="250"/>
                    </a:lnTo>
                    <a:lnTo>
                      <a:pt x="1156" y="254"/>
                    </a:lnTo>
                    <a:lnTo>
                      <a:pt x="1166" y="259"/>
                    </a:lnTo>
                    <a:lnTo>
                      <a:pt x="1171" y="264"/>
                    </a:lnTo>
                    <a:lnTo>
                      <a:pt x="1180" y="269"/>
                    </a:lnTo>
                    <a:lnTo>
                      <a:pt x="1195" y="274"/>
                    </a:lnTo>
                    <a:lnTo>
                      <a:pt x="1209" y="278"/>
                    </a:lnTo>
                    <a:lnTo>
                      <a:pt x="1224" y="283"/>
                    </a:lnTo>
                    <a:lnTo>
                      <a:pt x="1243" y="288"/>
                    </a:lnTo>
                    <a:lnTo>
                      <a:pt x="1257" y="293"/>
                    </a:lnTo>
                    <a:lnTo>
                      <a:pt x="1267" y="298"/>
                    </a:lnTo>
                    <a:lnTo>
                      <a:pt x="1281" y="298"/>
                    </a:lnTo>
                    <a:lnTo>
                      <a:pt x="1281" y="302"/>
                    </a:lnTo>
                    <a:lnTo>
                      <a:pt x="1286" y="302"/>
                    </a:lnTo>
                    <a:lnTo>
                      <a:pt x="1291" y="302"/>
                    </a:lnTo>
                    <a:lnTo>
                      <a:pt x="1300" y="302"/>
                    </a:lnTo>
                    <a:lnTo>
                      <a:pt x="1305" y="302"/>
                    </a:lnTo>
                    <a:lnTo>
                      <a:pt x="1310" y="302"/>
                    </a:lnTo>
                    <a:lnTo>
                      <a:pt x="1320" y="302"/>
                    </a:lnTo>
                    <a:lnTo>
                      <a:pt x="1324" y="298"/>
                    </a:lnTo>
                    <a:lnTo>
                      <a:pt x="1329" y="298"/>
                    </a:lnTo>
                    <a:lnTo>
                      <a:pt x="1334" y="288"/>
                    </a:lnTo>
                    <a:lnTo>
                      <a:pt x="1348" y="274"/>
                    </a:lnTo>
                    <a:lnTo>
                      <a:pt x="1358" y="259"/>
                    </a:lnTo>
                    <a:lnTo>
                      <a:pt x="1372" y="240"/>
                    </a:lnTo>
                    <a:lnTo>
                      <a:pt x="1387" y="226"/>
                    </a:lnTo>
                    <a:lnTo>
                      <a:pt x="1396" y="216"/>
                    </a:lnTo>
                    <a:lnTo>
                      <a:pt x="1396" y="206"/>
                    </a:lnTo>
                    <a:lnTo>
                      <a:pt x="1401" y="202"/>
                    </a:lnTo>
                    <a:lnTo>
                      <a:pt x="1401" y="192"/>
                    </a:lnTo>
                    <a:lnTo>
                      <a:pt x="1406" y="178"/>
                    </a:lnTo>
                    <a:lnTo>
                      <a:pt x="1406" y="159"/>
                    </a:lnTo>
                    <a:lnTo>
                      <a:pt x="1406" y="144"/>
                    </a:lnTo>
                    <a:lnTo>
                      <a:pt x="1401" y="130"/>
                    </a:lnTo>
                    <a:lnTo>
                      <a:pt x="1391" y="120"/>
                    </a:lnTo>
                    <a:lnTo>
                      <a:pt x="1382" y="111"/>
                    </a:lnTo>
                    <a:lnTo>
                      <a:pt x="1368" y="111"/>
                    </a:lnTo>
                    <a:lnTo>
                      <a:pt x="1348" y="111"/>
                    </a:lnTo>
                    <a:lnTo>
                      <a:pt x="1324" y="115"/>
                    </a:lnTo>
                    <a:lnTo>
                      <a:pt x="1296" y="115"/>
                    </a:lnTo>
                    <a:lnTo>
                      <a:pt x="1267" y="120"/>
                    </a:lnTo>
                    <a:lnTo>
                      <a:pt x="1238" y="120"/>
                    </a:lnTo>
                    <a:lnTo>
                      <a:pt x="1214" y="125"/>
                    </a:lnTo>
                    <a:lnTo>
                      <a:pt x="1195" y="130"/>
                    </a:lnTo>
                    <a:lnTo>
                      <a:pt x="1176" y="135"/>
                    </a:lnTo>
                    <a:lnTo>
                      <a:pt x="1152" y="144"/>
                    </a:lnTo>
                    <a:lnTo>
                      <a:pt x="1118" y="154"/>
                    </a:lnTo>
                    <a:lnTo>
                      <a:pt x="1084" y="163"/>
                    </a:lnTo>
                    <a:lnTo>
                      <a:pt x="1046" y="178"/>
                    </a:lnTo>
                    <a:lnTo>
                      <a:pt x="1003" y="192"/>
                    </a:lnTo>
                    <a:lnTo>
                      <a:pt x="965" y="202"/>
                    </a:lnTo>
                    <a:lnTo>
                      <a:pt x="921" y="216"/>
                    </a:lnTo>
                    <a:lnTo>
                      <a:pt x="878" y="230"/>
                    </a:lnTo>
                    <a:lnTo>
                      <a:pt x="821" y="240"/>
                    </a:lnTo>
                    <a:lnTo>
                      <a:pt x="754" y="254"/>
                    </a:lnTo>
                    <a:lnTo>
                      <a:pt x="686" y="269"/>
                    </a:lnTo>
                    <a:lnTo>
                      <a:pt x="624" y="278"/>
                    </a:lnTo>
                    <a:lnTo>
                      <a:pt x="566" y="288"/>
                    </a:lnTo>
                    <a:lnTo>
                      <a:pt x="518" y="298"/>
                    </a:lnTo>
                    <a:lnTo>
                      <a:pt x="490" y="298"/>
                    </a:lnTo>
                    <a:lnTo>
                      <a:pt x="466" y="298"/>
                    </a:lnTo>
                    <a:lnTo>
                      <a:pt x="442" y="298"/>
                    </a:lnTo>
                    <a:lnTo>
                      <a:pt x="418" y="298"/>
                    </a:lnTo>
                    <a:lnTo>
                      <a:pt x="389" y="298"/>
                    </a:lnTo>
                    <a:lnTo>
                      <a:pt x="365" y="298"/>
                    </a:lnTo>
                    <a:lnTo>
                      <a:pt x="341" y="293"/>
                    </a:lnTo>
                    <a:lnTo>
                      <a:pt x="327" y="293"/>
                    </a:lnTo>
                    <a:lnTo>
                      <a:pt x="312" y="288"/>
                    </a:lnTo>
                    <a:lnTo>
                      <a:pt x="298" y="278"/>
                    </a:lnTo>
                    <a:lnTo>
                      <a:pt x="288" y="259"/>
                    </a:lnTo>
                    <a:lnTo>
                      <a:pt x="274" y="235"/>
                    </a:lnTo>
                    <a:lnTo>
                      <a:pt x="259" y="206"/>
                    </a:lnTo>
                    <a:lnTo>
                      <a:pt x="245" y="178"/>
                    </a:lnTo>
                    <a:lnTo>
                      <a:pt x="231" y="149"/>
                    </a:lnTo>
                    <a:lnTo>
                      <a:pt x="211" y="125"/>
                    </a:lnTo>
                    <a:lnTo>
                      <a:pt x="197" y="106"/>
                    </a:lnTo>
                    <a:lnTo>
                      <a:pt x="183" y="91"/>
                    </a:lnTo>
                    <a:lnTo>
                      <a:pt x="163" y="72"/>
                    </a:lnTo>
                    <a:lnTo>
                      <a:pt x="144" y="53"/>
                    </a:lnTo>
                    <a:lnTo>
                      <a:pt x="125" y="39"/>
                    </a:lnTo>
                    <a:lnTo>
                      <a:pt x="111" y="24"/>
                    </a:lnTo>
                    <a:lnTo>
                      <a:pt x="101" y="15"/>
                    </a:lnTo>
                    <a:lnTo>
                      <a:pt x="92" y="5"/>
                    </a:lnTo>
                    <a:lnTo>
                      <a:pt x="87" y="0"/>
                    </a:lnTo>
                    <a:close/>
                  </a:path>
                </a:pathLst>
              </a:custGeom>
              <a:solidFill>
                <a:srgbClr val="C891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55" name="Freeform 331"/>
              <p:cNvSpPr>
                <a:spLocks/>
              </p:cNvSpPr>
              <p:nvPr/>
            </p:nvSpPr>
            <p:spPr bwMode="auto">
              <a:xfrm>
                <a:off x="889" y="10890"/>
                <a:ext cx="1387" cy="374"/>
              </a:xfrm>
              <a:custGeom>
                <a:avLst/>
                <a:gdLst/>
                <a:ahLst/>
                <a:cxnLst>
                  <a:cxn ang="0">
                    <a:pos x="279" y="254"/>
                  </a:cxn>
                  <a:cxn ang="0">
                    <a:pos x="231" y="172"/>
                  </a:cxn>
                  <a:cxn ang="0">
                    <a:pos x="178" y="100"/>
                  </a:cxn>
                  <a:cxn ang="0">
                    <a:pos x="130" y="52"/>
                  </a:cxn>
                  <a:cxn ang="0">
                    <a:pos x="87" y="9"/>
                  </a:cxn>
                  <a:cxn ang="0">
                    <a:pos x="77" y="0"/>
                  </a:cxn>
                  <a:cxn ang="0">
                    <a:pos x="53" y="19"/>
                  </a:cxn>
                  <a:cxn ang="0">
                    <a:pos x="20" y="52"/>
                  </a:cxn>
                  <a:cxn ang="0">
                    <a:pos x="10" y="91"/>
                  </a:cxn>
                  <a:cxn ang="0">
                    <a:pos x="72" y="172"/>
                  </a:cxn>
                  <a:cxn ang="0">
                    <a:pos x="144" y="249"/>
                  </a:cxn>
                  <a:cxn ang="0">
                    <a:pos x="183" y="278"/>
                  </a:cxn>
                  <a:cxn ang="0">
                    <a:pos x="197" y="307"/>
                  </a:cxn>
                  <a:cxn ang="0">
                    <a:pos x="207" y="326"/>
                  </a:cxn>
                  <a:cxn ang="0">
                    <a:pos x="216" y="340"/>
                  </a:cxn>
                  <a:cxn ang="0">
                    <a:pos x="231" y="350"/>
                  </a:cxn>
                  <a:cxn ang="0">
                    <a:pos x="240" y="355"/>
                  </a:cxn>
                  <a:cxn ang="0">
                    <a:pos x="264" y="355"/>
                  </a:cxn>
                  <a:cxn ang="0">
                    <a:pos x="288" y="359"/>
                  </a:cxn>
                  <a:cxn ang="0">
                    <a:pos x="336" y="364"/>
                  </a:cxn>
                  <a:cxn ang="0">
                    <a:pos x="447" y="374"/>
                  </a:cxn>
                  <a:cxn ang="0">
                    <a:pos x="619" y="364"/>
                  </a:cxn>
                  <a:cxn ang="0">
                    <a:pos x="845" y="316"/>
                  </a:cxn>
                  <a:cxn ang="0">
                    <a:pos x="1037" y="259"/>
                  </a:cxn>
                  <a:cxn ang="0">
                    <a:pos x="1113" y="235"/>
                  </a:cxn>
                  <a:cxn ang="0">
                    <a:pos x="1142" y="235"/>
                  </a:cxn>
                  <a:cxn ang="0">
                    <a:pos x="1166" y="244"/>
                  </a:cxn>
                  <a:cxn ang="0">
                    <a:pos x="1195" y="259"/>
                  </a:cxn>
                  <a:cxn ang="0">
                    <a:pos x="1238" y="273"/>
                  </a:cxn>
                  <a:cxn ang="0">
                    <a:pos x="1272" y="283"/>
                  </a:cxn>
                  <a:cxn ang="0">
                    <a:pos x="1286" y="283"/>
                  </a:cxn>
                  <a:cxn ang="0">
                    <a:pos x="1305" y="283"/>
                  </a:cxn>
                  <a:cxn ang="0">
                    <a:pos x="1320" y="278"/>
                  </a:cxn>
                  <a:cxn ang="0">
                    <a:pos x="1348" y="244"/>
                  </a:cxn>
                  <a:cxn ang="0">
                    <a:pos x="1377" y="206"/>
                  </a:cxn>
                  <a:cxn ang="0">
                    <a:pos x="1382" y="187"/>
                  </a:cxn>
                  <a:cxn ang="0">
                    <a:pos x="1387" y="144"/>
                  </a:cxn>
                  <a:cxn ang="0">
                    <a:pos x="1363" y="120"/>
                  </a:cxn>
                  <a:cxn ang="0">
                    <a:pos x="1305" y="120"/>
                  </a:cxn>
                  <a:cxn ang="0">
                    <a:pos x="1228" y="124"/>
                  </a:cxn>
                  <a:cxn ang="0">
                    <a:pos x="1166" y="134"/>
                  </a:cxn>
                  <a:cxn ang="0">
                    <a:pos x="1080" y="163"/>
                  </a:cxn>
                  <a:cxn ang="0">
                    <a:pos x="965" y="201"/>
                  </a:cxn>
                  <a:cxn ang="0">
                    <a:pos x="821" y="239"/>
                  </a:cxn>
                  <a:cxn ang="0">
                    <a:pos x="624" y="278"/>
                  </a:cxn>
                  <a:cxn ang="0">
                    <a:pos x="490" y="297"/>
                  </a:cxn>
                  <a:cxn ang="0">
                    <a:pos x="413" y="292"/>
                  </a:cxn>
                  <a:cxn ang="0">
                    <a:pos x="336" y="287"/>
                  </a:cxn>
                </a:cxnLst>
                <a:rect l="0" t="0" r="r" b="b"/>
                <a:pathLst>
                  <a:path w="1387" h="374">
                    <a:moveTo>
                      <a:pt x="303" y="283"/>
                    </a:moveTo>
                    <a:lnTo>
                      <a:pt x="293" y="273"/>
                    </a:lnTo>
                    <a:lnTo>
                      <a:pt x="279" y="254"/>
                    </a:lnTo>
                    <a:lnTo>
                      <a:pt x="264" y="230"/>
                    </a:lnTo>
                    <a:lnTo>
                      <a:pt x="245" y="201"/>
                    </a:lnTo>
                    <a:lnTo>
                      <a:pt x="231" y="172"/>
                    </a:lnTo>
                    <a:lnTo>
                      <a:pt x="211" y="144"/>
                    </a:lnTo>
                    <a:lnTo>
                      <a:pt x="197" y="120"/>
                    </a:lnTo>
                    <a:lnTo>
                      <a:pt x="178" y="100"/>
                    </a:lnTo>
                    <a:lnTo>
                      <a:pt x="163" y="86"/>
                    </a:lnTo>
                    <a:lnTo>
                      <a:pt x="144" y="67"/>
                    </a:lnTo>
                    <a:lnTo>
                      <a:pt x="130" y="52"/>
                    </a:lnTo>
                    <a:lnTo>
                      <a:pt x="111" y="33"/>
                    </a:lnTo>
                    <a:lnTo>
                      <a:pt x="96" y="19"/>
                    </a:lnTo>
                    <a:lnTo>
                      <a:pt x="87" y="9"/>
                    </a:lnTo>
                    <a:lnTo>
                      <a:pt x="82" y="0"/>
                    </a:lnTo>
                    <a:lnTo>
                      <a:pt x="77" y="0"/>
                    </a:lnTo>
                    <a:lnTo>
                      <a:pt x="77" y="0"/>
                    </a:lnTo>
                    <a:lnTo>
                      <a:pt x="68" y="4"/>
                    </a:lnTo>
                    <a:lnTo>
                      <a:pt x="63" y="9"/>
                    </a:lnTo>
                    <a:lnTo>
                      <a:pt x="53" y="19"/>
                    </a:lnTo>
                    <a:lnTo>
                      <a:pt x="39" y="28"/>
                    </a:lnTo>
                    <a:lnTo>
                      <a:pt x="29" y="43"/>
                    </a:lnTo>
                    <a:lnTo>
                      <a:pt x="20" y="52"/>
                    </a:lnTo>
                    <a:lnTo>
                      <a:pt x="10" y="67"/>
                    </a:lnTo>
                    <a:lnTo>
                      <a:pt x="0" y="76"/>
                    </a:lnTo>
                    <a:lnTo>
                      <a:pt x="10" y="91"/>
                    </a:lnTo>
                    <a:lnTo>
                      <a:pt x="24" y="115"/>
                    </a:lnTo>
                    <a:lnTo>
                      <a:pt x="48" y="144"/>
                    </a:lnTo>
                    <a:lnTo>
                      <a:pt x="72" y="172"/>
                    </a:lnTo>
                    <a:lnTo>
                      <a:pt x="96" y="201"/>
                    </a:lnTo>
                    <a:lnTo>
                      <a:pt x="120" y="230"/>
                    </a:lnTo>
                    <a:lnTo>
                      <a:pt x="144" y="249"/>
                    </a:lnTo>
                    <a:lnTo>
                      <a:pt x="159" y="259"/>
                    </a:lnTo>
                    <a:lnTo>
                      <a:pt x="173" y="268"/>
                    </a:lnTo>
                    <a:lnTo>
                      <a:pt x="183" y="278"/>
                    </a:lnTo>
                    <a:lnTo>
                      <a:pt x="187" y="287"/>
                    </a:lnTo>
                    <a:lnTo>
                      <a:pt x="197" y="297"/>
                    </a:lnTo>
                    <a:lnTo>
                      <a:pt x="197" y="307"/>
                    </a:lnTo>
                    <a:lnTo>
                      <a:pt x="202" y="316"/>
                    </a:lnTo>
                    <a:lnTo>
                      <a:pt x="202" y="326"/>
                    </a:lnTo>
                    <a:lnTo>
                      <a:pt x="207" y="326"/>
                    </a:lnTo>
                    <a:lnTo>
                      <a:pt x="207" y="331"/>
                    </a:lnTo>
                    <a:lnTo>
                      <a:pt x="211" y="335"/>
                    </a:lnTo>
                    <a:lnTo>
                      <a:pt x="216" y="340"/>
                    </a:lnTo>
                    <a:lnTo>
                      <a:pt x="221" y="345"/>
                    </a:lnTo>
                    <a:lnTo>
                      <a:pt x="226" y="345"/>
                    </a:lnTo>
                    <a:lnTo>
                      <a:pt x="231" y="350"/>
                    </a:lnTo>
                    <a:lnTo>
                      <a:pt x="235" y="355"/>
                    </a:lnTo>
                    <a:lnTo>
                      <a:pt x="235" y="355"/>
                    </a:lnTo>
                    <a:lnTo>
                      <a:pt x="240" y="355"/>
                    </a:lnTo>
                    <a:lnTo>
                      <a:pt x="250" y="355"/>
                    </a:lnTo>
                    <a:lnTo>
                      <a:pt x="255" y="355"/>
                    </a:lnTo>
                    <a:lnTo>
                      <a:pt x="264" y="355"/>
                    </a:lnTo>
                    <a:lnTo>
                      <a:pt x="269" y="359"/>
                    </a:lnTo>
                    <a:lnTo>
                      <a:pt x="279" y="359"/>
                    </a:lnTo>
                    <a:lnTo>
                      <a:pt x="288" y="359"/>
                    </a:lnTo>
                    <a:lnTo>
                      <a:pt x="298" y="359"/>
                    </a:lnTo>
                    <a:lnTo>
                      <a:pt x="312" y="364"/>
                    </a:lnTo>
                    <a:lnTo>
                      <a:pt x="336" y="364"/>
                    </a:lnTo>
                    <a:lnTo>
                      <a:pt x="365" y="369"/>
                    </a:lnTo>
                    <a:lnTo>
                      <a:pt x="399" y="369"/>
                    </a:lnTo>
                    <a:lnTo>
                      <a:pt x="447" y="374"/>
                    </a:lnTo>
                    <a:lnTo>
                      <a:pt x="494" y="369"/>
                    </a:lnTo>
                    <a:lnTo>
                      <a:pt x="557" y="369"/>
                    </a:lnTo>
                    <a:lnTo>
                      <a:pt x="619" y="364"/>
                    </a:lnTo>
                    <a:lnTo>
                      <a:pt x="691" y="355"/>
                    </a:lnTo>
                    <a:lnTo>
                      <a:pt x="768" y="335"/>
                    </a:lnTo>
                    <a:lnTo>
                      <a:pt x="845" y="316"/>
                    </a:lnTo>
                    <a:lnTo>
                      <a:pt x="917" y="297"/>
                    </a:lnTo>
                    <a:lnTo>
                      <a:pt x="979" y="278"/>
                    </a:lnTo>
                    <a:lnTo>
                      <a:pt x="1037" y="259"/>
                    </a:lnTo>
                    <a:lnTo>
                      <a:pt x="1075" y="244"/>
                    </a:lnTo>
                    <a:lnTo>
                      <a:pt x="1099" y="235"/>
                    </a:lnTo>
                    <a:lnTo>
                      <a:pt x="1113" y="235"/>
                    </a:lnTo>
                    <a:lnTo>
                      <a:pt x="1123" y="230"/>
                    </a:lnTo>
                    <a:lnTo>
                      <a:pt x="1132" y="230"/>
                    </a:lnTo>
                    <a:lnTo>
                      <a:pt x="1142" y="235"/>
                    </a:lnTo>
                    <a:lnTo>
                      <a:pt x="1147" y="235"/>
                    </a:lnTo>
                    <a:lnTo>
                      <a:pt x="1156" y="239"/>
                    </a:lnTo>
                    <a:lnTo>
                      <a:pt x="1166" y="244"/>
                    </a:lnTo>
                    <a:lnTo>
                      <a:pt x="1171" y="249"/>
                    </a:lnTo>
                    <a:lnTo>
                      <a:pt x="1180" y="254"/>
                    </a:lnTo>
                    <a:lnTo>
                      <a:pt x="1195" y="259"/>
                    </a:lnTo>
                    <a:lnTo>
                      <a:pt x="1209" y="263"/>
                    </a:lnTo>
                    <a:lnTo>
                      <a:pt x="1224" y="268"/>
                    </a:lnTo>
                    <a:lnTo>
                      <a:pt x="1238" y="273"/>
                    </a:lnTo>
                    <a:lnTo>
                      <a:pt x="1252" y="278"/>
                    </a:lnTo>
                    <a:lnTo>
                      <a:pt x="1262" y="283"/>
                    </a:lnTo>
                    <a:lnTo>
                      <a:pt x="1272" y="283"/>
                    </a:lnTo>
                    <a:lnTo>
                      <a:pt x="1276" y="283"/>
                    </a:lnTo>
                    <a:lnTo>
                      <a:pt x="1281" y="283"/>
                    </a:lnTo>
                    <a:lnTo>
                      <a:pt x="1286" y="283"/>
                    </a:lnTo>
                    <a:lnTo>
                      <a:pt x="1296" y="283"/>
                    </a:lnTo>
                    <a:lnTo>
                      <a:pt x="1300" y="283"/>
                    </a:lnTo>
                    <a:lnTo>
                      <a:pt x="1305" y="283"/>
                    </a:lnTo>
                    <a:lnTo>
                      <a:pt x="1310" y="278"/>
                    </a:lnTo>
                    <a:lnTo>
                      <a:pt x="1320" y="278"/>
                    </a:lnTo>
                    <a:lnTo>
                      <a:pt x="1320" y="278"/>
                    </a:lnTo>
                    <a:lnTo>
                      <a:pt x="1329" y="268"/>
                    </a:lnTo>
                    <a:lnTo>
                      <a:pt x="1339" y="259"/>
                    </a:lnTo>
                    <a:lnTo>
                      <a:pt x="1348" y="244"/>
                    </a:lnTo>
                    <a:lnTo>
                      <a:pt x="1358" y="230"/>
                    </a:lnTo>
                    <a:lnTo>
                      <a:pt x="1368" y="220"/>
                    </a:lnTo>
                    <a:lnTo>
                      <a:pt x="1377" y="206"/>
                    </a:lnTo>
                    <a:lnTo>
                      <a:pt x="1382" y="201"/>
                    </a:lnTo>
                    <a:lnTo>
                      <a:pt x="1382" y="196"/>
                    </a:lnTo>
                    <a:lnTo>
                      <a:pt x="1382" y="187"/>
                    </a:lnTo>
                    <a:lnTo>
                      <a:pt x="1387" y="172"/>
                    </a:lnTo>
                    <a:lnTo>
                      <a:pt x="1387" y="158"/>
                    </a:lnTo>
                    <a:lnTo>
                      <a:pt x="1387" y="144"/>
                    </a:lnTo>
                    <a:lnTo>
                      <a:pt x="1382" y="134"/>
                    </a:lnTo>
                    <a:lnTo>
                      <a:pt x="1372" y="124"/>
                    </a:lnTo>
                    <a:lnTo>
                      <a:pt x="1363" y="120"/>
                    </a:lnTo>
                    <a:lnTo>
                      <a:pt x="1348" y="120"/>
                    </a:lnTo>
                    <a:lnTo>
                      <a:pt x="1329" y="120"/>
                    </a:lnTo>
                    <a:lnTo>
                      <a:pt x="1305" y="120"/>
                    </a:lnTo>
                    <a:lnTo>
                      <a:pt x="1281" y="120"/>
                    </a:lnTo>
                    <a:lnTo>
                      <a:pt x="1252" y="120"/>
                    </a:lnTo>
                    <a:lnTo>
                      <a:pt x="1228" y="124"/>
                    </a:lnTo>
                    <a:lnTo>
                      <a:pt x="1204" y="129"/>
                    </a:lnTo>
                    <a:lnTo>
                      <a:pt x="1185" y="129"/>
                    </a:lnTo>
                    <a:lnTo>
                      <a:pt x="1166" y="134"/>
                    </a:lnTo>
                    <a:lnTo>
                      <a:pt x="1142" y="144"/>
                    </a:lnTo>
                    <a:lnTo>
                      <a:pt x="1113" y="153"/>
                    </a:lnTo>
                    <a:lnTo>
                      <a:pt x="1080" y="163"/>
                    </a:lnTo>
                    <a:lnTo>
                      <a:pt x="1041" y="177"/>
                    </a:lnTo>
                    <a:lnTo>
                      <a:pt x="1003" y="191"/>
                    </a:lnTo>
                    <a:lnTo>
                      <a:pt x="965" y="201"/>
                    </a:lnTo>
                    <a:lnTo>
                      <a:pt x="926" y="215"/>
                    </a:lnTo>
                    <a:lnTo>
                      <a:pt x="878" y="225"/>
                    </a:lnTo>
                    <a:lnTo>
                      <a:pt x="821" y="239"/>
                    </a:lnTo>
                    <a:lnTo>
                      <a:pt x="758" y="254"/>
                    </a:lnTo>
                    <a:lnTo>
                      <a:pt x="691" y="268"/>
                    </a:lnTo>
                    <a:lnTo>
                      <a:pt x="624" y="278"/>
                    </a:lnTo>
                    <a:lnTo>
                      <a:pt x="566" y="287"/>
                    </a:lnTo>
                    <a:lnTo>
                      <a:pt x="523" y="292"/>
                    </a:lnTo>
                    <a:lnTo>
                      <a:pt x="490" y="297"/>
                    </a:lnTo>
                    <a:lnTo>
                      <a:pt x="470" y="297"/>
                    </a:lnTo>
                    <a:lnTo>
                      <a:pt x="442" y="292"/>
                    </a:lnTo>
                    <a:lnTo>
                      <a:pt x="413" y="292"/>
                    </a:lnTo>
                    <a:lnTo>
                      <a:pt x="389" y="292"/>
                    </a:lnTo>
                    <a:lnTo>
                      <a:pt x="360" y="292"/>
                    </a:lnTo>
                    <a:lnTo>
                      <a:pt x="336" y="287"/>
                    </a:lnTo>
                    <a:lnTo>
                      <a:pt x="317" y="287"/>
                    </a:lnTo>
                    <a:lnTo>
                      <a:pt x="303" y="283"/>
                    </a:lnTo>
                    <a:close/>
                  </a:path>
                </a:pathLst>
              </a:custGeom>
              <a:solidFill>
                <a:srgbClr val="C18E6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56" name="Freeform 332"/>
              <p:cNvSpPr>
                <a:spLocks/>
              </p:cNvSpPr>
              <p:nvPr/>
            </p:nvSpPr>
            <p:spPr bwMode="auto">
              <a:xfrm>
                <a:off x="889" y="10899"/>
                <a:ext cx="1368" cy="365"/>
              </a:xfrm>
              <a:custGeom>
                <a:avLst/>
                <a:gdLst/>
                <a:ahLst/>
                <a:cxnLst>
                  <a:cxn ang="0">
                    <a:pos x="269" y="254"/>
                  </a:cxn>
                  <a:cxn ang="0">
                    <a:pos x="216" y="173"/>
                  </a:cxn>
                  <a:cxn ang="0">
                    <a:pos x="163" y="101"/>
                  </a:cxn>
                  <a:cxn ang="0">
                    <a:pos x="116" y="53"/>
                  </a:cxn>
                  <a:cxn ang="0">
                    <a:pos x="77" y="10"/>
                  </a:cxn>
                  <a:cxn ang="0">
                    <a:pos x="63" y="0"/>
                  </a:cxn>
                  <a:cxn ang="0">
                    <a:pos x="44" y="15"/>
                  </a:cxn>
                  <a:cxn ang="0">
                    <a:pos x="20" y="43"/>
                  </a:cxn>
                  <a:cxn ang="0">
                    <a:pos x="10" y="82"/>
                  </a:cxn>
                  <a:cxn ang="0">
                    <a:pos x="72" y="163"/>
                  </a:cxn>
                  <a:cxn ang="0">
                    <a:pos x="144" y="240"/>
                  </a:cxn>
                  <a:cxn ang="0">
                    <a:pos x="183" y="269"/>
                  </a:cxn>
                  <a:cxn ang="0">
                    <a:pos x="197" y="298"/>
                  </a:cxn>
                  <a:cxn ang="0">
                    <a:pos x="207" y="317"/>
                  </a:cxn>
                  <a:cxn ang="0">
                    <a:pos x="216" y="331"/>
                  </a:cxn>
                  <a:cxn ang="0">
                    <a:pos x="231" y="341"/>
                  </a:cxn>
                  <a:cxn ang="0">
                    <a:pos x="240" y="346"/>
                  </a:cxn>
                  <a:cxn ang="0">
                    <a:pos x="264" y="346"/>
                  </a:cxn>
                  <a:cxn ang="0">
                    <a:pos x="288" y="350"/>
                  </a:cxn>
                  <a:cxn ang="0">
                    <a:pos x="336" y="355"/>
                  </a:cxn>
                  <a:cxn ang="0">
                    <a:pos x="447" y="365"/>
                  </a:cxn>
                  <a:cxn ang="0">
                    <a:pos x="619" y="355"/>
                  </a:cxn>
                  <a:cxn ang="0">
                    <a:pos x="845" y="307"/>
                  </a:cxn>
                  <a:cxn ang="0">
                    <a:pos x="1037" y="250"/>
                  </a:cxn>
                  <a:cxn ang="0">
                    <a:pos x="1113" y="226"/>
                  </a:cxn>
                  <a:cxn ang="0">
                    <a:pos x="1142" y="226"/>
                  </a:cxn>
                  <a:cxn ang="0">
                    <a:pos x="1166" y="235"/>
                  </a:cxn>
                  <a:cxn ang="0">
                    <a:pos x="1195" y="250"/>
                  </a:cxn>
                  <a:cxn ang="0">
                    <a:pos x="1233" y="264"/>
                  </a:cxn>
                  <a:cxn ang="0">
                    <a:pos x="1267" y="269"/>
                  </a:cxn>
                  <a:cxn ang="0">
                    <a:pos x="1281" y="269"/>
                  </a:cxn>
                  <a:cxn ang="0">
                    <a:pos x="1300" y="269"/>
                  </a:cxn>
                  <a:cxn ang="0">
                    <a:pos x="1315" y="264"/>
                  </a:cxn>
                  <a:cxn ang="0">
                    <a:pos x="1339" y="235"/>
                  </a:cxn>
                  <a:cxn ang="0">
                    <a:pos x="1363" y="206"/>
                  </a:cxn>
                  <a:cxn ang="0">
                    <a:pos x="1368" y="187"/>
                  </a:cxn>
                  <a:cxn ang="0">
                    <a:pos x="1368" y="154"/>
                  </a:cxn>
                  <a:cxn ang="0">
                    <a:pos x="1339" y="130"/>
                  </a:cxn>
                  <a:cxn ang="0">
                    <a:pos x="1291" y="130"/>
                  </a:cxn>
                  <a:cxn ang="0">
                    <a:pos x="1214" y="135"/>
                  </a:cxn>
                  <a:cxn ang="0">
                    <a:pos x="1156" y="144"/>
                  </a:cxn>
                  <a:cxn ang="0">
                    <a:pos x="1075" y="173"/>
                  </a:cxn>
                  <a:cxn ang="0">
                    <a:pos x="965" y="206"/>
                  </a:cxn>
                  <a:cxn ang="0">
                    <a:pos x="821" y="245"/>
                  </a:cxn>
                  <a:cxn ang="0">
                    <a:pos x="629" y="283"/>
                  </a:cxn>
                  <a:cxn ang="0">
                    <a:pos x="494" y="298"/>
                  </a:cxn>
                  <a:cxn ang="0">
                    <a:pos x="413" y="298"/>
                  </a:cxn>
                  <a:cxn ang="0">
                    <a:pos x="331" y="293"/>
                  </a:cxn>
                </a:cxnLst>
                <a:rect l="0" t="0" r="r" b="b"/>
                <a:pathLst>
                  <a:path w="1368" h="365">
                    <a:moveTo>
                      <a:pt x="298" y="283"/>
                    </a:moveTo>
                    <a:lnTo>
                      <a:pt x="283" y="274"/>
                    </a:lnTo>
                    <a:lnTo>
                      <a:pt x="269" y="254"/>
                    </a:lnTo>
                    <a:lnTo>
                      <a:pt x="255" y="230"/>
                    </a:lnTo>
                    <a:lnTo>
                      <a:pt x="235" y="202"/>
                    </a:lnTo>
                    <a:lnTo>
                      <a:pt x="216" y="173"/>
                    </a:lnTo>
                    <a:lnTo>
                      <a:pt x="197" y="149"/>
                    </a:lnTo>
                    <a:lnTo>
                      <a:pt x="178" y="120"/>
                    </a:lnTo>
                    <a:lnTo>
                      <a:pt x="163" y="101"/>
                    </a:lnTo>
                    <a:lnTo>
                      <a:pt x="144" y="87"/>
                    </a:lnTo>
                    <a:lnTo>
                      <a:pt x="130" y="67"/>
                    </a:lnTo>
                    <a:lnTo>
                      <a:pt x="116" y="53"/>
                    </a:lnTo>
                    <a:lnTo>
                      <a:pt x="96" y="34"/>
                    </a:lnTo>
                    <a:lnTo>
                      <a:pt x="87" y="24"/>
                    </a:lnTo>
                    <a:lnTo>
                      <a:pt x="77" y="10"/>
                    </a:lnTo>
                    <a:lnTo>
                      <a:pt x="68" y="5"/>
                    </a:lnTo>
                    <a:lnTo>
                      <a:pt x="68" y="0"/>
                    </a:lnTo>
                    <a:lnTo>
                      <a:pt x="63" y="0"/>
                    </a:lnTo>
                    <a:lnTo>
                      <a:pt x="58" y="5"/>
                    </a:lnTo>
                    <a:lnTo>
                      <a:pt x="53" y="10"/>
                    </a:lnTo>
                    <a:lnTo>
                      <a:pt x="44" y="15"/>
                    </a:lnTo>
                    <a:lnTo>
                      <a:pt x="34" y="24"/>
                    </a:lnTo>
                    <a:lnTo>
                      <a:pt x="29" y="34"/>
                    </a:lnTo>
                    <a:lnTo>
                      <a:pt x="20" y="43"/>
                    </a:lnTo>
                    <a:lnTo>
                      <a:pt x="10" y="58"/>
                    </a:lnTo>
                    <a:lnTo>
                      <a:pt x="0" y="67"/>
                    </a:lnTo>
                    <a:lnTo>
                      <a:pt x="10" y="82"/>
                    </a:lnTo>
                    <a:lnTo>
                      <a:pt x="24" y="106"/>
                    </a:lnTo>
                    <a:lnTo>
                      <a:pt x="48" y="135"/>
                    </a:lnTo>
                    <a:lnTo>
                      <a:pt x="72" y="163"/>
                    </a:lnTo>
                    <a:lnTo>
                      <a:pt x="96" y="192"/>
                    </a:lnTo>
                    <a:lnTo>
                      <a:pt x="120" y="221"/>
                    </a:lnTo>
                    <a:lnTo>
                      <a:pt x="144" y="240"/>
                    </a:lnTo>
                    <a:lnTo>
                      <a:pt x="159" y="250"/>
                    </a:lnTo>
                    <a:lnTo>
                      <a:pt x="173" y="259"/>
                    </a:lnTo>
                    <a:lnTo>
                      <a:pt x="183" y="269"/>
                    </a:lnTo>
                    <a:lnTo>
                      <a:pt x="187" y="278"/>
                    </a:lnTo>
                    <a:lnTo>
                      <a:pt x="197" y="288"/>
                    </a:lnTo>
                    <a:lnTo>
                      <a:pt x="197" y="298"/>
                    </a:lnTo>
                    <a:lnTo>
                      <a:pt x="202" y="307"/>
                    </a:lnTo>
                    <a:lnTo>
                      <a:pt x="202" y="317"/>
                    </a:lnTo>
                    <a:lnTo>
                      <a:pt x="207" y="317"/>
                    </a:lnTo>
                    <a:lnTo>
                      <a:pt x="207" y="322"/>
                    </a:lnTo>
                    <a:lnTo>
                      <a:pt x="211" y="326"/>
                    </a:lnTo>
                    <a:lnTo>
                      <a:pt x="216" y="331"/>
                    </a:lnTo>
                    <a:lnTo>
                      <a:pt x="221" y="336"/>
                    </a:lnTo>
                    <a:lnTo>
                      <a:pt x="226" y="336"/>
                    </a:lnTo>
                    <a:lnTo>
                      <a:pt x="231" y="341"/>
                    </a:lnTo>
                    <a:lnTo>
                      <a:pt x="235" y="346"/>
                    </a:lnTo>
                    <a:lnTo>
                      <a:pt x="235" y="346"/>
                    </a:lnTo>
                    <a:lnTo>
                      <a:pt x="240" y="346"/>
                    </a:lnTo>
                    <a:lnTo>
                      <a:pt x="250" y="346"/>
                    </a:lnTo>
                    <a:lnTo>
                      <a:pt x="255" y="346"/>
                    </a:lnTo>
                    <a:lnTo>
                      <a:pt x="264" y="346"/>
                    </a:lnTo>
                    <a:lnTo>
                      <a:pt x="269" y="350"/>
                    </a:lnTo>
                    <a:lnTo>
                      <a:pt x="279" y="350"/>
                    </a:lnTo>
                    <a:lnTo>
                      <a:pt x="288" y="350"/>
                    </a:lnTo>
                    <a:lnTo>
                      <a:pt x="298" y="350"/>
                    </a:lnTo>
                    <a:lnTo>
                      <a:pt x="312" y="355"/>
                    </a:lnTo>
                    <a:lnTo>
                      <a:pt x="336" y="355"/>
                    </a:lnTo>
                    <a:lnTo>
                      <a:pt x="365" y="360"/>
                    </a:lnTo>
                    <a:lnTo>
                      <a:pt x="399" y="360"/>
                    </a:lnTo>
                    <a:lnTo>
                      <a:pt x="447" y="365"/>
                    </a:lnTo>
                    <a:lnTo>
                      <a:pt x="494" y="360"/>
                    </a:lnTo>
                    <a:lnTo>
                      <a:pt x="557" y="360"/>
                    </a:lnTo>
                    <a:lnTo>
                      <a:pt x="619" y="355"/>
                    </a:lnTo>
                    <a:lnTo>
                      <a:pt x="691" y="346"/>
                    </a:lnTo>
                    <a:lnTo>
                      <a:pt x="768" y="326"/>
                    </a:lnTo>
                    <a:lnTo>
                      <a:pt x="845" y="307"/>
                    </a:lnTo>
                    <a:lnTo>
                      <a:pt x="917" y="288"/>
                    </a:lnTo>
                    <a:lnTo>
                      <a:pt x="979" y="269"/>
                    </a:lnTo>
                    <a:lnTo>
                      <a:pt x="1037" y="250"/>
                    </a:lnTo>
                    <a:lnTo>
                      <a:pt x="1075" y="235"/>
                    </a:lnTo>
                    <a:lnTo>
                      <a:pt x="1099" y="226"/>
                    </a:lnTo>
                    <a:lnTo>
                      <a:pt x="1113" y="226"/>
                    </a:lnTo>
                    <a:lnTo>
                      <a:pt x="1123" y="221"/>
                    </a:lnTo>
                    <a:lnTo>
                      <a:pt x="1132" y="221"/>
                    </a:lnTo>
                    <a:lnTo>
                      <a:pt x="1142" y="226"/>
                    </a:lnTo>
                    <a:lnTo>
                      <a:pt x="1147" y="226"/>
                    </a:lnTo>
                    <a:lnTo>
                      <a:pt x="1156" y="230"/>
                    </a:lnTo>
                    <a:lnTo>
                      <a:pt x="1166" y="235"/>
                    </a:lnTo>
                    <a:lnTo>
                      <a:pt x="1171" y="240"/>
                    </a:lnTo>
                    <a:lnTo>
                      <a:pt x="1180" y="245"/>
                    </a:lnTo>
                    <a:lnTo>
                      <a:pt x="1195" y="250"/>
                    </a:lnTo>
                    <a:lnTo>
                      <a:pt x="1204" y="254"/>
                    </a:lnTo>
                    <a:lnTo>
                      <a:pt x="1219" y="259"/>
                    </a:lnTo>
                    <a:lnTo>
                      <a:pt x="1233" y="264"/>
                    </a:lnTo>
                    <a:lnTo>
                      <a:pt x="1248" y="264"/>
                    </a:lnTo>
                    <a:lnTo>
                      <a:pt x="1257" y="269"/>
                    </a:lnTo>
                    <a:lnTo>
                      <a:pt x="1267" y="269"/>
                    </a:lnTo>
                    <a:lnTo>
                      <a:pt x="1272" y="269"/>
                    </a:lnTo>
                    <a:lnTo>
                      <a:pt x="1276" y="269"/>
                    </a:lnTo>
                    <a:lnTo>
                      <a:pt x="1281" y="269"/>
                    </a:lnTo>
                    <a:lnTo>
                      <a:pt x="1286" y="269"/>
                    </a:lnTo>
                    <a:lnTo>
                      <a:pt x="1291" y="269"/>
                    </a:lnTo>
                    <a:lnTo>
                      <a:pt x="1300" y="269"/>
                    </a:lnTo>
                    <a:lnTo>
                      <a:pt x="1305" y="264"/>
                    </a:lnTo>
                    <a:lnTo>
                      <a:pt x="1310" y="264"/>
                    </a:lnTo>
                    <a:lnTo>
                      <a:pt x="1315" y="264"/>
                    </a:lnTo>
                    <a:lnTo>
                      <a:pt x="1320" y="254"/>
                    </a:lnTo>
                    <a:lnTo>
                      <a:pt x="1329" y="250"/>
                    </a:lnTo>
                    <a:lnTo>
                      <a:pt x="1339" y="235"/>
                    </a:lnTo>
                    <a:lnTo>
                      <a:pt x="1348" y="226"/>
                    </a:lnTo>
                    <a:lnTo>
                      <a:pt x="1353" y="216"/>
                    </a:lnTo>
                    <a:lnTo>
                      <a:pt x="1363" y="206"/>
                    </a:lnTo>
                    <a:lnTo>
                      <a:pt x="1363" y="202"/>
                    </a:lnTo>
                    <a:lnTo>
                      <a:pt x="1363" y="197"/>
                    </a:lnTo>
                    <a:lnTo>
                      <a:pt x="1368" y="187"/>
                    </a:lnTo>
                    <a:lnTo>
                      <a:pt x="1368" y="178"/>
                    </a:lnTo>
                    <a:lnTo>
                      <a:pt x="1368" y="163"/>
                    </a:lnTo>
                    <a:lnTo>
                      <a:pt x="1368" y="154"/>
                    </a:lnTo>
                    <a:lnTo>
                      <a:pt x="1363" y="144"/>
                    </a:lnTo>
                    <a:lnTo>
                      <a:pt x="1353" y="135"/>
                    </a:lnTo>
                    <a:lnTo>
                      <a:pt x="1339" y="130"/>
                    </a:lnTo>
                    <a:lnTo>
                      <a:pt x="1329" y="130"/>
                    </a:lnTo>
                    <a:lnTo>
                      <a:pt x="1310" y="130"/>
                    </a:lnTo>
                    <a:lnTo>
                      <a:pt x="1291" y="130"/>
                    </a:lnTo>
                    <a:lnTo>
                      <a:pt x="1267" y="130"/>
                    </a:lnTo>
                    <a:lnTo>
                      <a:pt x="1238" y="130"/>
                    </a:lnTo>
                    <a:lnTo>
                      <a:pt x="1214" y="135"/>
                    </a:lnTo>
                    <a:lnTo>
                      <a:pt x="1195" y="135"/>
                    </a:lnTo>
                    <a:lnTo>
                      <a:pt x="1176" y="139"/>
                    </a:lnTo>
                    <a:lnTo>
                      <a:pt x="1156" y="144"/>
                    </a:lnTo>
                    <a:lnTo>
                      <a:pt x="1132" y="149"/>
                    </a:lnTo>
                    <a:lnTo>
                      <a:pt x="1108" y="158"/>
                    </a:lnTo>
                    <a:lnTo>
                      <a:pt x="1075" y="173"/>
                    </a:lnTo>
                    <a:lnTo>
                      <a:pt x="1041" y="182"/>
                    </a:lnTo>
                    <a:lnTo>
                      <a:pt x="1003" y="197"/>
                    </a:lnTo>
                    <a:lnTo>
                      <a:pt x="965" y="206"/>
                    </a:lnTo>
                    <a:lnTo>
                      <a:pt x="926" y="216"/>
                    </a:lnTo>
                    <a:lnTo>
                      <a:pt x="878" y="230"/>
                    </a:lnTo>
                    <a:lnTo>
                      <a:pt x="821" y="245"/>
                    </a:lnTo>
                    <a:lnTo>
                      <a:pt x="758" y="259"/>
                    </a:lnTo>
                    <a:lnTo>
                      <a:pt x="691" y="274"/>
                    </a:lnTo>
                    <a:lnTo>
                      <a:pt x="629" y="283"/>
                    </a:lnTo>
                    <a:lnTo>
                      <a:pt x="571" y="293"/>
                    </a:lnTo>
                    <a:lnTo>
                      <a:pt x="523" y="298"/>
                    </a:lnTo>
                    <a:lnTo>
                      <a:pt x="494" y="298"/>
                    </a:lnTo>
                    <a:lnTo>
                      <a:pt x="470" y="298"/>
                    </a:lnTo>
                    <a:lnTo>
                      <a:pt x="442" y="298"/>
                    </a:lnTo>
                    <a:lnTo>
                      <a:pt x="413" y="298"/>
                    </a:lnTo>
                    <a:lnTo>
                      <a:pt x="384" y="298"/>
                    </a:lnTo>
                    <a:lnTo>
                      <a:pt x="355" y="293"/>
                    </a:lnTo>
                    <a:lnTo>
                      <a:pt x="331" y="293"/>
                    </a:lnTo>
                    <a:lnTo>
                      <a:pt x="312" y="288"/>
                    </a:lnTo>
                    <a:lnTo>
                      <a:pt x="298" y="283"/>
                    </a:lnTo>
                    <a:close/>
                  </a:path>
                </a:pathLst>
              </a:custGeom>
              <a:solidFill>
                <a:srgbClr val="BC8B6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57" name="Freeform 333"/>
              <p:cNvSpPr>
                <a:spLocks/>
              </p:cNvSpPr>
              <p:nvPr/>
            </p:nvSpPr>
            <p:spPr bwMode="auto">
              <a:xfrm>
                <a:off x="889" y="10914"/>
                <a:ext cx="1348" cy="350"/>
              </a:xfrm>
              <a:custGeom>
                <a:avLst/>
                <a:gdLst/>
                <a:ahLst/>
                <a:cxnLst>
                  <a:cxn ang="0">
                    <a:pos x="259" y="249"/>
                  </a:cxn>
                  <a:cxn ang="0">
                    <a:pos x="202" y="172"/>
                  </a:cxn>
                  <a:cxn ang="0">
                    <a:pos x="144" y="96"/>
                  </a:cxn>
                  <a:cxn ang="0">
                    <a:pos x="96" y="48"/>
                  </a:cxn>
                  <a:cxn ang="0">
                    <a:pos x="63" y="9"/>
                  </a:cxn>
                  <a:cxn ang="0">
                    <a:pos x="53" y="0"/>
                  </a:cxn>
                  <a:cxn ang="0">
                    <a:pos x="39" y="9"/>
                  </a:cxn>
                  <a:cxn ang="0">
                    <a:pos x="20" y="33"/>
                  </a:cxn>
                  <a:cxn ang="0">
                    <a:pos x="10" y="67"/>
                  </a:cxn>
                  <a:cxn ang="0">
                    <a:pos x="72" y="148"/>
                  </a:cxn>
                  <a:cxn ang="0">
                    <a:pos x="144" y="225"/>
                  </a:cxn>
                  <a:cxn ang="0">
                    <a:pos x="183" y="254"/>
                  </a:cxn>
                  <a:cxn ang="0">
                    <a:pos x="197" y="283"/>
                  </a:cxn>
                  <a:cxn ang="0">
                    <a:pos x="207" y="302"/>
                  </a:cxn>
                  <a:cxn ang="0">
                    <a:pos x="216" y="316"/>
                  </a:cxn>
                  <a:cxn ang="0">
                    <a:pos x="231" y="326"/>
                  </a:cxn>
                  <a:cxn ang="0">
                    <a:pos x="240" y="331"/>
                  </a:cxn>
                  <a:cxn ang="0">
                    <a:pos x="264" y="331"/>
                  </a:cxn>
                  <a:cxn ang="0">
                    <a:pos x="288" y="335"/>
                  </a:cxn>
                  <a:cxn ang="0">
                    <a:pos x="336" y="340"/>
                  </a:cxn>
                  <a:cxn ang="0">
                    <a:pos x="447" y="350"/>
                  </a:cxn>
                  <a:cxn ang="0">
                    <a:pos x="619" y="340"/>
                  </a:cxn>
                  <a:cxn ang="0">
                    <a:pos x="845" y="292"/>
                  </a:cxn>
                  <a:cxn ang="0">
                    <a:pos x="1037" y="235"/>
                  </a:cxn>
                  <a:cxn ang="0">
                    <a:pos x="1113" y="211"/>
                  </a:cxn>
                  <a:cxn ang="0">
                    <a:pos x="1142" y="211"/>
                  </a:cxn>
                  <a:cxn ang="0">
                    <a:pos x="1166" y="220"/>
                  </a:cxn>
                  <a:cxn ang="0">
                    <a:pos x="1195" y="235"/>
                  </a:cxn>
                  <a:cxn ang="0">
                    <a:pos x="1228" y="244"/>
                  </a:cxn>
                  <a:cxn ang="0">
                    <a:pos x="1262" y="254"/>
                  </a:cxn>
                  <a:cxn ang="0">
                    <a:pos x="1276" y="249"/>
                  </a:cxn>
                  <a:cxn ang="0">
                    <a:pos x="1296" y="249"/>
                  </a:cxn>
                  <a:cxn ang="0">
                    <a:pos x="1310" y="244"/>
                  </a:cxn>
                  <a:cxn ang="0">
                    <a:pos x="1324" y="225"/>
                  </a:cxn>
                  <a:cxn ang="0">
                    <a:pos x="1344" y="201"/>
                  </a:cxn>
                  <a:cxn ang="0">
                    <a:pos x="1348" y="182"/>
                  </a:cxn>
                  <a:cxn ang="0">
                    <a:pos x="1348" y="158"/>
                  </a:cxn>
                  <a:cxn ang="0">
                    <a:pos x="1320" y="139"/>
                  </a:cxn>
                  <a:cxn ang="0">
                    <a:pos x="1272" y="134"/>
                  </a:cxn>
                  <a:cxn ang="0">
                    <a:pos x="1204" y="134"/>
                  </a:cxn>
                  <a:cxn ang="0">
                    <a:pos x="1147" y="143"/>
                  </a:cxn>
                  <a:cxn ang="0">
                    <a:pos x="1070" y="172"/>
                  </a:cxn>
                  <a:cxn ang="0">
                    <a:pos x="969" y="206"/>
                  </a:cxn>
                  <a:cxn ang="0">
                    <a:pos x="825" y="244"/>
                  </a:cxn>
                  <a:cxn ang="0">
                    <a:pos x="629" y="283"/>
                  </a:cxn>
                  <a:cxn ang="0">
                    <a:pos x="494" y="297"/>
                  </a:cxn>
                  <a:cxn ang="0">
                    <a:pos x="413" y="292"/>
                  </a:cxn>
                  <a:cxn ang="0">
                    <a:pos x="327" y="287"/>
                  </a:cxn>
                </a:cxnLst>
                <a:rect l="0" t="0" r="r" b="b"/>
                <a:pathLst>
                  <a:path w="1348" h="350">
                    <a:moveTo>
                      <a:pt x="288" y="278"/>
                    </a:moveTo>
                    <a:lnTo>
                      <a:pt x="274" y="268"/>
                    </a:lnTo>
                    <a:lnTo>
                      <a:pt x="259" y="249"/>
                    </a:lnTo>
                    <a:lnTo>
                      <a:pt x="240" y="225"/>
                    </a:lnTo>
                    <a:lnTo>
                      <a:pt x="221" y="201"/>
                    </a:lnTo>
                    <a:lnTo>
                      <a:pt x="202" y="172"/>
                    </a:lnTo>
                    <a:lnTo>
                      <a:pt x="183" y="143"/>
                    </a:lnTo>
                    <a:lnTo>
                      <a:pt x="163" y="115"/>
                    </a:lnTo>
                    <a:lnTo>
                      <a:pt x="144" y="96"/>
                    </a:lnTo>
                    <a:lnTo>
                      <a:pt x="130" y="81"/>
                    </a:lnTo>
                    <a:lnTo>
                      <a:pt x="116" y="62"/>
                    </a:lnTo>
                    <a:lnTo>
                      <a:pt x="96" y="48"/>
                    </a:lnTo>
                    <a:lnTo>
                      <a:pt x="82" y="33"/>
                    </a:lnTo>
                    <a:lnTo>
                      <a:pt x="72" y="19"/>
                    </a:lnTo>
                    <a:lnTo>
                      <a:pt x="63" y="9"/>
                    </a:lnTo>
                    <a:lnTo>
                      <a:pt x="58" y="0"/>
                    </a:lnTo>
                    <a:lnTo>
                      <a:pt x="53" y="0"/>
                    </a:lnTo>
                    <a:lnTo>
                      <a:pt x="53" y="0"/>
                    </a:lnTo>
                    <a:lnTo>
                      <a:pt x="48" y="0"/>
                    </a:lnTo>
                    <a:lnTo>
                      <a:pt x="44" y="4"/>
                    </a:lnTo>
                    <a:lnTo>
                      <a:pt x="39" y="9"/>
                    </a:lnTo>
                    <a:lnTo>
                      <a:pt x="34" y="14"/>
                    </a:lnTo>
                    <a:lnTo>
                      <a:pt x="24" y="24"/>
                    </a:lnTo>
                    <a:lnTo>
                      <a:pt x="20" y="33"/>
                    </a:lnTo>
                    <a:lnTo>
                      <a:pt x="10" y="43"/>
                    </a:lnTo>
                    <a:lnTo>
                      <a:pt x="0" y="52"/>
                    </a:lnTo>
                    <a:lnTo>
                      <a:pt x="10" y="67"/>
                    </a:lnTo>
                    <a:lnTo>
                      <a:pt x="24" y="91"/>
                    </a:lnTo>
                    <a:lnTo>
                      <a:pt x="48" y="120"/>
                    </a:lnTo>
                    <a:lnTo>
                      <a:pt x="72" y="148"/>
                    </a:lnTo>
                    <a:lnTo>
                      <a:pt x="96" y="177"/>
                    </a:lnTo>
                    <a:lnTo>
                      <a:pt x="120" y="206"/>
                    </a:lnTo>
                    <a:lnTo>
                      <a:pt x="144" y="225"/>
                    </a:lnTo>
                    <a:lnTo>
                      <a:pt x="159" y="235"/>
                    </a:lnTo>
                    <a:lnTo>
                      <a:pt x="173" y="244"/>
                    </a:lnTo>
                    <a:lnTo>
                      <a:pt x="183" y="254"/>
                    </a:lnTo>
                    <a:lnTo>
                      <a:pt x="187" y="263"/>
                    </a:lnTo>
                    <a:lnTo>
                      <a:pt x="197" y="273"/>
                    </a:lnTo>
                    <a:lnTo>
                      <a:pt x="197" y="283"/>
                    </a:lnTo>
                    <a:lnTo>
                      <a:pt x="202" y="292"/>
                    </a:lnTo>
                    <a:lnTo>
                      <a:pt x="202" y="302"/>
                    </a:lnTo>
                    <a:lnTo>
                      <a:pt x="207" y="302"/>
                    </a:lnTo>
                    <a:lnTo>
                      <a:pt x="207" y="307"/>
                    </a:lnTo>
                    <a:lnTo>
                      <a:pt x="211" y="311"/>
                    </a:lnTo>
                    <a:lnTo>
                      <a:pt x="216" y="316"/>
                    </a:lnTo>
                    <a:lnTo>
                      <a:pt x="221" y="321"/>
                    </a:lnTo>
                    <a:lnTo>
                      <a:pt x="226" y="321"/>
                    </a:lnTo>
                    <a:lnTo>
                      <a:pt x="231" y="326"/>
                    </a:lnTo>
                    <a:lnTo>
                      <a:pt x="235" y="331"/>
                    </a:lnTo>
                    <a:lnTo>
                      <a:pt x="235" y="331"/>
                    </a:lnTo>
                    <a:lnTo>
                      <a:pt x="240" y="331"/>
                    </a:lnTo>
                    <a:lnTo>
                      <a:pt x="250" y="331"/>
                    </a:lnTo>
                    <a:lnTo>
                      <a:pt x="255" y="331"/>
                    </a:lnTo>
                    <a:lnTo>
                      <a:pt x="264" y="331"/>
                    </a:lnTo>
                    <a:lnTo>
                      <a:pt x="269" y="335"/>
                    </a:lnTo>
                    <a:lnTo>
                      <a:pt x="279" y="335"/>
                    </a:lnTo>
                    <a:lnTo>
                      <a:pt x="288" y="335"/>
                    </a:lnTo>
                    <a:lnTo>
                      <a:pt x="298" y="335"/>
                    </a:lnTo>
                    <a:lnTo>
                      <a:pt x="312" y="340"/>
                    </a:lnTo>
                    <a:lnTo>
                      <a:pt x="336" y="340"/>
                    </a:lnTo>
                    <a:lnTo>
                      <a:pt x="365" y="345"/>
                    </a:lnTo>
                    <a:lnTo>
                      <a:pt x="399" y="345"/>
                    </a:lnTo>
                    <a:lnTo>
                      <a:pt x="447" y="350"/>
                    </a:lnTo>
                    <a:lnTo>
                      <a:pt x="494" y="345"/>
                    </a:lnTo>
                    <a:lnTo>
                      <a:pt x="557" y="345"/>
                    </a:lnTo>
                    <a:lnTo>
                      <a:pt x="619" y="340"/>
                    </a:lnTo>
                    <a:lnTo>
                      <a:pt x="691" y="331"/>
                    </a:lnTo>
                    <a:lnTo>
                      <a:pt x="768" y="311"/>
                    </a:lnTo>
                    <a:lnTo>
                      <a:pt x="845" y="292"/>
                    </a:lnTo>
                    <a:lnTo>
                      <a:pt x="917" y="273"/>
                    </a:lnTo>
                    <a:lnTo>
                      <a:pt x="979" y="254"/>
                    </a:lnTo>
                    <a:lnTo>
                      <a:pt x="1037" y="235"/>
                    </a:lnTo>
                    <a:lnTo>
                      <a:pt x="1075" y="220"/>
                    </a:lnTo>
                    <a:lnTo>
                      <a:pt x="1099" y="211"/>
                    </a:lnTo>
                    <a:lnTo>
                      <a:pt x="1113" y="211"/>
                    </a:lnTo>
                    <a:lnTo>
                      <a:pt x="1123" y="206"/>
                    </a:lnTo>
                    <a:lnTo>
                      <a:pt x="1132" y="206"/>
                    </a:lnTo>
                    <a:lnTo>
                      <a:pt x="1142" y="211"/>
                    </a:lnTo>
                    <a:lnTo>
                      <a:pt x="1147" y="211"/>
                    </a:lnTo>
                    <a:lnTo>
                      <a:pt x="1156" y="215"/>
                    </a:lnTo>
                    <a:lnTo>
                      <a:pt x="1166" y="220"/>
                    </a:lnTo>
                    <a:lnTo>
                      <a:pt x="1171" y="225"/>
                    </a:lnTo>
                    <a:lnTo>
                      <a:pt x="1180" y="230"/>
                    </a:lnTo>
                    <a:lnTo>
                      <a:pt x="1195" y="235"/>
                    </a:lnTo>
                    <a:lnTo>
                      <a:pt x="1204" y="235"/>
                    </a:lnTo>
                    <a:lnTo>
                      <a:pt x="1219" y="239"/>
                    </a:lnTo>
                    <a:lnTo>
                      <a:pt x="1228" y="244"/>
                    </a:lnTo>
                    <a:lnTo>
                      <a:pt x="1243" y="249"/>
                    </a:lnTo>
                    <a:lnTo>
                      <a:pt x="1252" y="249"/>
                    </a:lnTo>
                    <a:lnTo>
                      <a:pt x="1262" y="254"/>
                    </a:lnTo>
                    <a:lnTo>
                      <a:pt x="1267" y="254"/>
                    </a:lnTo>
                    <a:lnTo>
                      <a:pt x="1272" y="254"/>
                    </a:lnTo>
                    <a:lnTo>
                      <a:pt x="1276" y="249"/>
                    </a:lnTo>
                    <a:lnTo>
                      <a:pt x="1281" y="249"/>
                    </a:lnTo>
                    <a:lnTo>
                      <a:pt x="1286" y="249"/>
                    </a:lnTo>
                    <a:lnTo>
                      <a:pt x="1296" y="249"/>
                    </a:lnTo>
                    <a:lnTo>
                      <a:pt x="1300" y="244"/>
                    </a:lnTo>
                    <a:lnTo>
                      <a:pt x="1305" y="244"/>
                    </a:lnTo>
                    <a:lnTo>
                      <a:pt x="1310" y="244"/>
                    </a:lnTo>
                    <a:lnTo>
                      <a:pt x="1310" y="239"/>
                    </a:lnTo>
                    <a:lnTo>
                      <a:pt x="1320" y="230"/>
                    </a:lnTo>
                    <a:lnTo>
                      <a:pt x="1324" y="225"/>
                    </a:lnTo>
                    <a:lnTo>
                      <a:pt x="1334" y="215"/>
                    </a:lnTo>
                    <a:lnTo>
                      <a:pt x="1339" y="206"/>
                    </a:lnTo>
                    <a:lnTo>
                      <a:pt x="1344" y="201"/>
                    </a:lnTo>
                    <a:lnTo>
                      <a:pt x="1348" y="191"/>
                    </a:lnTo>
                    <a:lnTo>
                      <a:pt x="1348" y="187"/>
                    </a:lnTo>
                    <a:lnTo>
                      <a:pt x="1348" y="182"/>
                    </a:lnTo>
                    <a:lnTo>
                      <a:pt x="1348" y="172"/>
                    </a:lnTo>
                    <a:lnTo>
                      <a:pt x="1348" y="163"/>
                    </a:lnTo>
                    <a:lnTo>
                      <a:pt x="1348" y="158"/>
                    </a:lnTo>
                    <a:lnTo>
                      <a:pt x="1344" y="148"/>
                    </a:lnTo>
                    <a:lnTo>
                      <a:pt x="1334" y="143"/>
                    </a:lnTo>
                    <a:lnTo>
                      <a:pt x="1320" y="139"/>
                    </a:lnTo>
                    <a:lnTo>
                      <a:pt x="1310" y="134"/>
                    </a:lnTo>
                    <a:lnTo>
                      <a:pt x="1291" y="134"/>
                    </a:lnTo>
                    <a:lnTo>
                      <a:pt x="1272" y="134"/>
                    </a:lnTo>
                    <a:lnTo>
                      <a:pt x="1248" y="134"/>
                    </a:lnTo>
                    <a:lnTo>
                      <a:pt x="1228" y="134"/>
                    </a:lnTo>
                    <a:lnTo>
                      <a:pt x="1204" y="134"/>
                    </a:lnTo>
                    <a:lnTo>
                      <a:pt x="1180" y="139"/>
                    </a:lnTo>
                    <a:lnTo>
                      <a:pt x="1166" y="139"/>
                    </a:lnTo>
                    <a:lnTo>
                      <a:pt x="1147" y="143"/>
                    </a:lnTo>
                    <a:lnTo>
                      <a:pt x="1128" y="153"/>
                    </a:lnTo>
                    <a:lnTo>
                      <a:pt x="1099" y="163"/>
                    </a:lnTo>
                    <a:lnTo>
                      <a:pt x="1070" y="172"/>
                    </a:lnTo>
                    <a:lnTo>
                      <a:pt x="1041" y="182"/>
                    </a:lnTo>
                    <a:lnTo>
                      <a:pt x="1008" y="191"/>
                    </a:lnTo>
                    <a:lnTo>
                      <a:pt x="969" y="206"/>
                    </a:lnTo>
                    <a:lnTo>
                      <a:pt x="931" y="215"/>
                    </a:lnTo>
                    <a:lnTo>
                      <a:pt x="883" y="230"/>
                    </a:lnTo>
                    <a:lnTo>
                      <a:pt x="825" y="244"/>
                    </a:lnTo>
                    <a:lnTo>
                      <a:pt x="758" y="259"/>
                    </a:lnTo>
                    <a:lnTo>
                      <a:pt x="696" y="268"/>
                    </a:lnTo>
                    <a:lnTo>
                      <a:pt x="629" y="283"/>
                    </a:lnTo>
                    <a:lnTo>
                      <a:pt x="571" y="292"/>
                    </a:lnTo>
                    <a:lnTo>
                      <a:pt x="528" y="297"/>
                    </a:lnTo>
                    <a:lnTo>
                      <a:pt x="494" y="297"/>
                    </a:lnTo>
                    <a:lnTo>
                      <a:pt x="470" y="297"/>
                    </a:lnTo>
                    <a:lnTo>
                      <a:pt x="447" y="297"/>
                    </a:lnTo>
                    <a:lnTo>
                      <a:pt x="413" y="292"/>
                    </a:lnTo>
                    <a:lnTo>
                      <a:pt x="384" y="292"/>
                    </a:lnTo>
                    <a:lnTo>
                      <a:pt x="351" y="292"/>
                    </a:lnTo>
                    <a:lnTo>
                      <a:pt x="327" y="287"/>
                    </a:lnTo>
                    <a:lnTo>
                      <a:pt x="303" y="283"/>
                    </a:lnTo>
                    <a:lnTo>
                      <a:pt x="288" y="278"/>
                    </a:lnTo>
                    <a:close/>
                  </a:path>
                </a:pathLst>
              </a:custGeom>
              <a:solidFill>
                <a:srgbClr val="B5866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58" name="Freeform 334"/>
              <p:cNvSpPr>
                <a:spLocks/>
              </p:cNvSpPr>
              <p:nvPr/>
            </p:nvSpPr>
            <p:spPr bwMode="auto">
              <a:xfrm>
                <a:off x="889" y="10923"/>
                <a:ext cx="1334" cy="341"/>
              </a:xfrm>
              <a:custGeom>
                <a:avLst/>
                <a:gdLst/>
                <a:ahLst/>
                <a:cxnLst>
                  <a:cxn ang="0">
                    <a:pos x="250" y="254"/>
                  </a:cxn>
                  <a:cxn ang="0">
                    <a:pos x="187" y="173"/>
                  </a:cxn>
                  <a:cxn ang="0">
                    <a:pos x="130" y="101"/>
                  </a:cxn>
                  <a:cxn ang="0">
                    <a:pos x="82" y="48"/>
                  </a:cxn>
                  <a:cxn ang="0">
                    <a:pos x="48" y="10"/>
                  </a:cxn>
                  <a:cxn ang="0">
                    <a:pos x="44" y="0"/>
                  </a:cxn>
                  <a:cxn ang="0">
                    <a:pos x="34" y="5"/>
                  </a:cxn>
                  <a:cxn ang="0">
                    <a:pos x="15" y="24"/>
                  </a:cxn>
                  <a:cxn ang="0">
                    <a:pos x="10" y="58"/>
                  </a:cxn>
                  <a:cxn ang="0">
                    <a:pos x="72" y="139"/>
                  </a:cxn>
                  <a:cxn ang="0">
                    <a:pos x="144" y="216"/>
                  </a:cxn>
                  <a:cxn ang="0">
                    <a:pos x="183" y="245"/>
                  </a:cxn>
                  <a:cxn ang="0">
                    <a:pos x="197" y="274"/>
                  </a:cxn>
                  <a:cxn ang="0">
                    <a:pos x="207" y="293"/>
                  </a:cxn>
                  <a:cxn ang="0">
                    <a:pos x="216" y="307"/>
                  </a:cxn>
                  <a:cxn ang="0">
                    <a:pos x="231" y="317"/>
                  </a:cxn>
                  <a:cxn ang="0">
                    <a:pos x="240" y="322"/>
                  </a:cxn>
                  <a:cxn ang="0">
                    <a:pos x="264" y="322"/>
                  </a:cxn>
                  <a:cxn ang="0">
                    <a:pos x="288" y="326"/>
                  </a:cxn>
                  <a:cxn ang="0">
                    <a:pos x="336" y="331"/>
                  </a:cxn>
                  <a:cxn ang="0">
                    <a:pos x="447" y="341"/>
                  </a:cxn>
                  <a:cxn ang="0">
                    <a:pos x="619" y="331"/>
                  </a:cxn>
                  <a:cxn ang="0">
                    <a:pos x="845" y="283"/>
                  </a:cxn>
                  <a:cxn ang="0">
                    <a:pos x="1037" y="226"/>
                  </a:cxn>
                  <a:cxn ang="0">
                    <a:pos x="1113" y="202"/>
                  </a:cxn>
                  <a:cxn ang="0">
                    <a:pos x="1142" y="202"/>
                  </a:cxn>
                  <a:cxn ang="0">
                    <a:pos x="1166" y="211"/>
                  </a:cxn>
                  <a:cxn ang="0">
                    <a:pos x="1190" y="221"/>
                  </a:cxn>
                  <a:cxn ang="0">
                    <a:pos x="1224" y="235"/>
                  </a:cxn>
                  <a:cxn ang="0">
                    <a:pos x="1257" y="240"/>
                  </a:cxn>
                  <a:cxn ang="0">
                    <a:pos x="1272" y="240"/>
                  </a:cxn>
                  <a:cxn ang="0">
                    <a:pos x="1286" y="235"/>
                  </a:cxn>
                  <a:cxn ang="0">
                    <a:pos x="1300" y="230"/>
                  </a:cxn>
                  <a:cxn ang="0">
                    <a:pos x="1315" y="216"/>
                  </a:cxn>
                  <a:cxn ang="0">
                    <a:pos x="1329" y="197"/>
                  </a:cxn>
                  <a:cxn ang="0">
                    <a:pos x="1329" y="182"/>
                  </a:cxn>
                  <a:cxn ang="0">
                    <a:pos x="1329" y="163"/>
                  </a:cxn>
                  <a:cxn ang="0">
                    <a:pos x="1300" y="149"/>
                  </a:cxn>
                  <a:cxn ang="0">
                    <a:pos x="1257" y="144"/>
                  </a:cxn>
                  <a:cxn ang="0">
                    <a:pos x="1190" y="144"/>
                  </a:cxn>
                  <a:cxn ang="0">
                    <a:pos x="1137" y="154"/>
                  </a:cxn>
                  <a:cxn ang="0">
                    <a:pos x="1070" y="178"/>
                  </a:cxn>
                  <a:cxn ang="0">
                    <a:pos x="969" y="211"/>
                  </a:cxn>
                  <a:cxn ang="0">
                    <a:pos x="825" y="245"/>
                  </a:cxn>
                  <a:cxn ang="0">
                    <a:pos x="634" y="283"/>
                  </a:cxn>
                  <a:cxn ang="0">
                    <a:pos x="499" y="302"/>
                  </a:cxn>
                  <a:cxn ang="0">
                    <a:pos x="413" y="298"/>
                  </a:cxn>
                  <a:cxn ang="0">
                    <a:pos x="317" y="288"/>
                  </a:cxn>
                </a:cxnLst>
                <a:rect l="0" t="0" r="r" b="b"/>
                <a:pathLst>
                  <a:path w="1334" h="341">
                    <a:moveTo>
                      <a:pt x="279" y="278"/>
                    </a:moveTo>
                    <a:lnTo>
                      <a:pt x="269" y="269"/>
                    </a:lnTo>
                    <a:lnTo>
                      <a:pt x="250" y="254"/>
                    </a:lnTo>
                    <a:lnTo>
                      <a:pt x="231" y="230"/>
                    </a:lnTo>
                    <a:lnTo>
                      <a:pt x="211" y="202"/>
                    </a:lnTo>
                    <a:lnTo>
                      <a:pt x="187" y="173"/>
                    </a:lnTo>
                    <a:lnTo>
                      <a:pt x="163" y="144"/>
                    </a:lnTo>
                    <a:lnTo>
                      <a:pt x="144" y="120"/>
                    </a:lnTo>
                    <a:lnTo>
                      <a:pt x="130" y="101"/>
                    </a:lnTo>
                    <a:lnTo>
                      <a:pt x="111" y="82"/>
                    </a:lnTo>
                    <a:lnTo>
                      <a:pt x="96" y="67"/>
                    </a:lnTo>
                    <a:lnTo>
                      <a:pt x="82" y="48"/>
                    </a:lnTo>
                    <a:lnTo>
                      <a:pt x="68" y="34"/>
                    </a:lnTo>
                    <a:lnTo>
                      <a:pt x="58" y="19"/>
                    </a:lnTo>
                    <a:lnTo>
                      <a:pt x="48" y="10"/>
                    </a:lnTo>
                    <a:lnTo>
                      <a:pt x="44" y="5"/>
                    </a:lnTo>
                    <a:lnTo>
                      <a:pt x="44" y="0"/>
                    </a:lnTo>
                    <a:lnTo>
                      <a:pt x="44" y="0"/>
                    </a:lnTo>
                    <a:lnTo>
                      <a:pt x="39" y="0"/>
                    </a:lnTo>
                    <a:lnTo>
                      <a:pt x="39" y="5"/>
                    </a:lnTo>
                    <a:lnTo>
                      <a:pt x="34" y="5"/>
                    </a:lnTo>
                    <a:lnTo>
                      <a:pt x="29" y="10"/>
                    </a:lnTo>
                    <a:lnTo>
                      <a:pt x="24" y="15"/>
                    </a:lnTo>
                    <a:lnTo>
                      <a:pt x="15" y="24"/>
                    </a:lnTo>
                    <a:lnTo>
                      <a:pt x="10" y="34"/>
                    </a:lnTo>
                    <a:lnTo>
                      <a:pt x="0" y="43"/>
                    </a:lnTo>
                    <a:lnTo>
                      <a:pt x="10" y="58"/>
                    </a:lnTo>
                    <a:lnTo>
                      <a:pt x="24" y="82"/>
                    </a:lnTo>
                    <a:lnTo>
                      <a:pt x="48" y="111"/>
                    </a:lnTo>
                    <a:lnTo>
                      <a:pt x="72" y="139"/>
                    </a:lnTo>
                    <a:lnTo>
                      <a:pt x="96" y="168"/>
                    </a:lnTo>
                    <a:lnTo>
                      <a:pt x="120" y="197"/>
                    </a:lnTo>
                    <a:lnTo>
                      <a:pt x="144" y="216"/>
                    </a:lnTo>
                    <a:lnTo>
                      <a:pt x="159" y="226"/>
                    </a:lnTo>
                    <a:lnTo>
                      <a:pt x="173" y="235"/>
                    </a:lnTo>
                    <a:lnTo>
                      <a:pt x="183" y="245"/>
                    </a:lnTo>
                    <a:lnTo>
                      <a:pt x="187" y="254"/>
                    </a:lnTo>
                    <a:lnTo>
                      <a:pt x="197" y="264"/>
                    </a:lnTo>
                    <a:lnTo>
                      <a:pt x="197" y="274"/>
                    </a:lnTo>
                    <a:lnTo>
                      <a:pt x="202" y="283"/>
                    </a:lnTo>
                    <a:lnTo>
                      <a:pt x="202" y="293"/>
                    </a:lnTo>
                    <a:lnTo>
                      <a:pt x="207" y="293"/>
                    </a:lnTo>
                    <a:lnTo>
                      <a:pt x="207" y="298"/>
                    </a:lnTo>
                    <a:lnTo>
                      <a:pt x="211" y="302"/>
                    </a:lnTo>
                    <a:lnTo>
                      <a:pt x="216" y="307"/>
                    </a:lnTo>
                    <a:lnTo>
                      <a:pt x="221" y="312"/>
                    </a:lnTo>
                    <a:lnTo>
                      <a:pt x="226" y="312"/>
                    </a:lnTo>
                    <a:lnTo>
                      <a:pt x="231" y="317"/>
                    </a:lnTo>
                    <a:lnTo>
                      <a:pt x="235" y="322"/>
                    </a:lnTo>
                    <a:lnTo>
                      <a:pt x="235" y="322"/>
                    </a:lnTo>
                    <a:lnTo>
                      <a:pt x="240" y="322"/>
                    </a:lnTo>
                    <a:lnTo>
                      <a:pt x="250" y="322"/>
                    </a:lnTo>
                    <a:lnTo>
                      <a:pt x="255" y="322"/>
                    </a:lnTo>
                    <a:lnTo>
                      <a:pt x="264" y="322"/>
                    </a:lnTo>
                    <a:lnTo>
                      <a:pt x="269" y="326"/>
                    </a:lnTo>
                    <a:lnTo>
                      <a:pt x="279" y="326"/>
                    </a:lnTo>
                    <a:lnTo>
                      <a:pt x="288" y="326"/>
                    </a:lnTo>
                    <a:lnTo>
                      <a:pt x="298" y="326"/>
                    </a:lnTo>
                    <a:lnTo>
                      <a:pt x="312" y="331"/>
                    </a:lnTo>
                    <a:lnTo>
                      <a:pt x="336" y="331"/>
                    </a:lnTo>
                    <a:lnTo>
                      <a:pt x="365" y="336"/>
                    </a:lnTo>
                    <a:lnTo>
                      <a:pt x="399" y="336"/>
                    </a:lnTo>
                    <a:lnTo>
                      <a:pt x="447" y="341"/>
                    </a:lnTo>
                    <a:lnTo>
                      <a:pt x="494" y="336"/>
                    </a:lnTo>
                    <a:lnTo>
                      <a:pt x="557" y="336"/>
                    </a:lnTo>
                    <a:lnTo>
                      <a:pt x="619" y="331"/>
                    </a:lnTo>
                    <a:lnTo>
                      <a:pt x="691" y="322"/>
                    </a:lnTo>
                    <a:lnTo>
                      <a:pt x="768" y="302"/>
                    </a:lnTo>
                    <a:lnTo>
                      <a:pt x="845" y="283"/>
                    </a:lnTo>
                    <a:lnTo>
                      <a:pt x="917" y="264"/>
                    </a:lnTo>
                    <a:lnTo>
                      <a:pt x="979" y="245"/>
                    </a:lnTo>
                    <a:lnTo>
                      <a:pt x="1037" y="226"/>
                    </a:lnTo>
                    <a:lnTo>
                      <a:pt x="1075" y="211"/>
                    </a:lnTo>
                    <a:lnTo>
                      <a:pt x="1099" y="202"/>
                    </a:lnTo>
                    <a:lnTo>
                      <a:pt x="1113" y="202"/>
                    </a:lnTo>
                    <a:lnTo>
                      <a:pt x="1123" y="197"/>
                    </a:lnTo>
                    <a:lnTo>
                      <a:pt x="1132" y="197"/>
                    </a:lnTo>
                    <a:lnTo>
                      <a:pt x="1142" y="202"/>
                    </a:lnTo>
                    <a:lnTo>
                      <a:pt x="1147" y="202"/>
                    </a:lnTo>
                    <a:lnTo>
                      <a:pt x="1156" y="206"/>
                    </a:lnTo>
                    <a:lnTo>
                      <a:pt x="1166" y="211"/>
                    </a:lnTo>
                    <a:lnTo>
                      <a:pt x="1171" y="216"/>
                    </a:lnTo>
                    <a:lnTo>
                      <a:pt x="1180" y="221"/>
                    </a:lnTo>
                    <a:lnTo>
                      <a:pt x="1190" y="221"/>
                    </a:lnTo>
                    <a:lnTo>
                      <a:pt x="1204" y="226"/>
                    </a:lnTo>
                    <a:lnTo>
                      <a:pt x="1214" y="230"/>
                    </a:lnTo>
                    <a:lnTo>
                      <a:pt x="1224" y="235"/>
                    </a:lnTo>
                    <a:lnTo>
                      <a:pt x="1238" y="235"/>
                    </a:lnTo>
                    <a:lnTo>
                      <a:pt x="1248" y="240"/>
                    </a:lnTo>
                    <a:lnTo>
                      <a:pt x="1257" y="240"/>
                    </a:lnTo>
                    <a:lnTo>
                      <a:pt x="1262" y="240"/>
                    </a:lnTo>
                    <a:lnTo>
                      <a:pt x="1267" y="240"/>
                    </a:lnTo>
                    <a:lnTo>
                      <a:pt x="1272" y="240"/>
                    </a:lnTo>
                    <a:lnTo>
                      <a:pt x="1276" y="235"/>
                    </a:lnTo>
                    <a:lnTo>
                      <a:pt x="1281" y="235"/>
                    </a:lnTo>
                    <a:lnTo>
                      <a:pt x="1286" y="235"/>
                    </a:lnTo>
                    <a:lnTo>
                      <a:pt x="1296" y="230"/>
                    </a:lnTo>
                    <a:lnTo>
                      <a:pt x="1300" y="230"/>
                    </a:lnTo>
                    <a:lnTo>
                      <a:pt x="1300" y="230"/>
                    </a:lnTo>
                    <a:lnTo>
                      <a:pt x="1305" y="226"/>
                    </a:lnTo>
                    <a:lnTo>
                      <a:pt x="1310" y="221"/>
                    </a:lnTo>
                    <a:lnTo>
                      <a:pt x="1315" y="216"/>
                    </a:lnTo>
                    <a:lnTo>
                      <a:pt x="1320" y="211"/>
                    </a:lnTo>
                    <a:lnTo>
                      <a:pt x="1324" y="202"/>
                    </a:lnTo>
                    <a:lnTo>
                      <a:pt x="1329" y="197"/>
                    </a:lnTo>
                    <a:lnTo>
                      <a:pt x="1329" y="192"/>
                    </a:lnTo>
                    <a:lnTo>
                      <a:pt x="1329" y="187"/>
                    </a:lnTo>
                    <a:lnTo>
                      <a:pt x="1329" y="182"/>
                    </a:lnTo>
                    <a:lnTo>
                      <a:pt x="1334" y="178"/>
                    </a:lnTo>
                    <a:lnTo>
                      <a:pt x="1329" y="168"/>
                    </a:lnTo>
                    <a:lnTo>
                      <a:pt x="1329" y="163"/>
                    </a:lnTo>
                    <a:lnTo>
                      <a:pt x="1324" y="158"/>
                    </a:lnTo>
                    <a:lnTo>
                      <a:pt x="1315" y="154"/>
                    </a:lnTo>
                    <a:lnTo>
                      <a:pt x="1300" y="149"/>
                    </a:lnTo>
                    <a:lnTo>
                      <a:pt x="1291" y="149"/>
                    </a:lnTo>
                    <a:lnTo>
                      <a:pt x="1276" y="144"/>
                    </a:lnTo>
                    <a:lnTo>
                      <a:pt x="1257" y="144"/>
                    </a:lnTo>
                    <a:lnTo>
                      <a:pt x="1233" y="144"/>
                    </a:lnTo>
                    <a:lnTo>
                      <a:pt x="1214" y="144"/>
                    </a:lnTo>
                    <a:lnTo>
                      <a:pt x="1190" y="144"/>
                    </a:lnTo>
                    <a:lnTo>
                      <a:pt x="1171" y="144"/>
                    </a:lnTo>
                    <a:lnTo>
                      <a:pt x="1156" y="149"/>
                    </a:lnTo>
                    <a:lnTo>
                      <a:pt x="1137" y="154"/>
                    </a:lnTo>
                    <a:lnTo>
                      <a:pt x="1118" y="158"/>
                    </a:lnTo>
                    <a:lnTo>
                      <a:pt x="1094" y="168"/>
                    </a:lnTo>
                    <a:lnTo>
                      <a:pt x="1070" y="178"/>
                    </a:lnTo>
                    <a:lnTo>
                      <a:pt x="1037" y="187"/>
                    </a:lnTo>
                    <a:lnTo>
                      <a:pt x="1008" y="197"/>
                    </a:lnTo>
                    <a:lnTo>
                      <a:pt x="969" y="211"/>
                    </a:lnTo>
                    <a:lnTo>
                      <a:pt x="931" y="221"/>
                    </a:lnTo>
                    <a:lnTo>
                      <a:pt x="883" y="235"/>
                    </a:lnTo>
                    <a:lnTo>
                      <a:pt x="825" y="245"/>
                    </a:lnTo>
                    <a:lnTo>
                      <a:pt x="763" y="259"/>
                    </a:lnTo>
                    <a:lnTo>
                      <a:pt x="696" y="274"/>
                    </a:lnTo>
                    <a:lnTo>
                      <a:pt x="634" y="283"/>
                    </a:lnTo>
                    <a:lnTo>
                      <a:pt x="576" y="293"/>
                    </a:lnTo>
                    <a:lnTo>
                      <a:pt x="528" y="302"/>
                    </a:lnTo>
                    <a:lnTo>
                      <a:pt x="499" y="302"/>
                    </a:lnTo>
                    <a:lnTo>
                      <a:pt x="475" y="302"/>
                    </a:lnTo>
                    <a:lnTo>
                      <a:pt x="447" y="298"/>
                    </a:lnTo>
                    <a:lnTo>
                      <a:pt x="413" y="298"/>
                    </a:lnTo>
                    <a:lnTo>
                      <a:pt x="379" y="293"/>
                    </a:lnTo>
                    <a:lnTo>
                      <a:pt x="346" y="293"/>
                    </a:lnTo>
                    <a:lnTo>
                      <a:pt x="317" y="288"/>
                    </a:lnTo>
                    <a:lnTo>
                      <a:pt x="298" y="283"/>
                    </a:lnTo>
                    <a:lnTo>
                      <a:pt x="279" y="278"/>
                    </a:lnTo>
                    <a:close/>
                  </a:path>
                </a:pathLst>
              </a:custGeom>
              <a:solidFill>
                <a:srgbClr val="B1836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59" name="Freeform 335"/>
              <p:cNvSpPr>
                <a:spLocks/>
              </p:cNvSpPr>
              <p:nvPr/>
            </p:nvSpPr>
            <p:spPr bwMode="auto">
              <a:xfrm>
                <a:off x="889" y="10933"/>
                <a:ext cx="1315" cy="331"/>
              </a:xfrm>
              <a:custGeom>
                <a:avLst/>
                <a:gdLst/>
                <a:ahLst/>
                <a:cxnLst>
                  <a:cxn ang="0">
                    <a:pos x="29" y="0"/>
                  </a:cxn>
                  <a:cxn ang="0">
                    <a:pos x="24" y="5"/>
                  </a:cxn>
                  <a:cxn ang="0">
                    <a:pos x="10" y="24"/>
                  </a:cxn>
                  <a:cxn ang="0">
                    <a:pos x="24" y="72"/>
                  </a:cxn>
                  <a:cxn ang="0">
                    <a:pos x="96" y="158"/>
                  </a:cxn>
                  <a:cxn ang="0">
                    <a:pos x="159" y="216"/>
                  </a:cxn>
                  <a:cxn ang="0">
                    <a:pos x="187" y="244"/>
                  </a:cxn>
                  <a:cxn ang="0">
                    <a:pos x="202" y="273"/>
                  </a:cxn>
                  <a:cxn ang="0">
                    <a:pos x="207" y="288"/>
                  </a:cxn>
                  <a:cxn ang="0">
                    <a:pos x="221" y="302"/>
                  </a:cxn>
                  <a:cxn ang="0">
                    <a:pos x="235" y="312"/>
                  </a:cxn>
                  <a:cxn ang="0">
                    <a:pos x="250" y="312"/>
                  </a:cxn>
                  <a:cxn ang="0">
                    <a:pos x="269" y="316"/>
                  </a:cxn>
                  <a:cxn ang="0">
                    <a:pos x="298" y="316"/>
                  </a:cxn>
                  <a:cxn ang="0">
                    <a:pos x="365" y="326"/>
                  </a:cxn>
                  <a:cxn ang="0">
                    <a:pos x="494" y="326"/>
                  </a:cxn>
                  <a:cxn ang="0">
                    <a:pos x="691" y="312"/>
                  </a:cxn>
                  <a:cxn ang="0">
                    <a:pos x="917" y="254"/>
                  </a:cxn>
                  <a:cxn ang="0">
                    <a:pos x="1075" y="201"/>
                  </a:cxn>
                  <a:cxn ang="0">
                    <a:pos x="1123" y="187"/>
                  </a:cxn>
                  <a:cxn ang="0">
                    <a:pos x="1147" y="192"/>
                  </a:cxn>
                  <a:cxn ang="0">
                    <a:pos x="1171" y="206"/>
                  </a:cxn>
                  <a:cxn ang="0">
                    <a:pos x="1200" y="216"/>
                  </a:cxn>
                  <a:cxn ang="0">
                    <a:pos x="1233" y="225"/>
                  </a:cxn>
                  <a:cxn ang="0">
                    <a:pos x="1257" y="225"/>
                  </a:cxn>
                  <a:cxn ang="0">
                    <a:pos x="1272" y="220"/>
                  </a:cxn>
                  <a:cxn ang="0">
                    <a:pos x="1286" y="216"/>
                  </a:cxn>
                  <a:cxn ang="0">
                    <a:pos x="1296" y="216"/>
                  </a:cxn>
                  <a:cxn ang="0">
                    <a:pos x="1305" y="201"/>
                  </a:cxn>
                  <a:cxn ang="0">
                    <a:pos x="1310" y="192"/>
                  </a:cxn>
                  <a:cxn ang="0">
                    <a:pos x="1315" y="177"/>
                  </a:cxn>
                  <a:cxn ang="0">
                    <a:pos x="1300" y="168"/>
                  </a:cxn>
                  <a:cxn ang="0">
                    <a:pos x="1272" y="158"/>
                  </a:cxn>
                  <a:cxn ang="0">
                    <a:pos x="1219" y="153"/>
                  </a:cxn>
                  <a:cxn ang="0">
                    <a:pos x="1161" y="148"/>
                  </a:cxn>
                  <a:cxn ang="0">
                    <a:pos x="1108" y="163"/>
                  </a:cxn>
                  <a:cxn ang="0">
                    <a:pos x="1037" y="192"/>
                  </a:cxn>
                  <a:cxn ang="0">
                    <a:pos x="936" y="225"/>
                  </a:cxn>
                  <a:cxn ang="0">
                    <a:pos x="763" y="264"/>
                  </a:cxn>
                  <a:cxn ang="0">
                    <a:pos x="576" y="297"/>
                  </a:cxn>
                  <a:cxn ang="0">
                    <a:pos x="475" y="302"/>
                  </a:cxn>
                  <a:cxn ang="0">
                    <a:pos x="375" y="297"/>
                  </a:cxn>
                  <a:cxn ang="0">
                    <a:pos x="288" y="283"/>
                  </a:cxn>
                  <a:cxn ang="0">
                    <a:pos x="240" y="254"/>
                  </a:cxn>
                  <a:cxn ang="0">
                    <a:pos x="173" y="172"/>
                  </a:cxn>
                  <a:cxn ang="0">
                    <a:pos x="111" y="101"/>
                  </a:cxn>
                  <a:cxn ang="0">
                    <a:pos x="68" y="48"/>
                  </a:cxn>
                  <a:cxn ang="0">
                    <a:pos x="39" y="14"/>
                  </a:cxn>
                </a:cxnLst>
                <a:rect l="0" t="0" r="r" b="b"/>
                <a:pathLst>
                  <a:path w="1315" h="331">
                    <a:moveTo>
                      <a:pt x="29" y="5"/>
                    </a:moveTo>
                    <a:lnTo>
                      <a:pt x="29" y="5"/>
                    </a:lnTo>
                    <a:lnTo>
                      <a:pt x="29" y="0"/>
                    </a:lnTo>
                    <a:lnTo>
                      <a:pt x="29" y="0"/>
                    </a:lnTo>
                    <a:lnTo>
                      <a:pt x="29" y="0"/>
                    </a:lnTo>
                    <a:lnTo>
                      <a:pt x="24" y="5"/>
                    </a:lnTo>
                    <a:lnTo>
                      <a:pt x="20" y="5"/>
                    </a:lnTo>
                    <a:lnTo>
                      <a:pt x="15" y="14"/>
                    </a:lnTo>
                    <a:lnTo>
                      <a:pt x="10" y="24"/>
                    </a:lnTo>
                    <a:lnTo>
                      <a:pt x="0" y="33"/>
                    </a:lnTo>
                    <a:lnTo>
                      <a:pt x="10" y="48"/>
                    </a:lnTo>
                    <a:lnTo>
                      <a:pt x="24" y="72"/>
                    </a:lnTo>
                    <a:lnTo>
                      <a:pt x="48" y="101"/>
                    </a:lnTo>
                    <a:lnTo>
                      <a:pt x="72" y="129"/>
                    </a:lnTo>
                    <a:lnTo>
                      <a:pt x="96" y="158"/>
                    </a:lnTo>
                    <a:lnTo>
                      <a:pt x="120" y="187"/>
                    </a:lnTo>
                    <a:lnTo>
                      <a:pt x="144" y="206"/>
                    </a:lnTo>
                    <a:lnTo>
                      <a:pt x="159" y="216"/>
                    </a:lnTo>
                    <a:lnTo>
                      <a:pt x="173" y="225"/>
                    </a:lnTo>
                    <a:lnTo>
                      <a:pt x="183" y="235"/>
                    </a:lnTo>
                    <a:lnTo>
                      <a:pt x="187" y="244"/>
                    </a:lnTo>
                    <a:lnTo>
                      <a:pt x="197" y="254"/>
                    </a:lnTo>
                    <a:lnTo>
                      <a:pt x="197" y="264"/>
                    </a:lnTo>
                    <a:lnTo>
                      <a:pt x="202" y="273"/>
                    </a:lnTo>
                    <a:lnTo>
                      <a:pt x="202" y="283"/>
                    </a:lnTo>
                    <a:lnTo>
                      <a:pt x="207" y="283"/>
                    </a:lnTo>
                    <a:lnTo>
                      <a:pt x="207" y="288"/>
                    </a:lnTo>
                    <a:lnTo>
                      <a:pt x="211" y="292"/>
                    </a:lnTo>
                    <a:lnTo>
                      <a:pt x="216" y="297"/>
                    </a:lnTo>
                    <a:lnTo>
                      <a:pt x="221" y="302"/>
                    </a:lnTo>
                    <a:lnTo>
                      <a:pt x="226" y="302"/>
                    </a:lnTo>
                    <a:lnTo>
                      <a:pt x="231" y="307"/>
                    </a:lnTo>
                    <a:lnTo>
                      <a:pt x="235" y="312"/>
                    </a:lnTo>
                    <a:lnTo>
                      <a:pt x="235" y="312"/>
                    </a:lnTo>
                    <a:lnTo>
                      <a:pt x="240" y="312"/>
                    </a:lnTo>
                    <a:lnTo>
                      <a:pt x="250" y="312"/>
                    </a:lnTo>
                    <a:lnTo>
                      <a:pt x="255" y="312"/>
                    </a:lnTo>
                    <a:lnTo>
                      <a:pt x="264" y="312"/>
                    </a:lnTo>
                    <a:lnTo>
                      <a:pt x="269" y="316"/>
                    </a:lnTo>
                    <a:lnTo>
                      <a:pt x="279" y="316"/>
                    </a:lnTo>
                    <a:lnTo>
                      <a:pt x="288" y="316"/>
                    </a:lnTo>
                    <a:lnTo>
                      <a:pt x="298" y="316"/>
                    </a:lnTo>
                    <a:lnTo>
                      <a:pt x="312" y="321"/>
                    </a:lnTo>
                    <a:lnTo>
                      <a:pt x="336" y="321"/>
                    </a:lnTo>
                    <a:lnTo>
                      <a:pt x="365" y="326"/>
                    </a:lnTo>
                    <a:lnTo>
                      <a:pt x="399" y="326"/>
                    </a:lnTo>
                    <a:lnTo>
                      <a:pt x="447" y="331"/>
                    </a:lnTo>
                    <a:lnTo>
                      <a:pt x="494" y="326"/>
                    </a:lnTo>
                    <a:lnTo>
                      <a:pt x="557" y="326"/>
                    </a:lnTo>
                    <a:lnTo>
                      <a:pt x="619" y="321"/>
                    </a:lnTo>
                    <a:lnTo>
                      <a:pt x="691" y="312"/>
                    </a:lnTo>
                    <a:lnTo>
                      <a:pt x="768" y="292"/>
                    </a:lnTo>
                    <a:lnTo>
                      <a:pt x="845" y="273"/>
                    </a:lnTo>
                    <a:lnTo>
                      <a:pt x="917" y="254"/>
                    </a:lnTo>
                    <a:lnTo>
                      <a:pt x="979" y="235"/>
                    </a:lnTo>
                    <a:lnTo>
                      <a:pt x="1037" y="216"/>
                    </a:lnTo>
                    <a:lnTo>
                      <a:pt x="1075" y="201"/>
                    </a:lnTo>
                    <a:lnTo>
                      <a:pt x="1099" y="192"/>
                    </a:lnTo>
                    <a:lnTo>
                      <a:pt x="1113" y="192"/>
                    </a:lnTo>
                    <a:lnTo>
                      <a:pt x="1123" y="187"/>
                    </a:lnTo>
                    <a:lnTo>
                      <a:pt x="1132" y="187"/>
                    </a:lnTo>
                    <a:lnTo>
                      <a:pt x="1142" y="192"/>
                    </a:lnTo>
                    <a:lnTo>
                      <a:pt x="1147" y="192"/>
                    </a:lnTo>
                    <a:lnTo>
                      <a:pt x="1156" y="196"/>
                    </a:lnTo>
                    <a:lnTo>
                      <a:pt x="1166" y="201"/>
                    </a:lnTo>
                    <a:lnTo>
                      <a:pt x="1171" y="206"/>
                    </a:lnTo>
                    <a:lnTo>
                      <a:pt x="1180" y="206"/>
                    </a:lnTo>
                    <a:lnTo>
                      <a:pt x="1190" y="211"/>
                    </a:lnTo>
                    <a:lnTo>
                      <a:pt x="1200" y="216"/>
                    </a:lnTo>
                    <a:lnTo>
                      <a:pt x="1209" y="220"/>
                    </a:lnTo>
                    <a:lnTo>
                      <a:pt x="1224" y="220"/>
                    </a:lnTo>
                    <a:lnTo>
                      <a:pt x="1233" y="225"/>
                    </a:lnTo>
                    <a:lnTo>
                      <a:pt x="1243" y="225"/>
                    </a:lnTo>
                    <a:lnTo>
                      <a:pt x="1252" y="225"/>
                    </a:lnTo>
                    <a:lnTo>
                      <a:pt x="1257" y="225"/>
                    </a:lnTo>
                    <a:lnTo>
                      <a:pt x="1262" y="225"/>
                    </a:lnTo>
                    <a:lnTo>
                      <a:pt x="1267" y="225"/>
                    </a:lnTo>
                    <a:lnTo>
                      <a:pt x="1272" y="220"/>
                    </a:lnTo>
                    <a:lnTo>
                      <a:pt x="1276" y="220"/>
                    </a:lnTo>
                    <a:lnTo>
                      <a:pt x="1281" y="220"/>
                    </a:lnTo>
                    <a:lnTo>
                      <a:pt x="1286" y="216"/>
                    </a:lnTo>
                    <a:lnTo>
                      <a:pt x="1296" y="216"/>
                    </a:lnTo>
                    <a:lnTo>
                      <a:pt x="1296" y="216"/>
                    </a:lnTo>
                    <a:lnTo>
                      <a:pt x="1296" y="216"/>
                    </a:lnTo>
                    <a:lnTo>
                      <a:pt x="1300" y="211"/>
                    </a:lnTo>
                    <a:lnTo>
                      <a:pt x="1300" y="206"/>
                    </a:lnTo>
                    <a:lnTo>
                      <a:pt x="1305" y="201"/>
                    </a:lnTo>
                    <a:lnTo>
                      <a:pt x="1310" y="201"/>
                    </a:lnTo>
                    <a:lnTo>
                      <a:pt x="1310" y="196"/>
                    </a:lnTo>
                    <a:lnTo>
                      <a:pt x="1310" y="192"/>
                    </a:lnTo>
                    <a:lnTo>
                      <a:pt x="1315" y="187"/>
                    </a:lnTo>
                    <a:lnTo>
                      <a:pt x="1315" y="182"/>
                    </a:lnTo>
                    <a:lnTo>
                      <a:pt x="1315" y="177"/>
                    </a:lnTo>
                    <a:lnTo>
                      <a:pt x="1310" y="177"/>
                    </a:lnTo>
                    <a:lnTo>
                      <a:pt x="1310" y="172"/>
                    </a:lnTo>
                    <a:lnTo>
                      <a:pt x="1300" y="168"/>
                    </a:lnTo>
                    <a:lnTo>
                      <a:pt x="1296" y="163"/>
                    </a:lnTo>
                    <a:lnTo>
                      <a:pt x="1281" y="163"/>
                    </a:lnTo>
                    <a:lnTo>
                      <a:pt x="1272" y="158"/>
                    </a:lnTo>
                    <a:lnTo>
                      <a:pt x="1257" y="158"/>
                    </a:lnTo>
                    <a:lnTo>
                      <a:pt x="1238" y="153"/>
                    </a:lnTo>
                    <a:lnTo>
                      <a:pt x="1219" y="153"/>
                    </a:lnTo>
                    <a:lnTo>
                      <a:pt x="1200" y="148"/>
                    </a:lnTo>
                    <a:lnTo>
                      <a:pt x="1180" y="148"/>
                    </a:lnTo>
                    <a:lnTo>
                      <a:pt x="1161" y="148"/>
                    </a:lnTo>
                    <a:lnTo>
                      <a:pt x="1142" y="153"/>
                    </a:lnTo>
                    <a:lnTo>
                      <a:pt x="1128" y="158"/>
                    </a:lnTo>
                    <a:lnTo>
                      <a:pt x="1108" y="163"/>
                    </a:lnTo>
                    <a:lnTo>
                      <a:pt x="1089" y="172"/>
                    </a:lnTo>
                    <a:lnTo>
                      <a:pt x="1065" y="182"/>
                    </a:lnTo>
                    <a:lnTo>
                      <a:pt x="1037" y="192"/>
                    </a:lnTo>
                    <a:lnTo>
                      <a:pt x="1008" y="201"/>
                    </a:lnTo>
                    <a:lnTo>
                      <a:pt x="969" y="211"/>
                    </a:lnTo>
                    <a:lnTo>
                      <a:pt x="936" y="225"/>
                    </a:lnTo>
                    <a:lnTo>
                      <a:pt x="888" y="235"/>
                    </a:lnTo>
                    <a:lnTo>
                      <a:pt x="830" y="249"/>
                    </a:lnTo>
                    <a:lnTo>
                      <a:pt x="763" y="264"/>
                    </a:lnTo>
                    <a:lnTo>
                      <a:pt x="701" y="278"/>
                    </a:lnTo>
                    <a:lnTo>
                      <a:pt x="634" y="288"/>
                    </a:lnTo>
                    <a:lnTo>
                      <a:pt x="576" y="297"/>
                    </a:lnTo>
                    <a:lnTo>
                      <a:pt x="533" y="302"/>
                    </a:lnTo>
                    <a:lnTo>
                      <a:pt x="504" y="307"/>
                    </a:lnTo>
                    <a:lnTo>
                      <a:pt x="475" y="302"/>
                    </a:lnTo>
                    <a:lnTo>
                      <a:pt x="447" y="302"/>
                    </a:lnTo>
                    <a:lnTo>
                      <a:pt x="413" y="302"/>
                    </a:lnTo>
                    <a:lnTo>
                      <a:pt x="375" y="297"/>
                    </a:lnTo>
                    <a:lnTo>
                      <a:pt x="341" y="292"/>
                    </a:lnTo>
                    <a:lnTo>
                      <a:pt x="312" y="288"/>
                    </a:lnTo>
                    <a:lnTo>
                      <a:pt x="288" y="283"/>
                    </a:lnTo>
                    <a:lnTo>
                      <a:pt x="274" y="278"/>
                    </a:lnTo>
                    <a:lnTo>
                      <a:pt x="259" y="268"/>
                    </a:lnTo>
                    <a:lnTo>
                      <a:pt x="240" y="254"/>
                    </a:lnTo>
                    <a:lnTo>
                      <a:pt x="221" y="230"/>
                    </a:lnTo>
                    <a:lnTo>
                      <a:pt x="197" y="201"/>
                    </a:lnTo>
                    <a:lnTo>
                      <a:pt x="173" y="172"/>
                    </a:lnTo>
                    <a:lnTo>
                      <a:pt x="149" y="144"/>
                    </a:lnTo>
                    <a:lnTo>
                      <a:pt x="130" y="120"/>
                    </a:lnTo>
                    <a:lnTo>
                      <a:pt x="111" y="101"/>
                    </a:lnTo>
                    <a:lnTo>
                      <a:pt x="96" y="81"/>
                    </a:lnTo>
                    <a:lnTo>
                      <a:pt x="82" y="67"/>
                    </a:lnTo>
                    <a:lnTo>
                      <a:pt x="68" y="48"/>
                    </a:lnTo>
                    <a:lnTo>
                      <a:pt x="53" y="33"/>
                    </a:lnTo>
                    <a:lnTo>
                      <a:pt x="44" y="24"/>
                    </a:lnTo>
                    <a:lnTo>
                      <a:pt x="39" y="14"/>
                    </a:lnTo>
                    <a:lnTo>
                      <a:pt x="34" y="5"/>
                    </a:lnTo>
                    <a:lnTo>
                      <a:pt x="29" y="5"/>
                    </a:lnTo>
                    <a:close/>
                  </a:path>
                </a:pathLst>
              </a:custGeom>
              <a:solidFill>
                <a:srgbClr val="AB7F6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60" name="Freeform 336"/>
              <p:cNvSpPr>
                <a:spLocks/>
              </p:cNvSpPr>
              <p:nvPr/>
            </p:nvSpPr>
            <p:spPr bwMode="auto">
              <a:xfrm>
                <a:off x="1216" y="10846"/>
                <a:ext cx="139" cy="235"/>
              </a:xfrm>
              <a:custGeom>
                <a:avLst/>
                <a:gdLst/>
                <a:ahLst/>
                <a:cxnLst>
                  <a:cxn ang="0">
                    <a:pos x="14" y="0"/>
                  </a:cxn>
                  <a:cxn ang="0">
                    <a:pos x="28" y="24"/>
                  </a:cxn>
                  <a:cxn ang="0">
                    <a:pos x="48" y="48"/>
                  </a:cxn>
                  <a:cxn ang="0">
                    <a:pos x="62" y="72"/>
                  </a:cxn>
                  <a:cxn ang="0">
                    <a:pos x="81" y="101"/>
                  </a:cxn>
                  <a:cxn ang="0">
                    <a:pos x="96" y="125"/>
                  </a:cxn>
                  <a:cxn ang="0">
                    <a:pos x="110" y="149"/>
                  </a:cxn>
                  <a:cxn ang="0">
                    <a:pos x="124" y="168"/>
                  </a:cxn>
                  <a:cxn ang="0">
                    <a:pos x="139" y="178"/>
                  </a:cxn>
                  <a:cxn ang="0">
                    <a:pos x="134" y="178"/>
                  </a:cxn>
                  <a:cxn ang="0">
                    <a:pos x="124" y="183"/>
                  </a:cxn>
                  <a:cxn ang="0">
                    <a:pos x="115" y="188"/>
                  </a:cxn>
                  <a:cxn ang="0">
                    <a:pos x="100" y="192"/>
                  </a:cxn>
                  <a:cxn ang="0">
                    <a:pos x="91" y="197"/>
                  </a:cxn>
                  <a:cxn ang="0">
                    <a:pos x="76" y="207"/>
                  </a:cxn>
                  <a:cxn ang="0">
                    <a:pos x="67" y="216"/>
                  </a:cxn>
                  <a:cxn ang="0">
                    <a:pos x="62" y="221"/>
                  </a:cxn>
                  <a:cxn ang="0">
                    <a:pos x="57" y="226"/>
                  </a:cxn>
                  <a:cxn ang="0">
                    <a:pos x="52" y="231"/>
                  </a:cxn>
                  <a:cxn ang="0">
                    <a:pos x="38" y="235"/>
                  </a:cxn>
                  <a:cxn ang="0">
                    <a:pos x="28" y="231"/>
                  </a:cxn>
                  <a:cxn ang="0">
                    <a:pos x="14" y="221"/>
                  </a:cxn>
                  <a:cxn ang="0">
                    <a:pos x="4" y="197"/>
                  </a:cxn>
                  <a:cxn ang="0">
                    <a:pos x="0" y="149"/>
                  </a:cxn>
                  <a:cxn ang="0">
                    <a:pos x="0" y="87"/>
                  </a:cxn>
                  <a:cxn ang="0">
                    <a:pos x="0" y="63"/>
                  </a:cxn>
                  <a:cxn ang="0">
                    <a:pos x="4" y="48"/>
                  </a:cxn>
                  <a:cxn ang="0">
                    <a:pos x="4" y="29"/>
                  </a:cxn>
                  <a:cxn ang="0">
                    <a:pos x="9" y="20"/>
                  </a:cxn>
                  <a:cxn ang="0">
                    <a:pos x="9" y="10"/>
                  </a:cxn>
                  <a:cxn ang="0">
                    <a:pos x="14" y="5"/>
                  </a:cxn>
                  <a:cxn ang="0">
                    <a:pos x="14" y="0"/>
                  </a:cxn>
                  <a:cxn ang="0">
                    <a:pos x="14" y="0"/>
                  </a:cxn>
                </a:cxnLst>
                <a:rect l="0" t="0" r="r" b="b"/>
                <a:pathLst>
                  <a:path w="139" h="235">
                    <a:moveTo>
                      <a:pt x="14" y="0"/>
                    </a:moveTo>
                    <a:lnTo>
                      <a:pt x="28" y="24"/>
                    </a:lnTo>
                    <a:lnTo>
                      <a:pt x="48" y="48"/>
                    </a:lnTo>
                    <a:lnTo>
                      <a:pt x="62" y="72"/>
                    </a:lnTo>
                    <a:lnTo>
                      <a:pt x="81" y="101"/>
                    </a:lnTo>
                    <a:lnTo>
                      <a:pt x="96" y="125"/>
                    </a:lnTo>
                    <a:lnTo>
                      <a:pt x="110" y="149"/>
                    </a:lnTo>
                    <a:lnTo>
                      <a:pt x="124" y="168"/>
                    </a:lnTo>
                    <a:lnTo>
                      <a:pt x="139" y="178"/>
                    </a:lnTo>
                    <a:lnTo>
                      <a:pt x="134" y="178"/>
                    </a:lnTo>
                    <a:lnTo>
                      <a:pt x="124" y="183"/>
                    </a:lnTo>
                    <a:lnTo>
                      <a:pt x="115" y="188"/>
                    </a:lnTo>
                    <a:lnTo>
                      <a:pt x="100" y="192"/>
                    </a:lnTo>
                    <a:lnTo>
                      <a:pt x="91" y="197"/>
                    </a:lnTo>
                    <a:lnTo>
                      <a:pt x="76" y="207"/>
                    </a:lnTo>
                    <a:lnTo>
                      <a:pt x="67" y="216"/>
                    </a:lnTo>
                    <a:lnTo>
                      <a:pt x="62" y="221"/>
                    </a:lnTo>
                    <a:lnTo>
                      <a:pt x="57" y="226"/>
                    </a:lnTo>
                    <a:lnTo>
                      <a:pt x="52" y="231"/>
                    </a:lnTo>
                    <a:lnTo>
                      <a:pt x="38" y="235"/>
                    </a:lnTo>
                    <a:lnTo>
                      <a:pt x="28" y="231"/>
                    </a:lnTo>
                    <a:lnTo>
                      <a:pt x="14" y="221"/>
                    </a:lnTo>
                    <a:lnTo>
                      <a:pt x="4" y="197"/>
                    </a:lnTo>
                    <a:lnTo>
                      <a:pt x="0" y="149"/>
                    </a:lnTo>
                    <a:lnTo>
                      <a:pt x="0" y="87"/>
                    </a:lnTo>
                    <a:lnTo>
                      <a:pt x="0" y="63"/>
                    </a:lnTo>
                    <a:lnTo>
                      <a:pt x="4" y="48"/>
                    </a:lnTo>
                    <a:lnTo>
                      <a:pt x="4" y="29"/>
                    </a:lnTo>
                    <a:lnTo>
                      <a:pt x="9" y="20"/>
                    </a:lnTo>
                    <a:lnTo>
                      <a:pt x="9" y="10"/>
                    </a:lnTo>
                    <a:lnTo>
                      <a:pt x="14" y="5"/>
                    </a:lnTo>
                    <a:lnTo>
                      <a:pt x="14" y="0"/>
                    </a:lnTo>
                    <a:lnTo>
                      <a:pt x="14" y="0"/>
                    </a:lnTo>
                    <a:close/>
                  </a:path>
                </a:pathLst>
              </a:custGeom>
              <a:solidFill>
                <a:srgbClr val="C891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61" name="Freeform 337"/>
              <p:cNvSpPr>
                <a:spLocks/>
              </p:cNvSpPr>
              <p:nvPr/>
            </p:nvSpPr>
            <p:spPr bwMode="auto">
              <a:xfrm>
                <a:off x="1235" y="10870"/>
                <a:ext cx="120" cy="197"/>
              </a:xfrm>
              <a:custGeom>
                <a:avLst/>
                <a:gdLst/>
                <a:ahLst/>
                <a:cxnLst>
                  <a:cxn ang="0">
                    <a:pos x="0" y="68"/>
                  </a:cxn>
                  <a:cxn ang="0">
                    <a:pos x="0" y="125"/>
                  </a:cxn>
                  <a:cxn ang="0">
                    <a:pos x="5" y="164"/>
                  </a:cxn>
                  <a:cxn ang="0">
                    <a:pos x="14" y="187"/>
                  </a:cxn>
                  <a:cxn ang="0">
                    <a:pos x="24" y="197"/>
                  </a:cxn>
                  <a:cxn ang="0">
                    <a:pos x="33" y="197"/>
                  </a:cxn>
                  <a:cxn ang="0">
                    <a:pos x="43" y="197"/>
                  </a:cxn>
                  <a:cxn ang="0">
                    <a:pos x="48" y="192"/>
                  </a:cxn>
                  <a:cxn ang="0">
                    <a:pos x="53" y="192"/>
                  </a:cxn>
                  <a:cxn ang="0">
                    <a:pos x="57" y="183"/>
                  </a:cxn>
                  <a:cxn ang="0">
                    <a:pos x="67" y="178"/>
                  </a:cxn>
                  <a:cxn ang="0">
                    <a:pos x="77" y="173"/>
                  </a:cxn>
                  <a:cxn ang="0">
                    <a:pos x="86" y="168"/>
                  </a:cxn>
                  <a:cxn ang="0">
                    <a:pos x="101" y="164"/>
                  </a:cxn>
                  <a:cxn ang="0">
                    <a:pos x="110" y="159"/>
                  </a:cxn>
                  <a:cxn ang="0">
                    <a:pos x="115" y="154"/>
                  </a:cxn>
                  <a:cxn ang="0">
                    <a:pos x="120" y="154"/>
                  </a:cxn>
                  <a:cxn ang="0">
                    <a:pos x="105" y="144"/>
                  </a:cxn>
                  <a:cxn ang="0">
                    <a:pos x="96" y="125"/>
                  </a:cxn>
                  <a:cxn ang="0">
                    <a:pos x="81" y="106"/>
                  </a:cxn>
                  <a:cxn ang="0">
                    <a:pos x="67" y="87"/>
                  </a:cxn>
                  <a:cxn ang="0">
                    <a:pos x="53" y="63"/>
                  </a:cxn>
                  <a:cxn ang="0">
                    <a:pos x="38" y="39"/>
                  </a:cxn>
                  <a:cxn ang="0">
                    <a:pos x="24" y="20"/>
                  </a:cxn>
                  <a:cxn ang="0">
                    <a:pos x="14" y="0"/>
                  </a:cxn>
                  <a:cxn ang="0">
                    <a:pos x="9" y="0"/>
                  </a:cxn>
                  <a:cxn ang="0">
                    <a:pos x="9" y="5"/>
                  </a:cxn>
                  <a:cxn ang="0">
                    <a:pos x="9" y="10"/>
                  </a:cxn>
                  <a:cxn ang="0">
                    <a:pos x="5" y="15"/>
                  </a:cxn>
                  <a:cxn ang="0">
                    <a:pos x="5" y="24"/>
                  </a:cxn>
                  <a:cxn ang="0">
                    <a:pos x="0" y="39"/>
                  </a:cxn>
                  <a:cxn ang="0">
                    <a:pos x="0" y="53"/>
                  </a:cxn>
                  <a:cxn ang="0">
                    <a:pos x="0" y="68"/>
                  </a:cxn>
                </a:cxnLst>
                <a:rect l="0" t="0" r="r" b="b"/>
                <a:pathLst>
                  <a:path w="120" h="197">
                    <a:moveTo>
                      <a:pt x="0" y="68"/>
                    </a:moveTo>
                    <a:lnTo>
                      <a:pt x="0" y="125"/>
                    </a:lnTo>
                    <a:lnTo>
                      <a:pt x="5" y="164"/>
                    </a:lnTo>
                    <a:lnTo>
                      <a:pt x="14" y="187"/>
                    </a:lnTo>
                    <a:lnTo>
                      <a:pt x="24" y="197"/>
                    </a:lnTo>
                    <a:lnTo>
                      <a:pt x="33" y="197"/>
                    </a:lnTo>
                    <a:lnTo>
                      <a:pt x="43" y="197"/>
                    </a:lnTo>
                    <a:lnTo>
                      <a:pt x="48" y="192"/>
                    </a:lnTo>
                    <a:lnTo>
                      <a:pt x="53" y="192"/>
                    </a:lnTo>
                    <a:lnTo>
                      <a:pt x="57" y="183"/>
                    </a:lnTo>
                    <a:lnTo>
                      <a:pt x="67" y="178"/>
                    </a:lnTo>
                    <a:lnTo>
                      <a:pt x="77" y="173"/>
                    </a:lnTo>
                    <a:lnTo>
                      <a:pt x="86" y="168"/>
                    </a:lnTo>
                    <a:lnTo>
                      <a:pt x="101" y="164"/>
                    </a:lnTo>
                    <a:lnTo>
                      <a:pt x="110" y="159"/>
                    </a:lnTo>
                    <a:lnTo>
                      <a:pt x="115" y="154"/>
                    </a:lnTo>
                    <a:lnTo>
                      <a:pt x="120" y="154"/>
                    </a:lnTo>
                    <a:lnTo>
                      <a:pt x="105" y="144"/>
                    </a:lnTo>
                    <a:lnTo>
                      <a:pt x="96" y="125"/>
                    </a:lnTo>
                    <a:lnTo>
                      <a:pt x="81" y="106"/>
                    </a:lnTo>
                    <a:lnTo>
                      <a:pt x="67" y="87"/>
                    </a:lnTo>
                    <a:lnTo>
                      <a:pt x="53" y="63"/>
                    </a:lnTo>
                    <a:lnTo>
                      <a:pt x="38" y="39"/>
                    </a:lnTo>
                    <a:lnTo>
                      <a:pt x="24" y="20"/>
                    </a:lnTo>
                    <a:lnTo>
                      <a:pt x="14" y="0"/>
                    </a:lnTo>
                    <a:lnTo>
                      <a:pt x="9" y="0"/>
                    </a:lnTo>
                    <a:lnTo>
                      <a:pt x="9" y="5"/>
                    </a:lnTo>
                    <a:lnTo>
                      <a:pt x="9" y="10"/>
                    </a:lnTo>
                    <a:lnTo>
                      <a:pt x="5" y="15"/>
                    </a:lnTo>
                    <a:lnTo>
                      <a:pt x="5" y="24"/>
                    </a:lnTo>
                    <a:lnTo>
                      <a:pt x="0" y="39"/>
                    </a:lnTo>
                    <a:lnTo>
                      <a:pt x="0" y="53"/>
                    </a:lnTo>
                    <a:lnTo>
                      <a:pt x="0" y="68"/>
                    </a:lnTo>
                    <a:close/>
                  </a:path>
                </a:pathLst>
              </a:custGeom>
              <a:solidFill>
                <a:srgbClr val="C38F6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62" name="Freeform 338"/>
              <p:cNvSpPr>
                <a:spLocks/>
              </p:cNvSpPr>
              <p:nvPr/>
            </p:nvSpPr>
            <p:spPr bwMode="auto">
              <a:xfrm>
                <a:off x="1249" y="10894"/>
                <a:ext cx="106" cy="163"/>
              </a:xfrm>
              <a:custGeom>
                <a:avLst/>
                <a:gdLst/>
                <a:ahLst/>
                <a:cxnLst>
                  <a:cxn ang="0">
                    <a:pos x="0" y="53"/>
                  </a:cxn>
                  <a:cxn ang="0">
                    <a:pos x="0" y="96"/>
                  </a:cxn>
                  <a:cxn ang="0">
                    <a:pos x="5" y="130"/>
                  </a:cxn>
                  <a:cxn ang="0">
                    <a:pos x="15" y="149"/>
                  </a:cxn>
                  <a:cxn ang="0">
                    <a:pos x="24" y="159"/>
                  </a:cxn>
                  <a:cxn ang="0">
                    <a:pos x="34" y="163"/>
                  </a:cxn>
                  <a:cxn ang="0">
                    <a:pos x="39" y="163"/>
                  </a:cxn>
                  <a:cxn ang="0">
                    <a:pos x="43" y="163"/>
                  </a:cxn>
                  <a:cxn ang="0">
                    <a:pos x="48" y="159"/>
                  </a:cxn>
                  <a:cxn ang="0">
                    <a:pos x="53" y="154"/>
                  </a:cxn>
                  <a:cxn ang="0">
                    <a:pos x="63" y="149"/>
                  </a:cxn>
                  <a:cxn ang="0">
                    <a:pos x="67" y="144"/>
                  </a:cxn>
                  <a:cxn ang="0">
                    <a:pos x="82" y="140"/>
                  </a:cxn>
                  <a:cxn ang="0">
                    <a:pos x="87" y="135"/>
                  </a:cxn>
                  <a:cxn ang="0">
                    <a:pos x="96" y="135"/>
                  </a:cxn>
                  <a:cxn ang="0">
                    <a:pos x="101" y="130"/>
                  </a:cxn>
                  <a:cxn ang="0">
                    <a:pos x="106" y="130"/>
                  </a:cxn>
                  <a:cxn ang="0">
                    <a:pos x="91" y="120"/>
                  </a:cxn>
                  <a:cxn ang="0">
                    <a:pos x="82" y="106"/>
                  </a:cxn>
                  <a:cxn ang="0">
                    <a:pos x="67" y="87"/>
                  </a:cxn>
                  <a:cxn ang="0">
                    <a:pos x="58" y="68"/>
                  </a:cxn>
                  <a:cxn ang="0">
                    <a:pos x="43" y="53"/>
                  </a:cxn>
                  <a:cxn ang="0">
                    <a:pos x="34" y="34"/>
                  </a:cxn>
                  <a:cxn ang="0">
                    <a:pos x="24" y="15"/>
                  </a:cxn>
                  <a:cxn ang="0">
                    <a:pos x="15" y="0"/>
                  </a:cxn>
                  <a:cxn ang="0">
                    <a:pos x="15" y="0"/>
                  </a:cxn>
                  <a:cxn ang="0">
                    <a:pos x="15" y="5"/>
                  </a:cxn>
                  <a:cxn ang="0">
                    <a:pos x="10" y="5"/>
                  </a:cxn>
                  <a:cxn ang="0">
                    <a:pos x="10" y="10"/>
                  </a:cxn>
                  <a:cxn ang="0">
                    <a:pos x="5" y="20"/>
                  </a:cxn>
                  <a:cxn ang="0">
                    <a:pos x="5" y="29"/>
                  </a:cxn>
                  <a:cxn ang="0">
                    <a:pos x="0" y="39"/>
                  </a:cxn>
                  <a:cxn ang="0">
                    <a:pos x="0" y="53"/>
                  </a:cxn>
                </a:cxnLst>
                <a:rect l="0" t="0" r="r" b="b"/>
                <a:pathLst>
                  <a:path w="106" h="163">
                    <a:moveTo>
                      <a:pt x="0" y="53"/>
                    </a:moveTo>
                    <a:lnTo>
                      <a:pt x="0" y="96"/>
                    </a:lnTo>
                    <a:lnTo>
                      <a:pt x="5" y="130"/>
                    </a:lnTo>
                    <a:lnTo>
                      <a:pt x="15" y="149"/>
                    </a:lnTo>
                    <a:lnTo>
                      <a:pt x="24" y="159"/>
                    </a:lnTo>
                    <a:lnTo>
                      <a:pt x="34" y="163"/>
                    </a:lnTo>
                    <a:lnTo>
                      <a:pt x="39" y="163"/>
                    </a:lnTo>
                    <a:lnTo>
                      <a:pt x="43" y="163"/>
                    </a:lnTo>
                    <a:lnTo>
                      <a:pt x="48" y="159"/>
                    </a:lnTo>
                    <a:lnTo>
                      <a:pt x="53" y="154"/>
                    </a:lnTo>
                    <a:lnTo>
                      <a:pt x="63" y="149"/>
                    </a:lnTo>
                    <a:lnTo>
                      <a:pt x="67" y="144"/>
                    </a:lnTo>
                    <a:lnTo>
                      <a:pt x="82" y="140"/>
                    </a:lnTo>
                    <a:lnTo>
                      <a:pt x="87" y="135"/>
                    </a:lnTo>
                    <a:lnTo>
                      <a:pt x="96" y="135"/>
                    </a:lnTo>
                    <a:lnTo>
                      <a:pt x="101" y="130"/>
                    </a:lnTo>
                    <a:lnTo>
                      <a:pt x="106" y="130"/>
                    </a:lnTo>
                    <a:lnTo>
                      <a:pt x="91" y="120"/>
                    </a:lnTo>
                    <a:lnTo>
                      <a:pt x="82" y="106"/>
                    </a:lnTo>
                    <a:lnTo>
                      <a:pt x="67" y="87"/>
                    </a:lnTo>
                    <a:lnTo>
                      <a:pt x="58" y="68"/>
                    </a:lnTo>
                    <a:lnTo>
                      <a:pt x="43" y="53"/>
                    </a:lnTo>
                    <a:lnTo>
                      <a:pt x="34" y="34"/>
                    </a:lnTo>
                    <a:lnTo>
                      <a:pt x="24" y="15"/>
                    </a:lnTo>
                    <a:lnTo>
                      <a:pt x="15" y="0"/>
                    </a:lnTo>
                    <a:lnTo>
                      <a:pt x="15" y="0"/>
                    </a:lnTo>
                    <a:lnTo>
                      <a:pt x="15" y="5"/>
                    </a:lnTo>
                    <a:lnTo>
                      <a:pt x="10" y="5"/>
                    </a:lnTo>
                    <a:lnTo>
                      <a:pt x="10" y="10"/>
                    </a:lnTo>
                    <a:lnTo>
                      <a:pt x="5" y="20"/>
                    </a:lnTo>
                    <a:lnTo>
                      <a:pt x="5" y="29"/>
                    </a:lnTo>
                    <a:lnTo>
                      <a:pt x="0" y="39"/>
                    </a:lnTo>
                    <a:lnTo>
                      <a:pt x="0" y="53"/>
                    </a:lnTo>
                    <a:close/>
                  </a:path>
                </a:pathLst>
              </a:custGeom>
              <a:solidFill>
                <a:srgbClr val="BF8D6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63" name="Freeform 339"/>
              <p:cNvSpPr>
                <a:spLocks/>
              </p:cNvSpPr>
              <p:nvPr/>
            </p:nvSpPr>
            <p:spPr bwMode="auto">
              <a:xfrm>
                <a:off x="1268" y="10918"/>
                <a:ext cx="87" cy="130"/>
              </a:xfrm>
              <a:custGeom>
                <a:avLst/>
                <a:gdLst/>
                <a:ahLst/>
                <a:cxnLst>
                  <a:cxn ang="0">
                    <a:pos x="0" y="39"/>
                  </a:cxn>
                  <a:cxn ang="0">
                    <a:pos x="0" y="72"/>
                  </a:cxn>
                  <a:cxn ang="0">
                    <a:pos x="5" y="96"/>
                  </a:cxn>
                  <a:cxn ang="0">
                    <a:pos x="10" y="116"/>
                  </a:cxn>
                  <a:cxn ang="0">
                    <a:pos x="20" y="125"/>
                  </a:cxn>
                  <a:cxn ang="0">
                    <a:pos x="24" y="130"/>
                  </a:cxn>
                  <a:cxn ang="0">
                    <a:pos x="29" y="130"/>
                  </a:cxn>
                  <a:cxn ang="0">
                    <a:pos x="34" y="130"/>
                  </a:cxn>
                  <a:cxn ang="0">
                    <a:pos x="34" y="130"/>
                  </a:cxn>
                  <a:cxn ang="0">
                    <a:pos x="44" y="125"/>
                  </a:cxn>
                  <a:cxn ang="0">
                    <a:pos x="48" y="120"/>
                  </a:cxn>
                  <a:cxn ang="0">
                    <a:pos x="58" y="116"/>
                  </a:cxn>
                  <a:cxn ang="0">
                    <a:pos x="68" y="116"/>
                  </a:cxn>
                  <a:cxn ang="0">
                    <a:pos x="72" y="111"/>
                  </a:cxn>
                  <a:cxn ang="0">
                    <a:pos x="77" y="111"/>
                  </a:cxn>
                  <a:cxn ang="0">
                    <a:pos x="82" y="106"/>
                  </a:cxn>
                  <a:cxn ang="0">
                    <a:pos x="87" y="106"/>
                  </a:cxn>
                  <a:cxn ang="0">
                    <a:pos x="72" y="96"/>
                  </a:cxn>
                  <a:cxn ang="0">
                    <a:pos x="63" y="82"/>
                  </a:cxn>
                  <a:cxn ang="0">
                    <a:pos x="53" y="68"/>
                  </a:cxn>
                  <a:cxn ang="0">
                    <a:pos x="44" y="53"/>
                  </a:cxn>
                  <a:cxn ang="0">
                    <a:pos x="34" y="39"/>
                  </a:cxn>
                  <a:cxn ang="0">
                    <a:pos x="24" y="24"/>
                  </a:cxn>
                  <a:cxn ang="0">
                    <a:pos x="20" y="15"/>
                  </a:cxn>
                  <a:cxn ang="0">
                    <a:pos x="10" y="0"/>
                  </a:cxn>
                  <a:cxn ang="0">
                    <a:pos x="10" y="0"/>
                  </a:cxn>
                  <a:cxn ang="0">
                    <a:pos x="10" y="5"/>
                  </a:cxn>
                  <a:cxn ang="0">
                    <a:pos x="10" y="5"/>
                  </a:cxn>
                  <a:cxn ang="0">
                    <a:pos x="5" y="10"/>
                  </a:cxn>
                  <a:cxn ang="0">
                    <a:pos x="5" y="10"/>
                  </a:cxn>
                  <a:cxn ang="0">
                    <a:pos x="0" y="20"/>
                  </a:cxn>
                  <a:cxn ang="0">
                    <a:pos x="0" y="24"/>
                  </a:cxn>
                  <a:cxn ang="0">
                    <a:pos x="0" y="39"/>
                  </a:cxn>
                </a:cxnLst>
                <a:rect l="0" t="0" r="r" b="b"/>
                <a:pathLst>
                  <a:path w="87" h="130">
                    <a:moveTo>
                      <a:pt x="0" y="39"/>
                    </a:moveTo>
                    <a:lnTo>
                      <a:pt x="0" y="72"/>
                    </a:lnTo>
                    <a:lnTo>
                      <a:pt x="5" y="96"/>
                    </a:lnTo>
                    <a:lnTo>
                      <a:pt x="10" y="116"/>
                    </a:lnTo>
                    <a:lnTo>
                      <a:pt x="20" y="125"/>
                    </a:lnTo>
                    <a:lnTo>
                      <a:pt x="24" y="130"/>
                    </a:lnTo>
                    <a:lnTo>
                      <a:pt x="29" y="130"/>
                    </a:lnTo>
                    <a:lnTo>
                      <a:pt x="34" y="130"/>
                    </a:lnTo>
                    <a:lnTo>
                      <a:pt x="34" y="130"/>
                    </a:lnTo>
                    <a:lnTo>
                      <a:pt x="44" y="125"/>
                    </a:lnTo>
                    <a:lnTo>
                      <a:pt x="48" y="120"/>
                    </a:lnTo>
                    <a:lnTo>
                      <a:pt x="58" y="116"/>
                    </a:lnTo>
                    <a:lnTo>
                      <a:pt x="68" y="116"/>
                    </a:lnTo>
                    <a:lnTo>
                      <a:pt x="72" y="111"/>
                    </a:lnTo>
                    <a:lnTo>
                      <a:pt x="77" y="111"/>
                    </a:lnTo>
                    <a:lnTo>
                      <a:pt x="82" y="106"/>
                    </a:lnTo>
                    <a:lnTo>
                      <a:pt x="87" y="106"/>
                    </a:lnTo>
                    <a:lnTo>
                      <a:pt x="72" y="96"/>
                    </a:lnTo>
                    <a:lnTo>
                      <a:pt x="63" y="82"/>
                    </a:lnTo>
                    <a:lnTo>
                      <a:pt x="53" y="68"/>
                    </a:lnTo>
                    <a:lnTo>
                      <a:pt x="44" y="53"/>
                    </a:lnTo>
                    <a:lnTo>
                      <a:pt x="34" y="39"/>
                    </a:lnTo>
                    <a:lnTo>
                      <a:pt x="24" y="24"/>
                    </a:lnTo>
                    <a:lnTo>
                      <a:pt x="20" y="15"/>
                    </a:lnTo>
                    <a:lnTo>
                      <a:pt x="10" y="0"/>
                    </a:lnTo>
                    <a:lnTo>
                      <a:pt x="10" y="0"/>
                    </a:lnTo>
                    <a:lnTo>
                      <a:pt x="10" y="5"/>
                    </a:lnTo>
                    <a:lnTo>
                      <a:pt x="10" y="5"/>
                    </a:lnTo>
                    <a:lnTo>
                      <a:pt x="5" y="10"/>
                    </a:lnTo>
                    <a:lnTo>
                      <a:pt x="5" y="10"/>
                    </a:lnTo>
                    <a:lnTo>
                      <a:pt x="0" y="20"/>
                    </a:lnTo>
                    <a:lnTo>
                      <a:pt x="0" y="24"/>
                    </a:lnTo>
                    <a:lnTo>
                      <a:pt x="0" y="39"/>
                    </a:lnTo>
                    <a:close/>
                  </a:path>
                </a:pathLst>
              </a:custGeom>
              <a:solidFill>
                <a:srgbClr val="BA886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64" name="Freeform 340"/>
              <p:cNvSpPr>
                <a:spLocks/>
              </p:cNvSpPr>
              <p:nvPr/>
            </p:nvSpPr>
            <p:spPr bwMode="auto">
              <a:xfrm>
                <a:off x="1283" y="10942"/>
                <a:ext cx="72" cy="101"/>
              </a:xfrm>
              <a:custGeom>
                <a:avLst/>
                <a:gdLst/>
                <a:ahLst/>
                <a:cxnLst>
                  <a:cxn ang="0">
                    <a:pos x="0" y="20"/>
                  </a:cxn>
                  <a:cxn ang="0">
                    <a:pos x="5" y="44"/>
                  </a:cxn>
                  <a:cxn ang="0">
                    <a:pos x="5" y="68"/>
                  </a:cxn>
                  <a:cxn ang="0">
                    <a:pos x="9" y="77"/>
                  </a:cxn>
                  <a:cxn ang="0">
                    <a:pos x="19" y="87"/>
                  </a:cxn>
                  <a:cxn ang="0">
                    <a:pos x="24" y="96"/>
                  </a:cxn>
                  <a:cxn ang="0">
                    <a:pos x="29" y="96"/>
                  </a:cxn>
                  <a:cxn ang="0">
                    <a:pos x="29" y="101"/>
                  </a:cxn>
                  <a:cxn ang="0">
                    <a:pos x="29" y="101"/>
                  </a:cxn>
                  <a:cxn ang="0">
                    <a:pos x="38" y="96"/>
                  </a:cxn>
                  <a:cxn ang="0">
                    <a:pos x="43" y="92"/>
                  </a:cxn>
                  <a:cxn ang="0">
                    <a:pos x="48" y="92"/>
                  </a:cxn>
                  <a:cxn ang="0">
                    <a:pos x="57" y="87"/>
                  </a:cxn>
                  <a:cxn ang="0">
                    <a:pos x="62" y="87"/>
                  </a:cxn>
                  <a:cxn ang="0">
                    <a:pos x="67" y="82"/>
                  </a:cxn>
                  <a:cxn ang="0">
                    <a:pos x="67" y="82"/>
                  </a:cxn>
                  <a:cxn ang="0">
                    <a:pos x="72" y="82"/>
                  </a:cxn>
                  <a:cxn ang="0">
                    <a:pos x="57" y="72"/>
                  </a:cxn>
                  <a:cxn ang="0">
                    <a:pos x="53" y="63"/>
                  </a:cxn>
                  <a:cxn ang="0">
                    <a:pos x="43" y="48"/>
                  </a:cxn>
                  <a:cxn ang="0">
                    <a:pos x="33" y="39"/>
                  </a:cxn>
                  <a:cxn ang="0">
                    <a:pos x="29" y="29"/>
                  </a:cxn>
                  <a:cxn ang="0">
                    <a:pos x="24" y="20"/>
                  </a:cxn>
                  <a:cxn ang="0">
                    <a:pos x="19" y="10"/>
                  </a:cxn>
                  <a:cxn ang="0">
                    <a:pos x="14" y="0"/>
                  </a:cxn>
                  <a:cxn ang="0">
                    <a:pos x="14" y="0"/>
                  </a:cxn>
                  <a:cxn ang="0">
                    <a:pos x="9" y="0"/>
                  </a:cxn>
                  <a:cxn ang="0">
                    <a:pos x="9" y="5"/>
                  </a:cxn>
                  <a:cxn ang="0">
                    <a:pos x="5" y="5"/>
                  </a:cxn>
                  <a:cxn ang="0">
                    <a:pos x="5" y="5"/>
                  </a:cxn>
                  <a:cxn ang="0">
                    <a:pos x="5" y="10"/>
                  </a:cxn>
                  <a:cxn ang="0">
                    <a:pos x="0" y="15"/>
                  </a:cxn>
                  <a:cxn ang="0">
                    <a:pos x="0" y="20"/>
                  </a:cxn>
                </a:cxnLst>
                <a:rect l="0" t="0" r="r" b="b"/>
                <a:pathLst>
                  <a:path w="72" h="101">
                    <a:moveTo>
                      <a:pt x="0" y="20"/>
                    </a:moveTo>
                    <a:lnTo>
                      <a:pt x="5" y="44"/>
                    </a:lnTo>
                    <a:lnTo>
                      <a:pt x="5" y="68"/>
                    </a:lnTo>
                    <a:lnTo>
                      <a:pt x="9" y="77"/>
                    </a:lnTo>
                    <a:lnTo>
                      <a:pt x="19" y="87"/>
                    </a:lnTo>
                    <a:lnTo>
                      <a:pt x="24" y="96"/>
                    </a:lnTo>
                    <a:lnTo>
                      <a:pt x="29" y="96"/>
                    </a:lnTo>
                    <a:lnTo>
                      <a:pt x="29" y="101"/>
                    </a:lnTo>
                    <a:lnTo>
                      <a:pt x="29" y="101"/>
                    </a:lnTo>
                    <a:lnTo>
                      <a:pt x="38" y="96"/>
                    </a:lnTo>
                    <a:lnTo>
                      <a:pt x="43" y="92"/>
                    </a:lnTo>
                    <a:lnTo>
                      <a:pt x="48" y="92"/>
                    </a:lnTo>
                    <a:lnTo>
                      <a:pt x="57" y="87"/>
                    </a:lnTo>
                    <a:lnTo>
                      <a:pt x="62" y="87"/>
                    </a:lnTo>
                    <a:lnTo>
                      <a:pt x="67" y="82"/>
                    </a:lnTo>
                    <a:lnTo>
                      <a:pt x="67" y="82"/>
                    </a:lnTo>
                    <a:lnTo>
                      <a:pt x="72" y="82"/>
                    </a:lnTo>
                    <a:lnTo>
                      <a:pt x="57" y="72"/>
                    </a:lnTo>
                    <a:lnTo>
                      <a:pt x="53" y="63"/>
                    </a:lnTo>
                    <a:lnTo>
                      <a:pt x="43" y="48"/>
                    </a:lnTo>
                    <a:lnTo>
                      <a:pt x="33" y="39"/>
                    </a:lnTo>
                    <a:lnTo>
                      <a:pt x="29" y="29"/>
                    </a:lnTo>
                    <a:lnTo>
                      <a:pt x="24" y="20"/>
                    </a:lnTo>
                    <a:lnTo>
                      <a:pt x="19" y="10"/>
                    </a:lnTo>
                    <a:lnTo>
                      <a:pt x="14" y="0"/>
                    </a:lnTo>
                    <a:lnTo>
                      <a:pt x="14" y="0"/>
                    </a:lnTo>
                    <a:lnTo>
                      <a:pt x="9" y="0"/>
                    </a:lnTo>
                    <a:lnTo>
                      <a:pt x="9" y="5"/>
                    </a:lnTo>
                    <a:lnTo>
                      <a:pt x="5" y="5"/>
                    </a:lnTo>
                    <a:lnTo>
                      <a:pt x="5" y="5"/>
                    </a:lnTo>
                    <a:lnTo>
                      <a:pt x="5" y="10"/>
                    </a:lnTo>
                    <a:lnTo>
                      <a:pt x="0" y="15"/>
                    </a:lnTo>
                    <a:lnTo>
                      <a:pt x="0" y="20"/>
                    </a:lnTo>
                    <a:close/>
                  </a:path>
                </a:pathLst>
              </a:custGeom>
              <a:solidFill>
                <a:srgbClr val="B5866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65" name="Freeform 341"/>
              <p:cNvSpPr>
                <a:spLocks/>
              </p:cNvSpPr>
              <p:nvPr/>
            </p:nvSpPr>
            <p:spPr bwMode="auto">
              <a:xfrm>
                <a:off x="1302" y="10966"/>
                <a:ext cx="53" cy="68"/>
              </a:xfrm>
              <a:custGeom>
                <a:avLst/>
                <a:gdLst/>
                <a:ahLst/>
                <a:cxnLst>
                  <a:cxn ang="0">
                    <a:pos x="10" y="5"/>
                  </a:cxn>
                  <a:cxn ang="0">
                    <a:pos x="10" y="5"/>
                  </a:cxn>
                  <a:cxn ang="0">
                    <a:pos x="14" y="10"/>
                  </a:cxn>
                  <a:cxn ang="0">
                    <a:pos x="14" y="15"/>
                  </a:cxn>
                  <a:cxn ang="0">
                    <a:pos x="19" y="24"/>
                  </a:cxn>
                  <a:cxn ang="0">
                    <a:pos x="24" y="29"/>
                  </a:cxn>
                  <a:cxn ang="0">
                    <a:pos x="34" y="39"/>
                  </a:cxn>
                  <a:cxn ang="0">
                    <a:pos x="43" y="48"/>
                  </a:cxn>
                  <a:cxn ang="0">
                    <a:pos x="53" y="58"/>
                  </a:cxn>
                  <a:cxn ang="0">
                    <a:pos x="48" y="58"/>
                  </a:cxn>
                  <a:cxn ang="0">
                    <a:pos x="48" y="58"/>
                  </a:cxn>
                  <a:cxn ang="0">
                    <a:pos x="48" y="58"/>
                  </a:cxn>
                  <a:cxn ang="0">
                    <a:pos x="43" y="63"/>
                  </a:cxn>
                  <a:cxn ang="0">
                    <a:pos x="38" y="63"/>
                  </a:cxn>
                  <a:cxn ang="0">
                    <a:pos x="34" y="63"/>
                  </a:cxn>
                  <a:cxn ang="0">
                    <a:pos x="24" y="68"/>
                  </a:cxn>
                  <a:cxn ang="0">
                    <a:pos x="19" y="68"/>
                  </a:cxn>
                  <a:cxn ang="0">
                    <a:pos x="19" y="68"/>
                  </a:cxn>
                  <a:cxn ang="0">
                    <a:pos x="19" y="63"/>
                  </a:cxn>
                  <a:cxn ang="0">
                    <a:pos x="14" y="58"/>
                  </a:cxn>
                  <a:cxn ang="0">
                    <a:pos x="14" y="53"/>
                  </a:cxn>
                  <a:cxn ang="0">
                    <a:pos x="10" y="44"/>
                  </a:cxn>
                  <a:cxn ang="0">
                    <a:pos x="5" y="34"/>
                  </a:cxn>
                  <a:cxn ang="0">
                    <a:pos x="0" y="20"/>
                  </a:cxn>
                  <a:cxn ang="0">
                    <a:pos x="0" y="5"/>
                  </a:cxn>
                  <a:cxn ang="0">
                    <a:pos x="0" y="0"/>
                  </a:cxn>
                  <a:cxn ang="0">
                    <a:pos x="0" y="0"/>
                  </a:cxn>
                  <a:cxn ang="0">
                    <a:pos x="0" y="0"/>
                  </a:cxn>
                  <a:cxn ang="0">
                    <a:pos x="5" y="0"/>
                  </a:cxn>
                  <a:cxn ang="0">
                    <a:pos x="5" y="0"/>
                  </a:cxn>
                  <a:cxn ang="0">
                    <a:pos x="10" y="0"/>
                  </a:cxn>
                  <a:cxn ang="0">
                    <a:pos x="10" y="5"/>
                  </a:cxn>
                  <a:cxn ang="0">
                    <a:pos x="10" y="5"/>
                  </a:cxn>
                </a:cxnLst>
                <a:rect l="0" t="0" r="r" b="b"/>
                <a:pathLst>
                  <a:path w="53" h="68">
                    <a:moveTo>
                      <a:pt x="10" y="5"/>
                    </a:moveTo>
                    <a:lnTo>
                      <a:pt x="10" y="5"/>
                    </a:lnTo>
                    <a:lnTo>
                      <a:pt x="14" y="10"/>
                    </a:lnTo>
                    <a:lnTo>
                      <a:pt x="14" y="15"/>
                    </a:lnTo>
                    <a:lnTo>
                      <a:pt x="19" y="24"/>
                    </a:lnTo>
                    <a:lnTo>
                      <a:pt x="24" y="29"/>
                    </a:lnTo>
                    <a:lnTo>
                      <a:pt x="34" y="39"/>
                    </a:lnTo>
                    <a:lnTo>
                      <a:pt x="43" y="48"/>
                    </a:lnTo>
                    <a:lnTo>
                      <a:pt x="53" y="58"/>
                    </a:lnTo>
                    <a:lnTo>
                      <a:pt x="48" y="58"/>
                    </a:lnTo>
                    <a:lnTo>
                      <a:pt x="48" y="58"/>
                    </a:lnTo>
                    <a:lnTo>
                      <a:pt x="48" y="58"/>
                    </a:lnTo>
                    <a:lnTo>
                      <a:pt x="43" y="63"/>
                    </a:lnTo>
                    <a:lnTo>
                      <a:pt x="38" y="63"/>
                    </a:lnTo>
                    <a:lnTo>
                      <a:pt x="34" y="63"/>
                    </a:lnTo>
                    <a:lnTo>
                      <a:pt x="24" y="68"/>
                    </a:lnTo>
                    <a:lnTo>
                      <a:pt x="19" y="68"/>
                    </a:lnTo>
                    <a:lnTo>
                      <a:pt x="19" y="68"/>
                    </a:lnTo>
                    <a:lnTo>
                      <a:pt x="19" y="63"/>
                    </a:lnTo>
                    <a:lnTo>
                      <a:pt x="14" y="58"/>
                    </a:lnTo>
                    <a:lnTo>
                      <a:pt x="14" y="53"/>
                    </a:lnTo>
                    <a:lnTo>
                      <a:pt x="10" y="44"/>
                    </a:lnTo>
                    <a:lnTo>
                      <a:pt x="5" y="34"/>
                    </a:lnTo>
                    <a:lnTo>
                      <a:pt x="0" y="20"/>
                    </a:lnTo>
                    <a:lnTo>
                      <a:pt x="0" y="5"/>
                    </a:lnTo>
                    <a:lnTo>
                      <a:pt x="0" y="0"/>
                    </a:lnTo>
                    <a:lnTo>
                      <a:pt x="0" y="0"/>
                    </a:lnTo>
                    <a:lnTo>
                      <a:pt x="0" y="0"/>
                    </a:lnTo>
                    <a:lnTo>
                      <a:pt x="5" y="0"/>
                    </a:lnTo>
                    <a:lnTo>
                      <a:pt x="5" y="0"/>
                    </a:lnTo>
                    <a:lnTo>
                      <a:pt x="10" y="0"/>
                    </a:lnTo>
                    <a:lnTo>
                      <a:pt x="10" y="5"/>
                    </a:lnTo>
                    <a:lnTo>
                      <a:pt x="10" y="5"/>
                    </a:lnTo>
                    <a:close/>
                  </a:path>
                </a:pathLst>
              </a:custGeom>
              <a:solidFill>
                <a:srgbClr val="B1836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66" name="Freeform 342"/>
              <p:cNvSpPr>
                <a:spLocks/>
              </p:cNvSpPr>
              <p:nvPr/>
            </p:nvSpPr>
            <p:spPr bwMode="auto">
              <a:xfrm>
                <a:off x="1254" y="10986"/>
                <a:ext cx="691" cy="163"/>
              </a:xfrm>
              <a:custGeom>
                <a:avLst/>
                <a:gdLst/>
                <a:ahLst/>
                <a:cxnLst>
                  <a:cxn ang="0">
                    <a:pos x="576" y="14"/>
                  </a:cxn>
                  <a:cxn ang="0">
                    <a:pos x="566" y="19"/>
                  </a:cxn>
                  <a:cxn ang="0">
                    <a:pos x="552" y="19"/>
                  </a:cxn>
                  <a:cxn ang="0">
                    <a:pos x="528" y="24"/>
                  </a:cxn>
                  <a:cxn ang="0">
                    <a:pos x="499" y="24"/>
                  </a:cxn>
                  <a:cxn ang="0">
                    <a:pos x="465" y="28"/>
                  </a:cxn>
                  <a:cxn ang="0">
                    <a:pos x="432" y="33"/>
                  </a:cxn>
                  <a:cxn ang="0">
                    <a:pos x="403" y="33"/>
                  </a:cxn>
                  <a:cxn ang="0">
                    <a:pos x="379" y="33"/>
                  </a:cxn>
                  <a:cxn ang="0">
                    <a:pos x="350" y="33"/>
                  </a:cxn>
                  <a:cxn ang="0">
                    <a:pos x="317" y="33"/>
                  </a:cxn>
                  <a:cxn ang="0">
                    <a:pos x="273" y="33"/>
                  </a:cxn>
                  <a:cxn ang="0">
                    <a:pos x="230" y="38"/>
                  </a:cxn>
                  <a:cxn ang="0">
                    <a:pos x="187" y="38"/>
                  </a:cxn>
                  <a:cxn ang="0">
                    <a:pos x="149" y="43"/>
                  </a:cxn>
                  <a:cxn ang="0">
                    <a:pos x="120" y="43"/>
                  </a:cxn>
                  <a:cxn ang="0">
                    <a:pos x="101" y="48"/>
                  </a:cxn>
                  <a:cxn ang="0">
                    <a:pos x="86" y="52"/>
                  </a:cxn>
                  <a:cxn ang="0">
                    <a:pos x="72" y="57"/>
                  </a:cxn>
                  <a:cxn ang="0">
                    <a:pos x="58" y="67"/>
                  </a:cxn>
                  <a:cxn ang="0">
                    <a:pos x="43" y="71"/>
                  </a:cxn>
                  <a:cxn ang="0">
                    <a:pos x="34" y="81"/>
                  </a:cxn>
                  <a:cxn ang="0">
                    <a:pos x="24" y="95"/>
                  </a:cxn>
                  <a:cxn ang="0">
                    <a:pos x="14" y="105"/>
                  </a:cxn>
                  <a:cxn ang="0">
                    <a:pos x="5" y="119"/>
                  </a:cxn>
                  <a:cxn ang="0">
                    <a:pos x="0" y="129"/>
                  </a:cxn>
                  <a:cxn ang="0">
                    <a:pos x="5" y="143"/>
                  </a:cxn>
                  <a:cxn ang="0">
                    <a:pos x="14" y="153"/>
                  </a:cxn>
                  <a:cxn ang="0">
                    <a:pos x="34" y="158"/>
                  </a:cxn>
                  <a:cxn ang="0">
                    <a:pos x="62" y="163"/>
                  </a:cxn>
                  <a:cxn ang="0">
                    <a:pos x="101" y="163"/>
                  </a:cxn>
                  <a:cxn ang="0">
                    <a:pos x="149" y="158"/>
                  </a:cxn>
                  <a:cxn ang="0">
                    <a:pos x="206" y="153"/>
                  </a:cxn>
                  <a:cxn ang="0">
                    <a:pos x="273" y="143"/>
                  </a:cxn>
                  <a:cxn ang="0">
                    <a:pos x="341" y="134"/>
                  </a:cxn>
                  <a:cxn ang="0">
                    <a:pos x="408" y="119"/>
                  </a:cxn>
                  <a:cxn ang="0">
                    <a:pos x="470" y="100"/>
                  </a:cxn>
                  <a:cxn ang="0">
                    <a:pos x="532" y="86"/>
                  </a:cxn>
                  <a:cxn ang="0">
                    <a:pos x="585" y="67"/>
                  </a:cxn>
                  <a:cxn ang="0">
                    <a:pos x="633" y="48"/>
                  </a:cxn>
                  <a:cxn ang="0">
                    <a:pos x="667" y="28"/>
                  </a:cxn>
                  <a:cxn ang="0">
                    <a:pos x="681" y="19"/>
                  </a:cxn>
                  <a:cxn ang="0">
                    <a:pos x="686" y="9"/>
                  </a:cxn>
                  <a:cxn ang="0">
                    <a:pos x="691" y="4"/>
                  </a:cxn>
                  <a:cxn ang="0">
                    <a:pos x="691" y="4"/>
                  </a:cxn>
                  <a:cxn ang="0">
                    <a:pos x="676" y="0"/>
                  </a:cxn>
                  <a:cxn ang="0">
                    <a:pos x="652" y="0"/>
                  </a:cxn>
                  <a:cxn ang="0">
                    <a:pos x="624" y="4"/>
                  </a:cxn>
                  <a:cxn ang="0">
                    <a:pos x="600" y="9"/>
                  </a:cxn>
                  <a:cxn ang="0">
                    <a:pos x="580" y="14"/>
                  </a:cxn>
                  <a:cxn ang="0">
                    <a:pos x="576" y="14"/>
                  </a:cxn>
                </a:cxnLst>
                <a:rect l="0" t="0" r="r" b="b"/>
                <a:pathLst>
                  <a:path w="691" h="163">
                    <a:moveTo>
                      <a:pt x="576" y="14"/>
                    </a:moveTo>
                    <a:lnTo>
                      <a:pt x="566" y="19"/>
                    </a:lnTo>
                    <a:lnTo>
                      <a:pt x="552" y="19"/>
                    </a:lnTo>
                    <a:lnTo>
                      <a:pt x="528" y="24"/>
                    </a:lnTo>
                    <a:lnTo>
                      <a:pt x="499" y="24"/>
                    </a:lnTo>
                    <a:lnTo>
                      <a:pt x="465" y="28"/>
                    </a:lnTo>
                    <a:lnTo>
                      <a:pt x="432" y="33"/>
                    </a:lnTo>
                    <a:lnTo>
                      <a:pt x="403" y="33"/>
                    </a:lnTo>
                    <a:lnTo>
                      <a:pt x="379" y="33"/>
                    </a:lnTo>
                    <a:lnTo>
                      <a:pt x="350" y="33"/>
                    </a:lnTo>
                    <a:lnTo>
                      <a:pt x="317" y="33"/>
                    </a:lnTo>
                    <a:lnTo>
                      <a:pt x="273" y="33"/>
                    </a:lnTo>
                    <a:lnTo>
                      <a:pt x="230" y="38"/>
                    </a:lnTo>
                    <a:lnTo>
                      <a:pt x="187" y="38"/>
                    </a:lnTo>
                    <a:lnTo>
                      <a:pt x="149" y="43"/>
                    </a:lnTo>
                    <a:lnTo>
                      <a:pt x="120" y="43"/>
                    </a:lnTo>
                    <a:lnTo>
                      <a:pt x="101" y="48"/>
                    </a:lnTo>
                    <a:lnTo>
                      <a:pt x="86" y="52"/>
                    </a:lnTo>
                    <a:lnTo>
                      <a:pt x="72" y="57"/>
                    </a:lnTo>
                    <a:lnTo>
                      <a:pt x="58" y="67"/>
                    </a:lnTo>
                    <a:lnTo>
                      <a:pt x="43" y="71"/>
                    </a:lnTo>
                    <a:lnTo>
                      <a:pt x="34" y="81"/>
                    </a:lnTo>
                    <a:lnTo>
                      <a:pt x="24" y="95"/>
                    </a:lnTo>
                    <a:lnTo>
                      <a:pt x="14" y="105"/>
                    </a:lnTo>
                    <a:lnTo>
                      <a:pt x="5" y="119"/>
                    </a:lnTo>
                    <a:lnTo>
                      <a:pt x="0" y="129"/>
                    </a:lnTo>
                    <a:lnTo>
                      <a:pt x="5" y="143"/>
                    </a:lnTo>
                    <a:lnTo>
                      <a:pt x="14" y="153"/>
                    </a:lnTo>
                    <a:lnTo>
                      <a:pt x="34" y="158"/>
                    </a:lnTo>
                    <a:lnTo>
                      <a:pt x="62" y="163"/>
                    </a:lnTo>
                    <a:lnTo>
                      <a:pt x="101" y="163"/>
                    </a:lnTo>
                    <a:lnTo>
                      <a:pt x="149" y="158"/>
                    </a:lnTo>
                    <a:lnTo>
                      <a:pt x="206" y="153"/>
                    </a:lnTo>
                    <a:lnTo>
                      <a:pt x="273" y="143"/>
                    </a:lnTo>
                    <a:lnTo>
                      <a:pt x="341" y="134"/>
                    </a:lnTo>
                    <a:lnTo>
                      <a:pt x="408" y="119"/>
                    </a:lnTo>
                    <a:lnTo>
                      <a:pt x="470" y="100"/>
                    </a:lnTo>
                    <a:lnTo>
                      <a:pt x="532" y="86"/>
                    </a:lnTo>
                    <a:lnTo>
                      <a:pt x="585" y="67"/>
                    </a:lnTo>
                    <a:lnTo>
                      <a:pt x="633" y="48"/>
                    </a:lnTo>
                    <a:lnTo>
                      <a:pt x="667" y="28"/>
                    </a:lnTo>
                    <a:lnTo>
                      <a:pt x="681" y="19"/>
                    </a:lnTo>
                    <a:lnTo>
                      <a:pt x="686" y="9"/>
                    </a:lnTo>
                    <a:lnTo>
                      <a:pt x="691" y="4"/>
                    </a:lnTo>
                    <a:lnTo>
                      <a:pt x="691" y="4"/>
                    </a:lnTo>
                    <a:lnTo>
                      <a:pt x="676" y="0"/>
                    </a:lnTo>
                    <a:lnTo>
                      <a:pt x="652" y="0"/>
                    </a:lnTo>
                    <a:lnTo>
                      <a:pt x="624" y="4"/>
                    </a:lnTo>
                    <a:lnTo>
                      <a:pt x="600" y="9"/>
                    </a:lnTo>
                    <a:lnTo>
                      <a:pt x="580" y="14"/>
                    </a:lnTo>
                    <a:lnTo>
                      <a:pt x="576" y="14"/>
                    </a:lnTo>
                    <a:close/>
                  </a:path>
                </a:pathLst>
              </a:custGeom>
              <a:solidFill>
                <a:srgbClr val="C891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67" name="Freeform 343"/>
              <p:cNvSpPr>
                <a:spLocks/>
              </p:cNvSpPr>
              <p:nvPr/>
            </p:nvSpPr>
            <p:spPr bwMode="auto">
              <a:xfrm>
                <a:off x="1273" y="10990"/>
                <a:ext cx="643" cy="144"/>
              </a:xfrm>
              <a:custGeom>
                <a:avLst/>
                <a:gdLst/>
                <a:ahLst/>
                <a:cxnLst>
                  <a:cxn ang="0">
                    <a:pos x="5" y="106"/>
                  </a:cxn>
                  <a:cxn ang="0">
                    <a:pos x="0" y="115"/>
                  </a:cxn>
                  <a:cxn ang="0">
                    <a:pos x="5" y="125"/>
                  </a:cxn>
                  <a:cxn ang="0">
                    <a:pos x="15" y="135"/>
                  </a:cxn>
                  <a:cxn ang="0">
                    <a:pos x="29" y="139"/>
                  </a:cxn>
                  <a:cxn ang="0">
                    <a:pos x="53" y="144"/>
                  </a:cxn>
                  <a:cxn ang="0">
                    <a:pos x="86" y="144"/>
                  </a:cxn>
                  <a:cxn ang="0">
                    <a:pos x="130" y="139"/>
                  </a:cxn>
                  <a:cxn ang="0">
                    <a:pos x="178" y="135"/>
                  </a:cxn>
                  <a:cxn ang="0">
                    <a:pos x="235" y="125"/>
                  </a:cxn>
                  <a:cxn ang="0">
                    <a:pos x="302" y="115"/>
                  </a:cxn>
                  <a:cxn ang="0">
                    <a:pos x="365" y="106"/>
                  </a:cxn>
                  <a:cxn ang="0">
                    <a:pos x="432" y="91"/>
                  </a:cxn>
                  <a:cxn ang="0">
                    <a:pos x="489" y="72"/>
                  </a:cxn>
                  <a:cxn ang="0">
                    <a:pos x="542" y="58"/>
                  </a:cxn>
                  <a:cxn ang="0">
                    <a:pos x="590" y="44"/>
                  </a:cxn>
                  <a:cxn ang="0">
                    <a:pos x="624" y="24"/>
                  </a:cxn>
                  <a:cxn ang="0">
                    <a:pos x="643" y="10"/>
                  </a:cxn>
                  <a:cxn ang="0">
                    <a:pos x="643" y="5"/>
                  </a:cxn>
                  <a:cxn ang="0">
                    <a:pos x="629" y="0"/>
                  </a:cxn>
                  <a:cxn ang="0">
                    <a:pos x="609" y="0"/>
                  </a:cxn>
                  <a:cxn ang="0">
                    <a:pos x="585" y="5"/>
                  </a:cxn>
                  <a:cxn ang="0">
                    <a:pos x="566" y="10"/>
                  </a:cxn>
                  <a:cxn ang="0">
                    <a:pos x="552" y="15"/>
                  </a:cxn>
                  <a:cxn ang="0">
                    <a:pos x="542" y="15"/>
                  </a:cxn>
                  <a:cxn ang="0">
                    <a:pos x="537" y="15"/>
                  </a:cxn>
                  <a:cxn ang="0">
                    <a:pos x="523" y="20"/>
                  </a:cxn>
                  <a:cxn ang="0">
                    <a:pos x="499" y="20"/>
                  </a:cxn>
                  <a:cxn ang="0">
                    <a:pos x="470" y="24"/>
                  </a:cxn>
                  <a:cxn ang="0">
                    <a:pos x="437" y="24"/>
                  </a:cxn>
                  <a:cxn ang="0">
                    <a:pos x="408" y="29"/>
                  </a:cxn>
                  <a:cxn ang="0">
                    <a:pos x="379" y="29"/>
                  </a:cxn>
                  <a:cxn ang="0">
                    <a:pos x="360" y="29"/>
                  </a:cxn>
                  <a:cxn ang="0">
                    <a:pos x="331" y="34"/>
                  </a:cxn>
                  <a:cxn ang="0">
                    <a:pos x="298" y="34"/>
                  </a:cxn>
                  <a:cxn ang="0">
                    <a:pos x="259" y="34"/>
                  </a:cxn>
                  <a:cxn ang="0">
                    <a:pos x="216" y="34"/>
                  </a:cxn>
                  <a:cxn ang="0">
                    <a:pos x="173" y="34"/>
                  </a:cxn>
                  <a:cxn ang="0">
                    <a:pos x="134" y="39"/>
                  </a:cxn>
                  <a:cxn ang="0">
                    <a:pos x="101" y="39"/>
                  </a:cxn>
                  <a:cxn ang="0">
                    <a:pos x="86" y="44"/>
                  </a:cxn>
                  <a:cxn ang="0">
                    <a:pos x="72" y="48"/>
                  </a:cxn>
                  <a:cxn ang="0">
                    <a:pos x="63" y="53"/>
                  </a:cxn>
                  <a:cxn ang="0">
                    <a:pos x="48" y="58"/>
                  </a:cxn>
                  <a:cxn ang="0">
                    <a:pos x="39" y="67"/>
                  </a:cxn>
                  <a:cxn ang="0">
                    <a:pos x="29" y="72"/>
                  </a:cxn>
                  <a:cxn ang="0">
                    <a:pos x="19" y="82"/>
                  </a:cxn>
                  <a:cxn ang="0">
                    <a:pos x="10" y="96"/>
                  </a:cxn>
                  <a:cxn ang="0">
                    <a:pos x="5" y="106"/>
                  </a:cxn>
                </a:cxnLst>
                <a:rect l="0" t="0" r="r" b="b"/>
                <a:pathLst>
                  <a:path w="643" h="144">
                    <a:moveTo>
                      <a:pt x="5" y="106"/>
                    </a:moveTo>
                    <a:lnTo>
                      <a:pt x="0" y="115"/>
                    </a:lnTo>
                    <a:lnTo>
                      <a:pt x="5" y="125"/>
                    </a:lnTo>
                    <a:lnTo>
                      <a:pt x="15" y="135"/>
                    </a:lnTo>
                    <a:lnTo>
                      <a:pt x="29" y="139"/>
                    </a:lnTo>
                    <a:lnTo>
                      <a:pt x="53" y="144"/>
                    </a:lnTo>
                    <a:lnTo>
                      <a:pt x="86" y="144"/>
                    </a:lnTo>
                    <a:lnTo>
                      <a:pt x="130" y="139"/>
                    </a:lnTo>
                    <a:lnTo>
                      <a:pt x="178" y="135"/>
                    </a:lnTo>
                    <a:lnTo>
                      <a:pt x="235" y="125"/>
                    </a:lnTo>
                    <a:lnTo>
                      <a:pt x="302" y="115"/>
                    </a:lnTo>
                    <a:lnTo>
                      <a:pt x="365" y="106"/>
                    </a:lnTo>
                    <a:lnTo>
                      <a:pt x="432" y="91"/>
                    </a:lnTo>
                    <a:lnTo>
                      <a:pt x="489" y="72"/>
                    </a:lnTo>
                    <a:lnTo>
                      <a:pt x="542" y="58"/>
                    </a:lnTo>
                    <a:lnTo>
                      <a:pt x="590" y="44"/>
                    </a:lnTo>
                    <a:lnTo>
                      <a:pt x="624" y="24"/>
                    </a:lnTo>
                    <a:lnTo>
                      <a:pt x="643" y="10"/>
                    </a:lnTo>
                    <a:lnTo>
                      <a:pt x="643" y="5"/>
                    </a:lnTo>
                    <a:lnTo>
                      <a:pt x="629" y="0"/>
                    </a:lnTo>
                    <a:lnTo>
                      <a:pt x="609" y="0"/>
                    </a:lnTo>
                    <a:lnTo>
                      <a:pt x="585" y="5"/>
                    </a:lnTo>
                    <a:lnTo>
                      <a:pt x="566" y="10"/>
                    </a:lnTo>
                    <a:lnTo>
                      <a:pt x="552" y="15"/>
                    </a:lnTo>
                    <a:lnTo>
                      <a:pt x="542" y="15"/>
                    </a:lnTo>
                    <a:lnTo>
                      <a:pt x="537" y="15"/>
                    </a:lnTo>
                    <a:lnTo>
                      <a:pt x="523" y="20"/>
                    </a:lnTo>
                    <a:lnTo>
                      <a:pt x="499" y="20"/>
                    </a:lnTo>
                    <a:lnTo>
                      <a:pt x="470" y="24"/>
                    </a:lnTo>
                    <a:lnTo>
                      <a:pt x="437" y="24"/>
                    </a:lnTo>
                    <a:lnTo>
                      <a:pt x="408" y="29"/>
                    </a:lnTo>
                    <a:lnTo>
                      <a:pt x="379" y="29"/>
                    </a:lnTo>
                    <a:lnTo>
                      <a:pt x="360" y="29"/>
                    </a:lnTo>
                    <a:lnTo>
                      <a:pt x="331" y="34"/>
                    </a:lnTo>
                    <a:lnTo>
                      <a:pt x="298" y="34"/>
                    </a:lnTo>
                    <a:lnTo>
                      <a:pt x="259" y="34"/>
                    </a:lnTo>
                    <a:lnTo>
                      <a:pt x="216" y="34"/>
                    </a:lnTo>
                    <a:lnTo>
                      <a:pt x="173" y="34"/>
                    </a:lnTo>
                    <a:lnTo>
                      <a:pt x="134" y="39"/>
                    </a:lnTo>
                    <a:lnTo>
                      <a:pt x="101" y="39"/>
                    </a:lnTo>
                    <a:lnTo>
                      <a:pt x="86" y="44"/>
                    </a:lnTo>
                    <a:lnTo>
                      <a:pt x="72" y="48"/>
                    </a:lnTo>
                    <a:lnTo>
                      <a:pt x="63" y="53"/>
                    </a:lnTo>
                    <a:lnTo>
                      <a:pt x="48" y="58"/>
                    </a:lnTo>
                    <a:lnTo>
                      <a:pt x="39" y="67"/>
                    </a:lnTo>
                    <a:lnTo>
                      <a:pt x="29" y="72"/>
                    </a:lnTo>
                    <a:lnTo>
                      <a:pt x="19" y="82"/>
                    </a:lnTo>
                    <a:lnTo>
                      <a:pt x="10" y="96"/>
                    </a:lnTo>
                    <a:lnTo>
                      <a:pt x="5" y="106"/>
                    </a:lnTo>
                    <a:close/>
                  </a:path>
                </a:pathLst>
              </a:custGeom>
              <a:solidFill>
                <a:srgbClr val="CD947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68" name="Freeform 344"/>
              <p:cNvSpPr>
                <a:spLocks/>
              </p:cNvSpPr>
              <p:nvPr/>
            </p:nvSpPr>
            <p:spPr bwMode="auto">
              <a:xfrm>
                <a:off x="1292" y="10995"/>
                <a:ext cx="595" cy="125"/>
              </a:xfrm>
              <a:custGeom>
                <a:avLst/>
                <a:gdLst/>
                <a:ahLst/>
                <a:cxnLst>
                  <a:cxn ang="0">
                    <a:pos x="0" y="91"/>
                  </a:cxn>
                  <a:cxn ang="0">
                    <a:pos x="0" y="101"/>
                  </a:cxn>
                  <a:cxn ang="0">
                    <a:pos x="0" y="110"/>
                  </a:cxn>
                  <a:cxn ang="0">
                    <a:pos x="10" y="115"/>
                  </a:cxn>
                  <a:cxn ang="0">
                    <a:pos x="24" y="120"/>
                  </a:cxn>
                  <a:cxn ang="0">
                    <a:pos x="44" y="125"/>
                  </a:cxn>
                  <a:cxn ang="0">
                    <a:pos x="72" y="125"/>
                  </a:cxn>
                  <a:cxn ang="0">
                    <a:pos x="106" y="120"/>
                  </a:cxn>
                  <a:cxn ang="0">
                    <a:pos x="149" y="115"/>
                  </a:cxn>
                  <a:cxn ang="0">
                    <a:pos x="202" y="110"/>
                  </a:cxn>
                  <a:cxn ang="0">
                    <a:pos x="259" y="101"/>
                  </a:cxn>
                  <a:cxn ang="0">
                    <a:pos x="322" y="91"/>
                  </a:cxn>
                  <a:cxn ang="0">
                    <a:pos x="389" y="77"/>
                  </a:cxn>
                  <a:cxn ang="0">
                    <a:pos x="451" y="62"/>
                  </a:cxn>
                  <a:cxn ang="0">
                    <a:pos x="504" y="48"/>
                  </a:cxn>
                  <a:cxn ang="0">
                    <a:pos x="547" y="34"/>
                  </a:cxn>
                  <a:cxn ang="0">
                    <a:pos x="581" y="19"/>
                  </a:cxn>
                  <a:cxn ang="0">
                    <a:pos x="595" y="10"/>
                  </a:cxn>
                  <a:cxn ang="0">
                    <a:pos x="595" y="5"/>
                  </a:cxn>
                  <a:cxn ang="0">
                    <a:pos x="586" y="0"/>
                  </a:cxn>
                  <a:cxn ang="0">
                    <a:pos x="571" y="5"/>
                  </a:cxn>
                  <a:cxn ang="0">
                    <a:pos x="552" y="5"/>
                  </a:cxn>
                  <a:cxn ang="0">
                    <a:pos x="533" y="10"/>
                  </a:cxn>
                  <a:cxn ang="0">
                    <a:pos x="518" y="15"/>
                  </a:cxn>
                  <a:cxn ang="0">
                    <a:pos x="514" y="15"/>
                  </a:cxn>
                  <a:cxn ang="0">
                    <a:pos x="509" y="15"/>
                  </a:cxn>
                  <a:cxn ang="0">
                    <a:pos x="490" y="15"/>
                  </a:cxn>
                  <a:cxn ang="0">
                    <a:pos x="470" y="19"/>
                  </a:cxn>
                  <a:cxn ang="0">
                    <a:pos x="442" y="19"/>
                  </a:cxn>
                  <a:cxn ang="0">
                    <a:pos x="413" y="24"/>
                  </a:cxn>
                  <a:cxn ang="0">
                    <a:pos x="384" y="24"/>
                  </a:cxn>
                  <a:cxn ang="0">
                    <a:pos x="360" y="29"/>
                  </a:cxn>
                  <a:cxn ang="0">
                    <a:pos x="341" y="29"/>
                  </a:cxn>
                  <a:cxn ang="0">
                    <a:pos x="317" y="29"/>
                  </a:cxn>
                  <a:cxn ang="0">
                    <a:pos x="283" y="29"/>
                  </a:cxn>
                  <a:cxn ang="0">
                    <a:pos x="240" y="29"/>
                  </a:cxn>
                  <a:cxn ang="0">
                    <a:pos x="197" y="29"/>
                  </a:cxn>
                  <a:cxn ang="0">
                    <a:pos x="154" y="34"/>
                  </a:cxn>
                  <a:cxn ang="0">
                    <a:pos x="115" y="34"/>
                  </a:cxn>
                  <a:cxn ang="0">
                    <a:pos x="87" y="39"/>
                  </a:cxn>
                  <a:cxn ang="0">
                    <a:pos x="72" y="39"/>
                  </a:cxn>
                  <a:cxn ang="0">
                    <a:pos x="58" y="43"/>
                  </a:cxn>
                  <a:cxn ang="0">
                    <a:pos x="48" y="48"/>
                  </a:cxn>
                  <a:cxn ang="0">
                    <a:pos x="39" y="53"/>
                  </a:cxn>
                  <a:cxn ang="0">
                    <a:pos x="29" y="58"/>
                  </a:cxn>
                  <a:cxn ang="0">
                    <a:pos x="24" y="67"/>
                  </a:cxn>
                  <a:cxn ang="0">
                    <a:pos x="15" y="72"/>
                  </a:cxn>
                  <a:cxn ang="0">
                    <a:pos x="10" y="82"/>
                  </a:cxn>
                  <a:cxn ang="0">
                    <a:pos x="0" y="91"/>
                  </a:cxn>
                </a:cxnLst>
                <a:rect l="0" t="0" r="r" b="b"/>
                <a:pathLst>
                  <a:path w="595" h="125">
                    <a:moveTo>
                      <a:pt x="0" y="91"/>
                    </a:moveTo>
                    <a:lnTo>
                      <a:pt x="0" y="101"/>
                    </a:lnTo>
                    <a:lnTo>
                      <a:pt x="0" y="110"/>
                    </a:lnTo>
                    <a:lnTo>
                      <a:pt x="10" y="115"/>
                    </a:lnTo>
                    <a:lnTo>
                      <a:pt x="24" y="120"/>
                    </a:lnTo>
                    <a:lnTo>
                      <a:pt x="44" y="125"/>
                    </a:lnTo>
                    <a:lnTo>
                      <a:pt x="72" y="125"/>
                    </a:lnTo>
                    <a:lnTo>
                      <a:pt x="106" y="120"/>
                    </a:lnTo>
                    <a:lnTo>
                      <a:pt x="149" y="115"/>
                    </a:lnTo>
                    <a:lnTo>
                      <a:pt x="202" y="110"/>
                    </a:lnTo>
                    <a:lnTo>
                      <a:pt x="259" y="101"/>
                    </a:lnTo>
                    <a:lnTo>
                      <a:pt x="322" y="91"/>
                    </a:lnTo>
                    <a:lnTo>
                      <a:pt x="389" y="77"/>
                    </a:lnTo>
                    <a:lnTo>
                      <a:pt x="451" y="62"/>
                    </a:lnTo>
                    <a:lnTo>
                      <a:pt x="504" y="48"/>
                    </a:lnTo>
                    <a:lnTo>
                      <a:pt x="547" y="34"/>
                    </a:lnTo>
                    <a:lnTo>
                      <a:pt x="581" y="19"/>
                    </a:lnTo>
                    <a:lnTo>
                      <a:pt x="595" y="10"/>
                    </a:lnTo>
                    <a:lnTo>
                      <a:pt x="595" y="5"/>
                    </a:lnTo>
                    <a:lnTo>
                      <a:pt x="586" y="0"/>
                    </a:lnTo>
                    <a:lnTo>
                      <a:pt x="571" y="5"/>
                    </a:lnTo>
                    <a:lnTo>
                      <a:pt x="552" y="5"/>
                    </a:lnTo>
                    <a:lnTo>
                      <a:pt x="533" y="10"/>
                    </a:lnTo>
                    <a:lnTo>
                      <a:pt x="518" y="15"/>
                    </a:lnTo>
                    <a:lnTo>
                      <a:pt x="514" y="15"/>
                    </a:lnTo>
                    <a:lnTo>
                      <a:pt x="509" y="15"/>
                    </a:lnTo>
                    <a:lnTo>
                      <a:pt x="490" y="15"/>
                    </a:lnTo>
                    <a:lnTo>
                      <a:pt x="470" y="19"/>
                    </a:lnTo>
                    <a:lnTo>
                      <a:pt x="442" y="19"/>
                    </a:lnTo>
                    <a:lnTo>
                      <a:pt x="413" y="24"/>
                    </a:lnTo>
                    <a:lnTo>
                      <a:pt x="384" y="24"/>
                    </a:lnTo>
                    <a:lnTo>
                      <a:pt x="360" y="29"/>
                    </a:lnTo>
                    <a:lnTo>
                      <a:pt x="341" y="29"/>
                    </a:lnTo>
                    <a:lnTo>
                      <a:pt x="317" y="29"/>
                    </a:lnTo>
                    <a:lnTo>
                      <a:pt x="283" y="29"/>
                    </a:lnTo>
                    <a:lnTo>
                      <a:pt x="240" y="29"/>
                    </a:lnTo>
                    <a:lnTo>
                      <a:pt x="197" y="29"/>
                    </a:lnTo>
                    <a:lnTo>
                      <a:pt x="154" y="34"/>
                    </a:lnTo>
                    <a:lnTo>
                      <a:pt x="115" y="34"/>
                    </a:lnTo>
                    <a:lnTo>
                      <a:pt x="87" y="39"/>
                    </a:lnTo>
                    <a:lnTo>
                      <a:pt x="72" y="39"/>
                    </a:lnTo>
                    <a:lnTo>
                      <a:pt x="58" y="43"/>
                    </a:lnTo>
                    <a:lnTo>
                      <a:pt x="48" y="48"/>
                    </a:lnTo>
                    <a:lnTo>
                      <a:pt x="39" y="53"/>
                    </a:lnTo>
                    <a:lnTo>
                      <a:pt x="29" y="58"/>
                    </a:lnTo>
                    <a:lnTo>
                      <a:pt x="24" y="67"/>
                    </a:lnTo>
                    <a:lnTo>
                      <a:pt x="15" y="72"/>
                    </a:lnTo>
                    <a:lnTo>
                      <a:pt x="10" y="82"/>
                    </a:lnTo>
                    <a:lnTo>
                      <a:pt x="0" y="91"/>
                    </a:lnTo>
                    <a:close/>
                  </a:path>
                </a:pathLst>
              </a:custGeom>
              <a:solidFill>
                <a:srgbClr val="D4987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69" name="Freeform 345"/>
              <p:cNvSpPr>
                <a:spLocks/>
              </p:cNvSpPr>
              <p:nvPr/>
            </p:nvSpPr>
            <p:spPr bwMode="auto">
              <a:xfrm>
                <a:off x="1312" y="11000"/>
                <a:ext cx="546" cy="105"/>
              </a:xfrm>
              <a:custGeom>
                <a:avLst/>
                <a:gdLst/>
                <a:ahLst/>
                <a:cxnLst>
                  <a:cxn ang="0">
                    <a:pos x="0" y="77"/>
                  </a:cxn>
                  <a:cxn ang="0">
                    <a:pos x="0" y="86"/>
                  </a:cxn>
                  <a:cxn ang="0">
                    <a:pos x="0" y="91"/>
                  </a:cxn>
                  <a:cxn ang="0">
                    <a:pos x="4" y="96"/>
                  </a:cxn>
                  <a:cxn ang="0">
                    <a:pos x="19" y="101"/>
                  </a:cxn>
                  <a:cxn ang="0">
                    <a:pos x="33" y="101"/>
                  </a:cxn>
                  <a:cxn ang="0">
                    <a:pos x="57" y="105"/>
                  </a:cxn>
                  <a:cxn ang="0">
                    <a:pos x="86" y="101"/>
                  </a:cxn>
                  <a:cxn ang="0">
                    <a:pos x="119" y="96"/>
                  </a:cxn>
                  <a:cxn ang="0">
                    <a:pos x="163" y="91"/>
                  </a:cxn>
                  <a:cxn ang="0">
                    <a:pos x="220" y="86"/>
                  </a:cxn>
                  <a:cxn ang="0">
                    <a:pos x="283" y="77"/>
                  </a:cxn>
                  <a:cxn ang="0">
                    <a:pos x="345" y="62"/>
                  </a:cxn>
                  <a:cxn ang="0">
                    <a:pos x="407" y="53"/>
                  </a:cxn>
                  <a:cxn ang="0">
                    <a:pos x="465" y="43"/>
                  </a:cxn>
                  <a:cxn ang="0">
                    <a:pos x="508" y="29"/>
                  </a:cxn>
                  <a:cxn ang="0">
                    <a:pos x="537" y="19"/>
                  </a:cxn>
                  <a:cxn ang="0">
                    <a:pos x="546" y="10"/>
                  </a:cxn>
                  <a:cxn ang="0">
                    <a:pos x="546" y="5"/>
                  </a:cxn>
                  <a:cxn ang="0">
                    <a:pos x="542" y="0"/>
                  </a:cxn>
                  <a:cxn ang="0">
                    <a:pos x="527" y="5"/>
                  </a:cxn>
                  <a:cxn ang="0">
                    <a:pos x="513" y="5"/>
                  </a:cxn>
                  <a:cxn ang="0">
                    <a:pos x="498" y="10"/>
                  </a:cxn>
                  <a:cxn ang="0">
                    <a:pos x="484" y="10"/>
                  </a:cxn>
                  <a:cxn ang="0">
                    <a:pos x="479" y="10"/>
                  </a:cxn>
                  <a:cxn ang="0">
                    <a:pos x="474" y="14"/>
                  </a:cxn>
                  <a:cxn ang="0">
                    <a:pos x="460" y="14"/>
                  </a:cxn>
                  <a:cxn ang="0">
                    <a:pos x="436" y="14"/>
                  </a:cxn>
                  <a:cxn ang="0">
                    <a:pos x="412" y="19"/>
                  </a:cxn>
                  <a:cxn ang="0">
                    <a:pos x="383" y="19"/>
                  </a:cxn>
                  <a:cxn ang="0">
                    <a:pos x="359" y="24"/>
                  </a:cxn>
                  <a:cxn ang="0">
                    <a:pos x="335" y="24"/>
                  </a:cxn>
                  <a:cxn ang="0">
                    <a:pos x="316" y="24"/>
                  </a:cxn>
                  <a:cxn ang="0">
                    <a:pos x="297" y="24"/>
                  </a:cxn>
                  <a:cxn ang="0">
                    <a:pos x="263" y="24"/>
                  </a:cxn>
                  <a:cxn ang="0">
                    <a:pos x="225" y="29"/>
                  </a:cxn>
                  <a:cxn ang="0">
                    <a:pos x="182" y="29"/>
                  </a:cxn>
                  <a:cxn ang="0">
                    <a:pos x="139" y="29"/>
                  </a:cxn>
                  <a:cxn ang="0">
                    <a:pos x="100" y="34"/>
                  </a:cxn>
                  <a:cxn ang="0">
                    <a:pos x="71" y="34"/>
                  </a:cxn>
                  <a:cxn ang="0">
                    <a:pos x="52" y="34"/>
                  </a:cxn>
                  <a:cxn ang="0">
                    <a:pos x="47" y="38"/>
                  </a:cxn>
                  <a:cxn ang="0">
                    <a:pos x="38" y="43"/>
                  </a:cxn>
                  <a:cxn ang="0">
                    <a:pos x="33" y="48"/>
                  </a:cxn>
                  <a:cxn ang="0">
                    <a:pos x="24" y="53"/>
                  </a:cxn>
                  <a:cxn ang="0">
                    <a:pos x="14" y="57"/>
                  </a:cxn>
                  <a:cxn ang="0">
                    <a:pos x="9" y="62"/>
                  </a:cxn>
                  <a:cxn ang="0">
                    <a:pos x="4" y="67"/>
                  </a:cxn>
                  <a:cxn ang="0">
                    <a:pos x="0" y="77"/>
                  </a:cxn>
                </a:cxnLst>
                <a:rect l="0" t="0" r="r" b="b"/>
                <a:pathLst>
                  <a:path w="546" h="105">
                    <a:moveTo>
                      <a:pt x="0" y="77"/>
                    </a:moveTo>
                    <a:lnTo>
                      <a:pt x="0" y="86"/>
                    </a:lnTo>
                    <a:lnTo>
                      <a:pt x="0" y="91"/>
                    </a:lnTo>
                    <a:lnTo>
                      <a:pt x="4" y="96"/>
                    </a:lnTo>
                    <a:lnTo>
                      <a:pt x="19" y="101"/>
                    </a:lnTo>
                    <a:lnTo>
                      <a:pt x="33" y="101"/>
                    </a:lnTo>
                    <a:lnTo>
                      <a:pt x="57" y="105"/>
                    </a:lnTo>
                    <a:lnTo>
                      <a:pt x="86" y="101"/>
                    </a:lnTo>
                    <a:lnTo>
                      <a:pt x="119" y="96"/>
                    </a:lnTo>
                    <a:lnTo>
                      <a:pt x="163" y="91"/>
                    </a:lnTo>
                    <a:lnTo>
                      <a:pt x="220" y="86"/>
                    </a:lnTo>
                    <a:lnTo>
                      <a:pt x="283" y="77"/>
                    </a:lnTo>
                    <a:lnTo>
                      <a:pt x="345" y="62"/>
                    </a:lnTo>
                    <a:lnTo>
                      <a:pt x="407" y="53"/>
                    </a:lnTo>
                    <a:lnTo>
                      <a:pt x="465" y="43"/>
                    </a:lnTo>
                    <a:lnTo>
                      <a:pt x="508" y="29"/>
                    </a:lnTo>
                    <a:lnTo>
                      <a:pt x="537" y="19"/>
                    </a:lnTo>
                    <a:lnTo>
                      <a:pt x="546" y="10"/>
                    </a:lnTo>
                    <a:lnTo>
                      <a:pt x="546" y="5"/>
                    </a:lnTo>
                    <a:lnTo>
                      <a:pt x="542" y="0"/>
                    </a:lnTo>
                    <a:lnTo>
                      <a:pt x="527" y="5"/>
                    </a:lnTo>
                    <a:lnTo>
                      <a:pt x="513" y="5"/>
                    </a:lnTo>
                    <a:lnTo>
                      <a:pt x="498" y="10"/>
                    </a:lnTo>
                    <a:lnTo>
                      <a:pt x="484" y="10"/>
                    </a:lnTo>
                    <a:lnTo>
                      <a:pt x="479" y="10"/>
                    </a:lnTo>
                    <a:lnTo>
                      <a:pt x="474" y="14"/>
                    </a:lnTo>
                    <a:lnTo>
                      <a:pt x="460" y="14"/>
                    </a:lnTo>
                    <a:lnTo>
                      <a:pt x="436" y="14"/>
                    </a:lnTo>
                    <a:lnTo>
                      <a:pt x="412" y="19"/>
                    </a:lnTo>
                    <a:lnTo>
                      <a:pt x="383" y="19"/>
                    </a:lnTo>
                    <a:lnTo>
                      <a:pt x="359" y="24"/>
                    </a:lnTo>
                    <a:lnTo>
                      <a:pt x="335" y="24"/>
                    </a:lnTo>
                    <a:lnTo>
                      <a:pt x="316" y="24"/>
                    </a:lnTo>
                    <a:lnTo>
                      <a:pt x="297" y="24"/>
                    </a:lnTo>
                    <a:lnTo>
                      <a:pt x="263" y="24"/>
                    </a:lnTo>
                    <a:lnTo>
                      <a:pt x="225" y="29"/>
                    </a:lnTo>
                    <a:lnTo>
                      <a:pt x="182" y="29"/>
                    </a:lnTo>
                    <a:lnTo>
                      <a:pt x="139" y="29"/>
                    </a:lnTo>
                    <a:lnTo>
                      <a:pt x="100" y="34"/>
                    </a:lnTo>
                    <a:lnTo>
                      <a:pt x="71" y="34"/>
                    </a:lnTo>
                    <a:lnTo>
                      <a:pt x="52" y="34"/>
                    </a:lnTo>
                    <a:lnTo>
                      <a:pt x="47" y="38"/>
                    </a:lnTo>
                    <a:lnTo>
                      <a:pt x="38" y="43"/>
                    </a:lnTo>
                    <a:lnTo>
                      <a:pt x="33" y="48"/>
                    </a:lnTo>
                    <a:lnTo>
                      <a:pt x="24" y="53"/>
                    </a:lnTo>
                    <a:lnTo>
                      <a:pt x="14" y="57"/>
                    </a:lnTo>
                    <a:lnTo>
                      <a:pt x="9" y="62"/>
                    </a:lnTo>
                    <a:lnTo>
                      <a:pt x="4" y="67"/>
                    </a:lnTo>
                    <a:lnTo>
                      <a:pt x="0" y="77"/>
                    </a:lnTo>
                    <a:close/>
                  </a:path>
                </a:pathLst>
              </a:custGeom>
              <a:solidFill>
                <a:srgbClr val="DD9F7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70" name="Freeform 346"/>
              <p:cNvSpPr>
                <a:spLocks/>
              </p:cNvSpPr>
              <p:nvPr/>
            </p:nvSpPr>
            <p:spPr bwMode="auto">
              <a:xfrm>
                <a:off x="1326" y="11010"/>
                <a:ext cx="508" cy="76"/>
              </a:xfrm>
              <a:custGeom>
                <a:avLst/>
                <a:gdLst/>
                <a:ahLst/>
                <a:cxnLst>
                  <a:cxn ang="0">
                    <a:pos x="5" y="57"/>
                  </a:cxn>
                  <a:cxn ang="0">
                    <a:pos x="0" y="62"/>
                  </a:cxn>
                  <a:cxn ang="0">
                    <a:pos x="5" y="67"/>
                  </a:cxn>
                  <a:cxn ang="0">
                    <a:pos x="10" y="71"/>
                  </a:cxn>
                  <a:cxn ang="0">
                    <a:pos x="14" y="76"/>
                  </a:cxn>
                  <a:cxn ang="0">
                    <a:pos x="29" y="76"/>
                  </a:cxn>
                  <a:cxn ang="0">
                    <a:pos x="48" y="76"/>
                  </a:cxn>
                  <a:cxn ang="0">
                    <a:pos x="67" y="76"/>
                  </a:cxn>
                  <a:cxn ang="0">
                    <a:pos x="91" y="76"/>
                  </a:cxn>
                  <a:cxn ang="0">
                    <a:pos x="129" y="71"/>
                  </a:cxn>
                  <a:cxn ang="0">
                    <a:pos x="182" y="62"/>
                  </a:cxn>
                  <a:cxn ang="0">
                    <a:pos x="245" y="57"/>
                  </a:cxn>
                  <a:cxn ang="0">
                    <a:pos x="312" y="47"/>
                  </a:cxn>
                  <a:cxn ang="0">
                    <a:pos x="374" y="38"/>
                  </a:cxn>
                  <a:cxn ang="0">
                    <a:pos x="427" y="28"/>
                  </a:cxn>
                  <a:cxn ang="0">
                    <a:pos x="470" y="19"/>
                  </a:cxn>
                  <a:cxn ang="0">
                    <a:pos x="499" y="9"/>
                  </a:cxn>
                  <a:cxn ang="0">
                    <a:pos x="508" y="4"/>
                  </a:cxn>
                  <a:cxn ang="0">
                    <a:pos x="508" y="0"/>
                  </a:cxn>
                  <a:cxn ang="0">
                    <a:pos x="499" y="0"/>
                  </a:cxn>
                  <a:cxn ang="0">
                    <a:pos x="489" y="0"/>
                  </a:cxn>
                  <a:cxn ang="0">
                    <a:pos x="480" y="0"/>
                  </a:cxn>
                  <a:cxn ang="0">
                    <a:pos x="465" y="4"/>
                  </a:cxn>
                  <a:cxn ang="0">
                    <a:pos x="460" y="4"/>
                  </a:cxn>
                  <a:cxn ang="0">
                    <a:pos x="456" y="4"/>
                  </a:cxn>
                  <a:cxn ang="0">
                    <a:pos x="451" y="4"/>
                  </a:cxn>
                  <a:cxn ang="0">
                    <a:pos x="436" y="4"/>
                  </a:cxn>
                  <a:cxn ang="0">
                    <a:pos x="412" y="9"/>
                  </a:cxn>
                  <a:cxn ang="0">
                    <a:pos x="388" y="9"/>
                  </a:cxn>
                  <a:cxn ang="0">
                    <a:pos x="364" y="14"/>
                  </a:cxn>
                  <a:cxn ang="0">
                    <a:pos x="336" y="14"/>
                  </a:cxn>
                  <a:cxn ang="0">
                    <a:pos x="317" y="14"/>
                  </a:cxn>
                  <a:cxn ang="0">
                    <a:pos x="302" y="14"/>
                  </a:cxn>
                  <a:cxn ang="0">
                    <a:pos x="283" y="14"/>
                  </a:cxn>
                  <a:cxn ang="0">
                    <a:pos x="254" y="19"/>
                  </a:cxn>
                  <a:cxn ang="0">
                    <a:pos x="216" y="19"/>
                  </a:cxn>
                  <a:cxn ang="0">
                    <a:pos x="168" y="19"/>
                  </a:cxn>
                  <a:cxn ang="0">
                    <a:pos x="125" y="24"/>
                  </a:cxn>
                  <a:cxn ang="0">
                    <a:pos x="86" y="24"/>
                  </a:cxn>
                  <a:cxn ang="0">
                    <a:pos x="57" y="24"/>
                  </a:cxn>
                  <a:cxn ang="0">
                    <a:pos x="43" y="28"/>
                  </a:cxn>
                  <a:cxn ang="0">
                    <a:pos x="38" y="28"/>
                  </a:cxn>
                  <a:cxn ang="0">
                    <a:pos x="33" y="33"/>
                  </a:cxn>
                  <a:cxn ang="0">
                    <a:pos x="29" y="33"/>
                  </a:cxn>
                  <a:cxn ang="0">
                    <a:pos x="19" y="38"/>
                  </a:cxn>
                  <a:cxn ang="0">
                    <a:pos x="14" y="43"/>
                  </a:cxn>
                  <a:cxn ang="0">
                    <a:pos x="10" y="47"/>
                  </a:cxn>
                  <a:cxn ang="0">
                    <a:pos x="5" y="52"/>
                  </a:cxn>
                  <a:cxn ang="0">
                    <a:pos x="5" y="57"/>
                  </a:cxn>
                </a:cxnLst>
                <a:rect l="0" t="0" r="r" b="b"/>
                <a:pathLst>
                  <a:path w="508" h="76">
                    <a:moveTo>
                      <a:pt x="5" y="57"/>
                    </a:moveTo>
                    <a:lnTo>
                      <a:pt x="0" y="62"/>
                    </a:lnTo>
                    <a:lnTo>
                      <a:pt x="5" y="67"/>
                    </a:lnTo>
                    <a:lnTo>
                      <a:pt x="10" y="71"/>
                    </a:lnTo>
                    <a:lnTo>
                      <a:pt x="14" y="76"/>
                    </a:lnTo>
                    <a:lnTo>
                      <a:pt x="29" y="76"/>
                    </a:lnTo>
                    <a:lnTo>
                      <a:pt x="48" y="76"/>
                    </a:lnTo>
                    <a:lnTo>
                      <a:pt x="67" y="76"/>
                    </a:lnTo>
                    <a:lnTo>
                      <a:pt x="91" y="76"/>
                    </a:lnTo>
                    <a:lnTo>
                      <a:pt x="129" y="71"/>
                    </a:lnTo>
                    <a:lnTo>
                      <a:pt x="182" y="62"/>
                    </a:lnTo>
                    <a:lnTo>
                      <a:pt x="245" y="57"/>
                    </a:lnTo>
                    <a:lnTo>
                      <a:pt x="312" y="47"/>
                    </a:lnTo>
                    <a:lnTo>
                      <a:pt x="374" y="38"/>
                    </a:lnTo>
                    <a:lnTo>
                      <a:pt x="427" y="28"/>
                    </a:lnTo>
                    <a:lnTo>
                      <a:pt x="470" y="19"/>
                    </a:lnTo>
                    <a:lnTo>
                      <a:pt x="499" y="9"/>
                    </a:lnTo>
                    <a:lnTo>
                      <a:pt x="508" y="4"/>
                    </a:lnTo>
                    <a:lnTo>
                      <a:pt x="508" y="0"/>
                    </a:lnTo>
                    <a:lnTo>
                      <a:pt x="499" y="0"/>
                    </a:lnTo>
                    <a:lnTo>
                      <a:pt x="489" y="0"/>
                    </a:lnTo>
                    <a:lnTo>
                      <a:pt x="480" y="0"/>
                    </a:lnTo>
                    <a:lnTo>
                      <a:pt x="465" y="4"/>
                    </a:lnTo>
                    <a:lnTo>
                      <a:pt x="460" y="4"/>
                    </a:lnTo>
                    <a:lnTo>
                      <a:pt x="456" y="4"/>
                    </a:lnTo>
                    <a:lnTo>
                      <a:pt x="451" y="4"/>
                    </a:lnTo>
                    <a:lnTo>
                      <a:pt x="436" y="4"/>
                    </a:lnTo>
                    <a:lnTo>
                      <a:pt x="412" y="9"/>
                    </a:lnTo>
                    <a:lnTo>
                      <a:pt x="388" y="9"/>
                    </a:lnTo>
                    <a:lnTo>
                      <a:pt x="364" y="14"/>
                    </a:lnTo>
                    <a:lnTo>
                      <a:pt x="336" y="14"/>
                    </a:lnTo>
                    <a:lnTo>
                      <a:pt x="317" y="14"/>
                    </a:lnTo>
                    <a:lnTo>
                      <a:pt x="302" y="14"/>
                    </a:lnTo>
                    <a:lnTo>
                      <a:pt x="283" y="14"/>
                    </a:lnTo>
                    <a:lnTo>
                      <a:pt x="254" y="19"/>
                    </a:lnTo>
                    <a:lnTo>
                      <a:pt x="216" y="19"/>
                    </a:lnTo>
                    <a:lnTo>
                      <a:pt x="168" y="19"/>
                    </a:lnTo>
                    <a:lnTo>
                      <a:pt x="125" y="24"/>
                    </a:lnTo>
                    <a:lnTo>
                      <a:pt x="86" y="24"/>
                    </a:lnTo>
                    <a:lnTo>
                      <a:pt x="57" y="24"/>
                    </a:lnTo>
                    <a:lnTo>
                      <a:pt x="43" y="28"/>
                    </a:lnTo>
                    <a:lnTo>
                      <a:pt x="38" y="28"/>
                    </a:lnTo>
                    <a:lnTo>
                      <a:pt x="33" y="33"/>
                    </a:lnTo>
                    <a:lnTo>
                      <a:pt x="29" y="33"/>
                    </a:lnTo>
                    <a:lnTo>
                      <a:pt x="19" y="38"/>
                    </a:lnTo>
                    <a:lnTo>
                      <a:pt x="14" y="43"/>
                    </a:lnTo>
                    <a:lnTo>
                      <a:pt x="10" y="47"/>
                    </a:lnTo>
                    <a:lnTo>
                      <a:pt x="5" y="52"/>
                    </a:lnTo>
                    <a:lnTo>
                      <a:pt x="5" y="57"/>
                    </a:lnTo>
                    <a:close/>
                  </a:path>
                </a:pathLst>
              </a:custGeom>
              <a:solidFill>
                <a:srgbClr val="E3A1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71" name="Freeform 347"/>
              <p:cNvSpPr>
                <a:spLocks/>
              </p:cNvSpPr>
              <p:nvPr/>
            </p:nvSpPr>
            <p:spPr bwMode="auto">
              <a:xfrm>
                <a:off x="1345" y="11014"/>
                <a:ext cx="461" cy="58"/>
              </a:xfrm>
              <a:custGeom>
                <a:avLst/>
                <a:gdLst/>
                <a:ahLst/>
                <a:cxnLst>
                  <a:cxn ang="0">
                    <a:pos x="0" y="43"/>
                  </a:cxn>
                  <a:cxn ang="0">
                    <a:pos x="0" y="48"/>
                  </a:cxn>
                  <a:cxn ang="0">
                    <a:pos x="0" y="53"/>
                  </a:cxn>
                  <a:cxn ang="0">
                    <a:pos x="5" y="53"/>
                  </a:cxn>
                  <a:cxn ang="0">
                    <a:pos x="10" y="58"/>
                  </a:cxn>
                  <a:cxn ang="0">
                    <a:pos x="19" y="58"/>
                  </a:cxn>
                  <a:cxn ang="0">
                    <a:pos x="29" y="58"/>
                  </a:cxn>
                  <a:cxn ang="0">
                    <a:pos x="48" y="58"/>
                  </a:cxn>
                  <a:cxn ang="0">
                    <a:pos x="62" y="58"/>
                  </a:cxn>
                  <a:cxn ang="0">
                    <a:pos x="96" y="53"/>
                  </a:cxn>
                  <a:cxn ang="0">
                    <a:pos x="144" y="48"/>
                  </a:cxn>
                  <a:cxn ang="0">
                    <a:pos x="202" y="43"/>
                  </a:cxn>
                  <a:cxn ang="0">
                    <a:pos x="269" y="34"/>
                  </a:cxn>
                  <a:cxn ang="0">
                    <a:pos x="331" y="29"/>
                  </a:cxn>
                  <a:cxn ang="0">
                    <a:pos x="389" y="20"/>
                  </a:cxn>
                  <a:cxn ang="0">
                    <a:pos x="432" y="15"/>
                  </a:cxn>
                  <a:cxn ang="0">
                    <a:pos x="456" y="5"/>
                  </a:cxn>
                  <a:cxn ang="0">
                    <a:pos x="461" y="0"/>
                  </a:cxn>
                  <a:cxn ang="0">
                    <a:pos x="461" y="0"/>
                  </a:cxn>
                  <a:cxn ang="0">
                    <a:pos x="456" y="0"/>
                  </a:cxn>
                  <a:cxn ang="0">
                    <a:pos x="451" y="0"/>
                  </a:cxn>
                  <a:cxn ang="0">
                    <a:pos x="441" y="0"/>
                  </a:cxn>
                  <a:cxn ang="0">
                    <a:pos x="432" y="0"/>
                  </a:cxn>
                  <a:cxn ang="0">
                    <a:pos x="427" y="5"/>
                  </a:cxn>
                  <a:cxn ang="0">
                    <a:pos x="427" y="5"/>
                  </a:cxn>
                  <a:cxn ang="0">
                    <a:pos x="417" y="5"/>
                  </a:cxn>
                  <a:cxn ang="0">
                    <a:pos x="403" y="5"/>
                  </a:cxn>
                  <a:cxn ang="0">
                    <a:pos x="384" y="5"/>
                  </a:cxn>
                  <a:cxn ang="0">
                    <a:pos x="360" y="10"/>
                  </a:cxn>
                  <a:cxn ang="0">
                    <a:pos x="336" y="10"/>
                  </a:cxn>
                  <a:cxn ang="0">
                    <a:pos x="312" y="10"/>
                  </a:cxn>
                  <a:cxn ang="0">
                    <a:pos x="293" y="15"/>
                  </a:cxn>
                  <a:cxn ang="0">
                    <a:pos x="283" y="15"/>
                  </a:cxn>
                  <a:cxn ang="0">
                    <a:pos x="269" y="15"/>
                  </a:cxn>
                  <a:cxn ang="0">
                    <a:pos x="235" y="15"/>
                  </a:cxn>
                  <a:cxn ang="0">
                    <a:pos x="197" y="15"/>
                  </a:cxn>
                  <a:cxn ang="0">
                    <a:pos x="154" y="20"/>
                  </a:cxn>
                  <a:cxn ang="0">
                    <a:pos x="110" y="20"/>
                  </a:cxn>
                  <a:cxn ang="0">
                    <a:pos x="72" y="20"/>
                  </a:cxn>
                  <a:cxn ang="0">
                    <a:pos x="43" y="24"/>
                  </a:cxn>
                  <a:cxn ang="0">
                    <a:pos x="29" y="24"/>
                  </a:cxn>
                  <a:cxn ang="0">
                    <a:pos x="24" y="24"/>
                  </a:cxn>
                  <a:cxn ang="0">
                    <a:pos x="24" y="29"/>
                  </a:cxn>
                  <a:cxn ang="0">
                    <a:pos x="19" y="29"/>
                  </a:cxn>
                  <a:cxn ang="0">
                    <a:pos x="14" y="34"/>
                  </a:cxn>
                  <a:cxn ang="0">
                    <a:pos x="10" y="34"/>
                  </a:cxn>
                  <a:cxn ang="0">
                    <a:pos x="5" y="39"/>
                  </a:cxn>
                  <a:cxn ang="0">
                    <a:pos x="5" y="43"/>
                  </a:cxn>
                  <a:cxn ang="0">
                    <a:pos x="0" y="43"/>
                  </a:cxn>
                </a:cxnLst>
                <a:rect l="0" t="0" r="r" b="b"/>
                <a:pathLst>
                  <a:path w="461" h="58">
                    <a:moveTo>
                      <a:pt x="0" y="43"/>
                    </a:moveTo>
                    <a:lnTo>
                      <a:pt x="0" y="48"/>
                    </a:lnTo>
                    <a:lnTo>
                      <a:pt x="0" y="53"/>
                    </a:lnTo>
                    <a:lnTo>
                      <a:pt x="5" y="53"/>
                    </a:lnTo>
                    <a:lnTo>
                      <a:pt x="10" y="58"/>
                    </a:lnTo>
                    <a:lnTo>
                      <a:pt x="19" y="58"/>
                    </a:lnTo>
                    <a:lnTo>
                      <a:pt x="29" y="58"/>
                    </a:lnTo>
                    <a:lnTo>
                      <a:pt x="48" y="58"/>
                    </a:lnTo>
                    <a:lnTo>
                      <a:pt x="62" y="58"/>
                    </a:lnTo>
                    <a:lnTo>
                      <a:pt x="96" y="53"/>
                    </a:lnTo>
                    <a:lnTo>
                      <a:pt x="144" y="48"/>
                    </a:lnTo>
                    <a:lnTo>
                      <a:pt x="202" y="43"/>
                    </a:lnTo>
                    <a:lnTo>
                      <a:pt x="269" y="34"/>
                    </a:lnTo>
                    <a:lnTo>
                      <a:pt x="331" y="29"/>
                    </a:lnTo>
                    <a:lnTo>
                      <a:pt x="389" y="20"/>
                    </a:lnTo>
                    <a:lnTo>
                      <a:pt x="432" y="15"/>
                    </a:lnTo>
                    <a:lnTo>
                      <a:pt x="456" y="5"/>
                    </a:lnTo>
                    <a:lnTo>
                      <a:pt x="461" y="0"/>
                    </a:lnTo>
                    <a:lnTo>
                      <a:pt x="461" y="0"/>
                    </a:lnTo>
                    <a:lnTo>
                      <a:pt x="456" y="0"/>
                    </a:lnTo>
                    <a:lnTo>
                      <a:pt x="451" y="0"/>
                    </a:lnTo>
                    <a:lnTo>
                      <a:pt x="441" y="0"/>
                    </a:lnTo>
                    <a:lnTo>
                      <a:pt x="432" y="0"/>
                    </a:lnTo>
                    <a:lnTo>
                      <a:pt x="427" y="5"/>
                    </a:lnTo>
                    <a:lnTo>
                      <a:pt x="427" y="5"/>
                    </a:lnTo>
                    <a:lnTo>
                      <a:pt x="417" y="5"/>
                    </a:lnTo>
                    <a:lnTo>
                      <a:pt x="403" y="5"/>
                    </a:lnTo>
                    <a:lnTo>
                      <a:pt x="384" y="5"/>
                    </a:lnTo>
                    <a:lnTo>
                      <a:pt x="360" y="10"/>
                    </a:lnTo>
                    <a:lnTo>
                      <a:pt x="336" y="10"/>
                    </a:lnTo>
                    <a:lnTo>
                      <a:pt x="312" y="10"/>
                    </a:lnTo>
                    <a:lnTo>
                      <a:pt x="293" y="15"/>
                    </a:lnTo>
                    <a:lnTo>
                      <a:pt x="283" y="15"/>
                    </a:lnTo>
                    <a:lnTo>
                      <a:pt x="269" y="15"/>
                    </a:lnTo>
                    <a:lnTo>
                      <a:pt x="235" y="15"/>
                    </a:lnTo>
                    <a:lnTo>
                      <a:pt x="197" y="15"/>
                    </a:lnTo>
                    <a:lnTo>
                      <a:pt x="154" y="20"/>
                    </a:lnTo>
                    <a:lnTo>
                      <a:pt x="110" y="20"/>
                    </a:lnTo>
                    <a:lnTo>
                      <a:pt x="72" y="20"/>
                    </a:lnTo>
                    <a:lnTo>
                      <a:pt x="43" y="24"/>
                    </a:lnTo>
                    <a:lnTo>
                      <a:pt x="29" y="24"/>
                    </a:lnTo>
                    <a:lnTo>
                      <a:pt x="24" y="24"/>
                    </a:lnTo>
                    <a:lnTo>
                      <a:pt x="24" y="29"/>
                    </a:lnTo>
                    <a:lnTo>
                      <a:pt x="19" y="29"/>
                    </a:lnTo>
                    <a:lnTo>
                      <a:pt x="14" y="34"/>
                    </a:lnTo>
                    <a:lnTo>
                      <a:pt x="10" y="34"/>
                    </a:lnTo>
                    <a:lnTo>
                      <a:pt x="5" y="39"/>
                    </a:lnTo>
                    <a:lnTo>
                      <a:pt x="5" y="43"/>
                    </a:lnTo>
                    <a:lnTo>
                      <a:pt x="0" y="43"/>
                    </a:lnTo>
                    <a:close/>
                  </a:path>
                </a:pathLst>
              </a:custGeom>
              <a:solidFill>
                <a:srgbClr val="EBA77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72" name="Freeform 348"/>
              <p:cNvSpPr>
                <a:spLocks/>
              </p:cNvSpPr>
              <p:nvPr/>
            </p:nvSpPr>
            <p:spPr bwMode="auto">
              <a:xfrm>
                <a:off x="1364" y="11019"/>
                <a:ext cx="413" cy="38"/>
              </a:xfrm>
              <a:custGeom>
                <a:avLst/>
                <a:gdLst/>
                <a:ahLst/>
                <a:cxnLst>
                  <a:cxn ang="0">
                    <a:pos x="394" y="0"/>
                  </a:cxn>
                  <a:cxn ang="0">
                    <a:pos x="389" y="0"/>
                  </a:cxn>
                  <a:cxn ang="0">
                    <a:pos x="374" y="5"/>
                  </a:cxn>
                  <a:cxn ang="0">
                    <a:pos x="355" y="5"/>
                  </a:cxn>
                  <a:cxn ang="0">
                    <a:pos x="331" y="5"/>
                  </a:cxn>
                  <a:cxn ang="0">
                    <a:pos x="307" y="10"/>
                  </a:cxn>
                  <a:cxn ang="0">
                    <a:pos x="288" y="10"/>
                  </a:cxn>
                  <a:cxn ang="0">
                    <a:pos x="269" y="10"/>
                  </a:cxn>
                  <a:cxn ang="0">
                    <a:pos x="264" y="10"/>
                  </a:cxn>
                  <a:cxn ang="0">
                    <a:pos x="250" y="10"/>
                  </a:cxn>
                  <a:cxn ang="0">
                    <a:pos x="221" y="10"/>
                  </a:cxn>
                  <a:cxn ang="0">
                    <a:pos x="183" y="15"/>
                  </a:cxn>
                  <a:cxn ang="0">
                    <a:pos x="139" y="15"/>
                  </a:cxn>
                  <a:cxn ang="0">
                    <a:pos x="96" y="15"/>
                  </a:cxn>
                  <a:cxn ang="0">
                    <a:pos x="58" y="19"/>
                  </a:cxn>
                  <a:cxn ang="0">
                    <a:pos x="29" y="19"/>
                  </a:cxn>
                  <a:cxn ang="0">
                    <a:pos x="15" y="19"/>
                  </a:cxn>
                  <a:cxn ang="0">
                    <a:pos x="15" y="19"/>
                  </a:cxn>
                  <a:cxn ang="0">
                    <a:pos x="10" y="19"/>
                  </a:cxn>
                  <a:cxn ang="0">
                    <a:pos x="10" y="24"/>
                  </a:cxn>
                  <a:cxn ang="0">
                    <a:pos x="5" y="24"/>
                  </a:cxn>
                  <a:cxn ang="0">
                    <a:pos x="5" y="24"/>
                  </a:cxn>
                  <a:cxn ang="0">
                    <a:pos x="5" y="29"/>
                  </a:cxn>
                  <a:cxn ang="0">
                    <a:pos x="0" y="29"/>
                  </a:cxn>
                  <a:cxn ang="0">
                    <a:pos x="0" y="34"/>
                  </a:cxn>
                  <a:cxn ang="0">
                    <a:pos x="0" y="34"/>
                  </a:cxn>
                  <a:cxn ang="0">
                    <a:pos x="0" y="34"/>
                  </a:cxn>
                  <a:cxn ang="0">
                    <a:pos x="0" y="38"/>
                  </a:cxn>
                  <a:cxn ang="0">
                    <a:pos x="5" y="38"/>
                  </a:cxn>
                  <a:cxn ang="0">
                    <a:pos x="10" y="38"/>
                  </a:cxn>
                  <a:cxn ang="0">
                    <a:pos x="15" y="38"/>
                  </a:cxn>
                  <a:cxn ang="0">
                    <a:pos x="24" y="38"/>
                  </a:cxn>
                  <a:cxn ang="0">
                    <a:pos x="34" y="38"/>
                  </a:cxn>
                  <a:cxn ang="0">
                    <a:pos x="58" y="34"/>
                  </a:cxn>
                  <a:cxn ang="0">
                    <a:pos x="101" y="34"/>
                  </a:cxn>
                  <a:cxn ang="0">
                    <a:pos x="163" y="29"/>
                  </a:cxn>
                  <a:cxn ang="0">
                    <a:pos x="226" y="24"/>
                  </a:cxn>
                  <a:cxn ang="0">
                    <a:pos x="293" y="19"/>
                  </a:cxn>
                  <a:cxn ang="0">
                    <a:pos x="350" y="15"/>
                  </a:cxn>
                  <a:cxn ang="0">
                    <a:pos x="389" y="10"/>
                  </a:cxn>
                  <a:cxn ang="0">
                    <a:pos x="408" y="5"/>
                  </a:cxn>
                  <a:cxn ang="0">
                    <a:pos x="413" y="0"/>
                  </a:cxn>
                  <a:cxn ang="0">
                    <a:pos x="413" y="0"/>
                  </a:cxn>
                  <a:cxn ang="0">
                    <a:pos x="413" y="0"/>
                  </a:cxn>
                  <a:cxn ang="0">
                    <a:pos x="408" y="0"/>
                  </a:cxn>
                  <a:cxn ang="0">
                    <a:pos x="403" y="0"/>
                  </a:cxn>
                  <a:cxn ang="0">
                    <a:pos x="398" y="0"/>
                  </a:cxn>
                  <a:cxn ang="0">
                    <a:pos x="394" y="0"/>
                  </a:cxn>
                  <a:cxn ang="0">
                    <a:pos x="394" y="0"/>
                  </a:cxn>
                </a:cxnLst>
                <a:rect l="0" t="0" r="r" b="b"/>
                <a:pathLst>
                  <a:path w="413" h="38">
                    <a:moveTo>
                      <a:pt x="394" y="0"/>
                    </a:moveTo>
                    <a:lnTo>
                      <a:pt x="389" y="0"/>
                    </a:lnTo>
                    <a:lnTo>
                      <a:pt x="374" y="5"/>
                    </a:lnTo>
                    <a:lnTo>
                      <a:pt x="355" y="5"/>
                    </a:lnTo>
                    <a:lnTo>
                      <a:pt x="331" y="5"/>
                    </a:lnTo>
                    <a:lnTo>
                      <a:pt x="307" y="10"/>
                    </a:lnTo>
                    <a:lnTo>
                      <a:pt x="288" y="10"/>
                    </a:lnTo>
                    <a:lnTo>
                      <a:pt x="269" y="10"/>
                    </a:lnTo>
                    <a:lnTo>
                      <a:pt x="264" y="10"/>
                    </a:lnTo>
                    <a:lnTo>
                      <a:pt x="250" y="10"/>
                    </a:lnTo>
                    <a:lnTo>
                      <a:pt x="221" y="10"/>
                    </a:lnTo>
                    <a:lnTo>
                      <a:pt x="183" y="15"/>
                    </a:lnTo>
                    <a:lnTo>
                      <a:pt x="139" y="15"/>
                    </a:lnTo>
                    <a:lnTo>
                      <a:pt x="96" y="15"/>
                    </a:lnTo>
                    <a:lnTo>
                      <a:pt x="58" y="19"/>
                    </a:lnTo>
                    <a:lnTo>
                      <a:pt x="29" y="19"/>
                    </a:lnTo>
                    <a:lnTo>
                      <a:pt x="15" y="19"/>
                    </a:lnTo>
                    <a:lnTo>
                      <a:pt x="15" y="19"/>
                    </a:lnTo>
                    <a:lnTo>
                      <a:pt x="10" y="19"/>
                    </a:lnTo>
                    <a:lnTo>
                      <a:pt x="10" y="24"/>
                    </a:lnTo>
                    <a:lnTo>
                      <a:pt x="5" y="24"/>
                    </a:lnTo>
                    <a:lnTo>
                      <a:pt x="5" y="24"/>
                    </a:lnTo>
                    <a:lnTo>
                      <a:pt x="5" y="29"/>
                    </a:lnTo>
                    <a:lnTo>
                      <a:pt x="0" y="29"/>
                    </a:lnTo>
                    <a:lnTo>
                      <a:pt x="0" y="34"/>
                    </a:lnTo>
                    <a:lnTo>
                      <a:pt x="0" y="34"/>
                    </a:lnTo>
                    <a:lnTo>
                      <a:pt x="0" y="34"/>
                    </a:lnTo>
                    <a:lnTo>
                      <a:pt x="0" y="38"/>
                    </a:lnTo>
                    <a:lnTo>
                      <a:pt x="5" y="38"/>
                    </a:lnTo>
                    <a:lnTo>
                      <a:pt x="10" y="38"/>
                    </a:lnTo>
                    <a:lnTo>
                      <a:pt x="15" y="38"/>
                    </a:lnTo>
                    <a:lnTo>
                      <a:pt x="24" y="38"/>
                    </a:lnTo>
                    <a:lnTo>
                      <a:pt x="34" y="38"/>
                    </a:lnTo>
                    <a:lnTo>
                      <a:pt x="58" y="34"/>
                    </a:lnTo>
                    <a:lnTo>
                      <a:pt x="101" y="34"/>
                    </a:lnTo>
                    <a:lnTo>
                      <a:pt x="163" y="29"/>
                    </a:lnTo>
                    <a:lnTo>
                      <a:pt x="226" y="24"/>
                    </a:lnTo>
                    <a:lnTo>
                      <a:pt x="293" y="19"/>
                    </a:lnTo>
                    <a:lnTo>
                      <a:pt x="350" y="15"/>
                    </a:lnTo>
                    <a:lnTo>
                      <a:pt x="389" y="10"/>
                    </a:lnTo>
                    <a:lnTo>
                      <a:pt x="408" y="5"/>
                    </a:lnTo>
                    <a:lnTo>
                      <a:pt x="413" y="0"/>
                    </a:lnTo>
                    <a:lnTo>
                      <a:pt x="413" y="0"/>
                    </a:lnTo>
                    <a:lnTo>
                      <a:pt x="413" y="0"/>
                    </a:lnTo>
                    <a:lnTo>
                      <a:pt x="408" y="0"/>
                    </a:lnTo>
                    <a:lnTo>
                      <a:pt x="403" y="0"/>
                    </a:lnTo>
                    <a:lnTo>
                      <a:pt x="398" y="0"/>
                    </a:lnTo>
                    <a:lnTo>
                      <a:pt x="394" y="0"/>
                    </a:lnTo>
                    <a:lnTo>
                      <a:pt x="394" y="0"/>
                    </a:lnTo>
                    <a:close/>
                  </a:path>
                </a:pathLst>
              </a:custGeom>
              <a:solidFill>
                <a:srgbClr val="F1AA8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73" name="Freeform 349"/>
              <p:cNvSpPr>
                <a:spLocks/>
              </p:cNvSpPr>
              <p:nvPr/>
            </p:nvSpPr>
            <p:spPr bwMode="auto">
              <a:xfrm>
                <a:off x="2300" y="11072"/>
                <a:ext cx="105" cy="43"/>
              </a:xfrm>
              <a:custGeom>
                <a:avLst/>
                <a:gdLst/>
                <a:ahLst/>
                <a:cxnLst>
                  <a:cxn ang="0">
                    <a:pos x="105" y="33"/>
                  </a:cxn>
                  <a:cxn ang="0">
                    <a:pos x="105" y="33"/>
                  </a:cxn>
                  <a:cxn ang="0">
                    <a:pos x="96" y="29"/>
                  </a:cxn>
                  <a:cxn ang="0">
                    <a:pos x="86" y="24"/>
                  </a:cxn>
                  <a:cxn ang="0">
                    <a:pos x="72" y="19"/>
                  </a:cxn>
                  <a:cxn ang="0">
                    <a:pos x="57" y="14"/>
                  </a:cxn>
                  <a:cxn ang="0">
                    <a:pos x="43" y="9"/>
                  </a:cxn>
                  <a:cxn ang="0">
                    <a:pos x="33" y="5"/>
                  </a:cxn>
                  <a:cxn ang="0">
                    <a:pos x="24" y="0"/>
                  </a:cxn>
                  <a:cxn ang="0">
                    <a:pos x="19" y="0"/>
                  </a:cxn>
                  <a:cxn ang="0">
                    <a:pos x="9" y="0"/>
                  </a:cxn>
                  <a:cxn ang="0">
                    <a:pos x="4" y="5"/>
                  </a:cxn>
                  <a:cxn ang="0">
                    <a:pos x="0" y="9"/>
                  </a:cxn>
                  <a:cxn ang="0">
                    <a:pos x="0" y="9"/>
                  </a:cxn>
                  <a:cxn ang="0">
                    <a:pos x="0" y="19"/>
                  </a:cxn>
                  <a:cxn ang="0">
                    <a:pos x="9" y="24"/>
                  </a:cxn>
                  <a:cxn ang="0">
                    <a:pos x="19" y="29"/>
                  </a:cxn>
                  <a:cxn ang="0">
                    <a:pos x="38" y="33"/>
                  </a:cxn>
                  <a:cxn ang="0">
                    <a:pos x="52" y="38"/>
                  </a:cxn>
                  <a:cxn ang="0">
                    <a:pos x="67" y="43"/>
                  </a:cxn>
                  <a:cxn ang="0">
                    <a:pos x="81" y="43"/>
                  </a:cxn>
                  <a:cxn ang="0">
                    <a:pos x="96" y="43"/>
                  </a:cxn>
                  <a:cxn ang="0">
                    <a:pos x="105" y="43"/>
                  </a:cxn>
                  <a:cxn ang="0">
                    <a:pos x="105" y="38"/>
                  </a:cxn>
                  <a:cxn ang="0">
                    <a:pos x="105" y="33"/>
                  </a:cxn>
                </a:cxnLst>
                <a:rect l="0" t="0" r="r" b="b"/>
                <a:pathLst>
                  <a:path w="105" h="43">
                    <a:moveTo>
                      <a:pt x="105" y="33"/>
                    </a:moveTo>
                    <a:lnTo>
                      <a:pt x="105" y="33"/>
                    </a:lnTo>
                    <a:lnTo>
                      <a:pt x="96" y="29"/>
                    </a:lnTo>
                    <a:lnTo>
                      <a:pt x="86" y="24"/>
                    </a:lnTo>
                    <a:lnTo>
                      <a:pt x="72" y="19"/>
                    </a:lnTo>
                    <a:lnTo>
                      <a:pt x="57" y="14"/>
                    </a:lnTo>
                    <a:lnTo>
                      <a:pt x="43" y="9"/>
                    </a:lnTo>
                    <a:lnTo>
                      <a:pt x="33" y="5"/>
                    </a:lnTo>
                    <a:lnTo>
                      <a:pt x="24" y="0"/>
                    </a:lnTo>
                    <a:lnTo>
                      <a:pt x="19" y="0"/>
                    </a:lnTo>
                    <a:lnTo>
                      <a:pt x="9" y="0"/>
                    </a:lnTo>
                    <a:lnTo>
                      <a:pt x="4" y="5"/>
                    </a:lnTo>
                    <a:lnTo>
                      <a:pt x="0" y="9"/>
                    </a:lnTo>
                    <a:lnTo>
                      <a:pt x="0" y="9"/>
                    </a:lnTo>
                    <a:lnTo>
                      <a:pt x="0" y="19"/>
                    </a:lnTo>
                    <a:lnTo>
                      <a:pt x="9" y="24"/>
                    </a:lnTo>
                    <a:lnTo>
                      <a:pt x="19" y="29"/>
                    </a:lnTo>
                    <a:lnTo>
                      <a:pt x="38" y="33"/>
                    </a:lnTo>
                    <a:lnTo>
                      <a:pt x="52" y="38"/>
                    </a:lnTo>
                    <a:lnTo>
                      <a:pt x="67" y="43"/>
                    </a:lnTo>
                    <a:lnTo>
                      <a:pt x="81" y="43"/>
                    </a:lnTo>
                    <a:lnTo>
                      <a:pt x="96" y="43"/>
                    </a:lnTo>
                    <a:lnTo>
                      <a:pt x="105" y="43"/>
                    </a:lnTo>
                    <a:lnTo>
                      <a:pt x="105" y="38"/>
                    </a:lnTo>
                    <a:lnTo>
                      <a:pt x="105" y="33"/>
                    </a:lnTo>
                    <a:close/>
                  </a:path>
                </a:pathLst>
              </a:custGeom>
              <a:solidFill>
                <a:srgbClr val="C891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74" name="Freeform 350"/>
              <p:cNvSpPr>
                <a:spLocks/>
              </p:cNvSpPr>
              <p:nvPr/>
            </p:nvSpPr>
            <p:spPr bwMode="auto">
              <a:xfrm>
                <a:off x="2295" y="11077"/>
                <a:ext cx="105" cy="38"/>
              </a:xfrm>
              <a:custGeom>
                <a:avLst/>
                <a:gdLst/>
                <a:ahLst/>
                <a:cxnLst>
                  <a:cxn ang="0">
                    <a:pos x="29" y="0"/>
                  </a:cxn>
                  <a:cxn ang="0">
                    <a:pos x="19" y="0"/>
                  </a:cxn>
                  <a:cxn ang="0">
                    <a:pos x="14" y="0"/>
                  </a:cxn>
                  <a:cxn ang="0">
                    <a:pos x="5" y="0"/>
                  </a:cxn>
                  <a:cxn ang="0">
                    <a:pos x="5" y="4"/>
                  </a:cxn>
                  <a:cxn ang="0">
                    <a:pos x="0" y="9"/>
                  </a:cxn>
                  <a:cxn ang="0">
                    <a:pos x="5" y="14"/>
                  </a:cxn>
                  <a:cxn ang="0">
                    <a:pos x="14" y="19"/>
                  </a:cxn>
                  <a:cxn ang="0">
                    <a:pos x="24" y="24"/>
                  </a:cxn>
                  <a:cxn ang="0">
                    <a:pos x="43" y="28"/>
                  </a:cxn>
                  <a:cxn ang="0">
                    <a:pos x="57" y="33"/>
                  </a:cxn>
                  <a:cxn ang="0">
                    <a:pos x="72" y="38"/>
                  </a:cxn>
                  <a:cxn ang="0">
                    <a:pos x="86" y="38"/>
                  </a:cxn>
                  <a:cxn ang="0">
                    <a:pos x="96" y="38"/>
                  </a:cxn>
                  <a:cxn ang="0">
                    <a:pos x="105" y="38"/>
                  </a:cxn>
                  <a:cxn ang="0">
                    <a:pos x="105" y="33"/>
                  </a:cxn>
                  <a:cxn ang="0">
                    <a:pos x="105" y="28"/>
                  </a:cxn>
                  <a:cxn ang="0">
                    <a:pos x="105" y="28"/>
                  </a:cxn>
                  <a:cxn ang="0">
                    <a:pos x="96" y="28"/>
                  </a:cxn>
                  <a:cxn ang="0">
                    <a:pos x="86" y="24"/>
                  </a:cxn>
                  <a:cxn ang="0">
                    <a:pos x="72" y="19"/>
                  </a:cxn>
                  <a:cxn ang="0">
                    <a:pos x="62" y="14"/>
                  </a:cxn>
                  <a:cxn ang="0">
                    <a:pos x="48" y="9"/>
                  </a:cxn>
                  <a:cxn ang="0">
                    <a:pos x="33" y="4"/>
                  </a:cxn>
                  <a:cxn ang="0">
                    <a:pos x="29" y="0"/>
                  </a:cxn>
                </a:cxnLst>
                <a:rect l="0" t="0" r="r" b="b"/>
                <a:pathLst>
                  <a:path w="105" h="38">
                    <a:moveTo>
                      <a:pt x="29" y="0"/>
                    </a:moveTo>
                    <a:lnTo>
                      <a:pt x="19" y="0"/>
                    </a:lnTo>
                    <a:lnTo>
                      <a:pt x="14" y="0"/>
                    </a:lnTo>
                    <a:lnTo>
                      <a:pt x="5" y="0"/>
                    </a:lnTo>
                    <a:lnTo>
                      <a:pt x="5" y="4"/>
                    </a:lnTo>
                    <a:lnTo>
                      <a:pt x="0" y="9"/>
                    </a:lnTo>
                    <a:lnTo>
                      <a:pt x="5" y="14"/>
                    </a:lnTo>
                    <a:lnTo>
                      <a:pt x="14" y="19"/>
                    </a:lnTo>
                    <a:lnTo>
                      <a:pt x="24" y="24"/>
                    </a:lnTo>
                    <a:lnTo>
                      <a:pt x="43" y="28"/>
                    </a:lnTo>
                    <a:lnTo>
                      <a:pt x="57" y="33"/>
                    </a:lnTo>
                    <a:lnTo>
                      <a:pt x="72" y="38"/>
                    </a:lnTo>
                    <a:lnTo>
                      <a:pt x="86" y="38"/>
                    </a:lnTo>
                    <a:lnTo>
                      <a:pt x="96" y="38"/>
                    </a:lnTo>
                    <a:lnTo>
                      <a:pt x="105" y="38"/>
                    </a:lnTo>
                    <a:lnTo>
                      <a:pt x="105" y="33"/>
                    </a:lnTo>
                    <a:lnTo>
                      <a:pt x="105" y="28"/>
                    </a:lnTo>
                    <a:lnTo>
                      <a:pt x="105" y="28"/>
                    </a:lnTo>
                    <a:lnTo>
                      <a:pt x="96" y="28"/>
                    </a:lnTo>
                    <a:lnTo>
                      <a:pt x="86" y="24"/>
                    </a:lnTo>
                    <a:lnTo>
                      <a:pt x="72" y="19"/>
                    </a:lnTo>
                    <a:lnTo>
                      <a:pt x="62" y="14"/>
                    </a:lnTo>
                    <a:lnTo>
                      <a:pt x="48" y="9"/>
                    </a:lnTo>
                    <a:lnTo>
                      <a:pt x="33" y="4"/>
                    </a:lnTo>
                    <a:lnTo>
                      <a:pt x="29" y="0"/>
                    </a:lnTo>
                    <a:close/>
                  </a:path>
                </a:pathLst>
              </a:custGeom>
              <a:solidFill>
                <a:srgbClr val="BF8B6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75" name="Freeform 351"/>
              <p:cNvSpPr>
                <a:spLocks/>
              </p:cNvSpPr>
              <p:nvPr/>
            </p:nvSpPr>
            <p:spPr bwMode="auto">
              <a:xfrm>
                <a:off x="2295" y="11081"/>
                <a:ext cx="101" cy="34"/>
              </a:xfrm>
              <a:custGeom>
                <a:avLst/>
                <a:gdLst/>
                <a:ahLst/>
                <a:cxnLst>
                  <a:cxn ang="0">
                    <a:pos x="24" y="0"/>
                  </a:cxn>
                  <a:cxn ang="0">
                    <a:pos x="19" y="0"/>
                  </a:cxn>
                  <a:cxn ang="0">
                    <a:pos x="9" y="0"/>
                  </a:cxn>
                  <a:cxn ang="0">
                    <a:pos x="5" y="0"/>
                  </a:cxn>
                  <a:cxn ang="0">
                    <a:pos x="0" y="5"/>
                  </a:cxn>
                  <a:cxn ang="0">
                    <a:pos x="0" y="5"/>
                  </a:cxn>
                  <a:cxn ang="0">
                    <a:pos x="5" y="10"/>
                  </a:cxn>
                  <a:cxn ang="0">
                    <a:pos x="14" y="15"/>
                  </a:cxn>
                  <a:cxn ang="0">
                    <a:pos x="24" y="20"/>
                  </a:cxn>
                  <a:cxn ang="0">
                    <a:pos x="43" y="24"/>
                  </a:cxn>
                  <a:cxn ang="0">
                    <a:pos x="57" y="29"/>
                  </a:cxn>
                  <a:cxn ang="0">
                    <a:pos x="72" y="29"/>
                  </a:cxn>
                  <a:cxn ang="0">
                    <a:pos x="86" y="34"/>
                  </a:cxn>
                  <a:cxn ang="0">
                    <a:pos x="91" y="34"/>
                  </a:cxn>
                  <a:cxn ang="0">
                    <a:pos x="101" y="34"/>
                  </a:cxn>
                  <a:cxn ang="0">
                    <a:pos x="101" y="34"/>
                  </a:cxn>
                  <a:cxn ang="0">
                    <a:pos x="101" y="29"/>
                  </a:cxn>
                  <a:cxn ang="0">
                    <a:pos x="101" y="29"/>
                  </a:cxn>
                  <a:cxn ang="0">
                    <a:pos x="91" y="24"/>
                  </a:cxn>
                  <a:cxn ang="0">
                    <a:pos x="81" y="20"/>
                  </a:cxn>
                  <a:cxn ang="0">
                    <a:pos x="72" y="15"/>
                  </a:cxn>
                  <a:cxn ang="0">
                    <a:pos x="57" y="15"/>
                  </a:cxn>
                  <a:cxn ang="0">
                    <a:pos x="43" y="10"/>
                  </a:cxn>
                  <a:cxn ang="0">
                    <a:pos x="33" y="5"/>
                  </a:cxn>
                  <a:cxn ang="0">
                    <a:pos x="24" y="0"/>
                  </a:cxn>
                </a:cxnLst>
                <a:rect l="0" t="0" r="r" b="b"/>
                <a:pathLst>
                  <a:path w="101" h="34">
                    <a:moveTo>
                      <a:pt x="24" y="0"/>
                    </a:moveTo>
                    <a:lnTo>
                      <a:pt x="19" y="0"/>
                    </a:lnTo>
                    <a:lnTo>
                      <a:pt x="9" y="0"/>
                    </a:lnTo>
                    <a:lnTo>
                      <a:pt x="5" y="0"/>
                    </a:lnTo>
                    <a:lnTo>
                      <a:pt x="0" y="5"/>
                    </a:lnTo>
                    <a:lnTo>
                      <a:pt x="0" y="5"/>
                    </a:lnTo>
                    <a:lnTo>
                      <a:pt x="5" y="10"/>
                    </a:lnTo>
                    <a:lnTo>
                      <a:pt x="14" y="15"/>
                    </a:lnTo>
                    <a:lnTo>
                      <a:pt x="24" y="20"/>
                    </a:lnTo>
                    <a:lnTo>
                      <a:pt x="43" y="24"/>
                    </a:lnTo>
                    <a:lnTo>
                      <a:pt x="57" y="29"/>
                    </a:lnTo>
                    <a:lnTo>
                      <a:pt x="72" y="29"/>
                    </a:lnTo>
                    <a:lnTo>
                      <a:pt x="86" y="34"/>
                    </a:lnTo>
                    <a:lnTo>
                      <a:pt x="91" y="34"/>
                    </a:lnTo>
                    <a:lnTo>
                      <a:pt x="101" y="34"/>
                    </a:lnTo>
                    <a:lnTo>
                      <a:pt x="101" y="34"/>
                    </a:lnTo>
                    <a:lnTo>
                      <a:pt x="101" y="29"/>
                    </a:lnTo>
                    <a:lnTo>
                      <a:pt x="101" y="29"/>
                    </a:lnTo>
                    <a:lnTo>
                      <a:pt x="91" y="24"/>
                    </a:lnTo>
                    <a:lnTo>
                      <a:pt x="81" y="20"/>
                    </a:lnTo>
                    <a:lnTo>
                      <a:pt x="72" y="15"/>
                    </a:lnTo>
                    <a:lnTo>
                      <a:pt x="57" y="15"/>
                    </a:lnTo>
                    <a:lnTo>
                      <a:pt x="43" y="10"/>
                    </a:lnTo>
                    <a:lnTo>
                      <a:pt x="33" y="5"/>
                    </a:lnTo>
                    <a:lnTo>
                      <a:pt x="24" y="0"/>
                    </a:lnTo>
                    <a:close/>
                  </a:path>
                </a:pathLst>
              </a:custGeom>
              <a:solidFill>
                <a:srgbClr val="B8876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76" name="Freeform 352"/>
              <p:cNvSpPr>
                <a:spLocks/>
              </p:cNvSpPr>
              <p:nvPr/>
            </p:nvSpPr>
            <p:spPr bwMode="auto">
              <a:xfrm>
                <a:off x="2295" y="11086"/>
                <a:ext cx="96" cy="29"/>
              </a:xfrm>
              <a:custGeom>
                <a:avLst/>
                <a:gdLst/>
                <a:ahLst/>
                <a:cxnLst>
                  <a:cxn ang="0">
                    <a:pos x="24" y="0"/>
                  </a:cxn>
                  <a:cxn ang="0">
                    <a:pos x="14" y="0"/>
                  </a:cxn>
                  <a:cxn ang="0">
                    <a:pos x="9" y="0"/>
                  </a:cxn>
                  <a:cxn ang="0">
                    <a:pos x="5" y="0"/>
                  </a:cxn>
                  <a:cxn ang="0">
                    <a:pos x="0" y="0"/>
                  </a:cxn>
                  <a:cxn ang="0">
                    <a:pos x="0" y="5"/>
                  </a:cxn>
                  <a:cxn ang="0">
                    <a:pos x="5" y="5"/>
                  </a:cxn>
                  <a:cxn ang="0">
                    <a:pos x="14" y="10"/>
                  </a:cxn>
                  <a:cxn ang="0">
                    <a:pos x="24" y="15"/>
                  </a:cxn>
                  <a:cxn ang="0">
                    <a:pos x="43" y="19"/>
                  </a:cxn>
                  <a:cxn ang="0">
                    <a:pos x="57" y="24"/>
                  </a:cxn>
                  <a:cxn ang="0">
                    <a:pos x="72" y="24"/>
                  </a:cxn>
                  <a:cxn ang="0">
                    <a:pos x="81" y="29"/>
                  </a:cxn>
                  <a:cxn ang="0">
                    <a:pos x="91" y="29"/>
                  </a:cxn>
                  <a:cxn ang="0">
                    <a:pos x="96" y="29"/>
                  </a:cxn>
                  <a:cxn ang="0">
                    <a:pos x="96" y="29"/>
                  </a:cxn>
                  <a:cxn ang="0">
                    <a:pos x="96" y="24"/>
                  </a:cxn>
                  <a:cxn ang="0">
                    <a:pos x="96" y="24"/>
                  </a:cxn>
                  <a:cxn ang="0">
                    <a:pos x="86" y="24"/>
                  </a:cxn>
                  <a:cxn ang="0">
                    <a:pos x="77" y="19"/>
                  </a:cxn>
                  <a:cxn ang="0">
                    <a:pos x="67" y="15"/>
                  </a:cxn>
                  <a:cxn ang="0">
                    <a:pos x="53" y="10"/>
                  </a:cxn>
                  <a:cxn ang="0">
                    <a:pos x="43" y="5"/>
                  </a:cxn>
                  <a:cxn ang="0">
                    <a:pos x="29" y="5"/>
                  </a:cxn>
                  <a:cxn ang="0">
                    <a:pos x="24" y="0"/>
                  </a:cxn>
                </a:cxnLst>
                <a:rect l="0" t="0" r="r" b="b"/>
                <a:pathLst>
                  <a:path w="96" h="29">
                    <a:moveTo>
                      <a:pt x="24" y="0"/>
                    </a:moveTo>
                    <a:lnTo>
                      <a:pt x="14" y="0"/>
                    </a:lnTo>
                    <a:lnTo>
                      <a:pt x="9" y="0"/>
                    </a:lnTo>
                    <a:lnTo>
                      <a:pt x="5" y="0"/>
                    </a:lnTo>
                    <a:lnTo>
                      <a:pt x="0" y="0"/>
                    </a:lnTo>
                    <a:lnTo>
                      <a:pt x="0" y="5"/>
                    </a:lnTo>
                    <a:lnTo>
                      <a:pt x="5" y="5"/>
                    </a:lnTo>
                    <a:lnTo>
                      <a:pt x="14" y="10"/>
                    </a:lnTo>
                    <a:lnTo>
                      <a:pt x="24" y="15"/>
                    </a:lnTo>
                    <a:lnTo>
                      <a:pt x="43" y="19"/>
                    </a:lnTo>
                    <a:lnTo>
                      <a:pt x="57" y="24"/>
                    </a:lnTo>
                    <a:lnTo>
                      <a:pt x="72" y="24"/>
                    </a:lnTo>
                    <a:lnTo>
                      <a:pt x="81" y="29"/>
                    </a:lnTo>
                    <a:lnTo>
                      <a:pt x="91" y="29"/>
                    </a:lnTo>
                    <a:lnTo>
                      <a:pt x="96" y="29"/>
                    </a:lnTo>
                    <a:lnTo>
                      <a:pt x="96" y="29"/>
                    </a:lnTo>
                    <a:lnTo>
                      <a:pt x="96" y="24"/>
                    </a:lnTo>
                    <a:lnTo>
                      <a:pt x="96" y="24"/>
                    </a:lnTo>
                    <a:lnTo>
                      <a:pt x="86" y="24"/>
                    </a:lnTo>
                    <a:lnTo>
                      <a:pt x="77" y="19"/>
                    </a:lnTo>
                    <a:lnTo>
                      <a:pt x="67" y="15"/>
                    </a:lnTo>
                    <a:lnTo>
                      <a:pt x="53" y="10"/>
                    </a:lnTo>
                    <a:lnTo>
                      <a:pt x="43" y="5"/>
                    </a:lnTo>
                    <a:lnTo>
                      <a:pt x="29" y="5"/>
                    </a:lnTo>
                    <a:lnTo>
                      <a:pt x="24" y="0"/>
                    </a:lnTo>
                    <a:close/>
                  </a:path>
                </a:pathLst>
              </a:custGeom>
              <a:solidFill>
                <a:srgbClr val="AF826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77" name="Freeform 353"/>
              <p:cNvSpPr>
                <a:spLocks/>
              </p:cNvSpPr>
              <p:nvPr/>
            </p:nvSpPr>
            <p:spPr bwMode="auto">
              <a:xfrm>
                <a:off x="2295" y="11086"/>
                <a:ext cx="91" cy="29"/>
              </a:xfrm>
              <a:custGeom>
                <a:avLst/>
                <a:gdLst/>
                <a:ahLst/>
                <a:cxnLst>
                  <a:cxn ang="0">
                    <a:pos x="91" y="29"/>
                  </a:cxn>
                  <a:cxn ang="0">
                    <a:pos x="91" y="29"/>
                  </a:cxn>
                  <a:cxn ang="0">
                    <a:pos x="81" y="24"/>
                  </a:cxn>
                  <a:cxn ang="0">
                    <a:pos x="77" y="24"/>
                  </a:cxn>
                  <a:cxn ang="0">
                    <a:pos x="62" y="19"/>
                  </a:cxn>
                  <a:cxn ang="0">
                    <a:pos x="53" y="15"/>
                  </a:cxn>
                  <a:cxn ang="0">
                    <a:pos x="38" y="10"/>
                  </a:cxn>
                  <a:cxn ang="0">
                    <a:pos x="29" y="10"/>
                  </a:cxn>
                  <a:cxn ang="0">
                    <a:pos x="19" y="5"/>
                  </a:cxn>
                  <a:cxn ang="0">
                    <a:pos x="14" y="5"/>
                  </a:cxn>
                  <a:cxn ang="0">
                    <a:pos x="5" y="0"/>
                  </a:cxn>
                  <a:cxn ang="0">
                    <a:pos x="0" y="0"/>
                  </a:cxn>
                  <a:cxn ang="0">
                    <a:pos x="0" y="5"/>
                  </a:cxn>
                  <a:cxn ang="0">
                    <a:pos x="0" y="5"/>
                  </a:cxn>
                  <a:cxn ang="0">
                    <a:pos x="5" y="5"/>
                  </a:cxn>
                  <a:cxn ang="0">
                    <a:pos x="9" y="10"/>
                  </a:cxn>
                  <a:cxn ang="0">
                    <a:pos x="24" y="15"/>
                  </a:cxn>
                  <a:cxn ang="0">
                    <a:pos x="43" y="19"/>
                  </a:cxn>
                  <a:cxn ang="0">
                    <a:pos x="62" y="24"/>
                  </a:cxn>
                  <a:cxn ang="0">
                    <a:pos x="72" y="24"/>
                  </a:cxn>
                  <a:cxn ang="0">
                    <a:pos x="81" y="29"/>
                  </a:cxn>
                  <a:cxn ang="0">
                    <a:pos x="86" y="29"/>
                  </a:cxn>
                  <a:cxn ang="0">
                    <a:pos x="91" y="29"/>
                  </a:cxn>
                  <a:cxn ang="0">
                    <a:pos x="91" y="29"/>
                  </a:cxn>
                  <a:cxn ang="0">
                    <a:pos x="91" y="29"/>
                  </a:cxn>
                </a:cxnLst>
                <a:rect l="0" t="0" r="r" b="b"/>
                <a:pathLst>
                  <a:path w="91" h="29">
                    <a:moveTo>
                      <a:pt x="91" y="29"/>
                    </a:moveTo>
                    <a:lnTo>
                      <a:pt x="91" y="29"/>
                    </a:lnTo>
                    <a:lnTo>
                      <a:pt x="81" y="24"/>
                    </a:lnTo>
                    <a:lnTo>
                      <a:pt x="77" y="24"/>
                    </a:lnTo>
                    <a:lnTo>
                      <a:pt x="62" y="19"/>
                    </a:lnTo>
                    <a:lnTo>
                      <a:pt x="53" y="15"/>
                    </a:lnTo>
                    <a:lnTo>
                      <a:pt x="38" y="10"/>
                    </a:lnTo>
                    <a:lnTo>
                      <a:pt x="29" y="10"/>
                    </a:lnTo>
                    <a:lnTo>
                      <a:pt x="19" y="5"/>
                    </a:lnTo>
                    <a:lnTo>
                      <a:pt x="14" y="5"/>
                    </a:lnTo>
                    <a:lnTo>
                      <a:pt x="5" y="0"/>
                    </a:lnTo>
                    <a:lnTo>
                      <a:pt x="0" y="0"/>
                    </a:lnTo>
                    <a:lnTo>
                      <a:pt x="0" y="5"/>
                    </a:lnTo>
                    <a:lnTo>
                      <a:pt x="0" y="5"/>
                    </a:lnTo>
                    <a:lnTo>
                      <a:pt x="5" y="5"/>
                    </a:lnTo>
                    <a:lnTo>
                      <a:pt x="9" y="10"/>
                    </a:lnTo>
                    <a:lnTo>
                      <a:pt x="24" y="15"/>
                    </a:lnTo>
                    <a:lnTo>
                      <a:pt x="43" y="19"/>
                    </a:lnTo>
                    <a:lnTo>
                      <a:pt x="62" y="24"/>
                    </a:lnTo>
                    <a:lnTo>
                      <a:pt x="72" y="24"/>
                    </a:lnTo>
                    <a:lnTo>
                      <a:pt x="81" y="29"/>
                    </a:lnTo>
                    <a:lnTo>
                      <a:pt x="86" y="29"/>
                    </a:lnTo>
                    <a:lnTo>
                      <a:pt x="91" y="29"/>
                    </a:lnTo>
                    <a:lnTo>
                      <a:pt x="91" y="29"/>
                    </a:lnTo>
                    <a:lnTo>
                      <a:pt x="91" y="29"/>
                    </a:lnTo>
                    <a:close/>
                  </a:path>
                </a:pathLst>
              </a:custGeom>
              <a:solidFill>
                <a:srgbClr val="A67B6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78" name="Freeform 354"/>
              <p:cNvSpPr>
                <a:spLocks/>
              </p:cNvSpPr>
              <p:nvPr/>
            </p:nvSpPr>
            <p:spPr bwMode="auto">
              <a:xfrm>
                <a:off x="2209" y="11067"/>
                <a:ext cx="239" cy="106"/>
              </a:xfrm>
              <a:custGeom>
                <a:avLst/>
                <a:gdLst/>
                <a:ahLst/>
                <a:cxnLst>
                  <a:cxn ang="0">
                    <a:pos x="19" y="106"/>
                  </a:cxn>
                  <a:cxn ang="0">
                    <a:pos x="38" y="106"/>
                  </a:cxn>
                  <a:cxn ang="0">
                    <a:pos x="52" y="106"/>
                  </a:cxn>
                  <a:cxn ang="0">
                    <a:pos x="71" y="96"/>
                  </a:cxn>
                  <a:cxn ang="0">
                    <a:pos x="86" y="86"/>
                  </a:cxn>
                  <a:cxn ang="0">
                    <a:pos x="91" y="82"/>
                  </a:cxn>
                  <a:cxn ang="0">
                    <a:pos x="95" y="82"/>
                  </a:cxn>
                  <a:cxn ang="0">
                    <a:pos x="115" y="77"/>
                  </a:cxn>
                  <a:cxn ang="0">
                    <a:pos x="143" y="72"/>
                  </a:cxn>
                  <a:cxn ang="0">
                    <a:pos x="163" y="62"/>
                  </a:cxn>
                  <a:cxn ang="0">
                    <a:pos x="177" y="53"/>
                  </a:cxn>
                  <a:cxn ang="0">
                    <a:pos x="187" y="58"/>
                  </a:cxn>
                  <a:cxn ang="0">
                    <a:pos x="211" y="62"/>
                  </a:cxn>
                  <a:cxn ang="0">
                    <a:pos x="230" y="58"/>
                  </a:cxn>
                  <a:cxn ang="0">
                    <a:pos x="239" y="43"/>
                  </a:cxn>
                  <a:cxn ang="0">
                    <a:pos x="235" y="24"/>
                  </a:cxn>
                  <a:cxn ang="0">
                    <a:pos x="215" y="14"/>
                  </a:cxn>
                  <a:cxn ang="0">
                    <a:pos x="201" y="5"/>
                  </a:cxn>
                  <a:cxn ang="0">
                    <a:pos x="191" y="0"/>
                  </a:cxn>
                  <a:cxn ang="0">
                    <a:pos x="196" y="5"/>
                  </a:cxn>
                  <a:cxn ang="0">
                    <a:pos x="201" y="14"/>
                  </a:cxn>
                  <a:cxn ang="0">
                    <a:pos x="201" y="24"/>
                  </a:cxn>
                  <a:cxn ang="0">
                    <a:pos x="196" y="38"/>
                  </a:cxn>
                  <a:cxn ang="0">
                    <a:pos x="191" y="48"/>
                  </a:cxn>
                  <a:cxn ang="0">
                    <a:pos x="177" y="48"/>
                  </a:cxn>
                  <a:cxn ang="0">
                    <a:pos x="158" y="43"/>
                  </a:cxn>
                  <a:cxn ang="0">
                    <a:pos x="134" y="38"/>
                  </a:cxn>
                  <a:cxn ang="0">
                    <a:pos x="119" y="29"/>
                  </a:cxn>
                  <a:cxn ang="0">
                    <a:pos x="110" y="29"/>
                  </a:cxn>
                  <a:cxn ang="0">
                    <a:pos x="105" y="29"/>
                  </a:cxn>
                  <a:cxn ang="0">
                    <a:pos x="95" y="38"/>
                  </a:cxn>
                  <a:cxn ang="0">
                    <a:pos x="86" y="48"/>
                  </a:cxn>
                  <a:cxn ang="0">
                    <a:pos x="76" y="53"/>
                  </a:cxn>
                  <a:cxn ang="0">
                    <a:pos x="67" y="53"/>
                  </a:cxn>
                  <a:cxn ang="0">
                    <a:pos x="57" y="58"/>
                  </a:cxn>
                  <a:cxn ang="0">
                    <a:pos x="52" y="58"/>
                  </a:cxn>
                  <a:cxn ang="0">
                    <a:pos x="48" y="62"/>
                  </a:cxn>
                  <a:cxn ang="0">
                    <a:pos x="43" y="67"/>
                  </a:cxn>
                  <a:cxn ang="0">
                    <a:pos x="38" y="77"/>
                  </a:cxn>
                  <a:cxn ang="0">
                    <a:pos x="33" y="86"/>
                  </a:cxn>
                  <a:cxn ang="0">
                    <a:pos x="19" y="96"/>
                  </a:cxn>
                  <a:cxn ang="0">
                    <a:pos x="4" y="106"/>
                  </a:cxn>
                  <a:cxn ang="0">
                    <a:pos x="0" y="106"/>
                  </a:cxn>
                  <a:cxn ang="0">
                    <a:pos x="0" y="106"/>
                  </a:cxn>
                  <a:cxn ang="0">
                    <a:pos x="4" y="106"/>
                  </a:cxn>
                </a:cxnLst>
                <a:rect l="0" t="0" r="r" b="b"/>
                <a:pathLst>
                  <a:path w="239" h="106">
                    <a:moveTo>
                      <a:pt x="4" y="106"/>
                    </a:moveTo>
                    <a:lnTo>
                      <a:pt x="14" y="106"/>
                    </a:lnTo>
                    <a:lnTo>
                      <a:pt x="19" y="106"/>
                    </a:lnTo>
                    <a:lnTo>
                      <a:pt x="28" y="106"/>
                    </a:lnTo>
                    <a:lnTo>
                      <a:pt x="33" y="106"/>
                    </a:lnTo>
                    <a:lnTo>
                      <a:pt x="38" y="106"/>
                    </a:lnTo>
                    <a:lnTo>
                      <a:pt x="43" y="106"/>
                    </a:lnTo>
                    <a:lnTo>
                      <a:pt x="48" y="106"/>
                    </a:lnTo>
                    <a:lnTo>
                      <a:pt x="52" y="106"/>
                    </a:lnTo>
                    <a:lnTo>
                      <a:pt x="57" y="106"/>
                    </a:lnTo>
                    <a:lnTo>
                      <a:pt x="67" y="101"/>
                    </a:lnTo>
                    <a:lnTo>
                      <a:pt x="71" y="96"/>
                    </a:lnTo>
                    <a:lnTo>
                      <a:pt x="76" y="96"/>
                    </a:lnTo>
                    <a:lnTo>
                      <a:pt x="81" y="91"/>
                    </a:lnTo>
                    <a:lnTo>
                      <a:pt x="86" y="86"/>
                    </a:lnTo>
                    <a:lnTo>
                      <a:pt x="86" y="82"/>
                    </a:lnTo>
                    <a:lnTo>
                      <a:pt x="91" y="82"/>
                    </a:lnTo>
                    <a:lnTo>
                      <a:pt x="91" y="82"/>
                    </a:lnTo>
                    <a:lnTo>
                      <a:pt x="91" y="82"/>
                    </a:lnTo>
                    <a:lnTo>
                      <a:pt x="95" y="82"/>
                    </a:lnTo>
                    <a:lnTo>
                      <a:pt x="95" y="82"/>
                    </a:lnTo>
                    <a:lnTo>
                      <a:pt x="105" y="82"/>
                    </a:lnTo>
                    <a:lnTo>
                      <a:pt x="110" y="82"/>
                    </a:lnTo>
                    <a:lnTo>
                      <a:pt x="115" y="77"/>
                    </a:lnTo>
                    <a:lnTo>
                      <a:pt x="124" y="77"/>
                    </a:lnTo>
                    <a:lnTo>
                      <a:pt x="134" y="77"/>
                    </a:lnTo>
                    <a:lnTo>
                      <a:pt x="143" y="72"/>
                    </a:lnTo>
                    <a:lnTo>
                      <a:pt x="148" y="67"/>
                    </a:lnTo>
                    <a:lnTo>
                      <a:pt x="158" y="67"/>
                    </a:lnTo>
                    <a:lnTo>
                      <a:pt x="163" y="62"/>
                    </a:lnTo>
                    <a:lnTo>
                      <a:pt x="172" y="58"/>
                    </a:lnTo>
                    <a:lnTo>
                      <a:pt x="172" y="53"/>
                    </a:lnTo>
                    <a:lnTo>
                      <a:pt x="177" y="53"/>
                    </a:lnTo>
                    <a:lnTo>
                      <a:pt x="177" y="53"/>
                    </a:lnTo>
                    <a:lnTo>
                      <a:pt x="182" y="58"/>
                    </a:lnTo>
                    <a:lnTo>
                      <a:pt x="187" y="58"/>
                    </a:lnTo>
                    <a:lnTo>
                      <a:pt x="196" y="58"/>
                    </a:lnTo>
                    <a:lnTo>
                      <a:pt x="206" y="62"/>
                    </a:lnTo>
                    <a:lnTo>
                      <a:pt x="211" y="62"/>
                    </a:lnTo>
                    <a:lnTo>
                      <a:pt x="220" y="62"/>
                    </a:lnTo>
                    <a:lnTo>
                      <a:pt x="225" y="58"/>
                    </a:lnTo>
                    <a:lnTo>
                      <a:pt x="230" y="58"/>
                    </a:lnTo>
                    <a:lnTo>
                      <a:pt x="235" y="53"/>
                    </a:lnTo>
                    <a:lnTo>
                      <a:pt x="235" y="48"/>
                    </a:lnTo>
                    <a:lnTo>
                      <a:pt x="239" y="43"/>
                    </a:lnTo>
                    <a:lnTo>
                      <a:pt x="239" y="38"/>
                    </a:lnTo>
                    <a:lnTo>
                      <a:pt x="235" y="29"/>
                    </a:lnTo>
                    <a:lnTo>
                      <a:pt x="235" y="24"/>
                    </a:lnTo>
                    <a:lnTo>
                      <a:pt x="230" y="19"/>
                    </a:lnTo>
                    <a:lnTo>
                      <a:pt x="220" y="19"/>
                    </a:lnTo>
                    <a:lnTo>
                      <a:pt x="215" y="14"/>
                    </a:lnTo>
                    <a:lnTo>
                      <a:pt x="211" y="10"/>
                    </a:lnTo>
                    <a:lnTo>
                      <a:pt x="206" y="10"/>
                    </a:lnTo>
                    <a:lnTo>
                      <a:pt x="201" y="5"/>
                    </a:lnTo>
                    <a:lnTo>
                      <a:pt x="201" y="5"/>
                    </a:lnTo>
                    <a:lnTo>
                      <a:pt x="196" y="0"/>
                    </a:lnTo>
                    <a:lnTo>
                      <a:pt x="191" y="0"/>
                    </a:lnTo>
                    <a:lnTo>
                      <a:pt x="191" y="0"/>
                    </a:lnTo>
                    <a:lnTo>
                      <a:pt x="196" y="5"/>
                    </a:lnTo>
                    <a:lnTo>
                      <a:pt x="196" y="5"/>
                    </a:lnTo>
                    <a:lnTo>
                      <a:pt x="196" y="10"/>
                    </a:lnTo>
                    <a:lnTo>
                      <a:pt x="201" y="10"/>
                    </a:lnTo>
                    <a:lnTo>
                      <a:pt x="201" y="14"/>
                    </a:lnTo>
                    <a:lnTo>
                      <a:pt x="201" y="19"/>
                    </a:lnTo>
                    <a:lnTo>
                      <a:pt x="201" y="24"/>
                    </a:lnTo>
                    <a:lnTo>
                      <a:pt x="201" y="24"/>
                    </a:lnTo>
                    <a:lnTo>
                      <a:pt x="201" y="29"/>
                    </a:lnTo>
                    <a:lnTo>
                      <a:pt x="201" y="34"/>
                    </a:lnTo>
                    <a:lnTo>
                      <a:pt x="196" y="38"/>
                    </a:lnTo>
                    <a:lnTo>
                      <a:pt x="196" y="38"/>
                    </a:lnTo>
                    <a:lnTo>
                      <a:pt x="191" y="43"/>
                    </a:lnTo>
                    <a:lnTo>
                      <a:pt x="191" y="48"/>
                    </a:lnTo>
                    <a:lnTo>
                      <a:pt x="187" y="48"/>
                    </a:lnTo>
                    <a:lnTo>
                      <a:pt x="182" y="48"/>
                    </a:lnTo>
                    <a:lnTo>
                      <a:pt x="177" y="48"/>
                    </a:lnTo>
                    <a:lnTo>
                      <a:pt x="172" y="48"/>
                    </a:lnTo>
                    <a:lnTo>
                      <a:pt x="163" y="43"/>
                    </a:lnTo>
                    <a:lnTo>
                      <a:pt x="158" y="43"/>
                    </a:lnTo>
                    <a:lnTo>
                      <a:pt x="148" y="43"/>
                    </a:lnTo>
                    <a:lnTo>
                      <a:pt x="139" y="38"/>
                    </a:lnTo>
                    <a:lnTo>
                      <a:pt x="134" y="38"/>
                    </a:lnTo>
                    <a:lnTo>
                      <a:pt x="129" y="34"/>
                    </a:lnTo>
                    <a:lnTo>
                      <a:pt x="124" y="34"/>
                    </a:lnTo>
                    <a:lnTo>
                      <a:pt x="119" y="29"/>
                    </a:lnTo>
                    <a:lnTo>
                      <a:pt x="115" y="29"/>
                    </a:lnTo>
                    <a:lnTo>
                      <a:pt x="110" y="29"/>
                    </a:lnTo>
                    <a:lnTo>
                      <a:pt x="110" y="29"/>
                    </a:lnTo>
                    <a:lnTo>
                      <a:pt x="105" y="29"/>
                    </a:lnTo>
                    <a:lnTo>
                      <a:pt x="105" y="29"/>
                    </a:lnTo>
                    <a:lnTo>
                      <a:pt x="105" y="29"/>
                    </a:lnTo>
                    <a:lnTo>
                      <a:pt x="100" y="29"/>
                    </a:lnTo>
                    <a:lnTo>
                      <a:pt x="100" y="34"/>
                    </a:lnTo>
                    <a:lnTo>
                      <a:pt x="95" y="38"/>
                    </a:lnTo>
                    <a:lnTo>
                      <a:pt x="95" y="38"/>
                    </a:lnTo>
                    <a:lnTo>
                      <a:pt x="91" y="43"/>
                    </a:lnTo>
                    <a:lnTo>
                      <a:pt x="86" y="48"/>
                    </a:lnTo>
                    <a:lnTo>
                      <a:pt x="81" y="53"/>
                    </a:lnTo>
                    <a:lnTo>
                      <a:pt x="81" y="53"/>
                    </a:lnTo>
                    <a:lnTo>
                      <a:pt x="76" y="53"/>
                    </a:lnTo>
                    <a:lnTo>
                      <a:pt x="71" y="53"/>
                    </a:lnTo>
                    <a:lnTo>
                      <a:pt x="71" y="53"/>
                    </a:lnTo>
                    <a:lnTo>
                      <a:pt x="67" y="53"/>
                    </a:lnTo>
                    <a:lnTo>
                      <a:pt x="62" y="53"/>
                    </a:lnTo>
                    <a:lnTo>
                      <a:pt x="57" y="58"/>
                    </a:lnTo>
                    <a:lnTo>
                      <a:pt x="57" y="58"/>
                    </a:lnTo>
                    <a:lnTo>
                      <a:pt x="52" y="58"/>
                    </a:lnTo>
                    <a:lnTo>
                      <a:pt x="52" y="58"/>
                    </a:lnTo>
                    <a:lnTo>
                      <a:pt x="52" y="58"/>
                    </a:lnTo>
                    <a:lnTo>
                      <a:pt x="52" y="58"/>
                    </a:lnTo>
                    <a:lnTo>
                      <a:pt x="48" y="62"/>
                    </a:lnTo>
                    <a:lnTo>
                      <a:pt x="48" y="62"/>
                    </a:lnTo>
                    <a:lnTo>
                      <a:pt x="48" y="62"/>
                    </a:lnTo>
                    <a:lnTo>
                      <a:pt x="48" y="62"/>
                    </a:lnTo>
                    <a:lnTo>
                      <a:pt x="43" y="67"/>
                    </a:lnTo>
                    <a:lnTo>
                      <a:pt x="43" y="67"/>
                    </a:lnTo>
                    <a:lnTo>
                      <a:pt x="38" y="72"/>
                    </a:lnTo>
                    <a:lnTo>
                      <a:pt x="38" y="77"/>
                    </a:lnTo>
                    <a:lnTo>
                      <a:pt x="38" y="82"/>
                    </a:lnTo>
                    <a:lnTo>
                      <a:pt x="38" y="82"/>
                    </a:lnTo>
                    <a:lnTo>
                      <a:pt x="33" y="86"/>
                    </a:lnTo>
                    <a:lnTo>
                      <a:pt x="33" y="86"/>
                    </a:lnTo>
                    <a:lnTo>
                      <a:pt x="24" y="96"/>
                    </a:lnTo>
                    <a:lnTo>
                      <a:pt x="19" y="96"/>
                    </a:lnTo>
                    <a:lnTo>
                      <a:pt x="14" y="101"/>
                    </a:lnTo>
                    <a:lnTo>
                      <a:pt x="9" y="101"/>
                    </a:lnTo>
                    <a:lnTo>
                      <a:pt x="4" y="106"/>
                    </a:lnTo>
                    <a:lnTo>
                      <a:pt x="0" y="106"/>
                    </a:lnTo>
                    <a:lnTo>
                      <a:pt x="0" y="106"/>
                    </a:lnTo>
                    <a:lnTo>
                      <a:pt x="0" y="106"/>
                    </a:lnTo>
                    <a:lnTo>
                      <a:pt x="0" y="106"/>
                    </a:lnTo>
                    <a:lnTo>
                      <a:pt x="0" y="106"/>
                    </a:lnTo>
                    <a:lnTo>
                      <a:pt x="0" y="106"/>
                    </a:lnTo>
                    <a:lnTo>
                      <a:pt x="0" y="106"/>
                    </a:lnTo>
                    <a:lnTo>
                      <a:pt x="4" y="106"/>
                    </a:lnTo>
                    <a:lnTo>
                      <a:pt x="4" y="106"/>
                    </a:lnTo>
                    <a:lnTo>
                      <a:pt x="4" y="106"/>
                    </a:lnTo>
                    <a:lnTo>
                      <a:pt x="4" y="106"/>
                    </a:lnTo>
                    <a:close/>
                  </a:path>
                </a:pathLst>
              </a:custGeom>
              <a:solidFill>
                <a:srgbClr val="9A745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79" name="Freeform 355"/>
              <p:cNvSpPr>
                <a:spLocks/>
              </p:cNvSpPr>
              <p:nvPr/>
            </p:nvSpPr>
            <p:spPr bwMode="auto">
              <a:xfrm>
                <a:off x="2429" y="10981"/>
                <a:ext cx="77" cy="76"/>
              </a:xfrm>
              <a:custGeom>
                <a:avLst/>
                <a:gdLst/>
                <a:ahLst/>
                <a:cxnLst>
                  <a:cxn ang="0">
                    <a:pos x="5" y="67"/>
                  </a:cxn>
                  <a:cxn ang="0">
                    <a:pos x="5" y="67"/>
                  </a:cxn>
                  <a:cxn ang="0">
                    <a:pos x="10" y="67"/>
                  </a:cxn>
                  <a:cxn ang="0">
                    <a:pos x="10" y="67"/>
                  </a:cxn>
                  <a:cxn ang="0">
                    <a:pos x="15" y="67"/>
                  </a:cxn>
                  <a:cxn ang="0">
                    <a:pos x="29" y="72"/>
                  </a:cxn>
                  <a:cxn ang="0">
                    <a:pos x="39" y="72"/>
                  </a:cxn>
                  <a:cxn ang="0">
                    <a:pos x="53" y="76"/>
                  </a:cxn>
                  <a:cxn ang="0">
                    <a:pos x="63" y="76"/>
                  </a:cxn>
                  <a:cxn ang="0">
                    <a:pos x="67" y="67"/>
                  </a:cxn>
                  <a:cxn ang="0">
                    <a:pos x="77" y="57"/>
                  </a:cxn>
                  <a:cxn ang="0">
                    <a:pos x="77" y="48"/>
                  </a:cxn>
                  <a:cxn ang="0">
                    <a:pos x="77" y="38"/>
                  </a:cxn>
                  <a:cxn ang="0">
                    <a:pos x="72" y="33"/>
                  </a:cxn>
                  <a:cxn ang="0">
                    <a:pos x="58" y="24"/>
                  </a:cxn>
                  <a:cxn ang="0">
                    <a:pos x="39" y="14"/>
                  </a:cxn>
                  <a:cxn ang="0">
                    <a:pos x="24" y="9"/>
                  </a:cxn>
                  <a:cxn ang="0">
                    <a:pos x="19" y="5"/>
                  </a:cxn>
                  <a:cxn ang="0">
                    <a:pos x="15" y="5"/>
                  </a:cxn>
                  <a:cxn ang="0">
                    <a:pos x="10" y="0"/>
                  </a:cxn>
                  <a:cxn ang="0">
                    <a:pos x="10" y="0"/>
                  </a:cxn>
                  <a:cxn ang="0">
                    <a:pos x="15" y="5"/>
                  </a:cxn>
                  <a:cxn ang="0">
                    <a:pos x="19" y="14"/>
                  </a:cxn>
                  <a:cxn ang="0">
                    <a:pos x="24" y="24"/>
                  </a:cxn>
                  <a:cxn ang="0">
                    <a:pos x="24" y="33"/>
                  </a:cxn>
                  <a:cxn ang="0">
                    <a:pos x="19" y="43"/>
                  </a:cxn>
                  <a:cxn ang="0">
                    <a:pos x="15" y="53"/>
                  </a:cxn>
                  <a:cxn ang="0">
                    <a:pos x="10" y="57"/>
                  </a:cxn>
                  <a:cxn ang="0">
                    <a:pos x="5" y="57"/>
                  </a:cxn>
                  <a:cxn ang="0">
                    <a:pos x="5" y="62"/>
                  </a:cxn>
                  <a:cxn ang="0">
                    <a:pos x="0" y="62"/>
                  </a:cxn>
                  <a:cxn ang="0">
                    <a:pos x="0" y="67"/>
                  </a:cxn>
                </a:cxnLst>
                <a:rect l="0" t="0" r="r" b="b"/>
                <a:pathLst>
                  <a:path w="77" h="76">
                    <a:moveTo>
                      <a:pt x="5" y="67"/>
                    </a:moveTo>
                    <a:lnTo>
                      <a:pt x="5" y="67"/>
                    </a:lnTo>
                    <a:lnTo>
                      <a:pt x="5" y="67"/>
                    </a:lnTo>
                    <a:lnTo>
                      <a:pt x="5" y="67"/>
                    </a:lnTo>
                    <a:lnTo>
                      <a:pt x="5" y="67"/>
                    </a:lnTo>
                    <a:lnTo>
                      <a:pt x="10" y="67"/>
                    </a:lnTo>
                    <a:lnTo>
                      <a:pt x="10" y="67"/>
                    </a:lnTo>
                    <a:lnTo>
                      <a:pt x="10" y="67"/>
                    </a:lnTo>
                    <a:lnTo>
                      <a:pt x="10" y="67"/>
                    </a:lnTo>
                    <a:lnTo>
                      <a:pt x="15" y="67"/>
                    </a:lnTo>
                    <a:lnTo>
                      <a:pt x="19" y="67"/>
                    </a:lnTo>
                    <a:lnTo>
                      <a:pt x="29" y="72"/>
                    </a:lnTo>
                    <a:lnTo>
                      <a:pt x="34" y="72"/>
                    </a:lnTo>
                    <a:lnTo>
                      <a:pt x="39" y="72"/>
                    </a:lnTo>
                    <a:lnTo>
                      <a:pt x="43" y="76"/>
                    </a:lnTo>
                    <a:lnTo>
                      <a:pt x="53" y="76"/>
                    </a:lnTo>
                    <a:lnTo>
                      <a:pt x="58" y="76"/>
                    </a:lnTo>
                    <a:lnTo>
                      <a:pt x="63" y="76"/>
                    </a:lnTo>
                    <a:lnTo>
                      <a:pt x="67" y="72"/>
                    </a:lnTo>
                    <a:lnTo>
                      <a:pt x="67" y="67"/>
                    </a:lnTo>
                    <a:lnTo>
                      <a:pt x="72" y="62"/>
                    </a:lnTo>
                    <a:lnTo>
                      <a:pt x="77" y="57"/>
                    </a:lnTo>
                    <a:lnTo>
                      <a:pt x="77" y="53"/>
                    </a:lnTo>
                    <a:lnTo>
                      <a:pt x="77" y="48"/>
                    </a:lnTo>
                    <a:lnTo>
                      <a:pt x="77" y="43"/>
                    </a:lnTo>
                    <a:lnTo>
                      <a:pt x="77" y="38"/>
                    </a:lnTo>
                    <a:lnTo>
                      <a:pt x="77" y="38"/>
                    </a:lnTo>
                    <a:lnTo>
                      <a:pt x="72" y="33"/>
                    </a:lnTo>
                    <a:lnTo>
                      <a:pt x="63" y="29"/>
                    </a:lnTo>
                    <a:lnTo>
                      <a:pt x="58" y="24"/>
                    </a:lnTo>
                    <a:lnTo>
                      <a:pt x="48" y="19"/>
                    </a:lnTo>
                    <a:lnTo>
                      <a:pt x="39" y="14"/>
                    </a:lnTo>
                    <a:lnTo>
                      <a:pt x="29" y="9"/>
                    </a:lnTo>
                    <a:lnTo>
                      <a:pt x="24" y="9"/>
                    </a:lnTo>
                    <a:lnTo>
                      <a:pt x="24" y="5"/>
                    </a:lnTo>
                    <a:lnTo>
                      <a:pt x="19" y="5"/>
                    </a:lnTo>
                    <a:lnTo>
                      <a:pt x="19" y="5"/>
                    </a:lnTo>
                    <a:lnTo>
                      <a:pt x="15" y="5"/>
                    </a:lnTo>
                    <a:lnTo>
                      <a:pt x="15" y="0"/>
                    </a:lnTo>
                    <a:lnTo>
                      <a:pt x="10" y="0"/>
                    </a:lnTo>
                    <a:lnTo>
                      <a:pt x="10" y="0"/>
                    </a:lnTo>
                    <a:lnTo>
                      <a:pt x="10" y="0"/>
                    </a:lnTo>
                    <a:lnTo>
                      <a:pt x="10" y="5"/>
                    </a:lnTo>
                    <a:lnTo>
                      <a:pt x="15" y="5"/>
                    </a:lnTo>
                    <a:lnTo>
                      <a:pt x="19" y="9"/>
                    </a:lnTo>
                    <a:lnTo>
                      <a:pt x="19" y="14"/>
                    </a:lnTo>
                    <a:lnTo>
                      <a:pt x="24" y="19"/>
                    </a:lnTo>
                    <a:lnTo>
                      <a:pt x="24" y="24"/>
                    </a:lnTo>
                    <a:lnTo>
                      <a:pt x="24" y="29"/>
                    </a:lnTo>
                    <a:lnTo>
                      <a:pt x="24" y="33"/>
                    </a:lnTo>
                    <a:lnTo>
                      <a:pt x="24" y="38"/>
                    </a:lnTo>
                    <a:lnTo>
                      <a:pt x="19" y="43"/>
                    </a:lnTo>
                    <a:lnTo>
                      <a:pt x="19" y="48"/>
                    </a:lnTo>
                    <a:lnTo>
                      <a:pt x="15" y="53"/>
                    </a:lnTo>
                    <a:lnTo>
                      <a:pt x="15" y="57"/>
                    </a:lnTo>
                    <a:lnTo>
                      <a:pt x="10" y="57"/>
                    </a:lnTo>
                    <a:lnTo>
                      <a:pt x="5" y="57"/>
                    </a:lnTo>
                    <a:lnTo>
                      <a:pt x="5" y="57"/>
                    </a:lnTo>
                    <a:lnTo>
                      <a:pt x="5" y="62"/>
                    </a:lnTo>
                    <a:lnTo>
                      <a:pt x="5" y="62"/>
                    </a:lnTo>
                    <a:lnTo>
                      <a:pt x="5" y="62"/>
                    </a:lnTo>
                    <a:lnTo>
                      <a:pt x="0" y="62"/>
                    </a:lnTo>
                    <a:lnTo>
                      <a:pt x="0" y="67"/>
                    </a:lnTo>
                    <a:lnTo>
                      <a:pt x="0" y="67"/>
                    </a:lnTo>
                    <a:lnTo>
                      <a:pt x="5" y="67"/>
                    </a:lnTo>
                    <a:close/>
                  </a:path>
                </a:pathLst>
              </a:custGeom>
              <a:solidFill>
                <a:srgbClr val="9A745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80" name="Freeform 356"/>
              <p:cNvSpPr>
                <a:spLocks/>
              </p:cNvSpPr>
              <p:nvPr/>
            </p:nvSpPr>
            <p:spPr bwMode="auto">
              <a:xfrm>
                <a:off x="2338" y="10986"/>
                <a:ext cx="120" cy="57"/>
              </a:xfrm>
              <a:custGeom>
                <a:avLst/>
                <a:gdLst/>
                <a:ahLst/>
                <a:cxnLst>
                  <a:cxn ang="0">
                    <a:pos x="110" y="38"/>
                  </a:cxn>
                  <a:cxn ang="0">
                    <a:pos x="110" y="38"/>
                  </a:cxn>
                  <a:cxn ang="0">
                    <a:pos x="106" y="33"/>
                  </a:cxn>
                  <a:cxn ang="0">
                    <a:pos x="101" y="33"/>
                  </a:cxn>
                  <a:cxn ang="0">
                    <a:pos x="91" y="28"/>
                  </a:cxn>
                  <a:cxn ang="0">
                    <a:pos x="82" y="24"/>
                  </a:cxn>
                  <a:cxn ang="0">
                    <a:pos x="72" y="19"/>
                  </a:cxn>
                  <a:cxn ang="0">
                    <a:pos x="62" y="14"/>
                  </a:cxn>
                  <a:cxn ang="0">
                    <a:pos x="53" y="9"/>
                  </a:cxn>
                  <a:cxn ang="0">
                    <a:pos x="43" y="4"/>
                  </a:cxn>
                  <a:cxn ang="0">
                    <a:pos x="34" y="4"/>
                  </a:cxn>
                  <a:cxn ang="0">
                    <a:pos x="24" y="4"/>
                  </a:cxn>
                  <a:cxn ang="0">
                    <a:pos x="19" y="0"/>
                  </a:cxn>
                  <a:cxn ang="0">
                    <a:pos x="14" y="0"/>
                  </a:cxn>
                  <a:cxn ang="0">
                    <a:pos x="10" y="0"/>
                  </a:cxn>
                  <a:cxn ang="0">
                    <a:pos x="10" y="0"/>
                  </a:cxn>
                  <a:cxn ang="0">
                    <a:pos x="5" y="0"/>
                  </a:cxn>
                  <a:cxn ang="0">
                    <a:pos x="0" y="43"/>
                  </a:cxn>
                  <a:cxn ang="0">
                    <a:pos x="10" y="48"/>
                  </a:cxn>
                  <a:cxn ang="0">
                    <a:pos x="10" y="48"/>
                  </a:cxn>
                  <a:cxn ang="0">
                    <a:pos x="14" y="48"/>
                  </a:cxn>
                  <a:cxn ang="0">
                    <a:pos x="24" y="48"/>
                  </a:cxn>
                  <a:cxn ang="0">
                    <a:pos x="34" y="48"/>
                  </a:cxn>
                  <a:cxn ang="0">
                    <a:pos x="43" y="48"/>
                  </a:cxn>
                  <a:cxn ang="0">
                    <a:pos x="58" y="52"/>
                  </a:cxn>
                  <a:cxn ang="0">
                    <a:pos x="72" y="52"/>
                  </a:cxn>
                  <a:cxn ang="0">
                    <a:pos x="91" y="57"/>
                  </a:cxn>
                  <a:cxn ang="0">
                    <a:pos x="91" y="57"/>
                  </a:cxn>
                  <a:cxn ang="0">
                    <a:pos x="96" y="57"/>
                  </a:cxn>
                  <a:cxn ang="0">
                    <a:pos x="106" y="57"/>
                  </a:cxn>
                  <a:cxn ang="0">
                    <a:pos x="110" y="52"/>
                  </a:cxn>
                  <a:cxn ang="0">
                    <a:pos x="115" y="48"/>
                  </a:cxn>
                  <a:cxn ang="0">
                    <a:pos x="120" y="48"/>
                  </a:cxn>
                  <a:cxn ang="0">
                    <a:pos x="115" y="43"/>
                  </a:cxn>
                  <a:cxn ang="0">
                    <a:pos x="110" y="38"/>
                  </a:cxn>
                </a:cxnLst>
                <a:rect l="0" t="0" r="r" b="b"/>
                <a:pathLst>
                  <a:path w="120" h="57">
                    <a:moveTo>
                      <a:pt x="110" y="38"/>
                    </a:moveTo>
                    <a:lnTo>
                      <a:pt x="110" y="38"/>
                    </a:lnTo>
                    <a:lnTo>
                      <a:pt x="106" y="33"/>
                    </a:lnTo>
                    <a:lnTo>
                      <a:pt x="101" y="33"/>
                    </a:lnTo>
                    <a:lnTo>
                      <a:pt x="91" y="28"/>
                    </a:lnTo>
                    <a:lnTo>
                      <a:pt x="82" y="24"/>
                    </a:lnTo>
                    <a:lnTo>
                      <a:pt x="72" y="19"/>
                    </a:lnTo>
                    <a:lnTo>
                      <a:pt x="62" y="14"/>
                    </a:lnTo>
                    <a:lnTo>
                      <a:pt x="53" y="9"/>
                    </a:lnTo>
                    <a:lnTo>
                      <a:pt x="43" y="4"/>
                    </a:lnTo>
                    <a:lnTo>
                      <a:pt x="34" y="4"/>
                    </a:lnTo>
                    <a:lnTo>
                      <a:pt x="24" y="4"/>
                    </a:lnTo>
                    <a:lnTo>
                      <a:pt x="19" y="0"/>
                    </a:lnTo>
                    <a:lnTo>
                      <a:pt x="14" y="0"/>
                    </a:lnTo>
                    <a:lnTo>
                      <a:pt x="10" y="0"/>
                    </a:lnTo>
                    <a:lnTo>
                      <a:pt x="10" y="0"/>
                    </a:lnTo>
                    <a:lnTo>
                      <a:pt x="5" y="0"/>
                    </a:lnTo>
                    <a:lnTo>
                      <a:pt x="0" y="43"/>
                    </a:lnTo>
                    <a:lnTo>
                      <a:pt x="10" y="48"/>
                    </a:lnTo>
                    <a:lnTo>
                      <a:pt x="10" y="48"/>
                    </a:lnTo>
                    <a:lnTo>
                      <a:pt x="14" y="48"/>
                    </a:lnTo>
                    <a:lnTo>
                      <a:pt x="24" y="48"/>
                    </a:lnTo>
                    <a:lnTo>
                      <a:pt x="34" y="48"/>
                    </a:lnTo>
                    <a:lnTo>
                      <a:pt x="43" y="48"/>
                    </a:lnTo>
                    <a:lnTo>
                      <a:pt x="58" y="52"/>
                    </a:lnTo>
                    <a:lnTo>
                      <a:pt x="72" y="52"/>
                    </a:lnTo>
                    <a:lnTo>
                      <a:pt x="91" y="57"/>
                    </a:lnTo>
                    <a:lnTo>
                      <a:pt x="91" y="57"/>
                    </a:lnTo>
                    <a:lnTo>
                      <a:pt x="96" y="57"/>
                    </a:lnTo>
                    <a:lnTo>
                      <a:pt x="106" y="57"/>
                    </a:lnTo>
                    <a:lnTo>
                      <a:pt x="110" y="52"/>
                    </a:lnTo>
                    <a:lnTo>
                      <a:pt x="115" y="48"/>
                    </a:lnTo>
                    <a:lnTo>
                      <a:pt x="120" y="48"/>
                    </a:lnTo>
                    <a:lnTo>
                      <a:pt x="115" y="43"/>
                    </a:lnTo>
                    <a:lnTo>
                      <a:pt x="110" y="38"/>
                    </a:lnTo>
                    <a:close/>
                  </a:path>
                </a:pathLst>
              </a:custGeom>
              <a:solidFill>
                <a:srgbClr val="C891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81" name="Freeform 357"/>
              <p:cNvSpPr>
                <a:spLocks/>
              </p:cNvSpPr>
              <p:nvPr/>
            </p:nvSpPr>
            <p:spPr bwMode="auto">
              <a:xfrm>
                <a:off x="2338" y="10990"/>
                <a:ext cx="115" cy="53"/>
              </a:xfrm>
              <a:custGeom>
                <a:avLst/>
                <a:gdLst/>
                <a:ahLst/>
                <a:cxnLst>
                  <a:cxn ang="0">
                    <a:pos x="48" y="15"/>
                  </a:cxn>
                  <a:cxn ang="0">
                    <a:pos x="38" y="10"/>
                  </a:cxn>
                  <a:cxn ang="0">
                    <a:pos x="34" y="5"/>
                  </a:cxn>
                  <a:cxn ang="0">
                    <a:pos x="24" y="5"/>
                  </a:cxn>
                  <a:cxn ang="0">
                    <a:pos x="19" y="5"/>
                  </a:cxn>
                  <a:cxn ang="0">
                    <a:pos x="14" y="0"/>
                  </a:cxn>
                  <a:cxn ang="0">
                    <a:pos x="10" y="0"/>
                  </a:cxn>
                  <a:cxn ang="0">
                    <a:pos x="5" y="0"/>
                  </a:cxn>
                  <a:cxn ang="0">
                    <a:pos x="5" y="0"/>
                  </a:cxn>
                  <a:cxn ang="0">
                    <a:pos x="0" y="39"/>
                  </a:cxn>
                  <a:cxn ang="0">
                    <a:pos x="10" y="44"/>
                  </a:cxn>
                  <a:cxn ang="0">
                    <a:pos x="10" y="44"/>
                  </a:cxn>
                  <a:cxn ang="0">
                    <a:pos x="14" y="44"/>
                  </a:cxn>
                  <a:cxn ang="0">
                    <a:pos x="24" y="44"/>
                  </a:cxn>
                  <a:cxn ang="0">
                    <a:pos x="34" y="44"/>
                  </a:cxn>
                  <a:cxn ang="0">
                    <a:pos x="43" y="44"/>
                  </a:cxn>
                  <a:cxn ang="0">
                    <a:pos x="58" y="48"/>
                  </a:cxn>
                  <a:cxn ang="0">
                    <a:pos x="72" y="48"/>
                  </a:cxn>
                  <a:cxn ang="0">
                    <a:pos x="91" y="53"/>
                  </a:cxn>
                  <a:cxn ang="0">
                    <a:pos x="91" y="53"/>
                  </a:cxn>
                  <a:cxn ang="0">
                    <a:pos x="96" y="53"/>
                  </a:cxn>
                  <a:cxn ang="0">
                    <a:pos x="101" y="53"/>
                  </a:cxn>
                  <a:cxn ang="0">
                    <a:pos x="110" y="48"/>
                  </a:cxn>
                  <a:cxn ang="0">
                    <a:pos x="115" y="48"/>
                  </a:cxn>
                  <a:cxn ang="0">
                    <a:pos x="115" y="44"/>
                  </a:cxn>
                  <a:cxn ang="0">
                    <a:pos x="115" y="44"/>
                  </a:cxn>
                  <a:cxn ang="0">
                    <a:pos x="110" y="39"/>
                  </a:cxn>
                  <a:cxn ang="0">
                    <a:pos x="110" y="39"/>
                  </a:cxn>
                  <a:cxn ang="0">
                    <a:pos x="106" y="34"/>
                  </a:cxn>
                  <a:cxn ang="0">
                    <a:pos x="96" y="34"/>
                  </a:cxn>
                  <a:cxn ang="0">
                    <a:pos x="86" y="29"/>
                  </a:cxn>
                  <a:cxn ang="0">
                    <a:pos x="77" y="24"/>
                  </a:cxn>
                  <a:cxn ang="0">
                    <a:pos x="67" y="20"/>
                  </a:cxn>
                  <a:cxn ang="0">
                    <a:pos x="58" y="15"/>
                  </a:cxn>
                  <a:cxn ang="0">
                    <a:pos x="48" y="15"/>
                  </a:cxn>
                </a:cxnLst>
                <a:rect l="0" t="0" r="r" b="b"/>
                <a:pathLst>
                  <a:path w="115" h="53">
                    <a:moveTo>
                      <a:pt x="48" y="15"/>
                    </a:moveTo>
                    <a:lnTo>
                      <a:pt x="38" y="10"/>
                    </a:lnTo>
                    <a:lnTo>
                      <a:pt x="34" y="5"/>
                    </a:lnTo>
                    <a:lnTo>
                      <a:pt x="24" y="5"/>
                    </a:lnTo>
                    <a:lnTo>
                      <a:pt x="19" y="5"/>
                    </a:lnTo>
                    <a:lnTo>
                      <a:pt x="14" y="0"/>
                    </a:lnTo>
                    <a:lnTo>
                      <a:pt x="10" y="0"/>
                    </a:lnTo>
                    <a:lnTo>
                      <a:pt x="5" y="0"/>
                    </a:lnTo>
                    <a:lnTo>
                      <a:pt x="5" y="0"/>
                    </a:lnTo>
                    <a:lnTo>
                      <a:pt x="0" y="39"/>
                    </a:lnTo>
                    <a:lnTo>
                      <a:pt x="10" y="44"/>
                    </a:lnTo>
                    <a:lnTo>
                      <a:pt x="10" y="44"/>
                    </a:lnTo>
                    <a:lnTo>
                      <a:pt x="14" y="44"/>
                    </a:lnTo>
                    <a:lnTo>
                      <a:pt x="24" y="44"/>
                    </a:lnTo>
                    <a:lnTo>
                      <a:pt x="34" y="44"/>
                    </a:lnTo>
                    <a:lnTo>
                      <a:pt x="43" y="44"/>
                    </a:lnTo>
                    <a:lnTo>
                      <a:pt x="58" y="48"/>
                    </a:lnTo>
                    <a:lnTo>
                      <a:pt x="72" y="48"/>
                    </a:lnTo>
                    <a:lnTo>
                      <a:pt x="91" y="53"/>
                    </a:lnTo>
                    <a:lnTo>
                      <a:pt x="91" y="53"/>
                    </a:lnTo>
                    <a:lnTo>
                      <a:pt x="96" y="53"/>
                    </a:lnTo>
                    <a:lnTo>
                      <a:pt x="101" y="53"/>
                    </a:lnTo>
                    <a:lnTo>
                      <a:pt x="110" y="48"/>
                    </a:lnTo>
                    <a:lnTo>
                      <a:pt x="115" y="48"/>
                    </a:lnTo>
                    <a:lnTo>
                      <a:pt x="115" y="44"/>
                    </a:lnTo>
                    <a:lnTo>
                      <a:pt x="115" y="44"/>
                    </a:lnTo>
                    <a:lnTo>
                      <a:pt x="110" y="39"/>
                    </a:lnTo>
                    <a:lnTo>
                      <a:pt x="110" y="39"/>
                    </a:lnTo>
                    <a:lnTo>
                      <a:pt x="106" y="34"/>
                    </a:lnTo>
                    <a:lnTo>
                      <a:pt x="96" y="34"/>
                    </a:lnTo>
                    <a:lnTo>
                      <a:pt x="86" y="29"/>
                    </a:lnTo>
                    <a:lnTo>
                      <a:pt x="77" y="24"/>
                    </a:lnTo>
                    <a:lnTo>
                      <a:pt x="67" y="20"/>
                    </a:lnTo>
                    <a:lnTo>
                      <a:pt x="58" y="15"/>
                    </a:lnTo>
                    <a:lnTo>
                      <a:pt x="48" y="15"/>
                    </a:lnTo>
                    <a:close/>
                  </a:path>
                </a:pathLst>
              </a:custGeom>
              <a:solidFill>
                <a:srgbClr val="BF8B6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82" name="Freeform 358"/>
              <p:cNvSpPr>
                <a:spLocks/>
              </p:cNvSpPr>
              <p:nvPr/>
            </p:nvSpPr>
            <p:spPr bwMode="auto">
              <a:xfrm>
                <a:off x="2338" y="10995"/>
                <a:ext cx="115" cy="48"/>
              </a:xfrm>
              <a:custGeom>
                <a:avLst/>
                <a:gdLst/>
                <a:ahLst/>
                <a:cxnLst>
                  <a:cxn ang="0">
                    <a:pos x="48" y="15"/>
                  </a:cxn>
                  <a:cxn ang="0">
                    <a:pos x="38" y="15"/>
                  </a:cxn>
                  <a:cxn ang="0">
                    <a:pos x="29" y="10"/>
                  </a:cxn>
                  <a:cxn ang="0">
                    <a:pos x="24" y="5"/>
                  </a:cxn>
                  <a:cxn ang="0">
                    <a:pos x="19" y="5"/>
                  </a:cxn>
                  <a:cxn ang="0">
                    <a:pos x="14" y="5"/>
                  </a:cxn>
                  <a:cxn ang="0">
                    <a:pos x="10" y="0"/>
                  </a:cxn>
                  <a:cxn ang="0">
                    <a:pos x="5" y="0"/>
                  </a:cxn>
                  <a:cxn ang="0">
                    <a:pos x="5" y="0"/>
                  </a:cxn>
                  <a:cxn ang="0">
                    <a:pos x="0" y="34"/>
                  </a:cxn>
                  <a:cxn ang="0">
                    <a:pos x="10" y="39"/>
                  </a:cxn>
                  <a:cxn ang="0">
                    <a:pos x="10" y="39"/>
                  </a:cxn>
                  <a:cxn ang="0">
                    <a:pos x="14" y="39"/>
                  </a:cxn>
                  <a:cxn ang="0">
                    <a:pos x="24" y="39"/>
                  </a:cxn>
                  <a:cxn ang="0">
                    <a:pos x="34" y="39"/>
                  </a:cxn>
                  <a:cxn ang="0">
                    <a:pos x="43" y="39"/>
                  </a:cxn>
                  <a:cxn ang="0">
                    <a:pos x="58" y="43"/>
                  </a:cxn>
                  <a:cxn ang="0">
                    <a:pos x="72" y="43"/>
                  </a:cxn>
                  <a:cxn ang="0">
                    <a:pos x="91" y="48"/>
                  </a:cxn>
                  <a:cxn ang="0">
                    <a:pos x="91" y="48"/>
                  </a:cxn>
                  <a:cxn ang="0">
                    <a:pos x="96" y="48"/>
                  </a:cxn>
                  <a:cxn ang="0">
                    <a:pos x="101" y="48"/>
                  </a:cxn>
                  <a:cxn ang="0">
                    <a:pos x="106" y="48"/>
                  </a:cxn>
                  <a:cxn ang="0">
                    <a:pos x="110" y="48"/>
                  </a:cxn>
                  <a:cxn ang="0">
                    <a:pos x="115" y="43"/>
                  </a:cxn>
                  <a:cxn ang="0">
                    <a:pos x="115" y="43"/>
                  </a:cxn>
                  <a:cxn ang="0">
                    <a:pos x="110" y="39"/>
                  </a:cxn>
                  <a:cxn ang="0">
                    <a:pos x="106" y="39"/>
                  </a:cxn>
                  <a:cxn ang="0">
                    <a:pos x="101" y="34"/>
                  </a:cxn>
                  <a:cxn ang="0">
                    <a:pos x="96" y="34"/>
                  </a:cxn>
                  <a:cxn ang="0">
                    <a:pos x="86" y="29"/>
                  </a:cxn>
                  <a:cxn ang="0">
                    <a:pos x="77" y="24"/>
                  </a:cxn>
                  <a:cxn ang="0">
                    <a:pos x="67" y="24"/>
                  </a:cxn>
                  <a:cxn ang="0">
                    <a:pos x="58" y="19"/>
                  </a:cxn>
                  <a:cxn ang="0">
                    <a:pos x="48" y="15"/>
                  </a:cxn>
                </a:cxnLst>
                <a:rect l="0" t="0" r="r" b="b"/>
                <a:pathLst>
                  <a:path w="115" h="48">
                    <a:moveTo>
                      <a:pt x="48" y="15"/>
                    </a:moveTo>
                    <a:lnTo>
                      <a:pt x="38" y="15"/>
                    </a:lnTo>
                    <a:lnTo>
                      <a:pt x="29" y="10"/>
                    </a:lnTo>
                    <a:lnTo>
                      <a:pt x="24" y="5"/>
                    </a:lnTo>
                    <a:lnTo>
                      <a:pt x="19" y="5"/>
                    </a:lnTo>
                    <a:lnTo>
                      <a:pt x="14" y="5"/>
                    </a:lnTo>
                    <a:lnTo>
                      <a:pt x="10" y="0"/>
                    </a:lnTo>
                    <a:lnTo>
                      <a:pt x="5" y="0"/>
                    </a:lnTo>
                    <a:lnTo>
                      <a:pt x="5" y="0"/>
                    </a:lnTo>
                    <a:lnTo>
                      <a:pt x="0" y="34"/>
                    </a:lnTo>
                    <a:lnTo>
                      <a:pt x="10" y="39"/>
                    </a:lnTo>
                    <a:lnTo>
                      <a:pt x="10" y="39"/>
                    </a:lnTo>
                    <a:lnTo>
                      <a:pt x="14" y="39"/>
                    </a:lnTo>
                    <a:lnTo>
                      <a:pt x="24" y="39"/>
                    </a:lnTo>
                    <a:lnTo>
                      <a:pt x="34" y="39"/>
                    </a:lnTo>
                    <a:lnTo>
                      <a:pt x="43" y="39"/>
                    </a:lnTo>
                    <a:lnTo>
                      <a:pt x="58" y="43"/>
                    </a:lnTo>
                    <a:lnTo>
                      <a:pt x="72" y="43"/>
                    </a:lnTo>
                    <a:lnTo>
                      <a:pt x="91" y="48"/>
                    </a:lnTo>
                    <a:lnTo>
                      <a:pt x="91" y="48"/>
                    </a:lnTo>
                    <a:lnTo>
                      <a:pt x="96" y="48"/>
                    </a:lnTo>
                    <a:lnTo>
                      <a:pt x="101" y="48"/>
                    </a:lnTo>
                    <a:lnTo>
                      <a:pt x="106" y="48"/>
                    </a:lnTo>
                    <a:lnTo>
                      <a:pt x="110" y="48"/>
                    </a:lnTo>
                    <a:lnTo>
                      <a:pt x="115" y="43"/>
                    </a:lnTo>
                    <a:lnTo>
                      <a:pt x="115" y="43"/>
                    </a:lnTo>
                    <a:lnTo>
                      <a:pt x="110" y="39"/>
                    </a:lnTo>
                    <a:lnTo>
                      <a:pt x="106" y="39"/>
                    </a:lnTo>
                    <a:lnTo>
                      <a:pt x="101" y="34"/>
                    </a:lnTo>
                    <a:lnTo>
                      <a:pt x="96" y="34"/>
                    </a:lnTo>
                    <a:lnTo>
                      <a:pt x="86" y="29"/>
                    </a:lnTo>
                    <a:lnTo>
                      <a:pt x="77" y="24"/>
                    </a:lnTo>
                    <a:lnTo>
                      <a:pt x="67" y="24"/>
                    </a:lnTo>
                    <a:lnTo>
                      <a:pt x="58" y="19"/>
                    </a:lnTo>
                    <a:lnTo>
                      <a:pt x="48" y="15"/>
                    </a:lnTo>
                    <a:close/>
                  </a:path>
                </a:pathLst>
              </a:custGeom>
              <a:solidFill>
                <a:srgbClr val="B8876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83" name="Freeform 359"/>
              <p:cNvSpPr>
                <a:spLocks/>
              </p:cNvSpPr>
              <p:nvPr/>
            </p:nvSpPr>
            <p:spPr bwMode="auto">
              <a:xfrm>
                <a:off x="2338" y="11000"/>
                <a:ext cx="110" cy="43"/>
              </a:xfrm>
              <a:custGeom>
                <a:avLst/>
                <a:gdLst/>
                <a:ahLst/>
                <a:cxnLst>
                  <a:cxn ang="0">
                    <a:pos x="43" y="19"/>
                  </a:cxn>
                  <a:cxn ang="0">
                    <a:pos x="38" y="14"/>
                  </a:cxn>
                  <a:cxn ang="0">
                    <a:pos x="29" y="10"/>
                  </a:cxn>
                  <a:cxn ang="0">
                    <a:pos x="24" y="10"/>
                  </a:cxn>
                  <a:cxn ang="0">
                    <a:pos x="14" y="5"/>
                  </a:cxn>
                  <a:cxn ang="0">
                    <a:pos x="14" y="5"/>
                  </a:cxn>
                  <a:cxn ang="0">
                    <a:pos x="10" y="5"/>
                  </a:cxn>
                  <a:cxn ang="0">
                    <a:pos x="5" y="5"/>
                  </a:cxn>
                  <a:cxn ang="0">
                    <a:pos x="5" y="0"/>
                  </a:cxn>
                  <a:cxn ang="0">
                    <a:pos x="0" y="29"/>
                  </a:cxn>
                  <a:cxn ang="0">
                    <a:pos x="10" y="34"/>
                  </a:cxn>
                  <a:cxn ang="0">
                    <a:pos x="10" y="34"/>
                  </a:cxn>
                  <a:cxn ang="0">
                    <a:pos x="14" y="34"/>
                  </a:cxn>
                  <a:cxn ang="0">
                    <a:pos x="24" y="34"/>
                  </a:cxn>
                  <a:cxn ang="0">
                    <a:pos x="34" y="34"/>
                  </a:cxn>
                  <a:cxn ang="0">
                    <a:pos x="43" y="34"/>
                  </a:cxn>
                  <a:cxn ang="0">
                    <a:pos x="58" y="38"/>
                  </a:cxn>
                  <a:cxn ang="0">
                    <a:pos x="72" y="38"/>
                  </a:cxn>
                  <a:cxn ang="0">
                    <a:pos x="91" y="43"/>
                  </a:cxn>
                  <a:cxn ang="0">
                    <a:pos x="91" y="43"/>
                  </a:cxn>
                  <a:cxn ang="0">
                    <a:pos x="96" y="43"/>
                  </a:cxn>
                  <a:cxn ang="0">
                    <a:pos x="101" y="43"/>
                  </a:cxn>
                  <a:cxn ang="0">
                    <a:pos x="106" y="43"/>
                  </a:cxn>
                  <a:cxn ang="0">
                    <a:pos x="110" y="43"/>
                  </a:cxn>
                  <a:cxn ang="0">
                    <a:pos x="110" y="43"/>
                  </a:cxn>
                  <a:cxn ang="0">
                    <a:pos x="110" y="38"/>
                  </a:cxn>
                  <a:cxn ang="0">
                    <a:pos x="106" y="38"/>
                  </a:cxn>
                  <a:cxn ang="0">
                    <a:pos x="106" y="38"/>
                  </a:cxn>
                  <a:cxn ang="0">
                    <a:pos x="101" y="34"/>
                  </a:cxn>
                  <a:cxn ang="0">
                    <a:pos x="91" y="34"/>
                  </a:cxn>
                  <a:cxn ang="0">
                    <a:pos x="86" y="29"/>
                  </a:cxn>
                  <a:cxn ang="0">
                    <a:pos x="72" y="29"/>
                  </a:cxn>
                  <a:cxn ang="0">
                    <a:pos x="62" y="24"/>
                  </a:cxn>
                  <a:cxn ang="0">
                    <a:pos x="53" y="19"/>
                  </a:cxn>
                  <a:cxn ang="0">
                    <a:pos x="43" y="19"/>
                  </a:cxn>
                </a:cxnLst>
                <a:rect l="0" t="0" r="r" b="b"/>
                <a:pathLst>
                  <a:path w="110" h="43">
                    <a:moveTo>
                      <a:pt x="43" y="19"/>
                    </a:moveTo>
                    <a:lnTo>
                      <a:pt x="38" y="14"/>
                    </a:lnTo>
                    <a:lnTo>
                      <a:pt x="29" y="10"/>
                    </a:lnTo>
                    <a:lnTo>
                      <a:pt x="24" y="10"/>
                    </a:lnTo>
                    <a:lnTo>
                      <a:pt x="14" y="5"/>
                    </a:lnTo>
                    <a:lnTo>
                      <a:pt x="14" y="5"/>
                    </a:lnTo>
                    <a:lnTo>
                      <a:pt x="10" y="5"/>
                    </a:lnTo>
                    <a:lnTo>
                      <a:pt x="5" y="5"/>
                    </a:lnTo>
                    <a:lnTo>
                      <a:pt x="5" y="0"/>
                    </a:lnTo>
                    <a:lnTo>
                      <a:pt x="0" y="29"/>
                    </a:lnTo>
                    <a:lnTo>
                      <a:pt x="10" y="34"/>
                    </a:lnTo>
                    <a:lnTo>
                      <a:pt x="10" y="34"/>
                    </a:lnTo>
                    <a:lnTo>
                      <a:pt x="14" y="34"/>
                    </a:lnTo>
                    <a:lnTo>
                      <a:pt x="24" y="34"/>
                    </a:lnTo>
                    <a:lnTo>
                      <a:pt x="34" y="34"/>
                    </a:lnTo>
                    <a:lnTo>
                      <a:pt x="43" y="34"/>
                    </a:lnTo>
                    <a:lnTo>
                      <a:pt x="58" y="38"/>
                    </a:lnTo>
                    <a:lnTo>
                      <a:pt x="72" y="38"/>
                    </a:lnTo>
                    <a:lnTo>
                      <a:pt x="91" y="43"/>
                    </a:lnTo>
                    <a:lnTo>
                      <a:pt x="91" y="43"/>
                    </a:lnTo>
                    <a:lnTo>
                      <a:pt x="96" y="43"/>
                    </a:lnTo>
                    <a:lnTo>
                      <a:pt x="101" y="43"/>
                    </a:lnTo>
                    <a:lnTo>
                      <a:pt x="106" y="43"/>
                    </a:lnTo>
                    <a:lnTo>
                      <a:pt x="110" y="43"/>
                    </a:lnTo>
                    <a:lnTo>
                      <a:pt x="110" y="43"/>
                    </a:lnTo>
                    <a:lnTo>
                      <a:pt x="110" y="38"/>
                    </a:lnTo>
                    <a:lnTo>
                      <a:pt x="106" y="38"/>
                    </a:lnTo>
                    <a:lnTo>
                      <a:pt x="106" y="38"/>
                    </a:lnTo>
                    <a:lnTo>
                      <a:pt x="101" y="34"/>
                    </a:lnTo>
                    <a:lnTo>
                      <a:pt x="91" y="34"/>
                    </a:lnTo>
                    <a:lnTo>
                      <a:pt x="86" y="29"/>
                    </a:lnTo>
                    <a:lnTo>
                      <a:pt x="72" y="29"/>
                    </a:lnTo>
                    <a:lnTo>
                      <a:pt x="62" y="24"/>
                    </a:lnTo>
                    <a:lnTo>
                      <a:pt x="53" y="19"/>
                    </a:lnTo>
                    <a:lnTo>
                      <a:pt x="43" y="19"/>
                    </a:lnTo>
                    <a:close/>
                  </a:path>
                </a:pathLst>
              </a:custGeom>
              <a:solidFill>
                <a:srgbClr val="AF826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84" name="Freeform 360"/>
              <p:cNvSpPr>
                <a:spLocks/>
              </p:cNvSpPr>
              <p:nvPr/>
            </p:nvSpPr>
            <p:spPr bwMode="auto">
              <a:xfrm>
                <a:off x="2338" y="11010"/>
                <a:ext cx="110" cy="38"/>
              </a:xfrm>
              <a:custGeom>
                <a:avLst/>
                <a:gdLst/>
                <a:ahLst/>
                <a:cxnLst>
                  <a:cxn ang="0">
                    <a:pos x="106" y="33"/>
                  </a:cxn>
                  <a:cxn ang="0">
                    <a:pos x="101" y="33"/>
                  </a:cxn>
                  <a:cxn ang="0">
                    <a:pos x="96" y="28"/>
                  </a:cxn>
                  <a:cxn ang="0">
                    <a:pos x="91" y="28"/>
                  </a:cxn>
                  <a:cxn ang="0">
                    <a:pos x="82" y="28"/>
                  </a:cxn>
                  <a:cxn ang="0">
                    <a:pos x="72" y="24"/>
                  </a:cxn>
                  <a:cxn ang="0">
                    <a:pos x="62" y="19"/>
                  </a:cxn>
                  <a:cxn ang="0">
                    <a:pos x="53" y="19"/>
                  </a:cxn>
                  <a:cxn ang="0">
                    <a:pos x="43" y="14"/>
                  </a:cxn>
                  <a:cxn ang="0">
                    <a:pos x="34" y="14"/>
                  </a:cxn>
                  <a:cxn ang="0">
                    <a:pos x="29" y="9"/>
                  </a:cxn>
                  <a:cxn ang="0">
                    <a:pos x="19" y="4"/>
                  </a:cxn>
                  <a:cxn ang="0">
                    <a:pos x="14" y="4"/>
                  </a:cxn>
                  <a:cxn ang="0">
                    <a:pos x="10" y="0"/>
                  </a:cxn>
                  <a:cxn ang="0">
                    <a:pos x="10" y="0"/>
                  </a:cxn>
                  <a:cxn ang="0">
                    <a:pos x="5" y="0"/>
                  </a:cxn>
                  <a:cxn ang="0">
                    <a:pos x="5" y="0"/>
                  </a:cxn>
                  <a:cxn ang="0">
                    <a:pos x="0" y="19"/>
                  </a:cxn>
                  <a:cxn ang="0">
                    <a:pos x="10" y="24"/>
                  </a:cxn>
                  <a:cxn ang="0">
                    <a:pos x="10" y="24"/>
                  </a:cxn>
                  <a:cxn ang="0">
                    <a:pos x="14" y="24"/>
                  </a:cxn>
                  <a:cxn ang="0">
                    <a:pos x="24" y="24"/>
                  </a:cxn>
                  <a:cxn ang="0">
                    <a:pos x="34" y="24"/>
                  </a:cxn>
                  <a:cxn ang="0">
                    <a:pos x="43" y="24"/>
                  </a:cxn>
                  <a:cxn ang="0">
                    <a:pos x="58" y="28"/>
                  </a:cxn>
                  <a:cxn ang="0">
                    <a:pos x="72" y="28"/>
                  </a:cxn>
                  <a:cxn ang="0">
                    <a:pos x="91" y="33"/>
                  </a:cxn>
                  <a:cxn ang="0">
                    <a:pos x="91" y="38"/>
                  </a:cxn>
                  <a:cxn ang="0">
                    <a:pos x="96" y="38"/>
                  </a:cxn>
                  <a:cxn ang="0">
                    <a:pos x="101" y="38"/>
                  </a:cxn>
                  <a:cxn ang="0">
                    <a:pos x="106" y="38"/>
                  </a:cxn>
                  <a:cxn ang="0">
                    <a:pos x="110" y="38"/>
                  </a:cxn>
                  <a:cxn ang="0">
                    <a:pos x="110" y="38"/>
                  </a:cxn>
                  <a:cxn ang="0">
                    <a:pos x="110" y="33"/>
                  </a:cxn>
                  <a:cxn ang="0">
                    <a:pos x="106" y="33"/>
                  </a:cxn>
                </a:cxnLst>
                <a:rect l="0" t="0" r="r" b="b"/>
                <a:pathLst>
                  <a:path w="110" h="38">
                    <a:moveTo>
                      <a:pt x="106" y="33"/>
                    </a:moveTo>
                    <a:lnTo>
                      <a:pt x="101" y="33"/>
                    </a:lnTo>
                    <a:lnTo>
                      <a:pt x="96" y="28"/>
                    </a:lnTo>
                    <a:lnTo>
                      <a:pt x="91" y="28"/>
                    </a:lnTo>
                    <a:lnTo>
                      <a:pt x="82" y="28"/>
                    </a:lnTo>
                    <a:lnTo>
                      <a:pt x="72" y="24"/>
                    </a:lnTo>
                    <a:lnTo>
                      <a:pt x="62" y="19"/>
                    </a:lnTo>
                    <a:lnTo>
                      <a:pt x="53" y="19"/>
                    </a:lnTo>
                    <a:lnTo>
                      <a:pt x="43" y="14"/>
                    </a:lnTo>
                    <a:lnTo>
                      <a:pt x="34" y="14"/>
                    </a:lnTo>
                    <a:lnTo>
                      <a:pt x="29" y="9"/>
                    </a:lnTo>
                    <a:lnTo>
                      <a:pt x="19" y="4"/>
                    </a:lnTo>
                    <a:lnTo>
                      <a:pt x="14" y="4"/>
                    </a:lnTo>
                    <a:lnTo>
                      <a:pt x="10" y="0"/>
                    </a:lnTo>
                    <a:lnTo>
                      <a:pt x="10" y="0"/>
                    </a:lnTo>
                    <a:lnTo>
                      <a:pt x="5" y="0"/>
                    </a:lnTo>
                    <a:lnTo>
                      <a:pt x="5" y="0"/>
                    </a:lnTo>
                    <a:lnTo>
                      <a:pt x="0" y="19"/>
                    </a:lnTo>
                    <a:lnTo>
                      <a:pt x="10" y="24"/>
                    </a:lnTo>
                    <a:lnTo>
                      <a:pt x="10" y="24"/>
                    </a:lnTo>
                    <a:lnTo>
                      <a:pt x="14" y="24"/>
                    </a:lnTo>
                    <a:lnTo>
                      <a:pt x="24" y="24"/>
                    </a:lnTo>
                    <a:lnTo>
                      <a:pt x="34" y="24"/>
                    </a:lnTo>
                    <a:lnTo>
                      <a:pt x="43" y="24"/>
                    </a:lnTo>
                    <a:lnTo>
                      <a:pt x="58" y="28"/>
                    </a:lnTo>
                    <a:lnTo>
                      <a:pt x="72" y="28"/>
                    </a:lnTo>
                    <a:lnTo>
                      <a:pt x="91" y="33"/>
                    </a:lnTo>
                    <a:lnTo>
                      <a:pt x="91" y="38"/>
                    </a:lnTo>
                    <a:lnTo>
                      <a:pt x="96" y="38"/>
                    </a:lnTo>
                    <a:lnTo>
                      <a:pt x="101" y="38"/>
                    </a:lnTo>
                    <a:lnTo>
                      <a:pt x="106" y="38"/>
                    </a:lnTo>
                    <a:lnTo>
                      <a:pt x="110" y="38"/>
                    </a:lnTo>
                    <a:lnTo>
                      <a:pt x="110" y="38"/>
                    </a:lnTo>
                    <a:lnTo>
                      <a:pt x="110" y="33"/>
                    </a:lnTo>
                    <a:lnTo>
                      <a:pt x="106" y="33"/>
                    </a:lnTo>
                    <a:close/>
                  </a:path>
                </a:pathLst>
              </a:custGeom>
              <a:solidFill>
                <a:srgbClr val="A67B6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85" name="Freeform 361"/>
              <p:cNvSpPr>
                <a:spLocks/>
              </p:cNvSpPr>
              <p:nvPr/>
            </p:nvSpPr>
            <p:spPr bwMode="auto">
              <a:xfrm>
                <a:off x="2314" y="11101"/>
                <a:ext cx="67" cy="19"/>
              </a:xfrm>
              <a:custGeom>
                <a:avLst/>
                <a:gdLst/>
                <a:ahLst/>
                <a:cxnLst>
                  <a:cxn ang="0">
                    <a:pos x="67" y="19"/>
                  </a:cxn>
                  <a:cxn ang="0">
                    <a:pos x="67" y="19"/>
                  </a:cxn>
                  <a:cxn ang="0">
                    <a:pos x="58" y="19"/>
                  </a:cxn>
                  <a:cxn ang="0">
                    <a:pos x="48" y="14"/>
                  </a:cxn>
                  <a:cxn ang="0">
                    <a:pos x="38" y="14"/>
                  </a:cxn>
                  <a:cxn ang="0">
                    <a:pos x="29" y="9"/>
                  </a:cxn>
                  <a:cxn ang="0">
                    <a:pos x="14" y="4"/>
                  </a:cxn>
                  <a:cxn ang="0">
                    <a:pos x="10" y="4"/>
                  </a:cxn>
                  <a:cxn ang="0">
                    <a:pos x="0" y="0"/>
                  </a:cxn>
                  <a:cxn ang="0">
                    <a:pos x="67" y="19"/>
                  </a:cxn>
                </a:cxnLst>
                <a:rect l="0" t="0" r="r" b="b"/>
                <a:pathLst>
                  <a:path w="67" h="19">
                    <a:moveTo>
                      <a:pt x="67" y="19"/>
                    </a:moveTo>
                    <a:lnTo>
                      <a:pt x="67" y="19"/>
                    </a:lnTo>
                    <a:lnTo>
                      <a:pt x="58" y="19"/>
                    </a:lnTo>
                    <a:lnTo>
                      <a:pt x="48" y="14"/>
                    </a:lnTo>
                    <a:lnTo>
                      <a:pt x="38" y="14"/>
                    </a:lnTo>
                    <a:lnTo>
                      <a:pt x="29" y="9"/>
                    </a:lnTo>
                    <a:lnTo>
                      <a:pt x="14" y="4"/>
                    </a:lnTo>
                    <a:lnTo>
                      <a:pt x="10" y="4"/>
                    </a:lnTo>
                    <a:lnTo>
                      <a:pt x="0" y="0"/>
                    </a:lnTo>
                    <a:lnTo>
                      <a:pt x="67" y="19"/>
                    </a:lnTo>
                    <a:close/>
                  </a:path>
                </a:pathLst>
              </a:custGeom>
              <a:solidFill>
                <a:srgbClr val="C891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86" name="Freeform 362"/>
              <p:cNvSpPr>
                <a:spLocks/>
              </p:cNvSpPr>
              <p:nvPr/>
            </p:nvSpPr>
            <p:spPr bwMode="auto">
              <a:xfrm>
                <a:off x="2314" y="11101"/>
                <a:ext cx="67" cy="19"/>
              </a:xfrm>
              <a:custGeom>
                <a:avLst/>
                <a:gdLst/>
                <a:ahLst/>
                <a:cxnLst>
                  <a:cxn ang="0">
                    <a:pos x="67" y="19"/>
                  </a:cxn>
                  <a:cxn ang="0">
                    <a:pos x="67" y="19"/>
                  </a:cxn>
                  <a:cxn ang="0">
                    <a:pos x="58" y="19"/>
                  </a:cxn>
                  <a:cxn ang="0">
                    <a:pos x="48" y="14"/>
                  </a:cxn>
                  <a:cxn ang="0">
                    <a:pos x="38" y="14"/>
                  </a:cxn>
                  <a:cxn ang="0">
                    <a:pos x="29" y="9"/>
                  </a:cxn>
                  <a:cxn ang="0">
                    <a:pos x="14" y="4"/>
                  </a:cxn>
                  <a:cxn ang="0">
                    <a:pos x="10" y="4"/>
                  </a:cxn>
                  <a:cxn ang="0">
                    <a:pos x="0" y="0"/>
                  </a:cxn>
                </a:cxnLst>
                <a:rect l="0" t="0" r="r" b="b"/>
                <a:pathLst>
                  <a:path w="67" h="19">
                    <a:moveTo>
                      <a:pt x="67" y="19"/>
                    </a:moveTo>
                    <a:lnTo>
                      <a:pt x="67" y="19"/>
                    </a:lnTo>
                    <a:lnTo>
                      <a:pt x="58" y="19"/>
                    </a:lnTo>
                    <a:lnTo>
                      <a:pt x="48" y="14"/>
                    </a:lnTo>
                    <a:lnTo>
                      <a:pt x="38" y="14"/>
                    </a:lnTo>
                    <a:lnTo>
                      <a:pt x="29" y="9"/>
                    </a:lnTo>
                    <a:lnTo>
                      <a:pt x="14" y="4"/>
                    </a:lnTo>
                    <a:lnTo>
                      <a:pt x="10" y="4"/>
                    </a:lnTo>
                    <a:lnTo>
                      <a:pt x="0" y="0"/>
                    </a:lnTo>
                  </a:path>
                </a:pathLst>
              </a:custGeom>
              <a:noFill/>
              <a:ln w="5">
                <a:solidFill>
                  <a:srgbClr val="896851"/>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387" name="Freeform 363"/>
              <p:cNvSpPr>
                <a:spLocks/>
              </p:cNvSpPr>
              <p:nvPr/>
            </p:nvSpPr>
            <p:spPr bwMode="auto">
              <a:xfrm>
                <a:off x="889" y="10808"/>
                <a:ext cx="1617" cy="456"/>
              </a:xfrm>
              <a:custGeom>
                <a:avLst/>
                <a:gdLst/>
                <a:ahLst/>
                <a:cxnLst>
                  <a:cxn ang="0">
                    <a:pos x="48" y="226"/>
                  </a:cxn>
                  <a:cxn ang="0">
                    <a:pos x="144" y="331"/>
                  </a:cxn>
                  <a:cxn ang="0">
                    <a:pos x="187" y="369"/>
                  </a:cxn>
                  <a:cxn ang="0">
                    <a:pos x="202" y="408"/>
                  </a:cxn>
                  <a:cxn ang="0">
                    <a:pos x="216" y="422"/>
                  </a:cxn>
                  <a:cxn ang="0">
                    <a:pos x="235" y="437"/>
                  </a:cxn>
                  <a:cxn ang="0">
                    <a:pos x="255" y="437"/>
                  </a:cxn>
                  <a:cxn ang="0">
                    <a:pos x="288" y="441"/>
                  </a:cxn>
                  <a:cxn ang="0">
                    <a:pos x="365" y="451"/>
                  </a:cxn>
                  <a:cxn ang="0">
                    <a:pos x="557" y="451"/>
                  </a:cxn>
                  <a:cxn ang="0">
                    <a:pos x="845" y="398"/>
                  </a:cxn>
                  <a:cxn ang="0">
                    <a:pos x="1075" y="326"/>
                  </a:cxn>
                  <a:cxn ang="0">
                    <a:pos x="1132" y="312"/>
                  </a:cxn>
                  <a:cxn ang="0">
                    <a:pos x="1166" y="326"/>
                  </a:cxn>
                  <a:cxn ang="0">
                    <a:pos x="1209" y="345"/>
                  </a:cxn>
                  <a:cxn ang="0">
                    <a:pos x="1267" y="365"/>
                  </a:cxn>
                  <a:cxn ang="0">
                    <a:pos x="1315" y="369"/>
                  </a:cxn>
                  <a:cxn ang="0">
                    <a:pos x="1368" y="365"/>
                  </a:cxn>
                  <a:cxn ang="0">
                    <a:pos x="1391" y="355"/>
                  </a:cxn>
                  <a:cxn ang="0">
                    <a:pos x="1406" y="341"/>
                  </a:cxn>
                  <a:cxn ang="0">
                    <a:pos x="1415" y="341"/>
                  </a:cxn>
                  <a:cxn ang="0">
                    <a:pos x="1435" y="336"/>
                  </a:cxn>
                  <a:cxn ang="0">
                    <a:pos x="1468" y="326"/>
                  </a:cxn>
                  <a:cxn ang="0">
                    <a:pos x="1492" y="312"/>
                  </a:cxn>
                  <a:cxn ang="0">
                    <a:pos x="1507" y="317"/>
                  </a:cxn>
                  <a:cxn ang="0">
                    <a:pos x="1540" y="321"/>
                  </a:cxn>
                  <a:cxn ang="0">
                    <a:pos x="1555" y="307"/>
                  </a:cxn>
                  <a:cxn ang="0">
                    <a:pos x="1555" y="283"/>
                  </a:cxn>
                  <a:cxn ang="0">
                    <a:pos x="1531" y="269"/>
                  </a:cxn>
                  <a:cxn ang="0">
                    <a:pos x="1516" y="259"/>
                  </a:cxn>
                  <a:cxn ang="0">
                    <a:pos x="1492" y="254"/>
                  </a:cxn>
                  <a:cxn ang="0">
                    <a:pos x="1463" y="230"/>
                  </a:cxn>
                  <a:cxn ang="0">
                    <a:pos x="1468" y="226"/>
                  </a:cxn>
                  <a:cxn ang="0">
                    <a:pos x="1502" y="230"/>
                  </a:cxn>
                  <a:cxn ang="0">
                    <a:pos x="1526" y="235"/>
                  </a:cxn>
                  <a:cxn ang="0">
                    <a:pos x="1545" y="240"/>
                  </a:cxn>
                  <a:cxn ang="0">
                    <a:pos x="1569" y="245"/>
                  </a:cxn>
                  <a:cxn ang="0">
                    <a:pos x="1593" y="249"/>
                  </a:cxn>
                  <a:cxn ang="0">
                    <a:pos x="1607" y="240"/>
                  </a:cxn>
                  <a:cxn ang="0">
                    <a:pos x="1617" y="221"/>
                  </a:cxn>
                  <a:cxn ang="0">
                    <a:pos x="1612" y="206"/>
                  </a:cxn>
                  <a:cxn ang="0">
                    <a:pos x="1579" y="187"/>
                  </a:cxn>
                  <a:cxn ang="0">
                    <a:pos x="1540" y="168"/>
                  </a:cxn>
                  <a:cxn ang="0">
                    <a:pos x="1492" y="158"/>
                  </a:cxn>
                  <a:cxn ang="0">
                    <a:pos x="1415" y="134"/>
                  </a:cxn>
                  <a:cxn ang="0">
                    <a:pos x="1358" y="115"/>
                  </a:cxn>
                  <a:cxn ang="0">
                    <a:pos x="1267" y="120"/>
                  </a:cxn>
                  <a:cxn ang="0">
                    <a:pos x="1056" y="163"/>
                  </a:cxn>
                  <a:cxn ang="0">
                    <a:pos x="849" y="197"/>
                  </a:cxn>
                  <a:cxn ang="0">
                    <a:pos x="667" y="206"/>
                  </a:cxn>
                  <a:cxn ang="0">
                    <a:pos x="547" y="211"/>
                  </a:cxn>
                  <a:cxn ang="0">
                    <a:pos x="466" y="216"/>
                  </a:cxn>
                  <a:cxn ang="0">
                    <a:pos x="399" y="125"/>
                  </a:cxn>
                  <a:cxn ang="0">
                    <a:pos x="322" y="5"/>
                  </a:cxn>
                  <a:cxn ang="0">
                    <a:pos x="283" y="5"/>
                  </a:cxn>
                  <a:cxn ang="0">
                    <a:pos x="207" y="14"/>
                  </a:cxn>
                  <a:cxn ang="0">
                    <a:pos x="154" y="29"/>
                  </a:cxn>
                  <a:cxn ang="0">
                    <a:pos x="101" y="58"/>
                  </a:cxn>
                  <a:cxn ang="0">
                    <a:pos x="68" y="86"/>
                  </a:cxn>
                  <a:cxn ang="0">
                    <a:pos x="20" y="134"/>
                  </a:cxn>
                </a:cxnLst>
                <a:rect l="0" t="0" r="r" b="b"/>
                <a:pathLst>
                  <a:path w="1617" h="456">
                    <a:moveTo>
                      <a:pt x="0" y="158"/>
                    </a:moveTo>
                    <a:lnTo>
                      <a:pt x="10" y="173"/>
                    </a:lnTo>
                    <a:lnTo>
                      <a:pt x="24" y="197"/>
                    </a:lnTo>
                    <a:lnTo>
                      <a:pt x="48" y="226"/>
                    </a:lnTo>
                    <a:lnTo>
                      <a:pt x="72" y="254"/>
                    </a:lnTo>
                    <a:lnTo>
                      <a:pt x="96" y="283"/>
                    </a:lnTo>
                    <a:lnTo>
                      <a:pt x="120" y="312"/>
                    </a:lnTo>
                    <a:lnTo>
                      <a:pt x="144" y="331"/>
                    </a:lnTo>
                    <a:lnTo>
                      <a:pt x="159" y="341"/>
                    </a:lnTo>
                    <a:lnTo>
                      <a:pt x="173" y="350"/>
                    </a:lnTo>
                    <a:lnTo>
                      <a:pt x="183" y="360"/>
                    </a:lnTo>
                    <a:lnTo>
                      <a:pt x="187" y="369"/>
                    </a:lnTo>
                    <a:lnTo>
                      <a:pt x="197" y="379"/>
                    </a:lnTo>
                    <a:lnTo>
                      <a:pt x="197" y="389"/>
                    </a:lnTo>
                    <a:lnTo>
                      <a:pt x="202" y="398"/>
                    </a:lnTo>
                    <a:lnTo>
                      <a:pt x="202" y="408"/>
                    </a:lnTo>
                    <a:lnTo>
                      <a:pt x="207" y="408"/>
                    </a:lnTo>
                    <a:lnTo>
                      <a:pt x="207" y="413"/>
                    </a:lnTo>
                    <a:lnTo>
                      <a:pt x="211" y="417"/>
                    </a:lnTo>
                    <a:lnTo>
                      <a:pt x="216" y="422"/>
                    </a:lnTo>
                    <a:lnTo>
                      <a:pt x="221" y="427"/>
                    </a:lnTo>
                    <a:lnTo>
                      <a:pt x="226" y="427"/>
                    </a:lnTo>
                    <a:lnTo>
                      <a:pt x="231" y="432"/>
                    </a:lnTo>
                    <a:lnTo>
                      <a:pt x="235" y="437"/>
                    </a:lnTo>
                    <a:lnTo>
                      <a:pt x="235" y="437"/>
                    </a:lnTo>
                    <a:lnTo>
                      <a:pt x="240" y="437"/>
                    </a:lnTo>
                    <a:lnTo>
                      <a:pt x="250" y="437"/>
                    </a:lnTo>
                    <a:lnTo>
                      <a:pt x="255" y="437"/>
                    </a:lnTo>
                    <a:lnTo>
                      <a:pt x="264" y="437"/>
                    </a:lnTo>
                    <a:lnTo>
                      <a:pt x="269" y="441"/>
                    </a:lnTo>
                    <a:lnTo>
                      <a:pt x="279" y="441"/>
                    </a:lnTo>
                    <a:lnTo>
                      <a:pt x="288" y="441"/>
                    </a:lnTo>
                    <a:lnTo>
                      <a:pt x="298" y="441"/>
                    </a:lnTo>
                    <a:lnTo>
                      <a:pt x="312" y="446"/>
                    </a:lnTo>
                    <a:lnTo>
                      <a:pt x="336" y="446"/>
                    </a:lnTo>
                    <a:lnTo>
                      <a:pt x="365" y="451"/>
                    </a:lnTo>
                    <a:lnTo>
                      <a:pt x="399" y="451"/>
                    </a:lnTo>
                    <a:lnTo>
                      <a:pt x="447" y="456"/>
                    </a:lnTo>
                    <a:lnTo>
                      <a:pt x="494" y="451"/>
                    </a:lnTo>
                    <a:lnTo>
                      <a:pt x="557" y="451"/>
                    </a:lnTo>
                    <a:lnTo>
                      <a:pt x="619" y="446"/>
                    </a:lnTo>
                    <a:lnTo>
                      <a:pt x="691" y="437"/>
                    </a:lnTo>
                    <a:lnTo>
                      <a:pt x="768" y="417"/>
                    </a:lnTo>
                    <a:lnTo>
                      <a:pt x="845" y="398"/>
                    </a:lnTo>
                    <a:lnTo>
                      <a:pt x="917" y="379"/>
                    </a:lnTo>
                    <a:lnTo>
                      <a:pt x="979" y="360"/>
                    </a:lnTo>
                    <a:lnTo>
                      <a:pt x="1037" y="341"/>
                    </a:lnTo>
                    <a:lnTo>
                      <a:pt x="1075" y="326"/>
                    </a:lnTo>
                    <a:lnTo>
                      <a:pt x="1099" y="317"/>
                    </a:lnTo>
                    <a:lnTo>
                      <a:pt x="1113" y="317"/>
                    </a:lnTo>
                    <a:lnTo>
                      <a:pt x="1123" y="312"/>
                    </a:lnTo>
                    <a:lnTo>
                      <a:pt x="1132" y="312"/>
                    </a:lnTo>
                    <a:lnTo>
                      <a:pt x="1142" y="317"/>
                    </a:lnTo>
                    <a:lnTo>
                      <a:pt x="1147" y="317"/>
                    </a:lnTo>
                    <a:lnTo>
                      <a:pt x="1156" y="321"/>
                    </a:lnTo>
                    <a:lnTo>
                      <a:pt x="1166" y="326"/>
                    </a:lnTo>
                    <a:lnTo>
                      <a:pt x="1171" y="331"/>
                    </a:lnTo>
                    <a:lnTo>
                      <a:pt x="1180" y="336"/>
                    </a:lnTo>
                    <a:lnTo>
                      <a:pt x="1195" y="341"/>
                    </a:lnTo>
                    <a:lnTo>
                      <a:pt x="1209" y="345"/>
                    </a:lnTo>
                    <a:lnTo>
                      <a:pt x="1224" y="350"/>
                    </a:lnTo>
                    <a:lnTo>
                      <a:pt x="1243" y="355"/>
                    </a:lnTo>
                    <a:lnTo>
                      <a:pt x="1257" y="360"/>
                    </a:lnTo>
                    <a:lnTo>
                      <a:pt x="1267" y="365"/>
                    </a:lnTo>
                    <a:lnTo>
                      <a:pt x="1281" y="365"/>
                    </a:lnTo>
                    <a:lnTo>
                      <a:pt x="1291" y="369"/>
                    </a:lnTo>
                    <a:lnTo>
                      <a:pt x="1300" y="369"/>
                    </a:lnTo>
                    <a:lnTo>
                      <a:pt x="1315" y="369"/>
                    </a:lnTo>
                    <a:lnTo>
                      <a:pt x="1329" y="365"/>
                    </a:lnTo>
                    <a:lnTo>
                      <a:pt x="1344" y="365"/>
                    </a:lnTo>
                    <a:lnTo>
                      <a:pt x="1353" y="365"/>
                    </a:lnTo>
                    <a:lnTo>
                      <a:pt x="1368" y="365"/>
                    </a:lnTo>
                    <a:lnTo>
                      <a:pt x="1372" y="365"/>
                    </a:lnTo>
                    <a:lnTo>
                      <a:pt x="1377" y="365"/>
                    </a:lnTo>
                    <a:lnTo>
                      <a:pt x="1387" y="360"/>
                    </a:lnTo>
                    <a:lnTo>
                      <a:pt x="1391" y="355"/>
                    </a:lnTo>
                    <a:lnTo>
                      <a:pt x="1396" y="355"/>
                    </a:lnTo>
                    <a:lnTo>
                      <a:pt x="1401" y="350"/>
                    </a:lnTo>
                    <a:lnTo>
                      <a:pt x="1406" y="345"/>
                    </a:lnTo>
                    <a:lnTo>
                      <a:pt x="1406" y="341"/>
                    </a:lnTo>
                    <a:lnTo>
                      <a:pt x="1411" y="341"/>
                    </a:lnTo>
                    <a:lnTo>
                      <a:pt x="1411" y="341"/>
                    </a:lnTo>
                    <a:lnTo>
                      <a:pt x="1411" y="341"/>
                    </a:lnTo>
                    <a:lnTo>
                      <a:pt x="1415" y="341"/>
                    </a:lnTo>
                    <a:lnTo>
                      <a:pt x="1415" y="341"/>
                    </a:lnTo>
                    <a:lnTo>
                      <a:pt x="1425" y="341"/>
                    </a:lnTo>
                    <a:lnTo>
                      <a:pt x="1430" y="341"/>
                    </a:lnTo>
                    <a:lnTo>
                      <a:pt x="1435" y="336"/>
                    </a:lnTo>
                    <a:lnTo>
                      <a:pt x="1444" y="336"/>
                    </a:lnTo>
                    <a:lnTo>
                      <a:pt x="1454" y="336"/>
                    </a:lnTo>
                    <a:lnTo>
                      <a:pt x="1463" y="331"/>
                    </a:lnTo>
                    <a:lnTo>
                      <a:pt x="1468" y="326"/>
                    </a:lnTo>
                    <a:lnTo>
                      <a:pt x="1478" y="326"/>
                    </a:lnTo>
                    <a:lnTo>
                      <a:pt x="1483" y="321"/>
                    </a:lnTo>
                    <a:lnTo>
                      <a:pt x="1492" y="317"/>
                    </a:lnTo>
                    <a:lnTo>
                      <a:pt x="1492" y="312"/>
                    </a:lnTo>
                    <a:lnTo>
                      <a:pt x="1497" y="312"/>
                    </a:lnTo>
                    <a:lnTo>
                      <a:pt x="1497" y="312"/>
                    </a:lnTo>
                    <a:lnTo>
                      <a:pt x="1502" y="317"/>
                    </a:lnTo>
                    <a:lnTo>
                      <a:pt x="1507" y="317"/>
                    </a:lnTo>
                    <a:lnTo>
                      <a:pt x="1516" y="317"/>
                    </a:lnTo>
                    <a:lnTo>
                      <a:pt x="1526" y="321"/>
                    </a:lnTo>
                    <a:lnTo>
                      <a:pt x="1531" y="321"/>
                    </a:lnTo>
                    <a:lnTo>
                      <a:pt x="1540" y="321"/>
                    </a:lnTo>
                    <a:lnTo>
                      <a:pt x="1545" y="317"/>
                    </a:lnTo>
                    <a:lnTo>
                      <a:pt x="1550" y="317"/>
                    </a:lnTo>
                    <a:lnTo>
                      <a:pt x="1555" y="312"/>
                    </a:lnTo>
                    <a:lnTo>
                      <a:pt x="1555" y="307"/>
                    </a:lnTo>
                    <a:lnTo>
                      <a:pt x="1559" y="302"/>
                    </a:lnTo>
                    <a:lnTo>
                      <a:pt x="1559" y="297"/>
                    </a:lnTo>
                    <a:lnTo>
                      <a:pt x="1555" y="288"/>
                    </a:lnTo>
                    <a:lnTo>
                      <a:pt x="1555" y="283"/>
                    </a:lnTo>
                    <a:lnTo>
                      <a:pt x="1550" y="278"/>
                    </a:lnTo>
                    <a:lnTo>
                      <a:pt x="1540" y="278"/>
                    </a:lnTo>
                    <a:lnTo>
                      <a:pt x="1535" y="273"/>
                    </a:lnTo>
                    <a:lnTo>
                      <a:pt x="1531" y="269"/>
                    </a:lnTo>
                    <a:lnTo>
                      <a:pt x="1526" y="269"/>
                    </a:lnTo>
                    <a:lnTo>
                      <a:pt x="1521" y="264"/>
                    </a:lnTo>
                    <a:lnTo>
                      <a:pt x="1521" y="264"/>
                    </a:lnTo>
                    <a:lnTo>
                      <a:pt x="1516" y="259"/>
                    </a:lnTo>
                    <a:lnTo>
                      <a:pt x="1511" y="259"/>
                    </a:lnTo>
                    <a:lnTo>
                      <a:pt x="1507" y="259"/>
                    </a:lnTo>
                    <a:lnTo>
                      <a:pt x="1502" y="254"/>
                    </a:lnTo>
                    <a:lnTo>
                      <a:pt x="1492" y="254"/>
                    </a:lnTo>
                    <a:lnTo>
                      <a:pt x="1483" y="245"/>
                    </a:lnTo>
                    <a:lnTo>
                      <a:pt x="1473" y="240"/>
                    </a:lnTo>
                    <a:lnTo>
                      <a:pt x="1468" y="235"/>
                    </a:lnTo>
                    <a:lnTo>
                      <a:pt x="1463" y="230"/>
                    </a:lnTo>
                    <a:lnTo>
                      <a:pt x="1459" y="226"/>
                    </a:lnTo>
                    <a:lnTo>
                      <a:pt x="1459" y="226"/>
                    </a:lnTo>
                    <a:lnTo>
                      <a:pt x="1463" y="226"/>
                    </a:lnTo>
                    <a:lnTo>
                      <a:pt x="1468" y="226"/>
                    </a:lnTo>
                    <a:lnTo>
                      <a:pt x="1478" y="226"/>
                    </a:lnTo>
                    <a:lnTo>
                      <a:pt x="1483" y="226"/>
                    </a:lnTo>
                    <a:lnTo>
                      <a:pt x="1492" y="226"/>
                    </a:lnTo>
                    <a:lnTo>
                      <a:pt x="1502" y="230"/>
                    </a:lnTo>
                    <a:lnTo>
                      <a:pt x="1507" y="230"/>
                    </a:lnTo>
                    <a:lnTo>
                      <a:pt x="1511" y="230"/>
                    </a:lnTo>
                    <a:lnTo>
                      <a:pt x="1521" y="230"/>
                    </a:lnTo>
                    <a:lnTo>
                      <a:pt x="1526" y="235"/>
                    </a:lnTo>
                    <a:lnTo>
                      <a:pt x="1531" y="235"/>
                    </a:lnTo>
                    <a:lnTo>
                      <a:pt x="1535" y="235"/>
                    </a:lnTo>
                    <a:lnTo>
                      <a:pt x="1540" y="240"/>
                    </a:lnTo>
                    <a:lnTo>
                      <a:pt x="1545" y="240"/>
                    </a:lnTo>
                    <a:lnTo>
                      <a:pt x="1550" y="240"/>
                    </a:lnTo>
                    <a:lnTo>
                      <a:pt x="1555" y="240"/>
                    </a:lnTo>
                    <a:lnTo>
                      <a:pt x="1559" y="240"/>
                    </a:lnTo>
                    <a:lnTo>
                      <a:pt x="1569" y="245"/>
                    </a:lnTo>
                    <a:lnTo>
                      <a:pt x="1574" y="245"/>
                    </a:lnTo>
                    <a:lnTo>
                      <a:pt x="1579" y="245"/>
                    </a:lnTo>
                    <a:lnTo>
                      <a:pt x="1583" y="249"/>
                    </a:lnTo>
                    <a:lnTo>
                      <a:pt x="1593" y="249"/>
                    </a:lnTo>
                    <a:lnTo>
                      <a:pt x="1598" y="249"/>
                    </a:lnTo>
                    <a:lnTo>
                      <a:pt x="1603" y="249"/>
                    </a:lnTo>
                    <a:lnTo>
                      <a:pt x="1607" y="245"/>
                    </a:lnTo>
                    <a:lnTo>
                      <a:pt x="1607" y="240"/>
                    </a:lnTo>
                    <a:lnTo>
                      <a:pt x="1612" y="235"/>
                    </a:lnTo>
                    <a:lnTo>
                      <a:pt x="1617" y="230"/>
                    </a:lnTo>
                    <a:lnTo>
                      <a:pt x="1617" y="226"/>
                    </a:lnTo>
                    <a:lnTo>
                      <a:pt x="1617" y="221"/>
                    </a:lnTo>
                    <a:lnTo>
                      <a:pt x="1617" y="216"/>
                    </a:lnTo>
                    <a:lnTo>
                      <a:pt x="1617" y="211"/>
                    </a:lnTo>
                    <a:lnTo>
                      <a:pt x="1617" y="211"/>
                    </a:lnTo>
                    <a:lnTo>
                      <a:pt x="1612" y="206"/>
                    </a:lnTo>
                    <a:lnTo>
                      <a:pt x="1603" y="202"/>
                    </a:lnTo>
                    <a:lnTo>
                      <a:pt x="1598" y="197"/>
                    </a:lnTo>
                    <a:lnTo>
                      <a:pt x="1588" y="192"/>
                    </a:lnTo>
                    <a:lnTo>
                      <a:pt x="1579" y="187"/>
                    </a:lnTo>
                    <a:lnTo>
                      <a:pt x="1569" y="182"/>
                    </a:lnTo>
                    <a:lnTo>
                      <a:pt x="1559" y="178"/>
                    </a:lnTo>
                    <a:lnTo>
                      <a:pt x="1550" y="173"/>
                    </a:lnTo>
                    <a:lnTo>
                      <a:pt x="1540" y="168"/>
                    </a:lnTo>
                    <a:lnTo>
                      <a:pt x="1531" y="168"/>
                    </a:lnTo>
                    <a:lnTo>
                      <a:pt x="1521" y="163"/>
                    </a:lnTo>
                    <a:lnTo>
                      <a:pt x="1507" y="163"/>
                    </a:lnTo>
                    <a:lnTo>
                      <a:pt x="1492" y="158"/>
                    </a:lnTo>
                    <a:lnTo>
                      <a:pt x="1473" y="154"/>
                    </a:lnTo>
                    <a:lnTo>
                      <a:pt x="1454" y="149"/>
                    </a:lnTo>
                    <a:lnTo>
                      <a:pt x="1435" y="144"/>
                    </a:lnTo>
                    <a:lnTo>
                      <a:pt x="1415" y="134"/>
                    </a:lnTo>
                    <a:lnTo>
                      <a:pt x="1396" y="130"/>
                    </a:lnTo>
                    <a:lnTo>
                      <a:pt x="1382" y="125"/>
                    </a:lnTo>
                    <a:lnTo>
                      <a:pt x="1368" y="120"/>
                    </a:lnTo>
                    <a:lnTo>
                      <a:pt x="1358" y="115"/>
                    </a:lnTo>
                    <a:lnTo>
                      <a:pt x="1348" y="110"/>
                    </a:lnTo>
                    <a:lnTo>
                      <a:pt x="1334" y="110"/>
                    </a:lnTo>
                    <a:lnTo>
                      <a:pt x="1305" y="110"/>
                    </a:lnTo>
                    <a:lnTo>
                      <a:pt x="1267" y="120"/>
                    </a:lnTo>
                    <a:lnTo>
                      <a:pt x="1219" y="130"/>
                    </a:lnTo>
                    <a:lnTo>
                      <a:pt x="1166" y="139"/>
                    </a:lnTo>
                    <a:lnTo>
                      <a:pt x="1113" y="149"/>
                    </a:lnTo>
                    <a:lnTo>
                      <a:pt x="1056" y="163"/>
                    </a:lnTo>
                    <a:lnTo>
                      <a:pt x="1003" y="173"/>
                    </a:lnTo>
                    <a:lnTo>
                      <a:pt x="950" y="182"/>
                    </a:lnTo>
                    <a:lnTo>
                      <a:pt x="897" y="192"/>
                    </a:lnTo>
                    <a:lnTo>
                      <a:pt x="849" y="197"/>
                    </a:lnTo>
                    <a:lnTo>
                      <a:pt x="797" y="202"/>
                    </a:lnTo>
                    <a:lnTo>
                      <a:pt x="749" y="206"/>
                    </a:lnTo>
                    <a:lnTo>
                      <a:pt x="706" y="206"/>
                    </a:lnTo>
                    <a:lnTo>
                      <a:pt x="667" y="206"/>
                    </a:lnTo>
                    <a:lnTo>
                      <a:pt x="634" y="206"/>
                    </a:lnTo>
                    <a:lnTo>
                      <a:pt x="605" y="206"/>
                    </a:lnTo>
                    <a:lnTo>
                      <a:pt x="576" y="206"/>
                    </a:lnTo>
                    <a:lnTo>
                      <a:pt x="547" y="211"/>
                    </a:lnTo>
                    <a:lnTo>
                      <a:pt x="518" y="211"/>
                    </a:lnTo>
                    <a:lnTo>
                      <a:pt x="499" y="216"/>
                    </a:lnTo>
                    <a:lnTo>
                      <a:pt x="480" y="216"/>
                    </a:lnTo>
                    <a:lnTo>
                      <a:pt x="466" y="216"/>
                    </a:lnTo>
                    <a:lnTo>
                      <a:pt x="466" y="216"/>
                    </a:lnTo>
                    <a:lnTo>
                      <a:pt x="447" y="192"/>
                    </a:lnTo>
                    <a:lnTo>
                      <a:pt x="427" y="163"/>
                    </a:lnTo>
                    <a:lnTo>
                      <a:pt x="399" y="125"/>
                    </a:lnTo>
                    <a:lnTo>
                      <a:pt x="375" y="91"/>
                    </a:lnTo>
                    <a:lnTo>
                      <a:pt x="351" y="53"/>
                    </a:lnTo>
                    <a:lnTo>
                      <a:pt x="331" y="24"/>
                    </a:lnTo>
                    <a:lnTo>
                      <a:pt x="322" y="5"/>
                    </a:lnTo>
                    <a:lnTo>
                      <a:pt x="317" y="0"/>
                    </a:lnTo>
                    <a:lnTo>
                      <a:pt x="312" y="0"/>
                    </a:lnTo>
                    <a:lnTo>
                      <a:pt x="303" y="0"/>
                    </a:lnTo>
                    <a:lnTo>
                      <a:pt x="283" y="5"/>
                    </a:lnTo>
                    <a:lnTo>
                      <a:pt x="264" y="5"/>
                    </a:lnTo>
                    <a:lnTo>
                      <a:pt x="245" y="10"/>
                    </a:lnTo>
                    <a:lnTo>
                      <a:pt x="221" y="10"/>
                    </a:lnTo>
                    <a:lnTo>
                      <a:pt x="207" y="14"/>
                    </a:lnTo>
                    <a:lnTo>
                      <a:pt x="192" y="19"/>
                    </a:lnTo>
                    <a:lnTo>
                      <a:pt x="178" y="24"/>
                    </a:lnTo>
                    <a:lnTo>
                      <a:pt x="168" y="29"/>
                    </a:lnTo>
                    <a:lnTo>
                      <a:pt x="154" y="29"/>
                    </a:lnTo>
                    <a:lnTo>
                      <a:pt x="140" y="38"/>
                    </a:lnTo>
                    <a:lnTo>
                      <a:pt x="130" y="43"/>
                    </a:lnTo>
                    <a:lnTo>
                      <a:pt x="116" y="48"/>
                    </a:lnTo>
                    <a:lnTo>
                      <a:pt x="101" y="58"/>
                    </a:lnTo>
                    <a:lnTo>
                      <a:pt x="87" y="67"/>
                    </a:lnTo>
                    <a:lnTo>
                      <a:pt x="87" y="72"/>
                    </a:lnTo>
                    <a:lnTo>
                      <a:pt x="77" y="77"/>
                    </a:lnTo>
                    <a:lnTo>
                      <a:pt x="68" y="86"/>
                    </a:lnTo>
                    <a:lnTo>
                      <a:pt x="58" y="96"/>
                    </a:lnTo>
                    <a:lnTo>
                      <a:pt x="44" y="110"/>
                    </a:lnTo>
                    <a:lnTo>
                      <a:pt x="29" y="120"/>
                    </a:lnTo>
                    <a:lnTo>
                      <a:pt x="20" y="134"/>
                    </a:lnTo>
                    <a:lnTo>
                      <a:pt x="10" y="149"/>
                    </a:lnTo>
                    <a:lnTo>
                      <a:pt x="0" y="158"/>
                    </a:lnTo>
                  </a:path>
                </a:pathLst>
              </a:custGeom>
              <a:noFill/>
              <a:ln w="5">
                <a:solidFill>
                  <a:srgbClr val="6E5746"/>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388" name="Freeform 364"/>
              <p:cNvSpPr>
                <a:spLocks/>
              </p:cNvSpPr>
              <p:nvPr/>
            </p:nvSpPr>
            <p:spPr bwMode="auto">
              <a:xfrm>
                <a:off x="2117" y="11158"/>
                <a:ext cx="125" cy="15"/>
              </a:xfrm>
              <a:custGeom>
                <a:avLst/>
                <a:gdLst/>
                <a:ahLst/>
                <a:cxnLst>
                  <a:cxn ang="0">
                    <a:pos x="96" y="15"/>
                  </a:cxn>
                  <a:cxn ang="0">
                    <a:pos x="92" y="15"/>
                  </a:cxn>
                  <a:cxn ang="0">
                    <a:pos x="92" y="15"/>
                  </a:cxn>
                  <a:cxn ang="0">
                    <a:pos x="82" y="15"/>
                  </a:cxn>
                  <a:cxn ang="0">
                    <a:pos x="77" y="15"/>
                  </a:cxn>
                  <a:cxn ang="0">
                    <a:pos x="68" y="15"/>
                  </a:cxn>
                  <a:cxn ang="0">
                    <a:pos x="63" y="15"/>
                  </a:cxn>
                  <a:cxn ang="0">
                    <a:pos x="53" y="15"/>
                  </a:cxn>
                  <a:cxn ang="0">
                    <a:pos x="48" y="15"/>
                  </a:cxn>
                  <a:cxn ang="0">
                    <a:pos x="44" y="15"/>
                  </a:cxn>
                  <a:cxn ang="0">
                    <a:pos x="39" y="15"/>
                  </a:cxn>
                  <a:cxn ang="0">
                    <a:pos x="29" y="10"/>
                  </a:cxn>
                  <a:cxn ang="0">
                    <a:pos x="20" y="10"/>
                  </a:cxn>
                  <a:cxn ang="0">
                    <a:pos x="15" y="5"/>
                  </a:cxn>
                  <a:cxn ang="0">
                    <a:pos x="5" y="5"/>
                  </a:cxn>
                  <a:cxn ang="0">
                    <a:pos x="5" y="5"/>
                  </a:cxn>
                  <a:cxn ang="0">
                    <a:pos x="0" y="0"/>
                  </a:cxn>
                  <a:cxn ang="0">
                    <a:pos x="5" y="5"/>
                  </a:cxn>
                  <a:cxn ang="0">
                    <a:pos x="10" y="5"/>
                  </a:cxn>
                  <a:cxn ang="0">
                    <a:pos x="24" y="10"/>
                  </a:cxn>
                  <a:cxn ang="0">
                    <a:pos x="39" y="10"/>
                  </a:cxn>
                  <a:cxn ang="0">
                    <a:pos x="53" y="15"/>
                  </a:cxn>
                  <a:cxn ang="0">
                    <a:pos x="72" y="15"/>
                  </a:cxn>
                  <a:cxn ang="0">
                    <a:pos x="92" y="10"/>
                  </a:cxn>
                  <a:cxn ang="0">
                    <a:pos x="106" y="5"/>
                  </a:cxn>
                  <a:cxn ang="0">
                    <a:pos x="120" y="5"/>
                  </a:cxn>
                  <a:cxn ang="0">
                    <a:pos x="125" y="0"/>
                  </a:cxn>
                  <a:cxn ang="0">
                    <a:pos x="125" y="0"/>
                  </a:cxn>
                  <a:cxn ang="0">
                    <a:pos x="116" y="5"/>
                  </a:cxn>
                  <a:cxn ang="0">
                    <a:pos x="111" y="10"/>
                  </a:cxn>
                  <a:cxn ang="0">
                    <a:pos x="101" y="10"/>
                  </a:cxn>
                  <a:cxn ang="0">
                    <a:pos x="96" y="15"/>
                  </a:cxn>
                  <a:cxn ang="0">
                    <a:pos x="96" y="15"/>
                  </a:cxn>
                </a:cxnLst>
                <a:rect l="0" t="0" r="r" b="b"/>
                <a:pathLst>
                  <a:path w="125" h="15">
                    <a:moveTo>
                      <a:pt x="96" y="15"/>
                    </a:moveTo>
                    <a:lnTo>
                      <a:pt x="92" y="15"/>
                    </a:lnTo>
                    <a:lnTo>
                      <a:pt x="92" y="15"/>
                    </a:lnTo>
                    <a:lnTo>
                      <a:pt x="82" y="15"/>
                    </a:lnTo>
                    <a:lnTo>
                      <a:pt x="77" y="15"/>
                    </a:lnTo>
                    <a:lnTo>
                      <a:pt x="68" y="15"/>
                    </a:lnTo>
                    <a:lnTo>
                      <a:pt x="63" y="15"/>
                    </a:lnTo>
                    <a:lnTo>
                      <a:pt x="53" y="15"/>
                    </a:lnTo>
                    <a:lnTo>
                      <a:pt x="48" y="15"/>
                    </a:lnTo>
                    <a:lnTo>
                      <a:pt x="44" y="15"/>
                    </a:lnTo>
                    <a:lnTo>
                      <a:pt x="39" y="15"/>
                    </a:lnTo>
                    <a:lnTo>
                      <a:pt x="29" y="10"/>
                    </a:lnTo>
                    <a:lnTo>
                      <a:pt x="20" y="10"/>
                    </a:lnTo>
                    <a:lnTo>
                      <a:pt x="15" y="5"/>
                    </a:lnTo>
                    <a:lnTo>
                      <a:pt x="5" y="5"/>
                    </a:lnTo>
                    <a:lnTo>
                      <a:pt x="5" y="5"/>
                    </a:lnTo>
                    <a:lnTo>
                      <a:pt x="0" y="0"/>
                    </a:lnTo>
                    <a:lnTo>
                      <a:pt x="5" y="5"/>
                    </a:lnTo>
                    <a:lnTo>
                      <a:pt x="10" y="5"/>
                    </a:lnTo>
                    <a:lnTo>
                      <a:pt x="24" y="10"/>
                    </a:lnTo>
                    <a:lnTo>
                      <a:pt x="39" y="10"/>
                    </a:lnTo>
                    <a:lnTo>
                      <a:pt x="53" y="15"/>
                    </a:lnTo>
                    <a:lnTo>
                      <a:pt x="72" y="15"/>
                    </a:lnTo>
                    <a:lnTo>
                      <a:pt x="92" y="10"/>
                    </a:lnTo>
                    <a:lnTo>
                      <a:pt x="106" y="5"/>
                    </a:lnTo>
                    <a:lnTo>
                      <a:pt x="120" y="5"/>
                    </a:lnTo>
                    <a:lnTo>
                      <a:pt x="125" y="0"/>
                    </a:lnTo>
                    <a:lnTo>
                      <a:pt x="125" y="0"/>
                    </a:lnTo>
                    <a:lnTo>
                      <a:pt x="116" y="5"/>
                    </a:lnTo>
                    <a:lnTo>
                      <a:pt x="111" y="10"/>
                    </a:lnTo>
                    <a:lnTo>
                      <a:pt x="101" y="10"/>
                    </a:lnTo>
                    <a:lnTo>
                      <a:pt x="96" y="15"/>
                    </a:lnTo>
                    <a:lnTo>
                      <a:pt x="96" y="15"/>
                    </a:lnTo>
                    <a:close/>
                  </a:path>
                </a:pathLst>
              </a:custGeom>
              <a:solidFill>
                <a:srgbClr val="9A745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89" name="Freeform 365"/>
              <p:cNvSpPr>
                <a:spLocks/>
              </p:cNvSpPr>
              <p:nvPr/>
            </p:nvSpPr>
            <p:spPr bwMode="auto">
              <a:xfrm>
                <a:off x="875" y="10779"/>
                <a:ext cx="369" cy="379"/>
              </a:xfrm>
              <a:custGeom>
                <a:avLst/>
                <a:gdLst/>
                <a:ahLst/>
                <a:cxnLst>
                  <a:cxn ang="0">
                    <a:pos x="0" y="379"/>
                  </a:cxn>
                  <a:cxn ang="0">
                    <a:pos x="0" y="379"/>
                  </a:cxn>
                  <a:cxn ang="0">
                    <a:pos x="0" y="379"/>
                  </a:cxn>
                  <a:cxn ang="0">
                    <a:pos x="5" y="374"/>
                  </a:cxn>
                  <a:cxn ang="0">
                    <a:pos x="10" y="374"/>
                  </a:cxn>
                  <a:cxn ang="0">
                    <a:pos x="14" y="365"/>
                  </a:cxn>
                  <a:cxn ang="0">
                    <a:pos x="24" y="355"/>
                  </a:cxn>
                  <a:cxn ang="0">
                    <a:pos x="38" y="336"/>
                  </a:cxn>
                  <a:cxn ang="0">
                    <a:pos x="53" y="312"/>
                  </a:cxn>
                  <a:cxn ang="0">
                    <a:pos x="82" y="283"/>
                  </a:cxn>
                  <a:cxn ang="0">
                    <a:pos x="120" y="245"/>
                  </a:cxn>
                  <a:cxn ang="0">
                    <a:pos x="163" y="207"/>
                  </a:cxn>
                  <a:cxn ang="0">
                    <a:pos x="211" y="168"/>
                  </a:cxn>
                  <a:cxn ang="0">
                    <a:pos x="259" y="135"/>
                  </a:cxn>
                  <a:cxn ang="0">
                    <a:pos x="297" y="106"/>
                  </a:cxn>
                  <a:cxn ang="0">
                    <a:pos x="326" y="87"/>
                  </a:cxn>
                  <a:cxn ang="0">
                    <a:pos x="336" y="82"/>
                  </a:cxn>
                  <a:cxn ang="0">
                    <a:pos x="336" y="77"/>
                  </a:cxn>
                  <a:cxn ang="0">
                    <a:pos x="341" y="77"/>
                  </a:cxn>
                  <a:cxn ang="0">
                    <a:pos x="345" y="72"/>
                  </a:cxn>
                  <a:cxn ang="0">
                    <a:pos x="350" y="72"/>
                  </a:cxn>
                  <a:cxn ang="0">
                    <a:pos x="360" y="67"/>
                  </a:cxn>
                  <a:cxn ang="0">
                    <a:pos x="365" y="63"/>
                  </a:cxn>
                  <a:cxn ang="0">
                    <a:pos x="369" y="58"/>
                  </a:cxn>
                  <a:cxn ang="0">
                    <a:pos x="369" y="53"/>
                  </a:cxn>
                  <a:cxn ang="0">
                    <a:pos x="369" y="48"/>
                  </a:cxn>
                  <a:cxn ang="0">
                    <a:pos x="365" y="39"/>
                  </a:cxn>
                  <a:cxn ang="0">
                    <a:pos x="360" y="34"/>
                  </a:cxn>
                  <a:cxn ang="0">
                    <a:pos x="350" y="24"/>
                  </a:cxn>
                  <a:cxn ang="0">
                    <a:pos x="341" y="15"/>
                  </a:cxn>
                  <a:cxn ang="0">
                    <a:pos x="331" y="5"/>
                  </a:cxn>
                  <a:cxn ang="0">
                    <a:pos x="321" y="0"/>
                  </a:cxn>
                  <a:cxn ang="0">
                    <a:pos x="312" y="0"/>
                  </a:cxn>
                  <a:cxn ang="0">
                    <a:pos x="297" y="0"/>
                  </a:cxn>
                  <a:cxn ang="0">
                    <a:pos x="273" y="5"/>
                  </a:cxn>
                  <a:cxn ang="0">
                    <a:pos x="240" y="10"/>
                  </a:cxn>
                  <a:cxn ang="0">
                    <a:pos x="197" y="19"/>
                  </a:cxn>
                  <a:cxn ang="0">
                    <a:pos x="154" y="34"/>
                  </a:cxn>
                  <a:cxn ang="0">
                    <a:pos x="115" y="53"/>
                  </a:cxn>
                  <a:cxn ang="0">
                    <a:pos x="77" y="77"/>
                  </a:cxn>
                  <a:cxn ang="0">
                    <a:pos x="48" y="106"/>
                  </a:cxn>
                  <a:cxn ang="0">
                    <a:pos x="29" y="144"/>
                  </a:cxn>
                  <a:cxn ang="0">
                    <a:pos x="14" y="187"/>
                  </a:cxn>
                  <a:cxn ang="0">
                    <a:pos x="5" y="231"/>
                  </a:cxn>
                  <a:cxn ang="0">
                    <a:pos x="0" y="274"/>
                  </a:cxn>
                  <a:cxn ang="0">
                    <a:pos x="0" y="317"/>
                  </a:cxn>
                  <a:cxn ang="0">
                    <a:pos x="0" y="346"/>
                  </a:cxn>
                  <a:cxn ang="0">
                    <a:pos x="0" y="370"/>
                  </a:cxn>
                  <a:cxn ang="0">
                    <a:pos x="0" y="379"/>
                  </a:cxn>
                </a:cxnLst>
                <a:rect l="0" t="0" r="r" b="b"/>
                <a:pathLst>
                  <a:path w="369" h="379">
                    <a:moveTo>
                      <a:pt x="0" y="379"/>
                    </a:moveTo>
                    <a:lnTo>
                      <a:pt x="0" y="379"/>
                    </a:lnTo>
                    <a:lnTo>
                      <a:pt x="0" y="379"/>
                    </a:lnTo>
                    <a:lnTo>
                      <a:pt x="5" y="374"/>
                    </a:lnTo>
                    <a:lnTo>
                      <a:pt x="10" y="374"/>
                    </a:lnTo>
                    <a:lnTo>
                      <a:pt x="14" y="365"/>
                    </a:lnTo>
                    <a:lnTo>
                      <a:pt x="24" y="355"/>
                    </a:lnTo>
                    <a:lnTo>
                      <a:pt x="38" y="336"/>
                    </a:lnTo>
                    <a:lnTo>
                      <a:pt x="53" y="312"/>
                    </a:lnTo>
                    <a:lnTo>
                      <a:pt x="82" y="283"/>
                    </a:lnTo>
                    <a:lnTo>
                      <a:pt x="120" y="245"/>
                    </a:lnTo>
                    <a:lnTo>
                      <a:pt x="163" y="207"/>
                    </a:lnTo>
                    <a:lnTo>
                      <a:pt x="211" y="168"/>
                    </a:lnTo>
                    <a:lnTo>
                      <a:pt x="259" y="135"/>
                    </a:lnTo>
                    <a:lnTo>
                      <a:pt x="297" y="106"/>
                    </a:lnTo>
                    <a:lnTo>
                      <a:pt x="326" y="87"/>
                    </a:lnTo>
                    <a:lnTo>
                      <a:pt x="336" y="82"/>
                    </a:lnTo>
                    <a:lnTo>
                      <a:pt x="336" y="77"/>
                    </a:lnTo>
                    <a:lnTo>
                      <a:pt x="341" y="77"/>
                    </a:lnTo>
                    <a:lnTo>
                      <a:pt x="345" y="72"/>
                    </a:lnTo>
                    <a:lnTo>
                      <a:pt x="350" y="72"/>
                    </a:lnTo>
                    <a:lnTo>
                      <a:pt x="360" y="67"/>
                    </a:lnTo>
                    <a:lnTo>
                      <a:pt x="365" y="63"/>
                    </a:lnTo>
                    <a:lnTo>
                      <a:pt x="369" y="58"/>
                    </a:lnTo>
                    <a:lnTo>
                      <a:pt x="369" y="53"/>
                    </a:lnTo>
                    <a:lnTo>
                      <a:pt x="369" y="48"/>
                    </a:lnTo>
                    <a:lnTo>
                      <a:pt x="365" y="39"/>
                    </a:lnTo>
                    <a:lnTo>
                      <a:pt x="360" y="34"/>
                    </a:lnTo>
                    <a:lnTo>
                      <a:pt x="350" y="24"/>
                    </a:lnTo>
                    <a:lnTo>
                      <a:pt x="341" y="15"/>
                    </a:lnTo>
                    <a:lnTo>
                      <a:pt x="331" y="5"/>
                    </a:lnTo>
                    <a:lnTo>
                      <a:pt x="321" y="0"/>
                    </a:lnTo>
                    <a:lnTo>
                      <a:pt x="312" y="0"/>
                    </a:lnTo>
                    <a:lnTo>
                      <a:pt x="297" y="0"/>
                    </a:lnTo>
                    <a:lnTo>
                      <a:pt x="273" y="5"/>
                    </a:lnTo>
                    <a:lnTo>
                      <a:pt x="240" y="10"/>
                    </a:lnTo>
                    <a:lnTo>
                      <a:pt x="197" y="19"/>
                    </a:lnTo>
                    <a:lnTo>
                      <a:pt x="154" y="34"/>
                    </a:lnTo>
                    <a:lnTo>
                      <a:pt x="115" y="53"/>
                    </a:lnTo>
                    <a:lnTo>
                      <a:pt x="77" y="77"/>
                    </a:lnTo>
                    <a:lnTo>
                      <a:pt x="48" y="106"/>
                    </a:lnTo>
                    <a:lnTo>
                      <a:pt x="29" y="144"/>
                    </a:lnTo>
                    <a:lnTo>
                      <a:pt x="14" y="187"/>
                    </a:lnTo>
                    <a:lnTo>
                      <a:pt x="5" y="231"/>
                    </a:lnTo>
                    <a:lnTo>
                      <a:pt x="0" y="274"/>
                    </a:lnTo>
                    <a:lnTo>
                      <a:pt x="0" y="317"/>
                    </a:lnTo>
                    <a:lnTo>
                      <a:pt x="0" y="346"/>
                    </a:lnTo>
                    <a:lnTo>
                      <a:pt x="0" y="370"/>
                    </a:lnTo>
                    <a:lnTo>
                      <a:pt x="0" y="379"/>
                    </a:lnTo>
                    <a:close/>
                  </a:path>
                </a:pathLst>
              </a:custGeom>
              <a:solidFill>
                <a:srgbClr val="467D9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90" name="Freeform 366"/>
              <p:cNvSpPr>
                <a:spLocks/>
              </p:cNvSpPr>
              <p:nvPr/>
            </p:nvSpPr>
            <p:spPr bwMode="auto">
              <a:xfrm>
                <a:off x="856" y="10271"/>
                <a:ext cx="388" cy="556"/>
              </a:xfrm>
              <a:custGeom>
                <a:avLst/>
                <a:gdLst/>
                <a:ahLst/>
                <a:cxnLst>
                  <a:cxn ang="0">
                    <a:pos x="384" y="551"/>
                  </a:cxn>
                  <a:cxn ang="0">
                    <a:pos x="369" y="532"/>
                  </a:cxn>
                  <a:cxn ang="0">
                    <a:pos x="355" y="513"/>
                  </a:cxn>
                  <a:cxn ang="0">
                    <a:pos x="331" y="504"/>
                  </a:cxn>
                  <a:cxn ang="0">
                    <a:pos x="278" y="508"/>
                  </a:cxn>
                  <a:cxn ang="0">
                    <a:pos x="206" y="513"/>
                  </a:cxn>
                  <a:cxn ang="0">
                    <a:pos x="129" y="470"/>
                  </a:cxn>
                  <a:cxn ang="0">
                    <a:pos x="115" y="432"/>
                  </a:cxn>
                  <a:cxn ang="0">
                    <a:pos x="144" y="427"/>
                  </a:cxn>
                  <a:cxn ang="0">
                    <a:pos x="177" y="422"/>
                  </a:cxn>
                  <a:cxn ang="0">
                    <a:pos x="158" y="388"/>
                  </a:cxn>
                  <a:cxn ang="0">
                    <a:pos x="91" y="331"/>
                  </a:cxn>
                  <a:cxn ang="0">
                    <a:pos x="57" y="278"/>
                  </a:cxn>
                  <a:cxn ang="0">
                    <a:pos x="43" y="211"/>
                  </a:cxn>
                  <a:cxn ang="0">
                    <a:pos x="62" y="187"/>
                  </a:cxn>
                  <a:cxn ang="0">
                    <a:pos x="105" y="206"/>
                  </a:cxn>
                  <a:cxn ang="0">
                    <a:pos x="177" y="244"/>
                  </a:cxn>
                  <a:cxn ang="0">
                    <a:pos x="235" y="278"/>
                  </a:cxn>
                  <a:cxn ang="0">
                    <a:pos x="259" y="288"/>
                  </a:cxn>
                  <a:cxn ang="0">
                    <a:pos x="244" y="244"/>
                  </a:cxn>
                  <a:cxn ang="0">
                    <a:pos x="216" y="201"/>
                  </a:cxn>
                  <a:cxn ang="0">
                    <a:pos x="177" y="168"/>
                  </a:cxn>
                  <a:cxn ang="0">
                    <a:pos x="125" y="120"/>
                  </a:cxn>
                  <a:cxn ang="0">
                    <a:pos x="53" y="77"/>
                  </a:cxn>
                  <a:cxn ang="0">
                    <a:pos x="5" y="19"/>
                  </a:cxn>
                  <a:cxn ang="0">
                    <a:pos x="5" y="0"/>
                  </a:cxn>
                  <a:cxn ang="0">
                    <a:pos x="91" y="14"/>
                  </a:cxn>
                  <a:cxn ang="0">
                    <a:pos x="216" y="86"/>
                  </a:cxn>
                  <a:cxn ang="0">
                    <a:pos x="268" y="173"/>
                  </a:cxn>
                  <a:cxn ang="0">
                    <a:pos x="278" y="201"/>
                  </a:cxn>
                  <a:cxn ang="0">
                    <a:pos x="273" y="168"/>
                  </a:cxn>
                  <a:cxn ang="0">
                    <a:pos x="264" y="115"/>
                  </a:cxn>
                  <a:cxn ang="0">
                    <a:pos x="249" y="86"/>
                  </a:cxn>
                  <a:cxn ang="0">
                    <a:pos x="230" y="53"/>
                  </a:cxn>
                  <a:cxn ang="0">
                    <a:pos x="230" y="24"/>
                  </a:cxn>
                  <a:cxn ang="0">
                    <a:pos x="259" y="5"/>
                  </a:cxn>
                  <a:cxn ang="0">
                    <a:pos x="297" y="19"/>
                  </a:cxn>
                  <a:cxn ang="0">
                    <a:pos x="331" y="81"/>
                  </a:cxn>
                  <a:cxn ang="0">
                    <a:pos x="345" y="129"/>
                  </a:cxn>
                  <a:cxn ang="0">
                    <a:pos x="355" y="149"/>
                  </a:cxn>
                  <a:cxn ang="0">
                    <a:pos x="364" y="149"/>
                  </a:cxn>
                  <a:cxn ang="0">
                    <a:pos x="331" y="197"/>
                  </a:cxn>
                  <a:cxn ang="0">
                    <a:pos x="307" y="249"/>
                  </a:cxn>
                  <a:cxn ang="0">
                    <a:pos x="297" y="273"/>
                  </a:cxn>
                  <a:cxn ang="0">
                    <a:pos x="297" y="292"/>
                  </a:cxn>
                  <a:cxn ang="0">
                    <a:pos x="307" y="307"/>
                  </a:cxn>
                  <a:cxn ang="0">
                    <a:pos x="307" y="316"/>
                  </a:cxn>
                  <a:cxn ang="0">
                    <a:pos x="302" y="326"/>
                  </a:cxn>
                  <a:cxn ang="0">
                    <a:pos x="302" y="326"/>
                  </a:cxn>
                  <a:cxn ang="0">
                    <a:pos x="312" y="331"/>
                  </a:cxn>
                  <a:cxn ang="0">
                    <a:pos x="321" y="340"/>
                  </a:cxn>
                  <a:cxn ang="0">
                    <a:pos x="326" y="355"/>
                  </a:cxn>
                  <a:cxn ang="0">
                    <a:pos x="321" y="374"/>
                  </a:cxn>
                  <a:cxn ang="0">
                    <a:pos x="326" y="388"/>
                  </a:cxn>
                  <a:cxn ang="0">
                    <a:pos x="336" y="403"/>
                  </a:cxn>
                  <a:cxn ang="0">
                    <a:pos x="345" y="422"/>
                  </a:cxn>
                  <a:cxn ang="0">
                    <a:pos x="355" y="446"/>
                  </a:cxn>
                  <a:cxn ang="0">
                    <a:pos x="360" y="470"/>
                  </a:cxn>
                  <a:cxn ang="0">
                    <a:pos x="364" y="489"/>
                  </a:cxn>
                  <a:cxn ang="0">
                    <a:pos x="369" y="513"/>
                  </a:cxn>
                  <a:cxn ang="0">
                    <a:pos x="384" y="547"/>
                  </a:cxn>
                </a:cxnLst>
                <a:rect l="0" t="0" r="r" b="b"/>
                <a:pathLst>
                  <a:path w="388" h="556">
                    <a:moveTo>
                      <a:pt x="388" y="556"/>
                    </a:moveTo>
                    <a:lnTo>
                      <a:pt x="388" y="551"/>
                    </a:lnTo>
                    <a:lnTo>
                      <a:pt x="384" y="551"/>
                    </a:lnTo>
                    <a:lnTo>
                      <a:pt x="379" y="547"/>
                    </a:lnTo>
                    <a:lnTo>
                      <a:pt x="374" y="537"/>
                    </a:lnTo>
                    <a:lnTo>
                      <a:pt x="369" y="532"/>
                    </a:lnTo>
                    <a:lnTo>
                      <a:pt x="364" y="523"/>
                    </a:lnTo>
                    <a:lnTo>
                      <a:pt x="360" y="518"/>
                    </a:lnTo>
                    <a:lnTo>
                      <a:pt x="355" y="513"/>
                    </a:lnTo>
                    <a:lnTo>
                      <a:pt x="350" y="508"/>
                    </a:lnTo>
                    <a:lnTo>
                      <a:pt x="340" y="508"/>
                    </a:lnTo>
                    <a:lnTo>
                      <a:pt x="331" y="504"/>
                    </a:lnTo>
                    <a:lnTo>
                      <a:pt x="316" y="504"/>
                    </a:lnTo>
                    <a:lnTo>
                      <a:pt x="297" y="504"/>
                    </a:lnTo>
                    <a:lnTo>
                      <a:pt x="278" y="508"/>
                    </a:lnTo>
                    <a:lnTo>
                      <a:pt x="254" y="508"/>
                    </a:lnTo>
                    <a:lnTo>
                      <a:pt x="230" y="513"/>
                    </a:lnTo>
                    <a:lnTo>
                      <a:pt x="206" y="513"/>
                    </a:lnTo>
                    <a:lnTo>
                      <a:pt x="177" y="504"/>
                    </a:lnTo>
                    <a:lnTo>
                      <a:pt x="149" y="489"/>
                    </a:lnTo>
                    <a:lnTo>
                      <a:pt x="129" y="470"/>
                    </a:lnTo>
                    <a:lnTo>
                      <a:pt x="115" y="451"/>
                    </a:lnTo>
                    <a:lnTo>
                      <a:pt x="110" y="436"/>
                    </a:lnTo>
                    <a:lnTo>
                      <a:pt x="115" y="432"/>
                    </a:lnTo>
                    <a:lnTo>
                      <a:pt x="120" y="427"/>
                    </a:lnTo>
                    <a:lnTo>
                      <a:pt x="129" y="427"/>
                    </a:lnTo>
                    <a:lnTo>
                      <a:pt x="144" y="427"/>
                    </a:lnTo>
                    <a:lnTo>
                      <a:pt x="158" y="427"/>
                    </a:lnTo>
                    <a:lnTo>
                      <a:pt x="168" y="427"/>
                    </a:lnTo>
                    <a:lnTo>
                      <a:pt x="177" y="422"/>
                    </a:lnTo>
                    <a:lnTo>
                      <a:pt x="177" y="417"/>
                    </a:lnTo>
                    <a:lnTo>
                      <a:pt x="173" y="403"/>
                    </a:lnTo>
                    <a:lnTo>
                      <a:pt x="158" y="388"/>
                    </a:lnTo>
                    <a:lnTo>
                      <a:pt x="134" y="369"/>
                    </a:lnTo>
                    <a:lnTo>
                      <a:pt x="115" y="350"/>
                    </a:lnTo>
                    <a:lnTo>
                      <a:pt x="91" y="331"/>
                    </a:lnTo>
                    <a:lnTo>
                      <a:pt x="77" y="316"/>
                    </a:lnTo>
                    <a:lnTo>
                      <a:pt x="67" y="302"/>
                    </a:lnTo>
                    <a:lnTo>
                      <a:pt x="57" y="278"/>
                    </a:lnTo>
                    <a:lnTo>
                      <a:pt x="48" y="254"/>
                    </a:lnTo>
                    <a:lnTo>
                      <a:pt x="43" y="230"/>
                    </a:lnTo>
                    <a:lnTo>
                      <a:pt x="43" y="211"/>
                    </a:lnTo>
                    <a:lnTo>
                      <a:pt x="48" y="197"/>
                    </a:lnTo>
                    <a:lnTo>
                      <a:pt x="53" y="192"/>
                    </a:lnTo>
                    <a:lnTo>
                      <a:pt x="62" y="187"/>
                    </a:lnTo>
                    <a:lnTo>
                      <a:pt x="67" y="187"/>
                    </a:lnTo>
                    <a:lnTo>
                      <a:pt x="81" y="192"/>
                    </a:lnTo>
                    <a:lnTo>
                      <a:pt x="105" y="206"/>
                    </a:lnTo>
                    <a:lnTo>
                      <a:pt x="129" y="216"/>
                    </a:lnTo>
                    <a:lnTo>
                      <a:pt x="153" y="230"/>
                    </a:lnTo>
                    <a:lnTo>
                      <a:pt x="177" y="244"/>
                    </a:lnTo>
                    <a:lnTo>
                      <a:pt x="201" y="254"/>
                    </a:lnTo>
                    <a:lnTo>
                      <a:pt x="220" y="268"/>
                    </a:lnTo>
                    <a:lnTo>
                      <a:pt x="235" y="278"/>
                    </a:lnTo>
                    <a:lnTo>
                      <a:pt x="249" y="288"/>
                    </a:lnTo>
                    <a:lnTo>
                      <a:pt x="259" y="292"/>
                    </a:lnTo>
                    <a:lnTo>
                      <a:pt x="259" y="288"/>
                    </a:lnTo>
                    <a:lnTo>
                      <a:pt x="259" y="278"/>
                    </a:lnTo>
                    <a:lnTo>
                      <a:pt x="254" y="264"/>
                    </a:lnTo>
                    <a:lnTo>
                      <a:pt x="244" y="244"/>
                    </a:lnTo>
                    <a:lnTo>
                      <a:pt x="235" y="230"/>
                    </a:lnTo>
                    <a:lnTo>
                      <a:pt x="225" y="211"/>
                    </a:lnTo>
                    <a:lnTo>
                      <a:pt x="216" y="201"/>
                    </a:lnTo>
                    <a:lnTo>
                      <a:pt x="206" y="192"/>
                    </a:lnTo>
                    <a:lnTo>
                      <a:pt x="196" y="182"/>
                    </a:lnTo>
                    <a:lnTo>
                      <a:pt x="177" y="168"/>
                    </a:lnTo>
                    <a:lnTo>
                      <a:pt x="163" y="153"/>
                    </a:lnTo>
                    <a:lnTo>
                      <a:pt x="144" y="139"/>
                    </a:lnTo>
                    <a:lnTo>
                      <a:pt x="125" y="120"/>
                    </a:lnTo>
                    <a:lnTo>
                      <a:pt x="101" y="105"/>
                    </a:lnTo>
                    <a:lnTo>
                      <a:pt x="77" y="91"/>
                    </a:lnTo>
                    <a:lnTo>
                      <a:pt x="53" y="77"/>
                    </a:lnTo>
                    <a:lnTo>
                      <a:pt x="33" y="57"/>
                    </a:lnTo>
                    <a:lnTo>
                      <a:pt x="14" y="38"/>
                    </a:lnTo>
                    <a:lnTo>
                      <a:pt x="5" y="19"/>
                    </a:lnTo>
                    <a:lnTo>
                      <a:pt x="0" y="14"/>
                    </a:lnTo>
                    <a:lnTo>
                      <a:pt x="0" y="5"/>
                    </a:lnTo>
                    <a:lnTo>
                      <a:pt x="5" y="0"/>
                    </a:lnTo>
                    <a:lnTo>
                      <a:pt x="14" y="0"/>
                    </a:lnTo>
                    <a:lnTo>
                      <a:pt x="43" y="0"/>
                    </a:lnTo>
                    <a:lnTo>
                      <a:pt x="91" y="14"/>
                    </a:lnTo>
                    <a:lnTo>
                      <a:pt x="139" y="33"/>
                    </a:lnTo>
                    <a:lnTo>
                      <a:pt x="182" y="57"/>
                    </a:lnTo>
                    <a:lnTo>
                      <a:pt x="216" y="86"/>
                    </a:lnTo>
                    <a:lnTo>
                      <a:pt x="240" y="120"/>
                    </a:lnTo>
                    <a:lnTo>
                      <a:pt x="254" y="144"/>
                    </a:lnTo>
                    <a:lnTo>
                      <a:pt x="268" y="173"/>
                    </a:lnTo>
                    <a:lnTo>
                      <a:pt x="273" y="187"/>
                    </a:lnTo>
                    <a:lnTo>
                      <a:pt x="278" y="201"/>
                    </a:lnTo>
                    <a:lnTo>
                      <a:pt x="278" y="201"/>
                    </a:lnTo>
                    <a:lnTo>
                      <a:pt x="278" y="197"/>
                    </a:lnTo>
                    <a:lnTo>
                      <a:pt x="278" y="182"/>
                    </a:lnTo>
                    <a:lnTo>
                      <a:pt x="273" y="168"/>
                    </a:lnTo>
                    <a:lnTo>
                      <a:pt x="273" y="149"/>
                    </a:lnTo>
                    <a:lnTo>
                      <a:pt x="268" y="129"/>
                    </a:lnTo>
                    <a:lnTo>
                      <a:pt x="264" y="115"/>
                    </a:lnTo>
                    <a:lnTo>
                      <a:pt x="264" y="105"/>
                    </a:lnTo>
                    <a:lnTo>
                      <a:pt x="259" y="96"/>
                    </a:lnTo>
                    <a:lnTo>
                      <a:pt x="249" y="86"/>
                    </a:lnTo>
                    <a:lnTo>
                      <a:pt x="244" y="77"/>
                    </a:lnTo>
                    <a:lnTo>
                      <a:pt x="235" y="67"/>
                    </a:lnTo>
                    <a:lnTo>
                      <a:pt x="230" y="53"/>
                    </a:lnTo>
                    <a:lnTo>
                      <a:pt x="225" y="43"/>
                    </a:lnTo>
                    <a:lnTo>
                      <a:pt x="225" y="33"/>
                    </a:lnTo>
                    <a:lnTo>
                      <a:pt x="230" y="24"/>
                    </a:lnTo>
                    <a:lnTo>
                      <a:pt x="240" y="14"/>
                    </a:lnTo>
                    <a:lnTo>
                      <a:pt x="249" y="5"/>
                    </a:lnTo>
                    <a:lnTo>
                      <a:pt x="259" y="5"/>
                    </a:lnTo>
                    <a:lnTo>
                      <a:pt x="273" y="5"/>
                    </a:lnTo>
                    <a:lnTo>
                      <a:pt x="288" y="9"/>
                    </a:lnTo>
                    <a:lnTo>
                      <a:pt x="297" y="19"/>
                    </a:lnTo>
                    <a:lnTo>
                      <a:pt x="312" y="38"/>
                    </a:lnTo>
                    <a:lnTo>
                      <a:pt x="321" y="57"/>
                    </a:lnTo>
                    <a:lnTo>
                      <a:pt x="331" y="81"/>
                    </a:lnTo>
                    <a:lnTo>
                      <a:pt x="336" y="101"/>
                    </a:lnTo>
                    <a:lnTo>
                      <a:pt x="340" y="115"/>
                    </a:lnTo>
                    <a:lnTo>
                      <a:pt x="345" y="129"/>
                    </a:lnTo>
                    <a:lnTo>
                      <a:pt x="345" y="139"/>
                    </a:lnTo>
                    <a:lnTo>
                      <a:pt x="350" y="149"/>
                    </a:lnTo>
                    <a:lnTo>
                      <a:pt x="355" y="149"/>
                    </a:lnTo>
                    <a:lnTo>
                      <a:pt x="364" y="144"/>
                    </a:lnTo>
                    <a:lnTo>
                      <a:pt x="364" y="144"/>
                    </a:lnTo>
                    <a:lnTo>
                      <a:pt x="364" y="149"/>
                    </a:lnTo>
                    <a:lnTo>
                      <a:pt x="355" y="163"/>
                    </a:lnTo>
                    <a:lnTo>
                      <a:pt x="345" y="177"/>
                    </a:lnTo>
                    <a:lnTo>
                      <a:pt x="331" y="197"/>
                    </a:lnTo>
                    <a:lnTo>
                      <a:pt x="321" y="216"/>
                    </a:lnTo>
                    <a:lnTo>
                      <a:pt x="312" y="235"/>
                    </a:lnTo>
                    <a:lnTo>
                      <a:pt x="307" y="249"/>
                    </a:lnTo>
                    <a:lnTo>
                      <a:pt x="302" y="259"/>
                    </a:lnTo>
                    <a:lnTo>
                      <a:pt x="302" y="268"/>
                    </a:lnTo>
                    <a:lnTo>
                      <a:pt x="297" y="273"/>
                    </a:lnTo>
                    <a:lnTo>
                      <a:pt x="297" y="283"/>
                    </a:lnTo>
                    <a:lnTo>
                      <a:pt x="297" y="288"/>
                    </a:lnTo>
                    <a:lnTo>
                      <a:pt x="297" y="292"/>
                    </a:lnTo>
                    <a:lnTo>
                      <a:pt x="302" y="297"/>
                    </a:lnTo>
                    <a:lnTo>
                      <a:pt x="307" y="302"/>
                    </a:lnTo>
                    <a:lnTo>
                      <a:pt x="307" y="307"/>
                    </a:lnTo>
                    <a:lnTo>
                      <a:pt x="312" y="307"/>
                    </a:lnTo>
                    <a:lnTo>
                      <a:pt x="307" y="312"/>
                    </a:lnTo>
                    <a:lnTo>
                      <a:pt x="307" y="316"/>
                    </a:lnTo>
                    <a:lnTo>
                      <a:pt x="307" y="321"/>
                    </a:lnTo>
                    <a:lnTo>
                      <a:pt x="302" y="321"/>
                    </a:lnTo>
                    <a:lnTo>
                      <a:pt x="302" y="326"/>
                    </a:lnTo>
                    <a:lnTo>
                      <a:pt x="302" y="326"/>
                    </a:lnTo>
                    <a:lnTo>
                      <a:pt x="302" y="326"/>
                    </a:lnTo>
                    <a:lnTo>
                      <a:pt x="302" y="326"/>
                    </a:lnTo>
                    <a:lnTo>
                      <a:pt x="307" y="326"/>
                    </a:lnTo>
                    <a:lnTo>
                      <a:pt x="307" y="331"/>
                    </a:lnTo>
                    <a:lnTo>
                      <a:pt x="312" y="331"/>
                    </a:lnTo>
                    <a:lnTo>
                      <a:pt x="316" y="336"/>
                    </a:lnTo>
                    <a:lnTo>
                      <a:pt x="321" y="340"/>
                    </a:lnTo>
                    <a:lnTo>
                      <a:pt x="321" y="340"/>
                    </a:lnTo>
                    <a:lnTo>
                      <a:pt x="326" y="345"/>
                    </a:lnTo>
                    <a:lnTo>
                      <a:pt x="326" y="350"/>
                    </a:lnTo>
                    <a:lnTo>
                      <a:pt x="326" y="355"/>
                    </a:lnTo>
                    <a:lnTo>
                      <a:pt x="321" y="360"/>
                    </a:lnTo>
                    <a:lnTo>
                      <a:pt x="321" y="369"/>
                    </a:lnTo>
                    <a:lnTo>
                      <a:pt x="321" y="374"/>
                    </a:lnTo>
                    <a:lnTo>
                      <a:pt x="321" y="379"/>
                    </a:lnTo>
                    <a:lnTo>
                      <a:pt x="326" y="384"/>
                    </a:lnTo>
                    <a:lnTo>
                      <a:pt x="326" y="388"/>
                    </a:lnTo>
                    <a:lnTo>
                      <a:pt x="331" y="393"/>
                    </a:lnTo>
                    <a:lnTo>
                      <a:pt x="331" y="398"/>
                    </a:lnTo>
                    <a:lnTo>
                      <a:pt x="336" y="403"/>
                    </a:lnTo>
                    <a:lnTo>
                      <a:pt x="340" y="408"/>
                    </a:lnTo>
                    <a:lnTo>
                      <a:pt x="340" y="412"/>
                    </a:lnTo>
                    <a:lnTo>
                      <a:pt x="345" y="422"/>
                    </a:lnTo>
                    <a:lnTo>
                      <a:pt x="345" y="427"/>
                    </a:lnTo>
                    <a:lnTo>
                      <a:pt x="350" y="436"/>
                    </a:lnTo>
                    <a:lnTo>
                      <a:pt x="355" y="446"/>
                    </a:lnTo>
                    <a:lnTo>
                      <a:pt x="355" y="451"/>
                    </a:lnTo>
                    <a:lnTo>
                      <a:pt x="360" y="460"/>
                    </a:lnTo>
                    <a:lnTo>
                      <a:pt x="360" y="470"/>
                    </a:lnTo>
                    <a:lnTo>
                      <a:pt x="360" y="475"/>
                    </a:lnTo>
                    <a:lnTo>
                      <a:pt x="360" y="484"/>
                    </a:lnTo>
                    <a:lnTo>
                      <a:pt x="364" y="489"/>
                    </a:lnTo>
                    <a:lnTo>
                      <a:pt x="364" y="494"/>
                    </a:lnTo>
                    <a:lnTo>
                      <a:pt x="364" y="504"/>
                    </a:lnTo>
                    <a:lnTo>
                      <a:pt x="369" y="513"/>
                    </a:lnTo>
                    <a:lnTo>
                      <a:pt x="374" y="527"/>
                    </a:lnTo>
                    <a:lnTo>
                      <a:pt x="379" y="537"/>
                    </a:lnTo>
                    <a:lnTo>
                      <a:pt x="384" y="547"/>
                    </a:lnTo>
                    <a:lnTo>
                      <a:pt x="388" y="551"/>
                    </a:lnTo>
                    <a:lnTo>
                      <a:pt x="388" y="556"/>
                    </a:lnTo>
                    <a:close/>
                  </a:path>
                </a:pathLst>
              </a:custGeom>
              <a:solidFill>
                <a:srgbClr val="467D9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91" name="Freeform 367"/>
              <p:cNvSpPr>
                <a:spLocks/>
              </p:cNvSpPr>
              <p:nvPr/>
            </p:nvSpPr>
            <p:spPr bwMode="auto">
              <a:xfrm>
                <a:off x="688" y="10256"/>
                <a:ext cx="336" cy="902"/>
              </a:xfrm>
              <a:custGeom>
                <a:avLst/>
                <a:gdLst/>
                <a:ahLst/>
                <a:cxnLst>
                  <a:cxn ang="0">
                    <a:pos x="81" y="10"/>
                  </a:cxn>
                  <a:cxn ang="0">
                    <a:pos x="67" y="24"/>
                  </a:cxn>
                  <a:cxn ang="0">
                    <a:pos x="48" y="44"/>
                  </a:cxn>
                  <a:cxn ang="0">
                    <a:pos x="34" y="63"/>
                  </a:cxn>
                  <a:cxn ang="0">
                    <a:pos x="14" y="106"/>
                  </a:cxn>
                  <a:cxn ang="0">
                    <a:pos x="0" y="226"/>
                  </a:cxn>
                  <a:cxn ang="0">
                    <a:pos x="0" y="365"/>
                  </a:cxn>
                  <a:cxn ang="0">
                    <a:pos x="0" y="480"/>
                  </a:cxn>
                  <a:cxn ang="0">
                    <a:pos x="14" y="562"/>
                  </a:cxn>
                  <a:cxn ang="0">
                    <a:pos x="67" y="686"/>
                  </a:cxn>
                  <a:cxn ang="0">
                    <a:pos x="134" y="806"/>
                  </a:cxn>
                  <a:cxn ang="0">
                    <a:pos x="182" y="888"/>
                  </a:cxn>
                  <a:cxn ang="0">
                    <a:pos x="187" y="902"/>
                  </a:cxn>
                  <a:cxn ang="0">
                    <a:pos x="192" y="897"/>
                  </a:cxn>
                  <a:cxn ang="0">
                    <a:pos x="201" y="888"/>
                  </a:cxn>
                  <a:cxn ang="0">
                    <a:pos x="225" y="859"/>
                  </a:cxn>
                  <a:cxn ang="0">
                    <a:pos x="245" y="830"/>
                  </a:cxn>
                  <a:cxn ang="0">
                    <a:pos x="249" y="821"/>
                  </a:cxn>
                  <a:cxn ang="0">
                    <a:pos x="259" y="811"/>
                  </a:cxn>
                  <a:cxn ang="0">
                    <a:pos x="269" y="801"/>
                  </a:cxn>
                  <a:cxn ang="0">
                    <a:pos x="278" y="787"/>
                  </a:cxn>
                  <a:cxn ang="0">
                    <a:pos x="297" y="734"/>
                  </a:cxn>
                  <a:cxn ang="0">
                    <a:pos x="326" y="662"/>
                  </a:cxn>
                  <a:cxn ang="0">
                    <a:pos x="336" y="619"/>
                  </a:cxn>
                  <a:cxn ang="0">
                    <a:pos x="336" y="610"/>
                  </a:cxn>
                  <a:cxn ang="0">
                    <a:pos x="321" y="614"/>
                  </a:cxn>
                  <a:cxn ang="0">
                    <a:pos x="297" y="624"/>
                  </a:cxn>
                  <a:cxn ang="0">
                    <a:pos x="273" y="619"/>
                  </a:cxn>
                  <a:cxn ang="0">
                    <a:pos x="264" y="586"/>
                  </a:cxn>
                  <a:cxn ang="0">
                    <a:pos x="264" y="528"/>
                  </a:cxn>
                  <a:cxn ang="0">
                    <a:pos x="254" y="480"/>
                  </a:cxn>
                  <a:cxn ang="0">
                    <a:pos x="230" y="442"/>
                  </a:cxn>
                  <a:cxn ang="0">
                    <a:pos x="197" y="408"/>
                  </a:cxn>
                  <a:cxn ang="0">
                    <a:pos x="163" y="351"/>
                  </a:cxn>
                  <a:cxn ang="0">
                    <a:pos x="125" y="245"/>
                  </a:cxn>
                  <a:cxn ang="0">
                    <a:pos x="101" y="125"/>
                  </a:cxn>
                  <a:cxn ang="0">
                    <a:pos x="96" y="34"/>
                  </a:cxn>
                  <a:cxn ang="0">
                    <a:pos x="101" y="15"/>
                  </a:cxn>
                  <a:cxn ang="0">
                    <a:pos x="105" y="5"/>
                  </a:cxn>
                  <a:cxn ang="0">
                    <a:pos x="101" y="0"/>
                  </a:cxn>
                  <a:cxn ang="0">
                    <a:pos x="96" y="0"/>
                  </a:cxn>
                </a:cxnLst>
                <a:rect l="0" t="0" r="r" b="b"/>
                <a:pathLst>
                  <a:path w="336" h="902">
                    <a:moveTo>
                      <a:pt x="91" y="5"/>
                    </a:moveTo>
                    <a:lnTo>
                      <a:pt x="81" y="10"/>
                    </a:lnTo>
                    <a:lnTo>
                      <a:pt x="77" y="20"/>
                    </a:lnTo>
                    <a:lnTo>
                      <a:pt x="67" y="24"/>
                    </a:lnTo>
                    <a:lnTo>
                      <a:pt x="57" y="34"/>
                    </a:lnTo>
                    <a:lnTo>
                      <a:pt x="48" y="44"/>
                    </a:lnTo>
                    <a:lnTo>
                      <a:pt x="43" y="53"/>
                    </a:lnTo>
                    <a:lnTo>
                      <a:pt x="34" y="63"/>
                    </a:lnTo>
                    <a:lnTo>
                      <a:pt x="29" y="72"/>
                    </a:lnTo>
                    <a:lnTo>
                      <a:pt x="14" y="106"/>
                    </a:lnTo>
                    <a:lnTo>
                      <a:pt x="5" y="159"/>
                    </a:lnTo>
                    <a:lnTo>
                      <a:pt x="0" y="226"/>
                    </a:lnTo>
                    <a:lnTo>
                      <a:pt x="0" y="293"/>
                    </a:lnTo>
                    <a:lnTo>
                      <a:pt x="0" y="365"/>
                    </a:lnTo>
                    <a:lnTo>
                      <a:pt x="0" y="427"/>
                    </a:lnTo>
                    <a:lnTo>
                      <a:pt x="0" y="480"/>
                    </a:lnTo>
                    <a:lnTo>
                      <a:pt x="5" y="509"/>
                    </a:lnTo>
                    <a:lnTo>
                      <a:pt x="14" y="562"/>
                    </a:lnTo>
                    <a:lnTo>
                      <a:pt x="38" y="619"/>
                    </a:lnTo>
                    <a:lnTo>
                      <a:pt x="67" y="686"/>
                    </a:lnTo>
                    <a:lnTo>
                      <a:pt x="101" y="749"/>
                    </a:lnTo>
                    <a:lnTo>
                      <a:pt x="134" y="806"/>
                    </a:lnTo>
                    <a:lnTo>
                      <a:pt x="158" y="854"/>
                    </a:lnTo>
                    <a:lnTo>
                      <a:pt x="182" y="888"/>
                    </a:lnTo>
                    <a:lnTo>
                      <a:pt x="187" y="902"/>
                    </a:lnTo>
                    <a:lnTo>
                      <a:pt x="187" y="902"/>
                    </a:lnTo>
                    <a:lnTo>
                      <a:pt x="187" y="902"/>
                    </a:lnTo>
                    <a:lnTo>
                      <a:pt x="192" y="897"/>
                    </a:lnTo>
                    <a:lnTo>
                      <a:pt x="197" y="897"/>
                    </a:lnTo>
                    <a:lnTo>
                      <a:pt x="201" y="888"/>
                    </a:lnTo>
                    <a:lnTo>
                      <a:pt x="211" y="878"/>
                    </a:lnTo>
                    <a:lnTo>
                      <a:pt x="225" y="859"/>
                    </a:lnTo>
                    <a:lnTo>
                      <a:pt x="240" y="835"/>
                    </a:lnTo>
                    <a:lnTo>
                      <a:pt x="245" y="830"/>
                    </a:lnTo>
                    <a:lnTo>
                      <a:pt x="245" y="825"/>
                    </a:lnTo>
                    <a:lnTo>
                      <a:pt x="249" y="821"/>
                    </a:lnTo>
                    <a:lnTo>
                      <a:pt x="254" y="816"/>
                    </a:lnTo>
                    <a:lnTo>
                      <a:pt x="259" y="811"/>
                    </a:lnTo>
                    <a:lnTo>
                      <a:pt x="264" y="806"/>
                    </a:lnTo>
                    <a:lnTo>
                      <a:pt x="269" y="801"/>
                    </a:lnTo>
                    <a:lnTo>
                      <a:pt x="273" y="797"/>
                    </a:lnTo>
                    <a:lnTo>
                      <a:pt x="278" y="787"/>
                    </a:lnTo>
                    <a:lnTo>
                      <a:pt x="288" y="763"/>
                    </a:lnTo>
                    <a:lnTo>
                      <a:pt x="297" y="734"/>
                    </a:lnTo>
                    <a:lnTo>
                      <a:pt x="312" y="696"/>
                    </a:lnTo>
                    <a:lnTo>
                      <a:pt x="326" y="662"/>
                    </a:lnTo>
                    <a:lnTo>
                      <a:pt x="331" y="634"/>
                    </a:lnTo>
                    <a:lnTo>
                      <a:pt x="336" y="619"/>
                    </a:lnTo>
                    <a:lnTo>
                      <a:pt x="336" y="614"/>
                    </a:lnTo>
                    <a:lnTo>
                      <a:pt x="336" y="610"/>
                    </a:lnTo>
                    <a:lnTo>
                      <a:pt x="331" y="610"/>
                    </a:lnTo>
                    <a:lnTo>
                      <a:pt x="321" y="614"/>
                    </a:lnTo>
                    <a:lnTo>
                      <a:pt x="307" y="619"/>
                    </a:lnTo>
                    <a:lnTo>
                      <a:pt x="297" y="624"/>
                    </a:lnTo>
                    <a:lnTo>
                      <a:pt x="283" y="624"/>
                    </a:lnTo>
                    <a:lnTo>
                      <a:pt x="273" y="619"/>
                    </a:lnTo>
                    <a:lnTo>
                      <a:pt x="269" y="610"/>
                    </a:lnTo>
                    <a:lnTo>
                      <a:pt x="264" y="586"/>
                    </a:lnTo>
                    <a:lnTo>
                      <a:pt x="264" y="557"/>
                    </a:lnTo>
                    <a:lnTo>
                      <a:pt x="264" y="528"/>
                    </a:lnTo>
                    <a:lnTo>
                      <a:pt x="259" y="499"/>
                    </a:lnTo>
                    <a:lnTo>
                      <a:pt x="254" y="480"/>
                    </a:lnTo>
                    <a:lnTo>
                      <a:pt x="240" y="461"/>
                    </a:lnTo>
                    <a:lnTo>
                      <a:pt x="230" y="442"/>
                    </a:lnTo>
                    <a:lnTo>
                      <a:pt x="216" y="427"/>
                    </a:lnTo>
                    <a:lnTo>
                      <a:pt x="197" y="408"/>
                    </a:lnTo>
                    <a:lnTo>
                      <a:pt x="182" y="384"/>
                    </a:lnTo>
                    <a:lnTo>
                      <a:pt x="163" y="351"/>
                    </a:lnTo>
                    <a:lnTo>
                      <a:pt x="144" y="303"/>
                    </a:lnTo>
                    <a:lnTo>
                      <a:pt x="125" y="245"/>
                    </a:lnTo>
                    <a:lnTo>
                      <a:pt x="115" y="183"/>
                    </a:lnTo>
                    <a:lnTo>
                      <a:pt x="101" y="125"/>
                    </a:lnTo>
                    <a:lnTo>
                      <a:pt x="96" y="72"/>
                    </a:lnTo>
                    <a:lnTo>
                      <a:pt x="96" y="34"/>
                    </a:lnTo>
                    <a:lnTo>
                      <a:pt x="101" y="15"/>
                    </a:lnTo>
                    <a:lnTo>
                      <a:pt x="101" y="15"/>
                    </a:lnTo>
                    <a:lnTo>
                      <a:pt x="105" y="10"/>
                    </a:lnTo>
                    <a:lnTo>
                      <a:pt x="105" y="5"/>
                    </a:lnTo>
                    <a:lnTo>
                      <a:pt x="105" y="5"/>
                    </a:lnTo>
                    <a:lnTo>
                      <a:pt x="101" y="0"/>
                    </a:lnTo>
                    <a:lnTo>
                      <a:pt x="101" y="0"/>
                    </a:lnTo>
                    <a:lnTo>
                      <a:pt x="96" y="0"/>
                    </a:lnTo>
                    <a:lnTo>
                      <a:pt x="91" y="5"/>
                    </a:lnTo>
                    <a:close/>
                  </a:path>
                </a:pathLst>
              </a:custGeom>
              <a:solidFill>
                <a:srgbClr val="467D9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92" name="Freeform 368"/>
              <p:cNvSpPr>
                <a:spLocks/>
              </p:cNvSpPr>
              <p:nvPr/>
            </p:nvSpPr>
            <p:spPr bwMode="auto">
              <a:xfrm>
                <a:off x="688" y="10261"/>
                <a:ext cx="317" cy="897"/>
              </a:xfrm>
              <a:custGeom>
                <a:avLst/>
                <a:gdLst/>
                <a:ahLst/>
                <a:cxnLst>
                  <a:cxn ang="0">
                    <a:pos x="182" y="408"/>
                  </a:cxn>
                  <a:cxn ang="0">
                    <a:pos x="211" y="446"/>
                  </a:cxn>
                  <a:cxn ang="0">
                    <a:pos x="230" y="490"/>
                  </a:cxn>
                  <a:cxn ang="0">
                    <a:pos x="240" y="542"/>
                  </a:cxn>
                  <a:cxn ang="0">
                    <a:pos x="245" y="605"/>
                  </a:cxn>
                  <a:cxn ang="0">
                    <a:pos x="259" y="638"/>
                  </a:cxn>
                  <a:cxn ang="0">
                    <a:pos x="278" y="643"/>
                  </a:cxn>
                  <a:cxn ang="0">
                    <a:pos x="302" y="638"/>
                  </a:cxn>
                  <a:cxn ang="0">
                    <a:pos x="317" y="633"/>
                  </a:cxn>
                  <a:cxn ang="0">
                    <a:pos x="317" y="643"/>
                  </a:cxn>
                  <a:cxn ang="0">
                    <a:pos x="312" y="681"/>
                  </a:cxn>
                  <a:cxn ang="0">
                    <a:pos x="288" y="744"/>
                  </a:cxn>
                  <a:cxn ang="0">
                    <a:pos x="269" y="792"/>
                  </a:cxn>
                  <a:cxn ang="0">
                    <a:pos x="264" y="806"/>
                  </a:cxn>
                  <a:cxn ang="0">
                    <a:pos x="254" y="816"/>
                  </a:cxn>
                  <a:cxn ang="0">
                    <a:pos x="245" y="825"/>
                  </a:cxn>
                  <a:cxn ang="0">
                    <a:pos x="240" y="835"/>
                  </a:cxn>
                  <a:cxn ang="0">
                    <a:pos x="221" y="859"/>
                  </a:cxn>
                  <a:cxn ang="0">
                    <a:pos x="201" y="888"/>
                  </a:cxn>
                  <a:cxn ang="0">
                    <a:pos x="192" y="897"/>
                  </a:cxn>
                  <a:cxn ang="0">
                    <a:pos x="187" y="897"/>
                  </a:cxn>
                  <a:cxn ang="0">
                    <a:pos x="182" y="883"/>
                  </a:cxn>
                  <a:cxn ang="0">
                    <a:pos x="134" y="801"/>
                  </a:cxn>
                  <a:cxn ang="0">
                    <a:pos x="67" y="681"/>
                  </a:cxn>
                  <a:cxn ang="0">
                    <a:pos x="14" y="557"/>
                  </a:cxn>
                  <a:cxn ang="0">
                    <a:pos x="0" y="475"/>
                  </a:cxn>
                  <a:cxn ang="0">
                    <a:pos x="0" y="360"/>
                  </a:cxn>
                  <a:cxn ang="0">
                    <a:pos x="0" y="221"/>
                  </a:cxn>
                  <a:cxn ang="0">
                    <a:pos x="14" y="101"/>
                  </a:cxn>
                  <a:cxn ang="0">
                    <a:pos x="34" y="58"/>
                  </a:cxn>
                  <a:cxn ang="0">
                    <a:pos x="48" y="39"/>
                  </a:cxn>
                  <a:cxn ang="0">
                    <a:pos x="62" y="24"/>
                  </a:cxn>
                  <a:cxn ang="0">
                    <a:pos x="77" y="10"/>
                  </a:cxn>
                  <a:cxn ang="0">
                    <a:pos x="91" y="5"/>
                  </a:cxn>
                  <a:cxn ang="0">
                    <a:pos x="96" y="5"/>
                  </a:cxn>
                  <a:cxn ang="0">
                    <a:pos x="96" y="10"/>
                  </a:cxn>
                  <a:cxn ang="0">
                    <a:pos x="96" y="19"/>
                  </a:cxn>
                  <a:cxn ang="0">
                    <a:pos x="86" y="39"/>
                  </a:cxn>
                  <a:cxn ang="0">
                    <a:pos x="91" y="130"/>
                  </a:cxn>
                  <a:cxn ang="0">
                    <a:pos x="110" y="245"/>
                  </a:cxn>
                  <a:cxn ang="0">
                    <a:pos x="144" y="350"/>
                  </a:cxn>
                </a:cxnLst>
                <a:rect l="0" t="0" r="r" b="b"/>
                <a:pathLst>
                  <a:path w="317" h="897">
                    <a:moveTo>
                      <a:pt x="163" y="384"/>
                    </a:moveTo>
                    <a:lnTo>
                      <a:pt x="182" y="408"/>
                    </a:lnTo>
                    <a:lnTo>
                      <a:pt x="197" y="427"/>
                    </a:lnTo>
                    <a:lnTo>
                      <a:pt x="211" y="446"/>
                    </a:lnTo>
                    <a:lnTo>
                      <a:pt x="221" y="466"/>
                    </a:lnTo>
                    <a:lnTo>
                      <a:pt x="230" y="490"/>
                    </a:lnTo>
                    <a:lnTo>
                      <a:pt x="235" y="514"/>
                    </a:lnTo>
                    <a:lnTo>
                      <a:pt x="240" y="542"/>
                    </a:lnTo>
                    <a:lnTo>
                      <a:pt x="245" y="576"/>
                    </a:lnTo>
                    <a:lnTo>
                      <a:pt x="245" y="605"/>
                    </a:lnTo>
                    <a:lnTo>
                      <a:pt x="249" y="624"/>
                    </a:lnTo>
                    <a:lnTo>
                      <a:pt x="259" y="638"/>
                    </a:lnTo>
                    <a:lnTo>
                      <a:pt x="269" y="643"/>
                    </a:lnTo>
                    <a:lnTo>
                      <a:pt x="278" y="643"/>
                    </a:lnTo>
                    <a:lnTo>
                      <a:pt x="288" y="643"/>
                    </a:lnTo>
                    <a:lnTo>
                      <a:pt x="302" y="638"/>
                    </a:lnTo>
                    <a:lnTo>
                      <a:pt x="312" y="633"/>
                    </a:lnTo>
                    <a:lnTo>
                      <a:pt x="317" y="633"/>
                    </a:lnTo>
                    <a:lnTo>
                      <a:pt x="317" y="638"/>
                    </a:lnTo>
                    <a:lnTo>
                      <a:pt x="317" y="643"/>
                    </a:lnTo>
                    <a:lnTo>
                      <a:pt x="317" y="653"/>
                    </a:lnTo>
                    <a:lnTo>
                      <a:pt x="312" y="681"/>
                    </a:lnTo>
                    <a:lnTo>
                      <a:pt x="302" y="710"/>
                    </a:lnTo>
                    <a:lnTo>
                      <a:pt x="288" y="744"/>
                    </a:lnTo>
                    <a:lnTo>
                      <a:pt x="278" y="773"/>
                    </a:lnTo>
                    <a:lnTo>
                      <a:pt x="269" y="792"/>
                    </a:lnTo>
                    <a:lnTo>
                      <a:pt x="269" y="801"/>
                    </a:lnTo>
                    <a:lnTo>
                      <a:pt x="264" y="806"/>
                    </a:lnTo>
                    <a:lnTo>
                      <a:pt x="259" y="811"/>
                    </a:lnTo>
                    <a:lnTo>
                      <a:pt x="254" y="816"/>
                    </a:lnTo>
                    <a:lnTo>
                      <a:pt x="249" y="820"/>
                    </a:lnTo>
                    <a:lnTo>
                      <a:pt x="245" y="825"/>
                    </a:lnTo>
                    <a:lnTo>
                      <a:pt x="240" y="830"/>
                    </a:lnTo>
                    <a:lnTo>
                      <a:pt x="240" y="835"/>
                    </a:lnTo>
                    <a:lnTo>
                      <a:pt x="235" y="840"/>
                    </a:lnTo>
                    <a:lnTo>
                      <a:pt x="221" y="859"/>
                    </a:lnTo>
                    <a:lnTo>
                      <a:pt x="206" y="878"/>
                    </a:lnTo>
                    <a:lnTo>
                      <a:pt x="201" y="888"/>
                    </a:lnTo>
                    <a:lnTo>
                      <a:pt x="197" y="892"/>
                    </a:lnTo>
                    <a:lnTo>
                      <a:pt x="192" y="897"/>
                    </a:lnTo>
                    <a:lnTo>
                      <a:pt x="187" y="897"/>
                    </a:lnTo>
                    <a:lnTo>
                      <a:pt x="187" y="897"/>
                    </a:lnTo>
                    <a:lnTo>
                      <a:pt x="187" y="897"/>
                    </a:lnTo>
                    <a:lnTo>
                      <a:pt x="182" y="883"/>
                    </a:lnTo>
                    <a:lnTo>
                      <a:pt x="158" y="849"/>
                    </a:lnTo>
                    <a:lnTo>
                      <a:pt x="134" y="801"/>
                    </a:lnTo>
                    <a:lnTo>
                      <a:pt x="101" y="744"/>
                    </a:lnTo>
                    <a:lnTo>
                      <a:pt x="67" y="681"/>
                    </a:lnTo>
                    <a:lnTo>
                      <a:pt x="38" y="614"/>
                    </a:lnTo>
                    <a:lnTo>
                      <a:pt x="14" y="557"/>
                    </a:lnTo>
                    <a:lnTo>
                      <a:pt x="5" y="504"/>
                    </a:lnTo>
                    <a:lnTo>
                      <a:pt x="0" y="475"/>
                    </a:lnTo>
                    <a:lnTo>
                      <a:pt x="0" y="422"/>
                    </a:lnTo>
                    <a:lnTo>
                      <a:pt x="0" y="360"/>
                    </a:lnTo>
                    <a:lnTo>
                      <a:pt x="0" y="288"/>
                    </a:lnTo>
                    <a:lnTo>
                      <a:pt x="0" y="221"/>
                    </a:lnTo>
                    <a:lnTo>
                      <a:pt x="5" y="154"/>
                    </a:lnTo>
                    <a:lnTo>
                      <a:pt x="14" y="101"/>
                    </a:lnTo>
                    <a:lnTo>
                      <a:pt x="29" y="67"/>
                    </a:lnTo>
                    <a:lnTo>
                      <a:pt x="34" y="58"/>
                    </a:lnTo>
                    <a:lnTo>
                      <a:pt x="38" y="48"/>
                    </a:lnTo>
                    <a:lnTo>
                      <a:pt x="48" y="39"/>
                    </a:lnTo>
                    <a:lnTo>
                      <a:pt x="53" y="34"/>
                    </a:lnTo>
                    <a:lnTo>
                      <a:pt x="62" y="24"/>
                    </a:lnTo>
                    <a:lnTo>
                      <a:pt x="72" y="19"/>
                    </a:lnTo>
                    <a:lnTo>
                      <a:pt x="77" y="10"/>
                    </a:lnTo>
                    <a:lnTo>
                      <a:pt x="86" y="5"/>
                    </a:lnTo>
                    <a:lnTo>
                      <a:pt x="91" y="5"/>
                    </a:lnTo>
                    <a:lnTo>
                      <a:pt x="96" y="0"/>
                    </a:lnTo>
                    <a:lnTo>
                      <a:pt x="96" y="5"/>
                    </a:lnTo>
                    <a:lnTo>
                      <a:pt x="96" y="10"/>
                    </a:lnTo>
                    <a:lnTo>
                      <a:pt x="96" y="10"/>
                    </a:lnTo>
                    <a:lnTo>
                      <a:pt x="96" y="15"/>
                    </a:lnTo>
                    <a:lnTo>
                      <a:pt x="96" y="19"/>
                    </a:lnTo>
                    <a:lnTo>
                      <a:pt x="91" y="19"/>
                    </a:lnTo>
                    <a:lnTo>
                      <a:pt x="86" y="39"/>
                    </a:lnTo>
                    <a:lnTo>
                      <a:pt x="86" y="77"/>
                    </a:lnTo>
                    <a:lnTo>
                      <a:pt x="91" y="130"/>
                    </a:lnTo>
                    <a:lnTo>
                      <a:pt x="101" y="187"/>
                    </a:lnTo>
                    <a:lnTo>
                      <a:pt x="110" y="245"/>
                    </a:lnTo>
                    <a:lnTo>
                      <a:pt x="129" y="302"/>
                    </a:lnTo>
                    <a:lnTo>
                      <a:pt x="144" y="350"/>
                    </a:lnTo>
                    <a:lnTo>
                      <a:pt x="163" y="384"/>
                    </a:lnTo>
                    <a:close/>
                  </a:path>
                </a:pathLst>
              </a:custGeom>
              <a:solidFill>
                <a:srgbClr val="45789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93" name="Freeform 369"/>
              <p:cNvSpPr>
                <a:spLocks/>
              </p:cNvSpPr>
              <p:nvPr/>
            </p:nvSpPr>
            <p:spPr bwMode="auto">
              <a:xfrm>
                <a:off x="688" y="10271"/>
                <a:ext cx="302" cy="887"/>
              </a:xfrm>
              <a:custGeom>
                <a:avLst/>
                <a:gdLst/>
                <a:ahLst/>
                <a:cxnLst>
                  <a:cxn ang="0">
                    <a:pos x="163" y="403"/>
                  </a:cxn>
                  <a:cxn ang="0">
                    <a:pos x="192" y="446"/>
                  </a:cxn>
                  <a:cxn ang="0">
                    <a:pos x="211" y="494"/>
                  </a:cxn>
                  <a:cxn ang="0">
                    <a:pos x="221" y="551"/>
                  </a:cxn>
                  <a:cxn ang="0">
                    <a:pos x="225" y="614"/>
                  </a:cxn>
                  <a:cxn ang="0">
                    <a:pos x="240" y="652"/>
                  </a:cxn>
                  <a:cxn ang="0">
                    <a:pos x="259" y="662"/>
                  </a:cxn>
                  <a:cxn ang="0">
                    <a:pos x="283" y="657"/>
                  </a:cxn>
                  <a:cxn ang="0">
                    <a:pos x="297" y="652"/>
                  </a:cxn>
                  <a:cxn ang="0">
                    <a:pos x="302" y="662"/>
                  </a:cxn>
                  <a:cxn ang="0">
                    <a:pos x="297" y="691"/>
                  </a:cxn>
                  <a:cxn ang="0">
                    <a:pos x="278" y="748"/>
                  </a:cxn>
                  <a:cxn ang="0">
                    <a:pos x="264" y="791"/>
                  </a:cxn>
                  <a:cxn ang="0">
                    <a:pos x="254" y="806"/>
                  </a:cxn>
                  <a:cxn ang="0">
                    <a:pos x="245" y="815"/>
                  </a:cxn>
                  <a:cxn ang="0">
                    <a:pos x="240" y="820"/>
                  </a:cxn>
                  <a:cxn ang="0">
                    <a:pos x="235" y="830"/>
                  </a:cxn>
                  <a:cxn ang="0">
                    <a:pos x="216" y="854"/>
                  </a:cxn>
                  <a:cxn ang="0">
                    <a:pos x="197" y="878"/>
                  </a:cxn>
                  <a:cxn ang="0">
                    <a:pos x="192" y="887"/>
                  </a:cxn>
                  <a:cxn ang="0">
                    <a:pos x="187" y="887"/>
                  </a:cxn>
                  <a:cxn ang="0">
                    <a:pos x="182" y="873"/>
                  </a:cxn>
                  <a:cxn ang="0">
                    <a:pos x="134" y="791"/>
                  </a:cxn>
                  <a:cxn ang="0">
                    <a:pos x="67" y="671"/>
                  </a:cxn>
                  <a:cxn ang="0">
                    <a:pos x="14" y="547"/>
                  </a:cxn>
                  <a:cxn ang="0">
                    <a:pos x="0" y="465"/>
                  </a:cxn>
                  <a:cxn ang="0">
                    <a:pos x="0" y="350"/>
                  </a:cxn>
                  <a:cxn ang="0">
                    <a:pos x="0" y="211"/>
                  </a:cxn>
                  <a:cxn ang="0">
                    <a:pos x="14" y="91"/>
                  </a:cxn>
                  <a:cxn ang="0">
                    <a:pos x="34" y="48"/>
                  </a:cxn>
                  <a:cxn ang="0">
                    <a:pos x="43" y="33"/>
                  </a:cxn>
                  <a:cxn ang="0">
                    <a:pos x="57" y="19"/>
                  </a:cxn>
                  <a:cxn ang="0">
                    <a:pos x="72" y="9"/>
                  </a:cxn>
                  <a:cxn ang="0">
                    <a:pos x="86" y="0"/>
                  </a:cxn>
                  <a:cxn ang="0">
                    <a:pos x="86" y="5"/>
                  </a:cxn>
                  <a:cxn ang="0">
                    <a:pos x="86" y="14"/>
                  </a:cxn>
                  <a:cxn ang="0">
                    <a:pos x="86" y="19"/>
                  </a:cxn>
                  <a:cxn ang="0">
                    <a:pos x="77" y="38"/>
                  </a:cxn>
                  <a:cxn ang="0">
                    <a:pos x="81" y="129"/>
                  </a:cxn>
                  <a:cxn ang="0">
                    <a:pos x="96" y="244"/>
                  </a:cxn>
                  <a:cxn ang="0">
                    <a:pos x="129" y="345"/>
                  </a:cxn>
                </a:cxnLst>
                <a:rect l="0" t="0" r="r" b="b"/>
                <a:pathLst>
                  <a:path w="302" h="887">
                    <a:moveTo>
                      <a:pt x="149" y="379"/>
                    </a:moveTo>
                    <a:lnTo>
                      <a:pt x="163" y="403"/>
                    </a:lnTo>
                    <a:lnTo>
                      <a:pt x="177" y="427"/>
                    </a:lnTo>
                    <a:lnTo>
                      <a:pt x="192" y="446"/>
                    </a:lnTo>
                    <a:lnTo>
                      <a:pt x="201" y="470"/>
                    </a:lnTo>
                    <a:lnTo>
                      <a:pt x="211" y="494"/>
                    </a:lnTo>
                    <a:lnTo>
                      <a:pt x="216" y="523"/>
                    </a:lnTo>
                    <a:lnTo>
                      <a:pt x="221" y="551"/>
                    </a:lnTo>
                    <a:lnTo>
                      <a:pt x="221" y="585"/>
                    </a:lnTo>
                    <a:lnTo>
                      <a:pt x="225" y="614"/>
                    </a:lnTo>
                    <a:lnTo>
                      <a:pt x="230" y="638"/>
                    </a:lnTo>
                    <a:lnTo>
                      <a:pt x="240" y="652"/>
                    </a:lnTo>
                    <a:lnTo>
                      <a:pt x="249" y="657"/>
                    </a:lnTo>
                    <a:lnTo>
                      <a:pt x="259" y="662"/>
                    </a:lnTo>
                    <a:lnTo>
                      <a:pt x="273" y="657"/>
                    </a:lnTo>
                    <a:lnTo>
                      <a:pt x="283" y="657"/>
                    </a:lnTo>
                    <a:lnTo>
                      <a:pt x="293" y="652"/>
                    </a:lnTo>
                    <a:lnTo>
                      <a:pt x="297" y="652"/>
                    </a:lnTo>
                    <a:lnTo>
                      <a:pt x="302" y="652"/>
                    </a:lnTo>
                    <a:lnTo>
                      <a:pt x="302" y="662"/>
                    </a:lnTo>
                    <a:lnTo>
                      <a:pt x="302" y="671"/>
                    </a:lnTo>
                    <a:lnTo>
                      <a:pt x="297" y="691"/>
                    </a:lnTo>
                    <a:lnTo>
                      <a:pt x="288" y="719"/>
                    </a:lnTo>
                    <a:lnTo>
                      <a:pt x="278" y="748"/>
                    </a:lnTo>
                    <a:lnTo>
                      <a:pt x="269" y="772"/>
                    </a:lnTo>
                    <a:lnTo>
                      <a:pt x="264" y="791"/>
                    </a:lnTo>
                    <a:lnTo>
                      <a:pt x="259" y="796"/>
                    </a:lnTo>
                    <a:lnTo>
                      <a:pt x="254" y="806"/>
                    </a:lnTo>
                    <a:lnTo>
                      <a:pt x="249" y="810"/>
                    </a:lnTo>
                    <a:lnTo>
                      <a:pt x="245" y="815"/>
                    </a:lnTo>
                    <a:lnTo>
                      <a:pt x="245" y="820"/>
                    </a:lnTo>
                    <a:lnTo>
                      <a:pt x="240" y="820"/>
                    </a:lnTo>
                    <a:lnTo>
                      <a:pt x="235" y="825"/>
                    </a:lnTo>
                    <a:lnTo>
                      <a:pt x="235" y="830"/>
                    </a:lnTo>
                    <a:lnTo>
                      <a:pt x="230" y="834"/>
                    </a:lnTo>
                    <a:lnTo>
                      <a:pt x="216" y="854"/>
                    </a:lnTo>
                    <a:lnTo>
                      <a:pt x="206" y="868"/>
                    </a:lnTo>
                    <a:lnTo>
                      <a:pt x="197" y="878"/>
                    </a:lnTo>
                    <a:lnTo>
                      <a:pt x="192" y="882"/>
                    </a:lnTo>
                    <a:lnTo>
                      <a:pt x="192" y="887"/>
                    </a:lnTo>
                    <a:lnTo>
                      <a:pt x="187" y="887"/>
                    </a:lnTo>
                    <a:lnTo>
                      <a:pt x="187" y="887"/>
                    </a:lnTo>
                    <a:lnTo>
                      <a:pt x="187" y="887"/>
                    </a:lnTo>
                    <a:lnTo>
                      <a:pt x="182" y="873"/>
                    </a:lnTo>
                    <a:lnTo>
                      <a:pt x="158" y="839"/>
                    </a:lnTo>
                    <a:lnTo>
                      <a:pt x="134" y="791"/>
                    </a:lnTo>
                    <a:lnTo>
                      <a:pt x="101" y="734"/>
                    </a:lnTo>
                    <a:lnTo>
                      <a:pt x="67" y="671"/>
                    </a:lnTo>
                    <a:lnTo>
                      <a:pt x="38" y="604"/>
                    </a:lnTo>
                    <a:lnTo>
                      <a:pt x="14" y="547"/>
                    </a:lnTo>
                    <a:lnTo>
                      <a:pt x="5" y="494"/>
                    </a:lnTo>
                    <a:lnTo>
                      <a:pt x="0" y="465"/>
                    </a:lnTo>
                    <a:lnTo>
                      <a:pt x="0" y="412"/>
                    </a:lnTo>
                    <a:lnTo>
                      <a:pt x="0" y="350"/>
                    </a:lnTo>
                    <a:lnTo>
                      <a:pt x="0" y="278"/>
                    </a:lnTo>
                    <a:lnTo>
                      <a:pt x="0" y="211"/>
                    </a:lnTo>
                    <a:lnTo>
                      <a:pt x="5" y="144"/>
                    </a:lnTo>
                    <a:lnTo>
                      <a:pt x="14" y="91"/>
                    </a:lnTo>
                    <a:lnTo>
                      <a:pt x="29" y="57"/>
                    </a:lnTo>
                    <a:lnTo>
                      <a:pt x="34" y="48"/>
                    </a:lnTo>
                    <a:lnTo>
                      <a:pt x="38" y="43"/>
                    </a:lnTo>
                    <a:lnTo>
                      <a:pt x="43" y="33"/>
                    </a:lnTo>
                    <a:lnTo>
                      <a:pt x="53" y="24"/>
                    </a:lnTo>
                    <a:lnTo>
                      <a:pt x="57" y="19"/>
                    </a:lnTo>
                    <a:lnTo>
                      <a:pt x="67" y="14"/>
                    </a:lnTo>
                    <a:lnTo>
                      <a:pt x="72" y="9"/>
                    </a:lnTo>
                    <a:lnTo>
                      <a:pt x="81" y="5"/>
                    </a:lnTo>
                    <a:lnTo>
                      <a:pt x="86" y="0"/>
                    </a:lnTo>
                    <a:lnTo>
                      <a:pt x="86" y="0"/>
                    </a:lnTo>
                    <a:lnTo>
                      <a:pt x="86" y="5"/>
                    </a:lnTo>
                    <a:lnTo>
                      <a:pt x="86" y="9"/>
                    </a:lnTo>
                    <a:lnTo>
                      <a:pt x="86" y="14"/>
                    </a:lnTo>
                    <a:lnTo>
                      <a:pt x="86" y="14"/>
                    </a:lnTo>
                    <a:lnTo>
                      <a:pt x="86" y="19"/>
                    </a:lnTo>
                    <a:lnTo>
                      <a:pt x="86" y="19"/>
                    </a:lnTo>
                    <a:lnTo>
                      <a:pt x="77" y="38"/>
                    </a:lnTo>
                    <a:lnTo>
                      <a:pt x="77" y="77"/>
                    </a:lnTo>
                    <a:lnTo>
                      <a:pt x="81" y="129"/>
                    </a:lnTo>
                    <a:lnTo>
                      <a:pt x="86" y="182"/>
                    </a:lnTo>
                    <a:lnTo>
                      <a:pt x="96" y="244"/>
                    </a:lnTo>
                    <a:lnTo>
                      <a:pt x="110" y="297"/>
                    </a:lnTo>
                    <a:lnTo>
                      <a:pt x="129" y="345"/>
                    </a:lnTo>
                    <a:lnTo>
                      <a:pt x="149" y="379"/>
                    </a:lnTo>
                    <a:close/>
                  </a:path>
                </a:pathLst>
              </a:custGeom>
              <a:solidFill>
                <a:srgbClr val="4374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94" name="Freeform 370"/>
              <p:cNvSpPr>
                <a:spLocks/>
              </p:cNvSpPr>
              <p:nvPr/>
            </p:nvSpPr>
            <p:spPr bwMode="auto">
              <a:xfrm>
                <a:off x="688" y="10276"/>
                <a:ext cx="283" cy="882"/>
              </a:xfrm>
              <a:custGeom>
                <a:avLst/>
                <a:gdLst/>
                <a:ahLst/>
                <a:cxnLst>
                  <a:cxn ang="0">
                    <a:pos x="149" y="403"/>
                  </a:cxn>
                  <a:cxn ang="0">
                    <a:pos x="173" y="451"/>
                  </a:cxn>
                  <a:cxn ang="0">
                    <a:pos x="187" y="503"/>
                  </a:cxn>
                  <a:cxn ang="0">
                    <a:pos x="197" y="566"/>
                  </a:cxn>
                  <a:cxn ang="0">
                    <a:pos x="206" y="628"/>
                  </a:cxn>
                  <a:cxn ang="0">
                    <a:pos x="225" y="666"/>
                  </a:cxn>
                  <a:cxn ang="0">
                    <a:pos x="245" y="681"/>
                  </a:cxn>
                  <a:cxn ang="0">
                    <a:pos x="269" y="681"/>
                  </a:cxn>
                  <a:cxn ang="0">
                    <a:pos x="283" y="676"/>
                  </a:cxn>
                  <a:cxn ang="0">
                    <a:pos x="283" y="681"/>
                  </a:cxn>
                  <a:cxn ang="0">
                    <a:pos x="283" y="710"/>
                  </a:cxn>
                  <a:cxn ang="0">
                    <a:pos x="269" y="758"/>
                  </a:cxn>
                  <a:cxn ang="0">
                    <a:pos x="259" y="796"/>
                  </a:cxn>
                  <a:cxn ang="0">
                    <a:pos x="249" y="805"/>
                  </a:cxn>
                  <a:cxn ang="0">
                    <a:pos x="240" y="815"/>
                  </a:cxn>
                  <a:cxn ang="0">
                    <a:pos x="235" y="825"/>
                  </a:cxn>
                  <a:cxn ang="0">
                    <a:pos x="230" y="834"/>
                  </a:cxn>
                  <a:cxn ang="0">
                    <a:pos x="211" y="853"/>
                  </a:cxn>
                  <a:cxn ang="0">
                    <a:pos x="197" y="877"/>
                  </a:cxn>
                  <a:cxn ang="0">
                    <a:pos x="192" y="882"/>
                  </a:cxn>
                  <a:cxn ang="0">
                    <a:pos x="187" y="882"/>
                  </a:cxn>
                  <a:cxn ang="0">
                    <a:pos x="182" y="868"/>
                  </a:cxn>
                  <a:cxn ang="0">
                    <a:pos x="134" y="786"/>
                  </a:cxn>
                  <a:cxn ang="0">
                    <a:pos x="67" y="666"/>
                  </a:cxn>
                  <a:cxn ang="0">
                    <a:pos x="14" y="542"/>
                  </a:cxn>
                  <a:cxn ang="0">
                    <a:pos x="0" y="460"/>
                  </a:cxn>
                  <a:cxn ang="0">
                    <a:pos x="0" y="345"/>
                  </a:cxn>
                  <a:cxn ang="0">
                    <a:pos x="0" y="206"/>
                  </a:cxn>
                  <a:cxn ang="0">
                    <a:pos x="14" y="86"/>
                  </a:cxn>
                  <a:cxn ang="0">
                    <a:pos x="34" y="48"/>
                  </a:cxn>
                  <a:cxn ang="0">
                    <a:pos x="43" y="33"/>
                  </a:cxn>
                  <a:cxn ang="0">
                    <a:pos x="57" y="19"/>
                  </a:cxn>
                  <a:cxn ang="0">
                    <a:pos x="67" y="9"/>
                  </a:cxn>
                  <a:cxn ang="0">
                    <a:pos x="77" y="0"/>
                  </a:cxn>
                  <a:cxn ang="0">
                    <a:pos x="81" y="4"/>
                  </a:cxn>
                  <a:cxn ang="0">
                    <a:pos x="81" y="19"/>
                  </a:cxn>
                  <a:cxn ang="0">
                    <a:pos x="77" y="24"/>
                  </a:cxn>
                  <a:cxn ang="0">
                    <a:pos x="67" y="48"/>
                  </a:cxn>
                  <a:cxn ang="0">
                    <a:pos x="67" y="129"/>
                  </a:cxn>
                  <a:cxn ang="0">
                    <a:pos x="81" y="244"/>
                  </a:cxn>
                  <a:cxn ang="0">
                    <a:pos x="110" y="345"/>
                  </a:cxn>
                </a:cxnLst>
                <a:rect l="0" t="0" r="r" b="b"/>
                <a:pathLst>
                  <a:path w="283" h="882">
                    <a:moveTo>
                      <a:pt x="129" y="379"/>
                    </a:moveTo>
                    <a:lnTo>
                      <a:pt x="149" y="403"/>
                    </a:lnTo>
                    <a:lnTo>
                      <a:pt x="158" y="427"/>
                    </a:lnTo>
                    <a:lnTo>
                      <a:pt x="173" y="451"/>
                    </a:lnTo>
                    <a:lnTo>
                      <a:pt x="182" y="479"/>
                    </a:lnTo>
                    <a:lnTo>
                      <a:pt x="187" y="503"/>
                    </a:lnTo>
                    <a:lnTo>
                      <a:pt x="192" y="537"/>
                    </a:lnTo>
                    <a:lnTo>
                      <a:pt x="197" y="566"/>
                    </a:lnTo>
                    <a:lnTo>
                      <a:pt x="201" y="599"/>
                    </a:lnTo>
                    <a:lnTo>
                      <a:pt x="206" y="628"/>
                    </a:lnTo>
                    <a:lnTo>
                      <a:pt x="216" y="652"/>
                    </a:lnTo>
                    <a:lnTo>
                      <a:pt x="225" y="666"/>
                    </a:lnTo>
                    <a:lnTo>
                      <a:pt x="235" y="676"/>
                    </a:lnTo>
                    <a:lnTo>
                      <a:pt x="245" y="681"/>
                    </a:lnTo>
                    <a:lnTo>
                      <a:pt x="254" y="681"/>
                    </a:lnTo>
                    <a:lnTo>
                      <a:pt x="269" y="681"/>
                    </a:lnTo>
                    <a:lnTo>
                      <a:pt x="278" y="676"/>
                    </a:lnTo>
                    <a:lnTo>
                      <a:pt x="283" y="676"/>
                    </a:lnTo>
                    <a:lnTo>
                      <a:pt x="283" y="676"/>
                    </a:lnTo>
                    <a:lnTo>
                      <a:pt x="283" y="681"/>
                    </a:lnTo>
                    <a:lnTo>
                      <a:pt x="283" y="690"/>
                    </a:lnTo>
                    <a:lnTo>
                      <a:pt x="283" y="710"/>
                    </a:lnTo>
                    <a:lnTo>
                      <a:pt x="278" y="734"/>
                    </a:lnTo>
                    <a:lnTo>
                      <a:pt x="269" y="758"/>
                    </a:lnTo>
                    <a:lnTo>
                      <a:pt x="264" y="781"/>
                    </a:lnTo>
                    <a:lnTo>
                      <a:pt x="259" y="796"/>
                    </a:lnTo>
                    <a:lnTo>
                      <a:pt x="254" y="801"/>
                    </a:lnTo>
                    <a:lnTo>
                      <a:pt x="249" y="805"/>
                    </a:lnTo>
                    <a:lnTo>
                      <a:pt x="245" y="810"/>
                    </a:lnTo>
                    <a:lnTo>
                      <a:pt x="240" y="815"/>
                    </a:lnTo>
                    <a:lnTo>
                      <a:pt x="240" y="820"/>
                    </a:lnTo>
                    <a:lnTo>
                      <a:pt x="235" y="825"/>
                    </a:lnTo>
                    <a:lnTo>
                      <a:pt x="230" y="829"/>
                    </a:lnTo>
                    <a:lnTo>
                      <a:pt x="230" y="834"/>
                    </a:lnTo>
                    <a:lnTo>
                      <a:pt x="225" y="839"/>
                    </a:lnTo>
                    <a:lnTo>
                      <a:pt x="211" y="853"/>
                    </a:lnTo>
                    <a:lnTo>
                      <a:pt x="201" y="868"/>
                    </a:lnTo>
                    <a:lnTo>
                      <a:pt x="197" y="877"/>
                    </a:lnTo>
                    <a:lnTo>
                      <a:pt x="192" y="882"/>
                    </a:lnTo>
                    <a:lnTo>
                      <a:pt x="192" y="882"/>
                    </a:lnTo>
                    <a:lnTo>
                      <a:pt x="187" y="882"/>
                    </a:lnTo>
                    <a:lnTo>
                      <a:pt x="187" y="882"/>
                    </a:lnTo>
                    <a:lnTo>
                      <a:pt x="187" y="882"/>
                    </a:lnTo>
                    <a:lnTo>
                      <a:pt x="182" y="868"/>
                    </a:lnTo>
                    <a:lnTo>
                      <a:pt x="158" y="834"/>
                    </a:lnTo>
                    <a:lnTo>
                      <a:pt x="134" y="786"/>
                    </a:lnTo>
                    <a:lnTo>
                      <a:pt x="101" y="729"/>
                    </a:lnTo>
                    <a:lnTo>
                      <a:pt x="67" y="666"/>
                    </a:lnTo>
                    <a:lnTo>
                      <a:pt x="38" y="599"/>
                    </a:lnTo>
                    <a:lnTo>
                      <a:pt x="14" y="542"/>
                    </a:lnTo>
                    <a:lnTo>
                      <a:pt x="5" y="489"/>
                    </a:lnTo>
                    <a:lnTo>
                      <a:pt x="0" y="460"/>
                    </a:lnTo>
                    <a:lnTo>
                      <a:pt x="0" y="407"/>
                    </a:lnTo>
                    <a:lnTo>
                      <a:pt x="0" y="345"/>
                    </a:lnTo>
                    <a:lnTo>
                      <a:pt x="0" y="273"/>
                    </a:lnTo>
                    <a:lnTo>
                      <a:pt x="0" y="206"/>
                    </a:lnTo>
                    <a:lnTo>
                      <a:pt x="5" y="139"/>
                    </a:lnTo>
                    <a:lnTo>
                      <a:pt x="14" y="86"/>
                    </a:lnTo>
                    <a:lnTo>
                      <a:pt x="29" y="52"/>
                    </a:lnTo>
                    <a:lnTo>
                      <a:pt x="34" y="48"/>
                    </a:lnTo>
                    <a:lnTo>
                      <a:pt x="38" y="38"/>
                    </a:lnTo>
                    <a:lnTo>
                      <a:pt x="43" y="33"/>
                    </a:lnTo>
                    <a:lnTo>
                      <a:pt x="48" y="24"/>
                    </a:lnTo>
                    <a:lnTo>
                      <a:pt x="57" y="19"/>
                    </a:lnTo>
                    <a:lnTo>
                      <a:pt x="62" y="14"/>
                    </a:lnTo>
                    <a:lnTo>
                      <a:pt x="67" y="9"/>
                    </a:lnTo>
                    <a:lnTo>
                      <a:pt x="72" y="4"/>
                    </a:lnTo>
                    <a:lnTo>
                      <a:pt x="77" y="0"/>
                    </a:lnTo>
                    <a:lnTo>
                      <a:pt x="81" y="4"/>
                    </a:lnTo>
                    <a:lnTo>
                      <a:pt x="81" y="4"/>
                    </a:lnTo>
                    <a:lnTo>
                      <a:pt x="81" y="9"/>
                    </a:lnTo>
                    <a:lnTo>
                      <a:pt x="81" y="19"/>
                    </a:lnTo>
                    <a:lnTo>
                      <a:pt x="77" y="24"/>
                    </a:lnTo>
                    <a:lnTo>
                      <a:pt x="77" y="24"/>
                    </a:lnTo>
                    <a:lnTo>
                      <a:pt x="77" y="28"/>
                    </a:lnTo>
                    <a:lnTo>
                      <a:pt x="67" y="48"/>
                    </a:lnTo>
                    <a:lnTo>
                      <a:pt x="67" y="81"/>
                    </a:lnTo>
                    <a:lnTo>
                      <a:pt x="67" y="129"/>
                    </a:lnTo>
                    <a:lnTo>
                      <a:pt x="72" y="187"/>
                    </a:lnTo>
                    <a:lnTo>
                      <a:pt x="81" y="244"/>
                    </a:lnTo>
                    <a:lnTo>
                      <a:pt x="96" y="302"/>
                    </a:lnTo>
                    <a:lnTo>
                      <a:pt x="110" y="345"/>
                    </a:lnTo>
                    <a:lnTo>
                      <a:pt x="129" y="379"/>
                    </a:lnTo>
                    <a:close/>
                  </a:path>
                </a:pathLst>
              </a:custGeom>
              <a:solidFill>
                <a:srgbClr val="41708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95" name="Freeform 371"/>
              <p:cNvSpPr>
                <a:spLocks/>
              </p:cNvSpPr>
              <p:nvPr/>
            </p:nvSpPr>
            <p:spPr bwMode="auto">
              <a:xfrm>
                <a:off x="688" y="10285"/>
                <a:ext cx="269" cy="873"/>
              </a:xfrm>
              <a:custGeom>
                <a:avLst/>
                <a:gdLst/>
                <a:ahLst/>
                <a:cxnLst>
                  <a:cxn ang="0">
                    <a:pos x="129" y="398"/>
                  </a:cxn>
                  <a:cxn ang="0">
                    <a:pos x="153" y="451"/>
                  </a:cxn>
                  <a:cxn ang="0">
                    <a:pos x="163" y="513"/>
                  </a:cxn>
                  <a:cxn ang="0">
                    <a:pos x="177" y="576"/>
                  </a:cxn>
                  <a:cxn ang="0">
                    <a:pos x="187" y="643"/>
                  </a:cxn>
                  <a:cxn ang="0">
                    <a:pos x="206" y="681"/>
                  </a:cxn>
                  <a:cxn ang="0">
                    <a:pos x="225" y="701"/>
                  </a:cxn>
                  <a:cxn ang="0">
                    <a:pos x="249" y="701"/>
                  </a:cxn>
                  <a:cxn ang="0">
                    <a:pos x="264" y="696"/>
                  </a:cxn>
                  <a:cxn ang="0">
                    <a:pos x="269" y="701"/>
                  </a:cxn>
                  <a:cxn ang="0">
                    <a:pos x="269" y="725"/>
                  </a:cxn>
                  <a:cxn ang="0">
                    <a:pos x="259" y="763"/>
                  </a:cxn>
                  <a:cxn ang="0">
                    <a:pos x="249" y="796"/>
                  </a:cxn>
                  <a:cxn ang="0">
                    <a:pos x="245" y="806"/>
                  </a:cxn>
                  <a:cxn ang="0">
                    <a:pos x="235" y="816"/>
                  </a:cxn>
                  <a:cxn ang="0">
                    <a:pos x="230" y="825"/>
                  </a:cxn>
                  <a:cxn ang="0">
                    <a:pos x="225" y="830"/>
                  </a:cxn>
                  <a:cxn ang="0">
                    <a:pos x="211" y="849"/>
                  </a:cxn>
                  <a:cxn ang="0">
                    <a:pos x="197" y="868"/>
                  </a:cxn>
                  <a:cxn ang="0">
                    <a:pos x="187" y="873"/>
                  </a:cxn>
                  <a:cxn ang="0">
                    <a:pos x="187" y="873"/>
                  </a:cxn>
                  <a:cxn ang="0">
                    <a:pos x="182" y="859"/>
                  </a:cxn>
                  <a:cxn ang="0">
                    <a:pos x="134" y="777"/>
                  </a:cxn>
                  <a:cxn ang="0">
                    <a:pos x="67" y="657"/>
                  </a:cxn>
                  <a:cxn ang="0">
                    <a:pos x="14" y="533"/>
                  </a:cxn>
                  <a:cxn ang="0">
                    <a:pos x="0" y="451"/>
                  </a:cxn>
                  <a:cxn ang="0">
                    <a:pos x="0" y="336"/>
                  </a:cxn>
                  <a:cxn ang="0">
                    <a:pos x="0" y="197"/>
                  </a:cxn>
                  <a:cxn ang="0">
                    <a:pos x="14" y="77"/>
                  </a:cxn>
                  <a:cxn ang="0">
                    <a:pos x="29" y="39"/>
                  </a:cxn>
                  <a:cxn ang="0">
                    <a:pos x="38" y="24"/>
                  </a:cxn>
                  <a:cxn ang="0">
                    <a:pos x="53" y="15"/>
                  </a:cxn>
                  <a:cxn ang="0">
                    <a:pos x="62" y="5"/>
                  </a:cxn>
                  <a:cxn ang="0">
                    <a:pos x="72" y="0"/>
                  </a:cxn>
                  <a:cxn ang="0">
                    <a:pos x="72" y="5"/>
                  </a:cxn>
                  <a:cxn ang="0">
                    <a:pos x="72" y="19"/>
                  </a:cxn>
                  <a:cxn ang="0">
                    <a:pos x="67" y="29"/>
                  </a:cxn>
                  <a:cxn ang="0">
                    <a:pos x="57" y="48"/>
                  </a:cxn>
                  <a:cxn ang="0">
                    <a:pos x="57" y="130"/>
                  </a:cxn>
                  <a:cxn ang="0">
                    <a:pos x="67" y="245"/>
                  </a:cxn>
                  <a:cxn ang="0">
                    <a:pos x="96" y="341"/>
                  </a:cxn>
                </a:cxnLst>
                <a:rect l="0" t="0" r="r" b="b"/>
                <a:pathLst>
                  <a:path w="269" h="873">
                    <a:moveTo>
                      <a:pt x="115" y="374"/>
                    </a:moveTo>
                    <a:lnTo>
                      <a:pt x="129" y="398"/>
                    </a:lnTo>
                    <a:lnTo>
                      <a:pt x="144" y="427"/>
                    </a:lnTo>
                    <a:lnTo>
                      <a:pt x="153" y="451"/>
                    </a:lnTo>
                    <a:lnTo>
                      <a:pt x="158" y="480"/>
                    </a:lnTo>
                    <a:lnTo>
                      <a:pt x="163" y="513"/>
                    </a:lnTo>
                    <a:lnTo>
                      <a:pt x="168" y="542"/>
                    </a:lnTo>
                    <a:lnTo>
                      <a:pt x="177" y="576"/>
                    </a:lnTo>
                    <a:lnTo>
                      <a:pt x="182" y="609"/>
                    </a:lnTo>
                    <a:lnTo>
                      <a:pt x="187" y="643"/>
                    </a:lnTo>
                    <a:lnTo>
                      <a:pt x="197" y="667"/>
                    </a:lnTo>
                    <a:lnTo>
                      <a:pt x="206" y="681"/>
                    </a:lnTo>
                    <a:lnTo>
                      <a:pt x="216" y="691"/>
                    </a:lnTo>
                    <a:lnTo>
                      <a:pt x="225" y="701"/>
                    </a:lnTo>
                    <a:lnTo>
                      <a:pt x="240" y="701"/>
                    </a:lnTo>
                    <a:lnTo>
                      <a:pt x="249" y="701"/>
                    </a:lnTo>
                    <a:lnTo>
                      <a:pt x="259" y="696"/>
                    </a:lnTo>
                    <a:lnTo>
                      <a:pt x="264" y="696"/>
                    </a:lnTo>
                    <a:lnTo>
                      <a:pt x="269" y="696"/>
                    </a:lnTo>
                    <a:lnTo>
                      <a:pt x="269" y="701"/>
                    </a:lnTo>
                    <a:lnTo>
                      <a:pt x="269" y="705"/>
                    </a:lnTo>
                    <a:lnTo>
                      <a:pt x="269" y="725"/>
                    </a:lnTo>
                    <a:lnTo>
                      <a:pt x="264" y="744"/>
                    </a:lnTo>
                    <a:lnTo>
                      <a:pt x="259" y="763"/>
                    </a:lnTo>
                    <a:lnTo>
                      <a:pt x="254" y="782"/>
                    </a:lnTo>
                    <a:lnTo>
                      <a:pt x="249" y="796"/>
                    </a:lnTo>
                    <a:lnTo>
                      <a:pt x="249" y="801"/>
                    </a:lnTo>
                    <a:lnTo>
                      <a:pt x="245" y="806"/>
                    </a:lnTo>
                    <a:lnTo>
                      <a:pt x="240" y="811"/>
                    </a:lnTo>
                    <a:lnTo>
                      <a:pt x="235" y="816"/>
                    </a:lnTo>
                    <a:lnTo>
                      <a:pt x="230" y="820"/>
                    </a:lnTo>
                    <a:lnTo>
                      <a:pt x="230" y="825"/>
                    </a:lnTo>
                    <a:lnTo>
                      <a:pt x="225" y="825"/>
                    </a:lnTo>
                    <a:lnTo>
                      <a:pt x="225" y="830"/>
                    </a:lnTo>
                    <a:lnTo>
                      <a:pt x="221" y="835"/>
                    </a:lnTo>
                    <a:lnTo>
                      <a:pt x="211" y="849"/>
                    </a:lnTo>
                    <a:lnTo>
                      <a:pt x="201" y="864"/>
                    </a:lnTo>
                    <a:lnTo>
                      <a:pt x="197" y="868"/>
                    </a:lnTo>
                    <a:lnTo>
                      <a:pt x="192" y="873"/>
                    </a:lnTo>
                    <a:lnTo>
                      <a:pt x="187" y="873"/>
                    </a:lnTo>
                    <a:lnTo>
                      <a:pt x="187" y="873"/>
                    </a:lnTo>
                    <a:lnTo>
                      <a:pt x="187" y="873"/>
                    </a:lnTo>
                    <a:lnTo>
                      <a:pt x="187" y="873"/>
                    </a:lnTo>
                    <a:lnTo>
                      <a:pt x="182" y="859"/>
                    </a:lnTo>
                    <a:lnTo>
                      <a:pt x="158" y="825"/>
                    </a:lnTo>
                    <a:lnTo>
                      <a:pt x="134" y="777"/>
                    </a:lnTo>
                    <a:lnTo>
                      <a:pt x="101" y="720"/>
                    </a:lnTo>
                    <a:lnTo>
                      <a:pt x="67" y="657"/>
                    </a:lnTo>
                    <a:lnTo>
                      <a:pt x="38" y="590"/>
                    </a:lnTo>
                    <a:lnTo>
                      <a:pt x="14" y="533"/>
                    </a:lnTo>
                    <a:lnTo>
                      <a:pt x="5" y="480"/>
                    </a:lnTo>
                    <a:lnTo>
                      <a:pt x="0" y="451"/>
                    </a:lnTo>
                    <a:lnTo>
                      <a:pt x="0" y="398"/>
                    </a:lnTo>
                    <a:lnTo>
                      <a:pt x="0" y="336"/>
                    </a:lnTo>
                    <a:lnTo>
                      <a:pt x="0" y="264"/>
                    </a:lnTo>
                    <a:lnTo>
                      <a:pt x="0" y="197"/>
                    </a:lnTo>
                    <a:lnTo>
                      <a:pt x="5" y="130"/>
                    </a:lnTo>
                    <a:lnTo>
                      <a:pt x="14" y="77"/>
                    </a:lnTo>
                    <a:lnTo>
                      <a:pt x="29" y="43"/>
                    </a:lnTo>
                    <a:lnTo>
                      <a:pt x="29" y="39"/>
                    </a:lnTo>
                    <a:lnTo>
                      <a:pt x="34" y="34"/>
                    </a:lnTo>
                    <a:lnTo>
                      <a:pt x="38" y="24"/>
                    </a:lnTo>
                    <a:lnTo>
                      <a:pt x="48" y="19"/>
                    </a:lnTo>
                    <a:lnTo>
                      <a:pt x="53" y="15"/>
                    </a:lnTo>
                    <a:lnTo>
                      <a:pt x="57" y="10"/>
                    </a:lnTo>
                    <a:lnTo>
                      <a:pt x="62" y="5"/>
                    </a:lnTo>
                    <a:lnTo>
                      <a:pt x="67" y="0"/>
                    </a:lnTo>
                    <a:lnTo>
                      <a:pt x="72" y="0"/>
                    </a:lnTo>
                    <a:lnTo>
                      <a:pt x="72" y="0"/>
                    </a:lnTo>
                    <a:lnTo>
                      <a:pt x="72" y="5"/>
                    </a:lnTo>
                    <a:lnTo>
                      <a:pt x="72" y="10"/>
                    </a:lnTo>
                    <a:lnTo>
                      <a:pt x="72" y="19"/>
                    </a:lnTo>
                    <a:lnTo>
                      <a:pt x="67" y="24"/>
                    </a:lnTo>
                    <a:lnTo>
                      <a:pt x="67" y="29"/>
                    </a:lnTo>
                    <a:lnTo>
                      <a:pt x="67" y="29"/>
                    </a:lnTo>
                    <a:lnTo>
                      <a:pt x="57" y="48"/>
                    </a:lnTo>
                    <a:lnTo>
                      <a:pt x="57" y="82"/>
                    </a:lnTo>
                    <a:lnTo>
                      <a:pt x="57" y="130"/>
                    </a:lnTo>
                    <a:lnTo>
                      <a:pt x="62" y="187"/>
                    </a:lnTo>
                    <a:lnTo>
                      <a:pt x="67" y="245"/>
                    </a:lnTo>
                    <a:lnTo>
                      <a:pt x="81" y="298"/>
                    </a:lnTo>
                    <a:lnTo>
                      <a:pt x="96" y="341"/>
                    </a:lnTo>
                    <a:lnTo>
                      <a:pt x="115" y="374"/>
                    </a:lnTo>
                    <a:close/>
                  </a:path>
                </a:pathLst>
              </a:custGeom>
              <a:solidFill>
                <a:srgbClr val="3F6B8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96" name="Freeform 372"/>
              <p:cNvSpPr>
                <a:spLocks/>
              </p:cNvSpPr>
              <p:nvPr/>
            </p:nvSpPr>
            <p:spPr bwMode="auto">
              <a:xfrm>
                <a:off x="688" y="10290"/>
                <a:ext cx="254" cy="868"/>
              </a:xfrm>
              <a:custGeom>
                <a:avLst/>
                <a:gdLst/>
                <a:ahLst/>
                <a:cxnLst>
                  <a:cxn ang="0">
                    <a:pos x="110" y="398"/>
                  </a:cxn>
                  <a:cxn ang="0">
                    <a:pos x="134" y="456"/>
                  </a:cxn>
                  <a:cxn ang="0">
                    <a:pos x="144" y="523"/>
                  </a:cxn>
                  <a:cxn ang="0">
                    <a:pos x="153" y="590"/>
                  </a:cxn>
                  <a:cxn ang="0">
                    <a:pos x="168" y="657"/>
                  </a:cxn>
                  <a:cxn ang="0">
                    <a:pos x="187" y="700"/>
                  </a:cxn>
                  <a:cxn ang="0">
                    <a:pos x="211" y="720"/>
                  </a:cxn>
                  <a:cxn ang="0">
                    <a:pos x="230" y="724"/>
                  </a:cxn>
                  <a:cxn ang="0">
                    <a:pos x="249" y="720"/>
                  </a:cxn>
                  <a:cxn ang="0">
                    <a:pos x="254" y="744"/>
                  </a:cxn>
                  <a:cxn ang="0">
                    <a:pos x="249" y="777"/>
                  </a:cxn>
                  <a:cxn ang="0">
                    <a:pos x="245" y="801"/>
                  </a:cxn>
                  <a:cxn ang="0">
                    <a:pos x="235" y="811"/>
                  </a:cxn>
                  <a:cxn ang="0">
                    <a:pos x="230" y="820"/>
                  </a:cxn>
                  <a:cxn ang="0">
                    <a:pos x="225" y="825"/>
                  </a:cxn>
                  <a:cxn ang="0">
                    <a:pos x="221" y="835"/>
                  </a:cxn>
                  <a:cxn ang="0">
                    <a:pos x="206" y="849"/>
                  </a:cxn>
                  <a:cxn ang="0">
                    <a:pos x="192" y="868"/>
                  </a:cxn>
                  <a:cxn ang="0">
                    <a:pos x="187" y="868"/>
                  </a:cxn>
                  <a:cxn ang="0">
                    <a:pos x="187" y="868"/>
                  </a:cxn>
                  <a:cxn ang="0">
                    <a:pos x="182" y="854"/>
                  </a:cxn>
                  <a:cxn ang="0">
                    <a:pos x="134" y="772"/>
                  </a:cxn>
                  <a:cxn ang="0">
                    <a:pos x="67" y="652"/>
                  </a:cxn>
                  <a:cxn ang="0">
                    <a:pos x="14" y="528"/>
                  </a:cxn>
                  <a:cxn ang="0">
                    <a:pos x="0" y="446"/>
                  </a:cxn>
                  <a:cxn ang="0">
                    <a:pos x="0" y="331"/>
                  </a:cxn>
                  <a:cxn ang="0">
                    <a:pos x="0" y="192"/>
                  </a:cxn>
                  <a:cxn ang="0">
                    <a:pos x="14" y="72"/>
                  </a:cxn>
                  <a:cxn ang="0">
                    <a:pos x="29" y="34"/>
                  </a:cxn>
                  <a:cxn ang="0">
                    <a:pos x="38" y="24"/>
                  </a:cxn>
                  <a:cxn ang="0">
                    <a:pos x="48" y="14"/>
                  </a:cxn>
                  <a:cxn ang="0">
                    <a:pos x="57" y="5"/>
                  </a:cxn>
                  <a:cxn ang="0">
                    <a:pos x="62" y="0"/>
                  </a:cxn>
                  <a:cxn ang="0">
                    <a:pos x="67" y="10"/>
                  </a:cxn>
                  <a:cxn ang="0">
                    <a:pos x="62" y="24"/>
                  </a:cxn>
                  <a:cxn ang="0">
                    <a:pos x="57" y="34"/>
                  </a:cxn>
                  <a:cxn ang="0">
                    <a:pos x="48" y="53"/>
                  </a:cxn>
                  <a:cxn ang="0">
                    <a:pos x="43" y="134"/>
                  </a:cxn>
                  <a:cxn ang="0">
                    <a:pos x="53" y="245"/>
                  </a:cxn>
                  <a:cxn ang="0">
                    <a:pos x="77" y="341"/>
                  </a:cxn>
                </a:cxnLst>
                <a:rect l="0" t="0" r="r" b="b"/>
                <a:pathLst>
                  <a:path w="254" h="868">
                    <a:moveTo>
                      <a:pt x="96" y="374"/>
                    </a:moveTo>
                    <a:lnTo>
                      <a:pt x="110" y="398"/>
                    </a:lnTo>
                    <a:lnTo>
                      <a:pt x="125" y="427"/>
                    </a:lnTo>
                    <a:lnTo>
                      <a:pt x="134" y="456"/>
                    </a:lnTo>
                    <a:lnTo>
                      <a:pt x="139" y="489"/>
                    </a:lnTo>
                    <a:lnTo>
                      <a:pt x="144" y="523"/>
                    </a:lnTo>
                    <a:lnTo>
                      <a:pt x="149" y="556"/>
                    </a:lnTo>
                    <a:lnTo>
                      <a:pt x="153" y="590"/>
                    </a:lnTo>
                    <a:lnTo>
                      <a:pt x="163" y="628"/>
                    </a:lnTo>
                    <a:lnTo>
                      <a:pt x="168" y="657"/>
                    </a:lnTo>
                    <a:lnTo>
                      <a:pt x="177" y="681"/>
                    </a:lnTo>
                    <a:lnTo>
                      <a:pt x="187" y="700"/>
                    </a:lnTo>
                    <a:lnTo>
                      <a:pt x="197" y="710"/>
                    </a:lnTo>
                    <a:lnTo>
                      <a:pt x="211" y="720"/>
                    </a:lnTo>
                    <a:lnTo>
                      <a:pt x="221" y="724"/>
                    </a:lnTo>
                    <a:lnTo>
                      <a:pt x="230" y="724"/>
                    </a:lnTo>
                    <a:lnTo>
                      <a:pt x="240" y="720"/>
                    </a:lnTo>
                    <a:lnTo>
                      <a:pt x="249" y="720"/>
                    </a:lnTo>
                    <a:lnTo>
                      <a:pt x="254" y="729"/>
                    </a:lnTo>
                    <a:lnTo>
                      <a:pt x="254" y="744"/>
                    </a:lnTo>
                    <a:lnTo>
                      <a:pt x="254" y="758"/>
                    </a:lnTo>
                    <a:lnTo>
                      <a:pt x="249" y="777"/>
                    </a:lnTo>
                    <a:lnTo>
                      <a:pt x="245" y="791"/>
                    </a:lnTo>
                    <a:lnTo>
                      <a:pt x="245" y="801"/>
                    </a:lnTo>
                    <a:lnTo>
                      <a:pt x="245" y="806"/>
                    </a:lnTo>
                    <a:lnTo>
                      <a:pt x="235" y="811"/>
                    </a:lnTo>
                    <a:lnTo>
                      <a:pt x="235" y="815"/>
                    </a:lnTo>
                    <a:lnTo>
                      <a:pt x="230" y="820"/>
                    </a:lnTo>
                    <a:lnTo>
                      <a:pt x="225" y="820"/>
                    </a:lnTo>
                    <a:lnTo>
                      <a:pt x="225" y="825"/>
                    </a:lnTo>
                    <a:lnTo>
                      <a:pt x="221" y="830"/>
                    </a:lnTo>
                    <a:lnTo>
                      <a:pt x="221" y="835"/>
                    </a:lnTo>
                    <a:lnTo>
                      <a:pt x="216" y="835"/>
                    </a:lnTo>
                    <a:lnTo>
                      <a:pt x="206" y="849"/>
                    </a:lnTo>
                    <a:lnTo>
                      <a:pt x="197" y="859"/>
                    </a:lnTo>
                    <a:lnTo>
                      <a:pt x="192" y="868"/>
                    </a:lnTo>
                    <a:lnTo>
                      <a:pt x="192" y="868"/>
                    </a:lnTo>
                    <a:lnTo>
                      <a:pt x="187" y="868"/>
                    </a:lnTo>
                    <a:lnTo>
                      <a:pt x="187" y="868"/>
                    </a:lnTo>
                    <a:lnTo>
                      <a:pt x="187" y="868"/>
                    </a:lnTo>
                    <a:lnTo>
                      <a:pt x="187" y="868"/>
                    </a:lnTo>
                    <a:lnTo>
                      <a:pt x="182" y="854"/>
                    </a:lnTo>
                    <a:lnTo>
                      <a:pt x="158" y="820"/>
                    </a:lnTo>
                    <a:lnTo>
                      <a:pt x="134" y="772"/>
                    </a:lnTo>
                    <a:lnTo>
                      <a:pt x="101" y="715"/>
                    </a:lnTo>
                    <a:lnTo>
                      <a:pt x="67" y="652"/>
                    </a:lnTo>
                    <a:lnTo>
                      <a:pt x="38" y="585"/>
                    </a:lnTo>
                    <a:lnTo>
                      <a:pt x="14" y="528"/>
                    </a:lnTo>
                    <a:lnTo>
                      <a:pt x="5" y="475"/>
                    </a:lnTo>
                    <a:lnTo>
                      <a:pt x="0" y="446"/>
                    </a:lnTo>
                    <a:lnTo>
                      <a:pt x="0" y="393"/>
                    </a:lnTo>
                    <a:lnTo>
                      <a:pt x="0" y="331"/>
                    </a:lnTo>
                    <a:lnTo>
                      <a:pt x="0" y="259"/>
                    </a:lnTo>
                    <a:lnTo>
                      <a:pt x="0" y="192"/>
                    </a:lnTo>
                    <a:lnTo>
                      <a:pt x="5" y="125"/>
                    </a:lnTo>
                    <a:lnTo>
                      <a:pt x="14" y="72"/>
                    </a:lnTo>
                    <a:lnTo>
                      <a:pt x="29" y="38"/>
                    </a:lnTo>
                    <a:lnTo>
                      <a:pt x="29" y="34"/>
                    </a:lnTo>
                    <a:lnTo>
                      <a:pt x="34" y="29"/>
                    </a:lnTo>
                    <a:lnTo>
                      <a:pt x="38" y="24"/>
                    </a:lnTo>
                    <a:lnTo>
                      <a:pt x="43" y="19"/>
                    </a:lnTo>
                    <a:lnTo>
                      <a:pt x="48" y="14"/>
                    </a:lnTo>
                    <a:lnTo>
                      <a:pt x="53" y="10"/>
                    </a:lnTo>
                    <a:lnTo>
                      <a:pt x="57" y="5"/>
                    </a:lnTo>
                    <a:lnTo>
                      <a:pt x="57" y="5"/>
                    </a:lnTo>
                    <a:lnTo>
                      <a:pt x="62" y="0"/>
                    </a:lnTo>
                    <a:lnTo>
                      <a:pt x="67" y="5"/>
                    </a:lnTo>
                    <a:lnTo>
                      <a:pt x="67" y="10"/>
                    </a:lnTo>
                    <a:lnTo>
                      <a:pt x="67" y="14"/>
                    </a:lnTo>
                    <a:lnTo>
                      <a:pt x="62" y="24"/>
                    </a:lnTo>
                    <a:lnTo>
                      <a:pt x="62" y="29"/>
                    </a:lnTo>
                    <a:lnTo>
                      <a:pt x="57" y="34"/>
                    </a:lnTo>
                    <a:lnTo>
                      <a:pt x="57" y="34"/>
                    </a:lnTo>
                    <a:lnTo>
                      <a:pt x="48" y="53"/>
                    </a:lnTo>
                    <a:lnTo>
                      <a:pt x="48" y="86"/>
                    </a:lnTo>
                    <a:lnTo>
                      <a:pt x="43" y="134"/>
                    </a:lnTo>
                    <a:lnTo>
                      <a:pt x="48" y="187"/>
                    </a:lnTo>
                    <a:lnTo>
                      <a:pt x="53" y="245"/>
                    </a:lnTo>
                    <a:lnTo>
                      <a:pt x="67" y="297"/>
                    </a:lnTo>
                    <a:lnTo>
                      <a:pt x="77" y="341"/>
                    </a:lnTo>
                    <a:lnTo>
                      <a:pt x="96" y="374"/>
                    </a:lnTo>
                    <a:close/>
                  </a:path>
                </a:pathLst>
              </a:custGeom>
              <a:solidFill>
                <a:srgbClr val="3D667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97" name="Freeform 373"/>
              <p:cNvSpPr>
                <a:spLocks/>
              </p:cNvSpPr>
              <p:nvPr/>
            </p:nvSpPr>
            <p:spPr bwMode="auto">
              <a:xfrm>
                <a:off x="688" y="10300"/>
                <a:ext cx="240" cy="858"/>
              </a:xfrm>
              <a:custGeom>
                <a:avLst/>
                <a:gdLst/>
                <a:ahLst/>
                <a:cxnLst>
                  <a:cxn ang="0">
                    <a:pos x="96" y="398"/>
                  </a:cxn>
                  <a:cxn ang="0">
                    <a:pos x="115" y="460"/>
                  </a:cxn>
                  <a:cxn ang="0">
                    <a:pos x="120" y="527"/>
                  </a:cxn>
                  <a:cxn ang="0">
                    <a:pos x="129" y="604"/>
                  </a:cxn>
                  <a:cxn ang="0">
                    <a:pos x="149" y="671"/>
                  </a:cxn>
                  <a:cxn ang="0">
                    <a:pos x="173" y="714"/>
                  </a:cxn>
                  <a:cxn ang="0">
                    <a:pos x="192" y="738"/>
                  </a:cxn>
                  <a:cxn ang="0">
                    <a:pos x="211" y="743"/>
                  </a:cxn>
                  <a:cxn ang="0">
                    <a:pos x="230" y="738"/>
                  </a:cxn>
                  <a:cxn ang="0">
                    <a:pos x="240" y="753"/>
                  </a:cxn>
                  <a:cxn ang="0">
                    <a:pos x="240" y="781"/>
                  </a:cxn>
                  <a:cxn ang="0">
                    <a:pos x="235" y="801"/>
                  </a:cxn>
                  <a:cxn ang="0">
                    <a:pos x="230" y="810"/>
                  </a:cxn>
                  <a:cxn ang="0">
                    <a:pos x="225" y="815"/>
                  </a:cxn>
                  <a:cxn ang="0">
                    <a:pos x="221" y="825"/>
                  </a:cxn>
                  <a:cxn ang="0">
                    <a:pos x="216" y="829"/>
                  </a:cxn>
                  <a:cxn ang="0">
                    <a:pos x="201" y="849"/>
                  </a:cxn>
                  <a:cxn ang="0">
                    <a:pos x="192" y="858"/>
                  </a:cxn>
                  <a:cxn ang="0">
                    <a:pos x="187" y="858"/>
                  </a:cxn>
                  <a:cxn ang="0">
                    <a:pos x="187" y="858"/>
                  </a:cxn>
                  <a:cxn ang="0">
                    <a:pos x="182" y="844"/>
                  </a:cxn>
                  <a:cxn ang="0">
                    <a:pos x="134" y="762"/>
                  </a:cxn>
                  <a:cxn ang="0">
                    <a:pos x="67" y="642"/>
                  </a:cxn>
                  <a:cxn ang="0">
                    <a:pos x="14" y="518"/>
                  </a:cxn>
                  <a:cxn ang="0">
                    <a:pos x="0" y="436"/>
                  </a:cxn>
                  <a:cxn ang="0">
                    <a:pos x="0" y="321"/>
                  </a:cxn>
                  <a:cxn ang="0">
                    <a:pos x="0" y="182"/>
                  </a:cxn>
                  <a:cxn ang="0">
                    <a:pos x="14" y="62"/>
                  </a:cxn>
                  <a:cxn ang="0">
                    <a:pos x="29" y="24"/>
                  </a:cxn>
                  <a:cxn ang="0">
                    <a:pos x="38" y="19"/>
                  </a:cxn>
                  <a:cxn ang="0">
                    <a:pos x="43" y="9"/>
                  </a:cxn>
                  <a:cxn ang="0">
                    <a:pos x="53" y="4"/>
                  </a:cxn>
                  <a:cxn ang="0">
                    <a:pos x="57" y="0"/>
                  </a:cxn>
                  <a:cxn ang="0">
                    <a:pos x="57" y="4"/>
                  </a:cxn>
                  <a:cxn ang="0">
                    <a:pos x="53" y="24"/>
                  </a:cxn>
                  <a:cxn ang="0">
                    <a:pos x="48" y="33"/>
                  </a:cxn>
                  <a:cxn ang="0">
                    <a:pos x="38" y="52"/>
                  </a:cxn>
                  <a:cxn ang="0">
                    <a:pos x="34" y="134"/>
                  </a:cxn>
                  <a:cxn ang="0">
                    <a:pos x="38" y="239"/>
                  </a:cxn>
                  <a:cxn ang="0">
                    <a:pos x="62" y="335"/>
                  </a:cxn>
                </a:cxnLst>
                <a:rect l="0" t="0" r="r" b="b"/>
                <a:pathLst>
                  <a:path w="240" h="858">
                    <a:moveTo>
                      <a:pt x="77" y="369"/>
                    </a:moveTo>
                    <a:lnTo>
                      <a:pt x="96" y="398"/>
                    </a:lnTo>
                    <a:lnTo>
                      <a:pt x="105" y="427"/>
                    </a:lnTo>
                    <a:lnTo>
                      <a:pt x="115" y="460"/>
                    </a:lnTo>
                    <a:lnTo>
                      <a:pt x="120" y="494"/>
                    </a:lnTo>
                    <a:lnTo>
                      <a:pt x="120" y="527"/>
                    </a:lnTo>
                    <a:lnTo>
                      <a:pt x="125" y="566"/>
                    </a:lnTo>
                    <a:lnTo>
                      <a:pt x="129" y="604"/>
                    </a:lnTo>
                    <a:lnTo>
                      <a:pt x="139" y="638"/>
                    </a:lnTo>
                    <a:lnTo>
                      <a:pt x="149" y="671"/>
                    </a:lnTo>
                    <a:lnTo>
                      <a:pt x="163" y="695"/>
                    </a:lnTo>
                    <a:lnTo>
                      <a:pt x="173" y="714"/>
                    </a:lnTo>
                    <a:lnTo>
                      <a:pt x="182" y="729"/>
                    </a:lnTo>
                    <a:lnTo>
                      <a:pt x="192" y="738"/>
                    </a:lnTo>
                    <a:lnTo>
                      <a:pt x="201" y="743"/>
                    </a:lnTo>
                    <a:lnTo>
                      <a:pt x="211" y="743"/>
                    </a:lnTo>
                    <a:lnTo>
                      <a:pt x="225" y="738"/>
                    </a:lnTo>
                    <a:lnTo>
                      <a:pt x="230" y="738"/>
                    </a:lnTo>
                    <a:lnTo>
                      <a:pt x="235" y="743"/>
                    </a:lnTo>
                    <a:lnTo>
                      <a:pt x="240" y="753"/>
                    </a:lnTo>
                    <a:lnTo>
                      <a:pt x="240" y="767"/>
                    </a:lnTo>
                    <a:lnTo>
                      <a:pt x="240" y="781"/>
                    </a:lnTo>
                    <a:lnTo>
                      <a:pt x="240" y="791"/>
                    </a:lnTo>
                    <a:lnTo>
                      <a:pt x="235" y="801"/>
                    </a:lnTo>
                    <a:lnTo>
                      <a:pt x="235" y="805"/>
                    </a:lnTo>
                    <a:lnTo>
                      <a:pt x="230" y="810"/>
                    </a:lnTo>
                    <a:lnTo>
                      <a:pt x="225" y="815"/>
                    </a:lnTo>
                    <a:lnTo>
                      <a:pt x="225" y="815"/>
                    </a:lnTo>
                    <a:lnTo>
                      <a:pt x="221" y="820"/>
                    </a:lnTo>
                    <a:lnTo>
                      <a:pt x="221" y="825"/>
                    </a:lnTo>
                    <a:lnTo>
                      <a:pt x="216" y="825"/>
                    </a:lnTo>
                    <a:lnTo>
                      <a:pt x="216" y="829"/>
                    </a:lnTo>
                    <a:lnTo>
                      <a:pt x="211" y="834"/>
                    </a:lnTo>
                    <a:lnTo>
                      <a:pt x="201" y="849"/>
                    </a:lnTo>
                    <a:lnTo>
                      <a:pt x="197" y="853"/>
                    </a:lnTo>
                    <a:lnTo>
                      <a:pt x="192" y="858"/>
                    </a:lnTo>
                    <a:lnTo>
                      <a:pt x="187" y="858"/>
                    </a:lnTo>
                    <a:lnTo>
                      <a:pt x="187" y="858"/>
                    </a:lnTo>
                    <a:lnTo>
                      <a:pt x="187" y="858"/>
                    </a:lnTo>
                    <a:lnTo>
                      <a:pt x="187" y="858"/>
                    </a:lnTo>
                    <a:lnTo>
                      <a:pt x="187" y="858"/>
                    </a:lnTo>
                    <a:lnTo>
                      <a:pt x="182" y="844"/>
                    </a:lnTo>
                    <a:lnTo>
                      <a:pt x="158" y="810"/>
                    </a:lnTo>
                    <a:lnTo>
                      <a:pt x="134" y="762"/>
                    </a:lnTo>
                    <a:lnTo>
                      <a:pt x="101" y="705"/>
                    </a:lnTo>
                    <a:lnTo>
                      <a:pt x="67" y="642"/>
                    </a:lnTo>
                    <a:lnTo>
                      <a:pt x="38" y="575"/>
                    </a:lnTo>
                    <a:lnTo>
                      <a:pt x="14" y="518"/>
                    </a:lnTo>
                    <a:lnTo>
                      <a:pt x="5" y="465"/>
                    </a:lnTo>
                    <a:lnTo>
                      <a:pt x="0" y="436"/>
                    </a:lnTo>
                    <a:lnTo>
                      <a:pt x="0" y="383"/>
                    </a:lnTo>
                    <a:lnTo>
                      <a:pt x="0" y="321"/>
                    </a:lnTo>
                    <a:lnTo>
                      <a:pt x="0" y="249"/>
                    </a:lnTo>
                    <a:lnTo>
                      <a:pt x="0" y="182"/>
                    </a:lnTo>
                    <a:lnTo>
                      <a:pt x="5" y="115"/>
                    </a:lnTo>
                    <a:lnTo>
                      <a:pt x="14" y="62"/>
                    </a:lnTo>
                    <a:lnTo>
                      <a:pt x="29" y="28"/>
                    </a:lnTo>
                    <a:lnTo>
                      <a:pt x="29" y="24"/>
                    </a:lnTo>
                    <a:lnTo>
                      <a:pt x="34" y="19"/>
                    </a:lnTo>
                    <a:lnTo>
                      <a:pt x="38" y="19"/>
                    </a:lnTo>
                    <a:lnTo>
                      <a:pt x="43" y="14"/>
                    </a:lnTo>
                    <a:lnTo>
                      <a:pt x="43" y="9"/>
                    </a:lnTo>
                    <a:lnTo>
                      <a:pt x="48" y="4"/>
                    </a:lnTo>
                    <a:lnTo>
                      <a:pt x="53" y="4"/>
                    </a:lnTo>
                    <a:lnTo>
                      <a:pt x="53" y="0"/>
                    </a:lnTo>
                    <a:lnTo>
                      <a:pt x="57" y="0"/>
                    </a:lnTo>
                    <a:lnTo>
                      <a:pt x="57" y="0"/>
                    </a:lnTo>
                    <a:lnTo>
                      <a:pt x="57" y="4"/>
                    </a:lnTo>
                    <a:lnTo>
                      <a:pt x="57" y="14"/>
                    </a:lnTo>
                    <a:lnTo>
                      <a:pt x="53" y="24"/>
                    </a:lnTo>
                    <a:lnTo>
                      <a:pt x="53" y="28"/>
                    </a:lnTo>
                    <a:lnTo>
                      <a:pt x="48" y="33"/>
                    </a:lnTo>
                    <a:lnTo>
                      <a:pt x="48" y="38"/>
                    </a:lnTo>
                    <a:lnTo>
                      <a:pt x="38" y="52"/>
                    </a:lnTo>
                    <a:lnTo>
                      <a:pt x="34" y="86"/>
                    </a:lnTo>
                    <a:lnTo>
                      <a:pt x="34" y="134"/>
                    </a:lnTo>
                    <a:lnTo>
                      <a:pt x="34" y="187"/>
                    </a:lnTo>
                    <a:lnTo>
                      <a:pt x="38" y="239"/>
                    </a:lnTo>
                    <a:lnTo>
                      <a:pt x="48" y="292"/>
                    </a:lnTo>
                    <a:lnTo>
                      <a:pt x="62" y="335"/>
                    </a:lnTo>
                    <a:lnTo>
                      <a:pt x="77" y="369"/>
                    </a:lnTo>
                    <a:close/>
                  </a:path>
                </a:pathLst>
              </a:custGeom>
              <a:solidFill>
                <a:srgbClr val="3B627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98" name="Freeform 374"/>
              <p:cNvSpPr>
                <a:spLocks/>
              </p:cNvSpPr>
              <p:nvPr/>
            </p:nvSpPr>
            <p:spPr bwMode="auto">
              <a:xfrm>
                <a:off x="688" y="10304"/>
                <a:ext cx="230" cy="859"/>
              </a:xfrm>
              <a:custGeom>
                <a:avLst/>
                <a:gdLst/>
                <a:ahLst/>
                <a:cxnLst>
                  <a:cxn ang="0">
                    <a:pos x="77" y="399"/>
                  </a:cxn>
                  <a:cxn ang="0">
                    <a:pos x="91" y="466"/>
                  </a:cxn>
                  <a:cxn ang="0">
                    <a:pos x="101" y="542"/>
                  </a:cxn>
                  <a:cxn ang="0">
                    <a:pos x="110" y="619"/>
                  </a:cxn>
                  <a:cxn ang="0">
                    <a:pos x="134" y="686"/>
                  </a:cxn>
                  <a:cxn ang="0">
                    <a:pos x="153" y="730"/>
                  </a:cxn>
                  <a:cxn ang="0">
                    <a:pos x="173" y="758"/>
                  </a:cxn>
                  <a:cxn ang="0">
                    <a:pos x="197" y="768"/>
                  </a:cxn>
                  <a:cxn ang="0">
                    <a:pos x="216" y="763"/>
                  </a:cxn>
                  <a:cxn ang="0">
                    <a:pos x="225" y="773"/>
                  </a:cxn>
                  <a:cxn ang="0">
                    <a:pos x="230" y="792"/>
                  </a:cxn>
                  <a:cxn ang="0">
                    <a:pos x="230" y="806"/>
                  </a:cxn>
                  <a:cxn ang="0">
                    <a:pos x="225" y="816"/>
                  </a:cxn>
                  <a:cxn ang="0">
                    <a:pos x="221" y="821"/>
                  </a:cxn>
                  <a:cxn ang="0">
                    <a:pos x="216" y="825"/>
                  </a:cxn>
                  <a:cxn ang="0">
                    <a:pos x="211" y="835"/>
                  </a:cxn>
                  <a:cxn ang="0">
                    <a:pos x="201" y="849"/>
                  </a:cxn>
                  <a:cxn ang="0">
                    <a:pos x="192" y="859"/>
                  </a:cxn>
                  <a:cxn ang="0">
                    <a:pos x="187" y="854"/>
                  </a:cxn>
                  <a:cxn ang="0">
                    <a:pos x="187" y="854"/>
                  </a:cxn>
                  <a:cxn ang="0">
                    <a:pos x="182" y="840"/>
                  </a:cxn>
                  <a:cxn ang="0">
                    <a:pos x="134" y="758"/>
                  </a:cxn>
                  <a:cxn ang="0">
                    <a:pos x="67" y="638"/>
                  </a:cxn>
                  <a:cxn ang="0">
                    <a:pos x="14" y="514"/>
                  </a:cxn>
                  <a:cxn ang="0">
                    <a:pos x="0" y="432"/>
                  </a:cxn>
                  <a:cxn ang="0">
                    <a:pos x="0" y="317"/>
                  </a:cxn>
                  <a:cxn ang="0">
                    <a:pos x="0" y="178"/>
                  </a:cxn>
                  <a:cxn ang="0">
                    <a:pos x="14" y="58"/>
                  </a:cxn>
                  <a:cxn ang="0">
                    <a:pos x="29" y="24"/>
                  </a:cxn>
                  <a:cxn ang="0">
                    <a:pos x="34" y="15"/>
                  </a:cxn>
                  <a:cxn ang="0">
                    <a:pos x="43" y="10"/>
                  </a:cxn>
                  <a:cxn ang="0">
                    <a:pos x="48" y="5"/>
                  </a:cxn>
                  <a:cxn ang="0">
                    <a:pos x="53" y="0"/>
                  </a:cxn>
                  <a:cxn ang="0">
                    <a:pos x="53" y="10"/>
                  </a:cxn>
                  <a:cxn ang="0">
                    <a:pos x="48" y="29"/>
                  </a:cxn>
                  <a:cxn ang="0">
                    <a:pos x="38" y="39"/>
                  </a:cxn>
                  <a:cxn ang="0">
                    <a:pos x="29" y="63"/>
                  </a:cxn>
                  <a:cxn ang="0">
                    <a:pos x="24" y="140"/>
                  </a:cxn>
                  <a:cxn ang="0">
                    <a:pos x="24" y="245"/>
                  </a:cxn>
                  <a:cxn ang="0">
                    <a:pos x="43" y="336"/>
                  </a:cxn>
                </a:cxnLst>
                <a:rect l="0" t="0" r="r" b="b"/>
                <a:pathLst>
                  <a:path w="230" h="859">
                    <a:moveTo>
                      <a:pt x="62" y="370"/>
                    </a:moveTo>
                    <a:lnTo>
                      <a:pt x="77" y="399"/>
                    </a:lnTo>
                    <a:lnTo>
                      <a:pt x="86" y="427"/>
                    </a:lnTo>
                    <a:lnTo>
                      <a:pt x="91" y="466"/>
                    </a:lnTo>
                    <a:lnTo>
                      <a:pt x="96" y="499"/>
                    </a:lnTo>
                    <a:lnTo>
                      <a:pt x="101" y="542"/>
                    </a:lnTo>
                    <a:lnTo>
                      <a:pt x="105" y="581"/>
                    </a:lnTo>
                    <a:lnTo>
                      <a:pt x="110" y="619"/>
                    </a:lnTo>
                    <a:lnTo>
                      <a:pt x="120" y="653"/>
                    </a:lnTo>
                    <a:lnTo>
                      <a:pt x="134" y="686"/>
                    </a:lnTo>
                    <a:lnTo>
                      <a:pt x="144" y="710"/>
                    </a:lnTo>
                    <a:lnTo>
                      <a:pt x="153" y="730"/>
                    </a:lnTo>
                    <a:lnTo>
                      <a:pt x="163" y="749"/>
                    </a:lnTo>
                    <a:lnTo>
                      <a:pt x="173" y="758"/>
                    </a:lnTo>
                    <a:lnTo>
                      <a:pt x="187" y="763"/>
                    </a:lnTo>
                    <a:lnTo>
                      <a:pt x="197" y="768"/>
                    </a:lnTo>
                    <a:lnTo>
                      <a:pt x="206" y="763"/>
                    </a:lnTo>
                    <a:lnTo>
                      <a:pt x="216" y="763"/>
                    </a:lnTo>
                    <a:lnTo>
                      <a:pt x="221" y="768"/>
                    </a:lnTo>
                    <a:lnTo>
                      <a:pt x="225" y="773"/>
                    </a:lnTo>
                    <a:lnTo>
                      <a:pt x="230" y="782"/>
                    </a:lnTo>
                    <a:lnTo>
                      <a:pt x="230" y="792"/>
                    </a:lnTo>
                    <a:lnTo>
                      <a:pt x="230" y="801"/>
                    </a:lnTo>
                    <a:lnTo>
                      <a:pt x="230" y="806"/>
                    </a:lnTo>
                    <a:lnTo>
                      <a:pt x="230" y="811"/>
                    </a:lnTo>
                    <a:lnTo>
                      <a:pt x="225" y="816"/>
                    </a:lnTo>
                    <a:lnTo>
                      <a:pt x="221" y="816"/>
                    </a:lnTo>
                    <a:lnTo>
                      <a:pt x="221" y="821"/>
                    </a:lnTo>
                    <a:lnTo>
                      <a:pt x="216" y="825"/>
                    </a:lnTo>
                    <a:lnTo>
                      <a:pt x="216" y="825"/>
                    </a:lnTo>
                    <a:lnTo>
                      <a:pt x="211" y="830"/>
                    </a:lnTo>
                    <a:lnTo>
                      <a:pt x="211" y="835"/>
                    </a:lnTo>
                    <a:lnTo>
                      <a:pt x="206" y="835"/>
                    </a:lnTo>
                    <a:lnTo>
                      <a:pt x="201" y="849"/>
                    </a:lnTo>
                    <a:lnTo>
                      <a:pt x="192" y="854"/>
                    </a:lnTo>
                    <a:lnTo>
                      <a:pt x="192" y="859"/>
                    </a:lnTo>
                    <a:lnTo>
                      <a:pt x="187" y="859"/>
                    </a:lnTo>
                    <a:lnTo>
                      <a:pt x="187" y="854"/>
                    </a:lnTo>
                    <a:lnTo>
                      <a:pt x="187" y="854"/>
                    </a:lnTo>
                    <a:lnTo>
                      <a:pt x="187" y="854"/>
                    </a:lnTo>
                    <a:lnTo>
                      <a:pt x="187" y="854"/>
                    </a:lnTo>
                    <a:lnTo>
                      <a:pt x="182" y="840"/>
                    </a:lnTo>
                    <a:lnTo>
                      <a:pt x="158" y="806"/>
                    </a:lnTo>
                    <a:lnTo>
                      <a:pt x="134" y="758"/>
                    </a:lnTo>
                    <a:lnTo>
                      <a:pt x="101" y="701"/>
                    </a:lnTo>
                    <a:lnTo>
                      <a:pt x="67" y="638"/>
                    </a:lnTo>
                    <a:lnTo>
                      <a:pt x="38" y="571"/>
                    </a:lnTo>
                    <a:lnTo>
                      <a:pt x="14" y="514"/>
                    </a:lnTo>
                    <a:lnTo>
                      <a:pt x="5" y="461"/>
                    </a:lnTo>
                    <a:lnTo>
                      <a:pt x="0" y="432"/>
                    </a:lnTo>
                    <a:lnTo>
                      <a:pt x="0" y="379"/>
                    </a:lnTo>
                    <a:lnTo>
                      <a:pt x="0" y="317"/>
                    </a:lnTo>
                    <a:lnTo>
                      <a:pt x="0" y="245"/>
                    </a:lnTo>
                    <a:lnTo>
                      <a:pt x="0" y="178"/>
                    </a:lnTo>
                    <a:lnTo>
                      <a:pt x="5" y="111"/>
                    </a:lnTo>
                    <a:lnTo>
                      <a:pt x="14" y="58"/>
                    </a:lnTo>
                    <a:lnTo>
                      <a:pt x="29" y="24"/>
                    </a:lnTo>
                    <a:lnTo>
                      <a:pt x="29" y="24"/>
                    </a:lnTo>
                    <a:lnTo>
                      <a:pt x="34" y="20"/>
                    </a:lnTo>
                    <a:lnTo>
                      <a:pt x="34" y="15"/>
                    </a:lnTo>
                    <a:lnTo>
                      <a:pt x="38" y="10"/>
                    </a:lnTo>
                    <a:lnTo>
                      <a:pt x="43" y="10"/>
                    </a:lnTo>
                    <a:lnTo>
                      <a:pt x="43" y="5"/>
                    </a:lnTo>
                    <a:lnTo>
                      <a:pt x="48" y="5"/>
                    </a:lnTo>
                    <a:lnTo>
                      <a:pt x="48" y="5"/>
                    </a:lnTo>
                    <a:lnTo>
                      <a:pt x="53" y="0"/>
                    </a:lnTo>
                    <a:lnTo>
                      <a:pt x="53" y="5"/>
                    </a:lnTo>
                    <a:lnTo>
                      <a:pt x="53" y="10"/>
                    </a:lnTo>
                    <a:lnTo>
                      <a:pt x="48" y="20"/>
                    </a:lnTo>
                    <a:lnTo>
                      <a:pt x="48" y="29"/>
                    </a:lnTo>
                    <a:lnTo>
                      <a:pt x="43" y="34"/>
                    </a:lnTo>
                    <a:lnTo>
                      <a:pt x="38" y="39"/>
                    </a:lnTo>
                    <a:lnTo>
                      <a:pt x="38" y="44"/>
                    </a:lnTo>
                    <a:lnTo>
                      <a:pt x="29" y="63"/>
                    </a:lnTo>
                    <a:lnTo>
                      <a:pt x="24" y="96"/>
                    </a:lnTo>
                    <a:lnTo>
                      <a:pt x="24" y="140"/>
                    </a:lnTo>
                    <a:lnTo>
                      <a:pt x="24" y="192"/>
                    </a:lnTo>
                    <a:lnTo>
                      <a:pt x="24" y="245"/>
                    </a:lnTo>
                    <a:lnTo>
                      <a:pt x="34" y="293"/>
                    </a:lnTo>
                    <a:lnTo>
                      <a:pt x="43" y="336"/>
                    </a:lnTo>
                    <a:lnTo>
                      <a:pt x="62" y="370"/>
                    </a:lnTo>
                    <a:close/>
                  </a:path>
                </a:pathLst>
              </a:custGeom>
              <a:solidFill>
                <a:srgbClr val="395E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399" name="Freeform 375"/>
              <p:cNvSpPr>
                <a:spLocks/>
              </p:cNvSpPr>
              <p:nvPr/>
            </p:nvSpPr>
            <p:spPr bwMode="auto">
              <a:xfrm>
                <a:off x="688" y="10314"/>
                <a:ext cx="225" cy="849"/>
              </a:xfrm>
              <a:custGeom>
                <a:avLst/>
                <a:gdLst/>
                <a:ahLst/>
                <a:cxnLst>
                  <a:cxn ang="0">
                    <a:pos x="43" y="0"/>
                  </a:cxn>
                  <a:cxn ang="0">
                    <a:pos x="38" y="5"/>
                  </a:cxn>
                  <a:cxn ang="0">
                    <a:pos x="34" y="10"/>
                  </a:cxn>
                  <a:cxn ang="0">
                    <a:pos x="29" y="14"/>
                  </a:cxn>
                  <a:cxn ang="0">
                    <a:pos x="14" y="48"/>
                  </a:cxn>
                  <a:cxn ang="0">
                    <a:pos x="0" y="168"/>
                  </a:cxn>
                  <a:cxn ang="0">
                    <a:pos x="0" y="307"/>
                  </a:cxn>
                  <a:cxn ang="0">
                    <a:pos x="0" y="422"/>
                  </a:cxn>
                  <a:cxn ang="0">
                    <a:pos x="14" y="504"/>
                  </a:cxn>
                  <a:cxn ang="0">
                    <a:pos x="67" y="628"/>
                  </a:cxn>
                  <a:cxn ang="0">
                    <a:pos x="134" y="748"/>
                  </a:cxn>
                  <a:cxn ang="0">
                    <a:pos x="182" y="830"/>
                  </a:cxn>
                  <a:cxn ang="0">
                    <a:pos x="187" y="844"/>
                  </a:cxn>
                  <a:cxn ang="0">
                    <a:pos x="187" y="849"/>
                  </a:cxn>
                  <a:cxn ang="0">
                    <a:pos x="187" y="849"/>
                  </a:cxn>
                  <a:cxn ang="0">
                    <a:pos x="197" y="844"/>
                  </a:cxn>
                  <a:cxn ang="0">
                    <a:pos x="206" y="830"/>
                  </a:cxn>
                  <a:cxn ang="0">
                    <a:pos x="211" y="825"/>
                  </a:cxn>
                  <a:cxn ang="0">
                    <a:pos x="211" y="820"/>
                  </a:cxn>
                  <a:cxn ang="0">
                    <a:pos x="221" y="811"/>
                  </a:cxn>
                  <a:cxn ang="0">
                    <a:pos x="225" y="806"/>
                  </a:cxn>
                  <a:cxn ang="0">
                    <a:pos x="221" y="796"/>
                  </a:cxn>
                  <a:cxn ang="0">
                    <a:pos x="211" y="787"/>
                  </a:cxn>
                  <a:cxn ang="0">
                    <a:pos x="197" y="782"/>
                  </a:cxn>
                  <a:cxn ang="0">
                    <a:pos x="177" y="787"/>
                  </a:cxn>
                  <a:cxn ang="0">
                    <a:pos x="158" y="772"/>
                  </a:cxn>
                  <a:cxn ang="0">
                    <a:pos x="139" y="743"/>
                  </a:cxn>
                  <a:cxn ang="0">
                    <a:pos x="115" y="696"/>
                  </a:cxn>
                  <a:cxn ang="0">
                    <a:pos x="86" y="628"/>
                  </a:cxn>
                  <a:cxn ang="0">
                    <a:pos x="77" y="547"/>
                  </a:cxn>
                  <a:cxn ang="0">
                    <a:pos x="72" y="465"/>
                  </a:cxn>
                  <a:cxn ang="0">
                    <a:pos x="62" y="393"/>
                  </a:cxn>
                  <a:cxn ang="0">
                    <a:pos x="29" y="331"/>
                  </a:cxn>
                  <a:cxn ang="0">
                    <a:pos x="10" y="240"/>
                  </a:cxn>
                  <a:cxn ang="0">
                    <a:pos x="10" y="139"/>
                  </a:cxn>
                  <a:cxn ang="0">
                    <a:pos x="19" y="62"/>
                  </a:cxn>
                  <a:cxn ang="0">
                    <a:pos x="29" y="43"/>
                  </a:cxn>
                  <a:cxn ang="0">
                    <a:pos x="38" y="29"/>
                  </a:cxn>
                  <a:cxn ang="0">
                    <a:pos x="43" y="10"/>
                  </a:cxn>
                  <a:cxn ang="0">
                    <a:pos x="43" y="0"/>
                  </a:cxn>
                </a:cxnLst>
                <a:rect l="0" t="0" r="r" b="b"/>
                <a:pathLst>
                  <a:path w="225" h="849">
                    <a:moveTo>
                      <a:pt x="38" y="0"/>
                    </a:moveTo>
                    <a:lnTo>
                      <a:pt x="43" y="0"/>
                    </a:lnTo>
                    <a:lnTo>
                      <a:pt x="38" y="0"/>
                    </a:lnTo>
                    <a:lnTo>
                      <a:pt x="38" y="5"/>
                    </a:lnTo>
                    <a:lnTo>
                      <a:pt x="34" y="5"/>
                    </a:lnTo>
                    <a:lnTo>
                      <a:pt x="34" y="10"/>
                    </a:lnTo>
                    <a:lnTo>
                      <a:pt x="29" y="10"/>
                    </a:lnTo>
                    <a:lnTo>
                      <a:pt x="29" y="14"/>
                    </a:lnTo>
                    <a:lnTo>
                      <a:pt x="29" y="14"/>
                    </a:lnTo>
                    <a:lnTo>
                      <a:pt x="14" y="48"/>
                    </a:lnTo>
                    <a:lnTo>
                      <a:pt x="5" y="101"/>
                    </a:lnTo>
                    <a:lnTo>
                      <a:pt x="0" y="168"/>
                    </a:lnTo>
                    <a:lnTo>
                      <a:pt x="0" y="235"/>
                    </a:lnTo>
                    <a:lnTo>
                      <a:pt x="0" y="307"/>
                    </a:lnTo>
                    <a:lnTo>
                      <a:pt x="0" y="369"/>
                    </a:lnTo>
                    <a:lnTo>
                      <a:pt x="0" y="422"/>
                    </a:lnTo>
                    <a:lnTo>
                      <a:pt x="5" y="451"/>
                    </a:lnTo>
                    <a:lnTo>
                      <a:pt x="14" y="504"/>
                    </a:lnTo>
                    <a:lnTo>
                      <a:pt x="38" y="561"/>
                    </a:lnTo>
                    <a:lnTo>
                      <a:pt x="67" y="628"/>
                    </a:lnTo>
                    <a:lnTo>
                      <a:pt x="101" y="691"/>
                    </a:lnTo>
                    <a:lnTo>
                      <a:pt x="134" y="748"/>
                    </a:lnTo>
                    <a:lnTo>
                      <a:pt x="158" y="796"/>
                    </a:lnTo>
                    <a:lnTo>
                      <a:pt x="182" y="830"/>
                    </a:lnTo>
                    <a:lnTo>
                      <a:pt x="187" y="844"/>
                    </a:lnTo>
                    <a:lnTo>
                      <a:pt x="187" y="844"/>
                    </a:lnTo>
                    <a:lnTo>
                      <a:pt x="187" y="844"/>
                    </a:lnTo>
                    <a:lnTo>
                      <a:pt x="187" y="849"/>
                    </a:lnTo>
                    <a:lnTo>
                      <a:pt x="187" y="849"/>
                    </a:lnTo>
                    <a:lnTo>
                      <a:pt x="187" y="849"/>
                    </a:lnTo>
                    <a:lnTo>
                      <a:pt x="192" y="849"/>
                    </a:lnTo>
                    <a:lnTo>
                      <a:pt x="197" y="844"/>
                    </a:lnTo>
                    <a:lnTo>
                      <a:pt x="201" y="835"/>
                    </a:lnTo>
                    <a:lnTo>
                      <a:pt x="206" y="830"/>
                    </a:lnTo>
                    <a:lnTo>
                      <a:pt x="206" y="825"/>
                    </a:lnTo>
                    <a:lnTo>
                      <a:pt x="211" y="825"/>
                    </a:lnTo>
                    <a:lnTo>
                      <a:pt x="211" y="820"/>
                    </a:lnTo>
                    <a:lnTo>
                      <a:pt x="211" y="820"/>
                    </a:lnTo>
                    <a:lnTo>
                      <a:pt x="216" y="815"/>
                    </a:lnTo>
                    <a:lnTo>
                      <a:pt x="221" y="811"/>
                    </a:lnTo>
                    <a:lnTo>
                      <a:pt x="225" y="806"/>
                    </a:lnTo>
                    <a:lnTo>
                      <a:pt x="225" y="806"/>
                    </a:lnTo>
                    <a:lnTo>
                      <a:pt x="221" y="801"/>
                    </a:lnTo>
                    <a:lnTo>
                      <a:pt x="221" y="796"/>
                    </a:lnTo>
                    <a:lnTo>
                      <a:pt x="216" y="791"/>
                    </a:lnTo>
                    <a:lnTo>
                      <a:pt x="211" y="787"/>
                    </a:lnTo>
                    <a:lnTo>
                      <a:pt x="206" y="782"/>
                    </a:lnTo>
                    <a:lnTo>
                      <a:pt x="197" y="782"/>
                    </a:lnTo>
                    <a:lnTo>
                      <a:pt x="187" y="782"/>
                    </a:lnTo>
                    <a:lnTo>
                      <a:pt x="177" y="787"/>
                    </a:lnTo>
                    <a:lnTo>
                      <a:pt x="168" y="782"/>
                    </a:lnTo>
                    <a:lnTo>
                      <a:pt x="158" y="772"/>
                    </a:lnTo>
                    <a:lnTo>
                      <a:pt x="149" y="763"/>
                    </a:lnTo>
                    <a:lnTo>
                      <a:pt x="139" y="743"/>
                    </a:lnTo>
                    <a:lnTo>
                      <a:pt x="125" y="724"/>
                    </a:lnTo>
                    <a:lnTo>
                      <a:pt x="115" y="696"/>
                    </a:lnTo>
                    <a:lnTo>
                      <a:pt x="101" y="667"/>
                    </a:lnTo>
                    <a:lnTo>
                      <a:pt x="86" y="628"/>
                    </a:lnTo>
                    <a:lnTo>
                      <a:pt x="81" y="585"/>
                    </a:lnTo>
                    <a:lnTo>
                      <a:pt x="77" y="547"/>
                    </a:lnTo>
                    <a:lnTo>
                      <a:pt x="77" y="504"/>
                    </a:lnTo>
                    <a:lnTo>
                      <a:pt x="72" y="465"/>
                    </a:lnTo>
                    <a:lnTo>
                      <a:pt x="67" y="427"/>
                    </a:lnTo>
                    <a:lnTo>
                      <a:pt x="62" y="393"/>
                    </a:lnTo>
                    <a:lnTo>
                      <a:pt x="43" y="365"/>
                    </a:lnTo>
                    <a:lnTo>
                      <a:pt x="29" y="331"/>
                    </a:lnTo>
                    <a:lnTo>
                      <a:pt x="19" y="288"/>
                    </a:lnTo>
                    <a:lnTo>
                      <a:pt x="10" y="240"/>
                    </a:lnTo>
                    <a:lnTo>
                      <a:pt x="10" y="187"/>
                    </a:lnTo>
                    <a:lnTo>
                      <a:pt x="10" y="139"/>
                    </a:lnTo>
                    <a:lnTo>
                      <a:pt x="14" y="96"/>
                    </a:lnTo>
                    <a:lnTo>
                      <a:pt x="19" y="62"/>
                    </a:lnTo>
                    <a:lnTo>
                      <a:pt x="29" y="43"/>
                    </a:lnTo>
                    <a:lnTo>
                      <a:pt x="29" y="43"/>
                    </a:lnTo>
                    <a:lnTo>
                      <a:pt x="34" y="34"/>
                    </a:lnTo>
                    <a:lnTo>
                      <a:pt x="38" y="29"/>
                    </a:lnTo>
                    <a:lnTo>
                      <a:pt x="43" y="19"/>
                    </a:lnTo>
                    <a:lnTo>
                      <a:pt x="43" y="10"/>
                    </a:lnTo>
                    <a:lnTo>
                      <a:pt x="48" y="0"/>
                    </a:lnTo>
                    <a:lnTo>
                      <a:pt x="43" y="0"/>
                    </a:lnTo>
                    <a:lnTo>
                      <a:pt x="38" y="0"/>
                    </a:lnTo>
                    <a:close/>
                  </a:path>
                </a:pathLst>
              </a:custGeom>
              <a:solidFill>
                <a:srgbClr val="37596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00" name="Freeform 376"/>
              <p:cNvSpPr>
                <a:spLocks/>
              </p:cNvSpPr>
              <p:nvPr/>
            </p:nvSpPr>
            <p:spPr bwMode="auto">
              <a:xfrm>
                <a:off x="885" y="10285"/>
                <a:ext cx="359" cy="542"/>
              </a:xfrm>
              <a:custGeom>
                <a:avLst/>
                <a:gdLst/>
                <a:ahLst/>
                <a:cxnLst>
                  <a:cxn ang="0">
                    <a:pos x="153" y="485"/>
                  </a:cxn>
                  <a:cxn ang="0">
                    <a:pos x="100" y="442"/>
                  </a:cxn>
                  <a:cxn ang="0">
                    <a:pos x="110" y="418"/>
                  </a:cxn>
                  <a:cxn ang="0">
                    <a:pos x="153" y="418"/>
                  </a:cxn>
                  <a:cxn ang="0">
                    <a:pos x="177" y="408"/>
                  </a:cxn>
                  <a:cxn ang="0">
                    <a:pos x="134" y="365"/>
                  </a:cxn>
                  <a:cxn ang="0">
                    <a:pos x="67" y="312"/>
                  </a:cxn>
                  <a:cxn ang="0">
                    <a:pos x="33" y="250"/>
                  </a:cxn>
                  <a:cxn ang="0">
                    <a:pos x="33" y="197"/>
                  </a:cxn>
                  <a:cxn ang="0">
                    <a:pos x="52" y="197"/>
                  </a:cxn>
                  <a:cxn ang="0">
                    <a:pos x="115" y="226"/>
                  </a:cxn>
                  <a:cxn ang="0">
                    <a:pos x="187" y="264"/>
                  </a:cxn>
                  <a:cxn ang="0">
                    <a:pos x="230" y="278"/>
                  </a:cxn>
                  <a:cxn ang="0">
                    <a:pos x="235" y="264"/>
                  </a:cxn>
                  <a:cxn ang="0">
                    <a:pos x="215" y="216"/>
                  </a:cxn>
                  <a:cxn ang="0">
                    <a:pos x="187" y="183"/>
                  </a:cxn>
                  <a:cxn ang="0">
                    <a:pos x="144" y="144"/>
                  </a:cxn>
                  <a:cxn ang="0">
                    <a:pos x="91" y="101"/>
                  </a:cxn>
                  <a:cxn ang="0">
                    <a:pos x="28" y="58"/>
                  </a:cxn>
                  <a:cxn ang="0">
                    <a:pos x="0" y="15"/>
                  </a:cxn>
                  <a:cxn ang="0">
                    <a:pos x="9" y="5"/>
                  </a:cxn>
                  <a:cxn ang="0">
                    <a:pos x="124" y="39"/>
                  </a:cxn>
                  <a:cxn ang="0">
                    <a:pos x="211" y="120"/>
                  </a:cxn>
                  <a:cxn ang="0">
                    <a:pos x="249" y="187"/>
                  </a:cxn>
                  <a:cxn ang="0">
                    <a:pos x="254" y="192"/>
                  </a:cxn>
                  <a:cxn ang="0">
                    <a:pos x="249" y="144"/>
                  </a:cxn>
                  <a:cxn ang="0">
                    <a:pos x="239" y="96"/>
                  </a:cxn>
                  <a:cxn ang="0">
                    <a:pos x="225" y="67"/>
                  </a:cxn>
                  <a:cxn ang="0">
                    <a:pos x="206" y="39"/>
                  </a:cxn>
                  <a:cxn ang="0">
                    <a:pos x="220" y="10"/>
                  </a:cxn>
                  <a:cxn ang="0">
                    <a:pos x="249" y="5"/>
                  </a:cxn>
                  <a:cxn ang="0">
                    <a:pos x="283" y="39"/>
                  </a:cxn>
                  <a:cxn ang="0">
                    <a:pos x="307" y="101"/>
                  </a:cxn>
                  <a:cxn ang="0">
                    <a:pos x="311" y="144"/>
                  </a:cxn>
                  <a:cxn ang="0">
                    <a:pos x="321" y="149"/>
                  </a:cxn>
                  <a:cxn ang="0">
                    <a:pos x="321" y="159"/>
                  </a:cxn>
                  <a:cxn ang="0">
                    <a:pos x="287" y="207"/>
                  </a:cxn>
                  <a:cxn ang="0">
                    <a:pos x="273" y="245"/>
                  </a:cxn>
                  <a:cxn ang="0">
                    <a:pos x="268" y="269"/>
                  </a:cxn>
                  <a:cxn ang="0">
                    <a:pos x="268" y="283"/>
                  </a:cxn>
                  <a:cxn ang="0">
                    <a:pos x="278" y="293"/>
                  </a:cxn>
                  <a:cxn ang="0">
                    <a:pos x="273" y="307"/>
                  </a:cxn>
                  <a:cxn ang="0">
                    <a:pos x="268" y="312"/>
                  </a:cxn>
                  <a:cxn ang="0">
                    <a:pos x="273" y="312"/>
                  </a:cxn>
                  <a:cxn ang="0">
                    <a:pos x="287" y="322"/>
                  </a:cxn>
                  <a:cxn ang="0">
                    <a:pos x="292" y="331"/>
                  </a:cxn>
                  <a:cxn ang="0">
                    <a:pos x="292" y="350"/>
                  </a:cxn>
                  <a:cxn ang="0">
                    <a:pos x="292" y="365"/>
                  </a:cxn>
                  <a:cxn ang="0">
                    <a:pos x="297" y="379"/>
                  </a:cxn>
                  <a:cxn ang="0">
                    <a:pos x="307" y="394"/>
                  </a:cxn>
                  <a:cxn ang="0">
                    <a:pos x="316" y="413"/>
                  </a:cxn>
                  <a:cxn ang="0">
                    <a:pos x="326" y="442"/>
                  </a:cxn>
                  <a:cxn ang="0">
                    <a:pos x="331" y="461"/>
                  </a:cxn>
                  <a:cxn ang="0">
                    <a:pos x="335" y="480"/>
                  </a:cxn>
                  <a:cxn ang="0">
                    <a:pos x="345" y="513"/>
                  </a:cxn>
                  <a:cxn ang="0">
                    <a:pos x="359" y="537"/>
                  </a:cxn>
                  <a:cxn ang="0">
                    <a:pos x="355" y="537"/>
                  </a:cxn>
                  <a:cxn ang="0">
                    <a:pos x="340" y="513"/>
                  </a:cxn>
                  <a:cxn ang="0">
                    <a:pos x="331" y="494"/>
                  </a:cxn>
                  <a:cxn ang="0">
                    <a:pos x="302" y="490"/>
                  </a:cxn>
                  <a:cxn ang="0">
                    <a:pos x="249" y="490"/>
                  </a:cxn>
                </a:cxnLst>
                <a:rect l="0" t="0" r="r" b="b"/>
                <a:pathLst>
                  <a:path w="359" h="542">
                    <a:moveTo>
                      <a:pt x="206" y="494"/>
                    </a:moveTo>
                    <a:lnTo>
                      <a:pt x="177" y="494"/>
                    </a:lnTo>
                    <a:lnTo>
                      <a:pt x="153" y="485"/>
                    </a:lnTo>
                    <a:lnTo>
                      <a:pt x="129" y="470"/>
                    </a:lnTo>
                    <a:lnTo>
                      <a:pt x="110" y="456"/>
                    </a:lnTo>
                    <a:lnTo>
                      <a:pt x="100" y="442"/>
                    </a:lnTo>
                    <a:lnTo>
                      <a:pt x="100" y="427"/>
                    </a:lnTo>
                    <a:lnTo>
                      <a:pt x="100" y="422"/>
                    </a:lnTo>
                    <a:lnTo>
                      <a:pt x="110" y="418"/>
                    </a:lnTo>
                    <a:lnTo>
                      <a:pt x="120" y="418"/>
                    </a:lnTo>
                    <a:lnTo>
                      <a:pt x="134" y="418"/>
                    </a:lnTo>
                    <a:lnTo>
                      <a:pt x="153" y="418"/>
                    </a:lnTo>
                    <a:lnTo>
                      <a:pt x="167" y="418"/>
                    </a:lnTo>
                    <a:lnTo>
                      <a:pt x="172" y="413"/>
                    </a:lnTo>
                    <a:lnTo>
                      <a:pt x="177" y="408"/>
                    </a:lnTo>
                    <a:lnTo>
                      <a:pt x="172" y="398"/>
                    </a:lnTo>
                    <a:lnTo>
                      <a:pt x="153" y="384"/>
                    </a:lnTo>
                    <a:lnTo>
                      <a:pt x="134" y="365"/>
                    </a:lnTo>
                    <a:lnTo>
                      <a:pt x="105" y="346"/>
                    </a:lnTo>
                    <a:lnTo>
                      <a:pt x="81" y="326"/>
                    </a:lnTo>
                    <a:lnTo>
                      <a:pt x="67" y="312"/>
                    </a:lnTo>
                    <a:lnTo>
                      <a:pt x="57" y="293"/>
                    </a:lnTo>
                    <a:lnTo>
                      <a:pt x="43" y="274"/>
                    </a:lnTo>
                    <a:lnTo>
                      <a:pt x="33" y="250"/>
                    </a:lnTo>
                    <a:lnTo>
                      <a:pt x="28" y="230"/>
                    </a:lnTo>
                    <a:lnTo>
                      <a:pt x="28" y="211"/>
                    </a:lnTo>
                    <a:lnTo>
                      <a:pt x="33" y="197"/>
                    </a:lnTo>
                    <a:lnTo>
                      <a:pt x="38" y="197"/>
                    </a:lnTo>
                    <a:lnTo>
                      <a:pt x="43" y="192"/>
                    </a:lnTo>
                    <a:lnTo>
                      <a:pt x="52" y="197"/>
                    </a:lnTo>
                    <a:lnTo>
                      <a:pt x="62" y="197"/>
                    </a:lnTo>
                    <a:lnTo>
                      <a:pt x="91" y="211"/>
                    </a:lnTo>
                    <a:lnTo>
                      <a:pt x="115" y="226"/>
                    </a:lnTo>
                    <a:lnTo>
                      <a:pt x="139" y="240"/>
                    </a:lnTo>
                    <a:lnTo>
                      <a:pt x="163" y="250"/>
                    </a:lnTo>
                    <a:lnTo>
                      <a:pt x="187" y="264"/>
                    </a:lnTo>
                    <a:lnTo>
                      <a:pt x="206" y="274"/>
                    </a:lnTo>
                    <a:lnTo>
                      <a:pt x="220" y="278"/>
                    </a:lnTo>
                    <a:lnTo>
                      <a:pt x="230" y="278"/>
                    </a:lnTo>
                    <a:lnTo>
                      <a:pt x="235" y="278"/>
                    </a:lnTo>
                    <a:lnTo>
                      <a:pt x="235" y="274"/>
                    </a:lnTo>
                    <a:lnTo>
                      <a:pt x="235" y="264"/>
                    </a:lnTo>
                    <a:lnTo>
                      <a:pt x="230" y="250"/>
                    </a:lnTo>
                    <a:lnTo>
                      <a:pt x="220" y="235"/>
                    </a:lnTo>
                    <a:lnTo>
                      <a:pt x="215" y="216"/>
                    </a:lnTo>
                    <a:lnTo>
                      <a:pt x="206" y="202"/>
                    </a:lnTo>
                    <a:lnTo>
                      <a:pt x="196" y="192"/>
                    </a:lnTo>
                    <a:lnTo>
                      <a:pt x="187" y="183"/>
                    </a:lnTo>
                    <a:lnTo>
                      <a:pt x="177" y="173"/>
                    </a:lnTo>
                    <a:lnTo>
                      <a:pt x="163" y="159"/>
                    </a:lnTo>
                    <a:lnTo>
                      <a:pt x="144" y="144"/>
                    </a:lnTo>
                    <a:lnTo>
                      <a:pt x="129" y="130"/>
                    </a:lnTo>
                    <a:lnTo>
                      <a:pt x="110" y="115"/>
                    </a:lnTo>
                    <a:lnTo>
                      <a:pt x="91" y="101"/>
                    </a:lnTo>
                    <a:lnTo>
                      <a:pt x="72" y="91"/>
                    </a:lnTo>
                    <a:lnTo>
                      <a:pt x="48" y="72"/>
                    </a:lnTo>
                    <a:lnTo>
                      <a:pt x="28" y="58"/>
                    </a:lnTo>
                    <a:lnTo>
                      <a:pt x="9" y="39"/>
                    </a:lnTo>
                    <a:lnTo>
                      <a:pt x="0" y="24"/>
                    </a:lnTo>
                    <a:lnTo>
                      <a:pt x="0" y="15"/>
                    </a:lnTo>
                    <a:lnTo>
                      <a:pt x="0" y="10"/>
                    </a:lnTo>
                    <a:lnTo>
                      <a:pt x="4" y="5"/>
                    </a:lnTo>
                    <a:lnTo>
                      <a:pt x="9" y="5"/>
                    </a:lnTo>
                    <a:lnTo>
                      <a:pt x="38" y="5"/>
                    </a:lnTo>
                    <a:lnTo>
                      <a:pt x="76" y="19"/>
                    </a:lnTo>
                    <a:lnTo>
                      <a:pt x="124" y="39"/>
                    </a:lnTo>
                    <a:lnTo>
                      <a:pt x="158" y="63"/>
                    </a:lnTo>
                    <a:lnTo>
                      <a:pt x="187" y="91"/>
                    </a:lnTo>
                    <a:lnTo>
                      <a:pt x="211" y="120"/>
                    </a:lnTo>
                    <a:lnTo>
                      <a:pt x="230" y="144"/>
                    </a:lnTo>
                    <a:lnTo>
                      <a:pt x="239" y="168"/>
                    </a:lnTo>
                    <a:lnTo>
                      <a:pt x="249" y="187"/>
                    </a:lnTo>
                    <a:lnTo>
                      <a:pt x="249" y="197"/>
                    </a:lnTo>
                    <a:lnTo>
                      <a:pt x="254" y="197"/>
                    </a:lnTo>
                    <a:lnTo>
                      <a:pt x="254" y="192"/>
                    </a:lnTo>
                    <a:lnTo>
                      <a:pt x="254" y="178"/>
                    </a:lnTo>
                    <a:lnTo>
                      <a:pt x="249" y="163"/>
                    </a:lnTo>
                    <a:lnTo>
                      <a:pt x="249" y="144"/>
                    </a:lnTo>
                    <a:lnTo>
                      <a:pt x="244" y="125"/>
                    </a:lnTo>
                    <a:lnTo>
                      <a:pt x="244" y="111"/>
                    </a:lnTo>
                    <a:lnTo>
                      <a:pt x="239" y="96"/>
                    </a:lnTo>
                    <a:lnTo>
                      <a:pt x="235" y="91"/>
                    </a:lnTo>
                    <a:lnTo>
                      <a:pt x="230" y="82"/>
                    </a:lnTo>
                    <a:lnTo>
                      <a:pt x="225" y="67"/>
                    </a:lnTo>
                    <a:lnTo>
                      <a:pt x="215" y="58"/>
                    </a:lnTo>
                    <a:lnTo>
                      <a:pt x="211" y="48"/>
                    </a:lnTo>
                    <a:lnTo>
                      <a:pt x="206" y="39"/>
                    </a:lnTo>
                    <a:lnTo>
                      <a:pt x="206" y="29"/>
                    </a:lnTo>
                    <a:lnTo>
                      <a:pt x="211" y="15"/>
                    </a:lnTo>
                    <a:lnTo>
                      <a:pt x="220" y="10"/>
                    </a:lnTo>
                    <a:lnTo>
                      <a:pt x="230" y="0"/>
                    </a:lnTo>
                    <a:lnTo>
                      <a:pt x="239" y="0"/>
                    </a:lnTo>
                    <a:lnTo>
                      <a:pt x="249" y="5"/>
                    </a:lnTo>
                    <a:lnTo>
                      <a:pt x="259" y="10"/>
                    </a:lnTo>
                    <a:lnTo>
                      <a:pt x="273" y="19"/>
                    </a:lnTo>
                    <a:lnTo>
                      <a:pt x="283" y="39"/>
                    </a:lnTo>
                    <a:lnTo>
                      <a:pt x="292" y="58"/>
                    </a:lnTo>
                    <a:lnTo>
                      <a:pt x="302" y="82"/>
                    </a:lnTo>
                    <a:lnTo>
                      <a:pt x="307" y="101"/>
                    </a:lnTo>
                    <a:lnTo>
                      <a:pt x="307" y="115"/>
                    </a:lnTo>
                    <a:lnTo>
                      <a:pt x="307" y="130"/>
                    </a:lnTo>
                    <a:lnTo>
                      <a:pt x="311" y="144"/>
                    </a:lnTo>
                    <a:lnTo>
                      <a:pt x="311" y="149"/>
                    </a:lnTo>
                    <a:lnTo>
                      <a:pt x="316" y="149"/>
                    </a:lnTo>
                    <a:lnTo>
                      <a:pt x="321" y="149"/>
                    </a:lnTo>
                    <a:lnTo>
                      <a:pt x="326" y="144"/>
                    </a:lnTo>
                    <a:lnTo>
                      <a:pt x="326" y="149"/>
                    </a:lnTo>
                    <a:lnTo>
                      <a:pt x="321" y="159"/>
                    </a:lnTo>
                    <a:lnTo>
                      <a:pt x="311" y="173"/>
                    </a:lnTo>
                    <a:lnTo>
                      <a:pt x="297" y="192"/>
                    </a:lnTo>
                    <a:lnTo>
                      <a:pt x="287" y="207"/>
                    </a:lnTo>
                    <a:lnTo>
                      <a:pt x="278" y="221"/>
                    </a:lnTo>
                    <a:lnTo>
                      <a:pt x="278" y="235"/>
                    </a:lnTo>
                    <a:lnTo>
                      <a:pt x="273" y="245"/>
                    </a:lnTo>
                    <a:lnTo>
                      <a:pt x="273" y="254"/>
                    </a:lnTo>
                    <a:lnTo>
                      <a:pt x="268" y="259"/>
                    </a:lnTo>
                    <a:lnTo>
                      <a:pt x="268" y="269"/>
                    </a:lnTo>
                    <a:lnTo>
                      <a:pt x="268" y="274"/>
                    </a:lnTo>
                    <a:lnTo>
                      <a:pt x="268" y="278"/>
                    </a:lnTo>
                    <a:lnTo>
                      <a:pt x="268" y="283"/>
                    </a:lnTo>
                    <a:lnTo>
                      <a:pt x="273" y="288"/>
                    </a:lnTo>
                    <a:lnTo>
                      <a:pt x="278" y="293"/>
                    </a:lnTo>
                    <a:lnTo>
                      <a:pt x="278" y="293"/>
                    </a:lnTo>
                    <a:lnTo>
                      <a:pt x="278" y="298"/>
                    </a:lnTo>
                    <a:lnTo>
                      <a:pt x="278" y="302"/>
                    </a:lnTo>
                    <a:lnTo>
                      <a:pt x="273" y="307"/>
                    </a:lnTo>
                    <a:lnTo>
                      <a:pt x="273" y="307"/>
                    </a:lnTo>
                    <a:lnTo>
                      <a:pt x="268" y="312"/>
                    </a:lnTo>
                    <a:lnTo>
                      <a:pt x="268" y="312"/>
                    </a:lnTo>
                    <a:lnTo>
                      <a:pt x="268" y="312"/>
                    </a:lnTo>
                    <a:lnTo>
                      <a:pt x="273" y="312"/>
                    </a:lnTo>
                    <a:lnTo>
                      <a:pt x="273" y="312"/>
                    </a:lnTo>
                    <a:lnTo>
                      <a:pt x="278" y="317"/>
                    </a:lnTo>
                    <a:lnTo>
                      <a:pt x="283" y="322"/>
                    </a:lnTo>
                    <a:lnTo>
                      <a:pt x="287" y="322"/>
                    </a:lnTo>
                    <a:lnTo>
                      <a:pt x="287" y="326"/>
                    </a:lnTo>
                    <a:lnTo>
                      <a:pt x="292" y="331"/>
                    </a:lnTo>
                    <a:lnTo>
                      <a:pt x="292" y="331"/>
                    </a:lnTo>
                    <a:lnTo>
                      <a:pt x="292" y="336"/>
                    </a:lnTo>
                    <a:lnTo>
                      <a:pt x="292" y="341"/>
                    </a:lnTo>
                    <a:lnTo>
                      <a:pt x="292" y="350"/>
                    </a:lnTo>
                    <a:lnTo>
                      <a:pt x="292" y="355"/>
                    </a:lnTo>
                    <a:lnTo>
                      <a:pt x="292" y="360"/>
                    </a:lnTo>
                    <a:lnTo>
                      <a:pt x="292" y="365"/>
                    </a:lnTo>
                    <a:lnTo>
                      <a:pt x="292" y="370"/>
                    </a:lnTo>
                    <a:lnTo>
                      <a:pt x="297" y="374"/>
                    </a:lnTo>
                    <a:lnTo>
                      <a:pt x="297" y="379"/>
                    </a:lnTo>
                    <a:lnTo>
                      <a:pt x="302" y="384"/>
                    </a:lnTo>
                    <a:lnTo>
                      <a:pt x="302" y="389"/>
                    </a:lnTo>
                    <a:lnTo>
                      <a:pt x="307" y="394"/>
                    </a:lnTo>
                    <a:lnTo>
                      <a:pt x="311" y="403"/>
                    </a:lnTo>
                    <a:lnTo>
                      <a:pt x="311" y="408"/>
                    </a:lnTo>
                    <a:lnTo>
                      <a:pt x="316" y="413"/>
                    </a:lnTo>
                    <a:lnTo>
                      <a:pt x="321" y="422"/>
                    </a:lnTo>
                    <a:lnTo>
                      <a:pt x="321" y="432"/>
                    </a:lnTo>
                    <a:lnTo>
                      <a:pt x="326" y="442"/>
                    </a:lnTo>
                    <a:lnTo>
                      <a:pt x="326" y="446"/>
                    </a:lnTo>
                    <a:lnTo>
                      <a:pt x="331" y="456"/>
                    </a:lnTo>
                    <a:lnTo>
                      <a:pt x="331" y="461"/>
                    </a:lnTo>
                    <a:lnTo>
                      <a:pt x="331" y="470"/>
                    </a:lnTo>
                    <a:lnTo>
                      <a:pt x="331" y="475"/>
                    </a:lnTo>
                    <a:lnTo>
                      <a:pt x="335" y="480"/>
                    </a:lnTo>
                    <a:lnTo>
                      <a:pt x="335" y="490"/>
                    </a:lnTo>
                    <a:lnTo>
                      <a:pt x="340" y="499"/>
                    </a:lnTo>
                    <a:lnTo>
                      <a:pt x="345" y="513"/>
                    </a:lnTo>
                    <a:lnTo>
                      <a:pt x="350" y="523"/>
                    </a:lnTo>
                    <a:lnTo>
                      <a:pt x="355" y="533"/>
                    </a:lnTo>
                    <a:lnTo>
                      <a:pt x="359" y="537"/>
                    </a:lnTo>
                    <a:lnTo>
                      <a:pt x="359" y="542"/>
                    </a:lnTo>
                    <a:lnTo>
                      <a:pt x="359" y="537"/>
                    </a:lnTo>
                    <a:lnTo>
                      <a:pt x="355" y="537"/>
                    </a:lnTo>
                    <a:lnTo>
                      <a:pt x="350" y="528"/>
                    </a:lnTo>
                    <a:lnTo>
                      <a:pt x="345" y="523"/>
                    </a:lnTo>
                    <a:lnTo>
                      <a:pt x="340" y="513"/>
                    </a:lnTo>
                    <a:lnTo>
                      <a:pt x="335" y="509"/>
                    </a:lnTo>
                    <a:lnTo>
                      <a:pt x="331" y="499"/>
                    </a:lnTo>
                    <a:lnTo>
                      <a:pt x="331" y="494"/>
                    </a:lnTo>
                    <a:lnTo>
                      <a:pt x="321" y="494"/>
                    </a:lnTo>
                    <a:lnTo>
                      <a:pt x="316" y="490"/>
                    </a:lnTo>
                    <a:lnTo>
                      <a:pt x="302" y="490"/>
                    </a:lnTo>
                    <a:lnTo>
                      <a:pt x="287" y="490"/>
                    </a:lnTo>
                    <a:lnTo>
                      <a:pt x="268" y="490"/>
                    </a:lnTo>
                    <a:lnTo>
                      <a:pt x="249" y="490"/>
                    </a:lnTo>
                    <a:lnTo>
                      <a:pt x="225" y="490"/>
                    </a:lnTo>
                    <a:lnTo>
                      <a:pt x="206" y="494"/>
                    </a:lnTo>
                    <a:close/>
                  </a:path>
                </a:pathLst>
              </a:custGeom>
              <a:solidFill>
                <a:srgbClr val="457A9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01" name="Freeform 377"/>
              <p:cNvSpPr>
                <a:spLocks/>
              </p:cNvSpPr>
              <p:nvPr/>
            </p:nvSpPr>
            <p:spPr bwMode="auto">
              <a:xfrm>
                <a:off x="909" y="10295"/>
                <a:ext cx="335" cy="532"/>
              </a:xfrm>
              <a:custGeom>
                <a:avLst/>
                <a:gdLst/>
                <a:ahLst/>
                <a:cxnLst>
                  <a:cxn ang="0">
                    <a:pos x="134" y="470"/>
                  </a:cxn>
                  <a:cxn ang="0">
                    <a:pos x="91" y="432"/>
                  </a:cxn>
                  <a:cxn ang="0">
                    <a:pos x="134" y="412"/>
                  </a:cxn>
                  <a:cxn ang="0">
                    <a:pos x="177" y="398"/>
                  </a:cxn>
                  <a:cxn ang="0">
                    <a:pos x="105" y="340"/>
                  </a:cxn>
                  <a:cxn ang="0">
                    <a:pos x="48" y="292"/>
                  </a:cxn>
                  <a:cxn ang="0">
                    <a:pos x="24" y="235"/>
                  </a:cxn>
                  <a:cxn ang="0">
                    <a:pos x="33" y="206"/>
                  </a:cxn>
                  <a:cxn ang="0">
                    <a:pos x="105" y="235"/>
                  </a:cxn>
                  <a:cxn ang="0">
                    <a:pos x="177" y="273"/>
                  </a:cxn>
                  <a:cxn ang="0">
                    <a:pos x="211" y="278"/>
                  </a:cxn>
                  <a:cxn ang="0">
                    <a:pos x="211" y="254"/>
                  </a:cxn>
                  <a:cxn ang="0">
                    <a:pos x="196" y="211"/>
                  </a:cxn>
                  <a:cxn ang="0">
                    <a:pos x="172" y="177"/>
                  </a:cxn>
                  <a:cxn ang="0">
                    <a:pos x="134" y="144"/>
                  </a:cxn>
                  <a:cxn ang="0">
                    <a:pos x="86" y="105"/>
                  </a:cxn>
                  <a:cxn ang="0">
                    <a:pos x="28" y="57"/>
                  </a:cxn>
                  <a:cxn ang="0">
                    <a:pos x="0" y="24"/>
                  </a:cxn>
                  <a:cxn ang="0">
                    <a:pos x="14" y="14"/>
                  </a:cxn>
                  <a:cxn ang="0">
                    <a:pos x="110" y="48"/>
                  </a:cxn>
                  <a:cxn ang="0">
                    <a:pos x="191" y="125"/>
                  </a:cxn>
                  <a:cxn ang="0">
                    <a:pos x="225" y="192"/>
                  </a:cxn>
                  <a:cxn ang="0">
                    <a:pos x="230" y="192"/>
                  </a:cxn>
                  <a:cxn ang="0">
                    <a:pos x="230" y="144"/>
                  </a:cxn>
                  <a:cxn ang="0">
                    <a:pos x="225" y="96"/>
                  </a:cxn>
                  <a:cxn ang="0">
                    <a:pos x="211" y="67"/>
                  </a:cxn>
                  <a:cxn ang="0">
                    <a:pos x="196" y="38"/>
                  </a:cxn>
                  <a:cxn ang="0">
                    <a:pos x="206" y="5"/>
                  </a:cxn>
                  <a:cxn ang="0">
                    <a:pos x="230" y="5"/>
                  </a:cxn>
                  <a:cxn ang="0">
                    <a:pos x="259" y="43"/>
                  </a:cxn>
                  <a:cxn ang="0">
                    <a:pos x="278" y="101"/>
                  </a:cxn>
                  <a:cxn ang="0">
                    <a:pos x="278" y="149"/>
                  </a:cxn>
                  <a:cxn ang="0">
                    <a:pos x="287" y="153"/>
                  </a:cxn>
                  <a:cxn ang="0">
                    <a:pos x="287" y="163"/>
                  </a:cxn>
                  <a:cxn ang="0">
                    <a:pos x="263" y="201"/>
                  </a:cxn>
                  <a:cxn ang="0">
                    <a:pos x="249" y="235"/>
                  </a:cxn>
                  <a:cxn ang="0">
                    <a:pos x="244" y="259"/>
                  </a:cxn>
                  <a:cxn ang="0">
                    <a:pos x="244" y="273"/>
                  </a:cxn>
                  <a:cxn ang="0">
                    <a:pos x="254" y="283"/>
                  </a:cxn>
                  <a:cxn ang="0">
                    <a:pos x="249" y="297"/>
                  </a:cxn>
                  <a:cxn ang="0">
                    <a:pos x="244" y="302"/>
                  </a:cxn>
                  <a:cxn ang="0">
                    <a:pos x="249" y="307"/>
                  </a:cxn>
                  <a:cxn ang="0">
                    <a:pos x="259" y="312"/>
                  </a:cxn>
                  <a:cxn ang="0">
                    <a:pos x="268" y="326"/>
                  </a:cxn>
                  <a:cxn ang="0">
                    <a:pos x="268" y="340"/>
                  </a:cxn>
                  <a:cxn ang="0">
                    <a:pos x="263" y="355"/>
                  </a:cxn>
                  <a:cxn ang="0">
                    <a:pos x="273" y="369"/>
                  </a:cxn>
                  <a:cxn ang="0">
                    <a:pos x="283" y="384"/>
                  </a:cxn>
                  <a:cxn ang="0">
                    <a:pos x="292" y="403"/>
                  </a:cxn>
                  <a:cxn ang="0">
                    <a:pos x="297" y="432"/>
                  </a:cxn>
                  <a:cxn ang="0">
                    <a:pos x="307" y="451"/>
                  </a:cxn>
                  <a:cxn ang="0">
                    <a:pos x="307" y="470"/>
                  </a:cxn>
                  <a:cxn ang="0">
                    <a:pos x="321" y="503"/>
                  </a:cxn>
                  <a:cxn ang="0">
                    <a:pos x="335" y="527"/>
                  </a:cxn>
                  <a:cxn ang="0">
                    <a:pos x="331" y="527"/>
                  </a:cxn>
                  <a:cxn ang="0">
                    <a:pos x="321" y="503"/>
                  </a:cxn>
                  <a:cxn ang="0">
                    <a:pos x="307" y="484"/>
                  </a:cxn>
                  <a:cxn ang="0">
                    <a:pos x="278" y="475"/>
                  </a:cxn>
                  <a:cxn ang="0">
                    <a:pos x="225" y="475"/>
                  </a:cxn>
                </a:cxnLst>
                <a:rect l="0" t="0" r="r" b="b"/>
                <a:pathLst>
                  <a:path w="335" h="532">
                    <a:moveTo>
                      <a:pt x="182" y="480"/>
                    </a:moveTo>
                    <a:lnTo>
                      <a:pt x="158" y="480"/>
                    </a:lnTo>
                    <a:lnTo>
                      <a:pt x="134" y="470"/>
                    </a:lnTo>
                    <a:lnTo>
                      <a:pt x="115" y="460"/>
                    </a:lnTo>
                    <a:lnTo>
                      <a:pt x="100" y="446"/>
                    </a:lnTo>
                    <a:lnTo>
                      <a:pt x="91" y="432"/>
                    </a:lnTo>
                    <a:lnTo>
                      <a:pt x="91" y="422"/>
                    </a:lnTo>
                    <a:lnTo>
                      <a:pt x="105" y="412"/>
                    </a:lnTo>
                    <a:lnTo>
                      <a:pt x="134" y="412"/>
                    </a:lnTo>
                    <a:lnTo>
                      <a:pt x="167" y="412"/>
                    </a:lnTo>
                    <a:lnTo>
                      <a:pt x="182" y="408"/>
                    </a:lnTo>
                    <a:lnTo>
                      <a:pt x="177" y="398"/>
                    </a:lnTo>
                    <a:lnTo>
                      <a:pt x="158" y="379"/>
                    </a:lnTo>
                    <a:lnTo>
                      <a:pt x="134" y="360"/>
                    </a:lnTo>
                    <a:lnTo>
                      <a:pt x="105" y="340"/>
                    </a:lnTo>
                    <a:lnTo>
                      <a:pt x="81" y="326"/>
                    </a:lnTo>
                    <a:lnTo>
                      <a:pt x="62" y="307"/>
                    </a:lnTo>
                    <a:lnTo>
                      <a:pt x="48" y="292"/>
                    </a:lnTo>
                    <a:lnTo>
                      <a:pt x="38" y="273"/>
                    </a:lnTo>
                    <a:lnTo>
                      <a:pt x="28" y="254"/>
                    </a:lnTo>
                    <a:lnTo>
                      <a:pt x="24" y="235"/>
                    </a:lnTo>
                    <a:lnTo>
                      <a:pt x="19" y="220"/>
                    </a:lnTo>
                    <a:lnTo>
                      <a:pt x="24" y="206"/>
                    </a:lnTo>
                    <a:lnTo>
                      <a:pt x="33" y="206"/>
                    </a:lnTo>
                    <a:lnTo>
                      <a:pt x="52" y="211"/>
                    </a:lnTo>
                    <a:lnTo>
                      <a:pt x="81" y="220"/>
                    </a:lnTo>
                    <a:lnTo>
                      <a:pt x="105" y="235"/>
                    </a:lnTo>
                    <a:lnTo>
                      <a:pt x="129" y="249"/>
                    </a:lnTo>
                    <a:lnTo>
                      <a:pt x="158" y="264"/>
                    </a:lnTo>
                    <a:lnTo>
                      <a:pt x="177" y="273"/>
                    </a:lnTo>
                    <a:lnTo>
                      <a:pt x="196" y="278"/>
                    </a:lnTo>
                    <a:lnTo>
                      <a:pt x="206" y="283"/>
                    </a:lnTo>
                    <a:lnTo>
                      <a:pt x="211" y="278"/>
                    </a:lnTo>
                    <a:lnTo>
                      <a:pt x="215" y="273"/>
                    </a:lnTo>
                    <a:lnTo>
                      <a:pt x="215" y="268"/>
                    </a:lnTo>
                    <a:lnTo>
                      <a:pt x="211" y="254"/>
                    </a:lnTo>
                    <a:lnTo>
                      <a:pt x="211" y="240"/>
                    </a:lnTo>
                    <a:lnTo>
                      <a:pt x="201" y="225"/>
                    </a:lnTo>
                    <a:lnTo>
                      <a:pt x="196" y="211"/>
                    </a:lnTo>
                    <a:lnTo>
                      <a:pt x="187" y="197"/>
                    </a:lnTo>
                    <a:lnTo>
                      <a:pt x="182" y="187"/>
                    </a:lnTo>
                    <a:lnTo>
                      <a:pt x="172" y="177"/>
                    </a:lnTo>
                    <a:lnTo>
                      <a:pt x="158" y="168"/>
                    </a:lnTo>
                    <a:lnTo>
                      <a:pt x="148" y="153"/>
                    </a:lnTo>
                    <a:lnTo>
                      <a:pt x="134" y="144"/>
                    </a:lnTo>
                    <a:lnTo>
                      <a:pt x="120" y="129"/>
                    </a:lnTo>
                    <a:lnTo>
                      <a:pt x="105" y="115"/>
                    </a:lnTo>
                    <a:lnTo>
                      <a:pt x="86" y="105"/>
                    </a:lnTo>
                    <a:lnTo>
                      <a:pt x="72" y="91"/>
                    </a:lnTo>
                    <a:lnTo>
                      <a:pt x="48" y="77"/>
                    </a:lnTo>
                    <a:lnTo>
                      <a:pt x="28" y="57"/>
                    </a:lnTo>
                    <a:lnTo>
                      <a:pt x="14" y="43"/>
                    </a:lnTo>
                    <a:lnTo>
                      <a:pt x="4" y="29"/>
                    </a:lnTo>
                    <a:lnTo>
                      <a:pt x="0" y="24"/>
                    </a:lnTo>
                    <a:lnTo>
                      <a:pt x="4" y="19"/>
                    </a:lnTo>
                    <a:lnTo>
                      <a:pt x="4" y="14"/>
                    </a:lnTo>
                    <a:lnTo>
                      <a:pt x="14" y="14"/>
                    </a:lnTo>
                    <a:lnTo>
                      <a:pt x="33" y="19"/>
                    </a:lnTo>
                    <a:lnTo>
                      <a:pt x="72" y="33"/>
                    </a:lnTo>
                    <a:lnTo>
                      <a:pt x="110" y="48"/>
                    </a:lnTo>
                    <a:lnTo>
                      <a:pt x="143" y="72"/>
                    </a:lnTo>
                    <a:lnTo>
                      <a:pt x="167" y="96"/>
                    </a:lnTo>
                    <a:lnTo>
                      <a:pt x="191" y="125"/>
                    </a:lnTo>
                    <a:lnTo>
                      <a:pt x="206" y="149"/>
                    </a:lnTo>
                    <a:lnTo>
                      <a:pt x="215" y="173"/>
                    </a:lnTo>
                    <a:lnTo>
                      <a:pt x="225" y="192"/>
                    </a:lnTo>
                    <a:lnTo>
                      <a:pt x="230" y="201"/>
                    </a:lnTo>
                    <a:lnTo>
                      <a:pt x="230" y="201"/>
                    </a:lnTo>
                    <a:lnTo>
                      <a:pt x="230" y="192"/>
                    </a:lnTo>
                    <a:lnTo>
                      <a:pt x="230" y="177"/>
                    </a:lnTo>
                    <a:lnTo>
                      <a:pt x="230" y="163"/>
                    </a:lnTo>
                    <a:lnTo>
                      <a:pt x="230" y="144"/>
                    </a:lnTo>
                    <a:lnTo>
                      <a:pt x="230" y="125"/>
                    </a:lnTo>
                    <a:lnTo>
                      <a:pt x="225" y="105"/>
                    </a:lnTo>
                    <a:lnTo>
                      <a:pt x="225" y="96"/>
                    </a:lnTo>
                    <a:lnTo>
                      <a:pt x="220" y="86"/>
                    </a:lnTo>
                    <a:lnTo>
                      <a:pt x="215" y="77"/>
                    </a:lnTo>
                    <a:lnTo>
                      <a:pt x="211" y="67"/>
                    </a:lnTo>
                    <a:lnTo>
                      <a:pt x="206" y="57"/>
                    </a:lnTo>
                    <a:lnTo>
                      <a:pt x="201" y="48"/>
                    </a:lnTo>
                    <a:lnTo>
                      <a:pt x="196" y="38"/>
                    </a:lnTo>
                    <a:lnTo>
                      <a:pt x="196" y="24"/>
                    </a:lnTo>
                    <a:lnTo>
                      <a:pt x="201" y="14"/>
                    </a:lnTo>
                    <a:lnTo>
                      <a:pt x="206" y="5"/>
                    </a:lnTo>
                    <a:lnTo>
                      <a:pt x="211" y="0"/>
                    </a:lnTo>
                    <a:lnTo>
                      <a:pt x="220" y="0"/>
                    </a:lnTo>
                    <a:lnTo>
                      <a:pt x="230" y="5"/>
                    </a:lnTo>
                    <a:lnTo>
                      <a:pt x="239" y="14"/>
                    </a:lnTo>
                    <a:lnTo>
                      <a:pt x="249" y="29"/>
                    </a:lnTo>
                    <a:lnTo>
                      <a:pt x="259" y="43"/>
                    </a:lnTo>
                    <a:lnTo>
                      <a:pt x="268" y="67"/>
                    </a:lnTo>
                    <a:lnTo>
                      <a:pt x="273" y="86"/>
                    </a:lnTo>
                    <a:lnTo>
                      <a:pt x="278" y="101"/>
                    </a:lnTo>
                    <a:lnTo>
                      <a:pt x="278" y="120"/>
                    </a:lnTo>
                    <a:lnTo>
                      <a:pt x="278" y="134"/>
                    </a:lnTo>
                    <a:lnTo>
                      <a:pt x="278" y="149"/>
                    </a:lnTo>
                    <a:lnTo>
                      <a:pt x="278" y="153"/>
                    </a:lnTo>
                    <a:lnTo>
                      <a:pt x="283" y="158"/>
                    </a:lnTo>
                    <a:lnTo>
                      <a:pt x="287" y="153"/>
                    </a:lnTo>
                    <a:lnTo>
                      <a:pt x="292" y="153"/>
                    </a:lnTo>
                    <a:lnTo>
                      <a:pt x="292" y="153"/>
                    </a:lnTo>
                    <a:lnTo>
                      <a:pt x="287" y="163"/>
                    </a:lnTo>
                    <a:lnTo>
                      <a:pt x="283" y="173"/>
                    </a:lnTo>
                    <a:lnTo>
                      <a:pt x="273" y="187"/>
                    </a:lnTo>
                    <a:lnTo>
                      <a:pt x="263" y="201"/>
                    </a:lnTo>
                    <a:lnTo>
                      <a:pt x="254" y="211"/>
                    </a:lnTo>
                    <a:lnTo>
                      <a:pt x="254" y="225"/>
                    </a:lnTo>
                    <a:lnTo>
                      <a:pt x="249" y="235"/>
                    </a:lnTo>
                    <a:lnTo>
                      <a:pt x="249" y="244"/>
                    </a:lnTo>
                    <a:lnTo>
                      <a:pt x="244" y="249"/>
                    </a:lnTo>
                    <a:lnTo>
                      <a:pt x="244" y="259"/>
                    </a:lnTo>
                    <a:lnTo>
                      <a:pt x="244" y="264"/>
                    </a:lnTo>
                    <a:lnTo>
                      <a:pt x="244" y="268"/>
                    </a:lnTo>
                    <a:lnTo>
                      <a:pt x="244" y="273"/>
                    </a:lnTo>
                    <a:lnTo>
                      <a:pt x="249" y="278"/>
                    </a:lnTo>
                    <a:lnTo>
                      <a:pt x="254" y="283"/>
                    </a:lnTo>
                    <a:lnTo>
                      <a:pt x="254" y="283"/>
                    </a:lnTo>
                    <a:lnTo>
                      <a:pt x="254" y="288"/>
                    </a:lnTo>
                    <a:lnTo>
                      <a:pt x="249" y="292"/>
                    </a:lnTo>
                    <a:lnTo>
                      <a:pt x="249" y="297"/>
                    </a:lnTo>
                    <a:lnTo>
                      <a:pt x="244" y="297"/>
                    </a:lnTo>
                    <a:lnTo>
                      <a:pt x="244" y="302"/>
                    </a:lnTo>
                    <a:lnTo>
                      <a:pt x="244" y="302"/>
                    </a:lnTo>
                    <a:lnTo>
                      <a:pt x="244" y="302"/>
                    </a:lnTo>
                    <a:lnTo>
                      <a:pt x="249" y="302"/>
                    </a:lnTo>
                    <a:lnTo>
                      <a:pt x="249" y="307"/>
                    </a:lnTo>
                    <a:lnTo>
                      <a:pt x="254" y="307"/>
                    </a:lnTo>
                    <a:lnTo>
                      <a:pt x="259" y="312"/>
                    </a:lnTo>
                    <a:lnTo>
                      <a:pt x="259" y="312"/>
                    </a:lnTo>
                    <a:lnTo>
                      <a:pt x="263" y="316"/>
                    </a:lnTo>
                    <a:lnTo>
                      <a:pt x="268" y="321"/>
                    </a:lnTo>
                    <a:lnTo>
                      <a:pt x="268" y="326"/>
                    </a:lnTo>
                    <a:lnTo>
                      <a:pt x="268" y="331"/>
                    </a:lnTo>
                    <a:lnTo>
                      <a:pt x="268" y="336"/>
                    </a:lnTo>
                    <a:lnTo>
                      <a:pt x="268" y="340"/>
                    </a:lnTo>
                    <a:lnTo>
                      <a:pt x="263" y="345"/>
                    </a:lnTo>
                    <a:lnTo>
                      <a:pt x="263" y="350"/>
                    </a:lnTo>
                    <a:lnTo>
                      <a:pt x="263" y="355"/>
                    </a:lnTo>
                    <a:lnTo>
                      <a:pt x="268" y="360"/>
                    </a:lnTo>
                    <a:lnTo>
                      <a:pt x="268" y="364"/>
                    </a:lnTo>
                    <a:lnTo>
                      <a:pt x="273" y="369"/>
                    </a:lnTo>
                    <a:lnTo>
                      <a:pt x="273" y="374"/>
                    </a:lnTo>
                    <a:lnTo>
                      <a:pt x="278" y="379"/>
                    </a:lnTo>
                    <a:lnTo>
                      <a:pt x="283" y="384"/>
                    </a:lnTo>
                    <a:lnTo>
                      <a:pt x="283" y="393"/>
                    </a:lnTo>
                    <a:lnTo>
                      <a:pt x="287" y="398"/>
                    </a:lnTo>
                    <a:lnTo>
                      <a:pt x="292" y="403"/>
                    </a:lnTo>
                    <a:lnTo>
                      <a:pt x="292" y="412"/>
                    </a:lnTo>
                    <a:lnTo>
                      <a:pt x="297" y="422"/>
                    </a:lnTo>
                    <a:lnTo>
                      <a:pt x="297" y="432"/>
                    </a:lnTo>
                    <a:lnTo>
                      <a:pt x="302" y="436"/>
                    </a:lnTo>
                    <a:lnTo>
                      <a:pt x="302" y="446"/>
                    </a:lnTo>
                    <a:lnTo>
                      <a:pt x="307" y="451"/>
                    </a:lnTo>
                    <a:lnTo>
                      <a:pt x="307" y="460"/>
                    </a:lnTo>
                    <a:lnTo>
                      <a:pt x="307" y="465"/>
                    </a:lnTo>
                    <a:lnTo>
                      <a:pt x="307" y="470"/>
                    </a:lnTo>
                    <a:lnTo>
                      <a:pt x="311" y="480"/>
                    </a:lnTo>
                    <a:lnTo>
                      <a:pt x="316" y="489"/>
                    </a:lnTo>
                    <a:lnTo>
                      <a:pt x="321" y="503"/>
                    </a:lnTo>
                    <a:lnTo>
                      <a:pt x="326" y="513"/>
                    </a:lnTo>
                    <a:lnTo>
                      <a:pt x="331" y="523"/>
                    </a:lnTo>
                    <a:lnTo>
                      <a:pt x="335" y="527"/>
                    </a:lnTo>
                    <a:lnTo>
                      <a:pt x="335" y="532"/>
                    </a:lnTo>
                    <a:lnTo>
                      <a:pt x="335" y="527"/>
                    </a:lnTo>
                    <a:lnTo>
                      <a:pt x="331" y="527"/>
                    </a:lnTo>
                    <a:lnTo>
                      <a:pt x="326" y="518"/>
                    </a:lnTo>
                    <a:lnTo>
                      <a:pt x="326" y="513"/>
                    </a:lnTo>
                    <a:lnTo>
                      <a:pt x="321" y="503"/>
                    </a:lnTo>
                    <a:lnTo>
                      <a:pt x="316" y="494"/>
                    </a:lnTo>
                    <a:lnTo>
                      <a:pt x="311" y="489"/>
                    </a:lnTo>
                    <a:lnTo>
                      <a:pt x="307" y="484"/>
                    </a:lnTo>
                    <a:lnTo>
                      <a:pt x="302" y="480"/>
                    </a:lnTo>
                    <a:lnTo>
                      <a:pt x="292" y="475"/>
                    </a:lnTo>
                    <a:lnTo>
                      <a:pt x="278" y="475"/>
                    </a:lnTo>
                    <a:lnTo>
                      <a:pt x="263" y="475"/>
                    </a:lnTo>
                    <a:lnTo>
                      <a:pt x="249" y="475"/>
                    </a:lnTo>
                    <a:lnTo>
                      <a:pt x="225" y="475"/>
                    </a:lnTo>
                    <a:lnTo>
                      <a:pt x="206" y="475"/>
                    </a:lnTo>
                    <a:lnTo>
                      <a:pt x="182" y="480"/>
                    </a:lnTo>
                    <a:close/>
                  </a:path>
                </a:pathLst>
              </a:custGeom>
              <a:solidFill>
                <a:srgbClr val="4477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02" name="Freeform 378"/>
              <p:cNvSpPr>
                <a:spLocks/>
              </p:cNvSpPr>
              <p:nvPr/>
            </p:nvSpPr>
            <p:spPr bwMode="auto">
              <a:xfrm>
                <a:off x="937" y="10304"/>
                <a:ext cx="307" cy="523"/>
              </a:xfrm>
              <a:custGeom>
                <a:avLst/>
                <a:gdLst/>
                <a:ahLst/>
                <a:cxnLst>
                  <a:cxn ang="0">
                    <a:pos x="111" y="461"/>
                  </a:cxn>
                  <a:cxn ang="0">
                    <a:pos x="77" y="427"/>
                  </a:cxn>
                  <a:cxn ang="0">
                    <a:pos x="125" y="408"/>
                  </a:cxn>
                  <a:cxn ang="0">
                    <a:pos x="178" y="394"/>
                  </a:cxn>
                  <a:cxn ang="0">
                    <a:pos x="101" y="341"/>
                  </a:cxn>
                  <a:cxn ang="0">
                    <a:pos x="39" y="293"/>
                  </a:cxn>
                  <a:cxn ang="0">
                    <a:pos x="10" y="240"/>
                  </a:cxn>
                  <a:cxn ang="0">
                    <a:pos x="20" y="216"/>
                  </a:cxn>
                  <a:cxn ang="0">
                    <a:pos x="92" y="250"/>
                  </a:cxn>
                  <a:cxn ang="0">
                    <a:pos x="163" y="283"/>
                  </a:cxn>
                  <a:cxn ang="0">
                    <a:pos x="187" y="283"/>
                  </a:cxn>
                  <a:cxn ang="0">
                    <a:pos x="192" y="269"/>
                  </a:cxn>
                  <a:cxn ang="0">
                    <a:pos x="183" y="235"/>
                  </a:cxn>
                  <a:cxn ang="0">
                    <a:pos x="168" y="192"/>
                  </a:cxn>
                  <a:cxn ang="0">
                    <a:pos x="139" y="164"/>
                  </a:cxn>
                  <a:cxn ang="0">
                    <a:pos x="106" y="130"/>
                  </a:cxn>
                  <a:cxn ang="0">
                    <a:pos x="63" y="96"/>
                  </a:cxn>
                  <a:cxn ang="0">
                    <a:pos x="10" y="48"/>
                  </a:cxn>
                  <a:cxn ang="0">
                    <a:pos x="0" y="29"/>
                  </a:cxn>
                  <a:cxn ang="0">
                    <a:pos x="29" y="29"/>
                  </a:cxn>
                  <a:cxn ang="0">
                    <a:pos x="120" y="77"/>
                  </a:cxn>
                  <a:cxn ang="0">
                    <a:pos x="178" y="154"/>
                  </a:cxn>
                  <a:cxn ang="0">
                    <a:pos x="202" y="202"/>
                  </a:cxn>
                  <a:cxn ang="0">
                    <a:pos x="207" y="183"/>
                  </a:cxn>
                  <a:cxn ang="0">
                    <a:pos x="207" y="120"/>
                  </a:cxn>
                  <a:cxn ang="0">
                    <a:pos x="202" y="87"/>
                  </a:cxn>
                  <a:cxn ang="0">
                    <a:pos x="187" y="58"/>
                  </a:cxn>
                  <a:cxn ang="0">
                    <a:pos x="178" y="24"/>
                  </a:cxn>
                  <a:cxn ang="0">
                    <a:pos x="192" y="0"/>
                  </a:cxn>
                  <a:cxn ang="0">
                    <a:pos x="216" y="20"/>
                  </a:cxn>
                  <a:cxn ang="0">
                    <a:pos x="240" y="72"/>
                  </a:cxn>
                  <a:cxn ang="0">
                    <a:pos x="245" y="125"/>
                  </a:cxn>
                  <a:cxn ang="0">
                    <a:pos x="240" y="164"/>
                  </a:cxn>
                  <a:cxn ang="0">
                    <a:pos x="255" y="159"/>
                  </a:cxn>
                  <a:cxn ang="0">
                    <a:pos x="245" y="173"/>
                  </a:cxn>
                  <a:cxn ang="0">
                    <a:pos x="226" y="207"/>
                  </a:cxn>
                  <a:cxn ang="0">
                    <a:pos x="221" y="235"/>
                  </a:cxn>
                  <a:cxn ang="0">
                    <a:pos x="211" y="255"/>
                  </a:cxn>
                  <a:cxn ang="0">
                    <a:pos x="221" y="269"/>
                  </a:cxn>
                  <a:cxn ang="0">
                    <a:pos x="221" y="279"/>
                  </a:cxn>
                  <a:cxn ang="0">
                    <a:pos x="216" y="288"/>
                  </a:cxn>
                  <a:cxn ang="0">
                    <a:pos x="216" y="293"/>
                  </a:cxn>
                  <a:cxn ang="0">
                    <a:pos x="226" y="298"/>
                  </a:cxn>
                  <a:cxn ang="0">
                    <a:pos x="235" y="307"/>
                  </a:cxn>
                  <a:cxn ang="0">
                    <a:pos x="240" y="322"/>
                  </a:cxn>
                  <a:cxn ang="0">
                    <a:pos x="235" y="336"/>
                  </a:cxn>
                  <a:cxn ang="0">
                    <a:pos x="235" y="351"/>
                  </a:cxn>
                  <a:cxn ang="0">
                    <a:pos x="245" y="365"/>
                  </a:cxn>
                  <a:cxn ang="0">
                    <a:pos x="255" y="384"/>
                  </a:cxn>
                  <a:cxn ang="0">
                    <a:pos x="264" y="403"/>
                  </a:cxn>
                  <a:cxn ang="0">
                    <a:pos x="274" y="427"/>
                  </a:cxn>
                  <a:cxn ang="0">
                    <a:pos x="279" y="451"/>
                  </a:cxn>
                  <a:cxn ang="0">
                    <a:pos x="283" y="471"/>
                  </a:cxn>
                  <a:cxn ang="0">
                    <a:pos x="298" y="504"/>
                  </a:cxn>
                  <a:cxn ang="0">
                    <a:pos x="307" y="523"/>
                  </a:cxn>
                  <a:cxn ang="0">
                    <a:pos x="298" y="509"/>
                  </a:cxn>
                  <a:cxn ang="0">
                    <a:pos x="288" y="485"/>
                  </a:cxn>
                  <a:cxn ang="0">
                    <a:pos x="274" y="466"/>
                  </a:cxn>
                  <a:cxn ang="0">
                    <a:pos x="235" y="461"/>
                  </a:cxn>
                  <a:cxn ang="0">
                    <a:pos x="178" y="461"/>
                  </a:cxn>
                </a:cxnLst>
                <a:rect l="0" t="0" r="r" b="b"/>
                <a:pathLst>
                  <a:path w="307" h="523">
                    <a:moveTo>
                      <a:pt x="154" y="466"/>
                    </a:moveTo>
                    <a:lnTo>
                      <a:pt x="135" y="466"/>
                    </a:lnTo>
                    <a:lnTo>
                      <a:pt x="111" y="461"/>
                    </a:lnTo>
                    <a:lnTo>
                      <a:pt x="92" y="451"/>
                    </a:lnTo>
                    <a:lnTo>
                      <a:pt x="82" y="437"/>
                    </a:lnTo>
                    <a:lnTo>
                      <a:pt x="77" y="427"/>
                    </a:lnTo>
                    <a:lnTo>
                      <a:pt x="82" y="413"/>
                    </a:lnTo>
                    <a:lnTo>
                      <a:pt x="96" y="408"/>
                    </a:lnTo>
                    <a:lnTo>
                      <a:pt x="125" y="408"/>
                    </a:lnTo>
                    <a:lnTo>
                      <a:pt x="168" y="413"/>
                    </a:lnTo>
                    <a:lnTo>
                      <a:pt x="183" y="403"/>
                    </a:lnTo>
                    <a:lnTo>
                      <a:pt x="178" y="394"/>
                    </a:lnTo>
                    <a:lnTo>
                      <a:pt x="159" y="379"/>
                    </a:lnTo>
                    <a:lnTo>
                      <a:pt x="130" y="360"/>
                    </a:lnTo>
                    <a:lnTo>
                      <a:pt x="101" y="341"/>
                    </a:lnTo>
                    <a:lnTo>
                      <a:pt x="72" y="322"/>
                    </a:lnTo>
                    <a:lnTo>
                      <a:pt x="53" y="307"/>
                    </a:lnTo>
                    <a:lnTo>
                      <a:pt x="39" y="293"/>
                    </a:lnTo>
                    <a:lnTo>
                      <a:pt x="29" y="274"/>
                    </a:lnTo>
                    <a:lnTo>
                      <a:pt x="20" y="255"/>
                    </a:lnTo>
                    <a:lnTo>
                      <a:pt x="10" y="240"/>
                    </a:lnTo>
                    <a:lnTo>
                      <a:pt x="5" y="226"/>
                    </a:lnTo>
                    <a:lnTo>
                      <a:pt x="10" y="216"/>
                    </a:lnTo>
                    <a:lnTo>
                      <a:pt x="20" y="216"/>
                    </a:lnTo>
                    <a:lnTo>
                      <a:pt x="39" y="221"/>
                    </a:lnTo>
                    <a:lnTo>
                      <a:pt x="63" y="235"/>
                    </a:lnTo>
                    <a:lnTo>
                      <a:pt x="92" y="250"/>
                    </a:lnTo>
                    <a:lnTo>
                      <a:pt x="120" y="264"/>
                    </a:lnTo>
                    <a:lnTo>
                      <a:pt x="144" y="274"/>
                    </a:lnTo>
                    <a:lnTo>
                      <a:pt x="163" y="283"/>
                    </a:lnTo>
                    <a:lnTo>
                      <a:pt x="178" y="288"/>
                    </a:lnTo>
                    <a:lnTo>
                      <a:pt x="187" y="288"/>
                    </a:lnTo>
                    <a:lnTo>
                      <a:pt x="187" y="283"/>
                    </a:lnTo>
                    <a:lnTo>
                      <a:pt x="192" y="279"/>
                    </a:lnTo>
                    <a:lnTo>
                      <a:pt x="187" y="274"/>
                    </a:lnTo>
                    <a:lnTo>
                      <a:pt x="192" y="269"/>
                    </a:lnTo>
                    <a:lnTo>
                      <a:pt x="192" y="259"/>
                    </a:lnTo>
                    <a:lnTo>
                      <a:pt x="187" y="250"/>
                    </a:lnTo>
                    <a:lnTo>
                      <a:pt x="183" y="235"/>
                    </a:lnTo>
                    <a:lnTo>
                      <a:pt x="178" y="216"/>
                    </a:lnTo>
                    <a:lnTo>
                      <a:pt x="173" y="202"/>
                    </a:lnTo>
                    <a:lnTo>
                      <a:pt x="168" y="192"/>
                    </a:lnTo>
                    <a:lnTo>
                      <a:pt x="159" y="183"/>
                    </a:lnTo>
                    <a:lnTo>
                      <a:pt x="149" y="173"/>
                    </a:lnTo>
                    <a:lnTo>
                      <a:pt x="139" y="164"/>
                    </a:lnTo>
                    <a:lnTo>
                      <a:pt x="130" y="149"/>
                    </a:lnTo>
                    <a:lnTo>
                      <a:pt x="120" y="140"/>
                    </a:lnTo>
                    <a:lnTo>
                      <a:pt x="106" y="130"/>
                    </a:lnTo>
                    <a:lnTo>
                      <a:pt x="92" y="116"/>
                    </a:lnTo>
                    <a:lnTo>
                      <a:pt x="77" y="106"/>
                    </a:lnTo>
                    <a:lnTo>
                      <a:pt x="63" y="96"/>
                    </a:lnTo>
                    <a:lnTo>
                      <a:pt x="44" y="77"/>
                    </a:lnTo>
                    <a:lnTo>
                      <a:pt x="24" y="63"/>
                    </a:lnTo>
                    <a:lnTo>
                      <a:pt x="10" y="48"/>
                    </a:lnTo>
                    <a:lnTo>
                      <a:pt x="0" y="34"/>
                    </a:lnTo>
                    <a:lnTo>
                      <a:pt x="0" y="34"/>
                    </a:lnTo>
                    <a:lnTo>
                      <a:pt x="0" y="29"/>
                    </a:lnTo>
                    <a:lnTo>
                      <a:pt x="5" y="29"/>
                    </a:lnTo>
                    <a:lnTo>
                      <a:pt x="10" y="24"/>
                    </a:lnTo>
                    <a:lnTo>
                      <a:pt x="29" y="29"/>
                    </a:lnTo>
                    <a:lnTo>
                      <a:pt x="63" y="44"/>
                    </a:lnTo>
                    <a:lnTo>
                      <a:pt x="92" y="58"/>
                    </a:lnTo>
                    <a:lnTo>
                      <a:pt x="120" y="77"/>
                    </a:lnTo>
                    <a:lnTo>
                      <a:pt x="144" y="106"/>
                    </a:lnTo>
                    <a:lnTo>
                      <a:pt x="163" y="130"/>
                    </a:lnTo>
                    <a:lnTo>
                      <a:pt x="178" y="154"/>
                    </a:lnTo>
                    <a:lnTo>
                      <a:pt x="192" y="178"/>
                    </a:lnTo>
                    <a:lnTo>
                      <a:pt x="197" y="192"/>
                    </a:lnTo>
                    <a:lnTo>
                      <a:pt x="202" y="202"/>
                    </a:lnTo>
                    <a:lnTo>
                      <a:pt x="207" y="202"/>
                    </a:lnTo>
                    <a:lnTo>
                      <a:pt x="207" y="197"/>
                    </a:lnTo>
                    <a:lnTo>
                      <a:pt x="207" y="183"/>
                    </a:lnTo>
                    <a:lnTo>
                      <a:pt x="207" y="164"/>
                    </a:lnTo>
                    <a:lnTo>
                      <a:pt x="207" y="144"/>
                    </a:lnTo>
                    <a:lnTo>
                      <a:pt x="207" y="120"/>
                    </a:lnTo>
                    <a:lnTo>
                      <a:pt x="207" y="106"/>
                    </a:lnTo>
                    <a:lnTo>
                      <a:pt x="207" y="92"/>
                    </a:lnTo>
                    <a:lnTo>
                      <a:pt x="202" y="87"/>
                    </a:lnTo>
                    <a:lnTo>
                      <a:pt x="197" y="77"/>
                    </a:lnTo>
                    <a:lnTo>
                      <a:pt x="192" y="68"/>
                    </a:lnTo>
                    <a:lnTo>
                      <a:pt x="187" y="58"/>
                    </a:lnTo>
                    <a:lnTo>
                      <a:pt x="183" y="44"/>
                    </a:lnTo>
                    <a:lnTo>
                      <a:pt x="183" y="34"/>
                    </a:lnTo>
                    <a:lnTo>
                      <a:pt x="178" y="24"/>
                    </a:lnTo>
                    <a:lnTo>
                      <a:pt x="183" y="15"/>
                    </a:lnTo>
                    <a:lnTo>
                      <a:pt x="187" y="5"/>
                    </a:lnTo>
                    <a:lnTo>
                      <a:pt x="192" y="0"/>
                    </a:lnTo>
                    <a:lnTo>
                      <a:pt x="202" y="0"/>
                    </a:lnTo>
                    <a:lnTo>
                      <a:pt x="207" y="10"/>
                    </a:lnTo>
                    <a:lnTo>
                      <a:pt x="216" y="20"/>
                    </a:lnTo>
                    <a:lnTo>
                      <a:pt x="226" y="34"/>
                    </a:lnTo>
                    <a:lnTo>
                      <a:pt x="231" y="48"/>
                    </a:lnTo>
                    <a:lnTo>
                      <a:pt x="240" y="72"/>
                    </a:lnTo>
                    <a:lnTo>
                      <a:pt x="245" y="92"/>
                    </a:lnTo>
                    <a:lnTo>
                      <a:pt x="245" y="106"/>
                    </a:lnTo>
                    <a:lnTo>
                      <a:pt x="245" y="125"/>
                    </a:lnTo>
                    <a:lnTo>
                      <a:pt x="240" y="140"/>
                    </a:lnTo>
                    <a:lnTo>
                      <a:pt x="240" y="154"/>
                    </a:lnTo>
                    <a:lnTo>
                      <a:pt x="240" y="164"/>
                    </a:lnTo>
                    <a:lnTo>
                      <a:pt x="245" y="164"/>
                    </a:lnTo>
                    <a:lnTo>
                      <a:pt x="250" y="164"/>
                    </a:lnTo>
                    <a:lnTo>
                      <a:pt x="255" y="159"/>
                    </a:lnTo>
                    <a:lnTo>
                      <a:pt x="255" y="159"/>
                    </a:lnTo>
                    <a:lnTo>
                      <a:pt x="255" y="164"/>
                    </a:lnTo>
                    <a:lnTo>
                      <a:pt x="245" y="173"/>
                    </a:lnTo>
                    <a:lnTo>
                      <a:pt x="240" y="183"/>
                    </a:lnTo>
                    <a:lnTo>
                      <a:pt x="231" y="192"/>
                    </a:lnTo>
                    <a:lnTo>
                      <a:pt x="226" y="207"/>
                    </a:lnTo>
                    <a:lnTo>
                      <a:pt x="226" y="216"/>
                    </a:lnTo>
                    <a:lnTo>
                      <a:pt x="221" y="226"/>
                    </a:lnTo>
                    <a:lnTo>
                      <a:pt x="221" y="235"/>
                    </a:lnTo>
                    <a:lnTo>
                      <a:pt x="216" y="240"/>
                    </a:lnTo>
                    <a:lnTo>
                      <a:pt x="216" y="250"/>
                    </a:lnTo>
                    <a:lnTo>
                      <a:pt x="211" y="255"/>
                    </a:lnTo>
                    <a:lnTo>
                      <a:pt x="211" y="259"/>
                    </a:lnTo>
                    <a:lnTo>
                      <a:pt x="216" y="264"/>
                    </a:lnTo>
                    <a:lnTo>
                      <a:pt x="221" y="269"/>
                    </a:lnTo>
                    <a:lnTo>
                      <a:pt x="221" y="274"/>
                    </a:lnTo>
                    <a:lnTo>
                      <a:pt x="221" y="274"/>
                    </a:lnTo>
                    <a:lnTo>
                      <a:pt x="221" y="279"/>
                    </a:lnTo>
                    <a:lnTo>
                      <a:pt x="221" y="283"/>
                    </a:lnTo>
                    <a:lnTo>
                      <a:pt x="221" y="288"/>
                    </a:lnTo>
                    <a:lnTo>
                      <a:pt x="216" y="288"/>
                    </a:lnTo>
                    <a:lnTo>
                      <a:pt x="216" y="293"/>
                    </a:lnTo>
                    <a:lnTo>
                      <a:pt x="216" y="293"/>
                    </a:lnTo>
                    <a:lnTo>
                      <a:pt x="216" y="293"/>
                    </a:lnTo>
                    <a:lnTo>
                      <a:pt x="216" y="293"/>
                    </a:lnTo>
                    <a:lnTo>
                      <a:pt x="221" y="298"/>
                    </a:lnTo>
                    <a:lnTo>
                      <a:pt x="226" y="298"/>
                    </a:lnTo>
                    <a:lnTo>
                      <a:pt x="226" y="303"/>
                    </a:lnTo>
                    <a:lnTo>
                      <a:pt x="231" y="303"/>
                    </a:lnTo>
                    <a:lnTo>
                      <a:pt x="235" y="307"/>
                    </a:lnTo>
                    <a:lnTo>
                      <a:pt x="235" y="312"/>
                    </a:lnTo>
                    <a:lnTo>
                      <a:pt x="240" y="317"/>
                    </a:lnTo>
                    <a:lnTo>
                      <a:pt x="240" y="322"/>
                    </a:lnTo>
                    <a:lnTo>
                      <a:pt x="240" y="327"/>
                    </a:lnTo>
                    <a:lnTo>
                      <a:pt x="235" y="331"/>
                    </a:lnTo>
                    <a:lnTo>
                      <a:pt x="235" y="336"/>
                    </a:lnTo>
                    <a:lnTo>
                      <a:pt x="235" y="341"/>
                    </a:lnTo>
                    <a:lnTo>
                      <a:pt x="235" y="346"/>
                    </a:lnTo>
                    <a:lnTo>
                      <a:pt x="235" y="351"/>
                    </a:lnTo>
                    <a:lnTo>
                      <a:pt x="240" y="355"/>
                    </a:lnTo>
                    <a:lnTo>
                      <a:pt x="240" y="360"/>
                    </a:lnTo>
                    <a:lnTo>
                      <a:pt x="245" y="365"/>
                    </a:lnTo>
                    <a:lnTo>
                      <a:pt x="250" y="370"/>
                    </a:lnTo>
                    <a:lnTo>
                      <a:pt x="250" y="379"/>
                    </a:lnTo>
                    <a:lnTo>
                      <a:pt x="255" y="384"/>
                    </a:lnTo>
                    <a:lnTo>
                      <a:pt x="259" y="389"/>
                    </a:lnTo>
                    <a:lnTo>
                      <a:pt x="259" y="394"/>
                    </a:lnTo>
                    <a:lnTo>
                      <a:pt x="264" y="403"/>
                    </a:lnTo>
                    <a:lnTo>
                      <a:pt x="269" y="413"/>
                    </a:lnTo>
                    <a:lnTo>
                      <a:pt x="269" y="423"/>
                    </a:lnTo>
                    <a:lnTo>
                      <a:pt x="274" y="427"/>
                    </a:lnTo>
                    <a:lnTo>
                      <a:pt x="274" y="437"/>
                    </a:lnTo>
                    <a:lnTo>
                      <a:pt x="274" y="442"/>
                    </a:lnTo>
                    <a:lnTo>
                      <a:pt x="279" y="451"/>
                    </a:lnTo>
                    <a:lnTo>
                      <a:pt x="279" y="456"/>
                    </a:lnTo>
                    <a:lnTo>
                      <a:pt x="279" y="461"/>
                    </a:lnTo>
                    <a:lnTo>
                      <a:pt x="283" y="471"/>
                    </a:lnTo>
                    <a:lnTo>
                      <a:pt x="288" y="480"/>
                    </a:lnTo>
                    <a:lnTo>
                      <a:pt x="293" y="494"/>
                    </a:lnTo>
                    <a:lnTo>
                      <a:pt x="298" y="504"/>
                    </a:lnTo>
                    <a:lnTo>
                      <a:pt x="303" y="514"/>
                    </a:lnTo>
                    <a:lnTo>
                      <a:pt x="307" y="518"/>
                    </a:lnTo>
                    <a:lnTo>
                      <a:pt x="307" y="523"/>
                    </a:lnTo>
                    <a:lnTo>
                      <a:pt x="307" y="518"/>
                    </a:lnTo>
                    <a:lnTo>
                      <a:pt x="303" y="514"/>
                    </a:lnTo>
                    <a:lnTo>
                      <a:pt x="298" y="509"/>
                    </a:lnTo>
                    <a:lnTo>
                      <a:pt x="298" y="499"/>
                    </a:lnTo>
                    <a:lnTo>
                      <a:pt x="293" y="490"/>
                    </a:lnTo>
                    <a:lnTo>
                      <a:pt x="288" y="485"/>
                    </a:lnTo>
                    <a:lnTo>
                      <a:pt x="283" y="475"/>
                    </a:lnTo>
                    <a:lnTo>
                      <a:pt x="279" y="471"/>
                    </a:lnTo>
                    <a:lnTo>
                      <a:pt x="274" y="466"/>
                    </a:lnTo>
                    <a:lnTo>
                      <a:pt x="264" y="466"/>
                    </a:lnTo>
                    <a:lnTo>
                      <a:pt x="250" y="461"/>
                    </a:lnTo>
                    <a:lnTo>
                      <a:pt x="235" y="461"/>
                    </a:lnTo>
                    <a:lnTo>
                      <a:pt x="221" y="461"/>
                    </a:lnTo>
                    <a:lnTo>
                      <a:pt x="202" y="461"/>
                    </a:lnTo>
                    <a:lnTo>
                      <a:pt x="178" y="461"/>
                    </a:lnTo>
                    <a:lnTo>
                      <a:pt x="154" y="466"/>
                    </a:lnTo>
                    <a:close/>
                  </a:path>
                </a:pathLst>
              </a:custGeom>
              <a:solidFill>
                <a:srgbClr val="42738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03" name="Freeform 379"/>
              <p:cNvSpPr>
                <a:spLocks/>
              </p:cNvSpPr>
              <p:nvPr/>
            </p:nvSpPr>
            <p:spPr bwMode="auto">
              <a:xfrm>
                <a:off x="957" y="10314"/>
                <a:ext cx="287" cy="513"/>
              </a:xfrm>
              <a:custGeom>
                <a:avLst/>
                <a:gdLst/>
                <a:ahLst/>
                <a:cxnLst>
                  <a:cxn ang="0">
                    <a:pos x="95" y="446"/>
                  </a:cxn>
                  <a:cxn ang="0">
                    <a:pos x="72" y="417"/>
                  </a:cxn>
                  <a:cxn ang="0">
                    <a:pos x="124" y="403"/>
                  </a:cxn>
                  <a:cxn ang="0">
                    <a:pos x="187" y="393"/>
                  </a:cxn>
                  <a:cxn ang="0">
                    <a:pos x="100" y="341"/>
                  </a:cxn>
                  <a:cxn ang="0">
                    <a:pos x="38" y="288"/>
                  </a:cxn>
                  <a:cxn ang="0">
                    <a:pos x="4" y="245"/>
                  </a:cxn>
                  <a:cxn ang="0">
                    <a:pos x="14" y="225"/>
                  </a:cxn>
                  <a:cxn ang="0">
                    <a:pos x="86" y="259"/>
                  </a:cxn>
                  <a:cxn ang="0">
                    <a:pos x="158" y="297"/>
                  </a:cxn>
                  <a:cxn ang="0">
                    <a:pos x="182" y="288"/>
                  </a:cxn>
                  <a:cxn ang="0">
                    <a:pos x="177" y="264"/>
                  </a:cxn>
                  <a:cxn ang="0">
                    <a:pos x="167" y="225"/>
                  </a:cxn>
                  <a:cxn ang="0">
                    <a:pos x="153" y="182"/>
                  </a:cxn>
                  <a:cxn ang="0">
                    <a:pos x="129" y="154"/>
                  </a:cxn>
                  <a:cxn ang="0">
                    <a:pos x="100" y="125"/>
                  </a:cxn>
                  <a:cxn ang="0">
                    <a:pos x="67" y="96"/>
                  </a:cxn>
                  <a:cxn ang="0">
                    <a:pos x="14" y="53"/>
                  </a:cxn>
                  <a:cxn ang="0">
                    <a:pos x="14" y="38"/>
                  </a:cxn>
                  <a:cxn ang="0">
                    <a:pos x="86" y="67"/>
                  </a:cxn>
                  <a:cxn ang="0">
                    <a:pos x="143" y="134"/>
                  </a:cxn>
                  <a:cxn ang="0">
                    <a:pos x="182" y="197"/>
                  </a:cxn>
                  <a:cxn ang="0">
                    <a:pos x="191" y="197"/>
                  </a:cxn>
                  <a:cxn ang="0">
                    <a:pos x="196" y="139"/>
                  </a:cxn>
                  <a:cxn ang="0">
                    <a:pos x="191" y="91"/>
                  </a:cxn>
                  <a:cxn ang="0">
                    <a:pos x="182" y="62"/>
                  </a:cxn>
                  <a:cxn ang="0">
                    <a:pos x="172" y="34"/>
                  </a:cxn>
                  <a:cxn ang="0">
                    <a:pos x="177" y="5"/>
                  </a:cxn>
                  <a:cxn ang="0">
                    <a:pos x="191" y="10"/>
                  </a:cxn>
                  <a:cxn ang="0">
                    <a:pos x="211" y="58"/>
                  </a:cxn>
                  <a:cxn ang="0">
                    <a:pos x="220" y="110"/>
                  </a:cxn>
                  <a:cxn ang="0">
                    <a:pos x="211" y="158"/>
                  </a:cxn>
                  <a:cxn ang="0">
                    <a:pos x="220" y="168"/>
                  </a:cxn>
                  <a:cxn ang="0">
                    <a:pos x="225" y="168"/>
                  </a:cxn>
                  <a:cxn ang="0">
                    <a:pos x="211" y="187"/>
                  </a:cxn>
                  <a:cxn ang="0">
                    <a:pos x="201" y="216"/>
                  </a:cxn>
                  <a:cxn ang="0">
                    <a:pos x="191" y="240"/>
                  </a:cxn>
                  <a:cxn ang="0">
                    <a:pos x="191" y="254"/>
                  </a:cxn>
                  <a:cxn ang="0">
                    <a:pos x="201" y="264"/>
                  </a:cxn>
                  <a:cxn ang="0">
                    <a:pos x="196" y="278"/>
                  </a:cxn>
                  <a:cxn ang="0">
                    <a:pos x="191" y="283"/>
                  </a:cxn>
                  <a:cxn ang="0">
                    <a:pos x="201" y="288"/>
                  </a:cxn>
                  <a:cxn ang="0">
                    <a:pos x="211" y="297"/>
                  </a:cxn>
                  <a:cxn ang="0">
                    <a:pos x="215" y="307"/>
                  </a:cxn>
                  <a:cxn ang="0">
                    <a:pos x="215" y="321"/>
                  </a:cxn>
                  <a:cxn ang="0">
                    <a:pos x="211" y="336"/>
                  </a:cxn>
                  <a:cxn ang="0">
                    <a:pos x="220" y="350"/>
                  </a:cxn>
                  <a:cxn ang="0">
                    <a:pos x="230" y="369"/>
                  </a:cxn>
                  <a:cxn ang="0">
                    <a:pos x="239" y="389"/>
                  </a:cxn>
                  <a:cxn ang="0">
                    <a:pos x="249" y="413"/>
                  </a:cxn>
                  <a:cxn ang="0">
                    <a:pos x="254" y="437"/>
                  </a:cxn>
                  <a:cxn ang="0">
                    <a:pos x="259" y="451"/>
                  </a:cxn>
                  <a:cxn ang="0">
                    <a:pos x="273" y="484"/>
                  </a:cxn>
                  <a:cxn ang="0">
                    <a:pos x="287" y="508"/>
                  </a:cxn>
                  <a:cxn ang="0">
                    <a:pos x="283" y="504"/>
                  </a:cxn>
                  <a:cxn ang="0">
                    <a:pos x="273" y="480"/>
                  </a:cxn>
                  <a:cxn ang="0">
                    <a:pos x="259" y="456"/>
                  </a:cxn>
                  <a:cxn ang="0">
                    <a:pos x="235" y="451"/>
                  </a:cxn>
                  <a:cxn ang="0">
                    <a:pos x="182" y="446"/>
                  </a:cxn>
                </a:cxnLst>
                <a:rect l="0" t="0" r="r" b="b"/>
                <a:pathLst>
                  <a:path w="287" h="513">
                    <a:moveTo>
                      <a:pt x="139" y="451"/>
                    </a:moveTo>
                    <a:lnTo>
                      <a:pt x="115" y="451"/>
                    </a:lnTo>
                    <a:lnTo>
                      <a:pt x="95" y="446"/>
                    </a:lnTo>
                    <a:lnTo>
                      <a:pt x="81" y="437"/>
                    </a:lnTo>
                    <a:lnTo>
                      <a:pt x="72" y="427"/>
                    </a:lnTo>
                    <a:lnTo>
                      <a:pt x="72" y="417"/>
                    </a:lnTo>
                    <a:lnTo>
                      <a:pt x="81" y="408"/>
                    </a:lnTo>
                    <a:lnTo>
                      <a:pt x="95" y="403"/>
                    </a:lnTo>
                    <a:lnTo>
                      <a:pt x="124" y="403"/>
                    </a:lnTo>
                    <a:lnTo>
                      <a:pt x="172" y="408"/>
                    </a:lnTo>
                    <a:lnTo>
                      <a:pt x="191" y="403"/>
                    </a:lnTo>
                    <a:lnTo>
                      <a:pt x="187" y="393"/>
                    </a:lnTo>
                    <a:lnTo>
                      <a:pt x="167" y="379"/>
                    </a:lnTo>
                    <a:lnTo>
                      <a:pt x="134" y="360"/>
                    </a:lnTo>
                    <a:lnTo>
                      <a:pt x="100" y="341"/>
                    </a:lnTo>
                    <a:lnTo>
                      <a:pt x="72" y="321"/>
                    </a:lnTo>
                    <a:lnTo>
                      <a:pt x="48" y="302"/>
                    </a:lnTo>
                    <a:lnTo>
                      <a:pt x="38" y="288"/>
                    </a:lnTo>
                    <a:lnTo>
                      <a:pt x="24" y="273"/>
                    </a:lnTo>
                    <a:lnTo>
                      <a:pt x="14" y="259"/>
                    </a:lnTo>
                    <a:lnTo>
                      <a:pt x="4" y="245"/>
                    </a:lnTo>
                    <a:lnTo>
                      <a:pt x="0" y="230"/>
                    </a:lnTo>
                    <a:lnTo>
                      <a:pt x="4" y="225"/>
                    </a:lnTo>
                    <a:lnTo>
                      <a:pt x="14" y="225"/>
                    </a:lnTo>
                    <a:lnTo>
                      <a:pt x="33" y="230"/>
                    </a:lnTo>
                    <a:lnTo>
                      <a:pt x="57" y="245"/>
                    </a:lnTo>
                    <a:lnTo>
                      <a:pt x="86" y="259"/>
                    </a:lnTo>
                    <a:lnTo>
                      <a:pt x="115" y="273"/>
                    </a:lnTo>
                    <a:lnTo>
                      <a:pt x="139" y="288"/>
                    </a:lnTo>
                    <a:lnTo>
                      <a:pt x="158" y="297"/>
                    </a:lnTo>
                    <a:lnTo>
                      <a:pt x="172" y="297"/>
                    </a:lnTo>
                    <a:lnTo>
                      <a:pt x="177" y="293"/>
                    </a:lnTo>
                    <a:lnTo>
                      <a:pt x="182" y="288"/>
                    </a:lnTo>
                    <a:lnTo>
                      <a:pt x="182" y="283"/>
                    </a:lnTo>
                    <a:lnTo>
                      <a:pt x="177" y="269"/>
                    </a:lnTo>
                    <a:lnTo>
                      <a:pt x="177" y="264"/>
                    </a:lnTo>
                    <a:lnTo>
                      <a:pt x="177" y="249"/>
                    </a:lnTo>
                    <a:lnTo>
                      <a:pt x="172" y="240"/>
                    </a:lnTo>
                    <a:lnTo>
                      <a:pt x="167" y="225"/>
                    </a:lnTo>
                    <a:lnTo>
                      <a:pt x="167" y="211"/>
                    </a:lnTo>
                    <a:lnTo>
                      <a:pt x="158" y="197"/>
                    </a:lnTo>
                    <a:lnTo>
                      <a:pt x="153" y="182"/>
                    </a:lnTo>
                    <a:lnTo>
                      <a:pt x="148" y="173"/>
                    </a:lnTo>
                    <a:lnTo>
                      <a:pt x="139" y="163"/>
                    </a:lnTo>
                    <a:lnTo>
                      <a:pt x="129" y="154"/>
                    </a:lnTo>
                    <a:lnTo>
                      <a:pt x="119" y="144"/>
                    </a:lnTo>
                    <a:lnTo>
                      <a:pt x="110" y="134"/>
                    </a:lnTo>
                    <a:lnTo>
                      <a:pt x="100" y="125"/>
                    </a:lnTo>
                    <a:lnTo>
                      <a:pt x="91" y="115"/>
                    </a:lnTo>
                    <a:lnTo>
                      <a:pt x="81" y="106"/>
                    </a:lnTo>
                    <a:lnTo>
                      <a:pt x="67" y="96"/>
                    </a:lnTo>
                    <a:lnTo>
                      <a:pt x="48" y="82"/>
                    </a:lnTo>
                    <a:lnTo>
                      <a:pt x="28" y="67"/>
                    </a:lnTo>
                    <a:lnTo>
                      <a:pt x="14" y="53"/>
                    </a:lnTo>
                    <a:lnTo>
                      <a:pt x="9" y="43"/>
                    </a:lnTo>
                    <a:lnTo>
                      <a:pt x="9" y="38"/>
                    </a:lnTo>
                    <a:lnTo>
                      <a:pt x="14" y="38"/>
                    </a:lnTo>
                    <a:lnTo>
                      <a:pt x="33" y="43"/>
                    </a:lnTo>
                    <a:lnTo>
                      <a:pt x="62" y="58"/>
                    </a:lnTo>
                    <a:lnTo>
                      <a:pt x="86" y="67"/>
                    </a:lnTo>
                    <a:lnTo>
                      <a:pt x="105" y="86"/>
                    </a:lnTo>
                    <a:lnTo>
                      <a:pt x="129" y="110"/>
                    </a:lnTo>
                    <a:lnTo>
                      <a:pt x="143" y="134"/>
                    </a:lnTo>
                    <a:lnTo>
                      <a:pt x="163" y="158"/>
                    </a:lnTo>
                    <a:lnTo>
                      <a:pt x="172" y="178"/>
                    </a:lnTo>
                    <a:lnTo>
                      <a:pt x="182" y="197"/>
                    </a:lnTo>
                    <a:lnTo>
                      <a:pt x="187" y="206"/>
                    </a:lnTo>
                    <a:lnTo>
                      <a:pt x="187" y="206"/>
                    </a:lnTo>
                    <a:lnTo>
                      <a:pt x="191" y="197"/>
                    </a:lnTo>
                    <a:lnTo>
                      <a:pt x="191" y="182"/>
                    </a:lnTo>
                    <a:lnTo>
                      <a:pt x="196" y="163"/>
                    </a:lnTo>
                    <a:lnTo>
                      <a:pt x="196" y="139"/>
                    </a:lnTo>
                    <a:lnTo>
                      <a:pt x="196" y="120"/>
                    </a:lnTo>
                    <a:lnTo>
                      <a:pt x="196" y="106"/>
                    </a:lnTo>
                    <a:lnTo>
                      <a:pt x="191" y="91"/>
                    </a:lnTo>
                    <a:lnTo>
                      <a:pt x="191" y="82"/>
                    </a:lnTo>
                    <a:lnTo>
                      <a:pt x="187" y="72"/>
                    </a:lnTo>
                    <a:lnTo>
                      <a:pt x="182" y="62"/>
                    </a:lnTo>
                    <a:lnTo>
                      <a:pt x="177" y="53"/>
                    </a:lnTo>
                    <a:lnTo>
                      <a:pt x="177" y="43"/>
                    </a:lnTo>
                    <a:lnTo>
                      <a:pt x="172" y="34"/>
                    </a:lnTo>
                    <a:lnTo>
                      <a:pt x="172" y="24"/>
                    </a:lnTo>
                    <a:lnTo>
                      <a:pt x="172" y="14"/>
                    </a:lnTo>
                    <a:lnTo>
                      <a:pt x="177" y="5"/>
                    </a:lnTo>
                    <a:lnTo>
                      <a:pt x="182" y="0"/>
                    </a:lnTo>
                    <a:lnTo>
                      <a:pt x="187" y="5"/>
                    </a:lnTo>
                    <a:lnTo>
                      <a:pt x="191" y="10"/>
                    </a:lnTo>
                    <a:lnTo>
                      <a:pt x="201" y="19"/>
                    </a:lnTo>
                    <a:lnTo>
                      <a:pt x="206" y="38"/>
                    </a:lnTo>
                    <a:lnTo>
                      <a:pt x="211" y="58"/>
                    </a:lnTo>
                    <a:lnTo>
                      <a:pt x="220" y="77"/>
                    </a:lnTo>
                    <a:lnTo>
                      <a:pt x="220" y="96"/>
                    </a:lnTo>
                    <a:lnTo>
                      <a:pt x="220" y="110"/>
                    </a:lnTo>
                    <a:lnTo>
                      <a:pt x="220" y="130"/>
                    </a:lnTo>
                    <a:lnTo>
                      <a:pt x="215" y="144"/>
                    </a:lnTo>
                    <a:lnTo>
                      <a:pt x="211" y="158"/>
                    </a:lnTo>
                    <a:lnTo>
                      <a:pt x="211" y="168"/>
                    </a:lnTo>
                    <a:lnTo>
                      <a:pt x="215" y="173"/>
                    </a:lnTo>
                    <a:lnTo>
                      <a:pt x="220" y="168"/>
                    </a:lnTo>
                    <a:lnTo>
                      <a:pt x="225" y="163"/>
                    </a:lnTo>
                    <a:lnTo>
                      <a:pt x="225" y="163"/>
                    </a:lnTo>
                    <a:lnTo>
                      <a:pt x="225" y="168"/>
                    </a:lnTo>
                    <a:lnTo>
                      <a:pt x="220" y="173"/>
                    </a:lnTo>
                    <a:lnTo>
                      <a:pt x="215" y="178"/>
                    </a:lnTo>
                    <a:lnTo>
                      <a:pt x="211" y="187"/>
                    </a:lnTo>
                    <a:lnTo>
                      <a:pt x="206" y="197"/>
                    </a:lnTo>
                    <a:lnTo>
                      <a:pt x="206" y="206"/>
                    </a:lnTo>
                    <a:lnTo>
                      <a:pt x="201" y="216"/>
                    </a:lnTo>
                    <a:lnTo>
                      <a:pt x="201" y="225"/>
                    </a:lnTo>
                    <a:lnTo>
                      <a:pt x="196" y="230"/>
                    </a:lnTo>
                    <a:lnTo>
                      <a:pt x="191" y="240"/>
                    </a:lnTo>
                    <a:lnTo>
                      <a:pt x="191" y="245"/>
                    </a:lnTo>
                    <a:lnTo>
                      <a:pt x="191" y="249"/>
                    </a:lnTo>
                    <a:lnTo>
                      <a:pt x="191" y="254"/>
                    </a:lnTo>
                    <a:lnTo>
                      <a:pt x="196" y="259"/>
                    </a:lnTo>
                    <a:lnTo>
                      <a:pt x="201" y="264"/>
                    </a:lnTo>
                    <a:lnTo>
                      <a:pt x="201" y="264"/>
                    </a:lnTo>
                    <a:lnTo>
                      <a:pt x="201" y="269"/>
                    </a:lnTo>
                    <a:lnTo>
                      <a:pt x="201" y="273"/>
                    </a:lnTo>
                    <a:lnTo>
                      <a:pt x="196" y="278"/>
                    </a:lnTo>
                    <a:lnTo>
                      <a:pt x="196" y="278"/>
                    </a:lnTo>
                    <a:lnTo>
                      <a:pt x="196" y="283"/>
                    </a:lnTo>
                    <a:lnTo>
                      <a:pt x="191" y="283"/>
                    </a:lnTo>
                    <a:lnTo>
                      <a:pt x="196" y="283"/>
                    </a:lnTo>
                    <a:lnTo>
                      <a:pt x="196" y="283"/>
                    </a:lnTo>
                    <a:lnTo>
                      <a:pt x="201" y="288"/>
                    </a:lnTo>
                    <a:lnTo>
                      <a:pt x="201" y="288"/>
                    </a:lnTo>
                    <a:lnTo>
                      <a:pt x="206" y="293"/>
                    </a:lnTo>
                    <a:lnTo>
                      <a:pt x="211" y="297"/>
                    </a:lnTo>
                    <a:lnTo>
                      <a:pt x="215" y="297"/>
                    </a:lnTo>
                    <a:lnTo>
                      <a:pt x="215" y="302"/>
                    </a:lnTo>
                    <a:lnTo>
                      <a:pt x="215" y="307"/>
                    </a:lnTo>
                    <a:lnTo>
                      <a:pt x="215" y="312"/>
                    </a:lnTo>
                    <a:lnTo>
                      <a:pt x="215" y="317"/>
                    </a:lnTo>
                    <a:lnTo>
                      <a:pt x="215" y="321"/>
                    </a:lnTo>
                    <a:lnTo>
                      <a:pt x="215" y="326"/>
                    </a:lnTo>
                    <a:lnTo>
                      <a:pt x="211" y="331"/>
                    </a:lnTo>
                    <a:lnTo>
                      <a:pt x="211" y="336"/>
                    </a:lnTo>
                    <a:lnTo>
                      <a:pt x="215" y="341"/>
                    </a:lnTo>
                    <a:lnTo>
                      <a:pt x="215" y="345"/>
                    </a:lnTo>
                    <a:lnTo>
                      <a:pt x="220" y="350"/>
                    </a:lnTo>
                    <a:lnTo>
                      <a:pt x="220" y="360"/>
                    </a:lnTo>
                    <a:lnTo>
                      <a:pt x="225" y="365"/>
                    </a:lnTo>
                    <a:lnTo>
                      <a:pt x="230" y="369"/>
                    </a:lnTo>
                    <a:lnTo>
                      <a:pt x="235" y="374"/>
                    </a:lnTo>
                    <a:lnTo>
                      <a:pt x="235" y="379"/>
                    </a:lnTo>
                    <a:lnTo>
                      <a:pt x="239" y="389"/>
                    </a:lnTo>
                    <a:lnTo>
                      <a:pt x="244" y="393"/>
                    </a:lnTo>
                    <a:lnTo>
                      <a:pt x="244" y="403"/>
                    </a:lnTo>
                    <a:lnTo>
                      <a:pt x="249" y="413"/>
                    </a:lnTo>
                    <a:lnTo>
                      <a:pt x="249" y="417"/>
                    </a:lnTo>
                    <a:lnTo>
                      <a:pt x="254" y="427"/>
                    </a:lnTo>
                    <a:lnTo>
                      <a:pt x="254" y="437"/>
                    </a:lnTo>
                    <a:lnTo>
                      <a:pt x="254" y="441"/>
                    </a:lnTo>
                    <a:lnTo>
                      <a:pt x="254" y="446"/>
                    </a:lnTo>
                    <a:lnTo>
                      <a:pt x="259" y="451"/>
                    </a:lnTo>
                    <a:lnTo>
                      <a:pt x="259" y="461"/>
                    </a:lnTo>
                    <a:lnTo>
                      <a:pt x="263" y="470"/>
                    </a:lnTo>
                    <a:lnTo>
                      <a:pt x="273" y="484"/>
                    </a:lnTo>
                    <a:lnTo>
                      <a:pt x="278" y="494"/>
                    </a:lnTo>
                    <a:lnTo>
                      <a:pt x="283" y="504"/>
                    </a:lnTo>
                    <a:lnTo>
                      <a:pt x="287" y="508"/>
                    </a:lnTo>
                    <a:lnTo>
                      <a:pt x="287" y="513"/>
                    </a:lnTo>
                    <a:lnTo>
                      <a:pt x="287" y="508"/>
                    </a:lnTo>
                    <a:lnTo>
                      <a:pt x="283" y="504"/>
                    </a:lnTo>
                    <a:lnTo>
                      <a:pt x="278" y="499"/>
                    </a:lnTo>
                    <a:lnTo>
                      <a:pt x="278" y="489"/>
                    </a:lnTo>
                    <a:lnTo>
                      <a:pt x="273" y="480"/>
                    </a:lnTo>
                    <a:lnTo>
                      <a:pt x="268" y="470"/>
                    </a:lnTo>
                    <a:lnTo>
                      <a:pt x="263" y="465"/>
                    </a:lnTo>
                    <a:lnTo>
                      <a:pt x="259" y="456"/>
                    </a:lnTo>
                    <a:lnTo>
                      <a:pt x="254" y="456"/>
                    </a:lnTo>
                    <a:lnTo>
                      <a:pt x="244" y="451"/>
                    </a:lnTo>
                    <a:lnTo>
                      <a:pt x="235" y="451"/>
                    </a:lnTo>
                    <a:lnTo>
                      <a:pt x="220" y="446"/>
                    </a:lnTo>
                    <a:lnTo>
                      <a:pt x="201" y="446"/>
                    </a:lnTo>
                    <a:lnTo>
                      <a:pt x="182" y="446"/>
                    </a:lnTo>
                    <a:lnTo>
                      <a:pt x="163" y="451"/>
                    </a:lnTo>
                    <a:lnTo>
                      <a:pt x="139" y="451"/>
                    </a:lnTo>
                    <a:close/>
                  </a:path>
                </a:pathLst>
              </a:custGeom>
              <a:solidFill>
                <a:srgbClr val="41708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04" name="Freeform 380"/>
              <p:cNvSpPr>
                <a:spLocks/>
              </p:cNvSpPr>
              <p:nvPr/>
            </p:nvSpPr>
            <p:spPr bwMode="auto">
              <a:xfrm>
                <a:off x="971" y="10324"/>
                <a:ext cx="273" cy="503"/>
              </a:xfrm>
              <a:custGeom>
                <a:avLst/>
                <a:gdLst/>
                <a:ahLst/>
                <a:cxnLst>
                  <a:cxn ang="0">
                    <a:pos x="86" y="436"/>
                  </a:cxn>
                  <a:cxn ang="0">
                    <a:pos x="72" y="407"/>
                  </a:cxn>
                  <a:cxn ang="0">
                    <a:pos x="129" y="398"/>
                  </a:cxn>
                  <a:cxn ang="0">
                    <a:pos x="201" y="388"/>
                  </a:cxn>
                  <a:cxn ang="0">
                    <a:pos x="110" y="340"/>
                  </a:cxn>
                  <a:cxn ang="0">
                    <a:pos x="43" y="287"/>
                  </a:cxn>
                  <a:cxn ang="0">
                    <a:pos x="10" y="249"/>
                  </a:cxn>
                  <a:cxn ang="0">
                    <a:pos x="14" y="235"/>
                  </a:cxn>
                  <a:cxn ang="0">
                    <a:pos x="86" y="273"/>
                  </a:cxn>
                  <a:cxn ang="0">
                    <a:pos x="158" y="307"/>
                  </a:cxn>
                  <a:cxn ang="0">
                    <a:pos x="177" y="292"/>
                  </a:cxn>
                  <a:cxn ang="0">
                    <a:pos x="168" y="254"/>
                  </a:cxn>
                  <a:cxn ang="0">
                    <a:pos x="158" y="215"/>
                  </a:cxn>
                  <a:cxn ang="0">
                    <a:pos x="149" y="177"/>
                  </a:cxn>
                  <a:cxn ang="0">
                    <a:pos x="125" y="148"/>
                  </a:cxn>
                  <a:cxn ang="0">
                    <a:pos x="101" y="124"/>
                  </a:cxn>
                  <a:cxn ang="0">
                    <a:pos x="77" y="100"/>
                  </a:cxn>
                  <a:cxn ang="0">
                    <a:pos x="29" y="57"/>
                  </a:cxn>
                  <a:cxn ang="0">
                    <a:pos x="29" y="48"/>
                  </a:cxn>
                  <a:cxn ang="0">
                    <a:pos x="81" y="76"/>
                  </a:cxn>
                  <a:cxn ang="0">
                    <a:pos x="134" y="139"/>
                  </a:cxn>
                  <a:cxn ang="0">
                    <a:pos x="168" y="196"/>
                  </a:cxn>
                  <a:cxn ang="0">
                    <a:pos x="177" y="196"/>
                  </a:cxn>
                  <a:cxn ang="0">
                    <a:pos x="187" y="139"/>
                  </a:cxn>
                  <a:cxn ang="0">
                    <a:pos x="187" y="91"/>
                  </a:cxn>
                  <a:cxn ang="0">
                    <a:pos x="177" y="62"/>
                  </a:cxn>
                  <a:cxn ang="0">
                    <a:pos x="173" y="33"/>
                  </a:cxn>
                  <a:cxn ang="0">
                    <a:pos x="173" y="4"/>
                  </a:cxn>
                  <a:cxn ang="0">
                    <a:pos x="182" y="14"/>
                  </a:cxn>
                  <a:cxn ang="0">
                    <a:pos x="201" y="62"/>
                  </a:cxn>
                  <a:cxn ang="0">
                    <a:pos x="206" y="115"/>
                  </a:cxn>
                  <a:cxn ang="0">
                    <a:pos x="192" y="163"/>
                  </a:cxn>
                  <a:cxn ang="0">
                    <a:pos x="197" y="177"/>
                  </a:cxn>
                  <a:cxn ang="0">
                    <a:pos x="206" y="168"/>
                  </a:cxn>
                  <a:cxn ang="0">
                    <a:pos x="197" y="177"/>
                  </a:cxn>
                  <a:cxn ang="0">
                    <a:pos x="187" y="206"/>
                  </a:cxn>
                  <a:cxn ang="0">
                    <a:pos x="177" y="230"/>
                  </a:cxn>
                  <a:cxn ang="0">
                    <a:pos x="177" y="244"/>
                  </a:cxn>
                  <a:cxn ang="0">
                    <a:pos x="187" y="254"/>
                  </a:cxn>
                  <a:cxn ang="0">
                    <a:pos x="182" y="268"/>
                  </a:cxn>
                  <a:cxn ang="0">
                    <a:pos x="177" y="273"/>
                  </a:cxn>
                  <a:cxn ang="0">
                    <a:pos x="182" y="278"/>
                  </a:cxn>
                  <a:cxn ang="0">
                    <a:pos x="197" y="287"/>
                  </a:cxn>
                  <a:cxn ang="0">
                    <a:pos x="201" y="297"/>
                  </a:cxn>
                  <a:cxn ang="0">
                    <a:pos x="197" y="311"/>
                  </a:cxn>
                  <a:cxn ang="0">
                    <a:pos x="197" y="326"/>
                  </a:cxn>
                  <a:cxn ang="0">
                    <a:pos x="201" y="340"/>
                  </a:cxn>
                  <a:cxn ang="0">
                    <a:pos x="216" y="359"/>
                  </a:cxn>
                  <a:cxn ang="0">
                    <a:pos x="225" y="379"/>
                  </a:cxn>
                  <a:cxn ang="0">
                    <a:pos x="230" y="403"/>
                  </a:cxn>
                  <a:cxn ang="0">
                    <a:pos x="240" y="427"/>
                  </a:cxn>
                  <a:cxn ang="0">
                    <a:pos x="240" y="441"/>
                  </a:cxn>
                  <a:cxn ang="0">
                    <a:pos x="254" y="474"/>
                  </a:cxn>
                  <a:cxn ang="0">
                    <a:pos x="273" y="498"/>
                  </a:cxn>
                  <a:cxn ang="0">
                    <a:pos x="269" y="494"/>
                  </a:cxn>
                  <a:cxn ang="0">
                    <a:pos x="259" y="470"/>
                  </a:cxn>
                  <a:cxn ang="0">
                    <a:pos x="245" y="446"/>
                  </a:cxn>
                  <a:cxn ang="0">
                    <a:pos x="221" y="436"/>
                  </a:cxn>
                  <a:cxn ang="0">
                    <a:pos x="173" y="431"/>
                  </a:cxn>
                </a:cxnLst>
                <a:rect l="0" t="0" r="r" b="b"/>
                <a:pathLst>
                  <a:path w="273" h="503">
                    <a:moveTo>
                      <a:pt x="125" y="436"/>
                    </a:moveTo>
                    <a:lnTo>
                      <a:pt x="105" y="436"/>
                    </a:lnTo>
                    <a:lnTo>
                      <a:pt x="86" y="436"/>
                    </a:lnTo>
                    <a:lnTo>
                      <a:pt x="77" y="427"/>
                    </a:lnTo>
                    <a:lnTo>
                      <a:pt x="72" y="417"/>
                    </a:lnTo>
                    <a:lnTo>
                      <a:pt x="72" y="407"/>
                    </a:lnTo>
                    <a:lnTo>
                      <a:pt x="81" y="403"/>
                    </a:lnTo>
                    <a:lnTo>
                      <a:pt x="101" y="398"/>
                    </a:lnTo>
                    <a:lnTo>
                      <a:pt x="129" y="398"/>
                    </a:lnTo>
                    <a:lnTo>
                      <a:pt x="182" y="403"/>
                    </a:lnTo>
                    <a:lnTo>
                      <a:pt x="206" y="398"/>
                    </a:lnTo>
                    <a:lnTo>
                      <a:pt x="201" y="388"/>
                    </a:lnTo>
                    <a:lnTo>
                      <a:pt x="177" y="374"/>
                    </a:lnTo>
                    <a:lnTo>
                      <a:pt x="144" y="359"/>
                    </a:lnTo>
                    <a:lnTo>
                      <a:pt x="110" y="340"/>
                    </a:lnTo>
                    <a:lnTo>
                      <a:pt x="77" y="316"/>
                    </a:lnTo>
                    <a:lnTo>
                      <a:pt x="53" y="302"/>
                    </a:lnTo>
                    <a:lnTo>
                      <a:pt x="43" y="287"/>
                    </a:lnTo>
                    <a:lnTo>
                      <a:pt x="29" y="273"/>
                    </a:lnTo>
                    <a:lnTo>
                      <a:pt x="14" y="259"/>
                    </a:lnTo>
                    <a:lnTo>
                      <a:pt x="10" y="249"/>
                    </a:lnTo>
                    <a:lnTo>
                      <a:pt x="0" y="239"/>
                    </a:lnTo>
                    <a:lnTo>
                      <a:pt x="5" y="235"/>
                    </a:lnTo>
                    <a:lnTo>
                      <a:pt x="14" y="235"/>
                    </a:lnTo>
                    <a:lnTo>
                      <a:pt x="34" y="244"/>
                    </a:lnTo>
                    <a:lnTo>
                      <a:pt x="58" y="259"/>
                    </a:lnTo>
                    <a:lnTo>
                      <a:pt x="86" y="273"/>
                    </a:lnTo>
                    <a:lnTo>
                      <a:pt x="115" y="287"/>
                    </a:lnTo>
                    <a:lnTo>
                      <a:pt x="139" y="302"/>
                    </a:lnTo>
                    <a:lnTo>
                      <a:pt x="158" y="307"/>
                    </a:lnTo>
                    <a:lnTo>
                      <a:pt x="173" y="307"/>
                    </a:lnTo>
                    <a:lnTo>
                      <a:pt x="177" y="302"/>
                    </a:lnTo>
                    <a:lnTo>
                      <a:pt x="177" y="292"/>
                    </a:lnTo>
                    <a:lnTo>
                      <a:pt x="177" y="283"/>
                    </a:lnTo>
                    <a:lnTo>
                      <a:pt x="168" y="263"/>
                    </a:lnTo>
                    <a:lnTo>
                      <a:pt x="168" y="254"/>
                    </a:lnTo>
                    <a:lnTo>
                      <a:pt x="163" y="244"/>
                    </a:lnTo>
                    <a:lnTo>
                      <a:pt x="163" y="230"/>
                    </a:lnTo>
                    <a:lnTo>
                      <a:pt x="158" y="215"/>
                    </a:lnTo>
                    <a:lnTo>
                      <a:pt x="158" y="201"/>
                    </a:lnTo>
                    <a:lnTo>
                      <a:pt x="153" y="191"/>
                    </a:lnTo>
                    <a:lnTo>
                      <a:pt x="149" y="177"/>
                    </a:lnTo>
                    <a:lnTo>
                      <a:pt x="139" y="168"/>
                    </a:lnTo>
                    <a:lnTo>
                      <a:pt x="129" y="158"/>
                    </a:lnTo>
                    <a:lnTo>
                      <a:pt x="125" y="148"/>
                    </a:lnTo>
                    <a:lnTo>
                      <a:pt x="115" y="144"/>
                    </a:lnTo>
                    <a:lnTo>
                      <a:pt x="110" y="134"/>
                    </a:lnTo>
                    <a:lnTo>
                      <a:pt x="101" y="124"/>
                    </a:lnTo>
                    <a:lnTo>
                      <a:pt x="96" y="115"/>
                    </a:lnTo>
                    <a:lnTo>
                      <a:pt x="86" y="105"/>
                    </a:lnTo>
                    <a:lnTo>
                      <a:pt x="77" y="100"/>
                    </a:lnTo>
                    <a:lnTo>
                      <a:pt x="58" y="81"/>
                    </a:lnTo>
                    <a:lnTo>
                      <a:pt x="38" y="67"/>
                    </a:lnTo>
                    <a:lnTo>
                      <a:pt x="29" y="57"/>
                    </a:lnTo>
                    <a:lnTo>
                      <a:pt x="19" y="48"/>
                    </a:lnTo>
                    <a:lnTo>
                      <a:pt x="19" y="48"/>
                    </a:lnTo>
                    <a:lnTo>
                      <a:pt x="29" y="48"/>
                    </a:lnTo>
                    <a:lnTo>
                      <a:pt x="43" y="52"/>
                    </a:lnTo>
                    <a:lnTo>
                      <a:pt x="62" y="67"/>
                    </a:lnTo>
                    <a:lnTo>
                      <a:pt x="81" y="76"/>
                    </a:lnTo>
                    <a:lnTo>
                      <a:pt x="96" y="96"/>
                    </a:lnTo>
                    <a:lnTo>
                      <a:pt x="115" y="115"/>
                    </a:lnTo>
                    <a:lnTo>
                      <a:pt x="134" y="139"/>
                    </a:lnTo>
                    <a:lnTo>
                      <a:pt x="149" y="163"/>
                    </a:lnTo>
                    <a:lnTo>
                      <a:pt x="163" y="182"/>
                    </a:lnTo>
                    <a:lnTo>
                      <a:pt x="168" y="196"/>
                    </a:lnTo>
                    <a:lnTo>
                      <a:pt x="173" y="206"/>
                    </a:lnTo>
                    <a:lnTo>
                      <a:pt x="177" y="206"/>
                    </a:lnTo>
                    <a:lnTo>
                      <a:pt x="177" y="196"/>
                    </a:lnTo>
                    <a:lnTo>
                      <a:pt x="182" y="182"/>
                    </a:lnTo>
                    <a:lnTo>
                      <a:pt x="187" y="163"/>
                    </a:lnTo>
                    <a:lnTo>
                      <a:pt x="187" y="139"/>
                    </a:lnTo>
                    <a:lnTo>
                      <a:pt x="187" y="120"/>
                    </a:lnTo>
                    <a:lnTo>
                      <a:pt x="187" y="100"/>
                    </a:lnTo>
                    <a:lnTo>
                      <a:pt x="187" y="91"/>
                    </a:lnTo>
                    <a:lnTo>
                      <a:pt x="182" y="81"/>
                    </a:lnTo>
                    <a:lnTo>
                      <a:pt x="182" y="72"/>
                    </a:lnTo>
                    <a:lnTo>
                      <a:pt x="177" y="62"/>
                    </a:lnTo>
                    <a:lnTo>
                      <a:pt x="173" y="52"/>
                    </a:lnTo>
                    <a:lnTo>
                      <a:pt x="173" y="43"/>
                    </a:lnTo>
                    <a:lnTo>
                      <a:pt x="173" y="33"/>
                    </a:lnTo>
                    <a:lnTo>
                      <a:pt x="168" y="24"/>
                    </a:lnTo>
                    <a:lnTo>
                      <a:pt x="173" y="14"/>
                    </a:lnTo>
                    <a:lnTo>
                      <a:pt x="173" y="4"/>
                    </a:lnTo>
                    <a:lnTo>
                      <a:pt x="177" y="0"/>
                    </a:lnTo>
                    <a:lnTo>
                      <a:pt x="177" y="4"/>
                    </a:lnTo>
                    <a:lnTo>
                      <a:pt x="182" y="14"/>
                    </a:lnTo>
                    <a:lnTo>
                      <a:pt x="187" y="24"/>
                    </a:lnTo>
                    <a:lnTo>
                      <a:pt x="192" y="43"/>
                    </a:lnTo>
                    <a:lnTo>
                      <a:pt x="201" y="62"/>
                    </a:lnTo>
                    <a:lnTo>
                      <a:pt x="206" y="86"/>
                    </a:lnTo>
                    <a:lnTo>
                      <a:pt x="206" y="100"/>
                    </a:lnTo>
                    <a:lnTo>
                      <a:pt x="206" y="115"/>
                    </a:lnTo>
                    <a:lnTo>
                      <a:pt x="201" y="134"/>
                    </a:lnTo>
                    <a:lnTo>
                      <a:pt x="197" y="148"/>
                    </a:lnTo>
                    <a:lnTo>
                      <a:pt x="192" y="163"/>
                    </a:lnTo>
                    <a:lnTo>
                      <a:pt x="187" y="177"/>
                    </a:lnTo>
                    <a:lnTo>
                      <a:pt x="187" y="182"/>
                    </a:lnTo>
                    <a:lnTo>
                      <a:pt x="197" y="177"/>
                    </a:lnTo>
                    <a:lnTo>
                      <a:pt x="201" y="172"/>
                    </a:lnTo>
                    <a:lnTo>
                      <a:pt x="206" y="168"/>
                    </a:lnTo>
                    <a:lnTo>
                      <a:pt x="206" y="168"/>
                    </a:lnTo>
                    <a:lnTo>
                      <a:pt x="201" y="168"/>
                    </a:lnTo>
                    <a:lnTo>
                      <a:pt x="201" y="172"/>
                    </a:lnTo>
                    <a:lnTo>
                      <a:pt x="197" y="177"/>
                    </a:lnTo>
                    <a:lnTo>
                      <a:pt x="192" y="187"/>
                    </a:lnTo>
                    <a:lnTo>
                      <a:pt x="192" y="196"/>
                    </a:lnTo>
                    <a:lnTo>
                      <a:pt x="187" y="206"/>
                    </a:lnTo>
                    <a:lnTo>
                      <a:pt x="182" y="215"/>
                    </a:lnTo>
                    <a:lnTo>
                      <a:pt x="182" y="220"/>
                    </a:lnTo>
                    <a:lnTo>
                      <a:pt x="177" y="230"/>
                    </a:lnTo>
                    <a:lnTo>
                      <a:pt x="177" y="235"/>
                    </a:lnTo>
                    <a:lnTo>
                      <a:pt x="177" y="239"/>
                    </a:lnTo>
                    <a:lnTo>
                      <a:pt x="177" y="244"/>
                    </a:lnTo>
                    <a:lnTo>
                      <a:pt x="182" y="249"/>
                    </a:lnTo>
                    <a:lnTo>
                      <a:pt x="187" y="254"/>
                    </a:lnTo>
                    <a:lnTo>
                      <a:pt x="187" y="254"/>
                    </a:lnTo>
                    <a:lnTo>
                      <a:pt x="187" y="259"/>
                    </a:lnTo>
                    <a:lnTo>
                      <a:pt x="182" y="263"/>
                    </a:lnTo>
                    <a:lnTo>
                      <a:pt x="182" y="268"/>
                    </a:lnTo>
                    <a:lnTo>
                      <a:pt x="182" y="268"/>
                    </a:lnTo>
                    <a:lnTo>
                      <a:pt x="177" y="273"/>
                    </a:lnTo>
                    <a:lnTo>
                      <a:pt x="177" y="273"/>
                    </a:lnTo>
                    <a:lnTo>
                      <a:pt x="177" y="273"/>
                    </a:lnTo>
                    <a:lnTo>
                      <a:pt x="182" y="273"/>
                    </a:lnTo>
                    <a:lnTo>
                      <a:pt x="182" y="278"/>
                    </a:lnTo>
                    <a:lnTo>
                      <a:pt x="187" y="278"/>
                    </a:lnTo>
                    <a:lnTo>
                      <a:pt x="192" y="283"/>
                    </a:lnTo>
                    <a:lnTo>
                      <a:pt x="197" y="287"/>
                    </a:lnTo>
                    <a:lnTo>
                      <a:pt x="197" y="287"/>
                    </a:lnTo>
                    <a:lnTo>
                      <a:pt x="201" y="292"/>
                    </a:lnTo>
                    <a:lnTo>
                      <a:pt x="201" y="297"/>
                    </a:lnTo>
                    <a:lnTo>
                      <a:pt x="201" y="302"/>
                    </a:lnTo>
                    <a:lnTo>
                      <a:pt x="201" y="307"/>
                    </a:lnTo>
                    <a:lnTo>
                      <a:pt x="197" y="311"/>
                    </a:lnTo>
                    <a:lnTo>
                      <a:pt x="197" y="316"/>
                    </a:lnTo>
                    <a:lnTo>
                      <a:pt x="197" y="321"/>
                    </a:lnTo>
                    <a:lnTo>
                      <a:pt x="197" y="326"/>
                    </a:lnTo>
                    <a:lnTo>
                      <a:pt x="197" y="331"/>
                    </a:lnTo>
                    <a:lnTo>
                      <a:pt x="201" y="335"/>
                    </a:lnTo>
                    <a:lnTo>
                      <a:pt x="201" y="340"/>
                    </a:lnTo>
                    <a:lnTo>
                      <a:pt x="206" y="350"/>
                    </a:lnTo>
                    <a:lnTo>
                      <a:pt x="211" y="355"/>
                    </a:lnTo>
                    <a:lnTo>
                      <a:pt x="216" y="359"/>
                    </a:lnTo>
                    <a:lnTo>
                      <a:pt x="216" y="364"/>
                    </a:lnTo>
                    <a:lnTo>
                      <a:pt x="221" y="369"/>
                    </a:lnTo>
                    <a:lnTo>
                      <a:pt x="225" y="379"/>
                    </a:lnTo>
                    <a:lnTo>
                      <a:pt x="225" y="383"/>
                    </a:lnTo>
                    <a:lnTo>
                      <a:pt x="230" y="393"/>
                    </a:lnTo>
                    <a:lnTo>
                      <a:pt x="230" y="403"/>
                    </a:lnTo>
                    <a:lnTo>
                      <a:pt x="235" y="407"/>
                    </a:lnTo>
                    <a:lnTo>
                      <a:pt x="235" y="417"/>
                    </a:lnTo>
                    <a:lnTo>
                      <a:pt x="240" y="427"/>
                    </a:lnTo>
                    <a:lnTo>
                      <a:pt x="240" y="431"/>
                    </a:lnTo>
                    <a:lnTo>
                      <a:pt x="240" y="436"/>
                    </a:lnTo>
                    <a:lnTo>
                      <a:pt x="240" y="441"/>
                    </a:lnTo>
                    <a:lnTo>
                      <a:pt x="245" y="451"/>
                    </a:lnTo>
                    <a:lnTo>
                      <a:pt x="249" y="460"/>
                    </a:lnTo>
                    <a:lnTo>
                      <a:pt x="254" y="474"/>
                    </a:lnTo>
                    <a:lnTo>
                      <a:pt x="264" y="484"/>
                    </a:lnTo>
                    <a:lnTo>
                      <a:pt x="269" y="494"/>
                    </a:lnTo>
                    <a:lnTo>
                      <a:pt x="273" y="498"/>
                    </a:lnTo>
                    <a:lnTo>
                      <a:pt x="273" y="503"/>
                    </a:lnTo>
                    <a:lnTo>
                      <a:pt x="273" y="498"/>
                    </a:lnTo>
                    <a:lnTo>
                      <a:pt x="269" y="494"/>
                    </a:lnTo>
                    <a:lnTo>
                      <a:pt x="264" y="489"/>
                    </a:lnTo>
                    <a:lnTo>
                      <a:pt x="264" y="479"/>
                    </a:lnTo>
                    <a:lnTo>
                      <a:pt x="259" y="470"/>
                    </a:lnTo>
                    <a:lnTo>
                      <a:pt x="254" y="460"/>
                    </a:lnTo>
                    <a:lnTo>
                      <a:pt x="249" y="451"/>
                    </a:lnTo>
                    <a:lnTo>
                      <a:pt x="245" y="446"/>
                    </a:lnTo>
                    <a:lnTo>
                      <a:pt x="240" y="441"/>
                    </a:lnTo>
                    <a:lnTo>
                      <a:pt x="230" y="436"/>
                    </a:lnTo>
                    <a:lnTo>
                      <a:pt x="221" y="436"/>
                    </a:lnTo>
                    <a:lnTo>
                      <a:pt x="206" y="431"/>
                    </a:lnTo>
                    <a:lnTo>
                      <a:pt x="192" y="431"/>
                    </a:lnTo>
                    <a:lnTo>
                      <a:pt x="173" y="431"/>
                    </a:lnTo>
                    <a:lnTo>
                      <a:pt x="149" y="436"/>
                    </a:lnTo>
                    <a:lnTo>
                      <a:pt x="125" y="436"/>
                    </a:lnTo>
                    <a:close/>
                  </a:path>
                </a:pathLst>
              </a:custGeom>
              <a:solidFill>
                <a:srgbClr val="406D8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05" name="Freeform 381"/>
              <p:cNvSpPr>
                <a:spLocks/>
              </p:cNvSpPr>
              <p:nvPr/>
            </p:nvSpPr>
            <p:spPr bwMode="auto">
              <a:xfrm>
                <a:off x="990" y="10333"/>
                <a:ext cx="254" cy="494"/>
              </a:xfrm>
              <a:custGeom>
                <a:avLst/>
                <a:gdLst/>
                <a:ahLst/>
                <a:cxnLst>
                  <a:cxn ang="0">
                    <a:pos x="250" y="485"/>
                  </a:cxn>
                  <a:cxn ang="0">
                    <a:pos x="240" y="456"/>
                  </a:cxn>
                  <a:cxn ang="0">
                    <a:pos x="226" y="432"/>
                  </a:cxn>
                  <a:cxn ang="0">
                    <a:pos x="202" y="422"/>
                  </a:cxn>
                  <a:cxn ang="0">
                    <a:pos x="154" y="418"/>
                  </a:cxn>
                  <a:cxn ang="0">
                    <a:pos x="91" y="427"/>
                  </a:cxn>
                  <a:cxn ang="0">
                    <a:pos x="62" y="408"/>
                  </a:cxn>
                  <a:cxn ang="0">
                    <a:pos x="101" y="394"/>
                  </a:cxn>
                  <a:cxn ang="0">
                    <a:pos x="216" y="398"/>
                  </a:cxn>
                  <a:cxn ang="0">
                    <a:pos x="154" y="355"/>
                  </a:cxn>
                  <a:cxn ang="0">
                    <a:pos x="53" y="298"/>
                  </a:cxn>
                  <a:cxn ang="0">
                    <a:pos x="15" y="259"/>
                  </a:cxn>
                  <a:cxn ang="0">
                    <a:pos x="0" y="245"/>
                  </a:cxn>
                  <a:cxn ang="0">
                    <a:pos x="53" y="269"/>
                  </a:cxn>
                  <a:cxn ang="0">
                    <a:pos x="134" y="312"/>
                  </a:cxn>
                  <a:cxn ang="0">
                    <a:pos x="163" y="317"/>
                  </a:cxn>
                  <a:cxn ang="0">
                    <a:pos x="168" y="298"/>
                  </a:cxn>
                  <a:cxn ang="0">
                    <a:pos x="154" y="250"/>
                  </a:cxn>
                  <a:cxn ang="0">
                    <a:pos x="144" y="211"/>
                  </a:cxn>
                  <a:cxn ang="0">
                    <a:pos x="134" y="173"/>
                  </a:cxn>
                  <a:cxn ang="0">
                    <a:pos x="115" y="144"/>
                  </a:cxn>
                  <a:cxn ang="0">
                    <a:pos x="96" y="125"/>
                  </a:cxn>
                  <a:cxn ang="0">
                    <a:pos x="77" y="101"/>
                  </a:cxn>
                  <a:cxn ang="0">
                    <a:pos x="34" y="63"/>
                  </a:cxn>
                  <a:cxn ang="0">
                    <a:pos x="34" y="58"/>
                  </a:cxn>
                  <a:cxn ang="0">
                    <a:pos x="72" y="91"/>
                  </a:cxn>
                  <a:cxn ang="0">
                    <a:pos x="115" y="144"/>
                  </a:cxn>
                  <a:cxn ang="0">
                    <a:pos x="154" y="202"/>
                  </a:cxn>
                  <a:cxn ang="0">
                    <a:pos x="163" y="202"/>
                  </a:cxn>
                  <a:cxn ang="0">
                    <a:pos x="173" y="139"/>
                  </a:cxn>
                  <a:cxn ang="0">
                    <a:pos x="178" y="87"/>
                  </a:cxn>
                  <a:cxn ang="0">
                    <a:pos x="168" y="63"/>
                  </a:cxn>
                  <a:cxn ang="0">
                    <a:pos x="163" y="34"/>
                  </a:cxn>
                  <a:cxn ang="0">
                    <a:pos x="163" y="5"/>
                  </a:cxn>
                  <a:cxn ang="0">
                    <a:pos x="168" y="15"/>
                  </a:cxn>
                  <a:cxn ang="0">
                    <a:pos x="182" y="67"/>
                  </a:cxn>
                  <a:cxn ang="0">
                    <a:pos x="182" y="120"/>
                  </a:cxn>
                  <a:cxn ang="0">
                    <a:pos x="163" y="168"/>
                  </a:cxn>
                  <a:cxn ang="0">
                    <a:pos x="168" y="187"/>
                  </a:cxn>
                  <a:cxn ang="0">
                    <a:pos x="178" y="168"/>
                  </a:cxn>
                  <a:cxn ang="0">
                    <a:pos x="173" y="173"/>
                  </a:cxn>
                  <a:cxn ang="0">
                    <a:pos x="168" y="197"/>
                  </a:cxn>
                  <a:cxn ang="0">
                    <a:pos x="158" y="221"/>
                  </a:cxn>
                  <a:cxn ang="0">
                    <a:pos x="158" y="235"/>
                  </a:cxn>
                  <a:cxn ang="0">
                    <a:pos x="163" y="245"/>
                  </a:cxn>
                  <a:cxn ang="0">
                    <a:pos x="163" y="259"/>
                  </a:cxn>
                  <a:cxn ang="0">
                    <a:pos x="158" y="264"/>
                  </a:cxn>
                  <a:cxn ang="0">
                    <a:pos x="163" y="269"/>
                  </a:cxn>
                  <a:cxn ang="0">
                    <a:pos x="173" y="278"/>
                  </a:cxn>
                  <a:cxn ang="0">
                    <a:pos x="182" y="288"/>
                  </a:cxn>
                  <a:cxn ang="0">
                    <a:pos x="178" y="302"/>
                  </a:cxn>
                  <a:cxn ang="0">
                    <a:pos x="173" y="317"/>
                  </a:cxn>
                  <a:cxn ang="0">
                    <a:pos x="182" y="331"/>
                  </a:cxn>
                  <a:cxn ang="0">
                    <a:pos x="192" y="350"/>
                  </a:cxn>
                  <a:cxn ang="0">
                    <a:pos x="202" y="370"/>
                  </a:cxn>
                  <a:cxn ang="0">
                    <a:pos x="211" y="394"/>
                  </a:cxn>
                  <a:cxn ang="0">
                    <a:pos x="221" y="418"/>
                  </a:cxn>
                  <a:cxn ang="0">
                    <a:pos x="221" y="432"/>
                  </a:cxn>
                  <a:cxn ang="0">
                    <a:pos x="235" y="465"/>
                  </a:cxn>
                  <a:cxn ang="0">
                    <a:pos x="250" y="489"/>
                  </a:cxn>
                </a:cxnLst>
                <a:rect l="0" t="0" r="r" b="b"/>
                <a:pathLst>
                  <a:path w="254" h="494">
                    <a:moveTo>
                      <a:pt x="254" y="494"/>
                    </a:moveTo>
                    <a:lnTo>
                      <a:pt x="254" y="489"/>
                    </a:lnTo>
                    <a:lnTo>
                      <a:pt x="250" y="485"/>
                    </a:lnTo>
                    <a:lnTo>
                      <a:pt x="250" y="475"/>
                    </a:lnTo>
                    <a:lnTo>
                      <a:pt x="245" y="465"/>
                    </a:lnTo>
                    <a:lnTo>
                      <a:pt x="240" y="456"/>
                    </a:lnTo>
                    <a:lnTo>
                      <a:pt x="235" y="446"/>
                    </a:lnTo>
                    <a:lnTo>
                      <a:pt x="230" y="437"/>
                    </a:lnTo>
                    <a:lnTo>
                      <a:pt x="226" y="432"/>
                    </a:lnTo>
                    <a:lnTo>
                      <a:pt x="221" y="432"/>
                    </a:lnTo>
                    <a:lnTo>
                      <a:pt x="211" y="427"/>
                    </a:lnTo>
                    <a:lnTo>
                      <a:pt x="202" y="422"/>
                    </a:lnTo>
                    <a:lnTo>
                      <a:pt x="187" y="422"/>
                    </a:lnTo>
                    <a:lnTo>
                      <a:pt x="173" y="418"/>
                    </a:lnTo>
                    <a:lnTo>
                      <a:pt x="154" y="418"/>
                    </a:lnTo>
                    <a:lnTo>
                      <a:pt x="134" y="422"/>
                    </a:lnTo>
                    <a:lnTo>
                      <a:pt x="110" y="422"/>
                    </a:lnTo>
                    <a:lnTo>
                      <a:pt x="91" y="427"/>
                    </a:lnTo>
                    <a:lnTo>
                      <a:pt x="72" y="422"/>
                    </a:lnTo>
                    <a:lnTo>
                      <a:pt x="62" y="418"/>
                    </a:lnTo>
                    <a:lnTo>
                      <a:pt x="62" y="408"/>
                    </a:lnTo>
                    <a:lnTo>
                      <a:pt x="67" y="403"/>
                    </a:lnTo>
                    <a:lnTo>
                      <a:pt x="82" y="398"/>
                    </a:lnTo>
                    <a:lnTo>
                      <a:pt x="101" y="394"/>
                    </a:lnTo>
                    <a:lnTo>
                      <a:pt x="134" y="394"/>
                    </a:lnTo>
                    <a:lnTo>
                      <a:pt x="192" y="398"/>
                    </a:lnTo>
                    <a:lnTo>
                      <a:pt x="216" y="398"/>
                    </a:lnTo>
                    <a:lnTo>
                      <a:pt x="211" y="389"/>
                    </a:lnTo>
                    <a:lnTo>
                      <a:pt x="187" y="374"/>
                    </a:lnTo>
                    <a:lnTo>
                      <a:pt x="154" y="355"/>
                    </a:lnTo>
                    <a:lnTo>
                      <a:pt x="115" y="336"/>
                    </a:lnTo>
                    <a:lnTo>
                      <a:pt x="77" y="317"/>
                    </a:lnTo>
                    <a:lnTo>
                      <a:pt x="53" y="298"/>
                    </a:lnTo>
                    <a:lnTo>
                      <a:pt x="43" y="283"/>
                    </a:lnTo>
                    <a:lnTo>
                      <a:pt x="29" y="274"/>
                    </a:lnTo>
                    <a:lnTo>
                      <a:pt x="15" y="259"/>
                    </a:lnTo>
                    <a:lnTo>
                      <a:pt x="5" y="254"/>
                    </a:lnTo>
                    <a:lnTo>
                      <a:pt x="0" y="245"/>
                    </a:lnTo>
                    <a:lnTo>
                      <a:pt x="0" y="245"/>
                    </a:lnTo>
                    <a:lnTo>
                      <a:pt x="5" y="245"/>
                    </a:lnTo>
                    <a:lnTo>
                      <a:pt x="24" y="254"/>
                    </a:lnTo>
                    <a:lnTo>
                      <a:pt x="53" y="269"/>
                    </a:lnTo>
                    <a:lnTo>
                      <a:pt x="82" y="283"/>
                    </a:lnTo>
                    <a:lnTo>
                      <a:pt x="110" y="302"/>
                    </a:lnTo>
                    <a:lnTo>
                      <a:pt x="134" y="312"/>
                    </a:lnTo>
                    <a:lnTo>
                      <a:pt x="144" y="317"/>
                    </a:lnTo>
                    <a:lnTo>
                      <a:pt x="154" y="322"/>
                    </a:lnTo>
                    <a:lnTo>
                      <a:pt x="163" y="317"/>
                    </a:lnTo>
                    <a:lnTo>
                      <a:pt x="168" y="317"/>
                    </a:lnTo>
                    <a:lnTo>
                      <a:pt x="168" y="307"/>
                    </a:lnTo>
                    <a:lnTo>
                      <a:pt x="168" y="298"/>
                    </a:lnTo>
                    <a:lnTo>
                      <a:pt x="163" y="283"/>
                    </a:lnTo>
                    <a:lnTo>
                      <a:pt x="158" y="264"/>
                    </a:lnTo>
                    <a:lnTo>
                      <a:pt x="154" y="250"/>
                    </a:lnTo>
                    <a:lnTo>
                      <a:pt x="149" y="235"/>
                    </a:lnTo>
                    <a:lnTo>
                      <a:pt x="149" y="221"/>
                    </a:lnTo>
                    <a:lnTo>
                      <a:pt x="144" y="211"/>
                    </a:lnTo>
                    <a:lnTo>
                      <a:pt x="144" y="197"/>
                    </a:lnTo>
                    <a:lnTo>
                      <a:pt x="139" y="182"/>
                    </a:lnTo>
                    <a:lnTo>
                      <a:pt x="134" y="173"/>
                    </a:lnTo>
                    <a:lnTo>
                      <a:pt x="130" y="163"/>
                    </a:lnTo>
                    <a:lnTo>
                      <a:pt x="120" y="154"/>
                    </a:lnTo>
                    <a:lnTo>
                      <a:pt x="115" y="144"/>
                    </a:lnTo>
                    <a:lnTo>
                      <a:pt x="106" y="139"/>
                    </a:lnTo>
                    <a:lnTo>
                      <a:pt x="101" y="130"/>
                    </a:lnTo>
                    <a:lnTo>
                      <a:pt x="96" y="125"/>
                    </a:lnTo>
                    <a:lnTo>
                      <a:pt x="91" y="115"/>
                    </a:lnTo>
                    <a:lnTo>
                      <a:pt x="86" y="111"/>
                    </a:lnTo>
                    <a:lnTo>
                      <a:pt x="77" y="101"/>
                    </a:lnTo>
                    <a:lnTo>
                      <a:pt x="58" y="87"/>
                    </a:lnTo>
                    <a:lnTo>
                      <a:pt x="43" y="72"/>
                    </a:lnTo>
                    <a:lnTo>
                      <a:pt x="34" y="63"/>
                    </a:lnTo>
                    <a:lnTo>
                      <a:pt x="29" y="58"/>
                    </a:lnTo>
                    <a:lnTo>
                      <a:pt x="29" y="53"/>
                    </a:lnTo>
                    <a:lnTo>
                      <a:pt x="34" y="58"/>
                    </a:lnTo>
                    <a:lnTo>
                      <a:pt x="43" y="67"/>
                    </a:lnTo>
                    <a:lnTo>
                      <a:pt x="62" y="82"/>
                    </a:lnTo>
                    <a:lnTo>
                      <a:pt x="72" y="91"/>
                    </a:lnTo>
                    <a:lnTo>
                      <a:pt x="86" y="106"/>
                    </a:lnTo>
                    <a:lnTo>
                      <a:pt x="101" y="125"/>
                    </a:lnTo>
                    <a:lnTo>
                      <a:pt x="115" y="144"/>
                    </a:lnTo>
                    <a:lnTo>
                      <a:pt x="130" y="168"/>
                    </a:lnTo>
                    <a:lnTo>
                      <a:pt x="144" y="187"/>
                    </a:lnTo>
                    <a:lnTo>
                      <a:pt x="154" y="202"/>
                    </a:lnTo>
                    <a:lnTo>
                      <a:pt x="158" y="211"/>
                    </a:lnTo>
                    <a:lnTo>
                      <a:pt x="158" y="211"/>
                    </a:lnTo>
                    <a:lnTo>
                      <a:pt x="163" y="202"/>
                    </a:lnTo>
                    <a:lnTo>
                      <a:pt x="168" y="182"/>
                    </a:lnTo>
                    <a:lnTo>
                      <a:pt x="173" y="163"/>
                    </a:lnTo>
                    <a:lnTo>
                      <a:pt x="173" y="139"/>
                    </a:lnTo>
                    <a:lnTo>
                      <a:pt x="178" y="120"/>
                    </a:lnTo>
                    <a:lnTo>
                      <a:pt x="178" y="101"/>
                    </a:lnTo>
                    <a:lnTo>
                      <a:pt x="178" y="87"/>
                    </a:lnTo>
                    <a:lnTo>
                      <a:pt x="173" y="77"/>
                    </a:lnTo>
                    <a:lnTo>
                      <a:pt x="173" y="67"/>
                    </a:lnTo>
                    <a:lnTo>
                      <a:pt x="168" y="63"/>
                    </a:lnTo>
                    <a:lnTo>
                      <a:pt x="168" y="53"/>
                    </a:lnTo>
                    <a:lnTo>
                      <a:pt x="163" y="43"/>
                    </a:lnTo>
                    <a:lnTo>
                      <a:pt x="163" y="34"/>
                    </a:lnTo>
                    <a:lnTo>
                      <a:pt x="163" y="24"/>
                    </a:lnTo>
                    <a:lnTo>
                      <a:pt x="163" y="15"/>
                    </a:lnTo>
                    <a:lnTo>
                      <a:pt x="163" y="5"/>
                    </a:lnTo>
                    <a:lnTo>
                      <a:pt x="163" y="0"/>
                    </a:lnTo>
                    <a:lnTo>
                      <a:pt x="168" y="5"/>
                    </a:lnTo>
                    <a:lnTo>
                      <a:pt x="168" y="15"/>
                    </a:lnTo>
                    <a:lnTo>
                      <a:pt x="173" y="29"/>
                    </a:lnTo>
                    <a:lnTo>
                      <a:pt x="178" y="48"/>
                    </a:lnTo>
                    <a:lnTo>
                      <a:pt x="182" y="67"/>
                    </a:lnTo>
                    <a:lnTo>
                      <a:pt x="187" y="91"/>
                    </a:lnTo>
                    <a:lnTo>
                      <a:pt x="187" y="106"/>
                    </a:lnTo>
                    <a:lnTo>
                      <a:pt x="182" y="120"/>
                    </a:lnTo>
                    <a:lnTo>
                      <a:pt x="178" y="139"/>
                    </a:lnTo>
                    <a:lnTo>
                      <a:pt x="168" y="154"/>
                    </a:lnTo>
                    <a:lnTo>
                      <a:pt x="163" y="168"/>
                    </a:lnTo>
                    <a:lnTo>
                      <a:pt x="158" y="182"/>
                    </a:lnTo>
                    <a:lnTo>
                      <a:pt x="158" y="187"/>
                    </a:lnTo>
                    <a:lnTo>
                      <a:pt x="168" y="187"/>
                    </a:lnTo>
                    <a:lnTo>
                      <a:pt x="173" y="178"/>
                    </a:lnTo>
                    <a:lnTo>
                      <a:pt x="178" y="173"/>
                    </a:lnTo>
                    <a:lnTo>
                      <a:pt x="178" y="168"/>
                    </a:lnTo>
                    <a:lnTo>
                      <a:pt x="178" y="168"/>
                    </a:lnTo>
                    <a:lnTo>
                      <a:pt x="178" y="168"/>
                    </a:lnTo>
                    <a:lnTo>
                      <a:pt x="173" y="173"/>
                    </a:lnTo>
                    <a:lnTo>
                      <a:pt x="173" y="178"/>
                    </a:lnTo>
                    <a:lnTo>
                      <a:pt x="173" y="187"/>
                    </a:lnTo>
                    <a:lnTo>
                      <a:pt x="168" y="197"/>
                    </a:lnTo>
                    <a:lnTo>
                      <a:pt x="163" y="206"/>
                    </a:lnTo>
                    <a:lnTo>
                      <a:pt x="163" y="211"/>
                    </a:lnTo>
                    <a:lnTo>
                      <a:pt x="158" y="221"/>
                    </a:lnTo>
                    <a:lnTo>
                      <a:pt x="158" y="226"/>
                    </a:lnTo>
                    <a:lnTo>
                      <a:pt x="158" y="230"/>
                    </a:lnTo>
                    <a:lnTo>
                      <a:pt x="158" y="235"/>
                    </a:lnTo>
                    <a:lnTo>
                      <a:pt x="158" y="240"/>
                    </a:lnTo>
                    <a:lnTo>
                      <a:pt x="163" y="245"/>
                    </a:lnTo>
                    <a:lnTo>
                      <a:pt x="163" y="245"/>
                    </a:lnTo>
                    <a:lnTo>
                      <a:pt x="163" y="250"/>
                    </a:lnTo>
                    <a:lnTo>
                      <a:pt x="163" y="254"/>
                    </a:lnTo>
                    <a:lnTo>
                      <a:pt x="163" y="259"/>
                    </a:lnTo>
                    <a:lnTo>
                      <a:pt x="158" y="259"/>
                    </a:lnTo>
                    <a:lnTo>
                      <a:pt x="158" y="264"/>
                    </a:lnTo>
                    <a:lnTo>
                      <a:pt x="158" y="264"/>
                    </a:lnTo>
                    <a:lnTo>
                      <a:pt x="158" y="264"/>
                    </a:lnTo>
                    <a:lnTo>
                      <a:pt x="158" y="264"/>
                    </a:lnTo>
                    <a:lnTo>
                      <a:pt x="163" y="269"/>
                    </a:lnTo>
                    <a:lnTo>
                      <a:pt x="168" y="269"/>
                    </a:lnTo>
                    <a:lnTo>
                      <a:pt x="173" y="274"/>
                    </a:lnTo>
                    <a:lnTo>
                      <a:pt x="173" y="278"/>
                    </a:lnTo>
                    <a:lnTo>
                      <a:pt x="178" y="283"/>
                    </a:lnTo>
                    <a:lnTo>
                      <a:pt x="182" y="288"/>
                    </a:lnTo>
                    <a:lnTo>
                      <a:pt x="182" y="288"/>
                    </a:lnTo>
                    <a:lnTo>
                      <a:pt x="182" y="293"/>
                    </a:lnTo>
                    <a:lnTo>
                      <a:pt x="178" y="298"/>
                    </a:lnTo>
                    <a:lnTo>
                      <a:pt x="178" y="302"/>
                    </a:lnTo>
                    <a:lnTo>
                      <a:pt x="178" y="307"/>
                    </a:lnTo>
                    <a:lnTo>
                      <a:pt x="173" y="312"/>
                    </a:lnTo>
                    <a:lnTo>
                      <a:pt x="173" y="317"/>
                    </a:lnTo>
                    <a:lnTo>
                      <a:pt x="178" y="322"/>
                    </a:lnTo>
                    <a:lnTo>
                      <a:pt x="178" y="326"/>
                    </a:lnTo>
                    <a:lnTo>
                      <a:pt x="182" y="331"/>
                    </a:lnTo>
                    <a:lnTo>
                      <a:pt x="182" y="341"/>
                    </a:lnTo>
                    <a:lnTo>
                      <a:pt x="187" y="346"/>
                    </a:lnTo>
                    <a:lnTo>
                      <a:pt x="192" y="350"/>
                    </a:lnTo>
                    <a:lnTo>
                      <a:pt x="197" y="355"/>
                    </a:lnTo>
                    <a:lnTo>
                      <a:pt x="202" y="360"/>
                    </a:lnTo>
                    <a:lnTo>
                      <a:pt x="202" y="370"/>
                    </a:lnTo>
                    <a:lnTo>
                      <a:pt x="206" y="374"/>
                    </a:lnTo>
                    <a:lnTo>
                      <a:pt x="211" y="384"/>
                    </a:lnTo>
                    <a:lnTo>
                      <a:pt x="211" y="394"/>
                    </a:lnTo>
                    <a:lnTo>
                      <a:pt x="216" y="398"/>
                    </a:lnTo>
                    <a:lnTo>
                      <a:pt x="216" y="408"/>
                    </a:lnTo>
                    <a:lnTo>
                      <a:pt x="221" y="418"/>
                    </a:lnTo>
                    <a:lnTo>
                      <a:pt x="221" y="422"/>
                    </a:lnTo>
                    <a:lnTo>
                      <a:pt x="221" y="427"/>
                    </a:lnTo>
                    <a:lnTo>
                      <a:pt x="221" y="432"/>
                    </a:lnTo>
                    <a:lnTo>
                      <a:pt x="226" y="442"/>
                    </a:lnTo>
                    <a:lnTo>
                      <a:pt x="230" y="451"/>
                    </a:lnTo>
                    <a:lnTo>
                      <a:pt x="235" y="465"/>
                    </a:lnTo>
                    <a:lnTo>
                      <a:pt x="245" y="475"/>
                    </a:lnTo>
                    <a:lnTo>
                      <a:pt x="250" y="485"/>
                    </a:lnTo>
                    <a:lnTo>
                      <a:pt x="250" y="489"/>
                    </a:lnTo>
                    <a:lnTo>
                      <a:pt x="254" y="494"/>
                    </a:lnTo>
                    <a:close/>
                  </a:path>
                </a:pathLst>
              </a:custGeom>
              <a:solidFill>
                <a:srgbClr val="3F6A8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06" name="Freeform 382"/>
              <p:cNvSpPr>
                <a:spLocks/>
              </p:cNvSpPr>
              <p:nvPr/>
            </p:nvSpPr>
            <p:spPr bwMode="auto">
              <a:xfrm>
                <a:off x="1695" y="10209"/>
                <a:ext cx="178" cy="354"/>
              </a:xfrm>
              <a:custGeom>
                <a:avLst/>
                <a:gdLst/>
                <a:ahLst/>
                <a:cxnLst>
                  <a:cxn ang="0">
                    <a:pos x="163" y="354"/>
                  </a:cxn>
                  <a:cxn ang="0">
                    <a:pos x="125" y="326"/>
                  </a:cxn>
                  <a:cxn ang="0">
                    <a:pos x="125" y="326"/>
                  </a:cxn>
                  <a:cxn ang="0">
                    <a:pos x="125" y="321"/>
                  </a:cxn>
                  <a:cxn ang="0">
                    <a:pos x="125" y="316"/>
                  </a:cxn>
                  <a:cxn ang="0">
                    <a:pos x="120" y="311"/>
                  </a:cxn>
                  <a:cxn ang="0">
                    <a:pos x="115" y="302"/>
                  </a:cxn>
                  <a:cxn ang="0">
                    <a:pos x="111" y="287"/>
                  </a:cxn>
                  <a:cxn ang="0">
                    <a:pos x="106" y="273"/>
                  </a:cxn>
                  <a:cxn ang="0">
                    <a:pos x="96" y="259"/>
                  </a:cxn>
                  <a:cxn ang="0">
                    <a:pos x="91" y="244"/>
                  </a:cxn>
                  <a:cxn ang="0">
                    <a:pos x="82" y="230"/>
                  </a:cxn>
                  <a:cxn ang="0">
                    <a:pos x="72" y="220"/>
                  </a:cxn>
                  <a:cxn ang="0">
                    <a:pos x="67" y="215"/>
                  </a:cxn>
                  <a:cxn ang="0">
                    <a:pos x="63" y="206"/>
                  </a:cxn>
                  <a:cxn ang="0">
                    <a:pos x="58" y="201"/>
                  </a:cxn>
                  <a:cxn ang="0">
                    <a:pos x="53" y="191"/>
                  </a:cxn>
                  <a:cxn ang="0">
                    <a:pos x="48" y="182"/>
                  </a:cxn>
                  <a:cxn ang="0">
                    <a:pos x="48" y="172"/>
                  </a:cxn>
                  <a:cxn ang="0">
                    <a:pos x="48" y="158"/>
                  </a:cxn>
                  <a:cxn ang="0">
                    <a:pos x="48" y="139"/>
                  </a:cxn>
                  <a:cxn ang="0">
                    <a:pos x="48" y="119"/>
                  </a:cxn>
                  <a:cxn ang="0">
                    <a:pos x="43" y="100"/>
                  </a:cxn>
                  <a:cxn ang="0">
                    <a:pos x="39" y="76"/>
                  </a:cxn>
                  <a:cxn ang="0">
                    <a:pos x="29" y="52"/>
                  </a:cxn>
                  <a:cxn ang="0">
                    <a:pos x="10" y="28"/>
                  </a:cxn>
                  <a:cxn ang="0">
                    <a:pos x="0" y="9"/>
                  </a:cxn>
                  <a:cxn ang="0">
                    <a:pos x="0" y="0"/>
                  </a:cxn>
                  <a:cxn ang="0">
                    <a:pos x="10" y="0"/>
                  </a:cxn>
                  <a:cxn ang="0">
                    <a:pos x="24" y="9"/>
                  </a:cxn>
                  <a:cxn ang="0">
                    <a:pos x="43" y="24"/>
                  </a:cxn>
                  <a:cxn ang="0">
                    <a:pos x="63" y="43"/>
                  </a:cxn>
                  <a:cxn ang="0">
                    <a:pos x="77" y="62"/>
                  </a:cxn>
                  <a:cxn ang="0">
                    <a:pos x="91" y="76"/>
                  </a:cxn>
                  <a:cxn ang="0">
                    <a:pos x="96" y="95"/>
                  </a:cxn>
                  <a:cxn ang="0">
                    <a:pos x="101" y="119"/>
                  </a:cxn>
                  <a:cxn ang="0">
                    <a:pos x="106" y="143"/>
                  </a:cxn>
                  <a:cxn ang="0">
                    <a:pos x="115" y="163"/>
                  </a:cxn>
                  <a:cxn ang="0">
                    <a:pos x="120" y="182"/>
                  </a:cxn>
                  <a:cxn ang="0">
                    <a:pos x="125" y="196"/>
                  </a:cxn>
                  <a:cxn ang="0">
                    <a:pos x="130" y="211"/>
                  </a:cxn>
                  <a:cxn ang="0">
                    <a:pos x="139" y="215"/>
                  </a:cxn>
                  <a:cxn ang="0">
                    <a:pos x="144" y="215"/>
                  </a:cxn>
                  <a:cxn ang="0">
                    <a:pos x="154" y="225"/>
                  </a:cxn>
                  <a:cxn ang="0">
                    <a:pos x="163" y="235"/>
                  </a:cxn>
                  <a:cxn ang="0">
                    <a:pos x="168" y="249"/>
                  </a:cxn>
                  <a:cxn ang="0">
                    <a:pos x="173" y="259"/>
                  </a:cxn>
                  <a:cxn ang="0">
                    <a:pos x="178" y="273"/>
                  </a:cxn>
                  <a:cxn ang="0">
                    <a:pos x="178" y="283"/>
                  </a:cxn>
                  <a:cxn ang="0">
                    <a:pos x="178" y="292"/>
                  </a:cxn>
                  <a:cxn ang="0">
                    <a:pos x="173" y="302"/>
                  </a:cxn>
                  <a:cxn ang="0">
                    <a:pos x="173" y="311"/>
                  </a:cxn>
                  <a:cxn ang="0">
                    <a:pos x="168" y="321"/>
                  </a:cxn>
                  <a:cxn ang="0">
                    <a:pos x="168" y="330"/>
                  </a:cxn>
                  <a:cxn ang="0">
                    <a:pos x="163" y="335"/>
                  </a:cxn>
                  <a:cxn ang="0">
                    <a:pos x="163" y="345"/>
                  </a:cxn>
                  <a:cxn ang="0">
                    <a:pos x="163" y="350"/>
                  </a:cxn>
                  <a:cxn ang="0">
                    <a:pos x="163" y="354"/>
                  </a:cxn>
                </a:cxnLst>
                <a:rect l="0" t="0" r="r" b="b"/>
                <a:pathLst>
                  <a:path w="178" h="354">
                    <a:moveTo>
                      <a:pt x="163" y="354"/>
                    </a:moveTo>
                    <a:lnTo>
                      <a:pt x="125" y="326"/>
                    </a:lnTo>
                    <a:lnTo>
                      <a:pt x="125" y="326"/>
                    </a:lnTo>
                    <a:lnTo>
                      <a:pt x="125" y="321"/>
                    </a:lnTo>
                    <a:lnTo>
                      <a:pt x="125" y="316"/>
                    </a:lnTo>
                    <a:lnTo>
                      <a:pt x="120" y="311"/>
                    </a:lnTo>
                    <a:lnTo>
                      <a:pt x="115" y="302"/>
                    </a:lnTo>
                    <a:lnTo>
                      <a:pt x="111" y="287"/>
                    </a:lnTo>
                    <a:lnTo>
                      <a:pt x="106" y="273"/>
                    </a:lnTo>
                    <a:lnTo>
                      <a:pt x="96" y="259"/>
                    </a:lnTo>
                    <a:lnTo>
                      <a:pt x="91" y="244"/>
                    </a:lnTo>
                    <a:lnTo>
                      <a:pt x="82" y="230"/>
                    </a:lnTo>
                    <a:lnTo>
                      <a:pt x="72" y="220"/>
                    </a:lnTo>
                    <a:lnTo>
                      <a:pt x="67" y="215"/>
                    </a:lnTo>
                    <a:lnTo>
                      <a:pt x="63" y="206"/>
                    </a:lnTo>
                    <a:lnTo>
                      <a:pt x="58" y="201"/>
                    </a:lnTo>
                    <a:lnTo>
                      <a:pt x="53" y="191"/>
                    </a:lnTo>
                    <a:lnTo>
                      <a:pt x="48" y="182"/>
                    </a:lnTo>
                    <a:lnTo>
                      <a:pt x="48" y="172"/>
                    </a:lnTo>
                    <a:lnTo>
                      <a:pt x="48" y="158"/>
                    </a:lnTo>
                    <a:lnTo>
                      <a:pt x="48" y="139"/>
                    </a:lnTo>
                    <a:lnTo>
                      <a:pt x="48" y="119"/>
                    </a:lnTo>
                    <a:lnTo>
                      <a:pt x="43" y="100"/>
                    </a:lnTo>
                    <a:lnTo>
                      <a:pt x="39" y="76"/>
                    </a:lnTo>
                    <a:lnTo>
                      <a:pt x="29" y="52"/>
                    </a:lnTo>
                    <a:lnTo>
                      <a:pt x="10" y="28"/>
                    </a:lnTo>
                    <a:lnTo>
                      <a:pt x="0" y="9"/>
                    </a:lnTo>
                    <a:lnTo>
                      <a:pt x="0" y="0"/>
                    </a:lnTo>
                    <a:lnTo>
                      <a:pt x="10" y="0"/>
                    </a:lnTo>
                    <a:lnTo>
                      <a:pt x="24" y="9"/>
                    </a:lnTo>
                    <a:lnTo>
                      <a:pt x="43" y="24"/>
                    </a:lnTo>
                    <a:lnTo>
                      <a:pt x="63" y="43"/>
                    </a:lnTo>
                    <a:lnTo>
                      <a:pt x="77" y="62"/>
                    </a:lnTo>
                    <a:lnTo>
                      <a:pt x="91" y="76"/>
                    </a:lnTo>
                    <a:lnTo>
                      <a:pt x="96" y="95"/>
                    </a:lnTo>
                    <a:lnTo>
                      <a:pt x="101" y="119"/>
                    </a:lnTo>
                    <a:lnTo>
                      <a:pt x="106" y="143"/>
                    </a:lnTo>
                    <a:lnTo>
                      <a:pt x="115" y="163"/>
                    </a:lnTo>
                    <a:lnTo>
                      <a:pt x="120" y="182"/>
                    </a:lnTo>
                    <a:lnTo>
                      <a:pt x="125" y="196"/>
                    </a:lnTo>
                    <a:lnTo>
                      <a:pt x="130" y="211"/>
                    </a:lnTo>
                    <a:lnTo>
                      <a:pt x="139" y="215"/>
                    </a:lnTo>
                    <a:lnTo>
                      <a:pt x="144" y="215"/>
                    </a:lnTo>
                    <a:lnTo>
                      <a:pt x="154" y="225"/>
                    </a:lnTo>
                    <a:lnTo>
                      <a:pt x="163" y="235"/>
                    </a:lnTo>
                    <a:lnTo>
                      <a:pt x="168" y="249"/>
                    </a:lnTo>
                    <a:lnTo>
                      <a:pt x="173" y="259"/>
                    </a:lnTo>
                    <a:lnTo>
                      <a:pt x="178" y="273"/>
                    </a:lnTo>
                    <a:lnTo>
                      <a:pt x="178" y="283"/>
                    </a:lnTo>
                    <a:lnTo>
                      <a:pt x="178" y="292"/>
                    </a:lnTo>
                    <a:lnTo>
                      <a:pt x="173" y="302"/>
                    </a:lnTo>
                    <a:lnTo>
                      <a:pt x="173" y="311"/>
                    </a:lnTo>
                    <a:lnTo>
                      <a:pt x="168" y="321"/>
                    </a:lnTo>
                    <a:lnTo>
                      <a:pt x="168" y="330"/>
                    </a:lnTo>
                    <a:lnTo>
                      <a:pt x="163" y="335"/>
                    </a:lnTo>
                    <a:lnTo>
                      <a:pt x="163" y="345"/>
                    </a:lnTo>
                    <a:lnTo>
                      <a:pt x="163" y="350"/>
                    </a:lnTo>
                    <a:lnTo>
                      <a:pt x="163" y="354"/>
                    </a:lnTo>
                    <a:close/>
                  </a:path>
                </a:pathLst>
              </a:custGeom>
              <a:solidFill>
                <a:srgbClr val="467D9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07" name="Freeform 383"/>
              <p:cNvSpPr>
                <a:spLocks/>
              </p:cNvSpPr>
              <p:nvPr/>
            </p:nvSpPr>
            <p:spPr bwMode="auto">
              <a:xfrm>
                <a:off x="1259" y="10209"/>
                <a:ext cx="551" cy="316"/>
              </a:xfrm>
              <a:custGeom>
                <a:avLst/>
                <a:gdLst/>
                <a:ahLst/>
                <a:cxnLst>
                  <a:cxn ang="0">
                    <a:pos x="316" y="33"/>
                  </a:cxn>
                  <a:cxn ang="0">
                    <a:pos x="278" y="62"/>
                  </a:cxn>
                  <a:cxn ang="0">
                    <a:pos x="211" y="105"/>
                  </a:cxn>
                  <a:cxn ang="0">
                    <a:pos x="124" y="153"/>
                  </a:cxn>
                  <a:cxn ang="0">
                    <a:pos x="38" y="191"/>
                  </a:cxn>
                  <a:cxn ang="0">
                    <a:pos x="5" y="225"/>
                  </a:cxn>
                  <a:cxn ang="0">
                    <a:pos x="0" y="249"/>
                  </a:cxn>
                  <a:cxn ang="0">
                    <a:pos x="9" y="263"/>
                  </a:cxn>
                  <a:cxn ang="0">
                    <a:pos x="29" y="278"/>
                  </a:cxn>
                  <a:cxn ang="0">
                    <a:pos x="67" y="283"/>
                  </a:cxn>
                  <a:cxn ang="0">
                    <a:pos x="115" y="273"/>
                  </a:cxn>
                  <a:cxn ang="0">
                    <a:pos x="206" y="249"/>
                  </a:cxn>
                  <a:cxn ang="0">
                    <a:pos x="302" y="239"/>
                  </a:cxn>
                  <a:cxn ang="0">
                    <a:pos x="374" y="249"/>
                  </a:cxn>
                  <a:cxn ang="0">
                    <a:pos x="427" y="268"/>
                  </a:cxn>
                  <a:cxn ang="0">
                    <a:pos x="475" y="287"/>
                  </a:cxn>
                  <a:cxn ang="0">
                    <a:pos x="518" y="306"/>
                  </a:cxn>
                  <a:cxn ang="0">
                    <a:pos x="542" y="316"/>
                  </a:cxn>
                  <a:cxn ang="0">
                    <a:pos x="551" y="306"/>
                  </a:cxn>
                  <a:cxn ang="0">
                    <a:pos x="537" y="273"/>
                  </a:cxn>
                  <a:cxn ang="0">
                    <a:pos x="523" y="244"/>
                  </a:cxn>
                  <a:cxn ang="0">
                    <a:pos x="508" y="220"/>
                  </a:cxn>
                  <a:cxn ang="0">
                    <a:pos x="489" y="201"/>
                  </a:cxn>
                  <a:cxn ang="0">
                    <a:pos x="465" y="182"/>
                  </a:cxn>
                  <a:cxn ang="0">
                    <a:pos x="427" y="158"/>
                  </a:cxn>
                  <a:cxn ang="0">
                    <a:pos x="393" y="124"/>
                  </a:cxn>
                  <a:cxn ang="0">
                    <a:pos x="379" y="110"/>
                  </a:cxn>
                  <a:cxn ang="0">
                    <a:pos x="384" y="105"/>
                  </a:cxn>
                  <a:cxn ang="0">
                    <a:pos x="407" y="110"/>
                  </a:cxn>
                  <a:cxn ang="0">
                    <a:pos x="431" y="119"/>
                  </a:cxn>
                  <a:cxn ang="0">
                    <a:pos x="451" y="129"/>
                  </a:cxn>
                  <a:cxn ang="0">
                    <a:pos x="455" y="124"/>
                  </a:cxn>
                  <a:cxn ang="0">
                    <a:pos x="451" y="95"/>
                  </a:cxn>
                  <a:cxn ang="0">
                    <a:pos x="436" y="67"/>
                  </a:cxn>
                  <a:cxn ang="0">
                    <a:pos x="417" y="43"/>
                  </a:cxn>
                  <a:cxn ang="0">
                    <a:pos x="393" y="19"/>
                  </a:cxn>
                  <a:cxn ang="0">
                    <a:pos x="369" y="0"/>
                  </a:cxn>
                  <a:cxn ang="0">
                    <a:pos x="345" y="0"/>
                  </a:cxn>
                  <a:cxn ang="0">
                    <a:pos x="331" y="4"/>
                  </a:cxn>
                  <a:cxn ang="0">
                    <a:pos x="321" y="24"/>
                  </a:cxn>
                </a:cxnLst>
                <a:rect l="0" t="0" r="r" b="b"/>
                <a:pathLst>
                  <a:path w="551" h="316">
                    <a:moveTo>
                      <a:pt x="321" y="33"/>
                    </a:moveTo>
                    <a:lnTo>
                      <a:pt x="316" y="33"/>
                    </a:lnTo>
                    <a:lnTo>
                      <a:pt x="302" y="47"/>
                    </a:lnTo>
                    <a:lnTo>
                      <a:pt x="278" y="62"/>
                    </a:lnTo>
                    <a:lnTo>
                      <a:pt x="249" y="81"/>
                    </a:lnTo>
                    <a:lnTo>
                      <a:pt x="211" y="105"/>
                    </a:lnTo>
                    <a:lnTo>
                      <a:pt x="168" y="129"/>
                    </a:lnTo>
                    <a:lnTo>
                      <a:pt x="124" y="153"/>
                    </a:lnTo>
                    <a:lnTo>
                      <a:pt x="72" y="172"/>
                    </a:lnTo>
                    <a:lnTo>
                      <a:pt x="38" y="191"/>
                    </a:lnTo>
                    <a:lnTo>
                      <a:pt x="14" y="215"/>
                    </a:lnTo>
                    <a:lnTo>
                      <a:pt x="5" y="225"/>
                    </a:lnTo>
                    <a:lnTo>
                      <a:pt x="0" y="235"/>
                    </a:lnTo>
                    <a:lnTo>
                      <a:pt x="0" y="249"/>
                    </a:lnTo>
                    <a:lnTo>
                      <a:pt x="5" y="259"/>
                    </a:lnTo>
                    <a:lnTo>
                      <a:pt x="9" y="263"/>
                    </a:lnTo>
                    <a:lnTo>
                      <a:pt x="19" y="273"/>
                    </a:lnTo>
                    <a:lnTo>
                      <a:pt x="29" y="278"/>
                    </a:lnTo>
                    <a:lnTo>
                      <a:pt x="48" y="283"/>
                    </a:lnTo>
                    <a:lnTo>
                      <a:pt x="67" y="283"/>
                    </a:lnTo>
                    <a:lnTo>
                      <a:pt x="91" y="278"/>
                    </a:lnTo>
                    <a:lnTo>
                      <a:pt x="115" y="273"/>
                    </a:lnTo>
                    <a:lnTo>
                      <a:pt x="148" y="268"/>
                    </a:lnTo>
                    <a:lnTo>
                      <a:pt x="206" y="249"/>
                    </a:lnTo>
                    <a:lnTo>
                      <a:pt x="259" y="244"/>
                    </a:lnTo>
                    <a:lnTo>
                      <a:pt x="302" y="239"/>
                    </a:lnTo>
                    <a:lnTo>
                      <a:pt x="340" y="239"/>
                    </a:lnTo>
                    <a:lnTo>
                      <a:pt x="374" y="249"/>
                    </a:lnTo>
                    <a:lnTo>
                      <a:pt x="403" y="259"/>
                    </a:lnTo>
                    <a:lnTo>
                      <a:pt x="427" y="268"/>
                    </a:lnTo>
                    <a:lnTo>
                      <a:pt x="451" y="278"/>
                    </a:lnTo>
                    <a:lnTo>
                      <a:pt x="475" y="287"/>
                    </a:lnTo>
                    <a:lnTo>
                      <a:pt x="499" y="297"/>
                    </a:lnTo>
                    <a:lnTo>
                      <a:pt x="518" y="306"/>
                    </a:lnTo>
                    <a:lnTo>
                      <a:pt x="532" y="311"/>
                    </a:lnTo>
                    <a:lnTo>
                      <a:pt x="542" y="316"/>
                    </a:lnTo>
                    <a:lnTo>
                      <a:pt x="547" y="311"/>
                    </a:lnTo>
                    <a:lnTo>
                      <a:pt x="551" y="306"/>
                    </a:lnTo>
                    <a:lnTo>
                      <a:pt x="547" y="292"/>
                    </a:lnTo>
                    <a:lnTo>
                      <a:pt x="537" y="273"/>
                    </a:lnTo>
                    <a:lnTo>
                      <a:pt x="532" y="259"/>
                    </a:lnTo>
                    <a:lnTo>
                      <a:pt x="523" y="244"/>
                    </a:lnTo>
                    <a:lnTo>
                      <a:pt x="513" y="235"/>
                    </a:lnTo>
                    <a:lnTo>
                      <a:pt x="508" y="220"/>
                    </a:lnTo>
                    <a:lnTo>
                      <a:pt x="499" y="211"/>
                    </a:lnTo>
                    <a:lnTo>
                      <a:pt x="489" y="201"/>
                    </a:lnTo>
                    <a:lnTo>
                      <a:pt x="479" y="196"/>
                    </a:lnTo>
                    <a:lnTo>
                      <a:pt x="465" y="182"/>
                    </a:lnTo>
                    <a:lnTo>
                      <a:pt x="446" y="172"/>
                    </a:lnTo>
                    <a:lnTo>
                      <a:pt x="427" y="158"/>
                    </a:lnTo>
                    <a:lnTo>
                      <a:pt x="407" y="139"/>
                    </a:lnTo>
                    <a:lnTo>
                      <a:pt x="393" y="124"/>
                    </a:lnTo>
                    <a:lnTo>
                      <a:pt x="384" y="115"/>
                    </a:lnTo>
                    <a:lnTo>
                      <a:pt x="379" y="110"/>
                    </a:lnTo>
                    <a:lnTo>
                      <a:pt x="379" y="110"/>
                    </a:lnTo>
                    <a:lnTo>
                      <a:pt x="384" y="105"/>
                    </a:lnTo>
                    <a:lnTo>
                      <a:pt x="388" y="105"/>
                    </a:lnTo>
                    <a:lnTo>
                      <a:pt x="407" y="110"/>
                    </a:lnTo>
                    <a:lnTo>
                      <a:pt x="422" y="115"/>
                    </a:lnTo>
                    <a:lnTo>
                      <a:pt x="431" y="119"/>
                    </a:lnTo>
                    <a:lnTo>
                      <a:pt x="441" y="124"/>
                    </a:lnTo>
                    <a:lnTo>
                      <a:pt x="451" y="129"/>
                    </a:lnTo>
                    <a:lnTo>
                      <a:pt x="455" y="129"/>
                    </a:lnTo>
                    <a:lnTo>
                      <a:pt x="455" y="124"/>
                    </a:lnTo>
                    <a:lnTo>
                      <a:pt x="455" y="110"/>
                    </a:lnTo>
                    <a:lnTo>
                      <a:pt x="451" y="95"/>
                    </a:lnTo>
                    <a:lnTo>
                      <a:pt x="446" y="81"/>
                    </a:lnTo>
                    <a:lnTo>
                      <a:pt x="436" y="67"/>
                    </a:lnTo>
                    <a:lnTo>
                      <a:pt x="427" y="52"/>
                    </a:lnTo>
                    <a:lnTo>
                      <a:pt x="417" y="43"/>
                    </a:lnTo>
                    <a:lnTo>
                      <a:pt x="407" y="28"/>
                    </a:lnTo>
                    <a:lnTo>
                      <a:pt x="393" y="19"/>
                    </a:lnTo>
                    <a:lnTo>
                      <a:pt x="379" y="9"/>
                    </a:lnTo>
                    <a:lnTo>
                      <a:pt x="369" y="0"/>
                    </a:lnTo>
                    <a:lnTo>
                      <a:pt x="355" y="0"/>
                    </a:lnTo>
                    <a:lnTo>
                      <a:pt x="345" y="0"/>
                    </a:lnTo>
                    <a:lnTo>
                      <a:pt x="340" y="0"/>
                    </a:lnTo>
                    <a:lnTo>
                      <a:pt x="331" y="4"/>
                    </a:lnTo>
                    <a:lnTo>
                      <a:pt x="326" y="14"/>
                    </a:lnTo>
                    <a:lnTo>
                      <a:pt x="321" y="24"/>
                    </a:lnTo>
                    <a:lnTo>
                      <a:pt x="321" y="33"/>
                    </a:lnTo>
                    <a:close/>
                  </a:path>
                </a:pathLst>
              </a:custGeom>
              <a:solidFill>
                <a:srgbClr val="467D9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08" name="Freeform 384"/>
              <p:cNvSpPr>
                <a:spLocks/>
              </p:cNvSpPr>
              <p:nvPr/>
            </p:nvSpPr>
            <p:spPr bwMode="auto">
              <a:xfrm>
                <a:off x="1503" y="10602"/>
                <a:ext cx="413" cy="149"/>
              </a:xfrm>
              <a:custGeom>
                <a:avLst/>
                <a:gdLst/>
                <a:ahLst/>
                <a:cxnLst>
                  <a:cxn ang="0">
                    <a:pos x="375" y="0"/>
                  </a:cxn>
                  <a:cxn ang="0">
                    <a:pos x="375" y="0"/>
                  </a:cxn>
                  <a:cxn ang="0">
                    <a:pos x="375" y="0"/>
                  </a:cxn>
                  <a:cxn ang="0">
                    <a:pos x="370" y="5"/>
                  </a:cxn>
                  <a:cxn ang="0">
                    <a:pos x="365" y="9"/>
                  </a:cxn>
                  <a:cxn ang="0">
                    <a:pos x="360" y="19"/>
                  </a:cxn>
                  <a:cxn ang="0">
                    <a:pos x="351" y="24"/>
                  </a:cxn>
                  <a:cxn ang="0">
                    <a:pos x="331" y="33"/>
                  </a:cxn>
                  <a:cxn ang="0">
                    <a:pos x="312" y="43"/>
                  </a:cxn>
                  <a:cxn ang="0">
                    <a:pos x="288" y="53"/>
                  </a:cxn>
                  <a:cxn ang="0">
                    <a:pos x="259" y="57"/>
                  </a:cxn>
                  <a:cxn ang="0">
                    <a:pos x="231" y="67"/>
                  </a:cxn>
                  <a:cxn ang="0">
                    <a:pos x="202" y="72"/>
                  </a:cxn>
                  <a:cxn ang="0">
                    <a:pos x="173" y="77"/>
                  </a:cxn>
                  <a:cxn ang="0">
                    <a:pos x="144" y="86"/>
                  </a:cxn>
                  <a:cxn ang="0">
                    <a:pos x="125" y="91"/>
                  </a:cxn>
                  <a:cxn ang="0">
                    <a:pos x="111" y="96"/>
                  </a:cxn>
                  <a:cxn ang="0">
                    <a:pos x="92" y="96"/>
                  </a:cxn>
                  <a:cxn ang="0">
                    <a:pos x="68" y="101"/>
                  </a:cxn>
                  <a:cxn ang="0">
                    <a:pos x="44" y="101"/>
                  </a:cxn>
                  <a:cxn ang="0">
                    <a:pos x="24" y="105"/>
                  </a:cxn>
                  <a:cxn ang="0">
                    <a:pos x="5" y="110"/>
                  </a:cxn>
                  <a:cxn ang="0">
                    <a:pos x="0" y="115"/>
                  </a:cxn>
                  <a:cxn ang="0">
                    <a:pos x="10" y="120"/>
                  </a:cxn>
                  <a:cxn ang="0">
                    <a:pos x="39" y="129"/>
                  </a:cxn>
                  <a:cxn ang="0">
                    <a:pos x="77" y="139"/>
                  </a:cxn>
                  <a:cxn ang="0">
                    <a:pos x="120" y="144"/>
                  </a:cxn>
                  <a:cxn ang="0">
                    <a:pos x="163" y="149"/>
                  </a:cxn>
                  <a:cxn ang="0">
                    <a:pos x="207" y="149"/>
                  </a:cxn>
                  <a:cxn ang="0">
                    <a:pos x="245" y="149"/>
                  </a:cxn>
                  <a:cxn ang="0">
                    <a:pos x="288" y="144"/>
                  </a:cxn>
                  <a:cxn ang="0">
                    <a:pos x="327" y="139"/>
                  </a:cxn>
                  <a:cxn ang="0">
                    <a:pos x="360" y="129"/>
                  </a:cxn>
                  <a:cxn ang="0">
                    <a:pos x="384" y="120"/>
                  </a:cxn>
                  <a:cxn ang="0">
                    <a:pos x="403" y="110"/>
                  </a:cxn>
                  <a:cxn ang="0">
                    <a:pos x="408" y="101"/>
                  </a:cxn>
                  <a:cxn ang="0">
                    <a:pos x="413" y="86"/>
                  </a:cxn>
                  <a:cxn ang="0">
                    <a:pos x="413" y="77"/>
                  </a:cxn>
                  <a:cxn ang="0">
                    <a:pos x="413" y="67"/>
                  </a:cxn>
                  <a:cxn ang="0">
                    <a:pos x="408" y="62"/>
                  </a:cxn>
                  <a:cxn ang="0">
                    <a:pos x="408" y="62"/>
                  </a:cxn>
                  <a:cxn ang="0">
                    <a:pos x="408" y="57"/>
                  </a:cxn>
                  <a:cxn ang="0">
                    <a:pos x="408" y="53"/>
                  </a:cxn>
                  <a:cxn ang="0">
                    <a:pos x="403" y="43"/>
                  </a:cxn>
                  <a:cxn ang="0">
                    <a:pos x="399" y="29"/>
                  </a:cxn>
                  <a:cxn ang="0">
                    <a:pos x="394" y="19"/>
                  </a:cxn>
                  <a:cxn ang="0">
                    <a:pos x="384" y="5"/>
                  </a:cxn>
                  <a:cxn ang="0">
                    <a:pos x="379" y="0"/>
                  </a:cxn>
                  <a:cxn ang="0">
                    <a:pos x="375" y="0"/>
                  </a:cxn>
                </a:cxnLst>
                <a:rect l="0" t="0" r="r" b="b"/>
                <a:pathLst>
                  <a:path w="413" h="149">
                    <a:moveTo>
                      <a:pt x="375" y="0"/>
                    </a:moveTo>
                    <a:lnTo>
                      <a:pt x="375" y="0"/>
                    </a:lnTo>
                    <a:lnTo>
                      <a:pt x="375" y="0"/>
                    </a:lnTo>
                    <a:lnTo>
                      <a:pt x="370" y="5"/>
                    </a:lnTo>
                    <a:lnTo>
                      <a:pt x="365" y="9"/>
                    </a:lnTo>
                    <a:lnTo>
                      <a:pt x="360" y="19"/>
                    </a:lnTo>
                    <a:lnTo>
                      <a:pt x="351" y="24"/>
                    </a:lnTo>
                    <a:lnTo>
                      <a:pt x="331" y="33"/>
                    </a:lnTo>
                    <a:lnTo>
                      <a:pt x="312" y="43"/>
                    </a:lnTo>
                    <a:lnTo>
                      <a:pt x="288" y="53"/>
                    </a:lnTo>
                    <a:lnTo>
                      <a:pt x="259" y="57"/>
                    </a:lnTo>
                    <a:lnTo>
                      <a:pt x="231" y="67"/>
                    </a:lnTo>
                    <a:lnTo>
                      <a:pt x="202" y="72"/>
                    </a:lnTo>
                    <a:lnTo>
                      <a:pt x="173" y="77"/>
                    </a:lnTo>
                    <a:lnTo>
                      <a:pt x="144" y="86"/>
                    </a:lnTo>
                    <a:lnTo>
                      <a:pt x="125" y="91"/>
                    </a:lnTo>
                    <a:lnTo>
                      <a:pt x="111" y="96"/>
                    </a:lnTo>
                    <a:lnTo>
                      <a:pt x="92" y="96"/>
                    </a:lnTo>
                    <a:lnTo>
                      <a:pt x="68" y="101"/>
                    </a:lnTo>
                    <a:lnTo>
                      <a:pt x="44" y="101"/>
                    </a:lnTo>
                    <a:lnTo>
                      <a:pt x="24" y="105"/>
                    </a:lnTo>
                    <a:lnTo>
                      <a:pt x="5" y="110"/>
                    </a:lnTo>
                    <a:lnTo>
                      <a:pt x="0" y="115"/>
                    </a:lnTo>
                    <a:lnTo>
                      <a:pt x="10" y="120"/>
                    </a:lnTo>
                    <a:lnTo>
                      <a:pt x="39" y="129"/>
                    </a:lnTo>
                    <a:lnTo>
                      <a:pt x="77" y="139"/>
                    </a:lnTo>
                    <a:lnTo>
                      <a:pt x="120" y="144"/>
                    </a:lnTo>
                    <a:lnTo>
                      <a:pt x="163" y="149"/>
                    </a:lnTo>
                    <a:lnTo>
                      <a:pt x="207" y="149"/>
                    </a:lnTo>
                    <a:lnTo>
                      <a:pt x="245" y="149"/>
                    </a:lnTo>
                    <a:lnTo>
                      <a:pt x="288" y="144"/>
                    </a:lnTo>
                    <a:lnTo>
                      <a:pt x="327" y="139"/>
                    </a:lnTo>
                    <a:lnTo>
                      <a:pt x="360" y="129"/>
                    </a:lnTo>
                    <a:lnTo>
                      <a:pt x="384" y="120"/>
                    </a:lnTo>
                    <a:lnTo>
                      <a:pt x="403" y="110"/>
                    </a:lnTo>
                    <a:lnTo>
                      <a:pt x="408" y="101"/>
                    </a:lnTo>
                    <a:lnTo>
                      <a:pt x="413" y="86"/>
                    </a:lnTo>
                    <a:lnTo>
                      <a:pt x="413" y="77"/>
                    </a:lnTo>
                    <a:lnTo>
                      <a:pt x="413" y="67"/>
                    </a:lnTo>
                    <a:lnTo>
                      <a:pt x="408" y="62"/>
                    </a:lnTo>
                    <a:lnTo>
                      <a:pt x="408" y="62"/>
                    </a:lnTo>
                    <a:lnTo>
                      <a:pt x="408" y="57"/>
                    </a:lnTo>
                    <a:lnTo>
                      <a:pt x="408" y="53"/>
                    </a:lnTo>
                    <a:lnTo>
                      <a:pt x="403" y="43"/>
                    </a:lnTo>
                    <a:lnTo>
                      <a:pt x="399" y="29"/>
                    </a:lnTo>
                    <a:lnTo>
                      <a:pt x="394" y="19"/>
                    </a:lnTo>
                    <a:lnTo>
                      <a:pt x="384" y="5"/>
                    </a:lnTo>
                    <a:lnTo>
                      <a:pt x="379" y="0"/>
                    </a:lnTo>
                    <a:lnTo>
                      <a:pt x="375" y="0"/>
                    </a:lnTo>
                    <a:close/>
                  </a:path>
                </a:pathLst>
              </a:custGeom>
              <a:solidFill>
                <a:srgbClr val="467D9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09" name="Freeform 385"/>
              <p:cNvSpPr>
                <a:spLocks/>
              </p:cNvSpPr>
              <p:nvPr/>
            </p:nvSpPr>
            <p:spPr bwMode="auto">
              <a:xfrm>
                <a:off x="1331" y="10492"/>
                <a:ext cx="422" cy="119"/>
              </a:xfrm>
              <a:custGeom>
                <a:avLst/>
                <a:gdLst/>
                <a:ahLst/>
                <a:cxnLst>
                  <a:cxn ang="0">
                    <a:pos x="14" y="95"/>
                  </a:cxn>
                  <a:cxn ang="0">
                    <a:pos x="9" y="81"/>
                  </a:cxn>
                  <a:cxn ang="0">
                    <a:pos x="0" y="67"/>
                  </a:cxn>
                  <a:cxn ang="0">
                    <a:pos x="0" y="47"/>
                  </a:cxn>
                  <a:cxn ang="0">
                    <a:pos x="5" y="33"/>
                  </a:cxn>
                  <a:cxn ang="0">
                    <a:pos x="9" y="19"/>
                  </a:cxn>
                  <a:cxn ang="0">
                    <a:pos x="24" y="4"/>
                  </a:cxn>
                  <a:cxn ang="0">
                    <a:pos x="48" y="0"/>
                  </a:cxn>
                  <a:cxn ang="0">
                    <a:pos x="76" y="0"/>
                  </a:cxn>
                  <a:cxn ang="0">
                    <a:pos x="110" y="4"/>
                  </a:cxn>
                  <a:cxn ang="0">
                    <a:pos x="148" y="9"/>
                  </a:cxn>
                  <a:cxn ang="0">
                    <a:pos x="192" y="14"/>
                  </a:cxn>
                  <a:cxn ang="0">
                    <a:pos x="230" y="14"/>
                  </a:cxn>
                  <a:cxn ang="0">
                    <a:pos x="273" y="19"/>
                  </a:cxn>
                  <a:cxn ang="0">
                    <a:pos x="307" y="19"/>
                  </a:cxn>
                  <a:cxn ang="0">
                    <a:pos x="340" y="19"/>
                  </a:cxn>
                  <a:cxn ang="0">
                    <a:pos x="369" y="19"/>
                  </a:cxn>
                  <a:cxn ang="0">
                    <a:pos x="388" y="23"/>
                  </a:cxn>
                  <a:cxn ang="0">
                    <a:pos x="407" y="23"/>
                  </a:cxn>
                  <a:cxn ang="0">
                    <a:pos x="417" y="28"/>
                  </a:cxn>
                  <a:cxn ang="0">
                    <a:pos x="422" y="33"/>
                  </a:cxn>
                  <a:cxn ang="0">
                    <a:pos x="422" y="38"/>
                  </a:cxn>
                  <a:cxn ang="0">
                    <a:pos x="412" y="47"/>
                  </a:cxn>
                  <a:cxn ang="0">
                    <a:pos x="393" y="57"/>
                  </a:cxn>
                  <a:cxn ang="0">
                    <a:pos x="364" y="67"/>
                  </a:cxn>
                  <a:cxn ang="0">
                    <a:pos x="331" y="81"/>
                  </a:cxn>
                  <a:cxn ang="0">
                    <a:pos x="297" y="95"/>
                  </a:cxn>
                  <a:cxn ang="0">
                    <a:pos x="259" y="105"/>
                  </a:cxn>
                  <a:cxn ang="0">
                    <a:pos x="220" y="110"/>
                  </a:cxn>
                  <a:cxn ang="0">
                    <a:pos x="182" y="119"/>
                  </a:cxn>
                  <a:cxn ang="0">
                    <a:pos x="148" y="119"/>
                  </a:cxn>
                  <a:cxn ang="0">
                    <a:pos x="120" y="119"/>
                  </a:cxn>
                  <a:cxn ang="0">
                    <a:pos x="91" y="119"/>
                  </a:cxn>
                  <a:cxn ang="0">
                    <a:pos x="67" y="115"/>
                  </a:cxn>
                  <a:cxn ang="0">
                    <a:pos x="52" y="110"/>
                  </a:cxn>
                  <a:cxn ang="0">
                    <a:pos x="38" y="105"/>
                  </a:cxn>
                  <a:cxn ang="0">
                    <a:pos x="28" y="100"/>
                  </a:cxn>
                  <a:cxn ang="0">
                    <a:pos x="24" y="100"/>
                  </a:cxn>
                  <a:cxn ang="0">
                    <a:pos x="19" y="95"/>
                  </a:cxn>
                  <a:cxn ang="0">
                    <a:pos x="14" y="95"/>
                  </a:cxn>
                  <a:cxn ang="0">
                    <a:pos x="14" y="95"/>
                  </a:cxn>
                </a:cxnLst>
                <a:rect l="0" t="0" r="r" b="b"/>
                <a:pathLst>
                  <a:path w="422" h="119">
                    <a:moveTo>
                      <a:pt x="14" y="95"/>
                    </a:moveTo>
                    <a:lnTo>
                      <a:pt x="9" y="81"/>
                    </a:lnTo>
                    <a:lnTo>
                      <a:pt x="0" y="67"/>
                    </a:lnTo>
                    <a:lnTo>
                      <a:pt x="0" y="47"/>
                    </a:lnTo>
                    <a:lnTo>
                      <a:pt x="5" y="33"/>
                    </a:lnTo>
                    <a:lnTo>
                      <a:pt x="9" y="19"/>
                    </a:lnTo>
                    <a:lnTo>
                      <a:pt x="24" y="4"/>
                    </a:lnTo>
                    <a:lnTo>
                      <a:pt x="48" y="0"/>
                    </a:lnTo>
                    <a:lnTo>
                      <a:pt x="76" y="0"/>
                    </a:lnTo>
                    <a:lnTo>
                      <a:pt x="110" y="4"/>
                    </a:lnTo>
                    <a:lnTo>
                      <a:pt x="148" y="9"/>
                    </a:lnTo>
                    <a:lnTo>
                      <a:pt x="192" y="14"/>
                    </a:lnTo>
                    <a:lnTo>
                      <a:pt x="230" y="14"/>
                    </a:lnTo>
                    <a:lnTo>
                      <a:pt x="273" y="19"/>
                    </a:lnTo>
                    <a:lnTo>
                      <a:pt x="307" y="19"/>
                    </a:lnTo>
                    <a:lnTo>
                      <a:pt x="340" y="19"/>
                    </a:lnTo>
                    <a:lnTo>
                      <a:pt x="369" y="19"/>
                    </a:lnTo>
                    <a:lnTo>
                      <a:pt x="388" y="23"/>
                    </a:lnTo>
                    <a:lnTo>
                      <a:pt x="407" y="23"/>
                    </a:lnTo>
                    <a:lnTo>
                      <a:pt x="417" y="28"/>
                    </a:lnTo>
                    <a:lnTo>
                      <a:pt x="422" y="33"/>
                    </a:lnTo>
                    <a:lnTo>
                      <a:pt x="422" y="38"/>
                    </a:lnTo>
                    <a:lnTo>
                      <a:pt x="412" y="47"/>
                    </a:lnTo>
                    <a:lnTo>
                      <a:pt x="393" y="57"/>
                    </a:lnTo>
                    <a:lnTo>
                      <a:pt x="364" y="67"/>
                    </a:lnTo>
                    <a:lnTo>
                      <a:pt x="331" y="81"/>
                    </a:lnTo>
                    <a:lnTo>
                      <a:pt x="297" y="95"/>
                    </a:lnTo>
                    <a:lnTo>
                      <a:pt x="259" y="105"/>
                    </a:lnTo>
                    <a:lnTo>
                      <a:pt x="220" y="110"/>
                    </a:lnTo>
                    <a:lnTo>
                      <a:pt x="182" y="119"/>
                    </a:lnTo>
                    <a:lnTo>
                      <a:pt x="148" y="119"/>
                    </a:lnTo>
                    <a:lnTo>
                      <a:pt x="120" y="119"/>
                    </a:lnTo>
                    <a:lnTo>
                      <a:pt x="91" y="119"/>
                    </a:lnTo>
                    <a:lnTo>
                      <a:pt x="67" y="115"/>
                    </a:lnTo>
                    <a:lnTo>
                      <a:pt x="52" y="110"/>
                    </a:lnTo>
                    <a:lnTo>
                      <a:pt x="38" y="105"/>
                    </a:lnTo>
                    <a:lnTo>
                      <a:pt x="28" y="100"/>
                    </a:lnTo>
                    <a:lnTo>
                      <a:pt x="24" y="100"/>
                    </a:lnTo>
                    <a:lnTo>
                      <a:pt x="19" y="95"/>
                    </a:lnTo>
                    <a:lnTo>
                      <a:pt x="14" y="95"/>
                    </a:lnTo>
                    <a:lnTo>
                      <a:pt x="14" y="95"/>
                    </a:lnTo>
                    <a:close/>
                  </a:path>
                </a:pathLst>
              </a:custGeom>
              <a:solidFill>
                <a:srgbClr val="467D9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10" name="Freeform 386"/>
              <p:cNvSpPr>
                <a:spLocks/>
              </p:cNvSpPr>
              <p:nvPr/>
            </p:nvSpPr>
            <p:spPr bwMode="auto">
              <a:xfrm>
                <a:off x="1527" y="10544"/>
                <a:ext cx="336" cy="149"/>
              </a:xfrm>
              <a:custGeom>
                <a:avLst/>
                <a:gdLst/>
                <a:ahLst/>
                <a:cxnLst>
                  <a:cxn ang="0">
                    <a:pos x="10" y="125"/>
                  </a:cxn>
                  <a:cxn ang="0">
                    <a:pos x="20" y="125"/>
                  </a:cxn>
                  <a:cxn ang="0">
                    <a:pos x="34" y="115"/>
                  </a:cxn>
                  <a:cxn ang="0">
                    <a:pos x="53" y="101"/>
                  </a:cxn>
                  <a:cxn ang="0">
                    <a:pos x="82" y="82"/>
                  </a:cxn>
                  <a:cxn ang="0">
                    <a:pos x="111" y="63"/>
                  </a:cxn>
                  <a:cxn ang="0">
                    <a:pos x="144" y="48"/>
                  </a:cxn>
                  <a:cxn ang="0">
                    <a:pos x="178" y="29"/>
                  </a:cxn>
                  <a:cxn ang="0">
                    <a:pos x="207" y="19"/>
                  </a:cxn>
                  <a:cxn ang="0">
                    <a:pos x="235" y="10"/>
                  </a:cxn>
                  <a:cxn ang="0">
                    <a:pos x="255" y="5"/>
                  </a:cxn>
                  <a:cxn ang="0">
                    <a:pos x="274" y="0"/>
                  </a:cxn>
                  <a:cxn ang="0">
                    <a:pos x="288" y="0"/>
                  </a:cxn>
                  <a:cxn ang="0">
                    <a:pos x="298" y="0"/>
                  </a:cxn>
                  <a:cxn ang="0">
                    <a:pos x="307" y="5"/>
                  </a:cxn>
                  <a:cxn ang="0">
                    <a:pos x="317" y="10"/>
                  </a:cxn>
                  <a:cxn ang="0">
                    <a:pos x="327" y="19"/>
                  </a:cxn>
                  <a:cxn ang="0">
                    <a:pos x="331" y="34"/>
                  </a:cxn>
                  <a:cxn ang="0">
                    <a:pos x="336" y="43"/>
                  </a:cxn>
                  <a:cxn ang="0">
                    <a:pos x="336" y="53"/>
                  </a:cxn>
                  <a:cxn ang="0">
                    <a:pos x="331" y="58"/>
                  </a:cxn>
                  <a:cxn ang="0">
                    <a:pos x="327" y="67"/>
                  </a:cxn>
                  <a:cxn ang="0">
                    <a:pos x="312" y="77"/>
                  </a:cxn>
                  <a:cxn ang="0">
                    <a:pos x="298" y="82"/>
                  </a:cxn>
                  <a:cxn ang="0">
                    <a:pos x="274" y="91"/>
                  </a:cxn>
                  <a:cxn ang="0">
                    <a:pos x="250" y="101"/>
                  </a:cxn>
                  <a:cxn ang="0">
                    <a:pos x="221" y="111"/>
                  </a:cxn>
                  <a:cxn ang="0">
                    <a:pos x="187" y="120"/>
                  </a:cxn>
                  <a:cxn ang="0">
                    <a:pos x="154" y="130"/>
                  </a:cxn>
                  <a:cxn ang="0">
                    <a:pos x="120" y="139"/>
                  </a:cxn>
                  <a:cxn ang="0">
                    <a:pos x="87" y="144"/>
                  </a:cxn>
                  <a:cxn ang="0">
                    <a:pos x="58" y="149"/>
                  </a:cxn>
                  <a:cxn ang="0">
                    <a:pos x="34" y="149"/>
                  </a:cxn>
                  <a:cxn ang="0">
                    <a:pos x="15" y="144"/>
                  </a:cxn>
                  <a:cxn ang="0">
                    <a:pos x="5" y="139"/>
                  </a:cxn>
                  <a:cxn ang="0">
                    <a:pos x="0" y="139"/>
                  </a:cxn>
                  <a:cxn ang="0">
                    <a:pos x="0" y="135"/>
                  </a:cxn>
                  <a:cxn ang="0">
                    <a:pos x="5" y="130"/>
                  </a:cxn>
                  <a:cxn ang="0">
                    <a:pos x="5" y="130"/>
                  </a:cxn>
                  <a:cxn ang="0">
                    <a:pos x="10" y="130"/>
                  </a:cxn>
                  <a:cxn ang="0">
                    <a:pos x="10" y="125"/>
                  </a:cxn>
                </a:cxnLst>
                <a:rect l="0" t="0" r="r" b="b"/>
                <a:pathLst>
                  <a:path w="336" h="149">
                    <a:moveTo>
                      <a:pt x="10" y="125"/>
                    </a:moveTo>
                    <a:lnTo>
                      <a:pt x="20" y="125"/>
                    </a:lnTo>
                    <a:lnTo>
                      <a:pt x="34" y="115"/>
                    </a:lnTo>
                    <a:lnTo>
                      <a:pt x="53" y="101"/>
                    </a:lnTo>
                    <a:lnTo>
                      <a:pt x="82" y="82"/>
                    </a:lnTo>
                    <a:lnTo>
                      <a:pt x="111" y="63"/>
                    </a:lnTo>
                    <a:lnTo>
                      <a:pt x="144" y="48"/>
                    </a:lnTo>
                    <a:lnTo>
                      <a:pt x="178" y="29"/>
                    </a:lnTo>
                    <a:lnTo>
                      <a:pt x="207" y="19"/>
                    </a:lnTo>
                    <a:lnTo>
                      <a:pt x="235" y="10"/>
                    </a:lnTo>
                    <a:lnTo>
                      <a:pt x="255" y="5"/>
                    </a:lnTo>
                    <a:lnTo>
                      <a:pt x="274" y="0"/>
                    </a:lnTo>
                    <a:lnTo>
                      <a:pt x="288" y="0"/>
                    </a:lnTo>
                    <a:lnTo>
                      <a:pt x="298" y="0"/>
                    </a:lnTo>
                    <a:lnTo>
                      <a:pt x="307" y="5"/>
                    </a:lnTo>
                    <a:lnTo>
                      <a:pt x="317" y="10"/>
                    </a:lnTo>
                    <a:lnTo>
                      <a:pt x="327" y="19"/>
                    </a:lnTo>
                    <a:lnTo>
                      <a:pt x="331" y="34"/>
                    </a:lnTo>
                    <a:lnTo>
                      <a:pt x="336" y="43"/>
                    </a:lnTo>
                    <a:lnTo>
                      <a:pt x="336" y="53"/>
                    </a:lnTo>
                    <a:lnTo>
                      <a:pt x="331" y="58"/>
                    </a:lnTo>
                    <a:lnTo>
                      <a:pt x="327" y="67"/>
                    </a:lnTo>
                    <a:lnTo>
                      <a:pt x="312" y="77"/>
                    </a:lnTo>
                    <a:lnTo>
                      <a:pt x="298" y="82"/>
                    </a:lnTo>
                    <a:lnTo>
                      <a:pt x="274" y="91"/>
                    </a:lnTo>
                    <a:lnTo>
                      <a:pt x="250" y="101"/>
                    </a:lnTo>
                    <a:lnTo>
                      <a:pt x="221" y="111"/>
                    </a:lnTo>
                    <a:lnTo>
                      <a:pt x="187" y="120"/>
                    </a:lnTo>
                    <a:lnTo>
                      <a:pt x="154" y="130"/>
                    </a:lnTo>
                    <a:lnTo>
                      <a:pt x="120" y="139"/>
                    </a:lnTo>
                    <a:lnTo>
                      <a:pt x="87" y="144"/>
                    </a:lnTo>
                    <a:lnTo>
                      <a:pt x="58" y="149"/>
                    </a:lnTo>
                    <a:lnTo>
                      <a:pt x="34" y="149"/>
                    </a:lnTo>
                    <a:lnTo>
                      <a:pt x="15" y="144"/>
                    </a:lnTo>
                    <a:lnTo>
                      <a:pt x="5" y="139"/>
                    </a:lnTo>
                    <a:lnTo>
                      <a:pt x="0" y="139"/>
                    </a:lnTo>
                    <a:lnTo>
                      <a:pt x="0" y="135"/>
                    </a:lnTo>
                    <a:lnTo>
                      <a:pt x="5" y="130"/>
                    </a:lnTo>
                    <a:lnTo>
                      <a:pt x="5" y="130"/>
                    </a:lnTo>
                    <a:lnTo>
                      <a:pt x="10" y="130"/>
                    </a:lnTo>
                    <a:lnTo>
                      <a:pt x="10" y="125"/>
                    </a:lnTo>
                    <a:close/>
                  </a:path>
                </a:pathLst>
              </a:custGeom>
              <a:solidFill>
                <a:srgbClr val="467D9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11" name="Freeform 387"/>
              <p:cNvSpPr>
                <a:spLocks/>
              </p:cNvSpPr>
              <p:nvPr/>
            </p:nvSpPr>
            <p:spPr bwMode="auto">
              <a:xfrm>
                <a:off x="822" y="10204"/>
                <a:ext cx="288" cy="187"/>
              </a:xfrm>
              <a:custGeom>
                <a:avLst/>
                <a:gdLst/>
                <a:ahLst/>
                <a:cxnLst>
                  <a:cxn ang="0">
                    <a:pos x="254" y="168"/>
                  </a:cxn>
                  <a:cxn ang="0">
                    <a:pos x="250" y="163"/>
                  </a:cxn>
                  <a:cxn ang="0">
                    <a:pos x="240" y="153"/>
                  </a:cxn>
                  <a:cxn ang="0">
                    <a:pos x="221" y="144"/>
                  </a:cxn>
                  <a:cxn ang="0">
                    <a:pos x="202" y="124"/>
                  </a:cxn>
                  <a:cxn ang="0">
                    <a:pos x="178" y="110"/>
                  </a:cxn>
                  <a:cxn ang="0">
                    <a:pos x="149" y="96"/>
                  </a:cxn>
                  <a:cxn ang="0">
                    <a:pos x="125" y="86"/>
                  </a:cxn>
                  <a:cxn ang="0">
                    <a:pos x="96" y="76"/>
                  </a:cxn>
                  <a:cxn ang="0">
                    <a:pos x="72" y="72"/>
                  </a:cxn>
                  <a:cxn ang="0">
                    <a:pos x="53" y="67"/>
                  </a:cxn>
                  <a:cxn ang="0">
                    <a:pos x="29" y="62"/>
                  </a:cxn>
                  <a:cxn ang="0">
                    <a:pos x="15" y="57"/>
                  </a:cxn>
                  <a:cxn ang="0">
                    <a:pos x="5" y="52"/>
                  </a:cxn>
                  <a:cxn ang="0">
                    <a:pos x="0" y="48"/>
                  </a:cxn>
                  <a:cxn ang="0">
                    <a:pos x="10" y="43"/>
                  </a:cxn>
                  <a:cxn ang="0">
                    <a:pos x="29" y="33"/>
                  </a:cxn>
                  <a:cxn ang="0">
                    <a:pos x="53" y="24"/>
                  </a:cxn>
                  <a:cxn ang="0">
                    <a:pos x="82" y="14"/>
                  </a:cxn>
                  <a:cxn ang="0">
                    <a:pos x="111" y="9"/>
                  </a:cxn>
                  <a:cxn ang="0">
                    <a:pos x="135" y="5"/>
                  </a:cxn>
                  <a:cxn ang="0">
                    <a:pos x="163" y="0"/>
                  </a:cxn>
                  <a:cxn ang="0">
                    <a:pos x="187" y="5"/>
                  </a:cxn>
                  <a:cxn ang="0">
                    <a:pos x="207" y="9"/>
                  </a:cxn>
                  <a:cxn ang="0">
                    <a:pos x="226" y="29"/>
                  </a:cxn>
                  <a:cxn ang="0">
                    <a:pos x="240" y="43"/>
                  </a:cxn>
                  <a:cxn ang="0">
                    <a:pos x="245" y="62"/>
                  </a:cxn>
                  <a:cxn ang="0">
                    <a:pos x="254" y="76"/>
                  </a:cxn>
                  <a:cxn ang="0">
                    <a:pos x="259" y="91"/>
                  </a:cxn>
                  <a:cxn ang="0">
                    <a:pos x="259" y="105"/>
                  </a:cxn>
                  <a:cxn ang="0">
                    <a:pos x="264" y="120"/>
                  </a:cxn>
                  <a:cxn ang="0">
                    <a:pos x="269" y="134"/>
                  </a:cxn>
                  <a:cxn ang="0">
                    <a:pos x="274" y="148"/>
                  </a:cxn>
                  <a:cxn ang="0">
                    <a:pos x="283" y="163"/>
                  </a:cxn>
                  <a:cxn ang="0">
                    <a:pos x="283" y="177"/>
                  </a:cxn>
                  <a:cxn ang="0">
                    <a:pos x="288" y="182"/>
                  </a:cxn>
                  <a:cxn ang="0">
                    <a:pos x="283" y="187"/>
                  </a:cxn>
                  <a:cxn ang="0">
                    <a:pos x="278" y="187"/>
                  </a:cxn>
                  <a:cxn ang="0">
                    <a:pos x="274" y="182"/>
                  </a:cxn>
                  <a:cxn ang="0">
                    <a:pos x="264" y="177"/>
                  </a:cxn>
                  <a:cxn ang="0">
                    <a:pos x="254" y="168"/>
                  </a:cxn>
                </a:cxnLst>
                <a:rect l="0" t="0" r="r" b="b"/>
                <a:pathLst>
                  <a:path w="288" h="187">
                    <a:moveTo>
                      <a:pt x="254" y="168"/>
                    </a:moveTo>
                    <a:lnTo>
                      <a:pt x="250" y="163"/>
                    </a:lnTo>
                    <a:lnTo>
                      <a:pt x="240" y="153"/>
                    </a:lnTo>
                    <a:lnTo>
                      <a:pt x="221" y="144"/>
                    </a:lnTo>
                    <a:lnTo>
                      <a:pt x="202" y="124"/>
                    </a:lnTo>
                    <a:lnTo>
                      <a:pt x="178" y="110"/>
                    </a:lnTo>
                    <a:lnTo>
                      <a:pt x="149" y="96"/>
                    </a:lnTo>
                    <a:lnTo>
                      <a:pt x="125" y="86"/>
                    </a:lnTo>
                    <a:lnTo>
                      <a:pt x="96" y="76"/>
                    </a:lnTo>
                    <a:lnTo>
                      <a:pt x="72" y="72"/>
                    </a:lnTo>
                    <a:lnTo>
                      <a:pt x="53" y="67"/>
                    </a:lnTo>
                    <a:lnTo>
                      <a:pt x="29" y="62"/>
                    </a:lnTo>
                    <a:lnTo>
                      <a:pt x="15" y="57"/>
                    </a:lnTo>
                    <a:lnTo>
                      <a:pt x="5" y="52"/>
                    </a:lnTo>
                    <a:lnTo>
                      <a:pt x="0" y="48"/>
                    </a:lnTo>
                    <a:lnTo>
                      <a:pt x="10" y="43"/>
                    </a:lnTo>
                    <a:lnTo>
                      <a:pt x="29" y="33"/>
                    </a:lnTo>
                    <a:lnTo>
                      <a:pt x="53" y="24"/>
                    </a:lnTo>
                    <a:lnTo>
                      <a:pt x="82" y="14"/>
                    </a:lnTo>
                    <a:lnTo>
                      <a:pt x="111" y="9"/>
                    </a:lnTo>
                    <a:lnTo>
                      <a:pt x="135" y="5"/>
                    </a:lnTo>
                    <a:lnTo>
                      <a:pt x="163" y="0"/>
                    </a:lnTo>
                    <a:lnTo>
                      <a:pt x="187" y="5"/>
                    </a:lnTo>
                    <a:lnTo>
                      <a:pt x="207" y="9"/>
                    </a:lnTo>
                    <a:lnTo>
                      <a:pt x="226" y="29"/>
                    </a:lnTo>
                    <a:lnTo>
                      <a:pt x="240" y="43"/>
                    </a:lnTo>
                    <a:lnTo>
                      <a:pt x="245" y="62"/>
                    </a:lnTo>
                    <a:lnTo>
                      <a:pt x="254" y="76"/>
                    </a:lnTo>
                    <a:lnTo>
                      <a:pt x="259" y="91"/>
                    </a:lnTo>
                    <a:lnTo>
                      <a:pt x="259" y="105"/>
                    </a:lnTo>
                    <a:lnTo>
                      <a:pt x="264" y="120"/>
                    </a:lnTo>
                    <a:lnTo>
                      <a:pt x="269" y="134"/>
                    </a:lnTo>
                    <a:lnTo>
                      <a:pt x="274" y="148"/>
                    </a:lnTo>
                    <a:lnTo>
                      <a:pt x="283" y="163"/>
                    </a:lnTo>
                    <a:lnTo>
                      <a:pt x="283" y="177"/>
                    </a:lnTo>
                    <a:lnTo>
                      <a:pt x="288" y="182"/>
                    </a:lnTo>
                    <a:lnTo>
                      <a:pt x="283" y="187"/>
                    </a:lnTo>
                    <a:lnTo>
                      <a:pt x="278" y="187"/>
                    </a:lnTo>
                    <a:lnTo>
                      <a:pt x="274" y="182"/>
                    </a:lnTo>
                    <a:lnTo>
                      <a:pt x="264" y="177"/>
                    </a:lnTo>
                    <a:lnTo>
                      <a:pt x="254" y="168"/>
                    </a:lnTo>
                    <a:close/>
                  </a:path>
                </a:pathLst>
              </a:custGeom>
              <a:solidFill>
                <a:srgbClr val="467D9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12" name="Freeform 388"/>
              <p:cNvSpPr>
                <a:spLocks/>
              </p:cNvSpPr>
              <p:nvPr/>
            </p:nvSpPr>
            <p:spPr bwMode="auto">
              <a:xfrm>
                <a:off x="1705" y="10223"/>
                <a:ext cx="163" cy="340"/>
              </a:xfrm>
              <a:custGeom>
                <a:avLst/>
                <a:gdLst/>
                <a:ahLst/>
                <a:cxnLst>
                  <a:cxn ang="0">
                    <a:pos x="120" y="206"/>
                  </a:cxn>
                  <a:cxn ang="0">
                    <a:pos x="129" y="211"/>
                  </a:cxn>
                  <a:cxn ang="0">
                    <a:pos x="134" y="221"/>
                  </a:cxn>
                  <a:cxn ang="0">
                    <a:pos x="144" y="230"/>
                  </a:cxn>
                  <a:cxn ang="0">
                    <a:pos x="149" y="240"/>
                  </a:cxn>
                  <a:cxn ang="0">
                    <a:pos x="158" y="254"/>
                  </a:cxn>
                  <a:cxn ang="0">
                    <a:pos x="163" y="269"/>
                  </a:cxn>
                  <a:cxn ang="0">
                    <a:pos x="163" y="278"/>
                  </a:cxn>
                  <a:cxn ang="0">
                    <a:pos x="163" y="288"/>
                  </a:cxn>
                  <a:cxn ang="0">
                    <a:pos x="163" y="297"/>
                  </a:cxn>
                  <a:cxn ang="0">
                    <a:pos x="158" y="302"/>
                  </a:cxn>
                  <a:cxn ang="0">
                    <a:pos x="158" y="312"/>
                  </a:cxn>
                  <a:cxn ang="0">
                    <a:pos x="158" y="316"/>
                  </a:cxn>
                  <a:cxn ang="0">
                    <a:pos x="153" y="326"/>
                  </a:cxn>
                  <a:cxn ang="0">
                    <a:pos x="153" y="331"/>
                  </a:cxn>
                  <a:cxn ang="0">
                    <a:pos x="153" y="336"/>
                  </a:cxn>
                  <a:cxn ang="0">
                    <a:pos x="153" y="340"/>
                  </a:cxn>
                  <a:cxn ang="0">
                    <a:pos x="115" y="312"/>
                  </a:cxn>
                  <a:cxn ang="0">
                    <a:pos x="115" y="312"/>
                  </a:cxn>
                  <a:cxn ang="0">
                    <a:pos x="115" y="307"/>
                  </a:cxn>
                  <a:cxn ang="0">
                    <a:pos x="115" y="302"/>
                  </a:cxn>
                  <a:cxn ang="0">
                    <a:pos x="110" y="297"/>
                  </a:cxn>
                  <a:cxn ang="0">
                    <a:pos x="105" y="288"/>
                  </a:cxn>
                  <a:cxn ang="0">
                    <a:pos x="101" y="273"/>
                  </a:cxn>
                  <a:cxn ang="0">
                    <a:pos x="96" y="259"/>
                  </a:cxn>
                  <a:cxn ang="0">
                    <a:pos x="86" y="245"/>
                  </a:cxn>
                  <a:cxn ang="0">
                    <a:pos x="81" y="230"/>
                  </a:cxn>
                  <a:cxn ang="0">
                    <a:pos x="72" y="216"/>
                  </a:cxn>
                  <a:cxn ang="0">
                    <a:pos x="62" y="206"/>
                  </a:cxn>
                  <a:cxn ang="0">
                    <a:pos x="57" y="201"/>
                  </a:cxn>
                  <a:cxn ang="0">
                    <a:pos x="53" y="192"/>
                  </a:cxn>
                  <a:cxn ang="0">
                    <a:pos x="48" y="187"/>
                  </a:cxn>
                  <a:cxn ang="0">
                    <a:pos x="43" y="177"/>
                  </a:cxn>
                  <a:cxn ang="0">
                    <a:pos x="38" y="168"/>
                  </a:cxn>
                  <a:cxn ang="0">
                    <a:pos x="38" y="158"/>
                  </a:cxn>
                  <a:cxn ang="0">
                    <a:pos x="38" y="144"/>
                  </a:cxn>
                  <a:cxn ang="0">
                    <a:pos x="38" y="129"/>
                  </a:cxn>
                  <a:cxn ang="0">
                    <a:pos x="38" y="110"/>
                  </a:cxn>
                  <a:cxn ang="0">
                    <a:pos x="33" y="96"/>
                  </a:cxn>
                  <a:cxn ang="0">
                    <a:pos x="29" y="77"/>
                  </a:cxn>
                  <a:cxn ang="0">
                    <a:pos x="24" y="53"/>
                  </a:cxn>
                  <a:cxn ang="0">
                    <a:pos x="9" y="33"/>
                  </a:cxn>
                  <a:cxn ang="0">
                    <a:pos x="0" y="10"/>
                  </a:cxn>
                  <a:cxn ang="0">
                    <a:pos x="0" y="0"/>
                  </a:cxn>
                  <a:cxn ang="0">
                    <a:pos x="9" y="0"/>
                  </a:cxn>
                  <a:cxn ang="0">
                    <a:pos x="24" y="10"/>
                  </a:cxn>
                  <a:cxn ang="0">
                    <a:pos x="38" y="24"/>
                  </a:cxn>
                  <a:cxn ang="0">
                    <a:pos x="53" y="43"/>
                  </a:cxn>
                  <a:cxn ang="0">
                    <a:pos x="67" y="62"/>
                  </a:cxn>
                  <a:cxn ang="0">
                    <a:pos x="77" y="81"/>
                  </a:cxn>
                  <a:cxn ang="0">
                    <a:pos x="81" y="101"/>
                  </a:cxn>
                  <a:cxn ang="0">
                    <a:pos x="86" y="120"/>
                  </a:cxn>
                  <a:cxn ang="0">
                    <a:pos x="91" y="139"/>
                  </a:cxn>
                  <a:cxn ang="0">
                    <a:pos x="96" y="158"/>
                  </a:cxn>
                  <a:cxn ang="0">
                    <a:pos x="101" y="177"/>
                  </a:cxn>
                  <a:cxn ang="0">
                    <a:pos x="105" y="192"/>
                  </a:cxn>
                  <a:cxn ang="0">
                    <a:pos x="115" y="201"/>
                  </a:cxn>
                  <a:cxn ang="0">
                    <a:pos x="120" y="206"/>
                  </a:cxn>
                </a:cxnLst>
                <a:rect l="0" t="0" r="r" b="b"/>
                <a:pathLst>
                  <a:path w="163" h="340">
                    <a:moveTo>
                      <a:pt x="120" y="206"/>
                    </a:moveTo>
                    <a:lnTo>
                      <a:pt x="129" y="211"/>
                    </a:lnTo>
                    <a:lnTo>
                      <a:pt x="134" y="221"/>
                    </a:lnTo>
                    <a:lnTo>
                      <a:pt x="144" y="230"/>
                    </a:lnTo>
                    <a:lnTo>
                      <a:pt x="149" y="240"/>
                    </a:lnTo>
                    <a:lnTo>
                      <a:pt x="158" y="254"/>
                    </a:lnTo>
                    <a:lnTo>
                      <a:pt x="163" y="269"/>
                    </a:lnTo>
                    <a:lnTo>
                      <a:pt x="163" y="278"/>
                    </a:lnTo>
                    <a:lnTo>
                      <a:pt x="163" y="288"/>
                    </a:lnTo>
                    <a:lnTo>
                      <a:pt x="163" y="297"/>
                    </a:lnTo>
                    <a:lnTo>
                      <a:pt x="158" y="302"/>
                    </a:lnTo>
                    <a:lnTo>
                      <a:pt x="158" y="312"/>
                    </a:lnTo>
                    <a:lnTo>
                      <a:pt x="158" y="316"/>
                    </a:lnTo>
                    <a:lnTo>
                      <a:pt x="153" y="326"/>
                    </a:lnTo>
                    <a:lnTo>
                      <a:pt x="153" y="331"/>
                    </a:lnTo>
                    <a:lnTo>
                      <a:pt x="153" y="336"/>
                    </a:lnTo>
                    <a:lnTo>
                      <a:pt x="153" y="340"/>
                    </a:lnTo>
                    <a:lnTo>
                      <a:pt x="115" y="312"/>
                    </a:lnTo>
                    <a:lnTo>
                      <a:pt x="115" y="312"/>
                    </a:lnTo>
                    <a:lnTo>
                      <a:pt x="115" y="307"/>
                    </a:lnTo>
                    <a:lnTo>
                      <a:pt x="115" y="302"/>
                    </a:lnTo>
                    <a:lnTo>
                      <a:pt x="110" y="297"/>
                    </a:lnTo>
                    <a:lnTo>
                      <a:pt x="105" y="288"/>
                    </a:lnTo>
                    <a:lnTo>
                      <a:pt x="101" y="273"/>
                    </a:lnTo>
                    <a:lnTo>
                      <a:pt x="96" y="259"/>
                    </a:lnTo>
                    <a:lnTo>
                      <a:pt x="86" y="245"/>
                    </a:lnTo>
                    <a:lnTo>
                      <a:pt x="81" y="230"/>
                    </a:lnTo>
                    <a:lnTo>
                      <a:pt x="72" y="216"/>
                    </a:lnTo>
                    <a:lnTo>
                      <a:pt x="62" y="206"/>
                    </a:lnTo>
                    <a:lnTo>
                      <a:pt x="57" y="201"/>
                    </a:lnTo>
                    <a:lnTo>
                      <a:pt x="53" y="192"/>
                    </a:lnTo>
                    <a:lnTo>
                      <a:pt x="48" y="187"/>
                    </a:lnTo>
                    <a:lnTo>
                      <a:pt x="43" y="177"/>
                    </a:lnTo>
                    <a:lnTo>
                      <a:pt x="38" y="168"/>
                    </a:lnTo>
                    <a:lnTo>
                      <a:pt x="38" y="158"/>
                    </a:lnTo>
                    <a:lnTo>
                      <a:pt x="38" y="144"/>
                    </a:lnTo>
                    <a:lnTo>
                      <a:pt x="38" y="129"/>
                    </a:lnTo>
                    <a:lnTo>
                      <a:pt x="38" y="110"/>
                    </a:lnTo>
                    <a:lnTo>
                      <a:pt x="33" y="96"/>
                    </a:lnTo>
                    <a:lnTo>
                      <a:pt x="29" y="77"/>
                    </a:lnTo>
                    <a:lnTo>
                      <a:pt x="24" y="53"/>
                    </a:lnTo>
                    <a:lnTo>
                      <a:pt x="9" y="33"/>
                    </a:lnTo>
                    <a:lnTo>
                      <a:pt x="0" y="10"/>
                    </a:lnTo>
                    <a:lnTo>
                      <a:pt x="0" y="0"/>
                    </a:lnTo>
                    <a:lnTo>
                      <a:pt x="9" y="0"/>
                    </a:lnTo>
                    <a:lnTo>
                      <a:pt x="24" y="10"/>
                    </a:lnTo>
                    <a:lnTo>
                      <a:pt x="38" y="24"/>
                    </a:lnTo>
                    <a:lnTo>
                      <a:pt x="53" y="43"/>
                    </a:lnTo>
                    <a:lnTo>
                      <a:pt x="67" y="62"/>
                    </a:lnTo>
                    <a:lnTo>
                      <a:pt x="77" y="81"/>
                    </a:lnTo>
                    <a:lnTo>
                      <a:pt x="81" y="101"/>
                    </a:lnTo>
                    <a:lnTo>
                      <a:pt x="86" y="120"/>
                    </a:lnTo>
                    <a:lnTo>
                      <a:pt x="91" y="139"/>
                    </a:lnTo>
                    <a:lnTo>
                      <a:pt x="96" y="158"/>
                    </a:lnTo>
                    <a:lnTo>
                      <a:pt x="101" y="177"/>
                    </a:lnTo>
                    <a:lnTo>
                      <a:pt x="105" y="192"/>
                    </a:lnTo>
                    <a:lnTo>
                      <a:pt x="115" y="201"/>
                    </a:lnTo>
                    <a:lnTo>
                      <a:pt x="120" y="206"/>
                    </a:lnTo>
                    <a:close/>
                  </a:path>
                </a:pathLst>
              </a:custGeom>
              <a:solidFill>
                <a:srgbClr val="44758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13" name="Freeform 389"/>
              <p:cNvSpPr>
                <a:spLocks/>
              </p:cNvSpPr>
              <p:nvPr/>
            </p:nvSpPr>
            <p:spPr bwMode="auto">
              <a:xfrm>
                <a:off x="1719" y="10242"/>
                <a:ext cx="149" cy="321"/>
              </a:xfrm>
              <a:custGeom>
                <a:avLst/>
                <a:gdLst/>
                <a:ahLst/>
                <a:cxnLst>
                  <a:cxn ang="0">
                    <a:pos x="101" y="197"/>
                  </a:cxn>
                  <a:cxn ang="0">
                    <a:pos x="106" y="202"/>
                  </a:cxn>
                  <a:cxn ang="0">
                    <a:pos x="115" y="206"/>
                  </a:cxn>
                  <a:cxn ang="0">
                    <a:pos x="120" y="221"/>
                  </a:cxn>
                  <a:cxn ang="0">
                    <a:pos x="130" y="230"/>
                  </a:cxn>
                  <a:cxn ang="0">
                    <a:pos x="135" y="245"/>
                  </a:cxn>
                  <a:cxn ang="0">
                    <a:pos x="139" y="254"/>
                  </a:cxn>
                  <a:cxn ang="0">
                    <a:pos x="144" y="269"/>
                  </a:cxn>
                  <a:cxn ang="0">
                    <a:pos x="149" y="278"/>
                  </a:cxn>
                  <a:cxn ang="0">
                    <a:pos x="144" y="283"/>
                  </a:cxn>
                  <a:cxn ang="0">
                    <a:pos x="144" y="288"/>
                  </a:cxn>
                  <a:cxn ang="0">
                    <a:pos x="144" y="297"/>
                  </a:cxn>
                  <a:cxn ang="0">
                    <a:pos x="139" y="302"/>
                  </a:cxn>
                  <a:cxn ang="0">
                    <a:pos x="139" y="307"/>
                  </a:cxn>
                  <a:cxn ang="0">
                    <a:pos x="139" y="312"/>
                  </a:cxn>
                  <a:cxn ang="0">
                    <a:pos x="139" y="317"/>
                  </a:cxn>
                  <a:cxn ang="0">
                    <a:pos x="139" y="321"/>
                  </a:cxn>
                  <a:cxn ang="0">
                    <a:pos x="101" y="293"/>
                  </a:cxn>
                  <a:cxn ang="0">
                    <a:pos x="101" y="293"/>
                  </a:cxn>
                  <a:cxn ang="0">
                    <a:pos x="101" y="288"/>
                  </a:cxn>
                  <a:cxn ang="0">
                    <a:pos x="101" y="283"/>
                  </a:cxn>
                  <a:cxn ang="0">
                    <a:pos x="96" y="278"/>
                  </a:cxn>
                  <a:cxn ang="0">
                    <a:pos x="91" y="269"/>
                  </a:cxn>
                  <a:cxn ang="0">
                    <a:pos x="87" y="254"/>
                  </a:cxn>
                  <a:cxn ang="0">
                    <a:pos x="82" y="240"/>
                  </a:cxn>
                  <a:cxn ang="0">
                    <a:pos x="72" y="226"/>
                  </a:cxn>
                  <a:cxn ang="0">
                    <a:pos x="67" y="211"/>
                  </a:cxn>
                  <a:cxn ang="0">
                    <a:pos x="58" y="197"/>
                  </a:cxn>
                  <a:cxn ang="0">
                    <a:pos x="48" y="187"/>
                  </a:cxn>
                  <a:cxn ang="0">
                    <a:pos x="43" y="182"/>
                  </a:cxn>
                  <a:cxn ang="0">
                    <a:pos x="39" y="173"/>
                  </a:cxn>
                  <a:cxn ang="0">
                    <a:pos x="34" y="168"/>
                  </a:cxn>
                  <a:cxn ang="0">
                    <a:pos x="29" y="158"/>
                  </a:cxn>
                  <a:cxn ang="0">
                    <a:pos x="24" y="149"/>
                  </a:cxn>
                  <a:cxn ang="0">
                    <a:pos x="24" y="139"/>
                  </a:cxn>
                  <a:cxn ang="0">
                    <a:pos x="24" y="125"/>
                  </a:cxn>
                  <a:cxn ang="0">
                    <a:pos x="24" y="115"/>
                  </a:cxn>
                  <a:cxn ang="0">
                    <a:pos x="24" y="101"/>
                  </a:cxn>
                  <a:cxn ang="0">
                    <a:pos x="24" y="82"/>
                  </a:cxn>
                  <a:cxn ang="0">
                    <a:pos x="19" y="67"/>
                  </a:cxn>
                  <a:cxn ang="0">
                    <a:pos x="15" y="48"/>
                  </a:cxn>
                  <a:cxn ang="0">
                    <a:pos x="5" y="29"/>
                  </a:cxn>
                  <a:cxn ang="0">
                    <a:pos x="0" y="10"/>
                  </a:cxn>
                  <a:cxn ang="0">
                    <a:pos x="0" y="0"/>
                  </a:cxn>
                  <a:cxn ang="0">
                    <a:pos x="5" y="0"/>
                  </a:cxn>
                  <a:cxn ang="0">
                    <a:pos x="15" y="5"/>
                  </a:cxn>
                  <a:cxn ang="0">
                    <a:pos x="24" y="19"/>
                  </a:cxn>
                  <a:cxn ang="0">
                    <a:pos x="39" y="38"/>
                  </a:cxn>
                  <a:cxn ang="0">
                    <a:pos x="48" y="58"/>
                  </a:cxn>
                  <a:cxn ang="0">
                    <a:pos x="53" y="77"/>
                  </a:cxn>
                  <a:cxn ang="0">
                    <a:pos x="63" y="96"/>
                  </a:cxn>
                  <a:cxn ang="0">
                    <a:pos x="67" y="115"/>
                  </a:cxn>
                  <a:cxn ang="0">
                    <a:pos x="72" y="134"/>
                  </a:cxn>
                  <a:cxn ang="0">
                    <a:pos x="77" y="154"/>
                  </a:cxn>
                  <a:cxn ang="0">
                    <a:pos x="82" y="168"/>
                  </a:cxn>
                  <a:cxn ang="0">
                    <a:pos x="87" y="182"/>
                  </a:cxn>
                  <a:cxn ang="0">
                    <a:pos x="91" y="192"/>
                  </a:cxn>
                  <a:cxn ang="0">
                    <a:pos x="101" y="197"/>
                  </a:cxn>
                </a:cxnLst>
                <a:rect l="0" t="0" r="r" b="b"/>
                <a:pathLst>
                  <a:path w="149" h="321">
                    <a:moveTo>
                      <a:pt x="101" y="197"/>
                    </a:moveTo>
                    <a:lnTo>
                      <a:pt x="106" y="202"/>
                    </a:lnTo>
                    <a:lnTo>
                      <a:pt x="115" y="206"/>
                    </a:lnTo>
                    <a:lnTo>
                      <a:pt x="120" y="221"/>
                    </a:lnTo>
                    <a:lnTo>
                      <a:pt x="130" y="230"/>
                    </a:lnTo>
                    <a:lnTo>
                      <a:pt x="135" y="245"/>
                    </a:lnTo>
                    <a:lnTo>
                      <a:pt x="139" y="254"/>
                    </a:lnTo>
                    <a:lnTo>
                      <a:pt x="144" y="269"/>
                    </a:lnTo>
                    <a:lnTo>
                      <a:pt x="149" y="278"/>
                    </a:lnTo>
                    <a:lnTo>
                      <a:pt x="144" y="283"/>
                    </a:lnTo>
                    <a:lnTo>
                      <a:pt x="144" y="288"/>
                    </a:lnTo>
                    <a:lnTo>
                      <a:pt x="144" y="297"/>
                    </a:lnTo>
                    <a:lnTo>
                      <a:pt x="139" y="302"/>
                    </a:lnTo>
                    <a:lnTo>
                      <a:pt x="139" y="307"/>
                    </a:lnTo>
                    <a:lnTo>
                      <a:pt x="139" y="312"/>
                    </a:lnTo>
                    <a:lnTo>
                      <a:pt x="139" y="317"/>
                    </a:lnTo>
                    <a:lnTo>
                      <a:pt x="139" y="321"/>
                    </a:lnTo>
                    <a:lnTo>
                      <a:pt x="101" y="293"/>
                    </a:lnTo>
                    <a:lnTo>
                      <a:pt x="101" y="293"/>
                    </a:lnTo>
                    <a:lnTo>
                      <a:pt x="101" y="288"/>
                    </a:lnTo>
                    <a:lnTo>
                      <a:pt x="101" y="283"/>
                    </a:lnTo>
                    <a:lnTo>
                      <a:pt x="96" y="278"/>
                    </a:lnTo>
                    <a:lnTo>
                      <a:pt x="91" y="269"/>
                    </a:lnTo>
                    <a:lnTo>
                      <a:pt x="87" y="254"/>
                    </a:lnTo>
                    <a:lnTo>
                      <a:pt x="82" y="240"/>
                    </a:lnTo>
                    <a:lnTo>
                      <a:pt x="72" y="226"/>
                    </a:lnTo>
                    <a:lnTo>
                      <a:pt x="67" y="211"/>
                    </a:lnTo>
                    <a:lnTo>
                      <a:pt x="58" y="197"/>
                    </a:lnTo>
                    <a:lnTo>
                      <a:pt x="48" y="187"/>
                    </a:lnTo>
                    <a:lnTo>
                      <a:pt x="43" y="182"/>
                    </a:lnTo>
                    <a:lnTo>
                      <a:pt x="39" y="173"/>
                    </a:lnTo>
                    <a:lnTo>
                      <a:pt x="34" y="168"/>
                    </a:lnTo>
                    <a:lnTo>
                      <a:pt x="29" y="158"/>
                    </a:lnTo>
                    <a:lnTo>
                      <a:pt x="24" y="149"/>
                    </a:lnTo>
                    <a:lnTo>
                      <a:pt x="24" y="139"/>
                    </a:lnTo>
                    <a:lnTo>
                      <a:pt x="24" y="125"/>
                    </a:lnTo>
                    <a:lnTo>
                      <a:pt x="24" y="115"/>
                    </a:lnTo>
                    <a:lnTo>
                      <a:pt x="24" y="101"/>
                    </a:lnTo>
                    <a:lnTo>
                      <a:pt x="24" y="82"/>
                    </a:lnTo>
                    <a:lnTo>
                      <a:pt x="19" y="67"/>
                    </a:lnTo>
                    <a:lnTo>
                      <a:pt x="15" y="48"/>
                    </a:lnTo>
                    <a:lnTo>
                      <a:pt x="5" y="29"/>
                    </a:lnTo>
                    <a:lnTo>
                      <a:pt x="0" y="10"/>
                    </a:lnTo>
                    <a:lnTo>
                      <a:pt x="0" y="0"/>
                    </a:lnTo>
                    <a:lnTo>
                      <a:pt x="5" y="0"/>
                    </a:lnTo>
                    <a:lnTo>
                      <a:pt x="15" y="5"/>
                    </a:lnTo>
                    <a:lnTo>
                      <a:pt x="24" y="19"/>
                    </a:lnTo>
                    <a:lnTo>
                      <a:pt x="39" y="38"/>
                    </a:lnTo>
                    <a:lnTo>
                      <a:pt x="48" y="58"/>
                    </a:lnTo>
                    <a:lnTo>
                      <a:pt x="53" y="77"/>
                    </a:lnTo>
                    <a:lnTo>
                      <a:pt x="63" y="96"/>
                    </a:lnTo>
                    <a:lnTo>
                      <a:pt x="67" y="115"/>
                    </a:lnTo>
                    <a:lnTo>
                      <a:pt x="72" y="134"/>
                    </a:lnTo>
                    <a:lnTo>
                      <a:pt x="77" y="154"/>
                    </a:lnTo>
                    <a:lnTo>
                      <a:pt x="82" y="168"/>
                    </a:lnTo>
                    <a:lnTo>
                      <a:pt x="87" y="182"/>
                    </a:lnTo>
                    <a:lnTo>
                      <a:pt x="91" y="192"/>
                    </a:lnTo>
                    <a:lnTo>
                      <a:pt x="101" y="197"/>
                    </a:lnTo>
                    <a:close/>
                  </a:path>
                </a:pathLst>
              </a:custGeom>
              <a:solidFill>
                <a:srgbClr val="406E8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14" name="Freeform 390"/>
              <p:cNvSpPr>
                <a:spLocks/>
              </p:cNvSpPr>
              <p:nvPr/>
            </p:nvSpPr>
            <p:spPr bwMode="auto">
              <a:xfrm>
                <a:off x="1729" y="10256"/>
                <a:ext cx="134" cy="307"/>
              </a:xfrm>
              <a:custGeom>
                <a:avLst/>
                <a:gdLst/>
                <a:ahLst/>
                <a:cxnLst>
                  <a:cxn ang="0">
                    <a:pos x="81" y="192"/>
                  </a:cxn>
                  <a:cxn ang="0">
                    <a:pos x="91" y="192"/>
                  </a:cxn>
                  <a:cxn ang="0">
                    <a:pos x="96" y="202"/>
                  </a:cxn>
                  <a:cxn ang="0">
                    <a:pos x="105" y="212"/>
                  </a:cxn>
                  <a:cxn ang="0">
                    <a:pos x="110" y="226"/>
                  </a:cxn>
                  <a:cxn ang="0">
                    <a:pos x="115" y="240"/>
                  </a:cxn>
                  <a:cxn ang="0">
                    <a:pos x="120" y="250"/>
                  </a:cxn>
                  <a:cxn ang="0">
                    <a:pos x="129" y="264"/>
                  </a:cxn>
                  <a:cxn ang="0">
                    <a:pos x="134" y="274"/>
                  </a:cxn>
                  <a:cxn ang="0">
                    <a:pos x="134" y="274"/>
                  </a:cxn>
                  <a:cxn ang="0">
                    <a:pos x="134" y="279"/>
                  </a:cxn>
                  <a:cxn ang="0">
                    <a:pos x="134" y="283"/>
                  </a:cxn>
                  <a:cxn ang="0">
                    <a:pos x="129" y="288"/>
                  </a:cxn>
                  <a:cxn ang="0">
                    <a:pos x="129" y="293"/>
                  </a:cxn>
                  <a:cxn ang="0">
                    <a:pos x="129" y="298"/>
                  </a:cxn>
                  <a:cxn ang="0">
                    <a:pos x="129" y="303"/>
                  </a:cxn>
                  <a:cxn ang="0">
                    <a:pos x="129" y="307"/>
                  </a:cxn>
                  <a:cxn ang="0">
                    <a:pos x="91" y="279"/>
                  </a:cxn>
                  <a:cxn ang="0">
                    <a:pos x="91" y="279"/>
                  </a:cxn>
                  <a:cxn ang="0">
                    <a:pos x="91" y="274"/>
                  </a:cxn>
                  <a:cxn ang="0">
                    <a:pos x="91" y="269"/>
                  </a:cxn>
                  <a:cxn ang="0">
                    <a:pos x="86" y="264"/>
                  </a:cxn>
                  <a:cxn ang="0">
                    <a:pos x="81" y="255"/>
                  </a:cxn>
                  <a:cxn ang="0">
                    <a:pos x="77" y="240"/>
                  </a:cxn>
                  <a:cxn ang="0">
                    <a:pos x="72" y="226"/>
                  </a:cxn>
                  <a:cxn ang="0">
                    <a:pos x="62" y="212"/>
                  </a:cxn>
                  <a:cxn ang="0">
                    <a:pos x="57" y="197"/>
                  </a:cxn>
                  <a:cxn ang="0">
                    <a:pos x="48" y="183"/>
                  </a:cxn>
                  <a:cxn ang="0">
                    <a:pos x="38" y="173"/>
                  </a:cxn>
                  <a:cxn ang="0">
                    <a:pos x="33" y="168"/>
                  </a:cxn>
                  <a:cxn ang="0">
                    <a:pos x="29" y="159"/>
                  </a:cxn>
                  <a:cxn ang="0">
                    <a:pos x="24" y="154"/>
                  </a:cxn>
                  <a:cxn ang="0">
                    <a:pos x="19" y="144"/>
                  </a:cxn>
                  <a:cxn ang="0">
                    <a:pos x="14" y="135"/>
                  </a:cxn>
                  <a:cxn ang="0">
                    <a:pos x="14" y="125"/>
                  </a:cxn>
                  <a:cxn ang="0">
                    <a:pos x="14" y="116"/>
                  </a:cxn>
                  <a:cxn ang="0">
                    <a:pos x="14" y="101"/>
                  </a:cxn>
                  <a:cxn ang="0">
                    <a:pos x="14" y="92"/>
                  </a:cxn>
                  <a:cxn ang="0">
                    <a:pos x="14" y="77"/>
                  </a:cxn>
                  <a:cxn ang="0">
                    <a:pos x="14" y="63"/>
                  </a:cxn>
                  <a:cxn ang="0">
                    <a:pos x="9" y="48"/>
                  </a:cxn>
                  <a:cxn ang="0">
                    <a:pos x="5" y="34"/>
                  </a:cxn>
                  <a:cxn ang="0">
                    <a:pos x="0" y="10"/>
                  </a:cxn>
                  <a:cxn ang="0">
                    <a:pos x="0" y="0"/>
                  </a:cxn>
                  <a:cxn ang="0">
                    <a:pos x="5" y="0"/>
                  </a:cxn>
                  <a:cxn ang="0">
                    <a:pos x="9" y="5"/>
                  </a:cxn>
                  <a:cxn ang="0">
                    <a:pos x="19" y="20"/>
                  </a:cxn>
                  <a:cxn ang="0">
                    <a:pos x="29" y="39"/>
                  </a:cxn>
                  <a:cxn ang="0">
                    <a:pos x="33" y="58"/>
                  </a:cxn>
                  <a:cxn ang="0">
                    <a:pos x="43" y="77"/>
                  </a:cxn>
                  <a:cxn ang="0">
                    <a:pos x="43" y="96"/>
                  </a:cxn>
                  <a:cxn ang="0">
                    <a:pos x="48" y="116"/>
                  </a:cxn>
                  <a:cxn ang="0">
                    <a:pos x="53" y="135"/>
                  </a:cxn>
                  <a:cxn ang="0">
                    <a:pos x="57" y="149"/>
                  </a:cxn>
                  <a:cxn ang="0">
                    <a:pos x="62" y="164"/>
                  </a:cxn>
                  <a:cxn ang="0">
                    <a:pos x="72" y="178"/>
                  </a:cxn>
                  <a:cxn ang="0">
                    <a:pos x="77" y="188"/>
                  </a:cxn>
                  <a:cxn ang="0">
                    <a:pos x="81" y="192"/>
                  </a:cxn>
                </a:cxnLst>
                <a:rect l="0" t="0" r="r" b="b"/>
                <a:pathLst>
                  <a:path w="134" h="307">
                    <a:moveTo>
                      <a:pt x="81" y="192"/>
                    </a:moveTo>
                    <a:lnTo>
                      <a:pt x="91" y="192"/>
                    </a:lnTo>
                    <a:lnTo>
                      <a:pt x="96" y="202"/>
                    </a:lnTo>
                    <a:lnTo>
                      <a:pt x="105" y="212"/>
                    </a:lnTo>
                    <a:lnTo>
                      <a:pt x="110" y="226"/>
                    </a:lnTo>
                    <a:lnTo>
                      <a:pt x="115" y="240"/>
                    </a:lnTo>
                    <a:lnTo>
                      <a:pt x="120" y="250"/>
                    </a:lnTo>
                    <a:lnTo>
                      <a:pt x="129" y="264"/>
                    </a:lnTo>
                    <a:lnTo>
                      <a:pt x="134" y="274"/>
                    </a:lnTo>
                    <a:lnTo>
                      <a:pt x="134" y="274"/>
                    </a:lnTo>
                    <a:lnTo>
                      <a:pt x="134" y="279"/>
                    </a:lnTo>
                    <a:lnTo>
                      <a:pt x="134" y="283"/>
                    </a:lnTo>
                    <a:lnTo>
                      <a:pt x="129" y="288"/>
                    </a:lnTo>
                    <a:lnTo>
                      <a:pt x="129" y="293"/>
                    </a:lnTo>
                    <a:lnTo>
                      <a:pt x="129" y="298"/>
                    </a:lnTo>
                    <a:lnTo>
                      <a:pt x="129" y="303"/>
                    </a:lnTo>
                    <a:lnTo>
                      <a:pt x="129" y="307"/>
                    </a:lnTo>
                    <a:lnTo>
                      <a:pt x="91" y="279"/>
                    </a:lnTo>
                    <a:lnTo>
                      <a:pt x="91" y="279"/>
                    </a:lnTo>
                    <a:lnTo>
                      <a:pt x="91" y="274"/>
                    </a:lnTo>
                    <a:lnTo>
                      <a:pt x="91" y="269"/>
                    </a:lnTo>
                    <a:lnTo>
                      <a:pt x="86" y="264"/>
                    </a:lnTo>
                    <a:lnTo>
                      <a:pt x="81" y="255"/>
                    </a:lnTo>
                    <a:lnTo>
                      <a:pt x="77" y="240"/>
                    </a:lnTo>
                    <a:lnTo>
                      <a:pt x="72" y="226"/>
                    </a:lnTo>
                    <a:lnTo>
                      <a:pt x="62" y="212"/>
                    </a:lnTo>
                    <a:lnTo>
                      <a:pt x="57" y="197"/>
                    </a:lnTo>
                    <a:lnTo>
                      <a:pt x="48" y="183"/>
                    </a:lnTo>
                    <a:lnTo>
                      <a:pt x="38" y="173"/>
                    </a:lnTo>
                    <a:lnTo>
                      <a:pt x="33" y="168"/>
                    </a:lnTo>
                    <a:lnTo>
                      <a:pt x="29" y="159"/>
                    </a:lnTo>
                    <a:lnTo>
                      <a:pt x="24" y="154"/>
                    </a:lnTo>
                    <a:lnTo>
                      <a:pt x="19" y="144"/>
                    </a:lnTo>
                    <a:lnTo>
                      <a:pt x="14" y="135"/>
                    </a:lnTo>
                    <a:lnTo>
                      <a:pt x="14" y="125"/>
                    </a:lnTo>
                    <a:lnTo>
                      <a:pt x="14" y="116"/>
                    </a:lnTo>
                    <a:lnTo>
                      <a:pt x="14" y="101"/>
                    </a:lnTo>
                    <a:lnTo>
                      <a:pt x="14" y="92"/>
                    </a:lnTo>
                    <a:lnTo>
                      <a:pt x="14" y="77"/>
                    </a:lnTo>
                    <a:lnTo>
                      <a:pt x="14" y="63"/>
                    </a:lnTo>
                    <a:lnTo>
                      <a:pt x="9" y="48"/>
                    </a:lnTo>
                    <a:lnTo>
                      <a:pt x="5" y="34"/>
                    </a:lnTo>
                    <a:lnTo>
                      <a:pt x="0" y="10"/>
                    </a:lnTo>
                    <a:lnTo>
                      <a:pt x="0" y="0"/>
                    </a:lnTo>
                    <a:lnTo>
                      <a:pt x="5" y="0"/>
                    </a:lnTo>
                    <a:lnTo>
                      <a:pt x="9" y="5"/>
                    </a:lnTo>
                    <a:lnTo>
                      <a:pt x="19" y="20"/>
                    </a:lnTo>
                    <a:lnTo>
                      <a:pt x="29" y="39"/>
                    </a:lnTo>
                    <a:lnTo>
                      <a:pt x="33" y="58"/>
                    </a:lnTo>
                    <a:lnTo>
                      <a:pt x="43" y="77"/>
                    </a:lnTo>
                    <a:lnTo>
                      <a:pt x="43" y="96"/>
                    </a:lnTo>
                    <a:lnTo>
                      <a:pt x="48" y="116"/>
                    </a:lnTo>
                    <a:lnTo>
                      <a:pt x="53" y="135"/>
                    </a:lnTo>
                    <a:lnTo>
                      <a:pt x="57" y="149"/>
                    </a:lnTo>
                    <a:lnTo>
                      <a:pt x="62" y="164"/>
                    </a:lnTo>
                    <a:lnTo>
                      <a:pt x="72" y="178"/>
                    </a:lnTo>
                    <a:lnTo>
                      <a:pt x="77" y="188"/>
                    </a:lnTo>
                    <a:lnTo>
                      <a:pt x="81" y="192"/>
                    </a:lnTo>
                    <a:close/>
                  </a:path>
                </a:pathLst>
              </a:custGeom>
              <a:solidFill>
                <a:srgbClr val="3D67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15" name="Freeform 391"/>
              <p:cNvSpPr>
                <a:spLocks/>
              </p:cNvSpPr>
              <p:nvPr/>
            </p:nvSpPr>
            <p:spPr bwMode="auto">
              <a:xfrm>
                <a:off x="1738" y="10271"/>
                <a:ext cx="125" cy="292"/>
              </a:xfrm>
              <a:custGeom>
                <a:avLst/>
                <a:gdLst/>
                <a:ahLst/>
                <a:cxnLst>
                  <a:cxn ang="0">
                    <a:pos x="68" y="182"/>
                  </a:cxn>
                  <a:cxn ang="0">
                    <a:pos x="72" y="187"/>
                  </a:cxn>
                  <a:cxn ang="0">
                    <a:pos x="82" y="197"/>
                  </a:cxn>
                  <a:cxn ang="0">
                    <a:pos x="87" y="206"/>
                  </a:cxn>
                  <a:cxn ang="0">
                    <a:pos x="92" y="221"/>
                  </a:cxn>
                  <a:cxn ang="0">
                    <a:pos x="96" y="235"/>
                  </a:cxn>
                  <a:cxn ang="0">
                    <a:pos x="106" y="244"/>
                  </a:cxn>
                  <a:cxn ang="0">
                    <a:pos x="111" y="259"/>
                  </a:cxn>
                  <a:cxn ang="0">
                    <a:pos x="125" y="264"/>
                  </a:cxn>
                  <a:cxn ang="0">
                    <a:pos x="125" y="268"/>
                  </a:cxn>
                  <a:cxn ang="0">
                    <a:pos x="125" y="268"/>
                  </a:cxn>
                  <a:cxn ang="0">
                    <a:pos x="120" y="273"/>
                  </a:cxn>
                  <a:cxn ang="0">
                    <a:pos x="120" y="278"/>
                  </a:cxn>
                  <a:cxn ang="0">
                    <a:pos x="120" y="278"/>
                  </a:cxn>
                  <a:cxn ang="0">
                    <a:pos x="120" y="283"/>
                  </a:cxn>
                  <a:cxn ang="0">
                    <a:pos x="120" y="288"/>
                  </a:cxn>
                  <a:cxn ang="0">
                    <a:pos x="120" y="292"/>
                  </a:cxn>
                  <a:cxn ang="0">
                    <a:pos x="82" y="264"/>
                  </a:cxn>
                  <a:cxn ang="0">
                    <a:pos x="82" y="264"/>
                  </a:cxn>
                  <a:cxn ang="0">
                    <a:pos x="82" y="259"/>
                  </a:cxn>
                  <a:cxn ang="0">
                    <a:pos x="82" y="254"/>
                  </a:cxn>
                  <a:cxn ang="0">
                    <a:pos x="77" y="249"/>
                  </a:cxn>
                  <a:cxn ang="0">
                    <a:pos x="72" y="240"/>
                  </a:cxn>
                  <a:cxn ang="0">
                    <a:pos x="68" y="225"/>
                  </a:cxn>
                  <a:cxn ang="0">
                    <a:pos x="63" y="211"/>
                  </a:cxn>
                  <a:cxn ang="0">
                    <a:pos x="53" y="197"/>
                  </a:cxn>
                  <a:cxn ang="0">
                    <a:pos x="48" y="182"/>
                  </a:cxn>
                  <a:cxn ang="0">
                    <a:pos x="39" y="168"/>
                  </a:cxn>
                  <a:cxn ang="0">
                    <a:pos x="29" y="158"/>
                  </a:cxn>
                  <a:cxn ang="0">
                    <a:pos x="24" y="153"/>
                  </a:cxn>
                  <a:cxn ang="0">
                    <a:pos x="20" y="144"/>
                  </a:cxn>
                  <a:cxn ang="0">
                    <a:pos x="15" y="139"/>
                  </a:cxn>
                  <a:cxn ang="0">
                    <a:pos x="10" y="129"/>
                  </a:cxn>
                  <a:cxn ang="0">
                    <a:pos x="5" y="120"/>
                  </a:cxn>
                  <a:cxn ang="0">
                    <a:pos x="5" y="110"/>
                  </a:cxn>
                  <a:cxn ang="0">
                    <a:pos x="5" y="101"/>
                  </a:cxn>
                  <a:cxn ang="0">
                    <a:pos x="5" y="91"/>
                  </a:cxn>
                  <a:cxn ang="0">
                    <a:pos x="10" y="81"/>
                  </a:cxn>
                  <a:cxn ang="0">
                    <a:pos x="10" y="72"/>
                  </a:cxn>
                  <a:cxn ang="0">
                    <a:pos x="10" y="57"/>
                  </a:cxn>
                  <a:cxn ang="0">
                    <a:pos x="5" y="48"/>
                  </a:cxn>
                  <a:cxn ang="0">
                    <a:pos x="5" y="33"/>
                  </a:cxn>
                  <a:cxn ang="0">
                    <a:pos x="0" y="9"/>
                  </a:cxn>
                  <a:cxn ang="0">
                    <a:pos x="0" y="0"/>
                  </a:cxn>
                  <a:cxn ang="0">
                    <a:pos x="5" y="0"/>
                  </a:cxn>
                  <a:cxn ang="0">
                    <a:pos x="5" y="9"/>
                  </a:cxn>
                  <a:cxn ang="0">
                    <a:pos x="15" y="24"/>
                  </a:cxn>
                  <a:cxn ang="0">
                    <a:pos x="20" y="38"/>
                  </a:cxn>
                  <a:cxn ang="0">
                    <a:pos x="24" y="57"/>
                  </a:cxn>
                  <a:cxn ang="0">
                    <a:pos x="24" y="77"/>
                  </a:cxn>
                  <a:cxn ang="0">
                    <a:pos x="29" y="96"/>
                  </a:cxn>
                  <a:cxn ang="0">
                    <a:pos x="34" y="110"/>
                  </a:cxn>
                  <a:cxn ang="0">
                    <a:pos x="39" y="129"/>
                  </a:cxn>
                  <a:cxn ang="0">
                    <a:pos x="44" y="144"/>
                  </a:cxn>
                  <a:cxn ang="0">
                    <a:pos x="48" y="158"/>
                  </a:cxn>
                  <a:cxn ang="0">
                    <a:pos x="53" y="173"/>
                  </a:cxn>
                  <a:cxn ang="0">
                    <a:pos x="63" y="177"/>
                  </a:cxn>
                  <a:cxn ang="0">
                    <a:pos x="68" y="182"/>
                  </a:cxn>
                </a:cxnLst>
                <a:rect l="0" t="0" r="r" b="b"/>
                <a:pathLst>
                  <a:path w="125" h="292">
                    <a:moveTo>
                      <a:pt x="68" y="182"/>
                    </a:moveTo>
                    <a:lnTo>
                      <a:pt x="72" y="187"/>
                    </a:lnTo>
                    <a:lnTo>
                      <a:pt x="82" y="197"/>
                    </a:lnTo>
                    <a:lnTo>
                      <a:pt x="87" y="206"/>
                    </a:lnTo>
                    <a:lnTo>
                      <a:pt x="92" y="221"/>
                    </a:lnTo>
                    <a:lnTo>
                      <a:pt x="96" y="235"/>
                    </a:lnTo>
                    <a:lnTo>
                      <a:pt x="106" y="244"/>
                    </a:lnTo>
                    <a:lnTo>
                      <a:pt x="111" y="259"/>
                    </a:lnTo>
                    <a:lnTo>
                      <a:pt x="125" y="264"/>
                    </a:lnTo>
                    <a:lnTo>
                      <a:pt x="125" y="268"/>
                    </a:lnTo>
                    <a:lnTo>
                      <a:pt x="125" y="268"/>
                    </a:lnTo>
                    <a:lnTo>
                      <a:pt x="120" y="273"/>
                    </a:lnTo>
                    <a:lnTo>
                      <a:pt x="120" y="278"/>
                    </a:lnTo>
                    <a:lnTo>
                      <a:pt x="120" y="278"/>
                    </a:lnTo>
                    <a:lnTo>
                      <a:pt x="120" y="283"/>
                    </a:lnTo>
                    <a:lnTo>
                      <a:pt x="120" y="288"/>
                    </a:lnTo>
                    <a:lnTo>
                      <a:pt x="120" y="292"/>
                    </a:lnTo>
                    <a:lnTo>
                      <a:pt x="82" y="264"/>
                    </a:lnTo>
                    <a:lnTo>
                      <a:pt x="82" y="264"/>
                    </a:lnTo>
                    <a:lnTo>
                      <a:pt x="82" y="259"/>
                    </a:lnTo>
                    <a:lnTo>
                      <a:pt x="82" y="254"/>
                    </a:lnTo>
                    <a:lnTo>
                      <a:pt x="77" y="249"/>
                    </a:lnTo>
                    <a:lnTo>
                      <a:pt x="72" y="240"/>
                    </a:lnTo>
                    <a:lnTo>
                      <a:pt x="68" y="225"/>
                    </a:lnTo>
                    <a:lnTo>
                      <a:pt x="63" y="211"/>
                    </a:lnTo>
                    <a:lnTo>
                      <a:pt x="53" y="197"/>
                    </a:lnTo>
                    <a:lnTo>
                      <a:pt x="48" y="182"/>
                    </a:lnTo>
                    <a:lnTo>
                      <a:pt x="39" y="168"/>
                    </a:lnTo>
                    <a:lnTo>
                      <a:pt x="29" y="158"/>
                    </a:lnTo>
                    <a:lnTo>
                      <a:pt x="24" y="153"/>
                    </a:lnTo>
                    <a:lnTo>
                      <a:pt x="20" y="144"/>
                    </a:lnTo>
                    <a:lnTo>
                      <a:pt x="15" y="139"/>
                    </a:lnTo>
                    <a:lnTo>
                      <a:pt x="10" y="129"/>
                    </a:lnTo>
                    <a:lnTo>
                      <a:pt x="5" y="120"/>
                    </a:lnTo>
                    <a:lnTo>
                      <a:pt x="5" y="110"/>
                    </a:lnTo>
                    <a:lnTo>
                      <a:pt x="5" y="101"/>
                    </a:lnTo>
                    <a:lnTo>
                      <a:pt x="5" y="91"/>
                    </a:lnTo>
                    <a:lnTo>
                      <a:pt x="10" y="81"/>
                    </a:lnTo>
                    <a:lnTo>
                      <a:pt x="10" y="72"/>
                    </a:lnTo>
                    <a:lnTo>
                      <a:pt x="10" y="57"/>
                    </a:lnTo>
                    <a:lnTo>
                      <a:pt x="5" y="48"/>
                    </a:lnTo>
                    <a:lnTo>
                      <a:pt x="5" y="33"/>
                    </a:lnTo>
                    <a:lnTo>
                      <a:pt x="0" y="9"/>
                    </a:lnTo>
                    <a:lnTo>
                      <a:pt x="0" y="0"/>
                    </a:lnTo>
                    <a:lnTo>
                      <a:pt x="5" y="0"/>
                    </a:lnTo>
                    <a:lnTo>
                      <a:pt x="5" y="9"/>
                    </a:lnTo>
                    <a:lnTo>
                      <a:pt x="15" y="24"/>
                    </a:lnTo>
                    <a:lnTo>
                      <a:pt x="20" y="38"/>
                    </a:lnTo>
                    <a:lnTo>
                      <a:pt x="24" y="57"/>
                    </a:lnTo>
                    <a:lnTo>
                      <a:pt x="24" y="77"/>
                    </a:lnTo>
                    <a:lnTo>
                      <a:pt x="29" y="96"/>
                    </a:lnTo>
                    <a:lnTo>
                      <a:pt x="34" y="110"/>
                    </a:lnTo>
                    <a:lnTo>
                      <a:pt x="39" y="129"/>
                    </a:lnTo>
                    <a:lnTo>
                      <a:pt x="44" y="144"/>
                    </a:lnTo>
                    <a:lnTo>
                      <a:pt x="48" y="158"/>
                    </a:lnTo>
                    <a:lnTo>
                      <a:pt x="53" y="173"/>
                    </a:lnTo>
                    <a:lnTo>
                      <a:pt x="63" y="177"/>
                    </a:lnTo>
                    <a:lnTo>
                      <a:pt x="68" y="182"/>
                    </a:lnTo>
                    <a:close/>
                  </a:path>
                </a:pathLst>
              </a:custGeom>
              <a:solidFill>
                <a:srgbClr val="3A617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16" name="Freeform 392"/>
              <p:cNvSpPr>
                <a:spLocks/>
              </p:cNvSpPr>
              <p:nvPr/>
            </p:nvSpPr>
            <p:spPr bwMode="auto">
              <a:xfrm>
                <a:off x="1743" y="10285"/>
                <a:ext cx="115" cy="278"/>
              </a:xfrm>
              <a:custGeom>
                <a:avLst/>
                <a:gdLst/>
                <a:ahLst/>
                <a:cxnLst>
                  <a:cxn ang="0">
                    <a:pos x="115" y="278"/>
                  </a:cxn>
                  <a:cxn ang="0">
                    <a:pos x="77" y="250"/>
                  </a:cxn>
                  <a:cxn ang="0">
                    <a:pos x="77" y="250"/>
                  </a:cxn>
                  <a:cxn ang="0">
                    <a:pos x="77" y="245"/>
                  </a:cxn>
                  <a:cxn ang="0">
                    <a:pos x="77" y="240"/>
                  </a:cxn>
                  <a:cxn ang="0">
                    <a:pos x="72" y="235"/>
                  </a:cxn>
                  <a:cxn ang="0">
                    <a:pos x="67" y="226"/>
                  </a:cxn>
                  <a:cxn ang="0">
                    <a:pos x="63" y="211"/>
                  </a:cxn>
                  <a:cxn ang="0">
                    <a:pos x="58" y="197"/>
                  </a:cxn>
                  <a:cxn ang="0">
                    <a:pos x="48" y="183"/>
                  </a:cxn>
                  <a:cxn ang="0">
                    <a:pos x="43" y="168"/>
                  </a:cxn>
                  <a:cxn ang="0">
                    <a:pos x="34" y="154"/>
                  </a:cxn>
                  <a:cxn ang="0">
                    <a:pos x="24" y="144"/>
                  </a:cxn>
                  <a:cxn ang="0">
                    <a:pos x="19" y="139"/>
                  </a:cxn>
                  <a:cxn ang="0">
                    <a:pos x="15" y="130"/>
                  </a:cxn>
                  <a:cxn ang="0">
                    <a:pos x="10" y="125"/>
                  </a:cxn>
                  <a:cxn ang="0">
                    <a:pos x="5" y="115"/>
                  </a:cxn>
                  <a:cxn ang="0">
                    <a:pos x="0" y="106"/>
                  </a:cxn>
                  <a:cxn ang="0">
                    <a:pos x="0" y="96"/>
                  </a:cxn>
                  <a:cxn ang="0">
                    <a:pos x="0" y="87"/>
                  </a:cxn>
                  <a:cxn ang="0">
                    <a:pos x="0" y="82"/>
                  </a:cxn>
                  <a:cxn ang="0">
                    <a:pos x="5" y="72"/>
                  </a:cxn>
                  <a:cxn ang="0">
                    <a:pos x="5" y="63"/>
                  </a:cxn>
                  <a:cxn ang="0">
                    <a:pos x="5" y="58"/>
                  </a:cxn>
                  <a:cxn ang="0">
                    <a:pos x="10" y="48"/>
                  </a:cxn>
                  <a:cxn ang="0">
                    <a:pos x="5" y="39"/>
                  </a:cxn>
                  <a:cxn ang="0">
                    <a:pos x="5" y="15"/>
                  </a:cxn>
                  <a:cxn ang="0">
                    <a:pos x="5" y="0"/>
                  </a:cxn>
                  <a:cxn ang="0">
                    <a:pos x="5" y="0"/>
                  </a:cxn>
                  <a:cxn ang="0">
                    <a:pos x="10" y="10"/>
                  </a:cxn>
                  <a:cxn ang="0">
                    <a:pos x="10" y="24"/>
                  </a:cxn>
                  <a:cxn ang="0">
                    <a:pos x="15" y="39"/>
                  </a:cxn>
                  <a:cxn ang="0">
                    <a:pos x="15" y="58"/>
                  </a:cxn>
                  <a:cxn ang="0">
                    <a:pos x="15" y="77"/>
                  </a:cxn>
                  <a:cxn ang="0">
                    <a:pos x="19" y="96"/>
                  </a:cxn>
                  <a:cxn ang="0">
                    <a:pos x="19" y="111"/>
                  </a:cxn>
                  <a:cxn ang="0">
                    <a:pos x="24" y="130"/>
                  </a:cxn>
                  <a:cxn ang="0">
                    <a:pos x="29" y="144"/>
                  </a:cxn>
                  <a:cxn ang="0">
                    <a:pos x="34" y="159"/>
                  </a:cxn>
                  <a:cxn ang="0">
                    <a:pos x="43" y="168"/>
                  </a:cxn>
                  <a:cxn ang="0">
                    <a:pos x="48" y="173"/>
                  </a:cxn>
                  <a:cxn ang="0">
                    <a:pos x="58" y="178"/>
                  </a:cxn>
                  <a:cxn ang="0">
                    <a:pos x="63" y="183"/>
                  </a:cxn>
                  <a:cxn ang="0">
                    <a:pos x="67" y="192"/>
                  </a:cxn>
                  <a:cxn ang="0">
                    <a:pos x="72" y="202"/>
                  </a:cxn>
                  <a:cxn ang="0">
                    <a:pos x="77" y="216"/>
                  </a:cxn>
                  <a:cxn ang="0">
                    <a:pos x="87" y="226"/>
                  </a:cxn>
                  <a:cxn ang="0">
                    <a:pos x="91" y="240"/>
                  </a:cxn>
                  <a:cxn ang="0">
                    <a:pos x="101" y="250"/>
                  </a:cxn>
                  <a:cxn ang="0">
                    <a:pos x="115" y="259"/>
                  </a:cxn>
                  <a:cxn ang="0">
                    <a:pos x="115" y="259"/>
                  </a:cxn>
                  <a:cxn ang="0">
                    <a:pos x="115" y="259"/>
                  </a:cxn>
                  <a:cxn ang="0">
                    <a:pos x="115" y="264"/>
                  </a:cxn>
                  <a:cxn ang="0">
                    <a:pos x="115" y="264"/>
                  </a:cxn>
                  <a:cxn ang="0">
                    <a:pos x="115" y="269"/>
                  </a:cxn>
                  <a:cxn ang="0">
                    <a:pos x="115" y="269"/>
                  </a:cxn>
                  <a:cxn ang="0">
                    <a:pos x="115" y="274"/>
                  </a:cxn>
                  <a:cxn ang="0">
                    <a:pos x="115" y="278"/>
                  </a:cxn>
                </a:cxnLst>
                <a:rect l="0" t="0" r="r" b="b"/>
                <a:pathLst>
                  <a:path w="115" h="278">
                    <a:moveTo>
                      <a:pt x="115" y="278"/>
                    </a:moveTo>
                    <a:lnTo>
                      <a:pt x="77" y="250"/>
                    </a:lnTo>
                    <a:lnTo>
                      <a:pt x="77" y="250"/>
                    </a:lnTo>
                    <a:lnTo>
                      <a:pt x="77" y="245"/>
                    </a:lnTo>
                    <a:lnTo>
                      <a:pt x="77" y="240"/>
                    </a:lnTo>
                    <a:lnTo>
                      <a:pt x="72" y="235"/>
                    </a:lnTo>
                    <a:lnTo>
                      <a:pt x="67" y="226"/>
                    </a:lnTo>
                    <a:lnTo>
                      <a:pt x="63" y="211"/>
                    </a:lnTo>
                    <a:lnTo>
                      <a:pt x="58" y="197"/>
                    </a:lnTo>
                    <a:lnTo>
                      <a:pt x="48" y="183"/>
                    </a:lnTo>
                    <a:lnTo>
                      <a:pt x="43" y="168"/>
                    </a:lnTo>
                    <a:lnTo>
                      <a:pt x="34" y="154"/>
                    </a:lnTo>
                    <a:lnTo>
                      <a:pt x="24" y="144"/>
                    </a:lnTo>
                    <a:lnTo>
                      <a:pt x="19" y="139"/>
                    </a:lnTo>
                    <a:lnTo>
                      <a:pt x="15" y="130"/>
                    </a:lnTo>
                    <a:lnTo>
                      <a:pt x="10" y="125"/>
                    </a:lnTo>
                    <a:lnTo>
                      <a:pt x="5" y="115"/>
                    </a:lnTo>
                    <a:lnTo>
                      <a:pt x="0" y="106"/>
                    </a:lnTo>
                    <a:lnTo>
                      <a:pt x="0" y="96"/>
                    </a:lnTo>
                    <a:lnTo>
                      <a:pt x="0" y="87"/>
                    </a:lnTo>
                    <a:lnTo>
                      <a:pt x="0" y="82"/>
                    </a:lnTo>
                    <a:lnTo>
                      <a:pt x="5" y="72"/>
                    </a:lnTo>
                    <a:lnTo>
                      <a:pt x="5" y="63"/>
                    </a:lnTo>
                    <a:lnTo>
                      <a:pt x="5" y="58"/>
                    </a:lnTo>
                    <a:lnTo>
                      <a:pt x="10" y="48"/>
                    </a:lnTo>
                    <a:lnTo>
                      <a:pt x="5" y="39"/>
                    </a:lnTo>
                    <a:lnTo>
                      <a:pt x="5" y="15"/>
                    </a:lnTo>
                    <a:lnTo>
                      <a:pt x="5" y="0"/>
                    </a:lnTo>
                    <a:lnTo>
                      <a:pt x="5" y="0"/>
                    </a:lnTo>
                    <a:lnTo>
                      <a:pt x="10" y="10"/>
                    </a:lnTo>
                    <a:lnTo>
                      <a:pt x="10" y="24"/>
                    </a:lnTo>
                    <a:lnTo>
                      <a:pt x="15" y="39"/>
                    </a:lnTo>
                    <a:lnTo>
                      <a:pt x="15" y="58"/>
                    </a:lnTo>
                    <a:lnTo>
                      <a:pt x="15" y="77"/>
                    </a:lnTo>
                    <a:lnTo>
                      <a:pt x="19" y="96"/>
                    </a:lnTo>
                    <a:lnTo>
                      <a:pt x="19" y="111"/>
                    </a:lnTo>
                    <a:lnTo>
                      <a:pt x="24" y="130"/>
                    </a:lnTo>
                    <a:lnTo>
                      <a:pt x="29" y="144"/>
                    </a:lnTo>
                    <a:lnTo>
                      <a:pt x="34" y="159"/>
                    </a:lnTo>
                    <a:lnTo>
                      <a:pt x="43" y="168"/>
                    </a:lnTo>
                    <a:lnTo>
                      <a:pt x="48" y="173"/>
                    </a:lnTo>
                    <a:lnTo>
                      <a:pt x="58" y="178"/>
                    </a:lnTo>
                    <a:lnTo>
                      <a:pt x="63" y="183"/>
                    </a:lnTo>
                    <a:lnTo>
                      <a:pt x="67" y="192"/>
                    </a:lnTo>
                    <a:lnTo>
                      <a:pt x="72" y="202"/>
                    </a:lnTo>
                    <a:lnTo>
                      <a:pt x="77" y="216"/>
                    </a:lnTo>
                    <a:lnTo>
                      <a:pt x="87" y="226"/>
                    </a:lnTo>
                    <a:lnTo>
                      <a:pt x="91" y="240"/>
                    </a:lnTo>
                    <a:lnTo>
                      <a:pt x="101" y="250"/>
                    </a:lnTo>
                    <a:lnTo>
                      <a:pt x="115" y="259"/>
                    </a:lnTo>
                    <a:lnTo>
                      <a:pt x="115" y="259"/>
                    </a:lnTo>
                    <a:lnTo>
                      <a:pt x="115" y="259"/>
                    </a:lnTo>
                    <a:lnTo>
                      <a:pt x="115" y="264"/>
                    </a:lnTo>
                    <a:lnTo>
                      <a:pt x="115" y="264"/>
                    </a:lnTo>
                    <a:lnTo>
                      <a:pt x="115" y="269"/>
                    </a:lnTo>
                    <a:lnTo>
                      <a:pt x="115" y="269"/>
                    </a:lnTo>
                    <a:lnTo>
                      <a:pt x="115" y="274"/>
                    </a:lnTo>
                    <a:lnTo>
                      <a:pt x="115" y="278"/>
                    </a:lnTo>
                    <a:close/>
                  </a:path>
                </a:pathLst>
              </a:custGeom>
              <a:solidFill>
                <a:srgbClr val="37596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17" name="Freeform 393"/>
              <p:cNvSpPr>
                <a:spLocks/>
              </p:cNvSpPr>
              <p:nvPr/>
            </p:nvSpPr>
            <p:spPr bwMode="auto">
              <a:xfrm>
                <a:off x="1551" y="10607"/>
                <a:ext cx="365" cy="129"/>
              </a:xfrm>
              <a:custGeom>
                <a:avLst/>
                <a:gdLst/>
                <a:ahLst/>
                <a:cxnLst>
                  <a:cxn ang="0">
                    <a:pos x="34" y="115"/>
                  </a:cxn>
                  <a:cxn ang="0">
                    <a:pos x="10" y="110"/>
                  </a:cxn>
                  <a:cxn ang="0">
                    <a:pos x="0" y="100"/>
                  </a:cxn>
                  <a:cxn ang="0">
                    <a:pos x="5" y="100"/>
                  </a:cxn>
                  <a:cxn ang="0">
                    <a:pos x="20" y="96"/>
                  </a:cxn>
                  <a:cxn ang="0">
                    <a:pos x="39" y="91"/>
                  </a:cxn>
                  <a:cxn ang="0">
                    <a:pos x="63" y="91"/>
                  </a:cxn>
                  <a:cxn ang="0">
                    <a:pos x="82" y="91"/>
                  </a:cxn>
                  <a:cxn ang="0">
                    <a:pos x="96" y="86"/>
                  </a:cxn>
                  <a:cxn ang="0">
                    <a:pos x="111" y="81"/>
                  </a:cxn>
                  <a:cxn ang="0">
                    <a:pos x="130" y="76"/>
                  </a:cxn>
                  <a:cxn ang="0">
                    <a:pos x="154" y="72"/>
                  </a:cxn>
                  <a:cxn ang="0">
                    <a:pos x="178" y="67"/>
                  </a:cxn>
                  <a:cxn ang="0">
                    <a:pos x="202" y="57"/>
                  </a:cxn>
                  <a:cxn ang="0">
                    <a:pos x="231" y="52"/>
                  </a:cxn>
                  <a:cxn ang="0">
                    <a:pos x="255" y="43"/>
                  </a:cxn>
                  <a:cxn ang="0">
                    <a:pos x="274" y="38"/>
                  </a:cxn>
                  <a:cxn ang="0">
                    <a:pos x="293" y="28"/>
                  </a:cxn>
                  <a:cxn ang="0">
                    <a:pos x="307" y="24"/>
                  </a:cxn>
                  <a:cxn ang="0">
                    <a:pos x="317" y="14"/>
                  </a:cxn>
                  <a:cxn ang="0">
                    <a:pos x="322" y="9"/>
                  </a:cxn>
                  <a:cxn ang="0">
                    <a:pos x="327" y="4"/>
                  </a:cxn>
                  <a:cxn ang="0">
                    <a:pos x="327" y="0"/>
                  </a:cxn>
                  <a:cxn ang="0">
                    <a:pos x="327" y="0"/>
                  </a:cxn>
                  <a:cxn ang="0">
                    <a:pos x="327" y="0"/>
                  </a:cxn>
                  <a:cxn ang="0">
                    <a:pos x="331" y="0"/>
                  </a:cxn>
                  <a:cxn ang="0">
                    <a:pos x="341" y="4"/>
                  </a:cxn>
                  <a:cxn ang="0">
                    <a:pos x="346" y="14"/>
                  </a:cxn>
                  <a:cxn ang="0">
                    <a:pos x="351" y="24"/>
                  </a:cxn>
                  <a:cxn ang="0">
                    <a:pos x="355" y="33"/>
                  </a:cxn>
                  <a:cxn ang="0">
                    <a:pos x="355" y="43"/>
                  </a:cxn>
                  <a:cxn ang="0">
                    <a:pos x="360" y="52"/>
                  </a:cxn>
                  <a:cxn ang="0">
                    <a:pos x="360" y="52"/>
                  </a:cxn>
                  <a:cxn ang="0">
                    <a:pos x="360" y="57"/>
                  </a:cxn>
                  <a:cxn ang="0">
                    <a:pos x="365" y="62"/>
                  </a:cxn>
                  <a:cxn ang="0">
                    <a:pos x="365" y="67"/>
                  </a:cxn>
                  <a:cxn ang="0">
                    <a:pos x="365" y="76"/>
                  </a:cxn>
                  <a:cxn ang="0">
                    <a:pos x="360" y="86"/>
                  </a:cxn>
                  <a:cxn ang="0">
                    <a:pos x="355" y="96"/>
                  </a:cxn>
                  <a:cxn ang="0">
                    <a:pos x="341" y="105"/>
                  </a:cxn>
                  <a:cxn ang="0">
                    <a:pos x="317" y="110"/>
                  </a:cxn>
                  <a:cxn ang="0">
                    <a:pos x="288" y="120"/>
                  </a:cxn>
                  <a:cxn ang="0">
                    <a:pos x="255" y="124"/>
                  </a:cxn>
                  <a:cxn ang="0">
                    <a:pos x="216" y="129"/>
                  </a:cxn>
                  <a:cxn ang="0">
                    <a:pos x="183" y="129"/>
                  </a:cxn>
                  <a:cxn ang="0">
                    <a:pos x="144" y="129"/>
                  </a:cxn>
                  <a:cxn ang="0">
                    <a:pos x="106" y="129"/>
                  </a:cxn>
                  <a:cxn ang="0">
                    <a:pos x="68" y="124"/>
                  </a:cxn>
                  <a:cxn ang="0">
                    <a:pos x="34" y="115"/>
                  </a:cxn>
                </a:cxnLst>
                <a:rect l="0" t="0" r="r" b="b"/>
                <a:pathLst>
                  <a:path w="365" h="129">
                    <a:moveTo>
                      <a:pt x="34" y="115"/>
                    </a:moveTo>
                    <a:lnTo>
                      <a:pt x="10" y="110"/>
                    </a:lnTo>
                    <a:lnTo>
                      <a:pt x="0" y="100"/>
                    </a:lnTo>
                    <a:lnTo>
                      <a:pt x="5" y="100"/>
                    </a:lnTo>
                    <a:lnTo>
                      <a:pt x="20" y="96"/>
                    </a:lnTo>
                    <a:lnTo>
                      <a:pt x="39" y="91"/>
                    </a:lnTo>
                    <a:lnTo>
                      <a:pt x="63" y="91"/>
                    </a:lnTo>
                    <a:lnTo>
                      <a:pt x="82" y="91"/>
                    </a:lnTo>
                    <a:lnTo>
                      <a:pt x="96" y="86"/>
                    </a:lnTo>
                    <a:lnTo>
                      <a:pt x="111" y="81"/>
                    </a:lnTo>
                    <a:lnTo>
                      <a:pt x="130" y="76"/>
                    </a:lnTo>
                    <a:lnTo>
                      <a:pt x="154" y="72"/>
                    </a:lnTo>
                    <a:lnTo>
                      <a:pt x="178" y="67"/>
                    </a:lnTo>
                    <a:lnTo>
                      <a:pt x="202" y="57"/>
                    </a:lnTo>
                    <a:lnTo>
                      <a:pt x="231" y="52"/>
                    </a:lnTo>
                    <a:lnTo>
                      <a:pt x="255" y="43"/>
                    </a:lnTo>
                    <a:lnTo>
                      <a:pt x="274" y="38"/>
                    </a:lnTo>
                    <a:lnTo>
                      <a:pt x="293" y="28"/>
                    </a:lnTo>
                    <a:lnTo>
                      <a:pt x="307" y="24"/>
                    </a:lnTo>
                    <a:lnTo>
                      <a:pt x="317" y="14"/>
                    </a:lnTo>
                    <a:lnTo>
                      <a:pt x="322" y="9"/>
                    </a:lnTo>
                    <a:lnTo>
                      <a:pt x="327" y="4"/>
                    </a:lnTo>
                    <a:lnTo>
                      <a:pt x="327" y="0"/>
                    </a:lnTo>
                    <a:lnTo>
                      <a:pt x="327" y="0"/>
                    </a:lnTo>
                    <a:lnTo>
                      <a:pt x="327" y="0"/>
                    </a:lnTo>
                    <a:lnTo>
                      <a:pt x="331" y="0"/>
                    </a:lnTo>
                    <a:lnTo>
                      <a:pt x="341" y="4"/>
                    </a:lnTo>
                    <a:lnTo>
                      <a:pt x="346" y="14"/>
                    </a:lnTo>
                    <a:lnTo>
                      <a:pt x="351" y="24"/>
                    </a:lnTo>
                    <a:lnTo>
                      <a:pt x="355" y="33"/>
                    </a:lnTo>
                    <a:lnTo>
                      <a:pt x="355" y="43"/>
                    </a:lnTo>
                    <a:lnTo>
                      <a:pt x="360" y="52"/>
                    </a:lnTo>
                    <a:lnTo>
                      <a:pt x="360" y="52"/>
                    </a:lnTo>
                    <a:lnTo>
                      <a:pt x="360" y="57"/>
                    </a:lnTo>
                    <a:lnTo>
                      <a:pt x="365" y="62"/>
                    </a:lnTo>
                    <a:lnTo>
                      <a:pt x="365" y="67"/>
                    </a:lnTo>
                    <a:lnTo>
                      <a:pt x="365" y="76"/>
                    </a:lnTo>
                    <a:lnTo>
                      <a:pt x="360" y="86"/>
                    </a:lnTo>
                    <a:lnTo>
                      <a:pt x="355" y="96"/>
                    </a:lnTo>
                    <a:lnTo>
                      <a:pt x="341" y="105"/>
                    </a:lnTo>
                    <a:lnTo>
                      <a:pt x="317" y="110"/>
                    </a:lnTo>
                    <a:lnTo>
                      <a:pt x="288" y="120"/>
                    </a:lnTo>
                    <a:lnTo>
                      <a:pt x="255" y="124"/>
                    </a:lnTo>
                    <a:lnTo>
                      <a:pt x="216" y="129"/>
                    </a:lnTo>
                    <a:lnTo>
                      <a:pt x="183" y="129"/>
                    </a:lnTo>
                    <a:lnTo>
                      <a:pt x="144" y="129"/>
                    </a:lnTo>
                    <a:lnTo>
                      <a:pt x="106" y="129"/>
                    </a:lnTo>
                    <a:lnTo>
                      <a:pt x="68" y="124"/>
                    </a:lnTo>
                    <a:lnTo>
                      <a:pt x="34" y="115"/>
                    </a:lnTo>
                    <a:close/>
                  </a:path>
                </a:pathLst>
              </a:custGeom>
              <a:solidFill>
                <a:srgbClr val="457A9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18" name="Freeform 394"/>
              <p:cNvSpPr>
                <a:spLocks/>
              </p:cNvSpPr>
              <p:nvPr/>
            </p:nvSpPr>
            <p:spPr bwMode="auto">
              <a:xfrm>
                <a:off x="1599" y="10611"/>
                <a:ext cx="312" cy="116"/>
              </a:xfrm>
              <a:custGeom>
                <a:avLst/>
                <a:gdLst/>
                <a:ahLst/>
                <a:cxnLst>
                  <a:cxn ang="0">
                    <a:pos x="29" y="106"/>
                  </a:cxn>
                  <a:cxn ang="0">
                    <a:pos x="10" y="96"/>
                  </a:cxn>
                  <a:cxn ang="0">
                    <a:pos x="0" y="92"/>
                  </a:cxn>
                  <a:cxn ang="0">
                    <a:pos x="5" y="87"/>
                  </a:cxn>
                  <a:cxn ang="0">
                    <a:pos x="20" y="87"/>
                  </a:cxn>
                  <a:cxn ang="0">
                    <a:pos x="34" y="82"/>
                  </a:cxn>
                  <a:cxn ang="0">
                    <a:pos x="53" y="82"/>
                  </a:cxn>
                  <a:cxn ang="0">
                    <a:pos x="72" y="82"/>
                  </a:cxn>
                  <a:cxn ang="0">
                    <a:pos x="82" y="77"/>
                  </a:cxn>
                  <a:cxn ang="0">
                    <a:pos x="96" y="72"/>
                  </a:cxn>
                  <a:cxn ang="0">
                    <a:pos x="111" y="68"/>
                  </a:cxn>
                  <a:cxn ang="0">
                    <a:pos x="130" y="63"/>
                  </a:cxn>
                  <a:cxn ang="0">
                    <a:pos x="154" y="58"/>
                  </a:cxn>
                  <a:cxn ang="0">
                    <a:pos x="178" y="53"/>
                  </a:cxn>
                  <a:cxn ang="0">
                    <a:pos x="197" y="48"/>
                  </a:cxn>
                  <a:cxn ang="0">
                    <a:pos x="221" y="39"/>
                  </a:cxn>
                  <a:cxn ang="0">
                    <a:pos x="235" y="34"/>
                  </a:cxn>
                  <a:cxn ang="0">
                    <a:pos x="255" y="24"/>
                  </a:cxn>
                  <a:cxn ang="0">
                    <a:pos x="264" y="20"/>
                  </a:cxn>
                  <a:cxn ang="0">
                    <a:pos x="274" y="15"/>
                  </a:cxn>
                  <a:cxn ang="0">
                    <a:pos x="279" y="10"/>
                  </a:cxn>
                  <a:cxn ang="0">
                    <a:pos x="279" y="5"/>
                  </a:cxn>
                  <a:cxn ang="0">
                    <a:pos x="283" y="0"/>
                  </a:cxn>
                  <a:cxn ang="0">
                    <a:pos x="283" y="0"/>
                  </a:cxn>
                  <a:cxn ang="0">
                    <a:pos x="283" y="0"/>
                  </a:cxn>
                  <a:cxn ang="0">
                    <a:pos x="288" y="0"/>
                  </a:cxn>
                  <a:cxn ang="0">
                    <a:pos x="293" y="5"/>
                  </a:cxn>
                  <a:cxn ang="0">
                    <a:pos x="298" y="15"/>
                  </a:cxn>
                  <a:cxn ang="0">
                    <a:pos x="303" y="24"/>
                  </a:cxn>
                  <a:cxn ang="0">
                    <a:pos x="303" y="29"/>
                  </a:cxn>
                  <a:cxn ang="0">
                    <a:pos x="307" y="39"/>
                  </a:cxn>
                  <a:cxn ang="0">
                    <a:pos x="307" y="44"/>
                  </a:cxn>
                  <a:cxn ang="0">
                    <a:pos x="312" y="48"/>
                  </a:cxn>
                  <a:cxn ang="0">
                    <a:pos x="312" y="48"/>
                  </a:cxn>
                  <a:cxn ang="0">
                    <a:pos x="312" y="53"/>
                  </a:cxn>
                  <a:cxn ang="0">
                    <a:pos x="312" y="58"/>
                  </a:cxn>
                  <a:cxn ang="0">
                    <a:pos x="312" y="68"/>
                  </a:cxn>
                  <a:cxn ang="0">
                    <a:pos x="312" y="72"/>
                  </a:cxn>
                  <a:cxn ang="0">
                    <a:pos x="303" y="82"/>
                  </a:cxn>
                  <a:cxn ang="0">
                    <a:pos x="293" y="87"/>
                  </a:cxn>
                  <a:cxn ang="0">
                    <a:pos x="274" y="96"/>
                  </a:cxn>
                  <a:cxn ang="0">
                    <a:pos x="250" y="101"/>
                  </a:cxn>
                  <a:cxn ang="0">
                    <a:pos x="221" y="106"/>
                  </a:cxn>
                  <a:cxn ang="0">
                    <a:pos x="187" y="111"/>
                  </a:cxn>
                  <a:cxn ang="0">
                    <a:pos x="159" y="116"/>
                  </a:cxn>
                  <a:cxn ang="0">
                    <a:pos x="125" y="116"/>
                  </a:cxn>
                  <a:cxn ang="0">
                    <a:pos x="91" y="116"/>
                  </a:cxn>
                  <a:cxn ang="0">
                    <a:pos x="63" y="111"/>
                  </a:cxn>
                  <a:cxn ang="0">
                    <a:pos x="29" y="106"/>
                  </a:cxn>
                </a:cxnLst>
                <a:rect l="0" t="0" r="r" b="b"/>
                <a:pathLst>
                  <a:path w="312" h="116">
                    <a:moveTo>
                      <a:pt x="29" y="106"/>
                    </a:moveTo>
                    <a:lnTo>
                      <a:pt x="10" y="96"/>
                    </a:lnTo>
                    <a:lnTo>
                      <a:pt x="0" y="92"/>
                    </a:lnTo>
                    <a:lnTo>
                      <a:pt x="5" y="87"/>
                    </a:lnTo>
                    <a:lnTo>
                      <a:pt x="20" y="87"/>
                    </a:lnTo>
                    <a:lnTo>
                      <a:pt x="34" y="82"/>
                    </a:lnTo>
                    <a:lnTo>
                      <a:pt x="53" y="82"/>
                    </a:lnTo>
                    <a:lnTo>
                      <a:pt x="72" y="82"/>
                    </a:lnTo>
                    <a:lnTo>
                      <a:pt x="82" y="77"/>
                    </a:lnTo>
                    <a:lnTo>
                      <a:pt x="96" y="72"/>
                    </a:lnTo>
                    <a:lnTo>
                      <a:pt x="111" y="68"/>
                    </a:lnTo>
                    <a:lnTo>
                      <a:pt x="130" y="63"/>
                    </a:lnTo>
                    <a:lnTo>
                      <a:pt x="154" y="58"/>
                    </a:lnTo>
                    <a:lnTo>
                      <a:pt x="178" y="53"/>
                    </a:lnTo>
                    <a:lnTo>
                      <a:pt x="197" y="48"/>
                    </a:lnTo>
                    <a:lnTo>
                      <a:pt x="221" y="39"/>
                    </a:lnTo>
                    <a:lnTo>
                      <a:pt x="235" y="34"/>
                    </a:lnTo>
                    <a:lnTo>
                      <a:pt x="255" y="24"/>
                    </a:lnTo>
                    <a:lnTo>
                      <a:pt x="264" y="20"/>
                    </a:lnTo>
                    <a:lnTo>
                      <a:pt x="274" y="15"/>
                    </a:lnTo>
                    <a:lnTo>
                      <a:pt x="279" y="10"/>
                    </a:lnTo>
                    <a:lnTo>
                      <a:pt x="279" y="5"/>
                    </a:lnTo>
                    <a:lnTo>
                      <a:pt x="283" y="0"/>
                    </a:lnTo>
                    <a:lnTo>
                      <a:pt x="283" y="0"/>
                    </a:lnTo>
                    <a:lnTo>
                      <a:pt x="283" y="0"/>
                    </a:lnTo>
                    <a:lnTo>
                      <a:pt x="288" y="0"/>
                    </a:lnTo>
                    <a:lnTo>
                      <a:pt x="293" y="5"/>
                    </a:lnTo>
                    <a:lnTo>
                      <a:pt x="298" y="15"/>
                    </a:lnTo>
                    <a:lnTo>
                      <a:pt x="303" y="24"/>
                    </a:lnTo>
                    <a:lnTo>
                      <a:pt x="303" y="29"/>
                    </a:lnTo>
                    <a:lnTo>
                      <a:pt x="307" y="39"/>
                    </a:lnTo>
                    <a:lnTo>
                      <a:pt x="307" y="44"/>
                    </a:lnTo>
                    <a:lnTo>
                      <a:pt x="312" y="48"/>
                    </a:lnTo>
                    <a:lnTo>
                      <a:pt x="312" y="48"/>
                    </a:lnTo>
                    <a:lnTo>
                      <a:pt x="312" y="53"/>
                    </a:lnTo>
                    <a:lnTo>
                      <a:pt x="312" y="58"/>
                    </a:lnTo>
                    <a:lnTo>
                      <a:pt x="312" y="68"/>
                    </a:lnTo>
                    <a:lnTo>
                      <a:pt x="312" y="72"/>
                    </a:lnTo>
                    <a:lnTo>
                      <a:pt x="303" y="82"/>
                    </a:lnTo>
                    <a:lnTo>
                      <a:pt x="293" y="87"/>
                    </a:lnTo>
                    <a:lnTo>
                      <a:pt x="274" y="96"/>
                    </a:lnTo>
                    <a:lnTo>
                      <a:pt x="250" y="101"/>
                    </a:lnTo>
                    <a:lnTo>
                      <a:pt x="221" y="106"/>
                    </a:lnTo>
                    <a:lnTo>
                      <a:pt x="187" y="111"/>
                    </a:lnTo>
                    <a:lnTo>
                      <a:pt x="159" y="116"/>
                    </a:lnTo>
                    <a:lnTo>
                      <a:pt x="125" y="116"/>
                    </a:lnTo>
                    <a:lnTo>
                      <a:pt x="91" y="116"/>
                    </a:lnTo>
                    <a:lnTo>
                      <a:pt x="63" y="111"/>
                    </a:lnTo>
                    <a:lnTo>
                      <a:pt x="29" y="106"/>
                    </a:lnTo>
                    <a:close/>
                  </a:path>
                </a:pathLst>
              </a:custGeom>
              <a:solidFill>
                <a:srgbClr val="44758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19" name="Freeform 395"/>
              <p:cNvSpPr>
                <a:spLocks/>
              </p:cNvSpPr>
              <p:nvPr/>
            </p:nvSpPr>
            <p:spPr bwMode="auto">
              <a:xfrm>
                <a:off x="1652" y="10616"/>
                <a:ext cx="259" cy="96"/>
              </a:xfrm>
              <a:custGeom>
                <a:avLst/>
                <a:gdLst/>
                <a:ahLst/>
                <a:cxnLst>
                  <a:cxn ang="0">
                    <a:pos x="24" y="91"/>
                  </a:cxn>
                  <a:cxn ang="0">
                    <a:pos x="5" y="87"/>
                  </a:cxn>
                  <a:cxn ang="0">
                    <a:pos x="0" y="82"/>
                  </a:cxn>
                  <a:cxn ang="0">
                    <a:pos x="0" y="77"/>
                  </a:cxn>
                  <a:cxn ang="0">
                    <a:pos x="10" y="77"/>
                  </a:cxn>
                  <a:cxn ang="0">
                    <a:pos x="24" y="72"/>
                  </a:cxn>
                  <a:cxn ang="0">
                    <a:pos x="43" y="72"/>
                  </a:cxn>
                  <a:cxn ang="0">
                    <a:pos x="53" y="72"/>
                  </a:cxn>
                  <a:cxn ang="0">
                    <a:pos x="67" y="67"/>
                  </a:cxn>
                  <a:cxn ang="0">
                    <a:pos x="77" y="63"/>
                  </a:cxn>
                  <a:cxn ang="0">
                    <a:pos x="91" y="58"/>
                  </a:cxn>
                  <a:cxn ang="0">
                    <a:pos x="106" y="58"/>
                  </a:cxn>
                  <a:cxn ang="0">
                    <a:pos x="125" y="53"/>
                  </a:cxn>
                  <a:cxn ang="0">
                    <a:pos x="144" y="48"/>
                  </a:cxn>
                  <a:cxn ang="0">
                    <a:pos x="163" y="39"/>
                  </a:cxn>
                  <a:cxn ang="0">
                    <a:pos x="178" y="34"/>
                  </a:cxn>
                  <a:cxn ang="0">
                    <a:pos x="197" y="29"/>
                  </a:cxn>
                  <a:cxn ang="0">
                    <a:pos x="206" y="24"/>
                  </a:cxn>
                  <a:cxn ang="0">
                    <a:pos x="216" y="15"/>
                  </a:cxn>
                  <a:cxn ang="0">
                    <a:pos x="221" y="10"/>
                  </a:cxn>
                  <a:cxn ang="0">
                    <a:pos x="226" y="10"/>
                  </a:cxn>
                  <a:cxn ang="0">
                    <a:pos x="230" y="5"/>
                  </a:cxn>
                  <a:cxn ang="0">
                    <a:pos x="230" y="0"/>
                  </a:cxn>
                  <a:cxn ang="0">
                    <a:pos x="230" y="0"/>
                  </a:cxn>
                  <a:cxn ang="0">
                    <a:pos x="230" y="0"/>
                  </a:cxn>
                  <a:cxn ang="0">
                    <a:pos x="235" y="0"/>
                  </a:cxn>
                  <a:cxn ang="0">
                    <a:pos x="240" y="5"/>
                  </a:cxn>
                  <a:cxn ang="0">
                    <a:pos x="245" y="10"/>
                  </a:cxn>
                  <a:cxn ang="0">
                    <a:pos x="245" y="19"/>
                  </a:cxn>
                  <a:cxn ang="0">
                    <a:pos x="250" y="24"/>
                  </a:cxn>
                  <a:cxn ang="0">
                    <a:pos x="254" y="34"/>
                  </a:cxn>
                  <a:cxn ang="0">
                    <a:pos x="254" y="39"/>
                  </a:cxn>
                  <a:cxn ang="0">
                    <a:pos x="254" y="39"/>
                  </a:cxn>
                  <a:cxn ang="0">
                    <a:pos x="254" y="39"/>
                  </a:cxn>
                  <a:cxn ang="0">
                    <a:pos x="259" y="43"/>
                  </a:cxn>
                  <a:cxn ang="0">
                    <a:pos x="259" y="48"/>
                  </a:cxn>
                  <a:cxn ang="0">
                    <a:pos x="259" y="53"/>
                  </a:cxn>
                  <a:cxn ang="0">
                    <a:pos x="254" y="63"/>
                  </a:cxn>
                  <a:cxn ang="0">
                    <a:pos x="250" y="67"/>
                  </a:cxn>
                  <a:cxn ang="0">
                    <a:pos x="240" y="72"/>
                  </a:cxn>
                  <a:cxn ang="0">
                    <a:pos x="226" y="77"/>
                  </a:cxn>
                  <a:cxn ang="0">
                    <a:pos x="202" y="82"/>
                  </a:cxn>
                  <a:cxn ang="0">
                    <a:pos x="178" y="87"/>
                  </a:cxn>
                  <a:cxn ang="0">
                    <a:pos x="154" y="91"/>
                  </a:cxn>
                  <a:cxn ang="0">
                    <a:pos x="130" y="96"/>
                  </a:cxn>
                  <a:cxn ang="0">
                    <a:pos x="101" y="96"/>
                  </a:cxn>
                  <a:cxn ang="0">
                    <a:pos x="72" y="96"/>
                  </a:cxn>
                  <a:cxn ang="0">
                    <a:pos x="48" y="96"/>
                  </a:cxn>
                  <a:cxn ang="0">
                    <a:pos x="24" y="91"/>
                  </a:cxn>
                </a:cxnLst>
                <a:rect l="0" t="0" r="r" b="b"/>
                <a:pathLst>
                  <a:path w="259" h="96">
                    <a:moveTo>
                      <a:pt x="24" y="91"/>
                    </a:moveTo>
                    <a:lnTo>
                      <a:pt x="5" y="87"/>
                    </a:lnTo>
                    <a:lnTo>
                      <a:pt x="0" y="82"/>
                    </a:lnTo>
                    <a:lnTo>
                      <a:pt x="0" y="77"/>
                    </a:lnTo>
                    <a:lnTo>
                      <a:pt x="10" y="77"/>
                    </a:lnTo>
                    <a:lnTo>
                      <a:pt x="24" y="72"/>
                    </a:lnTo>
                    <a:lnTo>
                      <a:pt x="43" y="72"/>
                    </a:lnTo>
                    <a:lnTo>
                      <a:pt x="53" y="72"/>
                    </a:lnTo>
                    <a:lnTo>
                      <a:pt x="67" y="67"/>
                    </a:lnTo>
                    <a:lnTo>
                      <a:pt x="77" y="63"/>
                    </a:lnTo>
                    <a:lnTo>
                      <a:pt x="91" y="58"/>
                    </a:lnTo>
                    <a:lnTo>
                      <a:pt x="106" y="58"/>
                    </a:lnTo>
                    <a:lnTo>
                      <a:pt x="125" y="53"/>
                    </a:lnTo>
                    <a:lnTo>
                      <a:pt x="144" y="48"/>
                    </a:lnTo>
                    <a:lnTo>
                      <a:pt x="163" y="39"/>
                    </a:lnTo>
                    <a:lnTo>
                      <a:pt x="178" y="34"/>
                    </a:lnTo>
                    <a:lnTo>
                      <a:pt x="197" y="29"/>
                    </a:lnTo>
                    <a:lnTo>
                      <a:pt x="206" y="24"/>
                    </a:lnTo>
                    <a:lnTo>
                      <a:pt x="216" y="15"/>
                    </a:lnTo>
                    <a:lnTo>
                      <a:pt x="221" y="10"/>
                    </a:lnTo>
                    <a:lnTo>
                      <a:pt x="226" y="10"/>
                    </a:lnTo>
                    <a:lnTo>
                      <a:pt x="230" y="5"/>
                    </a:lnTo>
                    <a:lnTo>
                      <a:pt x="230" y="0"/>
                    </a:lnTo>
                    <a:lnTo>
                      <a:pt x="230" y="0"/>
                    </a:lnTo>
                    <a:lnTo>
                      <a:pt x="230" y="0"/>
                    </a:lnTo>
                    <a:lnTo>
                      <a:pt x="235" y="0"/>
                    </a:lnTo>
                    <a:lnTo>
                      <a:pt x="240" y="5"/>
                    </a:lnTo>
                    <a:lnTo>
                      <a:pt x="245" y="10"/>
                    </a:lnTo>
                    <a:lnTo>
                      <a:pt x="245" y="19"/>
                    </a:lnTo>
                    <a:lnTo>
                      <a:pt x="250" y="24"/>
                    </a:lnTo>
                    <a:lnTo>
                      <a:pt x="254" y="34"/>
                    </a:lnTo>
                    <a:lnTo>
                      <a:pt x="254" y="39"/>
                    </a:lnTo>
                    <a:lnTo>
                      <a:pt x="254" y="39"/>
                    </a:lnTo>
                    <a:lnTo>
                      <a:pt x="254" y="39"/>
                    </a:lnTo>
                    <a:lnTo>
                      <a:pt x="259" y="43"/>
                    </a:lnTo>
                    <a:lnTo>
                      <a:pt x="259" y="48"/>
                    </a:lnTo>
                    <a:lnTo>
                      <a:pt x="259" y="53"/>
                    </a:lnTo>
                    <a:lnTo>
                      <a:pt x="254" y="63"/>
                    </a:lnTo>
                    <a:lnTo>
                      <a:pt x="250" y="67"/>
                    </a:lnTo>
                    <a:lnTo>
                      <a:pt x="240" y="72"/>
                    </a:lnTo>
                    <a:lnTo>
                      <a:pt x="226" y="77"/>
                    </a:lnTo>
                    <a:lnTo>
                      <a:pt x="202" y="82"/>
                    </a:lnTo>
                    <a:lnTo>
                      <a:pt x="178" y="87"/>
                    </a:lnTo>
                    <a:lnTo>
                      <a:pt x="154" y="91"/>
                    </a:lnTo>
                    <a:lnTo>
                      <a:pt x="130" y="96"/>
                    </a:lnTo>
                    <a:lnTo>
                      <a:pt x="101" y="96"/>
                    </a:lnTo>
                    <a:lnTo>
                      <a:pt x="72" y="96"/>
                    </a:lnTo>
                    <a:lnTo>
                      <a:pt x="48" y="96"/>
                    </a:lnTo>
                    <a:lnTo>
                      <a:pt x="24" y="91"/>
                    </a:lnTo>
                    <a:close/>
                  </a:path>
                </a:pathLst>
              </a:custGeom>
              <a:solidFill>
                <a:srgbClr val="42738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20" name="Freeform 396"/>
              <p:cNvSpPr>
                <a:spLocks/>
              </p:cNvSpPr>
              <p:nvPr/>
            </p:nvSpPr>
            <p:spPr bwMode="auto">
              <a:xfrm>
                <a:off x="1700" y="10621"/>
                <a:ext cx="206" cy="82"/>
              </a:xfrm>
              <a:custGeom>
                <a:avLst/>
                <a:gdLst/>
                <a:ahLst/>
                <a:cxnLst>
                  <a:cxn ang="0">
                    <a:pos x="19" y="77"/>
                  </a:cxn>
                  <a:cxn ang="0">
                    <a:pos x="5" y="72"/>
                  </a:cxn>
                  <a:cxn ang="0">
                    <a:pos x="0" y="72"/>
                  </a:cxn>
                  <a:cxn ang="0">
                    <a:pos x="0" y="67"/>
                  </a:cxn>
                  <a:cxn ang="0">
                    <a:pos x="10" y="67"/>
                  </a:cxn>
                  <a:cxn ang="0">
                    <a:pos x="19" y="62"/>
                  </a:cxn>
                  <a:cxn ang="0">
                    <a:pos x="34" y="62"/>
                  </a:cxn>
                  <a:cxn ang="0">
                    <a:pos x="43" y="62"/>
                  </a:cxn>
                  <a:cxn ang="0">
                    <a:pos x="53" y="58"/>
                  </a:cxn>
                  <a:cxn ang="0">
                    <a:pos x="62" y="53"/>
                  </a:cxn>
                  <a:cxn ang="0">
                    <a:pos x="72" y="53"/>
                  </a:cxn>
                  <a:cxn ang="0">
                    <a:pos x="86" y="48"/>
                  </a:cxn>
                  <a:cxn ang="0">
                    <a:pos x="101" y="43"/>
                  </a:cxn>
                  <a:cxn ang="0">
                    <a:pos x="115" y="38"/>
                  </a:cxn>
                  <a:cxn ang="0">
                    <a:pos x="130" y="34"/>
                  </a:cxn>
                  <a:cxn ang="0">
                    <a:pos x="144" y="29"/>
                  </a:cxn>
                  <a:cxn ang="0">
                    <a:pos x="158" y="24"/>
                  </a:cxn>
                  <a:cxn ang="0">
                    <a:pos x="168" y="19"/>
                  </a:cxn>
                  <a:cxn ang="0">
                    <a:pos x="173" y="14"/>
                  </a:cxn>
                  <a:cxn ang="0">
                    <a:pos x="178" y="10"/>
                  </a:cxn>
                  <a:cxn ang="0">
                    <a:pos x="182" y="5"/>
                  </a:cxn>
                  <a:cxn ang="0">
                    <a:pos x="182" y="5"/>
                  </a:cxn>
                  <a:cxn ang="0">
                    <a:pos x="187" y="0"/>
                  </a:cxn>
                  <a:cxn ang="0">
                    <a:pos x="187" y="0"/>
                  </a:cxn>
                  <a:cxn ang="0">
                    <a:pos x="187" y="0"/>
                  </a:cxn>
                  <a:cxn ang="0">
                    <a:pos x="187" y="0"/>
                  </a:cxn>
                  <a:cxn ang="0">
                    <a:pos x="192" y="5"/>
                  </a:cxn>
                  <a:cxn ang="0">
                    <a:pos x="197" y="10"/>
                  </a:cxn>
                  <a:cxn ang="0">
                    <a:pos x="197" y="14"/>
                  </a:cxn>
                  <a:cxn ang="0">
                    <a:pos x="202" y="19"/>
                  </a:cxn>
                  <a:cxn ang="0">
                    <a:pos x="202" y="24"/>
                  </a:cxn>
                  <a:cxn ang="0">
                    <a:pos x="206" y="29"/>
                  </a:cxn>
                  <a:cxn ang="0">
                    <a:pos x="206" y="34"/>
                  </a:cxn>
                  <a:cxn ang="0">
                    <a:pos x="206" y="34"/>
                  </a:cxn>
                  <a:cxn ang="0">
                    <a:pos x="206" y="34"/>
                  </a:cxn>
                  <a:cxn ang="0">
                    <a:pos x="206" y="38"/>
                  </a:cxn>
                  <a:cxn ang="0">
                    <a:pos x="206" y="43"/>
                  </a:cxn>
                  <a:cxn ang="0">
                    <a:pos x="206" y="48"/>
                  </a:cxn>
                  <a:cxn ang="0">
                    <a:pos x="202" y="53"/>
                  </a:cxn>
                  <a:cxn ang="0">
                    <a:pos x="192" y="58"/>
                  </a:cxn>
                  <a:cxn ang="0">
                    <a:pos x="182" y="58"/>
                  </a:cxn>
                  <a:cxn ang="0">
                    <a:pos x="163" y="62"/>
                  </a:cxn>
                  <a:cxn ang="0">
                    <a:pos x="144" y="67"/>
                  </a:cxn>
                  <a:cxn ang="0">
                    <a:pos x="125" y="72"/>
                  </a:cxn>
                  <a:cxn ang="0">
                    <a:pos x="106" y="77"/>
                  </a:cxn>
                  <a:cxn ang="0">
                    <a:pos x="82" y="82"/>
                  </a:cxn>
                  <a:cxn ang="0">
                    <a:pos x="62" y="82"/>
                  </a:cxn>
                  <a:cxn ang="0">
                    <a:pos x="38" y="82"/>
                  </a:cxn>
                  <a:cxn ang="0">
                    <a:pos x="19" y="77"/>
                  </a:cxn>
                </a:cxnLst>
                <a:rect l="0" t="0" r="r" b="b"/>
                <a:pathLst>
                  <a:path w="206" h="82">
                    <a:moveTo>
                      <a:pt x="19" y="77"/>
                    </a:moveTo>
                    <a:lnTo>
                      <a:pt x="5" y="72"/>
                    </a:lnTo>
                    <a:lnTo>
                      <a:pt x="0" y="72"/>
                    </a:lnTo>
                    <a:lnTo>
                      <a:pt x="0" y="67"/>
                    </a:lnTo>
                    <a:lnTo>
                      <a:pt x="10" y="67"/>
                    </a:lnTo>
                    <a:lnTo>
                      <a:pt x="19" y="62"/>
                    </a:lnTo>
                    <a:lnTo>
                      <a:pt x="34" y="62"/>
                    </a:lnTo>
                    <a:lnTo>
                      <a:pt x="43" y="62"/>
                    </a:lnTo>
                    <a:lnTo>
                      <a:pt x="53" y="58"/>
                    </a:lnTo>
                    <a:lnTo>
                      <a:pt x="62" y="53"/>
                    </a:lnTo>
                    <a:lnTo>
                      <a:pt x="72" y="53"/>
                    </a:lnTo>
                    <a:lnTo>
                      <a:pt x="86" y="48"/>
                    </a:lnTo>
                    <a:lnTo>
                      <a:pt x="101" y="43"/>
                    </a:lnTo>
                    <a:lnTo>
                      <a:pt x="115" y="38"/>
                    </a:lnTo>
                    <a:lnTo>
                      <a:pt x="130" y="34"/>
                    </a:lnTo>
                    <a:lnTo>
                      <a:pt x="144" y="29"/>
                    </a:lnTo>
                    <a:lnTo>
                      <a:pt x="158" y="24"/>
                    </a:lnTo>
                    <a:lnTo>
                      <a:pt x="168" y="19"/>
                    </a:lnTo>
                    <a:lnTo>
                      <a:pt x="173" y="14"/>
                    </a:lnTo>
                    <a:lnTo>
                      <a:pt x="178" y="10"/>
                    </a:lnTo>
                    <a:lnTo>
                      <a:pt x="182" y="5"/>
                    </a:lnTo>
                    <a:lnTo>
                      <a:pt x="182" y="5"/>
                    </a:lnTo>
                    <a:lnTo>
                      <a:pt x="187" y="0"/>
                    </a:lnTo>
                    <a:lnTo>
                      <a:pt x="187" y="0"/>
                    </a:lnTo>
                    <a:lnTo>
                      <a:pt x="187" y="0"/>
                    </a:lnTo>
                    <a:lnTo>
                      <a:pt x="187" y="0"/>
                    </a:lnTo>
                    <a:lnTo>
                      <a:pt x="192" y="5"/>
                    </a:lnTo>
                    <a:lnTo>
                      <a:pt x="197" y="10"/>
                    </a:lnTo>
                    <a:lnTo>
                      <a:pt x="197" y="14"/>
                    </a:lnTo>
                    <a:lnTo>
                      <a:pt x="202" y="19"/>
                    </a:lnTo>
                    <a:lnTo>
                      <a:pt x="202" y="24"/>
                    </a:lnTo>
                    <a:lnTo>
                      <a:pt x="206" y="29"/>
                    </a:lnTo>
                    <a:lnTo>
                      <a:pt x="206" y="34"/>
                    </a:lnTo>
                    <a:lnTo>
                      <a:pt x="206" y="34"/>
                    </a:lnTo>
                    <a:lnTo>
                      <a:pt x="206" y="34"/>
                    </a:lnTo>
                    <a:lnTo>
                      <a:pt x="206" y="38"/>
                    </a:lnTo>
                    <a:lnTo>
                      <a:pt x="206" y="43"/>
                    </a:lnTo>
                    <a:lnTo>
                      <a:pt x="206" y="48"/>
                    </a:lnTo>
                    <a:lnTo>
                      <a:pt x="202" y="53"/>
                    </a:lnTo>
                    <a:lnTo>
                      <a:pt x="192" y="58"/>
                    </a:lnTo>
                    <a:lnTo>
                      <a:pt x="182" y="58"/>
                    </a:lnTo>
                    <a:lnTo>
                      <a:pt x="163" y="62"/>
                    </a:lnTo>
                    <a:lnTo>
                      <a:pt x="144" y="67"/>
                    </a:lnTo>
                    <a:lnTo>
                      <a:pt x="125" y="72"/>
                    </a:lnTo>
                    <a:lnTo>
                      <a:pt x="106" y="77"/>
                    </a:lnTo>
                    <a:lnTo>
                      <a:pt x="82" y="82"/>
                    </a:lnTo>
                    <a:lnTo>
                      <a:pt x="62" y="82"/>
                    </a:lnTo>
                    <a:lnTo>
                      <a:pt x="38" y="82"/>
                    </a:lnTo>
                    <a:lnTo>
                      <a:pt x="19" y="77"/>
                    </a:lnTo>
                    <a:close/>
                  </a:path>
                </a:pathLst>
              </a:custGeom>
              <a:solidFill>
                <a:srgbClr val="406E8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21" name="Freeform 397"/>
              <p:cNvSpPr>
                <a:spLocks/>
              </p:cNvSpPr>
              <p:nvPr/>
            </p:nvSpPr>
            <p:spPr bwMode="auto">
              <a:xfrm>
                <a:off x="1748" y="10626"/>
                <a:ext cx="158" cy="67"/>
              </a:xfrm>
              <a:custGeom>
                <a:avLst/>
                <a:gdLst/>
                <a:ahLst/>
                <a:cxnLst>
                  <a:cxn ang="0">
                    <a:pos x="139" y="0"/>
                  </a:cxn>
                  <a:cxn ang="0">
                    <a:pos x="139" y="0"/>
                  </a:cxn>
                  <a:cxn ang="0">
                    <a:pos x="139" y="0"/>
                  </a:cxn>
                  <a:cxn ang="0">
                    <a:pos x="139" y="5"/>
                  </a:cxn>
                  <a:cxn ang="0">
                    <a:pos x="139" y="5"/>
                  </a:cxn>
                  <a:cxn ang="0">
                    <a:pos x="134" y="9"/>
                  </a:cxn>
                  <a:cxn ang="0">
                    <a:pos x="130" y="9"/>
                  </a:cxn>
                  <a:cxn ang="0">
                    <a:pos x="125" y="14"/>
                  </a:cxn>
                  <a:cxn ang="0">
                    <a:pos x="120" y="19"/>
                  </a:cxn>
                  <a:cxn ang="0">
                    <a:pos x="110" y="24"/>
                  </a:cxn>
                  <a:cxn ang="0">
                    <a:pos x="101" y="29"/>
                  </a:cxn>
                  <a:cxn ang="0">
                    <a:pos x="86" y="33"/>
                  </a:cxn>
                  <a:cxn ang="0">
                    <a:pos x="77" y="38"/>
                  </a:cxn>
                  <a:cxn ang="0">
                    <a:pos x="62" y="38"/>
                  </a:cxn>
                  <a:cxn ang="0">
                    <a:pos x="53" y="43"/>
                  </a:cxn>
                  <a:cxn ang="0">
                    <a:pos x="48" y="48"/>
                  </a:cxn>
                  <a:cxn ang="0">
                    <a:pos x="38" y="48"/>
                  </a:cxn>
                  <a:cxn ang="0">
                    <a:pos x="34" y="53"/>
                  </a:cxn>
                  <a:cxn ang="0">
                    <a:pos x="24" y="53"/>
                  </a:cxn>
                  <a:cxn ang="0">
                    <a:pos x="14" y="53"/>
                  </a:cxn>
                  <a:cxn ang="0">
                    <a:pos x="10" y="57"/>
                  </a:cxn>
                  <a:cxn ang="0">
                    <a:pos x="0" y="57"/>
                  </a:cxn>
                  <a:cxn ang="0">
                    <a:pos x="0" y="62"/>
                  </a:cxn>
                  <a:cxn ang="0">
                    <a:pos x="5" y="62"/>
                  </a:cxn>
                  <a:cxn ang="0">
                    <a:pos x="14" y="67"/>
                  </a:cxn>
                  <a:cxn ang="0">
                    <a:pos x="29" y="67"/>
                  </a:cxn>
                  <a:cxn ang="0">
                    <a:pos x="48" y="67"/>
                  </a:cxn>
                  <a:cxn ang="0">
                    <a:pos x="62" y="62"/>
                  </a:cxn>
                  <a:cxn ang="0">
                    <a:pos x="82" y="57"/>
                  </a:cxn>
                  <a:cxn ang="0">
                    <a:pos x="96" y="53"/>
                  </a:cxn>
                  <a:cxn ang="0">
                    <a:pos x="110" y="48"/>
                  </a:cxn>
                  <a:cxn ang="0">
                    <a:pos x="125" y="43"/>
                  </a:cxn>
                  <a:cxn ang="0">
                    <a:pos x="139" y="43"/>
                  </a:cxn>
                  <a:cxn ang="0">
                    <a:pos x="149" y="38"/>
                  </a:cxn>
                  <a:cxn ang="0">
                    <a:pos x="154" y="38"/>
                  </a:cxn>
                  <a:cxn ang="0">
                    <a:pos x="158" y="33"/>
                  </a:cxn>
                  <a:cxn ang="0">
                    <a:pos x="158" y="33"/>
                  </a:cxn>
                  <a:cxn ang="0">
                    <a:pos x="158" y="29"/>
                  </a:cxn>
                  <a:cxn ang="0">
                    <a:pos x="158" y="24"/>
                  </a:cxn>
                  <a:cxn ang="0">
                    <a:pos x="158" y="24"/>
                  </a:cxn>
                  <a:cxn ang="0">
                    <a:pos x="158" y="24"/>
                  </a:cxn>
                  <a:cxn ang="0">
                    <a:pos x="154" y="24"/>
                  </a:cxn>
                  <a:cxn ang="0">
                    <a:pos x="154" y="19"/>
                  </a:cxn>
                  <a:cxn ang="0">
                    <a:pos x="154" y="14"/>
                  </a:cxn>
                  <a:cxn ang="0">
                    <a:pos x="149" y="9"/>
                  </a:cxn>
                  <a:cxn ang="0">
                    <a:pos x="149" y="5"/>
                  </a:cxn>
                  <a:cxn ang="0">
                    <a:pos x="144" y="5"/>
                  </a:cxn>
                  <a:cxn ang="0">
                    <a:pos x="144" y="0"/>
                  </a:cxn>
                  <a:cxn ang="0">
                    <a:pos x="139" y="0"/>
                  </a:cxn>
                </a:cxnLst>
                <a:rect l="0" t="0" r="r" b="b"/>
                <a:pathLst>
                  <a:path w="158" h="67">
                    <a:moveTo>
                      <a:pt x="139" y="0"/>
                    </a:moveTo>
                    <a:lnTo>
                      <a:pt x="139" y="0"/>
                    </a:lnTo>
                    <a:lnTo>
                      <a:pt x="139" y="0"/>
                    </a:lnTo>
                    <a:lnTo>
                      <a:pt x="139" y="5"/>
                    </a:lnTo>
                    <a:lnTo>
                      <a:pt x="139" y="5"/>
                    </a:lnTo>
                    <a:lnTo>
                      <a:pt x="134" y="9"/>
                    </a:lnTo>
                    <a:lnTo>
                      <a:pt x="130" y="9"/>
                    </a:lnTo>
                    <a:lnTo>
                      <a:pt x="125" y="14"/>
                    </a:lnTo>
                    <a:lnTo>
                      <a:pt x="120" y="19"/>
                    </a:lnTo>
                    <a:lnTo>
                      <a:pt x="110" y="24"/>
                    </a:lnTo>
                    <a:lnTo>
                      <a:pt x="101" y="29"/>
                    </a:lnTo>
                    <a:lnTo>
                      <a:pt x="86" y="33"/>
                    </a:lnTo>
                    <a:lnTo>
                      <a:pt x="77" y="38"/>
                    </a:lnTo>
                    <a:lnTo>
                      <a:pt x="62" y="38"/>
                    </a:lnTo>
                    <a:lnTo>
                      <a:pt x="53" y="43"/>
                    </a:lnTo>
                    <a:lnTo>
                      <a:pt x="48" y="48"/>
                    </a:lnTo>
                    <a:lnTo>
                      <a:pt x="38" y="48"/>
                    </a:lnTo>
                    <a:lnTo>
                      <a:pt x="34" y="53"/>
                    </a:lnTo>
                    <a:lnTo>
                      <a:pt x="24" y="53"/>
                    </a:lnTo>
                    <a:lnTo>
                      <a:pt x="14" y="53"/>
                    </a:lnTo>
                    <a:lnTo>
                      <a:pt x="10" y="57"/>
                    </a:lnTo>
                    <a:lnTo>
                      <a:pt x="0" y="57"/>
                    </a:lnTo>
                    <a:lnTo>
                      <a:pt x="0" y="62"/>
                    </a:lnTo>
                    <a:lnTo>
                      <a:pt x="5" y="62"/>
                    </a:lnTo>
                    <a:lnTo>
                      <a:pt x="14" y="67"/>
                    </a:lnTo>
                    <a:lnTo>
                      <a:pt x="29" y="67"/>
                    </a:lnTo>
                    <a:lnTo>
                      <a:pt x="48" y="67"/>
                    </a:lnTo>
                    <a:lnTo>
                      <a:pt x="62" y="62"/>
                    </a:lnTo>
                    <a:lnTo>
                      <a:pt x="82" y="57"/>
                    </a:lnTo>
                    <a:lnTo>
                      <a:pt x="96" y="53"/>
                    </a:lnTo>
                    <a:lnTo>
                      <a:pt x="110" y="48"/>
                    </a:lnTo>
                    <a:lnTo>
                      <a:pt x="125" y="43"/>
                    </a:lnTo>
                    <a:lnTo>
                      <a:pt x="139" y="43"/>
                    </a:lnTo>
                    <a:lnTo>
                      <a:pt x="149" y="38"/>
                    </a:lnTo>
                    <a:lnTo>
                      <a:pt x="154" y="38"/>
                    </a:lnTo>
                    <a:lnTo>
                      <a:pt x="158" y="33"/>
                    </a:lnTo>
                    <a:lnTo>
                      <a:pt x="158" y="33"/>
                    </a:lnTo>
                    <a:lnTo>
                      <a:pt x="158" y="29"/>
                    </a:lnTo>
                    <a:lnTo>
                      <a:pt x="158" y="24"/>
                    </a:lnTo>
                    <a:lnTo>
                      <a:pt x="158" y="24"/>
                    </a:lnTo>
                    <a:lnTo>
                      <a:pt x="158" y="24"/>
                    </a:lnTo>
                    <a:lnTo>
                      <a:pt x="154" y="24"/>
                    </a:lnTo>
                    <a:lnTo>
                      <a:pt x="154" y="19"/>
                    </a:lnTo>
                    <a:lnTo>
                      <a:pt x="154" y="14"/>
                    </a:lnTo>
                    <a:lnTo>
                      <a:pt x="149" y="9"/>
                    </a:lnTo>
                    <a:lnTo>
                      <a:pt x="149" y="5"/>
                    </a:lnTo>
                    <a:lnTo>
                      <a:pt x="144" y="5"/>
                    </a:lnTo>
                    <a:lnTo>
                      <a:pt x="144" y="0"/>
                    </a:lnTo>
                    <a:lnTo>
                      <a:pt x="139" y="0"/>
                    </a:lnTo>
                    <a:close/>
                  </a:path>
                </a:pathLst>
              </a:custGeom>
              <a:solidFill>
                <a:srgbClr val="3F6B8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22" name="Freeform 398"/>
              <p:cNvSpPr>
                <a:spLocks/>
              </p:cNvSpPr>
              <p:nvPr/>
            </p:nvSpPr>
            <p:spPr bwMode="auto">
              <a:xfrm>
                <a:off x="1566" y="10549"/>
                <a:ext cx="283" cy="125"/>
              </a:xfrm>
              <a:custGeom>
                <a:avLst/>
                <a:gdLst/>
                <a:ahLst/>
                <a:cxnLst>
                  <a:cxn ang="0">
                    <a:pos x="172" y="19"/>
                  </a:cxn>
                  <a:cxn ang="0">
                    <a:pos x="196" y="10"/>
                  </a:cxn>
                  <a:cxn ang="0">
                    <a:pos x="216" y="5"/>
                  </a:cxn>
                  <a:cxn ang="0">
                    <a:pos x="230" y="0"/>
                  </a:cxn>
                  <a:cxn ang="0">
                    <a:pos x="240" y="0"/>
                  </a:cxn>
                  <a:cxn ang="0">
                    <a:pos x="249" y="0"/>
                  </a:cxn>
                  <a:cxn ang="0">
                    <a:pos x="259" y="5"/>
                  </a:cxn>
                  <a:cxn ang="0">
                    <a:pos x="268" y="10"/>
                  </a:cxn>
                  <a:cxn ang="0">
                    <a:pos x="273" y="19"/>
                  </a:cxn>
                  <a:cxn ang="0">
                    <a:pos x="278" y="29"/>
                  </a:cxn>
                  <a:cxn ang="0">
                    <a:pos x="283" y="38"/>
                  </a:cxn>
                  <a:cxn ang="0">
                    <a:pos x="283" y="43"/>
                  </a:cxn>
                  <a:cxn ang="0">
                    <a:pos x="278" y="53"/>
                  </a:cxn>
                  <a:cxn ang="0">
                    <a:pos x="273" y="58"/>
                  </a:cxn>
                  <a:cxn ang="0">
                    <a:pos x="264" y="67"/>
                  </a:cxn>
                  <a:cxn ang="0">
                    <a:pos x="249" y="72"/>
                  </a:cxn>
                  <a:cxn ang="0">
                    <a:pos x="230" y="82"/>
                  </a:cxn>
                  <a:cxn ang="0">
                    <a:pos x="211" y="86"/>
                  </a:cxn>
                  <a:cxn ang="0">
                    <a:pos x="187" y="96"/>
                  </a:cxn>
                  <a:cxn ang="0">
                    <a:pos x="158" y="106"/>
                  </a:cxn>
                  <a:cxn ang="0">
                    <a:pos x="129" y="110"/>
                  </a:cxn>
                  <a:cxn ang="0">
                    <a:pos x="100" y="120"/>
                  </a:cxn>
                  <a:cxn ang="0">
                    <a:pos x="72" y="125"/>
                  </a:cxn>
                  <a:cxn ang="0">
                    <a:pos x="48" y="125"/>
                  </a:cxn>
                  <a:cxn ang="0">
                    <a:pos x="29" y="125"/>
                  </a:cxn>
                  <a:cxn ang="0">
                    <a:pos x="14" y="125"/>
                  </a:cxn>
                  <a:cxn ang="0">
                    <a:pos x="5" y="120"/>
                  </a:cxn>
                  <a:cxn ang="0">
                    <a:pos x="0" y="120"/>
                  </a:cxn>
                  <a:cxn ang="0">
                    <a:pos x="0" y="115"/>
                  </a:cxn>
                  <a:cxn ang="0">
                    <a:pos x="0" y="110"/>
                  </a:cxn>
                  <a:cxn ang="0">
                    <a:pos x="5" y="110"/>
                  </a:cxn>
                  <a:cxn ang="0">
                    <a:pos x="9" y="110"/>
                  </a:cxn>
                  <a:cxn ang="0">
                    <a:pos x="9" y="110"/>
                  </a:cxn>
                  <a:cxn ang="0">
                    <a:pos x="14" y="106"/>
                  </a:cxn>
                  <a:cxn ang="0">
                    <a:pos x="24" y="96"/>
                  </a:cxn>
                  <a:cxn ang="0">
                    <a:pos x="43" y="86"/>
                  </a:cxn>
                  <a:cxn ang="0">
                    <a:pos x="67" y="72"/>
                  </a:cxn>
                  <a:cxn ang="0">
                    <a:pos x="96" y="58"/>
                  </a:cxn>
                  <a:cxn ang="0">
                    <a:pos x="120" y="38"/>
                  </a:cxn>
                  <a:cxn ang="0">
                    <a:pos x="148" y="29"/>
                  </a:cxn>
                  <a:cxn ang="0">
                    <a:pos x="172" y="19"/>
                  </a:cxn>
                </a:cxnLst>
                <a:rect l="0" t="0" r="r" b="b"/>
                <a:pathLst>
                  <a:path w="283" h="125">
                    <a:moveTo>
                      <a:pt x="172" y="19"/>
                    </a:moveTo>
                    <a:lnTo>
                      <a:pt x="196" y="10"/>
                    </a:lnTo>
                    <a:lnTo>
                      <a:pt x="216" y="5"/>
                    </a:lnTo>
                    <a:lnTo>
                      <a:pt x="230" y="0"/>
                    </a:lnTo>
                    <a:lnTo>
                      <a:pt x="240" y="0"/>
                    </a:lnTo>
                    <a:lnTo>
                      <a:pt x="249" y="0"/>
                    </a:lnTo>
                    <a:lnTo>
                      <a:pt x="259" y="5"/>
                    </a:lnTo>
                    <a:lnTo>
                      <a:pt x="268" y="10"/>
                    </a:lnTo>
                    <a:lnTo>
                      <a:pt x="273" y="19"/>
                    </a:lnTo>
                    <a:lnTo>
                      <a:pt x="278" y="29"/>
                    </a:lnTo>
                    <a:lnTo>
                      <a:pt x="283" y="38"/>
                    </a:lnTo>
                    <a:lnTo>
                      <a:pt x="283" y="43"/>
                    </a:lnTo>
                    <a:lnTo>
                      <a:pt x="278" y="53"/>
                    </a:lnTo>
                    <a:lnTo>
                      <a:pt x="273" y="58"/>
                    </a:lnTo>
                    <a:lnTo>
                      <a:pt x="264" y="67"/>
                    </a:lnTo>
                    <a:lnTo>
                      <a:pt x="249" y="72"/>
                    </a:lnTo>
                    <a:lnTo>
                      <a:pt x="230" y="82"/>
                    </a:lnTo>
                    <a:lnTo>
                      <a:pt x="211" y="86"/>
                    </a:lnTo>
                    <a:lnTo>
                      <a:pt x="187" y="96"/>
                    </a:lnTo>
                    <a:lnTo>
                      <a:pt x="158" y="106"/>
                    </a:lnTo>
                    <a:lnTo>
                      <a:pt x="129" y="110"/>
                    </a:lnTo>
                    <a:lnTo>
                      <a:pt x="100" y="120"/>
                    </a:lnTo>
                    <a:lnTo>
                      <a:pt x="72" y="125"/>
                    </a:lnTo>
                    <a:lnTo>
                      <a:pt x="48" y="125"/>
                    </a:lnTo>
                    <a:lnTo>
                      <a:pt x="29" y="125"/>
                    </a:lnTo>
                    <a:lnTo>
                      <a:pt x="14" y="125"/>
                    </a:lnTo>
                    <a:lnTo>
                      <a:pt x="5" y="120"/>
                    </a:lnTo>
                    <a:lnTo>
                      <a:pt x="0" y="120"/>
                    </a:lnTo>
                    <a:lnTo>
                      <a:pt x="0" y="115"/>
                    </a:lnTo>
                    <a:lnTo>
                      <a:pt x="0" y="110"/>
                    </a:lnTo>
                    <a:lnTo>
                      <a:pt x="5" y="110"/>
                    </a:lnTo>
                    <a:lnTo>
                      <a:pt x="9" y="110"/>
                    </a:lnTo>
                    <a:lnTo>
                      <a:pt x="9" y="110"/>
                    </a:lnTo>
                    <a:lnTo>
                      <a:pt x="14" y="106"/>
                    </a:lnTo>
                    <a:lnTo>
                      <a:pt x="24" y="96"/>
                    </a:lnTo>
                    <a:lnTo>
                      <a:pt x="43" y="86"/>
                    </a:lnTo>
                    <a:lnTo>
                      <a:pt x="67" y="72"/>
                    </a:lnTo>
                    <a:lnTo>
                      <a:pt x="96" y="58"/>
                    </a:lnTo>
                    <a:lnTo>
                      <a:pt x="120" y="38"/>
                    </a:lnTo>
                    <a:lnTo>
                      <a:pt x="148" y="29"/>
                    </a:lnTo>
                    <a:lnTo>
                      <a:pt x="172" y="19"/>
                    </a:lnTo>
                    <a:close/>
                  </a:path>
                </a:pathLst>
              </a:custGeom>
              <a:solidFill>
                <a:srgbClr val="4D829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23" name="Freeform 399"/>
              <p:cNvSpPr>
                <a:spLocks/>
              </p:cNvSpPr>
              <p:nvPr/>
            </p:nvSpPr>
            <p:spPr bwMode="auto">
              <a:xfrm>
                <a:off x="1604" y="10554"/>
                <a:ext cx="230" cy="105"/>
              </a:xfrm>
              <a:custGeom>
                <a:avLst/>
                <a:gdLst/>
                <a:ahLst/>
                <a:cxnLst>
                  <a:cxn ang="0">
                    <a:pos x="144" y="14"/>
                  </a:cxn>
                  <a:cxn ang="0">
                    <a:pos x="158" y="9"/>
                  </a:cxn>
                  <a:cxn ang="0">
                    <a:pos x="173" y="5"/>
                  </a:cxn>
                  <a:cxn ang="0">
                    <a:pos x="187" y="5"/>
                  </a:cxn>
                  <a:cxn ang="0">
                    <a:pos x="197" y="0"/>
                  </a:cxn>
                  <a:cxn ang="0">
                    <a:pos x="206" y="5"/>
                  </a:cxn>
                  <a:cxn ang="0">
                    <a:pos x="211" y="5"/>
                  </a:cxn>
                  <a:cxn ang="0">
                    <a:pos x="221" y="9"/>
                  </a:cxn>
                  <a:cxn ang="0">
                    <a:pos x="226" y="19"/>
                  </a:cxn>
                  <a:cxn ang="0">
                    <a:pos x="230" y="24"/>
                  </a:cxn>
                  <a:cxn ang="0">
                    <a:pos x="230" y="33"/>
                  </a:cxn>
                  <a:cxn ang="0">
                    <a:pos x="230" y="38"/>
                  </a:cxn>
                  <a:cxn ang="0">
                    <a:pos x="230" y="43"/>
                  </a:cxn>
                  <a:cxn ang="0">
                    <a:pos x="226" y="48"/>
                  </a:cxn>
                  <a:cxn ang="0">
                    <a:pos x="216" y="53"/>
                  </a:cxn>
                  <a:cxn ang="0">
                    <a:pos x="206" y="62"/>
                  </a:cxn>
                  <a:cxn ang="0">
                    <a:pos x="187" y="67"/>
                  </a:cxn>
                  <a:cxn ang="0">
                    <a:pos x="173" y="72"/>
                  </a:cxn>
                  <a:cxn ang="0">
                    <a:pos x="149" y="81"/>
                  </a:cxn>
                  <a:cxn ang="0">
                    <a:pos x="130" y="86"/>
                  </a:cxn>
                  <a:cxn ang="0">
                    <a:pos x="106" y="91"/>
                  </a:cxn>
                  <a:cxn ang="0">
                    <a:pos x="82" y="101"/>
                  </a:cxn>
                  <a:cxn ang="0">
                    <a:pos x="58" y="105"/>
                  </a:cxn>
                  <a:cxn ang="0">
                    <a:pos x="39" y="105"/>
                  </a:cxn>
                  <a:cxn ang="0">
                    <a:pos x="19" y="105"/>
                  </a:cxn>
                  <a:cxn ang="0">
                    <a:pos x="10" y="101"/>
                  </a:cxn>
                  <a:cxn ang="0">
                    <a:pos x="0" y="101"/>
                  </a:cxn>
                  <a:cxn ang="0">
                    <a:pos x="0" y="96"/>
                  </a:cxn>
                  <a:cxn ang="0">
                    <a:pos x="0" y="96"/>
                  </a:cxn>
                  <a:cxn ang="0">
                    <a:pos x="0" y="96"/>
                  </a:cxn>
                  <a:cxn ang="0">
                    <a:pos x="5" y="91"/>
                  </a:cxn>
                  <a:cxn ang="0">
                    <a:pos x="5" y="91"/>
                  </a:cxn>
                  <a:cxn ang="0">
                    <a:pos x="5" y="91"/>
                  </a:cxn>
                  <a:cxn ang="0">
                    <a:pos x="10" y="86"/>
                  </a:cxn>
                  <a:cxn ang="0">
                    <a:pos x="19" y="81"/>
                  </a:cxn>
                  <a:cxn ang="0">
                    <a:pos x="34" y="72"/>
                  </a:cxn>
                  <a:cxn ang="0">
                    <a:pos x="53" y="57"/>
                  </a:cxn>
                  <a:cxn ang="0">
                    <a:pos x="77" y="48"/>
                  </a:cxn>
                  <a:cxn ang="0">
                    <a:pos x="101" y="33"/>
                  </a:cxn>
                  <a:cxn ang="0">
                    <a:pos x="120" y="24"/>
                  </a:cxn>
                  <a:cxn ang="0">
                    <a:pos x="144" y="14"/>
                  </a:cxn>
                </a:cxnLst>
                <a:rect l="0" t="0" r="r" b="b"/>
                <a:pathLst>
                  <a:path w="230" h="105">
                    <a:moveTo>
                      <a:pt x="144" y="14"/>
                    </a:moveTo>
                    <a:lnTo>
                      <a:pt x="158" y="9"/>
                    </a:lnTo>
                    <a:lnTo>
                      <a:pt x="173" y="5"/>
                    </a:lnTo>
                    <a:lnTo>
                      <a:pt x="187" y="5"/>
                    </a:lnTo>
                    <a:lnTo>
                      <a:pt x="197" y="0"/>
                    </a:lnTo>
                    <a:lnTo>
                      <a:pt x="206" y="5"/>
                    </a:lnTo>
                    <a:lnTo>
                      <a:pt x="211" y="5"/>
                    </a:lnTo>
                    <a:lnTo>
                      <a:pt x="221" y="9"/>
                    </a:lnTo>
                    <a:lnTo>
                      <a:pt x="226" y="19"/>
                    </a:lnTo>
                    <a:lnTo>
                      <a:pt x="230" y="24"/>
                    </a:lnTo>
                    <a:lnTo>
                      <a:pt x="230" y="33"/>
                    </a:lnTo>
                    <a:lnTo>
                      <a:pt x="230" y="38"/>
                    </a:lnTo>
                    <a:lnTo>
                      <a:pt x="230" y="43"/>
                    </a:lnTo>
                    <a:lnTo>
                      <a:pt x="226" y="48"/>
                    </a:lnTo>
                    <a:lnTo>
                      <a:pt x="216" y="53"/>
                    </a:lnTo>
                    <a:lnTo>
                      <a:pt x="206" y="62"/>
                    </a:lnTo>
                    <a:lnTo>
                      <a:pt x="187" y="67"/>
                    </a:lnTo>
                    <a:lnTo>
                      <a:pt x="173" y="72"/>
                    </a:lnTo>
                    <a:lnTo>
                      <a:pt x="149" y="81"/>
                    </a:lnTo>
                    <a:lnTo>
                      <a:pt x="130" y="86"/>
                    </a:lnTo>
                    <a:lnTo>
                      <a:pt x="106" y="91"/>
                    </a:lnTo>
                    <a:lnTo>
                      <a:pt x="82" y="101"/>
                    </a:lnTo>
                    <a:lnTo>
                      <a:pt x="58" y="105"/>
                    </a:lnTo>
                    <a:lnTo>
                      <a:pt x="39" y="105"/>
                    </a:lnTo>
                    <a:lnTo>
                      <a:pt x="19" y="105"/>
                    </a:lnTo>
                    <a:lnTo>
                      <a:pt x="10" y="101"/>
                    </a:lnTo>
                    <a:lnTo>
                      <a:pt x="0" y="101"/>
                    </a:lnTo>
                    <a:lnTo>
                      <a:pt x="0" y="96"/>
                    </a:lnTo>
                    <a:lnTo>
                      <a:pt x="0" y="96"/>
                    </a:lnTo>
                    <a:lnTo>
                      <a:pt x="0" y="96"/>
                    </a:lnTo>
                    <a:lnTo>
                      <a:pt x="5" y="91"/>
                    </a:lnTo>
                    <a:lnTo>
                      <a:pt x="5" y="91"/>
                    </a:lnTo>
                    <a:lnTo>
                      <a:pt x="5" y="91"/>
                    </a:lnTo>
                    <a:lnTo>
                      <a:pt x="10" y="86"/>
                    </a:lnTo>
                    <a:lnTo>
                      <a:pt x="19" y="81"/>
                    </a:lnTo>
                    <a:lnTo>
                      <a:pt x="34" y="72"/>
                    </a:lnTo>
                    <a:lnTo>
                      <a:pt x="53" y="57"/>
                    </a:lnTo>
                    <a:lnTo>
                      <a:pt x="77" y="48"/>
                    </a:lnTo>
                    <a:lnTo>
                      <a:pt x="101" y="33"/>
                    </a:lnTo>
                    <a:lnTo>
                      <a:pt x="120" y="24"/>
                    </a:lnTo>
                    <a:lnTo>
                      <a:pt x="144" y="14"/>
                    </a:lnTo>
                    <a:close/>
                  </a:path>
                </a:pathLst>
              </a:custGeom>
              <a:solidFill>
                <a:srgbClr val="5488A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24" name="Freeform 400"/>
              <p:cNvSpPr>
                <a:spLocks/>
              </p:cNvSpPr>
              <p:nvPr/>
            </p:nvSpPr>
            <p:spPr bwMode="auto">
              <a:xfrm>
                <a:off x="1638" y="10563"/>
                <a:ext cx="187" cy="82"/>
              </a:xfrm>
              <a:custGeom>
                <a:avLst/>
                <a:gdLst/>
                <a:ahLst/>
                <a:cxnLst>
                  <a:cxn ang="0">
                    <a:pos x="115" y="10"/>
                  </a:cxn>
                  <a:cxn ang="0">
                    <a:pos x="129" y="5"/>
                  </a:cxn>
                  <a:cxn ang="0">
                    <a:pos x="139" y="0"/>
                  </a:cxn>
                  <a:cxn ang="0">
                    <a:pos x="148" y="0"/>
                  </a:cxn>
                  <a:cxn ang="0">
                    <a:pos x="158" y="0"/>
                  </a:cxn>
                  <a:cxn ang="0">
                    <a:pos x="163" y="0"/>
                  </a:cxn>
                  <a:cxn ang="0">
                    <a:pos x="168" y="0"/>
                  </a:cxn>
                  <a:cxn ang="0">
                    <a:pos x="172" y="5"/>
                  </a:cxn>
                  <a:cxn ang="0">
                    <a:pos x="177" y="10"/>
                  </a:cxn>
                  <a:cxn ang="0">
                    <a:pos x="182" y="15"/>
                  </a:cxn>
                  <a:cxn ang="0">
                    <a:pos x="187" y="20"/>
                  </a:cxn>
                  <a:cxn ang="0">
                    <a:pos x="187" y="29"/>
                  </a:cxn>
                  <a:cxn ang="0">
                    <a:pos x="182" y="29"/>
                  </a:cxn>
                  <a:cxn ang="0">
                    <a:pos x="177" y="34"/>
                  </a:cxn>
                  <a:cxn ang="0">
                    <a:pos x="172" y="39"/>
                  </a:cxn>
                  <a:cxn ang="0">
                    <a:pos x="163" y="44"/>
                  </a:cxn>
                  <a:cxn ang="0">
                    <a:pos x="153" y="48"/>
                  </a:cxn>
                  <a:cxn ang="0">
                    <a:pos x="139" y="53"/>
                  </a:cxn>
                  <a:cxn ang="0">
                    <a:pos x="120" y="58"/>
                  </a:cxn>
                  <a:cxn ang="0">
                    <a:pos x="105" y="68"/>
                  </a:cxn>
                  <a:cxn ang="0">
                    <a:pos x="86" y="72"/>
                  </a:cxn>
                  <a:cxn ang="0">
                    <a:pos x="67" y="77"/>
                  </a:cxn>
                  <a:cxn ang="0">
                    <a:pos x="48" y="77"/>
                  </a:cxn>
                  <a:cxn ang="0">
                    <a:pos x="33" y="82"/>
                  </a:cxn>
                  <a:cxn ang="0">
                    <a:pos x="19" y="77"/>
                  </a:cxn>
                  <a:cxn ang="0">
                    <a:pos x="9" y="77"/>
                  </a:cxn>
                  <a:cxn ang="0">
                    <a:pos x="5" y="77"/>
                  </a:cxn>
                  <a:cxn ang="0">
                    <a:pos x="0" y="72"/>
                  </a:cxn>
                  <a:cxn ang="0">
                    <a:pos x="0" y="72"/>
                  </a:cxn>
                  <a:cxn ang="0">
                    <a:pos x="5" y="72"/>
                  </a:cxn>
                  <a:cxn ang="0">
                    <a:pos x="5" y="68"/>
                  </a:cxn>
                  <a:cxn ang="0">
                    <a:pos x="5" y="68"/>
                  </a:cxn>
                  <a:cxn ang="0">
                    <a:pos x="9" y="68"/>
                  </a:cxn>
                  <a:cxn ang="0">
                    <a:pos x="9" y="68"/>
                  </a:cxn>
                  <a:cxn ang="0">
                    <a:pos x="19" y="63"/>
                  </a:cxn>
                  <a:cxn ang="0">
                    <a:pos x="28" y="53"/>
                  </a:cxn>
                  <a:cxn ang="0">
                    <a:pos x="48" y="44"/>
                  </a:cxn>
                  <a:cxn ang="0">
                    <a:pos x="62" y="34"/>
                  </a:cxn>
                  <a:cxn ang="0">
                    <a:pos x="81" y="24"/>
                  </a:cxn>
                  <a:cxn ang="0">
                    <a:pos x="96" y="15"/>
                  </a:cxn>
                  <a:cxn ang="0">
                    <a:pos x="115" y="10"/>
                  </a:cxn>
                </a:cxnLst>
                <a:rect l="0" t="0" r="r" b="b"/>
                <a:pathLst>
                  <a:path w="187" h="82">
                    <a:moveTo>
                      <a:pt x="115" y="10"/>
                    </a:moveTo>
                    <a:lnTo>
                      <a:pt x="129" y="5"/>
                    </a:lnTo>
                    <a:lnTo>
                      <a:pt x="139" y="0"/>
                    </a:lnTo>
                    <a:lnTo>
                      <a:pt x="148" y="0"/>
                    </a:lnTo>
                    <a:lnTo>
                      <a:pt x="158" y="0"/>
                    </a:lnTo>
                    <a:lnTo>
                      <a:pt x="163" y="0"/>
                    </a:lnTo>
                    <a:lnTo>
                      <a:pt x="168" y="0"/>
                    </a:lnTo>
                    <a:lnTo>
                      <a:pt x="172" y="5"/>
                    </a:lnTo>
                    <a:lnTo>
                      <a:pt x="177" y="10"/>
                    </a:lnTo>
                    <a:lnTo>
                      <a:pt x="182" y="15"/>
                    </a:lnTo>
                    <a:lnTo>
                      <a:pt x="187" y="20"/>
                    </a:lnTo>
                    <a:lnTo>
                      <a:pt x="187" y="29"/>
                    </a:lnTo>
                    <a:lnTo>
                      <a:pt x="182" y="29"/>
                    </a:lnTo>
                    <a:lnTo>
                      <a:pt x="177" y="34"/>
                    </a:lnTo>
                    <a:lnTo>
                      <a:pt x="172" y="39"/>
                    </a:lnTo>
                    <a:lnTo>
                      <a:pt x="163" y="44"/>
                    </a:lnTo>
                    <a:lnTo>
                      <a:pt x="153" y="48"/>
                    </a:lnTo>
                    <a:lnTo>
                      <a:pt x="139" y="53"/>
                    </a:lnTo>
                    <a:lnTo>
                      <a:pt x="120" y="58"/>
                    </a:lnTo>
                    <a:lnTo>
                      <a:pt x="105" y="68"/>
                    </a:lnTo>
                    <a:lnTo>
                      <a:pt x="86" y="72"/>
                    </a:lnTo>
                    <a:lnTo>
                      <a:pt x="67" y="77"/>
                    </a:lnTo>
                    <a:lnTo>
                      <a:pt x="48" y="77"/>
                    </a:lnTo>
                    <a:lnTo>
                      <a:pt x="33" y="82"/>
                    </a:lnTo>
                    <a:lnTo>
                      <a:pt x="19" y="77"/>
                    </a:lnTo>
                    <a:lnTo>
                      <a:pt x="9" y="77"/>
                    </a:lnTo>
                    <a:lnTo>
                      <a:pt x="5" y="77"/>
                    </a:lnTo>
                    <a:lnTo>
                      <a:pt x="0" y="72"/>
                    </a:lnTo>
                    <a:lnTo>
                      <a:pt x="0" y="72"/>
                    </a:lnTo>
                    <a:lnTo>
                      <a:pt x="5" y="72"/>
                    </a:lnTo>
                    <a:lnTo>
                      <a:pt x="5" y="68"/>
                    </a:lnTo>
                    <a:lnTo>
                      <a:pt x="5" y="68"/>
                    </a:lnTo>
                    <a:lnTo>
                      <a:pt x="9" y="68"/>
                    </a:lnTo>
                    <a:lnTo>
                      <a:pt x="9" y="68"/>
                    </a:lnTo>
                    <a:lnTo>
                      <a:pt x="19" y="63"/>
                    </a:lnTo>
                    <a:lnTo>
                      <a:pt x="28" y="53"/>
                    </a:lnTo>
                    <a:lnTo>
                      <a:pt x="48" y="44"/>
                    </a:lnTo>
                    <a:lnTo>
                      <a:pt x="62" y="34"/>
                    </a:lnTo>
                    <a:lnTo>
                      <a:pt x="81" y="24"/>
                    </a:lnTo>
                    <a:lnTo>
                      <a:pt x="96" y="15"/>
                    </a:lnTo>
                    <a:lnTo>
                      <a:pt x="115" y="10"/>
                    </a:lnTo>
                    <a:close/>
                  </a:path>
                </a:pathLst>
              </a:custGeom>
              <a:solidFill>
                <a:srgbClr val="5C8FA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25" name="Freeform 401"/>
              <p:cNvSpPr>
                <a:spLocks/>
              </p:cNvSpPr>
              <p:nvPr/>
            </p:nvSpPr>
            <p:spPr bwMode="auto">
              <a:xfrm>
                <a:off x="1676" y="10568"/>
                <a:ext cx="134" cy="58"/>
              </a:xfrm>
              <a:custGeom>
                <a:avLst/>
                <a:gdLst/>
                <a:ahLst/>
                <a:cxnLst>
                  <a:cxn ang="0">
                    <a:pos x="82" y="10"/>
                  </a:cxn>
                  <a:cxn ang="0">
                    <a:pos x="91" y="5"/>
                  </a:cxn>
                  <a:cxn ang="0">
                    <a:pos x="101" y="0"/>
                  </a:cxn>
                  <a:cxn ang="0">
                    <a:pos x="110" y="0"/>
                  </a:cxn>
                  <a:cxn ang="0">
                    <a:pos x="115" y="0"/>
                  </a:cxn>
                  <a:cxn ang="0">
                    <a:pos x="120" y="0"/>
                  </a:cxn>
                  <a:cxn ang="0">
                    <a:pos x="120" y="0"/>
                  </a:cxn>
                  <a:cxn ang="0">
                    <a:pos x="125" y="5"/>
                  </a:cxn>
                  <a:cxn ang="0">
                    <a:pos x="130" y="10"/>
                  </a:cxn>
                  <a:cxn ang="0">
                    <a:pos x="130" y="15"/>
                  </a:cxn>
                  <a:cxn ang="0">
                    <a:pos x="134" y="15"/>
                  </a:cxn>
                  <a:cxn ang="0">
                    <a:pos x="134" y="19"/>
                  </a:cxn>
                  <a:cxn ang="0">
                    <a:pos x="134" y="24"/>
                  </a:cxn>
                  <a:cxn ang="0">
                    <a:pos x="130" y="29"/>
                  </a:cxn>
                  <a:cxn ang="0">
                    <a:pos x="125" y="29"/>
                  </a:cxn>
                  <a:cxn ang="0">
                    <a:pos x="120" y="34"/>
                  </a:cxn>
                  <a:cxn ang="0">
                    <a:pos x="110" y="39"/>
                  </a:cxn>
                  <a:cxn ang="0">
                    <a:pos x="101" y="39"/>
                  </a:cxn>
                  <a:cxn ang="0">
                    <a:pos x="86" y="43"/>
                  </a:cxn>
                  <a:cxn ang="0">
                    <a:pos x="72" y="48"/>
                  </a:cxn>
                  <a:cxn ang="0">
                    <a:pos x="62" y="53"/>
                  </a:cxn>
                  <a:cxn ang="0">
                    <a:pos x="48" y="53"/>
                  </a:cxn>
                  <a:cxn ang="0">
                    <a:pos x="34" y="58"/>
                  </a:cxn>
                  <a:cxn ang="0">
                    <a:pos x="24" y="58"/>
                  </a:cxn>
                  <a:cxn ang="0">
                    <a:pos x="14" y="58"/>
                  </a:cxn>
                  <a:cxn ang="0">
                    <a:pos x="5" y="58"/>
                  </a:cxn>
                  <a:cxn ang="0">
                    <a:pos x="5" y="58"/>
                  </a:cxn>
                  <a:cxn ang="0">
                    <a:pos x="0" y="53"/>
                  </a:cxn>
                  <a:cxn ang="0">
                    <a:pos x="0" y="53"/>
                  </a:cxn>
                  <a:cxn ang="0">
                    <a:pos x="0" y="53"/>
                  </a:cxn>
                  <a:cxn ang="0">
                    <a:pos x="5" y="53"/>
                  </a:cxn>
                  <a:cxn ang="0">
                    <a:pos x="5" y="48"/>
                  </a:cxn>
                  <a:cxn ang="0">
                    <a:pos x="5" y="48"/>
                  </a:cxn>
                  <a:cxn ang="0">
                    <a:pos x="5" y="48"/>
                  </a:cxn>
                  <a:cxn ang="0">
                    <a:pos x="14" y="43"/>
                  </a:cxn>
                  <a:cxn ang="0">
                    <a:pos x="19" y="39"/>
                  </a:cxn>
                  <a:cxn ang="0">
                    <a:pos x="34" y="34"/>
                  </a:cxn>
                  <a:cxn ang="0">
                    <a:pos x="43" y="24"/>
                  </a:cxn>
                  <a:cxn ang="0">
                    <a:pos x="58" y="19"/>
                  </a:cxn>
                  <a:cxn ang="0">
                    <a:pos x="72" y="10"/>
                  </a:cxn>
                  <a:cxn ang="0">
                    <a:pos x="82" y="10"/>
                  </a:cxn>
                </a:cxnLst>
                <a:rect l="0" t="0" r="r" b="b"/>
                <a:pathLst>
                  <a:path w="134" h="58">
                    <a:moveTo>
                      <a:pt x="82" y="10"/>
                    </a:moveTo>
                    <a:lnTo>
                      <a:pt x="91" y="5"/>
                    </a:lnTo>
                    <a:lnTo>
                      <a:pt x="101" y="0"/>
                    </a:lnTo>
                    <a:lnTo>
                      <a:pt x="110" y="0"/>
                    </a:lnTo>
                    <a:lnTo>
                      <a:pt x="115" y="0"/>
                    </a:lnTo>
                    <a:lnTo>
                      <a:pt x="120" y="0"/>
                    </a:lnTo>
                    <a:lnTo>
                      <a:pt x="120" y="0"/>
                    </a:lnTo>
                    <a:lnTo>
                      <a:pt x="125" y="5"/>
                    </a:lnTo>
                    <a:lnTo>
                      <a:pt x="130" y="10"/>
                    </a:lnTo>
                    <a:lnTo>
                      <a:pt x="130" y="15"/>
                    </a:lnTo>
                    <a:lnTo>
                      <a:pt x="134" y="15"/>
                    </a:lnTo>
                    <a:lnTo>
                      <a:pt x="134" y="19"/>
                    </a:lnTo>
                    <a:lnTo>
                      <a:pt x="134" y="24"/>
                    </a:lnTo>
                    <a:lnTo>
                      <a:pt x="130" y="29"/>
                    </a:lnTo>
                    <a:lnTo>
                      <a:pt x="125" y="29"/>
                    </a:lnTo>
                    <a:lnTo>
                      <a:pt x="120" y="34"/>
                    </a:lnTo>
                    <a:lnTo>
                      <a:pt x="110" y="39"/>
                    </a:lnTo>
                    <a:lnTo>
                      <a:pt x="101" y="39"/>
                    </a:lnTo>
                    <a:lnTo>
                      <a:pt x="86" y="43"/>
                    </a:lnTo>
                    <a:lnTo>
                      <a:pt x="72" y="48"/>
                    </a:lnTo>
                    <a:lnTo>
                      <a:pt x="62" y="53"/>
                    </a:lnTo>
                    <a:lnTo>
                      <a:pt x="48" y="53"/>
                    </a:lnTo>
                    <a:lnTo>
                      <a:pt x="34" y="58"/>
                    </a:lnTo>
                    <a:lnTo>
                      <a:pt x="24" y="58"/>
                    </a:lnTo>
                    <a:lnTo>
                      <a:pt x="14" y="58"/>
                    </a:lnTo>
                    <a:lnTo>
                      <a:pt x="5" y="58"/>
                    </a:lnTo>
                    <a:lnTo>
                      <a:pt x="5" y="58"/>
                    </a:lnTo>
                    <a:lnTo>
                      <a:pt x="0" y="53"/>
                    </a:lnTo>
                    <a:lnTo>
                      <a:pt x="0" y="53"/>
                    </a:lnTo>
                    <a:lnTo>
                      <a:pt x="0" y="53"/>
                    </a:lnTo>
                    <a:lnTo>
                      <a:pt x="5" y="53"/>
                    </a:lnTo>
                    <a:lnTo>
                      <a:pt x="5" y="48"/>
                    </a:lnTo>
                    <a:lnTo>
                      <a:pt x="5" y="48"/>
                    </a:lnTo>
                    <a:lnTo>
                      <a:pt x="5" y="48"/>
                    </a:lnTo>
                    <a:lnTo>
                      <a:pt x="14" y="43"/>
                    </a:lnTo>
                    <a:lnTo>
                      <a:pt x="19" y="39"/>
                    </a:lnTo>
                    <a:lnTo>
                      <a:pt x="34" y="34"/>
                    </a:lnTo>
                    <a:lnTo>
                      <a:pt x="43" y="24"/>
                    </a:lnTo>
                    <a:lnTo>
                      <a:pt x="58" y="19"/>
                    </a:lnTo>
                    <a:lnTo>
                      <a:pt x="72" y="10"/>
                    </a:lnTo>
                    <a:lnTo>
                      <a:pt x="82" y="10"/>
                    </a:lnTo>
                    <a:close/>
                  </a:path>
                </a:pathLst>
              </a:custGeom>
              <a:solidFill>
                <a:srgbClr val="6395B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26" name="Freeform 402"/>
              <p:cNvSpPr>
                <a:spLocks/>
              </p:cNvSpPr>
              <p:nvPr/>
            </p:nvSpPr>
            <p:spPr bwMode="auto">
              <a:xfrm>
                <a:off x="1714" y="10573"/>
                <a:ext cx="82" cy="38"/>
              </a:xfrm>
              <a:custGeom>
                <a:avLst/>
                <a:gdLst/>
                <a:ahLst/>
                <a:cxnLst>
                  <a:cxn ang="0">
                    <a:pos x="0" y="34"/>
                  </a:cxn>
                  <a:cxn ang="0">
                    <a:pos x="5" y="34"/>
                  </a:cxn>
                  <a:cxn ang="0">
                    <a:pos x="5" y="29"/>
                  </a:cxn>
                  <a:cxn ang="0">
                    <a:pos x="15" y="24"/>
                  </a:cxn>
                  <a:cxn ang="0">
                    <a:pos x="20" y="19"/>
                  </a:cxn>
                  <a:cxn ang="0">
                    <a:pos x="29" y="14"/>
                  </a:cxn>
                  <a:cxn ang="0">
                    <a:pos x="34" y="14"/>
                  </a:cxn>
                  <a:cxn ang="0">
                    <a:pos x="44" y="10"/>
                  </a:cxn>
                  <a:cxn ang="0">
                    <a:pos x="48" y="5"/>
                  </a:cxn>
                  <a:cxn ang="0">
                    <a:pos x="58" y="5"/>
                  </a:cxn>
                  <a:cxn ang="0">
                    <a:pos x="63" y="0"/>
                  </a:cxn>
                  <a:cxn ang="0">
                    <a:pos x="68" y="0"/>
                  </a:cxn>
                  <a:cxn ang="0">
                    <a:pos x="68" y="0"/>
                  </a:cxn>
                  <a:cxn ang="0">
                    <a:pos x="72" y="0"/>
                  </a:cxn>
                  <a:cxn ang="0">
                    <a:pos x="77" y="0"/>
                  </a:cxn>
                  <a:cxn ang="0">
                    <a:pos x="77" y="5"/>
                  </a:cxn>
                  <a:cxn ang="0">
                    <a:pos x="77" y="5"/>
                  </a:cxn>
                  <a:cxn ang="0">
                    <a:pos x="82" y="10"/>
                  </a:cxn>
                  <a:cxn ang="0">
                    <a:pos x="82" y="10"/>
                  </a:cxn>
                  <a:cxn ang="0">
                    <a:pos x="82" y="14"/>
                  </a:cxn>
                  <a:cxn ang="0">
                    <a:pos x="82" y="14"/>
                  </a:cxn>
                  <a:cxn ang="0">
                    <a:pos x="77" y="19"/>
                  </a:cxn>
                  <a:cxn ang="0">
                    <a:pos x="77" y="19"/>
                  </a:cxn>
                  <a:cxn ang="0">
                    <a:pos x="72" y="19"/>
                  </a:cxn>
                  <a:cxn ang="0">
                    <a:pos x="68" y="24"/>
                  </a:cxn>
                  <a:cxn ang="0">
                    <a:pos x="63" y="24"/>
                  </a:cxn>
                  <a:cxn ang="0">
                    <a:pos x="53" y="29"/>
                  </a:cxn>
                  <a:cxn ang="0">
                    <a:pos x="44" y="29"/>
                  </a:cxn>
                  <a:cxn ang="0">
                    <a:pos x="39" y="34"/>
                  </a:cxn>
                  <a:cxn ang="0">
                    <a:pos x="29" y="34"/>
                  </a:cxn>
                  <a:cxn ang="0">
                    <a:pos x="20" y="38"/>
                  </a:cxn>
                  <a:cxn ang="0">
                    <a:pos x="15" y="38"/>
                  </a:cxn>
                  <a:cxn ang="0">
                    <a:pos x="10" y="38"/>
                  </a:cxn>
                  <a:cxn ang="0">
                    <a:pos x="5" y="38"/>
                  </a:cxn>
                  <a:cxn ang="0">
                    <a:pos x="0" y="34"/>
                  </a:cxn>
                  <a:cxn ang="0">
                    <a:pos x="0" y="34"/>
                  </a:cxn>
                  <a:cxn ang="0">
                    <a:pos x="0" y="34"/>
                  </a:cxn>
                  <a:cxn ang="0">
                    <a:pos x="0" y="34"/>
                  </a:cxn>
                  <a:cxn ang="0">
                    <a:pos x="0" y="34"/>
                  </a:cxn>
                  <a:cxn ang="0">
                    <a:pos x="0" y="34"/>
                  </a:cxn>
                  <a:cxn ang="0">
                    <a:pos x="0" y="34"/>
                  </a:cxn>
                </a:cxnLst>
                <a:rect l="0" t="0" r="r" b="b"/>
                <a:pathLst>
                  <a:path w="82" h="38">
                    <a:moveTo>
                      <a:pt x="0" y="34"/>
                    </a:moveTo>
                    <a:lnTo>
                      <a:pt x="5" y="34"/>
                    </a:lnTo>
                    <a:lnTo>
                      <a:pt x="5" y="29"/>
                    </a:lnTo>
                    <a:lnTo>
                      <a:pt x="15" y="24"/>
                    </a:lnTo>
                    <a:lnTo>
                      <a:pt x="20" y="19"/>
                    </a:lnTo>
                    <a:lnTo>
                      <a:pt x="29" y="14"/>
                    </a:lnTo>
                    <a:lnTo>
                      <a:pt x="34" y="14"/>
                    </a:lnTo>
                    <a:lnTo>
                      <a:pt x="44" y="10"/>
                    </a:lnTo>
                    <a:lnTo>
                      <a:pt x="48" y="5"/>
                    </a:lnTo>
                    <a:lnTo>
                      <a:pt x="58" y="5"/>
                    </a:lnTo>
                    <a:lnTo>
                      <a:pt x="63" y="0"/>
                    </a:lnTo>
                    <a:lnTo>
                      <a:pt x="68" y="0"/>
                    </a:lnTo>
                    <a:lnTo>
                      <a:pt x="68" y="0"/>
                    </a:lnTo>
                    <a:lnTo>
                      <a:pt x="72" y="0"/>
                    </a:lnTo>
                    <a:lnTo>
                      <a:pt x="77" y="0"/>
                    </a:lnTo>
                    <a:lnTo>
                      <a:pt x="77" y="5"/>
                    </a:lnTo>
                    <a:lnTo>
                      <a:pt x="77" y="5"/>
                    </a:lnTo>
                    <a:lnTo>
                      <a:pt x="82" y="10"/>
                    </a:lnTo>
                    <a:lnTo>
                      <a:pt x="82" y="10"/>
                    </a:lnTo>
                    <a:lnTo>
                      <a:pt x="82" y="14"/>
                    </a:lnTo>
                    <a:lnTo>
                      <a:pt x="82" y="14"/>
                    </a:lnTo>
                    <a:lnTo>
                      <a:pt x="77" y="19"/>
                    </a:lnTo>
                    <a:lnTo>
                      <a:pt x="77" y="19"/>
                    </a:lnTo>
                    <a:lnTo>
                      <a:pt x="72" y="19"/>
                    </a:lnTo>
                    <a:lnTo>
                      <a:pt x="68" y="24"/>
                    </a:lnTo>
                    <a:lnTo>
                      <a:pt x="63" y="24"/>
                    </a:lnTo>
                    <a:lnTo>
                      <a:pt x="53" y="29"/>
                    </a:lnTo>
                    <a:lnTo>
                      <a:pt x="44" y="29"/>
                    </a:lnTo>
                    <a:lnTo>
                      <a:pt x="39" y="34"/>
                    </a:lnTo>
                    <a:lnTo>
                      <a:pt x="29" y="34"/>
                    </a:lnTo>
                    <a:lnTo>
                      <a:pt x="20" y="38"/>
                    </a:lnTo>
                    <a:lnTo>
                      <a:pt x="15" y="38"/>
                    </a:lnTo>
                    <a:lnTo>
                      <a:pt x="10" y="38"/>
                    </a:lnTo>
                    <a:lnTo>
                      <a:pt x="5" y="38"/>
                    </a:lnTo>
                    <a:lnTo>
                      <a:pt x="0" y="34"/>
                    </a:lnTo>
                    <a:lnTo>
                      <a:pt x="0" y="34"/>
                    </a:lnTo>
                    <a:lnTo>
                      <a:pt x="0" y="34"/>
                    </a:lnTo>
                    <a:lnTo>
                      <a:pt x="0" y="34"/>
                    </a:lnTo>
                    <a:lnTo>
                      <a:pt x="0" y="34"/>
                    </a:lnTo>
                    <a:lnTo>
                      <a:pt x="0" y="34"/>
                    </a:lnTo>
                    <a:lnTo>
                      <a:pt x="0" y="34"/>
                    </a:lnTo>
                    <a:close/>
                  </a:path>
                </a:pathLst>
              </a:custGeom>
              <a:solidFill>
                <a:srgbClr val="6C9DB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27" name="Freeform 403"/>
              <p:cNvSpPr>
                <a:spLocks/>
              </p:cNvSpPr>
              <p:nvPr/>
            </p:nvSpPr>
            <p:spPr bwMode="auto">
              <a:xfrm>
                <a:off x="1292" y="10218"/>
                <a:ext cx="499" cy="288"/>
              </a:xfrm>
              <a:custGeom>
                <a:avLst/>
                <a:gdLst/>
                <a:ahLst/>
                <a:cxnLst>
                  <a:cxn ang="0">
                    <a:pos x="82" y="254"/>
                  </a:cxn>
                  <a:cxn ang="0">
                    <a:pos x="29" y="254"/>
                  </a:cxn>
                  <a:cxn ang="0">
                    <a:pos x="10" y="245"/>
                  </a:cxn>
                  <a:cxn ang="0">
                    <a:pos x="0" y="226"/>
                  </a:cxn>
                  <a:cxn ang="0">
                    <a:pos x="5" y="211"/>
                  </a:cxn>
                  <a:cxn ang="0">
                    <a:pos x="34" y="182"/>
                  </a:cxn>
                  <a:cxn ang="0">
                    <a:pos x="111" y="144"/>
                  </a:cxn>
                  <a:cxn ang="0">
                    <a:pos x="192" y="101"/>
                  </a:cxn>
                  <a:cxn ang="0">
                    <a:pos x="250" y="62"/>
                  </a:cxn>
                  <a:cxn ang="0">
                    <a:pos x="283" y="38"/>
                  </a:cxn>
                  <a:cxn ang="0">
                    <a:pos x="288" y="24"/>
                  </a:cxn>
                  <a:cxn ang="0">
                    <a:pos x="298" y="10"/>
                  </a:cxn>
                  <a:cxn ang="0">
                    <a:pos x="312" y="0"/>
                  </a:cxn>
                  <a:cxn ang="0">
                    <a:pos x="336" y="0"/>
                  </a:cxn>
                  <a:cxn ang="0">
                    <a:pos x="360" y="19"/>
                  </a:cxn>
                  <a:cxn ang="0">
                    <a:pos x="379" y="38"/>
                  </a:cxn>
                  <a:cxn ang="0">
                    <a:pos x="398" y="58"/>
                  </a:cxn>
                  <a:cxn ang="0">
                    <a:pos x="413" y="86"/>
                  </a:cxn>
                  <a:cxn ang="0">
                    <a:pos x="418" y="110"/>
                  </a:cxn>
                  <a:cxn ang="0">
                    <a:pos x="413" y="115"/>
                  </a:cxn>
                  <a:cxn ang="0">
                    <a:pos x="394" y="106"/>
                  </a:cxn>
                  <a:cxn ang="0">
                    <a:pos x="370" y="96"/>
                  </a:cxn>
                  <a:cxn ang="0">
                    <a:pos x="346" y="91"/>
                  </a:cxn>
                  <a:cxn ang="0">
                    <a:pos x="341" y="96"/>
                  </a:cxn>
                  <a:cxn ang="0">
                    <a:pos x="351" y="110"/>
                  </a:cxn>
                  <a:cxn ang="0">
                    <a:pos x="379" y="139"/>
                  </a:cxn>
                  <a:cxn ang="0">
                    <a:pos x="413" y="168"/>
                  </a:cxn>
                  <a:cxn ang="0">
                    <a:pos x="442" y="187"/>
                  </a:cxn>
                  <a:cxn ang="0">
                    <a:pos x="461" y="206"/>
                  </a:cxn>
                  <a:cxn ang="0">
                    <a:pos x="475" y="226"/>
                  </a:cxn>
                  <a:cxn ang="0">
                    <a:pos x="490" y="254"/>
                  </a:cxn>
                  <a:cxn ang="0">
                    <a:pos x="499" y="283"/>
                  </a:cxn>
                  <a:cxn ang="0">
                    <a:pos x="494" y="288"/>
                  </a:cxn>
                  <a:cxn ang="0">
                    <a:pos x="466" y="278"/>
                  </a:cxn>
                  <a:cxn ang="0">
                    <a:pos x="427" y="259"/>
                  </a:cxn>
                  <a:cxn ang="0">
                    <a:pos x="384" y="240"/>
                  </a:cxn>
                  <a:cxn ang="0">
                    <a:pos x="336" y="226"/>
                  </a:cxn>
                  <a:cxn ang="0">
                    <a:pos x="274" y="216"/>
                  </a:cxn>
                  <a:cxn ang="0">
                    <a:pos x="187" y="226"/>
                  </a:cxn>
                </a:cxnLst>
                <a:rect l="0" t="0" r="r" b="b"/>
                <a:pathLst>
                  <a:path w="499" h="288">
                    <a:moveTo>
                      <a:pt x="135" y="240"/>
                    </a:moveTo>
                    <a:lnTo>
                      <a:pt x="82" y="254"/>
                    </a:lnTo>
                    <a:lnTo>
                      <a:pt x="44" y="254"/>
                    </a:lnTo>
                    <a:lnTo>
                      <a:pt x="29" y="254"/>
                    </a:lnTo>
                    <a:lnTo>
                      <a:pt x="15" y="250"/>
                    </a:lnTo>
                    <a:lnTo>
                      <a:pt x="10" y="245"/>
                    </a:lnTo>
                    <a:lnTo>
                      <a:pt x="5" y="235"/>
                    </a:lnTo>
                    <a:lnTo>
                      <a:pt x="0" y="226"/>
                    </a:lnTo>
                    <a:lnTo>
                      <a:pt x="0" y="221"/>
                    </a:lnTo>
                    <a:lnTo>
                      <a:pt x="5" y="211"/>
                    </a:lnTo>
                    <a:lnTo>
                      <a:pt x="10" y="202"/>
                    </a:lnTo>
                    <a:lnTo>
                      <a:pt x="34" y="182"/>
                    </a:lnTo>
                    <a:lnTo>
                      <a:pt x="63" y="163"/>
                    </a:lnTo>
                    <a:lnTo>
                      <a:pt x="111" y="144"/>
                    </a:lnTo>
                    <a:lnTo>
                      <a:pt x="154" y="120"/>
                    </a:lnTo>
                    <a:lnTo>
                      <a:pt x="192" y="101"/>
                    </a:lnTo>
                    <a:lnTo>
                      <a:pt x="226" y="77"/>
                    </a:lnTo>
                    <a:lnTo>
                      <a:pt x="250" y="62"/>
                    </a:lnTo>
                    <a:lnTo>
                      <a:pt x="274" y="48"/>
                    </a:lnTo>
                    <a:lnTo>
                      <a:pt x="283" y="38"/>
                    </a:lnTo>
                    <a:lnTo>
                      <a:pt x="288" y="34"/>
                    </a:lnTo>
                    <a:lnTo>
                      <a:pt x="288" y="24"/>
                    </a:lnTo>
                    <a:lnTo>
                      <a:pt x="293" y="15"/>
                    </a:lnTo>
                    <a:lnTo>
                      <a:pt x="298" y="10"/>
                    </a:lnTo>
                    <a:lnTo>
                      <a:pt x="307" y="5"/>
                    </a:lnTo>
                    <a:lnTo>
                      <a:pt x="312" y="0"/>
                    </a:lnTo>
                    <a:lnTo>
                      <a:pt x="322" y="0"/>
                    </a:lnTo>
                    <a:lnTo>
                      <a:pt x="336" y="0"/>
                    </a:lnTo>
                    <a:lnTo>
                      <a:pt x="346" y="10"/>
                    </a:lnTo>
                    <a:lnTo>
                      <a:pt x="360" y="19"/>
                    </a:lnTo>
                    <a:lnTo>
                      <a:pt x="370" y="29"/>
                    </a:lnTo>
                    <a:lnTo>
                      <a:pt x="379" y="38"/>
                    </a:lnTo>
                    <a:lnTo>
                      <a:pt x="389" y="48"/>
                    </a:lnTo>
                    <a:lnTo>
                      <a:pt x="398" y="58"/>
                    </a:lnTo>
                    <a:lnTo>
                      <a:pt x="403" y="72"/>
                    </a:lnTo>
                    <a:lnTo>
                      <a:pt x="413" y="86"/>
                    </a:lnTo>
                    <a:lnTo>
                      <a:pt x="418" y="96"/>
                    </a:lnTo>
                    <a:lnTo>
                      <a:pt x="418" y="110"/>
                    </a:lnTo>
                    <a:lnTo>
                      <a:pt x="418" y="115"/>
                    </a:lnTo>
                    <a:lnTo>
                      <a:pt x="413" y="115"/>
                    </a:lnTo>
                    <a:lnTo>
                      <a:pt x="403" y="110"/>
                    </a:lnTo>
                    <a:lnTo>
                      <a:pt x="394" y="106"/>
                    </a:lnTo>
                    <a:lnTo>
                      <a:pt x="384" y="101"/>
                    </a:lnTo>
                    <a:lnTo>
                      <a:pt x="370" y="96"/>
                    </a:lnTo>
                    <a:lnTo>
                      <a:pt x="355" y="91"/>
                    </a:lnTo>
                    <a:lnTo>
                      <a:pt x="346" y="91"/>
                    </a:lnTo>
                    <a:lnTo>
                      <a:pt x="346" y="96"/>
                    </a:lnTo>
                    <a:lnTo>
                      <a:pt x="341" y="96"/>
                    </a:lnTo>
                    <a:lnTo>
                      <a:pt x="341" y="101"/>
                    </a:lnTo>
                    <a:lnTo>
                      <a:pt x="351" y="110"/>
                    </a:lnTo>
                    <a:lnTo>
                      <a:pt x="360" y="125"/>
                    </a:lnTo>
                    <a:lnTo>
                      <a:pt x="379" y="139"/>
                    </a:lnTo>
                    <a:lnTo>
                      <a:pt x="394" y="154"/>
                    </a:lnTo>
                    <a:lnTo>
                      <a:pt x="413" y="168"/>
                    </a:lnTo>
                    <a:lnTo>
                      <a:pt x="432" y="182"/>
                    </a:lnTo>
                    <a:lnTo>
                      <a:pt x="442" y="187"/>
                    </a:lnTo>
                    <a:lnTo>
                      <a:pt x="451" y="197"/>
                    </a:lnTo>
                    <a:lnTo>
                      <a:pt x="461" y="206"/>
                    </a:lnTo>
                    <a:lnTo>
                      <a:pt x="470" y="216"/>
                    </a:lnTo>
                    <a:lnTo>
                      <a:pt x="475" y="226"/>
                    </a:lnTo>
                    <a:lnTo>
                      <a:pt x="480" y="240"/>
                    </a:lnTo>
                    <a:lnTo>
                      <a:pt x="490" y="254"/>
                    </a:lnTo>
                    <a:lnTo>
                      <a:pt x="494" y="269"/>
                    </a:lnTo>
                    <a:lnTo>
                      <a:pt x="499" y="283"/>
                    </a:lnTo>
                    <a:lnTo>
                      <a:pt x="499" y="288"/>
                    </a:lnTo>
                    <a:lnTo>
                      <a:pt x="494" y="288"/>
                    </a:lnTo>
                    <a:lnTo>
                      <a:pt x="480" y="288"/>
                    </a:lnTo>
                    <a:lnTo>
                      <a:pt x="466" y="278"/>
                    </a:lnTo>
                    <a:lnTo>
                      <a:pt x="451" y="269"/>
                    </a:lnTo>
                    <a:lnTo>
                      <a:pt x="427" y="259"/>
                    </a:lnTo>
                    <a:lnTo>
                      <a:pt x="403" y="250"/>
                    </a:lnTo>
                    <a:lnTo>
                      <a:pt x="384" y="240"/>
                    </a:lnTo>
                    <a:lnTo>
                      <a:pt x="360" y="235"/>
                    </a:lnTo>
                    <a:lnTo>
                      <a:pt x="336" y="226"/>
                    </a:lnTo>
                    <a:lnTo>
                      <a:pt x="307" y="221"/>
                    </a:lnTo>
                    <a:lnTo>
                      <a:pt x="274" y="216"/>
                    </a:lnTo>
                    <a:lnTo>
                      <a:pt x="235" y="221"/>
                    </a:lnTo>
                    <a:lnTo>
                      <a:pt x="187" y="226"/>
                    </a:lnTo>
                    <a:lnTo>
                      <a:pt x="135" y="240"/>
                    </a:lnTo>
                    <a:close/>
                  </a:path>
                </a:pathLst>
              </a:custGeom>
              <a:solidFill>
                <a:srgbClr val="457A9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28" name="Freeform 404"/>
              <p:cNvSpPr>
                <a:spLocks/>
              </p:cNvSpPr>
              <p:nvPr/>
            </p:nvSpPr>
            <p:spPr bwMode="auto">
              <a:xfrm>
                <a:off x="1326" y="10228"/>
                <a:ext cx="451" cy="264"/>
              </a:xfrm>
              <a:custGeom>
                <a:avLst/>
                <a:gdLst/>
                <a:ahLst/>
                <a:cxnLst>
                  <a:cxn ang="0">
                    <a:pos x="77" y="225"/>
                  </a:cxn>
                  <a:cxn ang="0">
                    <a:pos x="14" y="220"/>
                  </a:cxn>
                  <a:cxn ang="0">
                    <a:pos x="0" y="206"/>
                  </a:cxn>
                  <a:cxn ang="0">
                    <a:pos x="0" y="192"/>
                  </a:cxn>
                  <a:cxn ang="0">
                    <a:pos x="29" y="168"/>
                  </a:cxn>
                  <a:cxn ang="0">
                    <a:pos x="101" y="134"/>
                  </a:cxn>
                  <a:cxn ang="0">
                    <a:pos x="173" y="96"/>
                  </a:cxn>
                  <a:cxn ang="0">
                    <a:pos x="225" y="57"/>
                  </a:cxn>
                  <a:cxn ang="0">
                    <a:pos x="249" y="38"/>
                  </a:cxn>
                  <a:cxn ang="0">
                    <a:pos x="259" y="28"/>
                  </a:cxn>
                  <a:cxn ang="0">
                    <a:pos x="269" y="14"/>
                  </a:cxn>
                  <a:cxn ang="0">
                    <a:pos x="278" y="5"/>
                  </a:cxn>
                  <a:cxn ang="0">
                    <a:pos x="297" y="0"/>
                  </a:cxn>
                  <a:cxn ang="0">
                    <a:pos x="321" y="14"/>
                  </a:cxn>
                  <a:cxn ang="0">
                    <a:pos x="340" y="33"/>
                  </a:cxn>
                  <a:cxn ang="0">
                    <a:pos x="360" y="52"/>
                  </a:cxn>
                  <a:cxn ang="0">
                    <a:pos x="369" y="72"/>
                  </a:cxn>
                  <a:cxn ang="0">
                    <a:pos x="379" y="91"/>
                  </a:cxn>
                  <a:cxn ang="0">
                    <a:pos x="374" y="96"/>
                  </a:cxn>
                  <a:cxn ang="0">
                    <a:pos x="360" y="91"/>
                  </a:cxn>
                  <a:cxn ang="0">
                    <a:pos x="331" y="81"/>
                  </a:cxn>
                  <a:cxn ang="0">
                    <a:pos x="307" y="81"/>
                  </a:cxn>
                  <a:cxn ang="0">
                    <a:pos x="307" y="96"/>
                  </a:cxn>
                  <a:cxn ang="0">
                    <a:pos x="326" y="124"/>
                  </a:cxn>
                  <a:cxn ang="0">
                    <a:pos x="364" y="153"/>
                  </a:cxn>
                  <a:cxn ang="0">
                    <a:pos x="398" y="172"/>
                  </a:cxn>
                  <a:cxn ang="0">
                    <a:pos x="412" y="192"/>
                  </a:cxn>
                  <a:cxn ang="0">
                    <a:pos x="427" y="211"/>
                  </a:cxn>
                  <a:cxn ang="0">
                    <a:pos x="436" y="230"/>
                  </a:cxn>
                  <a:cxn ang="0">
                    <a:pos x="451" y="254"/>
                  </a:cxn>
                  <a:cxn ang="0">
                    <a:pos x="441" y="264"/>
                  </a:cxn>
                  <a:cxn ang="0">
                    <a:pos x="417" y="254"/>
                  </a:cxn>
                  <a:cxn ang="0">
                    <a:pos x="379" y="235"/>
                  </a:cxn>
                  <a:cxn ang="0">
                    <a:pos x="340" y="216"/>
                  </a:cxn>
                  <a:cxn ang="0">
                    <a:pos x="297" y="201"/>
                  </a:cxn>
                  <a:cxn ang="0">
                    <a:pos x="245" y="196"/>
                  </a:cxn>
                  <a:cxn ang="0">
                    <a:pos x="168" y="201"/>
                  </a:cxn>
                </a:cxnLst>
                <a:rect l="0" t="0" r="r" b="b"/>
                <a:pathLst>
                  <a:path w="451" h="264">
                    <a:moveTo>
                      <a:pt x="125" y="216"/>
                    </a:moveTo>
                    <a:lnTo>
                      <a:pt x="77" y="225"/>
                    </a:lnTo>
                    <a:lnTo>
                      <a:pt x="38" y="225"/>
                    </a:lnTo>
                    <a:lnTo>
                      <a:pt x="14" y="220"/>
                    </a:lnTo>
                    <a:lnTo>
                      <a:pt x="0" y="211"/>
                    </a:lnTo>
                    <a:lnTo>
                      <a:pt x="0" y="206"/>
                    </a:lnTo>
                    <a:lnTo>
                      <a:pt x="0" y="201"/>
                    </a:lnTo>
                    <a:lnTo>
                      <a:pt x="0" y="192"/>
                    </a:lnTo>
                    <a:lnTo>
                      <a:pt x="10" y="182"/>
                    </a:lnTo>
                    <a:lnTo>
                      <a:pt x="29" y="168"/>
                    </a:lnTo>
                    <a:lnTo>
                      <a:pt x="57" y="153"/>
                    </a:lnTo>
                    <a:lnTo>
                      <a:pt x="101" y="134"/>
                    </a:lnTo>
                    <a:lnTo>
                      <a:pt x="139" y="115"/>
                    </a:lnTo>
                    <a:lnTo>
                      <a:pt x="173" y="96"/>
                    </a:lnTo>
                    <a:lnTo>
                      <a:pt x="201" y="76"/>
                    </a:lnTo>
                    <a:lnTo>
                      <a:pt x="225" y="57"/>
                    </a:lnTo>
                    <a:lnTo>
                      <a:pt x="240" y="48"/>
                    </a:lnTo>
                    <a:lnTo>
                      <a:pt x="249" y="38"/>
                    </a:lnTo>
                    <a:lnTo>
                      <a:pt x="254" y="33"/>
                    </a:lnTo>
                    <a:lnTo>
                      <a:pt x="259" y="28"/>
                    </a:lnTo>
                    <a:lnTo>
                      <a:pt x="259" y="19"/>
                    </a:lnTo>
                    <a:lnTo>
                      <a:pt x="269" y="14"/>
                    </a:lnTo>
                    <a:lnTo>
                      <a:pt x="273" y="5"/>
                    </a:lnTo>
                    <a:lnTo>
                      <a:pt x="278" y="5"/>
                    </a:lnTo>
                    <a:lnTo>
                      <a:pt x="288" y="0"/>
                    </a:lnTo>
                    <a:lnTo>
                      <a:pt x="297" y="0"/>
                    </a:lnTo>
                    <a:lnTo>
                      <a:pt x="312" y="5"/>
                    </a:lnTo>
                    <a:lnTo>
                      <a:pt x="321" y="14"/>
                    </a:lnTo>
                    <a:lnTo>
                      <a:pt x="331" y="24"/>
                    </a:lnTo>
                    <a:lnTo>
                      <a:pt x="340" y="33"/>
                    </a:lnTo>
                    <a:lnTo>
                      <a:pt x="350" y="43"/>
                    </a:lnTo>
                    <a:lnTo>
                      <a:pt x="360" y="52"/>
                    </a:lnTo>
                    <a:lnTo>
                      <a:pt x="364" y="62"/>
                    </a:lnTo>
                    <a:lnTo>
                      <a:pt x="369" y="72"/>
                    </a:lnTo>
                    <a:lnTo>
                      <a:pt x="374" y="81"/>
                    </a:lnTo>
                    <a:lnTo>
                      <a:pt x="379" y="91"/>
                    </a:lnTo>
                    <a:lnTo>
                      <a:pt x="379" y="96"/>
                    </a:lnTo>
                    <a:lnTo>
                      <a:pt x="374" y="96"/>
                    </a:lnTo>
                    <a:lnTo>
                      <a:pt x="369" y="96"/>
                    </a:lnTo>
                    <a:lnTo>
                      <a:pt x="360" y="91"/>
                    </a:lnTo>
                    <a:lnTo>
                      <a:pt x="345" y="86"/>
                    </a:lnTo>
                    <a:lnTo>
                      <a:pt x="331" y="81"/>
                    </a:lnTo>
                    <a:lnTo>
                      <a:pt x="317" y="76"/>
                    </a:lnTo>
                    <a:lnTo>
                      <a:pt x="307" y="81"/>
                    </a:lnTo>
                    <a:lnTo>
                      <a:pt x="302" y="86"/>
                    </a:lnTo>
                    <a:lnTo>
                      <a:pt x="307" y="96"/>
                    </a:lnTo>
                    <a:lnTo>
                      <a:pt x="312" y="110"/>
                    </a:lnTo>
                    <a:lnTo>
                      <a:pt x="326" y="124"/>
                    </a:lnTo>
                    <a:lnTo>
                      <a:pt x="345" y="139"/>
                    </a:lnTo>
                    <a:lnTo>
                      <a:pt x="364" y="153"/>
                    </a:lnTo>
                    <a:lnTo>
                      <a:pt x="388" y="168"/>
                    </a:lnTo>
                    <a:lnTo>
                      <a:pt x="398" y="172"/>
                    </a:lnTo>
                    <a:lnTo>
                      <a:pt x="408" y="182"/>
                    </a:lnTo>
                    <a:lnTo>
                      <a:pt x="412" y="192"/>
                    </a:lnTo>
                    <a:lnTo>
                      <a:pt x="422" y="201"/>
                    </a:lnTo>
                    <a:lnTo>
                      <a:pt x="427" y="211"/>
                    </a:lnTo>
                    <a:lnTo>
                      <a:pt x="432" y="220"/>
                    </a:lnTo>
                    <a:lnTo>
                      <a:pt x="436" y="230"/>
                    </a:lnTo>
                    <a:lnTo>
                      <a:pt x="446" y="240"/>
                    </a:lnTo>
                    <a:lnTo>
                      <a:pt x="451" y="254"/>
                    </a:lnTo>
                    <a:lnTo>
                      <a:pt x="446" y="264"/>
                    </a:lnTo>
                    <a:lnTo>
                      <a:pt x="441" y="264"/>
                    </a:lnTo>
                    <a:lnTo>
                      <a:pt x="432" y="259"/>
                    </a:lnTo>
                    <a:lnTo>
                      <a:pt x="417" y="254"/>
                    </a:lnTo>
                    <a:lnTo>
                      <a:pt x="398" y="244"/>
                    </a:lnTo>
                    <a:lnTo>
                      <a:pt x="379" y="235"/>
                    </a:lnTo>
                    <a:lnTo>
                      <a:pt x="355" y="220"/>
                    </a:lnTo>
                    <a:lnTo>
                      <a:pt x="340" y="216"/>
                    </a:lnTo>
                    <a:lnTo>
                      <a:pt x="321" y="206"/>
                    </a:lnTo>
                    <a:lnTo>
                      <a:pt x="297" y="201"/>
                    </a:lnTo>
                    <a:lnTo>
                      <a:pt x="273" y="196"/>
                    </a:lnTo>
                    <a:lnTo>
                      <a:pt x="245" y="196"/>
                    </a:lnTo>
                    <a:lnTo>
                      <a:pt x="211" y="196"/>
                    </a:lnTo>
                    <a:lnTo>
                      <a:pt x="168" y="201"/>
                    </a:lnTo>
                    <a:lnTo>
                      <a:pt x="125" y="216"/>
                    </a:lnTo>
                    <a:close/>
                  </a:path>
                </a:pathLst>
              </a:custGeom>
              <a:solidFill>
                <a:srgbClr val="4477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29" name="Freeform 405"/>
              <p:cNvSpPr>
                <a:spLocks/>
              </p:cNvSpPr>
              <p:nvPr/>
            </p:nvSpPr>
            <p:spPr bwMode="auto">
              <a:xfrm>
                <a:off x="1359" y="10242"/>
                <a:ext cx="399" cy="230"/>
              </a:xfrm>
              <a:custGeom>
                <a:avLst/>
                <a:gdLst/>
                <a:ahLst/>
                <a:cxnLst>
                  <a:cxn ang="0">
                    <a:pos x="68" y="192"/>
                  </a:cxn>
                  <a:cxn ang="0">
                    <a:pos x="15" y="192"/>
                  </a:cxn>
                  <a:cxn ang="0">
                    <a:pos x="0" y="178"/>
                  </a:cxn>
                  <a:cxn ang="0">
                    <a:pos x="24" y="154"/>
                  </a:cxn>
                  <a:cxn ang="0">
                    <a:pos x="92" y="120"/>
                  </a:cxn>
                  <a:cxn ang="0">
                    <a:pos x="154" y="86"/>
                  </a:cxn>
                  <a:cxn ang="0">
                    <a:pos x="197" y="53"/>
                  </a:cxn>
                  <a:cxn ang="0">
                    <a:pos x="221" y="34"/>
                  </a:cxn>
                  <a:cxn ang="0">
                    <a:pos x="226" y="24"/>
                  </a:cxn>
                  <a:cxn ang="0">
                    <a:pos x="236" y="10"/>
                  </a:cxn>
                  <a:cxn ang="0">
                    <a:pos x="245" y="0"/>
                  </a:cxn>
                  <a:cxn ang="0">
                    <a:pos x="264" y="0"/>
                  </a:cxn>
                  <a:cxn ang="0">
                    <a:pos x="288" y="10"/>
                  </a:cxn>
                  <a:cxn ang="0">
                    <a:pos x="307" y="19"/>
                  </a:cxn>
                  <a:cxn ang="0">
                    <a:pos x="322" y="38"/>
                  </a:cxn>
                  <a:cxn ang="0">
                    <a:pos x="331" y="58"/>
                  </a:cxn>
                  <a:cxn ang="0">
                    <a:pos x="341" y="72"/>
                  </a:cxn>
                  <a:cxn ang="0">
                    <a:pos x="336" y="77"/>
                  </a:cxn>
                  <a:cxn ang="0">
                    <a:pos x="322" y="72"/>
                  </a:cxn>
                  <a:cxn ang="0">
                    <a:pos x="293" y="62"/>
                  </a:cxn>
                  <a:cxn ang="0">
                    <a:pos x="269" y="62"/>
                  </a:cxn>
                  <a:cxn ang="0">
                    <a:pos x="260" y="77"/>
                  </a:cxn>
                  <a:cxn ang="0">
                    <a:pos x="279" y="101"/>
                  </a:cxn>
                  <a:cxn ang="0">
                    <a:pos x="317" y="134"/>
                  </a:cxn>
                  <a:cxn ang="0">
                    <a:pos x="351" y="158"/>
                  </a:cxn>
                  <a:cxn ang="0">
                    <a:pos x="370" y="173"/>
                  </a:cxn>
                  <a:cxn ang="0">
                    <a:pos x="379" y="187"/>
                  </a:cxn>
                  <a:cxn ang="0">
                    <a:pos x="389" y="202"/>
                  </a:cxn>
                  <a:cxn ang="0">
                    <a:pos x="399" y="226"/>
                  </a:cxn>
                  <a:cxn ang="0">
                    <a:pos x="394" y="230"/>
                  </a:cxn>
                  <a:cxn ang="0">
                    <a:pos x="370" y="221"/>
                  </a:cxn>
                  <a:cxn ang="0">
                    <a:pos x="331" y="202"/>
                  </a:cxn>
                  <a:cxn ang="0">
                    <a:pos x="293" y="187"/>
                  </a:cxn>
                  <a:cxn ang="0">
                    <a:pos x="260" y="173"/>
                  </a:cxn>
                  <a:cxn ang="0">
                    <a:pos x="216" y="168"/>
                  </a:cxn>
                  <a:cxn ang="0">
                    <a:pos x="154" y="173"/>
                  </a:cxn>
                </a:cxnLst>
                <a:rect l="0" t="0" r="r" b="b"/>
                <a:pathLst>
                  <a:path w="399" h="230">
                    <a:moveTo>
                      <a:pt x="116" y="182"/>
                    </a:moveTo>
                    <a:lnTo>
                      <a:pt x="68" y="192"/>
                    </a:lnTo>
                    <a:lnTo>
                      <a:pt x="34" y="197"/>
                    </a:lnTo>
                    <a:lnTo>
                      <a:pt x="15" y="192"/>
                    </a:lnTo>
                    <a:lnTo>
                      <a:pt x="0" y="187"/>
                    </a:lnTo>
                    <a:lnTo>
                      <a:pt x="0" y="178"/>
                    </a:lnTo>
                    <a:lnTo>
                      <a:pt x="5" y="163"/>
                    </a:lnTo>
                    <a:lnTo>
                      <a:pt x="24" y="154"/>
                    </a:lnTo>
                    <a:lnTo>
                      <a:pt x="48" y="139"/>
                    </a:lnTo>
                    <a:lnTo>
                      <a:pt x="92" y="120"/>
                    </a:lnTo>
                    <a:lnTo>
                      <a:pt x="125" y="106"/>
                    </a:lnTo>
                    <a:lnTo>
                      <a:pt x="154" y="86"/>
                    </a:lnTo>
                    <a:lnTo>
                      <a:pt x="178" y="67"/>
                    </a:lnTo>
                    <a:lnTo>
                      <a:pt x="197" y="53"/>
                    </a:lnTo>
                    <a:lnTo>
                      <a:pt x="212" y="43"/>
                    </a:lnTo>
                    <a:lnTo>
                      <a:pt x="221" y="34"/>
                    </a:lnTo>
                    <a:lnTo>
                      <a:pt x="221" y="34"/>
                    </a:lnTo>
                    <a:lnTo>
                      <a:pt x="226" y="24"/>
                    </a:lnTo>
                    <a:lnTo>
                      <a:pt x="231" y="19"/>
                    </a:lnTo>
                    <a:lnTo>
                      <a:pt x="236" y="10"/>
                    </a:lnTo>
                    <a:lnTo>
                      <a:pt x="240" y="5"/>
                    </a:lnTo>
                    <a:lnTo>
                      <a:pt x="245" y="0"/>
                    </a:lnTo>
                    <a:lnTo>
                      <a:pt x="255" y="0"/>
                    </a:lnTo>
                    <a:lnTo>
                      <a:pt x="264" y="0"/>
                    </a:lnTo>
                    <a:lnTo>
                      <a:pt x="274" y="0"/>
                    </a:lnTo>
                    <a:lnTo>
                      <a:pt x="288" y="10"/>
                    </a:lnTo>
                    <a:lnTo>
                      <a:pt x="298" y="14"/>
                    </a:lnTo>
                    <a:lnTo>
                      <a:pt x="307" y="19"/>
                    </a:lnTo>
                    <a:lnTo>
                      <a:pt x="312" y="29"/>
                    </a:lnTo>
                    <a:lnTo>
                      <a:pt x="322" y="38"/>
                    </a:lnTo>
                    <a:lnTo>
                      <a:pt x="327" y="48"/>
                    </a:lnTo>
                    <a:lnTo>
                      <a:pt x="331" y="58"/>
                    </a:lnTo>
                    <a:lnTo>
                      <a:pt x="336" y="62"/>
                    </a:lnTo>
                    <a:lnTo>
                      <a:pt x="341" y="72"/>
                    </a:lnTo>
                    <a:lnTo>
                      <a:pt x="341" y="77"/>
                    </a:lnTo>
                    <a:lnTo>
                      <a:pt x="336" y="77"/>
                    </a:lnTo>
                    <a:lnTo>
                      <a:pt x="331" y="77"/>
                    </a:lnTo>
                    <a:lnTo>
                      <a:pt x="322" y="72"/>
                    </a:lnTo>
                    <a:lnTo>
                      <a:pt x="307" y="67"/>
                    </a:lnTo>
                    <a:lnTo>
                      <a:pt x="293" y="62"/>
                    </a:lnTo>
                    <a:lnTo>
                      <a:pt x="279" y="58"/>
                    </a:lnTo>
                    <a:lnTo>
                      <a:pt x="269" y="62"/>
                    </a:lnTo>
                    <a:lnTo>
                      <a:pt x="264" y="67"/>
                    </a:lnTo>
                    <a:lnTo>
                      <a:pt x="260" y="77"/>
                    </a:lnTo>
                    <a:lnTo>
                      <a:pt x="269" y="86"/>
                    </a:lnTo>
                    <a:lnTo>
                      <a:pt x="279" y="101"/>
                    </a:lnTo>
                    <a:lnTo>
                      <a:pt x="293" y="120"/>
                    </a:lnTo>
                    <a:lnTo>
                      <a:pt x="317" y="134"/>
                    </a:lnTo>
                    <a:lnTo>
                      <a:pt x="341" y="149"/>
                    </a:lnTo>
                    <a:lnTo>
                      <a:pt x="351" y="158"/>
                    </a:lnTo>
                    <a:lnTo>
                      <a:pt x="360" y="163"/>
                    </a:lnTo>
                    <a:lnTo>
                      <a:pt x="370" y="173"/>
                    </a:lnTo>
                    <a:lnTo>
                      <a:pt x="375" y="178"/>
                    </a:lnTo>
                    <a:lnTo>
                      <a:pt x="379" y="187"/>
                    </a:lnTo>
                    <a:lnTo>
                      <a:pt x="384" y="192"/>
                    </a:lnTo>
                    <a:lnTo>
                      <a:pt x="389" y="202"/>
                    </a:lnTo>
                    <a:lnTo>
                      <a:pt x="394" y="211"/>
                    </a:lnTo>
                    <a:lnTo>
                      <a:pt x="399" y="226"/>
                    </a:lnTo>
                    <a:lnTo>
                      <a:pt x="399" y="230"/>
                    </a:lnTo>
                    <a:lnTo>
                      <a:pt x="394" y="230"/>
                    </a:lnTo>
                    <a:lnTo>
                      <a:pt x="384" y="226"/>
                    </a:lnTo>
                    <a:lnTo>
                      <a:pt x="370" y="221"/>
                    </a:lnTo>
                    <a:lnTo>
                      <a:pt x="351" y="211"/>
                    </a:lnTo>
                    <a:lnTo>
                      <a:pt x="331" y="202"/>
                    </a:lnTo>
                    <a:lnTo>
                      <a:pt x="307" y="192"/>
                    </a:lnTo>
                    <a:lnTo>
                      <a:pt x="293" y="187"/>
                    </a:lnTo>
                    <a:lnTo>
                      <a:pt x="279" y="178"/>
                    </a:lnTo>
                    <a:lnTo>
                      <a:pt x="260" y="173"/>
                    </a:lnTo>
                    <a:lnTo>
                      <a:pt x="240" y="173"/>
                    </a:lnTo>
                    <a:lnTo>
                      <a:pt x="216" y="168"/>
                    </a:lnTo>
                    <a:lnTo>
                      <a:pt x="188" y="168"/>
                    </a:lnTo>
                    <a:lnTo>
                      <a:pt x="154" y="173"/>
                    </a:lnTo>
                    <a:lnTo>
                      <a:pt x="116" y="182"/>
                    </a:lnTo>
                    <a:close/>
                  </a:path>
                </a:pathLst>
              </a:custGeom>
              <a:solidFill>
                <a:srgbClr val="4374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5" name="Group 406"/>
            <p:cNvGrpSpPr>
              <a:grpSpLocks/>
            </p:cNvGrpSpPr>
            <p:nvPr/>
          </p:nvGrpSpPr>
          <p:grpSpPr bwMode="auto">
            <a:xfrm>
              <a:off x="688" y="2587"/>
              <a:ext cx="2624" cy="8571"/>
              <a:chOff x="688" y="2587"/>
              <a:chExt cx="2624" cy="8571"/>
            </a:xfrm>
          </p:grpSpPr>
          <p:sp>
            <p:nvSpPr>
              <p:cNvPr id="1431" name="Freeform 407"/>
              <p:cNvSpPr>
                <a:spLocks/>
              </p:cNvSpPr>
              <p:nvPr/>
            </p:nvSpPr>
            <p:spPr bwMode="auto">
              <a:xfrm>
                <a:off x="1388" y="10252"/>
                <a:ext cx="350" cy="206"/>
              </a:xfrm>
              <a:custGeom>
                <a:avLst/>
                <a:gdLst/>
                <a:ahLst/>
                <a:cxnLst>
                  <a:cxn ang="0">
                    <a:pos x="67" y="163"/>
                  </a:cxn>
                  <a:cxn ang="0">
                    <a:pos x="15" y="168"/>
                  </a:cxn>
                  <a:cxn ang="0">
                    <a:pos x="0" y="158"/>
                  </a:cxn>
                  <a:cxn ang="0">
                    <a:pos x="24" y="139"/>
                  </a:cxn>
                  <a:cxn ang="0">
                    <a:pos x="82" y="115"/>
                  </a:cxn>
                  <a:cxn ang="0">
                    <a:pos x="139" y="81"/>
                  </a:cxn>
                  <a:cxn ang="0">
                    <a:pos x="178" y="52"/>
                  </a:cxn>
                  <a:cxn ang="0">
                    <a:pos x="192" y="33"/>
                  </a:cxn>
                  <a:cxn ang="0">
                    <a:pos x="197" y="28"/>
                  </a:cxn>
                  <a:cxn ang="0">
                    <a:pos x="207" y="14"/>
                  </a:cxn>
                  <a:cxn ang="0">
                    <a:pos x="221" y="0"/>
                  </a:cxn>
                  <a:cxn ang="0">
                    <a:pos x="235" y="0"/>
                  </a:cxn>
                  <a:cxn ang="0">
                    <a:pos x="255" y="4"/>
                  </a:cxn>
                  <a:cxn ang="0">
                    <a:pos x="274" y="14"/>
                  </a:cxn>
                  <a:cxn ang="0">
                    <a:pos x="288" y="28"/>
                  </a:cxn>
                  <a:cxn ang="0">
                    <a:pos x="298" y="43"/>
                  </a:cxn>
                  <a:cxn ang="0">
                    <a:pos x="307" y="57"/>
                  </a:cxn>
                  <a:cxn ang="0">
                    <a:pos x="302" y="62"/>
                  </a:cxn>
                  <a:cxn ang="0">
                    <a:pos x="288" y="57"/>
                  </a:cxn>
                  <a:cxn ang="0">
                    <a:pos x="264" y="48"/>
                  </a:cxn>
                  <a:cxn ang="0">
                    <a:pos x="235" y="48"/>
                  </a:cxn>
                  <a:cxn ang="0">
                    <a:pos x="221" y="62"/>
                  </a:cxn>
                  <a:cxn ang="0">
                    <a:pos x="231" y="86"/>
                  </a:cxn>
                  <a:cxn ang="0">
                    <a:pos x="269" y="120"/>
                  </a:cxn>
                  <a:cxn ang="0">
                    <a:pos x="312" y="144"/>
                  </a:cxn>
                  <a:cxn ang="0">
                    <a:pos x="326" y="153"/>
                  </a:cxn>
                  <a:cxn ang="0">
                    <a:pos x="336" y="168"/>
                  </a:cxn>
                  <a:cxn ang="0">
                    <a:pos x="346" y="182"/>
                  </a:cxn>
                  <a:cxn ang="0">
                    <a:pos x="350" y="201"/>
                  </a:cxn>
                  <a:cxn ang="0">
                    <a:pos x="346" y="206"/>
                  </a:cxn>
                  <a:cxn ang="0">
                    <a:pos x="322" y="192"/>
                  </a:cxn>
                  <a:cxn ang="0">
                    <a:pos x="283" y="172"/>
                  </a:cxn>
                  <a:cxn ang="0">
                    <a:pos x="255" y="158"/>
                  </a:cxn>
                  <a:cxn ang="0">
                    <a:pos x="231" y="153"/>
                  </a:cxn>
                  <a:cxn ang="0">
                    <a:pos x="187" y="144"/>
                  </a:cxn>
                  <a:cxn ang="0">
                    <a:pos x="139" y="148"/>
                  </a:cxn>
                </a:cxnLst>
                <a:rect l="0" t="0" r="r" b="b"/>
                <a:pathLst>
                  <a:path w="350" h="206">
                    <a:moveTo>
                      <a:pt x="106" y="153"/>
                    </a:moveTo>
                    <a:lnTo>
                      <a:pt x="67" y="163"/>
                    </a:lnTo>
                    <a:lnTo>
                      <a:pt x="39" y="168"/>
                    </a:lnTo>
                    <a:lnTo>
                      <a:pt x="15" y="168"/>
                    </a:lnTo>
                    <a:lnTo>
                      <a:pt x="5" y="163"/>
                    </a:lnTo>
                    <a:lnTo>
                      <a:pt x="0" y="158"/>
                    </a:lnTo>
                    <a:lnTo>
                      <a:pt x="10" y="148"/>
                    </a:lnTo>
                    <a:lnTo>
                      <a:pt x="24" y="139"/>
                    </a:lnTo>
                    <a:lnTo>
                      <a:pt x="43" y="129"/>
                    </a:lnTo>
                    <a:lnTo>
                      <a:pt x="82" y="115"/>
                    </a:lnTo>
                    <a:lnTo>
                      <a:pt x="115" y="96"/>
                    </a:lnTo>
                    <a:lnTo>
                      <a:pt x="139" y="81"/>
                    </a:lnTo>
                    <a:lnTo>
                      <a:pt x="163" y="67"/>
                    </a:lnTo>
                    <a:lnTo>
                      <a:pt x="178" y="52"/>
                    </a:lnTo>
                    <a:lnTo>
                      <a:pt x="187" y="43"/>
                    </a:lnTo>
                    <a:lnTo>
                      <a:pt x="192" y="33"/>
                    </a:lnTo>
                    <a:lnTo>
                      <a:pt x="192" y="33"/>
                    </a:lnTo>
                    <a:lnTo>
                      <a:pt x="197" y="28"/>
                    </a:lnTo>
                    <a:lnTo>
                      <a:pt x="202" y="19"/>
                    </a:lnTo>
                    <a:lnTo>
                      <a:pt x="207" y="14"/>
                    </a:lnTo>
                    <a:lnTo>
                      <a:pt x="211" y="4"/>
                    </a:lnTo>
                    <a:lnTo>
                      <a:pt x="221" y="0"/>
                    </a:lnTo>
                    <a:lnTo>
                      <a:pt x="226" y="0"/>
                    </a:lnTo>
                    <a:lnTo>
                      <a:pt x="235" y="0"/>
                    </a:lnTo>
                    <a:lnTo>
                      <a:pt x="245" y="0"/>
                    </a:lnTo>
                    <a:lnTo>
                      <a:pt x="255" y="4"/>
                    </a:lnTo>
                    <a:lnTo>
                      <a:pt x="264" y="9"/>
                    </a:lnTo>
                    <a:lnTo>
                      <a:pt x="274" y="14"/>
                    </a:lnTo>
                    <a:lnTo>
                      <a:pt x="278" y="24"/>
                    </a:lnTo>
                    <a:lnTo>
                      <a:pt x="288" y="28"/>
                    </a:lnTo>
                    <a:lnTo>
                      <a:pt x="293" y="33"/>
                    </a:lnTo>
                    <a:lnTo>
                      <a:pt x="298" y="43"/>
                    </a:lnTo>
                    <a:lnTo>
                      <a:pt x="298" y="48"/>
                    </a:lnTo>
                    <a:lnTo>
                      <a:pt x="307" y="57"/>
                    </a:lnTo>
                    <a:lnTo>
                      <a:pt x="307" y="62"/>
                    </a:lnTo>
                    <a:lnTo>
                      <a:pt x="302" y="62"/>
                    </a:lnTo>
                    <a:lnTo>
                      <a:pt x="298" y="57"/>
                    </a:lnTo>
                    <a:lnTo>
                      <a:pt x="288" y="57"/>
                    </a:lnTo>
                    <a:lnTo>
                      <a:pt x="274" y="52"/>
                    </a:lnTo>
                    <a:lnTo>
                      <a:pt x="264" y="48"/>
                    </a:lnTo>
                    <a:lnTo>
                      <a:pt x="250" y="43"/>
                    </a:lnTo>
                    <a:lnTo>
                      <a:pt x="235" y="48"/>
                    </a:lnTo>
                    <a:lnTo>
                      <a:pt x="226" y="52"/>
                    </a:lnTo>
                    <a:lnTo>
                      <a:pt x="221" y="62"/>
                    </a:lnTo>
                    <a:lnTo>
                      <a:pt x="226" y="72"/>
                    </a:lnTo>
                    <a:lnTo>
                      <a:pt x="231" y="86"/>
                    </a:lnTo>
                    <a:lnTo>
                      <a:pt x="250" y="100"/>
                    </a:lnTo>
                    <a:lnTo>
                      <a:pt x="269" y="120"/>
                    </a:lnTo>
                    <a:lnTo>
                      <a:pt x="302" y="139"/>
                    </a:lnTo>
                    <a:lnTo>
                      <a:pt x="312" y="144"/>
                    </a:lnTo>
                    <a:lnTo>
                      <a:pt x="317" y="148"/>
                    </a:lnTo>
                    <a:lnTo>
                      <a:pt x="326" y="153"/>
                    </a:lnTo>
                    <a:lnTo>
                      <a:pt x="331" y="163"/>
                    </a:lnTo>
                    <a:lnTo>
                      <a:pt x="336" y="168"/>
                    </a:lnTo>
                    <a:lnTo>
                      <a:pt x="341" y="172"/>
                    </a:lnTo>
                    <a:lnTo>
                      <a:pt x="346" y="182"/>
                    </a:lnTo>
                    <a:lnTo>
                      <a:pt x="346" y="187"/>
                    </a:lnTo>
                    <a:lnTo>
                      <a:pt x="350" y="201"/>
                    </a:lnTo>
                    <a:lnTo>
                      <a:pt x="350" y="206"/>
                    </a:lnTo>
                    <a:lnTo>
                      <a:pt x="346" y="206"/>
                    </a:lnTo>
                    <a:lnTo>
                      <a:pt x="336" y="201"/>
                    </a:lnTo>
                    <a:lnTo>
                      <a:pt x="322" y="192"/>
                    </a:lnTo>
                    <a:lnTo>
                      <a:pt x="307" y="182"/>
                    </a:lnTo>
                    <a:lnTo>
                      <a:pt x="283" y="172"/>
                    </a:lnTo>
                    <a:lnTo>
                      <a:pt x="264" y="163"/>
                    </a:lnTo>
                    <a:lnTo>
                      <a:pt x="255" y="158"/>
                    </a:lnTo>
                    <a:lnTo>
                      <a:pt x="245" y="158"/>
                    </a:lnTo>
                    <a:lnTo>
                      <a:pt x="231" y="153"/>
                    </a:lnTo>
                    <a:lnTo>
                      <a:pt x="211" y="148"/>
                    </a:lnTo>
                    <a:lnTo>
                      <a:pt x="187" y="144"/>
                    </a:lnTo>
                    <a:lnTo>
                      <a:pt x="163" y="144"/>
                    </a:lnTo>
                    <a:lnTo>
                      <a:pt x="139" y="148"/>
                    </a:lnTo>
                    <a:lnTo>
                      <a:pt x="106" y="153"/>
                    </a:lnTo>
                    <a:close/>
                  </a:path>
                </a:pathLst>
              </a:custGeom>
              <a:solidFill>
                <a:srgbClr val="42718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32" name="Freeform 408"/>
              <p:cNvSpPr>
                <a:spLocks/>
              </p:cNvSpPr>
              <p:nvPr/>
            </p:nvSpPr>
            <p:spPr bwMode="auto">
              <a:xfrm>
                <a:off x="1422" y="10261"/>
                <a:ext cx="302" cy="178"/>
              </a:xfrm>
              <a:custGeom>
                <a:avLst/>
                <a:gdLst/>
                <a:ahLst/>
                <a:cxnLst>
                  <a:cxn ang="0">
                    <a:pos x="57" y="139"/>
                  </a:cxn>
                  <a:cxn ang="0">
                    <a:pos x="14" y="144"/>
                  </a:cxn>
                  <a:cxn ang="0">
                    <a:pos x="0" y="139"/>
                  </a:cxn>
                  <a:cxn ang="0">
                    <a:pos x="19" y="125"/>
                  </a:cxn>
                  <a:cxn ang="0">
                    <a:pos x="72" y="106"/>
                  </a:cxn>
                  <a:cxn ang="0">
                    <a:pos x="120" y="77"/>
                  </a:cxn>
                  <a:cxn ang="0">
                    <a:pos x="149" y="53"/>
                  </a:cxn>
                  <a:cxn ang="0">
                    <a:pos x="158" y="39"/>
                  </a:cxn>
                  <a:cxn ang="0">
                    <a:pos x="163" y="29"/>
                  </a:cxn>
                  <a:cxn ang="0">
                    <a:pos x="173" y="15"/>
                  </a:cxn>
                  <a:cxn ang="0">
                    <a:pos x="187" y="5"/>
                  </a:cxn>
                  <a:cxn ang="0">
                    <a:pos x="201" y="0"/>
                  </a:cxn>
                  <a:cxn ang="0">
                    <a:pos x="221" y="5"/>
                  </a:cxn>
                  <a:cxn ang="0">
                    <a:pos x="235" y="10"/>
                  </a:cxn>
                  <a:cxn ang="0">
                    <a:pos x="244" y="19"/>
                  </a:cxn>
                  <a:cxn ang="0">
                    <a:pos x="254" y="29"/>
                  </a:cxn>
                  <a:cxn ang="0">
                    <a:pos x="268" y="43"/>
                  </a:cxn>
                  <a:cxn ang="0">
                    <a:pos x="264" y="43"/>
                  </a:cxn>
                  <a:cxn ang="0">
                    <a:pos x="249" y="39"/>
                  </a:cxn>
                  <a:cxn ang="0">
                    <a:pos x="225" y="34"/>
                  </a:cxn>
                  <a:cxn ang="0">
                    <a:pos x="197" y="34"/>
                  </a:cxn>
                  <a:cxn ang="0">
                    <a:pos x="177" y="43"/>
                  </a:cxn>
                  <a:cxn ang="0">
                    <a:pos x="182" y="72"/>
                  </a:cxn>
                  <a:cxn ang="0">
                    <a:pos x="221" y="106"/>
                  </a:cxn>
                  <a:cxn ang="0">
                    <a:pos x="264" y="130"/>
                  </a:cxn>
                  <a:cxn ang="0">
                    <a:pos x="278" y="139"/>
                  </a:cxn>
                  <a:cxn ang="0">
                    <a:pos x="288" y="149"/>
                  </a:cxn>
                  <a:cxn ang="0">
                    <a:pos x="292" y="159"/>
                  </a:cxn>
                  <a:cxn ang="0">
                    <a:pos x="302" y="173"/>
                  </a:cxn>
                  <a:cxn ang="0">
                    <a:pos x="297" y="178"/>
                  </a:cxn>
                  <a:cxn ang="0">
                    <a:pos x="273" y="168"/>
                  </a:cxn>
                  <a:cxn ang="0">
                    <a:pos x="235" y="144"/>
                  </a:cxn>
                  <a:cxn ang="0">
                    <a:pos x="211" y="135"/>
                  </a:cxn>
                  <a:cxn ang="0">
                    <a:pos x="192" y="130"/>
                  </a:cxn>
                  <a:cxn ang="0">
                    <a:pos x="158" y="125"/>
                  </a:cxn>
                  <a:cxn ang="0">
                    <a:pos x="120" y="125"/>
                  </a:cxn>
                </a:cxnLst>
                <a:rect l="0" t="0" r="r" b="b"/>
                <a:pathLst>
                  <a:path w="302" h="178">
                    <a:moveTo>
                      <a:pt x="96" y="130"/>
                    </a:moveTo>
                    <a:lnTo>
                      <a:pt x="57" y="139"/>
                    </a:lnTo>
                    <a:lnTo>
                      <a:pt x="33" y="144"/>
                    </a:lnTo>
                    <a:lnTo>
                      <a:pt x="14" y="144"/>
                    </a:lnTo>
                    <a:lnTo>
                      <a:pt x="5" y="144"/>
                    </a:lnTo>
                    <a:lnTo>
                      <a:pt x="0" y="139"/>
                    </a:lnTo>
                    <a:lnTo>
                      <a:pt x="5" y="135"/>
                    </a:lnTo>
                    <a:lnTo>
                      <a:pt x="19" y="125"/>
                    </a:lnTo>
                    <a:lnTo>
                      <a:pt x="38" y="120"/>
                    </a:lnTo>
                    <a:lnTo>
                      <a:pt x="72" y="106"/>
                    </a:lnTo>
                    <a:lnTo>
                      <a:pt x="101" y="91"/>
                    </a:lnTo>
                    <a:lnTo>
                      <a:pt x="120" y="77"/>
                    </a:lnTo>
                    <a:lnTo>
                      <a:pt x="139" y="63"/>
                    </a:lnTo>
                    <a:lnTo>
                      <a:pt x="149" y="53"/>
                    </a:lnTo>
                    <a:lnTo>
                      <a:pt x="153" y="43"/>
                    </a:lnTo>
                    <a:lnTo>
                      <a:pt x="158" y="39"/>
                    </a:lnTo>
                    <a:lnTo>
                      <a:pt x="158" y="34"/>
                    </a:lnTo>
                    <a:lnTo>
                      <a:pt x="163" y="29"/>
                    </a:lnTo>
                    <a:lnTo>
                      <a:pt x="168" y="24"/>
                    </a:lnTo>
                    <a:lnTo>
                      <a:pt x="173" y="15"/>
                    </a:lnTo>
                    <a:lnTo>
                      <a:pt x="177" y="10"/>
                    </a:lnTo>
                    <a:lnTo>
                      <a:pt x="187" y="5"/>
                    </a:lnTo>
                    <a:lnTo>
                      <a:pt x="192" y="0"/>
                    </a:lnTo>
                    <a:lnTo>
                      <a:pt x="201" y="0"/>
                    </a:lnTo>
                    <a:lnTo>
                      <a:pt x="211" y="0"/>
                    </a:lnTo>
                    <a:lnTo>
                      <a:pt x="221" y="5"/>
                    </a:lnTo>
                    <a:lnTo>
                      <a:pt x="230" y="5"/>
                    </a:lnTo>
                    <a:lnTo>
                      <a:pt x="235" y="10"/>
                    </a:lnTo>
                    <a:lnTo>
                      <a:pt x="240" y="15"/>
                    </a:lnTo>
                    <a:lnTo>
                      <a:pt x="244" y="19"/>
                    </a:lnTo>
                    <a:lnTo>
                      <a:pt x="249" y="24"/>
                    </a:lnTo>
                    <a:lnTo>
                      <a:pt x="254" y="29"/>
                    </a:lnTo>
                    <a:lnTo>
                      <a:pt x="259" y="34"/>
                    </a:lnTo>
                    <a:lnTo>
                      <a:pt x="268" y="43"/>
                    </a:lnTo>
                    <a:lnTo>
                      <a:pt x="268" y="43"/>
                    </a:lnTo>
                    <a:lnTo>
                      <a:pt x="264" y="43"/>
                    </a:lnTo>
                    <a:lnTo>
                      <a:pt x="259" y="43"/>
                    </a:lnTo>
                    <a:lnTo>
                      <a:pt x="249" y="39"/>
                    </a:lnTo>
                    <a:lnTo>
                      <a:pt x="240" y="39"/>
                    </a:lnTo>
                    <a:lnTo>
                      <a:pt x="225" y="34"/>
                    </a:lnTo>
                    <a:lnTo>
                      <a:pt x="211" y="29"/>
                    </a:lnTo>
                    <a:lnTo>
                      <a:pt x="197" y="34"/>
                    </a:lnTo>
                    <a:lnTo>
                      <a:pt x="187" y="39"/>
                    </a:lnTo>
                    <a:lnTo>
                      <a:pt x="177" y="43"/>
                    </a:lnTo>
                    <a:lnTo>
                      <a:pt x="177" y="58"/>
                    </a:lnTo>
                    <a:lnTo>
                      <a:pt x="182" y="72"/>
                    </a:lnTo>
                    <a:lnTo>
                      <a:pt x="197" y="87"/>
                    </a:lnTo>
                    <a:lnTo>
                      <a:pt x="221" y="106"/>
                    </a:lnTo>
                    <a:lnTo>
                      <a:pt x="254" y="125"/>
                    </a:lnTo>
                    <a:lnTo>
                      <a:pt x="264" y="130"/>
                    </a:lnTo>
                    <a:lnTo>
                      <a:pt x="273" y="135"/>
                    </a:lnTo>
                    <a:lnTo>
                      <a:pt x="278" y="139"/>
                    </a:lnTo>
                    <a:lnTo>
                      <a:pt x="283" y="144"/>
                    </a:lnTo>
                    <a:lnTo>
                      <a:pt x="288" y="149"/>
                    </a:lnTo>
                    <a:lnTo>
                      <a:pt x="292" y="154"/>
                    </a:lnTo>
                    <a:lnTo>
                      <a:pt x="292" y="159"/>
                    </a:lnTo>
                    <a:lnTo>
                      <a:pt x="297" y="163"/>
                    </a:lnTo>
                    <a:lnTo>
                      <a:pt x="302" y="173"/>
                    </a:lnTo>
                    <a:lnTo>
                      <a:pt x="302" y="178"/>
                    </a:lnTo>
                    <a:lnTo>
                      <a:pt x="297" y="178"/>
                    </a:lnTo>
                    <a:lnTo>
                      <a:pt x="288" y="173"/>
                    </a:lnTo>
                    <a:lnTo>
                      <a:pt x="273" y="168"/>
                    </a:lnTo>
                    <a:lnTo>
                      <a:pt x="254" y="159"/>
                    </a:lnTo>
                    <a:lnTo>
                      <a:pt x="235" y="144"/>
                    </a:lnTo>
                    <a:lnTo>
                      <a:pt x="211" y="135"/>
                    </a:lnTo>
                    <a:lnTo>
                      <a:pt x="211" y="135"/>
                    </a:lnTo>
                    <a:lnTo>
                      <a:pt x="201" y="135"/>
                    </a:lnTo>
                    <a:lnTo>
                      <a:pt x="192" y="130"/>
                    </a:lnTo>
                    <a:lnTo>
                      <a:pt x="177" y="125"/>
                    </a:lnTo>
                    <a:lnTo>
                      <a:pt x="158" y="125"/>
                    </a:lnTo>
                    <a:lnTo>
                      <a:pt x="139" y="125"/>
                    </a:lnTo>
                    <a:lnTo>
                      <a:pt x="120" y="125"/>
                    </a:lnTo>
                    <a:lnTo>
                      <a:pt x="96" y="130"/>
                    </a:lnTo>
                    <a:close/>
                  </a:path>
                </a:pathLst>
              </a:custGeom>
              <a:solidFill>
                <a:srgbClr val="406E8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33" name="Freeform 409"/>
              <p:cNvSpPr>
                <a:spLocks/>
              </p:cNvSpPr>
              <p:nvPr/>
            </p:nvSpPr>
            <p:spPr bwMode="auto">
              <a:xfrm>
                <a:off x="1455" y="10271"/>
                <a:ext cx="250" cy="153"/>
              </a:xfrm>
              <a:custGeom>
                <a:avLst/>
                <a:gdLst/>
                <a:ahLst/>
                <a:cxnLst>
                  <a:cxn ang="0">
                    <a:pos x="130" y="38"/>
                  </a:cxn>
                  <a:cxn ang="0">
                    <a:pos x="120" y="53"/>
                  </a:cxn>
                  <a:cxn ang="0">
                    <a:pos x="101" y="72"/>
                  </a:cxn>
                  <a:cxn ang="0">
                    <a:pos x="63" y="96"/>
                  </a:cxn>
                  <a:cxn ang="0">
                    <a:pos x="10" y="115"/>
                  </a:cxn>
                  <a:cxn ang="0">
                    <a:pos x="0" y="120"/>
                  </a:cxn>
                  <a:cxn ang="0">
                    <a:pos x="10" y="120"/>
                  </a:cxn>
                  <a:cxn ang="0">
                    <a:pos x="53" y="110"/>
                  </a:cxn>
                  <a:cxn ang="0">
                    <a:pos x="101" y="101"/>
                  </a:cxn>
                  <a:cxn ang="0">
                    <a:pos x="130" y="101"/>
                  </a:cxn>
                  <a:cxn ang="0">
                    <a:pos x="154" y="105"/>
                  </a:cxn>
                  <a:cxn ang="0">
                    <a:pos x="164" y="110"/>
                  </a:cxn>
                  <a:cxn ang="0">
                    <a:pos x="188" y="120"/>
                  </a:cxn>
                  <a:cxn ang="0">
                    <a:pos x="221" y="139"/>
                  </a:cxn>
                  <a:cxn ang="0">
                    <a:pos x="245" y="153"/>
                  </a:cxn>
                  <a:cxn ang="0">
                    <a:pos x="250" y="149"/>
                  </a:cxn>
                  <a:cxn ang="0">
                    <a:pos x="245" y="134"/>
                  </a:cxn>
                  <a:cxn ang="0">
                    <a:pos x="240" y="129"/>
                  </a:cxn>
                  <a:cxn ang="0">
                    <a:pos x="235" y="125"/>
                  </a:cxn>
                  <a:cxn ang="0">
                    <a:pos x="221" y="115"/>
                  </a:cxn>
                  <a:cxn ang="0">
                    <a:pos x="173" y="91"/>
                  </a:cxn>
                  <a:cxn ang="0">
                    <a:pos x="135" y="53"/>
                  </a:cxn>
                  <a:cxn ang="0">
                    <a:pos x="135" y="29"/>
                  </a:cxn>
                  <a:cxn ang="0">
                    <a:pos x="159" y="19"/>
                  </a:cxn>
                  <a:cxn ang="0">
                    <a:pos x="188" y="19"/>
                  </a:cxn>
                  <a:cxn ang="0">
                    <a:pos x="211" y="24"/>
                  </a:cxn>
                  <a:cxn ang="0">
                    <a:pos x="226" y="29"/>
                  </a:cxn>
                  <a:cxn ang="0">
                    <a:pos x="226" y="29"/>
                  </a:cxn>
                  <a:cxn ang="0">
                    <a:pos x="216" y="19"/>
                  </a:cxn>
                  <a:cxn ang="0">
                    <a:pos x="207" y="9"/>
                  </a:cxn>
                  <a:cxn ang="0">
                    <a:pos x="197" y="5"/>
                  </a:cxn>
                  <a:cxn ang="0">
                    <a:pos x="188" y="0"/>
                  </a:cxn>
                  <a:cxn ang="0">
                    <a:pos x="168" y="0"/>
                  </a:cxn>
                  <a:cxn ang="0">
                    <a:pos x="154" y="5"/>
                  </a:cxn>
                  <a:cxn ang="0">
                    <a:pos x="140" y="19"/>
                  </a:cxn>
                  <a:cxn ang="0">
                    <a:pos x="130" y="33"/>
                  </a:cxn>
                </a:cxnLst>
                <a:rect l="0" t="0" r="r" b="b"/>
                <a:pathLst>
                  <a:path w="250" h="153">
                    <a:moveTo>
                      <a:pt x="130" y="33"/>
                    </a:moveTo>
                    <a:lnTo>
                      <a:pt x="130" y="38"/>
                    </a:lnTo>
                    <a:lnTo>
                      <a:pt x="125" y="43"/>
                    </a:lnTo>
                    <a:lnTo>
                      <a:pt x="120" y="53"/>
                    </a:lnTo>
                    <a:lnTo>
                      <a:pt x="116" y="62"/>
                    </a:lnTo>
                    <a:lnTo>
                      <a:pt x="101" y="72"/>
                    </a:lnTo>
                    <a:lnTo>
                      <a:pt x="87" y="86"/>
                    </a:lnTo>
                    <a:lnTo>
                      <a:pt x="63" y="96"/>
                    </a:lnTo>
                    <a:lnTo>
                      <a:pt x="29" y="110"/>
                    </a:lnTo>
                    <a:lnTo>
                      <a:pt x="10" y="115"/>
                    </a:lnTo>
                    <a:lnTo>
                      <a:pt x="0" y="120"/>
                    </a:lnTo>
                    <a:lnTo>
                      <a:pt x="0" y="120"/>
                    </a:lnTo>
                    <a:lnTo>
                      <a:pt x="0" y="120"/>
                    </a:lnTo>
                    <a:lnTo>
                      <a:pt x="10" y="120"/>
                    </a:lnTo>
                    <a:lnTo>
                      <a:pt x="29" y="115"/>
                    </a:lnTo>
                    <a:lnTo>
                      <a:pt x="53" y="110"/>
                    </a:lnTo>
                    <a:lnTo>
                      <a:pt x="82" y="101"/>
                    </a:lnTo>
                    <a:lnTo>
                      <a:pt x="101" y="101"/>
                    </a:lnTo>
                    <a:lnTo>
                      <a:pt x="116" y="101"/>
                    </a:lnTo>
                    <a:lnTo>
                      <a:pt x="130" y="101"/>
                    </a:lnTo>
                    <a:lnTo>
                      <a:pt x="144" y="105"/>
                    </a:lnTo>
                    <a:lnTo>
                      <a:pt x="154" y="105"/>
                    </a:lnTo>
                    <a:lnTo>
                      <a:pt x="164" y="110"/>
                    </a:lnTo>
                    <a:lnTo>
                      <a:pt x="164" y="110"/>
                    </a:lnTo>
                    <a:lnTo>
                      <a:pt x="164" y="110"/>
                    </a:lnTo>
                    <a:lnTo>
                      <a:pt x="188" y="120"/>
                    </a:lnTo>
                    <a:lnTo>
                      <a:pt x="207" y="129"/>
                    </a:lnTo>
                    <a:lnTo>
                      <a:pt x="221" y="139"/>
                    </a:lnTo>
                    <a:lnTo>
                      <a:pt x="235" y="149"/>
                    </a:lnTo>
                    <a:lnTo>
                      <a:pt x="245" y="153"/>
                    </a:lnTo>
                    <a:lnTo>
                      <a:pt x="250" y="153"/>
                    </a:lnTo>
                    <a:lnTo>
                      <a:pt x="250" y="149"/>
                    </a:lnTo>
                    <a:lnTo>
                      <a:pt x="245" y="139"/>
                    </a:lnTo>
                    <a:lnTo>
                      <a:pt x="245" y="134"/>
                    </a:lnTo>
                    <a:lnTo>
                      <a:pt x="245" y="134"/>
                    </a:lnTo>
                    <a:lnTo>
                      <a:pt x="240" y="129"/>
                    </a:lnTo>
                    <a:lnTo>
                      <a:pt x="240" y="129"/>
                    </a:lnTo>
                    <a:lnTo>
                      <a:pt x="235" y="125"/>
                    </a:lnTo>
                    <a:lnTo>
                      <a:pt x="226" y="120"/>
                    </a:lnTo>
                    <a:lnTo>
                      <a:pt x="221" y="115"/>
                    </a:lnTo>
                    <a:lnTo>
                      <a:pt x="211" y="110"/>
                    </a:lnTo>
                    <a:lnTo>
                      <a:pt x="173" y="91"/>
                    </a:lnTo>
                    <a:lnTo>
                      <a:pt x="144" y="72"/>
                    </a:lnTo>
                    <a:lnTo>
                      <a:pt x="135" y="53"/>
                    </a:lnTo>
                    <a:lnTo>
                      <a:pt x="130" y="38"/>
                    </a:lnTo>
                    <a:lnTo>
                      <a:pt x="135" y="29"/>
                    </a:lnTo>
                    <a:lnTo>
                      <a:pt x="149" y="19"/>
                    </a:lnTo>
                    <a:lnTo>
                      <a:pt x="159" y="19"/>
                    </a:lnTo>
                    <a:lnTo>
                      <a:pt x="173" y="14"/>
                    </a:lnTo>
                    <a:lnTo>
                      <a:pt x="188" y="19"/>
                    </a:lnTo>
                    <a:lnTo>
                      <a:pt x="202" y="24"/>
                    </a:lnTo>
                    <a:lnTo>
                      <a:pt x="211" y="24"/>
                    </a:lnTo>
                    <a:lnTo>
                      <a:pt x="221" y="29"/>
                    </a:lnTo>
                    <a:lnTo>
                      <a:pt x="226" y="29"/>
                    </a:lnTo>
                    <a:lnTo>
                      <a:pt x="231" y="29"/>
                    </a:lnTo>
                    <a:lnTo>
                      <a:pt x="226" y="29"/>
                    </a:lnTo>
                    <a:lnTo>
                      <a:pt x="221" y="19"/>
                    </a:lnTo>
                    <a:lnTo>
                      <a:pt x="216" y="19"/>
                    </a:lnTo>
                    <a:lnTo>
                      <a:pt x="211" y="14"/>
                    </a:lnTo>
                    <a:lnTo>
                      <a:pt x="207" y="9"/>
                    </a:lnTo>
                    <a:lnTo>
                      <a:pt x="202" y="9"/>
                    </a:lnTo>
                    <a:lnTo>
                      <a:pt x="197" y="5"/>
                    </a:lnTo>
                    <a:lnTo>
                      <a:pt x="192" y="5"/>
                    </a:lnTo>
                    <a:lnTo>
                      <a:pt x="188" y="0"/>
                    </a:lnTo>
                    <a:lnTo>
                      <a:pt x="178" y="0"/>
                    </a:lnTo>
                    <a:lnTo>
                      <a:pt x="168" y="0"/>
                    </a:lnTo>
                    <a:lnTo>
                      <a:pt x="159" y="0"/>
                    </a:lnTo>
                    <a:lnTo>
                      <a:pt x="154" y="5"/>
                    </a:lnTo>
                    <a:lnTo>
                      <a:pt x="144" y="14"/>
                    </a:lnTo>
                    <a:lnTo>
                      <a:pt x="140" y="19"/>
                    </a:lnTo>
                    <a:lnTo>
                      <a:pt x="135" y="24"/>
                    </a:lnTo>
                    <a:lnTo>
                      <a:pt x="130" y="33"/>
                    </a:lnTo>
                    <a:lnTo>
                      <a:pt x="130" y="33"/>
                    </a:lnTo>
                    <a:close/>
                  </a:path>
                </a:pathLst>
              </a:custGeom>
              <a:solidFill>
                <a:srgbClr val="3F6B8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34" name="Freeform 410"/>
              <p:cNvSpPr>
                <a:spLocks/>
              </p:cNvSpPr>
              <p:nvPr/>
            </p:nvSpPr>
            <p:spPr bwMode="auto">
              <a:xfrm>
                <a:off x="1359" y="10496"/>
                <a:ext cx="370" cy="111"/>
              </a:xfrm>
              <a:custGeom>
                <a:avLst/>
                <a:gdLst/>
                <a:ahLst/>
                <a:cxnLst>
                  <a:cxn ang="0">
                    <a:pos x="322" y="63"/>
                  </a:cxn>
                  <a:cxn ang="0">
                    <a:pos x="293" y="72"/>
                  </a:cxn>
                  <a:cxn ang="0">
                    <a:pos x="260" y="87"/>
                  </a:cxn>
                  <a:cxn ang="0">
                    <a:pos x="226" y="91"/>
                  </a:cxn>
                  <a:cxn ang="0">
                    <a:pos x="197" y="101"/>
                  </a:cxn>
                  <a:cxn ang="0">
                    <a:pos x="164" y="106"/>
                  </a:cxn>
                  <a:cxn ang="0">
                    <a:pos x="130" y="111"/>
                  </a:cxn>
                  <a:cxn ang="0">
                    <a:pos x="101" y="111"/>
                  </a:cxn>
                  <a:cxn ang="0">
                    <a:pos x="77" y="106"/>
                  </a:cxn>
                  <a:cxn ang="0">
                    <a:pos x="58" y="101"/>
                  </a:cxn>
                  <a:cxn ang="0">
                    <a:pos x="44" y="101"/>
                  </a:cxn>
                  <a:cxn ang="0">
                    <a:pos x="34" y="96"/>
                  </a:cxn>
                  <a:cxn ang="0">
                    <a:pos x="24" y="91"/>
                  </a:cxn>
                  <a:cxn ang="0">
                    <a:pos x="20" y="91"/>
                  </a:cxn>
                  <a:cxn ang="0">
                    <a:pos x="15" y="87"/>
                  </a:cxn>
                  <a:cxn ang="0">
                    <a:pos x="15" y="87"/>
                  </a:cxn>
                  <a:cxn ang="0">
                    <a:pos x="15" y="87"/>
                  </a:cxn>
                  <a:cxn ang="0">
                    <a:pos x="5" y="72"/>
                  </a:cxn>
                  <a:cxn ang="0">
                    <a:pos x="0" y="63"/>
                  </a:cxn>
                  <a:cxn ang="0">
                    <a:pos x="0" y="43"/>
                  </a:cxn>
                  <a:cxn ang="0">
                    <a:pos x="5" y="29"/>
                  </a:cxn>
                  <a:cxn ang="0">
                    <a:pos x="10" y="19"/>
                  </a:cxn>
                  <a:cxn ang="0">
                    <a:pos x="24" y="5"/>
                  </a:cxn>
                  <a:cxn ang="0">
                    <a:pos x="39" y="0"/>
                  </a:cxn>
                  <a:cxn ang="0">
                    <a:pos x="68" y="5"/>
                  </a:cxn>
                  <a:cxn ang="0">
                    <a:pos x="96" y="10"/>
                  </a:cxn>
                  <a:cxn ang="0">
                    <a:pos x="135" y="10"/>
                  </a:cxn>
                  <a:cxn ang="0">
                    <a:pos x="168" y="15"/>
                  </a:cxn>
                  <a:cxn ang="0">
                    <a:pos x="207" y="15"/>
                  </a:cxn>
                  <a:cxn ang="0">
                    <a:pos x="240" y="19"/>
                  </a:cxn>
                  <a:cxn ang="0">
                    <a:pos x="274" y="19"/>
                  </a:cxn>
                  <a:cxn ang="0">
                    <a:pos x="298" y="19"/>
                  </a:cxn>
                  <a:cxn ang="0">
                    <a:pos x="322" y="19"/>
                  </a:cxn>
                  <a:cxn ang="0">
                    <a:pos x="341" y="24"/>
                  </a:cxn>
                  <a:cxn ang="0">
                    <a:pos x="355" y="24"/>
                  </a:cxn>
                  <a:cxn ang="0">
                    <a:pos x="365" y="29"/>
                  </a:cxn>
                  <a:cxn ang="0">
                    <a:pos x="370" y="34"/>
                  </a:cxn>
                  <a:cxn ang="0">
                    <a:pos x="370" y="39"/>
                  </a:cxn>
                  <a:cxn ang="0">
                    <a:pos x="360" y="43"/>
                  </a:cxn>
                  <a:cxn ang="0">
                    <a:pos x="346" y="53"/>
                  </a:cxn>
                  <a:cxn ang="0">
                    <a:pos x="322" y="63"/>
                  </a:cxn>
                </a:cxnLst>
                <a:rect l="0" t="0" r="r" b="b"/>
                <a:pathLst>
                  <a:path w="370" h="111">
                    <a:moveTo>
                      <a:pt x="322" y="63"/>
                    </a:moveTo>
                    <a:lnTo>
                      <a:pt x="293" y="72"/>
                    </a:lnTo>
                    <a:lnTo>
                      <a:pt x="260" y="87"/>
                    </a:lnTo>
                    <a:lnTo>
                      <a:pt x="226" y="91"/>
                    </a:lnTo>
                    <a:lnTo>
                      <a:pt x="197" y="101"/>
                    </a:lnTo>
                    <a:lnTo>
                      <a:pt x="164" y="106"/>
                    </a:lnTo>
                    <a:lnTo>
                      <a:pt x="130" y="111"/>
                    </a:lnTo>
                    <a:lnTo>
                      <a:pt x="101" y="111"/>
                    </a:lnTo>
                    <a:lnTo>
                      <a:pt x="77" y="106"/>
                    </a:lnTo>
                    <a:lnTo>
                      <a:pt x="58" y="101"/>
                    </a:lnTo>
                    <a:lnTo>
                      <a:pt x="44" y="101"/>
                    </a:lnTo>
                    <a:lnTo>
                      <a:pt x="34" y="96"/>
                    </a:lnTo>
                    <a:lnTo>
                      <a:pt x="24" y="91"/>
                    </a:lnTo>
                    <a:lnTo>
                      <a:pt x="20" y="91"/>
                    </a:lnTo>
                    <a:lnTo>
                      <a:pt x="15" y="87"/>
                    </a:lnTo>
                    <a:lnTo>
                      <a:pt x="15" y="87"/>
                    </a:lnTo>
                    <a:lnTo>
                      <a:pt x="15" y="87"/>
                    </a:lnTo>
                    <a:lnTo>
                      <a:pt x="5" y="72"/>
                    </a:lnTo>
                    <a:lnTo>
                      <a:pt x="0" y="63"/>
                    </a:lnTo>
                    <a:lnTo>
                      <a:pt x="0" y="43"/>
                    </a:lnTo>
                    <a:lnTo>
                      <a:pt x="5" y="29"/>
                    </a:lnTo>
                    <a:lnTo>
                      <a:pt x="10" y="19"/>
                    </a:lnTo>
                    <a:lnTo>
                      <a:pt x="24" y="5"/>
                    </a:lnTo>
                    <a:lnTo>
                      <a:pt x="39" y="0"/>
                    </a:lnTo>
                    <a:lnTo>
                      <a:pt x="68" y="5"/>
                    </a:lnTo>
                    <a:lnTo>
                      <a:pt x="96" y="10"/>
                    </a:lnTo>
                    <a:lnTo>
                      <a:pt x="135" y="10"/>
                    </a:lnTo>
                    <a:lnTo>
                      <a:pt x="168" y="15"/>
                    </a:lnTo>
                    <a:lnTo>
                      <a:pt x="207" y="15"/>
                    </a:lnTo>
                    <a:lnTo>
                      <a:pt x="240" y="19"/>
                    </a:lnTo>
                    <a:lnTo>
                      <a:pt x="274" y="19"/>
                    </a:lnTo>
                    <a:lnTo>
                      <a:pt x="298" y="19"/>
                    </a:lnTo>
                    <a:lnTo>
                      <a:pt x="322" y="19"/>
                    </a:lnTo>
                    <a:lnTo>
                      <a:pt x="341" y="24"/>
                    </a:lnTo>
                    <a:lnTo>
                      <a:pt x="355" y="24"/>
                    </a:lnTo>
                    <a:lnTo>
                      <a:pt x="365" y="29"/>
                    </a:lnTo>
                    <a:lnTo>
                      <a:pt x="370" y="34"/>
                    </a:lnTo>
                    <a:lnTo>
                      <a:pt x="370" y="39"/>
                    </a:lnTo>
                    <a:lnTo>
                      <a:pt x="360" y="43"/>
                    </a:lnTo>
                    <a:lnTo>
                      <a:pt x="346" y="53"/>
                    </a:lnTo>
                    <a:lnTo>
                      <a:pt x="322" y="63"/>
                    </a:lnTo>
                    <a:close/>
                  </a:path>
                </a:pathLst>
              </a:custGeom>
              <a:solidFill>
                <a:srgbClr val="4B809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35" name="Freeform 411"/>
              <p:cNvSpPr>
                <a:spLocks/>
              </p:cNvSpPr>
              <p:nvPr/>
            </p:nvSpPr>
            <p:spPr bwMode="auto">
              <a:xfrm>
                <a:off x="1388" y="10506"/>
                <a:ext cx="317" cy="91"/>
              </a:xfrm>
              <a:custGeom>
                <a:avLst/>
                <a:gdLst/>
                <a:ahLst/>
                <a:cxnLst>
                  <a:cxn ang="0">
                    <a:pos x="274" y="53"/>
                  </a:cxn>
                  <a:cxn ang="0">
                    <a:pos x="250" y="62"/>
                  </a:cxn>
                  <a:cxn ang="0">
                    <a:pos x="226" y="72"/>
                  </a:cxn>
                  <a:cxn ang="0">
                    <a:pos x="197" y="77"/>
                  </a:cxn>
                  <a:cxn ang="0">
                    <a:pos x="168" y="81"/>
                  </a:cxn>
                  <a:cxn ang="0">
                    <a:pos x="139" y="86"/>
                  </a:cxn>
                  <a:cxn ang="0">
                    <a:pos x="111" y="91"/>
                  </a:cxn>
                  <a:cxn ang="0">
                    <a:pos x="87" y="91"/>
                  </a:cxn>
                  <a:cxn ang="0">
                    <a:pos x="67" y="91"/>
                  </a:cxn>
                  <a:cxn ang="0">
                    <a:pos x="53" y="86"/>
                  </a:cxn>
                  <a:cxn ang="0">
                    <a:pos x="39" y="81"/>
                  </a:cxn>
                  <a:cxn ang="0">
                    <a:pos x="29" y="77"/>
                  </a:cxn>
                  <a:cxn ang="0">
                    <a:pos x="19" y="77"/>
                  </a:cxn>
                  <a:cxn ang="0">
                    <a:pos x="15" y="72"/>
                  </a:cxn>
                  <a:cxn ang="0">
                    <a:pos x="15" y="72"/>
                  </a:cxn>
                  <a:cxn ang="0">
                    <a:pos x="10" y="72"/>
                  </a:cxn>
                  <a:cxn ang="0">
                    <a:pos x="10" y="72"/>
                  </a:cxn>
                  <a:cxn ang="0">
                    <a:pos x="5" y="62"/>
                  </a:cxn>
                  <a:cxn ang="0">
                    <a:pos x="0" y="48"/>
                  </a:cxn>
                  <a:cxn ang="0">
                    <a:pos x="0" y="38"/>
                  </a:cxn>
                  <a:cxn ang="0">
                    <a:pos x="0" y="24"/>
                  </a:cxn>
                  <a:cxn ang="0">
                    <a:pos x="10" y="14"/>
                  </a:cxn>
                  <a:cxn ang="0">
                    <a:pos x="19" y="5"/>
                  </a:cxn>
                  <a:cxn ang="0">
                    <a:pos x="34" y="0"/>
                  </a:cxn>
                  <a:cxn ang="0">
                    <a:pos x="58" y="0"/>
                  </a:cxn>
                  <a:cxn ang="0">
                    <a:pos x="82" y="5"/>
                  </a:cxn>
                  <a:cxn ang="0">
                    <a:pos x="115" y="5"/>
                  </a:cxn>
                  <a:cxn ang="0">
                    <a:pos x="144" y="9"/>
                  </a:cxn>
                  <a:cxn ang="0">
                    <a:pos x="173" y="9"/>
                  </a:cxn>
                  <a:cxn ang="0">
                    <a:pos x="207" y="9"/>
                  </a:cxn>
                  <a:cxn ang="0">
                    <a:pos x="235" y="14"/>
                  </a:cxn>
                  <a:cxn ang="0">
                    <a:pos x="259" y="14"/>
                  </a:cxn>
                  <a:cxn ang="0">
                    <a:pos x="278" y="14"/>
                  </a:cxn>
                  <a:cxn ang="0">
                    <a:pos x="293" y="19"/>
                  </a:cxn>
                  <a:cxn ang="0">
                    <a:pos x="307" y="19"/>
                  </a:cxn>
                  <a:cxn ang="0">
                    <a:pos x="317" y="19"/>
                  </a:cxn>
                  <a:cxn ang="0">
                    <a:pos x="317" y="24"/>
                  </a:cxn>
                  <a:cxn ang="0">
                    <a:pos x="317" y="29"/>
                  </a:cxn>
                  <a:cxn ang="0">
                    <a:pos x="307" y="33"/>
                  </a:cxn>
                  <a:cxn ang="0">
                    <a:pos x="298" y="43"/>
                  </a:cxn>
                  <a:cxn ang="0">
                    <a:pos x="274" y="53"/>
                  </a:cxn>
                </a:cxnLst>
                <a:rect l="0" t="0" r="r" b="b"/>
                <a:pathLst>
                  <a:path w="317" h="91">
                    <a:moveTo>
                      <a:pt x="274" y="53"/>
                    </a:moveTo>
                    <a:lnTo>
                      <a:pt x="250" y="62"/>
                    </a:lnTo>
                    <a:lnTo>
                      <a:pt x="226" y="72"/>
                    </a:lnTo>
                    <a:lnTo>
                      <a:pt x="197" y="77"/>
                    </a:lnTo>
                    <a:lnTo>
                      <a:pt x="168" y="81"/>
                    </a:lnTo>
                    <a:lnTo>
                      <a:pt x="139" y="86"/>
                    </a:lnTo>
                    <a:lnTo>
                      <a:pt x="111" y="91"/>
                    </a:lnTo>
                    <a:lnTo>
                      <a:pt x="87" y="91"/>
                    </a:lnTo>
                    <a:lnTo>
                      <a:pt x="67" y="91"/>
                    </a:lnTo>
                    <a:lnTo>
                      <a:pt x="53" y="86"/>
                    </a:lnTo>
                    <a:lnTo>
                      <a:pt x="39" y="81"/>
                    </a:lnTo>
                    <a:lnTo>
                      <a:pt x="29" y="77"/>
                    </a:lnTo>
                    <a:lnTo>
                      <a:pt x="19" y="77"/>
                    </a:lnTo>
                    <a:lnTo>
                      <a:pt x="15" y="72"/>
                    </a:lnTo>
                    <a:lnTo>
                      <a:pt x="15" y="72"/>
                    </a:lnTo>
                    <a:lnTo>
                      <a:pt x="10" y="72"/>
                    </a:lnTo>
                    <a:lnTo>
                      <a:pt x="10" y="72"/>
                    </a:lnTo>
                    <a:lnTo>
                      <a:pt x="5" y="62"/>
                    </a:lnTo>
                    <a:lnTo>
                      <a:pt x="0" y="48"/>
                    </a:lnTo>
                    <a:lnTo>
                      <a:pt x="0" y="38"/>
                    </a:lnTo>
                    <a:lnTo>
                      <a:pt x="0" y="24"/>
                    </a:lnTo>
                    <a:lnTo>
                      <a:pt x="10" y="14"/>
                    </a:lnTo>
                    <a:lnTo>
                      <a:pt x="19" y="5"/>
                    </a:lnTo>
                    <a:lnTo>
                      <a:pt x="34" y="0"/>
                    </a:lnTo>
                    <a:lnTo>
                      <a:pt x="58" y="0"/>
                    </a:lnTo>
                    <a:lnTo>
                      <a:pt x="82" y="5"/>
                    </a:lnTo>
                    <a:lnTo>
                      <a:pt x="115" y="5"/>
                    </a:lnTo>
                    <a:lnTo>
                      <a:pt x="144" y="9"/>
                    </a:lnTo>
                    <a:lnTo>
                      <a:pt x="173" y="9"/>
                    </a:lnTo>
                    <a:lnTo>
                      <a:pt x="207" y="9"/>
                    </a:lnTo>
                    <a:lnTo>
                      <a:pt x="235" y="14"/>
                    </a:lnTo>
                    <a:lnTo>
                      <a:pt x="259" y="14"/>
                    </a:lnTo>
                    <a:lnTo>
                      <a:pt x="278" y="14"/>
                    </a:lnTo>
                    <a:lnTo>
                      <a:pt x="293" y="19"/>
                    </a:lnTo>
                    <a:lnTo>
                      <a:pt x="307" y="19"/>
                    </a:lnTo>
                    <a:lnTo>
                      <a:pt x="317" y="19"/>
                    </a:lnTo>
                    <a:lnTo>
                      <a:pt x="317" y="24"/>
                    </a:lnTo>
                    <a:lnTo>
                      <a:pt x="317" y="29"/>
                    </a:lnTo>
                    <a:lnTo>
                      <a:pt x="307" y="33"/>
                    </a:lnTo>
                    <a:lnTo>
                      <a:pt x="298" y="43"/>
                    </a:lnTo>
                    <a:lnTo>
                      <a:pt x="274" y="53"/>
                    </a:lnTo>
                    <a:close/>
                  </a:path>
                </a:pathLst>
              </a:custGeom>
              <a:solidFill>
                <a:srgbClr val="5186A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36" name="Freeform 412"/>
              <p:cNvSpPr>
                <a:spLocks/>
              </p:cNvSpPr>
              <p:nvPr/>
            </p:nvSpPr>
            <p:spPr bwMode="auto">
              <a:xfrm>
                <a:off x="1417" y="10511"/>
                <a:ext cx="264" cy="76"/>
              </a:xfrm>
              <a:custGeom>
                <a:avLst/>
                <a:gdLst/>
                <a:ahLst/>
                <a:cxnLst>
                  <a:cxn ang="0">
                    <a:pos x="230" y="43"/>
                  </a:cxn>
                  <a:cxn ang="0">
                    <a:pos x="211" y="52"/>
                  </a:cxn>
                  <a:cxn ang="0">
                    <a:pos x="187" y="62"/>
                  </a:cxn>
                  <a:cxn ang="0">
                    <a:pos x="163" y="67"/>
                  </a:cxn>
                  <a:cxn ang="0">
                    <a:pos x="139" y="72"/>
                  </a:cxn>
                  <a:cxn ang="0">
                    <a:pos x="115" y="76"/>
                  </a:cxn>
                  <a:cxn ang="0">
                    <a:pos x="96" y="76"/>
                  </a:cxn>
                  <a:cxn ang="0">
                    <a:pos x="72" y="76"/>
                  </a:cxn>
                  <a:cxn ang="0">
                    <a:pos x="58" y="76"/>
                  </a:cxn>
                  <a:cxn ang="0">
                    <a:pos x="43" y="72"/>
                  </a:cxn>
                  <a:cxn ang="0">
                    <a:pos x="34" y="72"/>
                  </a:cxn>
                  <a:cxn ang="0">
                    <a:pos x="24" y="67"/>
                  </a:cxn>
                  <a:cxn ang="0">
                    <a:pos x="19" y="67"/>
                  </a:cxn>
                  <a:cxn ang="0">
                    <a:pos x="14" y="62"/>
                  </a:cxn>
                  <a:cxn ang="0">
                    <a:pos x="10" y="62"/>
                  </a:cxn>
                  <a:cxn ang="0">
                    <a:pos x="10" y="62"/>
                  </a:cxn>
                  <a:cxn ang="0">
                    <a:pos x="10" y="62"/>
                  </a:cxn>
                  <a:cxn ang="0">
                    <a:pos x="5" y="52"/>
                  </a:cxn>
                  <a:cxn ang="0">
                    <a:pos x="0" y="43"/>
                  </a:cxn>
                  <a:cxn ang="0">
                    <a:pos x="0" y="33"/>
                  </a:cxn>
                  <a:cxn ang="0">
                    <a:pos x="0" y="19"/>
                  </a:cxn>
                  <a:cxn ang="0">
                    <a:pos x="5" y="9"/>
                  </a:cxn>
                  <a:cxn ang="0">
                    <a:pos x="14" y="4"/>
                  </a:cxn>
                  <a:cxn ang="0">
                    <a:pos x="29" y="0"/>
                  </a:cxn>
                  <a:cxn ang="0">
                    <a:pos x="48" y="0"/>
                  </a:cxn>
                  <a:cxn ang="0">
                    <a:pos x="72" y="4"/>
                  </a:cxn>
                  <a:cxn ang="0">
                    <a:pos x="96" y="9"/>
                  </a:cxn>
                  <a:cxn ang="0">
                    <a:pos x="120" y="9"/>
                  </a:cxn>
                  <a:cxn ang="0">
                    <a:pos x="144" y="9"/>
                  </a:cxn>
                  <a:cxn ang="0">
                    <a:pos x="173" y="9"/>
                  </a:cxn>
                  <a:cxn ang="0">
                    <a:pos x="197" y="14"/>
                  </a:cxn>
                  <a:cxn ang="0">
                    <a:pos x="216" y="14"/>
                  </a:cxn>
                  <a:cxn ang="0">
                    <a:pos x="230" y="14"/>
                  </a:cxn>
                  <a:cxn ang="0">
                    <a:pos x="245" y="14"/>
                  </a:cxn>
                  <a:cxn ang="0">
                    <a:pos x="254" y="19"/>
                  </a:cxn>
                  <a:cxn ang="0">
                    <a:pos x="264" y="19"/>
                  </a:cxn>
                  <a:cxn ang="0">
                    <a:pos x="264" y="24"/>
                  </a:cxn>
                  <a:cxn ang="0">
                    <a:pos x="264" y="24"/>
                  </a:cxn>
                  <a:cxn ang="0">
                    <a:pos x="259" y="28"/>
                  </a:cxn>
                  <a:cxn ang="0">
                    <a:pos x="249" y="38"/>
                  </a:cxn>
                  <a:cxn ang="0">
                    <a:pos x="230" y="43"/>
                  </a:cxn>
                </a:cxnLst>
                <a:rect l="0" t="0" r="r" b="b"/>
                <a:pathLst>
                  <a:path w="264" h="76">
                    <a:moveTo>
                      <a:pt x="230" y="43"/>
                    </a:moveTo>
                    <a:lnTo>
                      <a:pt x="211" y="52"/>
                    </a:lnTo>
                    <a:lnTo>
                      <a:pt x="187" y="62"/>
                    </a:lnTo>
                    <a:lnTo>
                      <a:pt x="163" y="67"/>
                    </a:lnTo>
                    <a:lnTo>
                      <a:pt x="139" y="72"/>
                    </a:lnTo>
                    <a:lnTo>
                      <a:pt x="115" y="76"/>
                    </a:lnTo>
                    <a:lnTo>
                      <a:pt x="96" y="76"/>
                    </a:lnTo>
                    <a:lnTo>
                      <a:pt x="72" y="76"/>
                    </a:lnTo>
                    <a:lnTo>
                      <a:pt x="58" y="76"/>
                    </a:lnTo>
                    <a:lnTo>
                      <a:pt x="43" y="72"/>
                    </a:lnTo>
                    <a:lnTo>
                      <a:pt x="34" y="72"/>
                    </a:lnTo>
                    <a:lnTo>
                      <a:pt x="24" y="67"/>
                    </a:lnTo>
                    <a:lnTo>
                      <a:pt x="19" y="67"/>
                    </a:lnTo>
                    <a:lnTo>
                      <a:pt x="14" y="62"/>
                    </a:lnTo>
                    <a:lnTo>
                      <a:pt x="10" y="62"/>
                    </a:lnTo>
                    <a:lnTo>
                      <a:pt x="10" y="62"/>
                    </a:lnTo>
                    <a:lnTo>
                      <a:pt x="10" y="62"/>
                    </a:lnTo>
                    <a:lnTo>
                      <a:pt x="5" y="52"/>
                    </a:lnTo>
                    <a:lnTo>
                      <a:pt x="0" y="43"/>
                    </a:lnTo>
                    <a:lnTo>
                      <a:pt x="0" y="33"/>
                    </a:lnTo>
                    <a:lnTo>
                      <a:pt x="0" y="19"/>
                    </a:lnTo>
                    <a:lnTo>
                      <a:pt x="5" y="9"/>
                    </a:lnTo>
                    <a:lnTo>
                      <a:pt x="14" y="4"/>
                    </a:lnTo>
                    <a:lnTo>
                      <a:pt x="29" y="0"/>
                    </a:lnTo>
                    <a:lnTo>
                      <a:pt x="48" y="0"/>
                    </a:lnTo>
                    <a:lnTo>
                      <a:pt x="72" y="4"/>
                    </a:lnTo>
                    <a:lnTo>
                      <a:pt x="96" y="9"/>
                    </a:lnTo>
                    <a:lnTo>
                      <a:pt x="120" y="9"/>
                    </a:lnTo>
                    <a:lnTo>
                      <a:pt x="144" y="9"/>
                    </a:lnTo>
                    <a:lnTo>
                      <a:pt x="173" y="9"/>
                    </a:lnTo>
                    <a:lnTo>
                      <a:pt x="197" y="14"/>
                    </a:lnTo>
                    <a:lnTo>
                      <a:pt x="216" y="14"/>
                    </a:lnTo>
                    <a:lnTo>
                      <a:pt x="230" y="14"/>
                    </a:lnTo>
                    <a:lnTo>
                      <a:pt x="245" y="14"/>
                    </a:lnTo>
                    <a:lnTo>
                      <a:pt x="254" y="19"/>
                    </a:lnTo>
                    <a:lnTo>
                      <a:pt x="264" y="19"/>
                    </a:lnTo>
                    <a:lnTo>
                      <a:pt x="264" y="24"/>
                    </a:lnTo>
                    <a:lnTo>
                      <a:pt x="264" y="24"/>
                    </a:lnTo>
                    <a:lnTo>
                      <a:pt x="259" y="28"/>
                    </a:lnTo>
                    <a:lnTo>
                      <a:pt x="249" y="38"/>
                    </a:lnTo>
                    <a:lnTo>
                      <a:pt x="230" y="43"/>
                    </a:lnTo>
                    <a:close/>
                  </a:path>
                </a:pathLst>
              </a:custGeom>
              <a:solidFill>
                <a:srgbClr val="598CA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37" name="Freeform 413"/>
              <p:cNvSpPr>
                <a:spLocks/>
              </p:cNvSpPr>
              <p:nvPr/>
            </p:nvSpPr>
            <p:spPr bwMode="auto">
              <a:xfrm>
                <a:off x="1446" y="10520"/>
                <a:ext cx="216" cy="63"/>
              </a:xfrm>
              <a:custGeom>
                <a:avLst/>
                <a:gdLst/>
                <a:ahLst/>
                <a:cxnLst>
                  <a:cxn ang="0">
                    <a:pos x="187" y="34"/>
                  </a:cxn>
                  <a:cxn ang="0">
                    <a:pos x="168" y="39"/>
                  </a:cxn>
                  <a:cxn ang="0">
                    <a:pos x="149" y="48"/>
                  </a:cxn>
                  <a:cxn ang="0">
                    <a:pos x="129" y="53"/>
                  </a:cxn>
                  <a:cxn ang="0">
                    <a:pos x="110" y="53"/>
                  </a:cxn>
                  <a:cxn ang="0">
                    <a:pos x="91" y="58"/>
                  </a:cxn>
                  <a:cxn ang="0">
                    <a:pos x="77" y="58"/>
                  </a:cxn>
                  <a:cxn ang="0">
                    <a:pos x="57" y="63"/>
                  </a:cxn>
                  <a:cxn ang="0">
                    <a:pos x="48" y="58"/>
                  </a:cxn>
                  <a:cxn ang="0">
                    <a:pos x="33" y="58"/>
                  </a:cxn>
                  <a:cxn ang="0">
                    <a:pos x="24" y="53"/>
                  </a:cxn>
                  <a:cxn ang="0">
                    <a:pos x="19" y="53"/>
                  </a:cxn>
                  <a:cxn ang="0">
                    <a:pos x="14" y="48"/>
                  </a:cxn>
                  <a:cxn ang="0">
                    <a:pos x="9" y="48"/>
                  </a:cxn>
                  <a:cxn ang="0">
                    <a:pos x="9" y="48"/>
                  </a:cxn>
                  <a:cxn ang="0">
                    <a:pos x="9" y="48"/>
                  </a:cxn>
                  <a:cxn ang="0">
                    <a:pos x="5" y="48"/>
                  </a:cxn>
                  <a:cxn ang="0">
                    <a:pos x="5" y="39"/>
                  </a:cxn>
                  <a:cxn ang="0">
                    <a:pos x="0" y="34"/>
                  </a:cxn>
                  <a:cxn ang="0">
                    <a:pos x="0" y="24"/>
                  </a:cxn>
                  <a:cxn ang="0">
                    <a:pos x="0" y="15"/>
                  </a:cxn>
                  <a:cxn ang="0">
                    <a:pos x="5" y="5"/>
                  </a:cxn>
                  <a:cxn ang="0">
                    <a:pos x="14" y="0"/>
                  </a:cxn>
                  <a:cxn ang="0">
                    <a:pos x="24" y="0"/>
                  </a:cxn>
                  <a:cxn ang="0">
                    <a:pos x="38" y="0"/>
                  </a:cxn>
                  <a:cxn ang="0">
                    <a:pos x="57" y="0"/>
                  </a:cxn>
                  <a:cxn ang="0">
                    <a:pos x="77" y="5"/>
                  </a:cxn>
                  <a:cxn ang="0">
                    <a:pos x="96" y="5"/>
                  </a:cxn>
                  <a:cxn ang="0">
                    <a:pos x="120" y="5"/>
                  </a:cxn>
                  <a:cxn ang="0">
                    <a:pos x="139" y="5"/>
                  </a:cxn>
                  <a:cxn ang="0">
                    <a:pos x="158" y="10"/>
                  </a:cxn>
                  <a:cxn ang="0">
                    <a:pos x="173" y="10"/>
                  </a:cxn>
                  <a:cxn ang="0">
                    <a:pos x="187" y="10"/>
                  </a:cxn>
                  <a:cxn ang="0">
                    <a:pos x="197" y="10"/>
                  </a:cxn>
                  <a:cxn ang="0">
                    <a:pos x="206" y="10"/>
                  </a:cxn>
                  <a:cxn ang="0">
                    <a:pos x="211" y="15"/>
                  </a:cxn>
                  <a:cxn ang="0">
                    <a:pos x="216" y="15"/>
                  </a:cxn>
                  <a:cxn ang="0">
                    <a:pos x="211" y="19"/>
                  </a:cxn>
                  <a:cxn ang="0">
                    <a:pos x="206" y="24"/>
                  </a:cxn>
                  <a:cxn ang="0">
                    <a:pos x="201" y="29"/>
                  </a:cxn>
                  <a:cxn ang="0">
                    <a:pos x="187" y="34"/>
                  </a:cxn>
                </a:cxnLst>
                <a:rect l="0" t="0" r="r" b="b"/>
                <a:pathLst>
                  <a:path w="216" h="63">
                    <a:moveTo>
                      <a:pt x="187" y="34"/>
                    </a:moveTo>
                    <a:lnTo>
                      <a:pt x="168" y="39"/>
                    </a:lnTo>
                    <a:lnTo>
                      <a:pt x="149" y="48"/>
                    </a:lnTo>
                    <a:lnTo>
                      <a:pt x="129" y="53"/>
                    </a:lnTo>
                    <a:lnTo>
                      <a:pt x="110" y="53"/>
                    </a:lnTo>
                    <a:lnTo>
                      <a:pt x="91" y="58"/>
                    </a:lnTo>
                    <a:lnTo>
                      <a:pt x="77" y="58"/>
                    </a:lnTo>
                    <a:lnTo>
                      <a:pt x="57" y="63"/>
                    </a:lnTo>
                    <a:lnTo>
                      <a:pt x="48" y="58"/>
                    </a:lnTo>
                    <a:lnTo>
                      <a:pt x="33" y="58"/>
                    </a:lnTo>
                    <a:lnTo>
                      <a:pt x="24" y="53"/>
                    </a:lnTo>
                    <a:lnTo>
                      <a:pt x="19" y="53"/>
                    </a:lnTo>
                    <a:lnTo>
                      <a:pt x="14" y="48"/>
                    </a:lnTo>
                    <a:lnTo>
                      <a:pt x="9" y="48"/>
                    </a:lnTo>
                    <a:lnTo>
                      <a:pt x="9" y="48"/>
                    </a:lnTo>
                    <a:lnTo>
                      <a:pt x="9" y="48"/>
                    </a:lnTo>
                    <a:lnTo>
                      <a:pt x="5" y="48"/>
                    </a:lnTo>
                    <a:lnTo>
                      <a:pt x="5" y="39"/>
                    </a:lnTo>
                    <a:lnTo>
                      <a:pt x="0" y="34"/>
                    </a:lnTo>
                    <a:lnTo>
                      <a:pt x="0" y="24"/>
                    </a:lnTo>
                    <a:lnTo>
                      <a:pt x="0" y="15"/>
                    </a:lnTo>
                    <a:lnTo>
                      <a:pt x="5" y="5"/>
                    </a:lnTo>
                    <a:lnTo>
                      <a:pt x="14" y="0"/>
                    </a:lnTo>
                    <a:lnTo>
                      <a:pt x="24" y="0"/>
                    </a:lnTo>
                    <a:lnTo>
                      <a:pt x="38" y="0"/>
                    </a:lnTo>
                    <a:lnTo>
                      <a:pt x="57" y="0"/>
                    </a:lnTo>
                    <a:lnTo>
                      <a:pt x="77" y="5"/>
                    </a:lnTo>
                    <a:lnTo>
                      <a:pt x="96" y="5"/>
                    </a:lnTo>
                    <a:lnTo>
                      <a:pt x="120" y="5"/>
                    </a:lnTo>
                    <a:lnTo>
                      <a:pt x="139" y="5"/>
                    </a:lnTo>
                    <a:lnTo>
                      <a:pt x="158" y="10"/>
                    </a:lnTo>
                    <a:lnTo>
                      <a:pt x="173" y="10"/>
                    </a:lnTo>
                    <a:lnTo>
                      <a:pt x="187" y="10"/>
                    </a:lnTo>
                    <a:lnTo>
                      <a:pt x="197" y="10"/>
                    </a:lnTo>
                    <a:lnTo>
                      <a:pt x="206" y="10"/>
                    </a:lnTo>
                    <a:lnTo>
                      <a:pt x="211" y="15"/>
                    </a:lnTo>
                    <a:lnTo>
                      <a:pt x="216" y="15"/>
                    </a:lnTo>
                    <a:lnTo>
                      <a:pt x="211" y="19"/>
                    </a:lnTo>
                    <a:lnTo>
                      <a:pt x="206" y="24"/>
                    </a:lnTo>
                    <a:lnTo>
                      <a:pt x="201" y="29"/>
                    </a:lnTo>
                    <a:lnTo>
                      <a:pt x="187" y="34"/>
                    </a:lnTo>
                    <a:close/>
                  </a:path>
                </a:pathLst>
              </a:custGeom>
              <a:solidFill>
                <a:srgbClr val="5E91A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38" name="Freeform 414"/>
              <p:cNvSpPr>
                <a:spLocks/>
              </p:cNvSpPr>
              <p:nvPr/>
            </p:nvSpPr>
            <p:spPr bwMode="auto">
              <a:xfrm>
                <a:off x="1475" y="10525"/>
                <a:ext cx="163" cy="48"/>
              </a:xfrm>
              <a:custGeom>
                <a:avLst/>
                <a:gdLst/>
                <a:ahLst/>
                <a:cxnLst>
                  <a:cxn ang="0">
                    <a:pos x="139" y="29"/>
                  </a:cxn>
                  <a:cxn ang="0">
                    <a:pos x="129" y="34"/>
                  </a:cxn>
                  <a:cxn ang="0">
                    <a:pos x="115" y="38"/>
                  </a:cxn>
                  <a:cxn ang="0">
                    <a:pos x="100" y="38"/>
                  </a:cxn>
                  <a:cxn ang="0">
                    <a:pos x="86" y="43"/>
                  </a:cxn>
                  <a:cxn ang="0">
                    <a:pos x="72" y="48"/>
                  </a:cxn>
                  <a:cxn ang="0">
                    <a:pos x="57" y="48"/>
                  </a:cxn>
                  <a:cxn ang="0">
                    <a:pos x="43" y="48"/>
                  </a:cxn>
                  <a:cxn ang="0">
                    <a:pos x="33" y="48"/>
                  </a:cxn>
                  <a:cxn ang="0">
                    <a:pos x="24" y="43"/>
                  </a:cxn>
                  <a:cxn ang="0">
                    <a:pos x="19" y="43"/>
                  </a:cxn>
                  <a:cxn ang="0">
                    <a:pos x="14" y="43"/>
                  </a:cxn>
                  <a:cxn ang="0">
                    <a:pos x="9" y="38"/>
                  </a:cxn>
                  <a:cxn ang="0">
                    <a:pos x="9" y="38"/>
                  </a:cxn>
                  <a:cxn ang="0">
                    <a:pos x="4" y="38"/>
                  </a:cxn>
                  <a:cxn ang="0">
                    <a:pos x="4" y="38"/>
                  </a:cxn>
                  <a:cxn ang="0">
                    <a:pos x="4" y="38"/>
                  </a:cxn>
                  <a:cxn ang="0">
                    <a:pos x="0" y="34"/>
                  </a:cxn>
                  <a:cxn ang="0">
                    <a:pos x="0" y="24"/>
                  </a:cxn>
                  <a:cxn ang="0">
                    <a:pos x="0" y="19"/>
                  </a:cxn>
                  <a:cxn ang="0">
                    <a:pos x="0" y="10"/>
                  </a:cxn>
                  <a:cxn ang="0">
                    <a:pos x="4" y="5"/>
                  </a:cxn>
                  <a:cxn ang="0">
                    <a:pos x="9" y="0"/>
                  </a:cxn>
                  <a:cxn ang="0">
                    <a:pos x="19" y="0"/>
                  </a:cxn>
                  <a:cxn ang="0">
                    <a:pos x="28" y="0"/>
                  </a:cxn>
                  <a:cxn ang="0">
                    <a:pos x="43" y="0"/>
                  </a:cxn>
                  <a:cxn ang="0">
                    <a:pos x="57" y="5"/>
                  </a:cxn>
                  <a:cxn ang="0">
                    <a:pos x="72" y="5"/>
                  </a:cxn>
                  <a:cxn ang="0">
                    <a:pos x="91" y="5"/>
                  </a:cxn>
                  <a:cxn ang="0">
                    <a:pos x="105" y="5"/>
                  </a:cxn>
                  <a:cxn ang="0">
                    <a:pos x="120" y="5"/>
                  </a:cxn>
                  <a:cxn ang="0">
                    <a:pos x="129" y="10"/>
                  </a:cxn>
                  <a:cxn ang="0">
                    <a:pos x="144" y="10"/>
                  </a:cxn>
                  <a:cxn ang="0">
                    <a:pos x="148" y="10"/>
                  </a:cxn>
                  <a:cxn ang="0">
                    <a:pos x="158" y="10"/>
                  </a:cxn>
                  <a:cxn ang="0">
                    <a:pos x="158" y="10"/>
                  </a:cxn>
                  <a:cxn ang="0">
                    <a:pos x="163" y="14"/>
                  </a:cxn>
                  <a:cxn ang="0">
                    <a:pos x="163" y="14"/>
                  </a:cxn>
                  <a:cxn ang="0">
                    <a:pos x="158" y="19"/>
                  </a:cxn>
                  <a:cxn ang="0">
                    <a:pos x="148" y="24"/>
                  </a:cxn>
                  <a:cxn ang="0">
                    <a:pos x="139" y="29"/>
                  </a:cxn>
                </a:cxnLst>
                <a:rect l="0" t="0" r="r" b="b"/>
                <a:pathLst>
                  <a:path w="163" h="48">
                    <a:moveTo>
                      <a:pt x="139" y="29"/>
                    </a:moveTo>
                    <a:lnTo>
                      <a:pt x="129" y="34"/>
                    </a:lnTo>
                    <a:lnTo>
                      <a:pt x="115" y="38"/>
                    </a:lnTo>
                    <a:lnTo>
                      <a:pt x="100" y="38"/>
                    </a:lnTo>
                    <a:lnTo>
                      <a:pt x="86" y="43"/>
                    </a:lnTo>
                    <a:lnTo>
                      <a:pt x="72" y="48"/>
                    </a:lnTo>
                    <a:lnTo>
                      <a:pt x="57" y="48"/>
                    </a:lnTo>
                    <a:lnTo>
                      <a:pt x="43" y="48"/>
                    </a:lnTo>
                    <a:lnTo>
                      <a:pt x="33" y="48"/>
                    </a:lnTo>
                    <a:lnTo>
                      <a:pt x="24" y="43"/>
                    </a:lnTo>
                    <a:lnTo>
                      <a:pt x="19" y="43"/>
                    </a:lnTo>
                    <a:lnTo>
                      <a:pt x="14" y="43"/>
                    </a:lnTo>
                    <a:lnTo>
                      <a:pt x="9" y="38"/>
                    </a:lnTo>
                    <a:lnTo>
                      <a:pt x="9" y="38"/>
                    </a:lnTo>
                    <a:lnTo>
                      <a:pt x="4" y="38"/>
                    </a:lnTo>
                    <a:lnTo>
                      <a:pt x="4" y="38"/>
                    </a:lnTo>
                    <a:lnTo>
                      <a:pt x="4" y="38"/>
                    </a:lnTo>
                    <a:lnTo>
                      <a:pt x="0" y="34"/>
                    </a:lnTo>
                    <a:lnTo>
                      <a:pt x="0" y="24"/>
                    </a:lnTo>
                    <a:lnTo>
                      <a:pt x="0" y="19"/>
                    </a:lnTo>
                    <a:lnTo>
                      <a:pt x="0" y="10"/>
                    </a:lnTo>
                    <a:lnTo>
                      <a:pt x="4" y="5"/>
                    </a:lnTo>
                    <a:lnTo>
                      <a:pt x="9" y="0"/>
                    </a:lnTo>
                    <a:lnTo>
                      <a:pt x="19" y="0"/>
                    </a:lnTo>
                    <a:lnTo>
                      <a:pt x="28" y="0"/>
                    </a:lnTo>
                    <a:lnTo>
                      <a:pt x="43" y="0"/>
                    </a:lnTo>
                    <a:lnTo>
                      <a:pt x="57" y="5"/>
                    </a:lnTo>
                    <a:lnTo>
                      <a:pt x="72" y="5"/>
                    </a:lnTo>
                    <a:lnTo>
                      <a:pt x="91" y="5"/>
                    </a:lnTo>
                    <a:lnTo>
                      <a:pt x="105" y="5"/>
                    </a:lnTo>
                    <a:lnTo>
                      <a:pt x="120" y="5"/>
                    </a:lnTo>
                    <a:lnTo>
                      <a:pt x="129" y="10"/>
                    </a:lnTo>
                    <a:lnTo>
                      <a:pt x="144" y="10"/>
                    </a:lnTo>
                    <a:lnTo>
                      <a:pt x="148" y="10"/>
                    </a:lnTo>
                    <a:lnTo>
                      <a:pt x="158" y="10"/>
                    </a:lnTo>
                    <a:lnTo>
                      <a:pt x="158" y="10"/>
                    </a:lnTo>
                    <a:lnTo>
                      <a:pt x="163" y="14"/>
                    </a:lnTo>
                    <a:lnTo>
                      <a:pt x="163" y="14"/>
                    </a:lnTo>
                    <a:lnTo>
                      <a:pt x="158" y="19"/>
                    </a:lnTo>
                    <a:lnTo>
                      <a:pt x="148" y="24"/>
                    </a:lnTo>
                    <a:lnTo>
                      <a:pt x="139" y="29"/>
                    </a:lnTo>
                    <a:close/>
                  </a:path>
                </a:pathLst>
              </a:custGeom>
              <a:solidFill>
                <a:srgbClr val="6698B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39" name="Freeform 415"/>
              <p:cNvSpPr>
                <a:spLocks/>
              </p:cNvSpPr>
              <p:nvPr/>
            </p:nvSpPr>
            <p:spPr bwMode="auto">
              <a:xfrm>
                <a:off x="1503" y="10530"/>
                <a:ext cx="111" cy="33"/>
              </a:xfrm>
              <a:custGeom>
                <a:avLst/>
                <a:gdLst/>
                <a:ahLst/>
                <a:cxnLst>
                  <a:cxn ang="0">
                    <a:pos x="5" y="24"/>
                  </a:cxn>
                  <a:cxn ang="0">
                    <a:pos x="0" y="24"/>
                  </a:cxn>
                  <a:cxn ang="0">
                    <a:pos x="0" y="19"/>
                  </a:cxn>
                  <a:cxn ang="0">
                    <a:pos x="0" y="14"/>
                  </a:cxn>
                  <a:cxn ang="0">
                    <a:pos x="0" y="9"/>
                  </a:cxn>
                  <a:cxn ang="0">
                    <a:pos x="0" y="5"/>
                  </a:cxn>
                  <a:cxn ang="0">
                    <a:pos x="5" y="5"/>
                  </a:cxn>
                  <a:cxn ang="0">
                    <a:pos x="10" y="0"/>
                  </a:cxn>
                  <a:cxn ang="0">
                    <a:pos x="20" y="0"/>
                  </a:cxn>
                  <a:cxn ang="0">
                    <a:pos x="29" y="5"/>
                  </a:cxn>
                  <a:cxn ang="0">
                    <a:pos x="39" y="5"/>
                  </a:cxn>
                  <a:cxn ang="0">
                    <a:pos x="48" y="5"/>
                  </a:cxn>
                  <a:cxn ang="0">
                    <a:pos x="63" y="5"/>
                  </a:cxn>
                  <a:cxn ang="0">
                    <a:pos x="72" y="5"/>
                  </a:cxn>
                  <a:cxn ang="0">
                    <a:pos x="82" y="5"/>
                  </a:cxn>
                  <a:cxn ang="0">
                    <a:pos x="92" y="5"/>
                  </a:cxn>
                  <a:cxn ang="0">
                    <a:pos x="96" y="9"/>
                  </a:cxn>
                  <a:cxn ang="0">
                    <a:pos x="101" y="9"/>
                  </a:cxn>
                  <a:cxn ang="0">
                    <a:pos x="106" y="9"/>
                  </a:cxn>
                  <a:cxn ang="0">
                    <a:pos x="111" y="9"/>
                  </a:cxn>
                  <a:cxn ang="0">
                    <a:pos x="111" y="9"/>
                  </a:cxn>
                  <a:cxn ang="0">
                    <a:pos x="111" y="14"/>
                  </a:cxn>
                  <a:cxn ang="0">
                    <a:pos x="106" y="14"/>
                  </a:cxn>
                  <a:cxn ang="0">
                    <a:pos x="101" y="19"/>
                  </a:cxn>
                  <a:cxn ang="0">
                    <a:pos x="96" y="19"/>
                  </a:cxn>
                  <a:cxn ang="0">
                    <a:pos x="87" y="24"/>
                  </a:cxn>
                  <a:cxn ang="0">
                    <a:pos x="77" y="24"/>
                  </a:cxn>
                  <a:cxn ang="0">
                    <a:pos x="68" y="29"/>
                  </a:cxn>
                  <a:cxn ang="0">
                    <a:pos x="58" y="33"/>
                  </a:cxn>
                  <a:cxn ang="0">
                    <a:pos x="48" y="33"/>
                  </a:cxn>
                  <a:cxn ang="0">
                    <a:pos x="39" y="33"/>
                  </a:cxn>
                  <a:cxn ang="0">
                    <a:pos x="29" y="33"/>
                  </a:cxn>
                  <a:cxn ang="0">
                    <a:pos x="24" y="33"/>
                  </a:cxn>
                  <a:cxn ang="0">
                    <a:pos x="20" y="33"/>
                  </a:cxn>
                  <a:cxn ang="0">
                    <a:pos x="15" y="29"/>
                  </a:cxn>
                  <a:cxn ang="0">
                    <a:pos x="10" y="29"/>
                  </a:cxn>
                  <a:cxn ang="0">
                    <a:pos x="5" y="29"/>
                  </a:cxn>
                  <a:cxn ang="0">
                    <a:pos x="5" y="29"/>
                  </a:cxn>
                  <a:cxn ang="0">
                    <a:pos x="5" y="29"/>
                  </a:cxn>
                  <a:cxn ang="0">
                    <a:pos x="5" y="29"/>
                  </a:cxn>
                  <a:cxn ang="0">
                    <a:pos x="5" y="24"/>
                  </a:cxn>
                </a:cxnLst>
                <a:rect l="0" t="0" r="r" b="b"/>
                <a:pathLst>
                  <a:path w="111" h="33">
                    <a:moveTo>
                      <a:pt x="5" y="24"/>
                    </a:moveTo>
                    <a:lnTo>
                      <a:pt x="0" y="24"/>
                    </a:lnTo>
                    <a:lnTo>
                      <a:pt x="0" y="19"/>
                    </a:lnTo>
                    <a:lnTo>
                      <a:pt x="0" y="14"/>
                    </a:lnTo>
                    <a:lnTo>
                      <a:pt x="0" y="9"/>
                    </a:lnTo>
                    <a:lnTo>
                      <a:pt x="0" y="5"/>
                    </a:lnTo>
                    <a:lnTo>
                      <a:pt x="5" y="5"/>
                    </a:lnTo>
                    <a:lnTo>
                      <a:pt x="10" y="0"/>
                    </a:lnTo>
                    <a:lnTo>
                      <a:pt x="20" y="0"/>
                    </a:lnTo>
                    <a:lnTo>
                      <a:pt x="29" y="5"/>
                    </a:lnTo>
                    <a:lnTo>
                      <a:pt x="39" y="5"/>
                    </a:lnTo>
                    <a:lnTo>
                      <a:pt x="48" y="5"/>
                    </a:lnTo>
                    <a:lnTo>
                      <a:pt x="63" y="5"/>
                    </a:lnTo>
                    <a:lnTo>
                      <a:pt x="72" y="5"/>
                    </a:lnTo>
                    <a:lnTo>
                      <a:pt x="82" y="5"/>
                    </a:lnTo>
                    <a:lnTo>
                      <a:pt x="92" y="5"/>
                    </a:lnTo>
                    <a:lnTo>
                      <a:pt x="96" y="9"/>
                    </a:lnTo>
                    <a:lnTo>
                      <a:pt x="101" y="9"/>
                    </a:lnTo>
                    <a:lnTo>
                      <a:pt x="106" y="9"/>
                    </a:lnTo>
                    <a:lnTo>
                      <a:pt x="111" y="9"/>
                    </a:lnTo>
                    <a:lnTo>
                      <a:pt x="111" y="9"/>
                    </a:lnTo>
                    <a:lnTo>
                      <a:pt x="111" y="14"/>
                    </a:lnTo>
                    <a:lnTo>
                      <a:pt x="106" y="14"/>
                    </a:lnTo>
                    <a:lnTo>
                      <a:pt x="101" y="19"/>
                    </a:lnTo>
                    <a:lnTo>
                      <a:pt x="96" y="19"/>
                    </a:lnTo>
                    <a:lnTo>
                      <a:pt x="87" y="24"/>
                    </a:lnTo>
                    <a:lnTo>
                      <a:pt x="77" y="24"/>
                    </a:lnTo>
                    <a:lnTo>
                      <a:pt x="68" y="29"/>
                    </a:lnTo>
                    <a:lnTo>
                      <a:pt x="58" y="33"/>
                    </a:lnTo>
                    <a:lnTo>
                      <a:pt x="48" y="33"/>
                    </a:lnTo>
                    <a:lnTo>
                      <a:pt x="39" y="33"/>
                    </a:lnTo>
                    <a:lnTo>
                      <a:pt x="29" y="33"/>
                    </a:lnTo>
                    <a:lnTo>
                      <a:pt x="24" y="33"/>
                    </a:lnTo>
                    <a:lnTo>
                      <a:pt x="20" y="33"/>
                    </a:lnTo>
                    <a:lnTo>
                      <a:pt x="15" y="29"/>
                    </a:lnTo>
                    <a:lnTo>
                      <a:pt x="10" y="29"/>
                    </a:lnTo>
                    <a:lnTo>
                      <a:pt x="5" y="29"/>
                    </a:lnTo>
                    <a:lnTo>
                      <a:pt x="5" y="29"/>
                    </a:lnTo>
                    <a:lnTo>
                      <a:pt x="5" y="29"/>
                    </a:lnTo>
                    <a:lnTo>
                      <a:pt x="5" y="29"/>
                    </a:lnTo>
                    <a:lnTo>
                      <a:pt x="5" y="24"/>
                    </a:lnTo>
                    <a:close/>
                  </a:path>
                </a:pathLst>
              </a:custGeom>
              <a:solidFill>
                <a:srgbClr val="6C9DB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40" name="Freeform 416"/>
              <p:cNvSpPr>
                <a:spLocks/>
              </p:cNvSpPr>
              <p:nvPr/>
            </p:nvSpPr>
            <p:spPr bwMode="auto">
              <a:xfrm>
                <a:off x="856" y="10213"/>
                <a:ext cx="244" cy="163"/>
              </a:xfrm>
              <a:custGeom>
                <a:avLst/>
                <a:gdLst/>
                <a:ahLst/>
                <a:cxnLst>
                  <a:cxn ang="0">
                    <a:pos x="24" y="29"/>
                  </a:cxn>
                  <a:cxn ang="0">
                    <a:pos x="48" y="20"/>
                  </a:cxn>
                  <a:cxn ang="0">
                    <a:pos x="67" y="15"/>
                  </a:cxn>
                  <a:cxn ang="0">
                    <a:pos x="91" y="10"/>
                  </a:cxn>
                  <a:cxn ang="0">
                    <a:pos x="115" y="5"/>
                  </a:cxn>
                  <a:cxn ang="0">
                    <a:pos x="134" y="0"/>
                  </a:cxn>
                  <a:cxn ang="0">
                    <a:pos x="158" y="5"/>
                  </a:cxn>
                  <a:cxn ang="0">
                    <a:pos x="173" y="10"/>
                  </a:cxn>
                  <a:cxn ang="0">
                    <a:pos x="192" y="24"/>
                  </a:cxn>
                  <a:cxn ang="0">
                    <a:pos x="201" y="39"/>
                  </a:cxn>
                  <a:cxn ang="0">
                    <a:pos x="211" y="53"/>
                  </a:cxn>
                  <a:cxn ang="0">
                    <a:pos x="216" y="67"/>
                  </a:cxn>
                  <a:cxn ang="0">
                    <a:pos x="220" y="77"/>
                  </a:cxn>
                  <a:cxn ang="0">
                    <a:pos x="220" y="91"/>
                  </a:cxn>
                  <a:cxn ang="0">
                    <a:pos x="225" y="101"/>
                  </a:cxn>
                  <a:cxn ang="0">
                    <a:pos x="230" y="115"/>
                  </a:cxn>
                  <a:cxn ang="0">
                    <a:pos x="235" y="130"/>
                  </a:cxn>
                  <a:cxn ang="0">
                    <a:pos x="240" y="139"/>
                  </a:cxn>
                  <a:cxn ang="0">
                    <a:pos x="244" y="149"/>
                  </a:cxn>
                  <a:cxn ang="0">
                    <a:pos x="244" y="159"/>
                  </a:cxn>
                  <a:cxn ang="0">
                    <a:pos x="240" y="163"/>
                  </a:cxn>
                  <a:cxn ang="0">
                    <a:pos x="235" y="163"/>
                  </a:cxn>
                  <a:cxn ang="0">
                    <a:pos x="230" y="159"/>
                  </a:cxn>
                  <a:cxn ang="0">
                    <a:pos x="225" y="154"/>
                  </a:cxn>
                  <a:cxn ang="0">
                    <a:pos x="216" y="144"/>
                  </a:cxn>
                  <a:cxn ang="0">
                    <a:pos x="211" y="139"/>
                  </a:cxn>
                  <a:cxn ang="0">
                    <a:pos x="201" y="135"/>
                  </a:cxn>
                  <a:cxn ang="0">
                    <a:pos x="187" y="120"/>
                  </a:cxn>
                  <a:cxn ang="0">
                    <a:pos x="168" y="111"/>
                  </a:cxn>
                  <a:cxn ang="0">
                    <a:pos x="149" y="96"/>
                  </a:cxn>
                  <a:cxn ang="0">
                    <a:pos x="129" y="82"/>
                  </a:cxn>
                  <a:cxn ang="0">
                    <a:pos x="105" y="72"/>
                  </a:cxn>
                  <a:cxn ang="0">
                    <a:pos x="81" y="67"/>
                  </a:cxn>
                  <a:cxn ang="0">
                    <a:pos x="62" y="63"/>
                  </a:cxn>
                  <a:cxn ang="0">
                    <a:pos x="43" y="58"/>
                  </a:cxn>
                  <a:cxn ang="0">
                    <a:pos x="24" y="53"/>
                  </a:cxn>
                  <a:cxn ang="0">
                    <a:pos x="9" y="48"/>
                  </a:cxn>
                  <a:cxn ang="0">
                    <a:pos x="0" y="48"/>
                  </a:cxn>
                  <a:cxn ang="0">
                    <a:pos x="0" y="43"/>
                  </a:cxn>
                  <a:cxn ang="0">
                    <a:pos x="5" y="34"/>
                  </a:cxn>
                  <a:cxn ang="0">
                    <a:pos x="24" y="29"/>
                  </a:cxn>
                </a:cxnLst>
                <a:rect l="0" t="0" r="r" b="b"/>
                <a:pathLst>
                  <a:path w="244" h="163">
                    <a:moveTo>
                      <a:pt x="24" y="29"/>
                    </a:moveTo>
                    <a:lnTo>
                      <a:pt x="48" y="20"/>
                    </a:lnTo>
                    <a:lnTo>
                      <a:pt x="67" y="15"/>
                    </a:lnTo>
                    <a:lnTo>
                      <a:pt x="91" y="10"/>
                    </a:lnTo>
                    <a:lnTo>
                      <a:pt x="115" y="5"/>
                    </a:lnTo>
                    <a:lnTo>
                      <a:pt x="134" y="0"/>
                    </a:lnTo>
                    <a:lnTo>
                      <a:pt x="158" y="5"/>
                    </a:lnTo>
                    <a:lnTo>
                      <a:pt x="173" y="10"/>
                    </a:lnTo>
                    <a:lnTo>
                      <a:pt x="192" y="24"/>
                    </a:lnTo>
                    <a:lnTo>
                      <a:pt x="201" y="39"/>
                    </a:lnTo>
                    <a:lnTo>
                      <a:pt x="211" y="53"/>
                    </a:lnTo>
                    <a:lnTo>
                      <a:pt x="216" y="67"/>
                    </a:lnTo>
                    <a:lnTo>
                      <a:pt x="220" y="77"/>
                    </a:lnTo>
                    <a:lnTo>
                      <a:pt x="220" y="91"/>
                    </a:lnTo>
                    <a:lnTo>
                      <a:pt x="225" y="101"/>
                    </a:lnTo>
                    <a:lnTo>
                      <a:pt x="230" y="115"/>
                    </a:lnTo>
                    <a:lnTo>
                      <a:pt x="235" y="130"/>
                    </a:lnTo>
                    <a:lnTo>
                      <a:pt x="240" y="139"/>
                    </a:lnTo>
                    <a:lnTo>
                      <a:pt x="244" y="149"/>
                    </a:lnTo>
                    <a:lnTo>
                      <a:pt x="244" y="159"/>
                    </a:lnTo>
                    <a:lnTo>
                      <a:pt x="240" y="163"/>
                    </a:lnTo>
                    <a:lnTo>
                      <a:pt x="235" y="163"/>
                    </a:lnTo>
                    <a:lnTo>
                      <a:pt x="230" y="159"/>
                    </a:lnTo>
                    <a:lnTo>
                      <a:pt x="225" y="154"/>
                    </a:lnTo>
                    <a:lnTo>
                      <a:pt x="216" y="144"/>
                    </a:lnTo>
                    <a:lnTo>
                      <a:pt x="211" y="139"/>
                    </a:lnTo>
                    <a:lnTo>
                      <a:pt x="201" y="135"/>
                    </a:lnTo>
                    <a:lnTo>
                      <a:pt x="187" y="120"/>
                    </a:lnTo>
                    <a:lnTo>
                      <a:pt x="168" y="111"/>
                    </a:lnTo>
                    <a:lnTo>
                      <a:pt x="149" y="96"/>
                    </a:lnTo>
                    <a:lnTo>
                      <a:pt x="129" y="82"/>
                    </a:lnTo>
                    <a:lnTo>
                      <a:pt x="105" y="72"/>
                    </a:lnTo>
                    <a:lnTo>
                      <a:pt x="81" y="67"/>
                    </a:lnTo>
                    <a:lnTo>
                      <a:pt x="62" y="63"/>
                    </a:lnTo>
                    <a:lnTo>
                      <a:pt x="43" y="58"/>
                    </a:lnTo>
                    <a:lnTo>
                      <a:pt x="24" y="53"/>
                    </a:lnTo>
                    <a:lnTo>
                      <a:pt x="9" y="48"/>
                    </a:lnTo>
                    <a:lnTo>
                      <a:pt x="0" y="48"/>
                    </a:lnTo>
                    <a:lnTo>
                      <a:pt x="0" y="43"/>
                    </a:lnTo>
                    <a:lnTo>
                      <a:pt x="5" y="34"/>
                    </a:lnTo>
                    <a:lnTo>
                      <a:pt x="24" y="29"/>
                    </a:lnTo>
                    <a:close/>
                  </a:path>
                </a:pathLst>
              </a:custGeom>
              <a:solidFill>
                <a:srgbClr val="4D829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41" name="Freeform 417"/>
              <p:cNvSpPr>
                <a:spLocks/>
              </p:cNvSpPr>
              <p:nvPr/>
            </p:nvSpPr>
            <p:spPr bwMode="auto">
              <a:xfrm>
                <a:off x="889" y="10223"/>
                <a:ext cx="202" cy="134"/>
              </a:xfrm>
              <a:custGeom>
                <a:avLst/>
                <a:gdLst/>
                <a:ahLst/>
                <a:cxnLst>
                  <a:cxn ang="0">
                    <a:pos x="20" y="24"/>
                  </a:cxn>
                  <a:cxn ang="0">
                    <a:pos x="39" y="19"/>
                  </a:cxn>
                  <a:cxn ang="0">
                    <a:pos x="58" y="10"/>
                  </a:cxn>
                  <a:cxn ang="0">
                    <a:pos x="77" y="5"/>
                  </a:cxn>
                  <a:cxn ang="0">
                    <a:pos x="96" y="5"/>
                  </a:cxn>
                  <a:cxn ang="0">
                    <a:pos x="111" y="0"/>
                  </a:cxn>
                  <a:cxn ang="0">
                    <a:pos x="130" y="5"/>
                  </a:cxn>
                  <a:cxn ang="0">
                    <a:pos x="144" y="10"/>
                  </a:cxn>
                  <a:cxn ang="0">
                    <a:pos x="159" y="19"/>
                  </a:cxn>
                  <a:cxn ang="0">
                    <a:pos x="168" y="33"/>
                  </a:cxn>
                  <a:cxn ang="0">
                    <a:pos x="173" y="43"/>
                  </a:cxn>
                  <a:cxn ang="0">
                    <a:pos x="178" y="57"/>
                  </a:cxn>
                  <a:cxn ang="0">
                    <a:pos x="183" y="67"/>
                  </a:cxn>
                  <a:cxn ang="0">
                    <a:pos x="183" y="77"/>
                  </a:cxn>
                  <a:cxn ang="0">
                    <a:pos x="187" y="86"/>
                  </a:cxn>
                  <a:cxn ang="0">
                    <a:pos x="187" y="96"/>
                  </a:cxn>
                  <a:cxn ang="0">
                    <a:pos x="192" y="105"/>
                  </a:cxn>
                  <a:cxn ang="0">
                    <a:pos x="197" y="120"/>
                  </a:cxn>
                  <a:cxn ang="0">
                    <a:pos x="202" y="125"/>
                  </a:cxn>
                  <a:cxn ang="0">
                    <a:pos x="202" y="134"/>
                  </a:cxn>
                  <a:cxn ang="0">
                    <a:pos x="197" y="134"/>
                  </a:cxn>
                  <a:cxn ang="0">
                    <a:pos x="197" y="134"/>
                  </a:cxn>
                  <a:cxn ang="0">
                    <a:pos x="192" y="134"/>
                  </a:cxn>
                  <a:cxn ang="0">
                    <a:pos x="187" y="129"/>
                  </a:cxn>
                  <a:cxn ang="0">
                    <a:pos x="178" y="120"/>
                  </a:cxn>
                  <a:cxn ang="0">
                    <a:pos x="178" y="120"/>
                  </a:cxn>
                  <a:cxn ang="0">
                    <a:pos x="168" y="110"/>
                  </a:cxn>
                  <a:cxn ang="0">
                    <a:pos x="154" y="101"/>
                  </a:cxn>
                  <a:cxn ang="0">
                    <a:pos x="140" y="91"/>
                  </a:cxn>
                  <a:cxn ang="0">
                    <a:pos x="125" y="77"/>
                  </a:cxn>
                  <a:cxn ang="0">
                    <a:pos x="106" y="67"/>
                  </a:cxn>
                  <a:cxn ang="0">
                    <a:pos x="87" y="57"/>
                  </a:cxn>
                  <a:cxn ang="0">
                    <a:pos x="68" y="53"/>
                  </a:cxn>
                  <a:cxn ang="0">
                    <a:pos x="53" y="53"/>
                  </a:cxn>
                  <a:cxn ang="0">
                    <a:pos x="34" y="48"/>
                  </a:cxn>
                  <a:cxn ang="0">
                    <a:pos x="20" y="43"/>
                  </a:cxn>
                  <a:cxn ang="0">
                    <a:pos x="10" y="43"/>
                  </a:cxn>
                  <a:cxn ang="0">
                    <a:pos x="0" y="38"/>
                  </a:cxn>
                  <a:cxn ang="0">
                    <a:pos x="0" y="33"/>
                  </a:cxn>
                  <a:cxn ang="0">
                    <a:pos x="5" y="29"/>
                  </a:cxn>
                  <a:cxn ang="0">
                    <a:pos x="20" y="24"/>
                  </a:cxn>
                </a:cxnLst>
                <a:rect l="0" t="0" r="r" b="b"/>
                <a:pathLst>
                  <a:path w="202" h="134">
                    <a:moveTo>
                      <a:pt x="20" y="24"/>
                    </a:moveTo>
                    <a:lnTo>
                      <a:pt x="39" y="19"/>
                    </a:lnTo>
                    <a:lnTo>
                      <a:pt x="58" y="10"/>
                    </a:lnTo>
                    <a:lnTo>
                      <a:pt x="77" y="5"/>
                    </a:lnTo>
                    <a:lnTo>
                      <a:pt x="96" y="5"/>
                    </a:lnTo>
                    <a:lnTo>
                      <a:pt x="111" y="0"/>
                    </a:lnTo>
                    <a:lnTo>
                      <a:pt x="130" y="5"/>
                    </a:lnTo>
                    <a:lnTo>
                      <a:pt x="144" y="10"/>
                    </a:lnTo>
                    <a:lnTo>
                      <a:pt x="159" y="19"/>
                    </a:lnTo>
                    <a:lnTo>
                      <a:pt x="168" y="33"/>
                    </a:lnTo>
                    <a:lnTo>
                      <a:pt x="173" y="43"/>
                    </a:lnTo>
                    <a:lnTo>
                      <a:pt x="178" y="57"/>
                    </a:lnTo>
                    <a:lnTo>
                      <a:pt x="183" y="67"/>
                    </a:lnTo>
                    <a:lnTo>
                      <a:pt x="183" y="77"/>
                    </a:lnTo>
                    <a:lnTo>
                      <a:pt x="187" y="86"/>
                    </a:lnTo>
                    <a:lnTo>
                      <a:pt x="187" y="96"/>
                    </a:lnTo>
                    <a:lnTo>
                      <a:pt x="192" y="105"/>
                    </a:lnTo>
                    <a:lnTo>
                      <a:pt x="197" y="120"/>
                    </a:lnTo>
                    <a:lnTo>
                      <a:pt x="202" y="125"/>
                    </a:lnTo>
                    <a:lnTo>
                      <a:pt x="202" y="134"/>
                    </a:lnTo>
                    <a:lnTo>
                      <a:pt x="197" y="134"/>
                    </a:lnTo>
                    <a:lnTo>
                      <a:pt x="197" y="134"/>
                    </a:lnTo>
                    <a:lnTo>
                      <a:pt x="192" y="134"/>
                    </a:lnTo>
                    <a:lnTo>
                      <a:pt x="187" y="129"/>
                    </a:lnTo>
                    <a:lnTo>
                      <a:pt x="178" y="120"/>
                    </a:lnTo>
                    <a:lnTo>
                      <a:pt x="178" y="120"/>
                    </a:lnTo>
                    <a:lnTo>
                      <a:pt x="168" y="110"/>
                    </a:lnTo>
                    <a:lnTo>
                      <a:pt x="154" y="101"/>
                    </a:lnTo>
                    <a:lnTo>
                      <a:pt x="140" y="91"/>
                    </a:lnTo>
                    <a:lnTo>
                      <a:pt x="125" y="77"/>
                    </a:lnTo>
                    <a:lnTo>
                      <a:pt x="106" y="67"/>
                    </a:lnTo>
                    <a:lnTo>
                      <a:pt x="87" y="57"/>
                    </a:lnTo>
                    <a:lnTo>
                      <a:pt x="68" y="53"/>
                    </a:lnTo>
                    <a:lnTo>
                      <a:pt x="53" y="53"/>
                    </a:lnTo>
                    <a:lnTo>
                      <a:pt x="34" y="48"/>
                    </a:lnTo>
                    <a:lnTo>
                      <a:pt x="20" y="43"/>
                    </a:lnTo>
                    <a:lnTo>
                      <a:pt x="10" y="43"/>
                    </a:lnTo>
                    <a:lnTo>
                      <a:pt x="0" y="38"/>
                    </a:lnTo>
                    <a:lnTo>
                      <a:pt x="0" y="33"/>
                    </a:lnTo>
                    <a:lnTo>
                      <a:pt x="5" y="29"/>
                    </a:lnTo>
                    <a:lnTo>
                      <a:pt x="20" y="24"/>
                    </a:lnTo>
                    <a:close/>
                  </a:path>
                </a:pathLst>
              </a:custGeom>
              <a:solidFill>
                <a:srgbClr val="5488A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42" name="Freeform 418"/>
              <p:cNvSpPr>
                <a:spLocks/>
              </p:cNvSpPr>
              <p:nvPr/>
            </p:nvSpPr>
            <p:spPr bwMode="auto">
              <a:xfrm>
                <a:off x="923" y="10237"/>
                <a:ext cx="158" cy="106"/>
              </a:xfrm>
              <a:custGeom>
                <a:avLst/>
                <a:gdLst/>
                <a:ahLst/>
                <a:cxnLst>
                  <a:cxn ang="0">
                    <a:pos x="14" y="15"/>
                  </a:cxn>
                  <a:cxn ang="0">
                    <a:pos x="29" y="10"/>
                  </a:cxn>
                  <a:cxn ang="0">
                    <a:pos x="43" y="5"/>
                  </a:cxn>
                  <a:cxn ang="0">
                    <a:pos x="58" y="0"/>
                  </a:cxn>
                  <a:cxn ang="0">
                    <a:pos x="72" y="0"/>
                  </a:cxn>
                  <a:cxn ang="0">
                    <a:pos x="86" y="0"/>
                  </a:cxn>
                  <a:cxn ang="0">
                    <a:pos x="101" y="0"/>
                  </a:cxn>
                  <a:cxn ang="0">
                    <a:pos x="115" y="5"/>
                  </a:cxn>
                  <a:cxn ang="0">
                    <a:pos x="125" y="15"/>
                  </a:cxn>
                  <a:cxn ang="0">
                    <a:pos x="129" y="24"/>
                  </a:cxn>
                  <a:cxn ang="0">
                    <a:pos x="134" y="34"/>
                  </a:cxn>
                  <a:cxn ang="0">
                    <a:pos x="139" y="43"/>
                  </a:cxn>
                  <a:cxn ang="0">
                    <a:pos x="144" y="48"/>
                  </a:cxn>
                  <a:cxn ang="0">
                    <a:pos x="144" y="58"/>
                  </a:cxn>
                  <a:cxn ang="0">
                    <a:pos x="144" y="67"/>
                  </a:cxn>
                  <a:cxn ang="0">
                    <a:pos x="149" y="72"/>
                  </a:cxn>
                  <a:cxn ang="0">
                    <a:pos x="153" y="82"/>
                  </a:cxn>
                  <a:cxn ang="0">
                    <a:pos x="158" y="91"/>
                  </a:cxn>
                  <a:cxn ang="0">
                    <a:pos x="158" y="96"/>
                  </a:cxn>
                  <a:cxn ang="0">
                    <a:pos x="158" y="101"/>
                  </a:cxn>
                  <a:cxn ang="0">
                    <a:pos x="158" y="106"/>
                  </a:cxn>
                  <a:cxn ang="0">
                    <a:pos x="153" y="106"/>
                  </a:cxn>
                  <a:cxn ang="0">
                    <a:pos x="149" y="101"/>
                  </a:cxn>
                  <a:cxn ang="0">
                    <a:pos x="144" y="96"/>
                  </a:cxn>
                  <a:cxn ang="0">
                    <a:pos x="139" y="91"/>
                  </a:cxn>
                  <a:cxn ang="0">
                    <a:pos x="139" y="91"/>
                  </a:cxn>
                  <a:cxn ang="0">
                    <a:pos x="129" y="87"/>
                  </a:cxn>
                  <a:cxn ang="0">
                    <a:pos x="120" y="77"/>
                  </a:cxn>
                  <a:cxn ang="0">
                    <a:pos x="110" y="67"/>
                  </a:cxn>
                  <a:cxn ang="0">
                    <a:pos x="96" y="58"/>
                  </a:cxn>
                  <a:cxn ang="0">
                    <a:pos x="82" y="48"/>
                  </a:cxn>
                  <a:cxn ang="0">
                    <a:pos x="67" y="43"/>
                  </a:cxn>
                  <a:cxn ang="0">
                    <a:pos x="53" y="39"/>
                  </a:cxn>
                  <a:cxn ang="0">
                    <a:pos x="38" y="34"/>
                  </a:cxn>
                  <a:cxn ang="0">
                    <a:pos x="24" y="34"/>
                  </a:cxn>
                  <a:cxn ang="0">
                    <a:pos x="14" y="29"/>
                  </a:cxn>
                  <a:cxn ang="0">
                    <a:pos x="5" y="29"/>
                  </a:cxn>
                  <a:cxn ang="0">
                    <a:pos x="0" y="24"/>
                  </a:cxn>
                  <a:cxn ang="0">
                    <a:pos x="0" y="24"/>
                  </a:cxn>
                  <a:cxn ang="0">
                    <a:pos x="5" y="19"/>
                  </a:cxn>
                  <a:cxn ang="0">
                    <a:pos x="14" y="15"/>
                  </a:cxn>
                </a:cxnLst>
                <a:rect l="0" t="0" r="r" b="b"/>
                <a:pathLst>
                  <a:path w="158" h="106">
                    <a:moveTo>
                      <a:pt x="14" y="15"/>
                    </a:moveTo>
                    <a:lnTo>
                      <a:pt x="29" y="10"/>
                    </a:lnTo>
                    <a:lnTo>
                      <a:pt x="43" y="5"/>
                    </a:lnTo>
                    <a:lnTo>
                      <a:pt x="58" y="0"/>
                    </a:lnTo>
                    <a:lnTo>
                      <a:pt x="72" y="0"/>
                    </a:lnTo>
                    <a:lnTo>
                      <a:pt x="86" y="0"/>
                    </a:lnTo>
                    <a:lnTo>
                      <a:pt x="101" y="0"/>
                    </a:lnTo>
                    <a:lnTo>
                      <a:pt x="115" y="5"/>
                    </a:lnTo>
                    <a:lnTo>
                      <a:pt x="125" y="15"/>
                    </a:lnTo>
                    <a:lnTo>
                      <a:pt x="129" y="24"/>
                    </a:lnTo>
                    <a:lnTo>
                      <a:pt x="134" y="34"/>
                    </a:lnTo>
                    <a:lnTo>
                      <a:pt x="139" y="43"/>
                    </a:lnTo>
                    <a:lnTo>
                      <a:pt x="144" y="48"/>
                    </a:lnTo>
                    <a:lnTo>
                      <a:pt x="144" y="58"/>
                    </a:lnTo>
                    <a:lnTo>
                      <a:pt x="144" y="67"/>
                    </a:lnTo>
                    <a:lnTo>
                      <a:pt x="149" y="72"/>
                    </a:lnTo>
                    <a:lnTo>
                      <a:pt x="153" y="82"/>
                    </a:lnTo>
                    <a:lnTo>
                      <a:pt x="158" y="91"/>
                    </a:lnTo>
                    <a:lnTo>
                      <a:pt x="158" y="96"/>
                    </a:lnTo>
                    <a:lnTo>
                      <a:pt x="158" y="101"/>
                    </a:lnTo>
                    <a:lnTo>
                      <a:pt x="158" y="106"/>
                    </a:lnTo>
                    <a:lnTo>
                      <a:pt x="153" y="106"/>
                    </a:lnTo>
                    <a:lnTo>
                      <a:pt x="149" y="101"/>
                    </a:lnTo>
                    <a:lnTo>
                      <a:pt x="144" y="96"/>
                    </a:lnTo>
                    <a:lnTo>
                      <a:pt x="139" y="91"/>
                    </a:lnTo>
                    <a:lnTo>
                      <a:pt x="139" y="91"/>
                    </a:lnTo>
                    <a:lnTo>
                      <a:pt x="129" y="87"/>
                    </a:lnTo>
                    <a:lnTo>
                      <a:pt x="120" y="77"/>
                    </a:lnTo>
                    <a:lnTo>
                      <a:pt x="110" y="67"/>
                    </a:lnTo>
                    <a:lnTo>
                      <a:pt x="96" y="58"/>
                    </a:lnTo>
                    <a:lnTo>
                      <a:pt x="82" y="48"/>
                    </a:lnTo>
                    <a:lnTo>
                      <a:pt x="67" y="43"/>
                    </a:lnTo>
                    <a:lnTo>
                      <a:pt x="53" y="39"/>
                    </a:lnTo>
                    <a:lnTo>
                      <a:pt x="38" y="34"/>
                    </a:lnTo>
                    <a:lnTo>
                      <a:pt x="24" y="34"/>
                    </a:lnTo>
                    <a:lnTo>
                      <a:pt x="14" y="29"/>
                    </a:lnTo>
                    <a:lnTo>
                      <a:pt x="5" y="29"/>
                    </a:lnTo>
                    <a:lnTo>
                      <a:pt x="0" y="24"/>
                    </a:lnTo>
                    <a:lnTo>
                      <a:pt x="0" y="24"/>
                    </a:lnTo>
                    <a:lnTo>
                      <a:pt x="5" y="19"/>
                    </a:lnTo>
                    <a:lnTo>
                      <a:pt x="14" y="15"/>
                    </a:lnTo>
                    <a:close/>
                  </a:path>
                </a:pathLst>
              </a:custGeom>
              <a:solidFill>
                <a:srgbClr val="5C8FA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43" name="Freeform 419"/>
              <p:cNvSpPr>
                <a:spLocks/>
              </p:cNvSpPr>
              <p:nvPr/>
            </p:nvSpPr>
            <p:spPr bwMode="auto">
              <a:xfrm>
                <a:off x="957" y="10247"/>
                <a:ext cx="115" cy="77"/>
              </a:xfrm>
              <a:custGeom>
                <a:avLst/>
                <a:gdLst/>
                <a:ahLst/>
                <a:cxnLst>
                  <a:cxn ang="0">
                    <a:pos x="9" y="9"/>
                  </a:cxn>
                  <a:cxn ang="0">
                    <a:pos x="19" y="5"/>
                  </a:cxn>
                  <a:cxn ang="0">
                    <a:pos x="28" y="0"/>
                  </a:cxn>
                  <a:cxn ang="0">
                    <a:pos x="43" y="0"/>
                  </a:cxn>
                  <a:cxn ang="0">
                    <a:pos x="52" y="0"/>
                  </a:cxn>
                  <a:cxn ang="0">
                    <a:pos x="62" y="0"/>
                  </a:cxn>
                  <a:cxn ang="0">
                    <a:pos x="72" y="0"/>
                  </a:cxn>
                  <a:cxn ang="0">
                    <a:pos x="81" y="5"/>
                  </a:cxn>
                  <a:cxn ang="0">
                    <a:pos x="91" y="9"/>
                  </a:cxn>
                  <a:cxn ang="0">
                    <a:pos x="95" y="19"/>
                  </a:cxn>
                  <a:cxn ang="0">
                    <a:pos x="100" y="24"/>
                  </a:cxn>
                  <a:cxn ang="0">
                    <a:pos x="100" y="33"/>
                  </a:cxn>
                  <a:cxn ang="0">
                    <a:pos x="105" y="38"/>
                  </a:cxn>
                  <a:cxn ang="0">
                    <a:pos x="105" y="43"/>
                  </a:cxn>
                  <a:cxn ang="0">
                    <a:pos x="105" y="48"/>
                  </a:cxn>
                  <a:cxn ang="0">
                    <a:pos x="110" y="53"/>
                  </a:cxn>
                  <a:cxn ang="0">
                    <a:pos x="110" y="62"/>
                  </a:cxn>
                  <a:cxn ang="0">
                    <a:pos x="115" y="67"/>
                  </a:cxn>
                  <a:cxn ang="0">
                    <a:pos x="115" y="72"/>
                  </a:cxn>
                  <a:cxn ang="0">
                    <a:pos x="115" y="77"/>
                  </a:cxn>
                  <a:cxn ang="0">
                    <a:pos x="115" y="77"/>
                  </a:cxn>
                  <a:cxn ang="0">
                    <a:pos x="110" y="77"/>
                  </a:cxn>
                  <a:cxn ang="0">
                    <a:pos x="110" y="77"/>
                  </a:cxn>
                  <a:cxn ang="0">
                    <a:pos x="105" y="72"/>
                  </a:cxn>
                  <a:cxn ang="0">
                    <a:pos x="100" y="67"/>
                  </a:cxn>
                  <a:cxn ang="0">
                    <a:pos x="100" y="67"/>
                  </a:cxn>
                  <a:cxn ang="0">
                    <a:pos x="95" y="62"/>
                  </a:cxn>
                  <a:cxn ang="0">
                    <a:pos x="86" y="57"/>
                  </a:cxn>
                  <a:cxn ang="0">
                    <a:pos x="81" y="48"/>
                  </a:cxn>
                  <a:cxn ang="0">
                    <a:pos x="72" y="43"/>
                  </a:cxn>
                  <a:cxn ang="0">
                    <a:pos x="57" y="33"/>
                  </a:cxn>
                  <a:cxn ang="0">
                    <a:pos x="48" y="29"/>
                  </a:cxn>
                  <a:cxn ang="0">
                    <a:pos x="38" y="24"/>
                  </a:cxn>
                  <a:cxn ang="0">
                    <a:pos x="28" y="24"/>
                  </a:cxn>
                  <a:cxn ang="0">
                    <a:pos x="19" y="24"/>
                  </a:cxn>
                  <a:cxn ang="0">
                    <a:pos x="9" y="19"/>
                  </a:cxn>
                  <a:cxn ang="0">
                    <a:pos x="4" y="19"/>
                  </a:cxn>
                  <a:cxn ang="0">
                    <a:pos x="0" y="14"/>
                  </a:cxn>
                  <a:cxn ang="0">
                    <a:pos x="0" y="14"/>
                  </a:cxn>
                  <a:cxn ang="0">
                    <a:pos x="0" y="9"/>
                  </a:cxn>
                  <a:cxn ang="0">
                    <a:pos x="9" y="9"/>
                  </a:cxn>
                </a:cxnLst>
                <a:rect l="0" t="0" r="r" b="b"/>
                <a:pathLst>
                  <a:path w="115" h="77">
                    <a:moveTo>
                      <a:pt x="9" y="9"/>
                    </a:moveTo>
                    <a:lnTo>
                      <a:pt x="19" y="5"/>
                    </a:lnTo>
                    <a:lnTo>
                      <a:pt x="28" y="0"/>
                    </a:lnTo>
                    <a:lnTo>
                      <a:pt x="43" y="0"/>
                    </a:lnTo>
                    <a:lnTo>
                      <a:pt x="52" y="0"/>
                    </a:lnTo>
                    <a:lnTo>
                      <a:pt x="62" y="0"/>
                    </a:lnTo>
                    <a:lnTo>
                      <a:pt x="72" y="0"/>
                    </a:lnTo>
                    <a:lnTo>
                      <a:pt x="81" y="5"/>
                    </a:lnTo>
                    <a:lnTo>
                      <a:pt x="91" y="9"/>
                    </a:lnTo>
                    <a:lnTo>
                      <a:pt x="95" y="19"/>
                    </a:lnTo>
                    <a:lnTo>
                      <a:pt x="100" y="24"/>
                    </a:lnTo>
                    <a:lnTo>
                      <a:pt x="100" y="33"/>
                    </a:lnTo>
                    <a:lnTo>
                      <a:pt x="105" y="38"/>
                    </a:lnTo>
                    <a:lnTo>
                      <a:pt x="105" y="43"/>
                    </a:lnTo>
                    <a:lnTo>
                      <a:pt x="105" y="48"/>
                    </a:lnTo>
                    <a:lnTo>
                      <a:pt x="110" y="53"/>
                    </a:lnTo>
                    <a:lnTo>
                      <a:pt x="110" y="62"/>
                    </a:lnTo>
                    <a:lnTo>
                      <a:pt x="115" y="67"/>
                    </a:lnTo>
                    <a:lnTo>
                      <a:pt x="115" y="72"/>
                    </a:lnTo>
                    <a:lnTo>
                      <a:pt x="115" y="77"/>
                    </a:lnTo>
                    <a:lnTo>
                      <a:pt x="115" y="77"/>
                    </a:lnTo>
                    <a:lnTo>
                      <a:pt x="110" y="77"/>
                    </a:lnTo>
                    <a:lnTo>
                      <a:pt x="110" y="77"/>
                    </a:lnTo>
                    <a:lnTo>
                      <a:pt x="105" y="72"/>
                    </a:lnTo>
                    <a:lnTo>
                      <a:pt x="100" y="67"/>
                    </a:lnTo>
                    <a:lnTo>
                      <a:pt x="100" y="67"/>
                    </a:lnTo>
                    <a:lnTo>
                      <a:pt x="95" y="62"/>
                    </a:lnTo>
                    <a:lnTo>
                      <a:pt x="86" y="57"/>
                    </a:lnTo>
                    <a:lnTo>
                      <a:pt x="81" y="48"/>
                    </a:lnTo>
                    <a:lnTo>
                      <a:pt x="72" y="43"/>
                    </a:lnTo>
                    <a:lnTo>
                      <a:pt x="57" y="33"/>
                    </a:lnTo>
                    <a:lnTo>
                      <a:pt x="48" y="29"/>
                    </a:lnTo>
                    <a:lnTo>
                      <a:pt x="38" y="24"/>
                    </a:lnTo>
                    <a:lnTo>
                      <a:pt x="28" y="24"/>
                    </a:lnTo>
                    <a:lnTo>
                      <a:pt x="19" y="24"/>
                    </a:lnTo>
                    <a:lnTo>
                      <a:pt x="9" y="19"/>
                    </a:lnTo>
                    <a:lnTo>
                      <a:pt x="4" y="19"/>
                    </a:lnTo>
                    <a:lnTo>
                      <a:pt x="0" y="14"/>
                    </a:lnTo>
                    <a:lnTo>
                      <a:pt x="0" y="14"/>
                    </a:lnTo>
                    <a:lnTo>
                      <a:pt x="0" y="9"/>
                    </a:lnTo>
                    <a:lnTo>
                      <a:pt x="9" y="9"/>
                    </a:lnTo>
                    <a:close/>
                  </a:path>
                </a:pathLst>
              </a:custGeom>
              <a:solidFill>
                <a:srgbClr val="6395B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44" name="Freeform 420"/>
              <p:cNvSpPr>
                <a:spLocks/>
              </p:cNvSpPr>
              <p:nvPr/>
            </p:nvSpPr>
            <p:spPr bwMode="auto">
              <a:xfrm>
                <a:off x="985" y="10256"/>
                <a:ext cx="77" cy="53"/>
              </a:xfrm>
              <a:custGeom>
                <a:avLst/>
                <a:gdLst/>
                <a:ahLst/>
                <a:cxnLst>
                  <a:cxn ang="0">
                    <a:pos x="67" y="48"/>
                  </a:cxn>
                  <a:cxn ang="0">
                    <a:pos x="67" y="44"/>
                  </a:cxn>
                  <a:cxn ang="0">
                    <a:pos x="63" y="44"/>
                  </a:cxn>
                  <a:cxn ang="0">
                    <a:pos x="63" y="39"/>
                  </a:cxn>
                  <a:cxn ang="0">
                    <a:pos x="53" y="34"/>
                  </a:cxn>
                  <a:cxn ang="0">
                    <a:pos x="48" y="24"/>
                  </a:cxn>
                  <a:cxn ang="0">
                    <a:pos x="44" y="20"/>
                  </a:cxn>
                  <a:cxn ang="0">
                    <a:pos x="34" y="15"/>
                  </a:cxn>
                  <a:cxn ang="0">
                    <a:pos x="29" y="15"/>
                  </a:cxn>
                  <a:cxn ang="0">
                    <a:pos x="20" y="15"/>
                  </a:cxn>
                  <a:cxn ang="0">
                    <a:pos x="15" y="15"/>
                  </a:cxn>
                  <a:cxn ang="0">
                    <a:pos x="10" y="10"/>
                  </a:cxn>
                  <a:cxn ang="0">
                    <a:pos x="5" y="10"/>
                  </a:cxn>
                  <a:cxn ang="0">
                    <a:pos x="0" y="10"/>
                  </a:cxn>
                  <a:cxn ang="0">
                    <a:pos x="0" y="5"/>
                  </a:cxn>
                  <a:cxn ang="0">
                    <a:pos x="5" y="5"/>
                  </a:cxn>
                  <a:cxn ang="0">
                    <a:pos x="10" y="5"/>
                  </a:cxn>
                  <a:cxn ang="0">
                    <a:pos x="15" y="0"/>
                  </a:cxn>
                  <a:cxn ang="0">
                    <a:pos x="24" y="0"/>
                  </a:cxn>
                  <a:cxn ang="0">
                    <a:pos x="29" y="0"/>
                  </a:cxn>
                  <a:cxn ang="0">
                    <a:pos x="39" y="0"/>
                  </a:cxn>
                  <a:cxn ang="0">
                    <a:pos x="44" y="0"/>
                  </a:cxn>
                  <a:cxn ang="0">
                    <a:pos x="48" y="0"/>
                  </a:cxn>
                  <a:cxn ang="0">
                    <a:pos x="58" y="5"/>
                  </a:cxn>
                  <a:cxn ang="0">
                    <a:pos x="63" y="10"/>
                  </a:cxn>
                  <a:cxn ang="0">
                    <a:pos x="63" y="15"/>
                  </a:cxn>
                  <a:cxn ang="0">
                    <a:pos x="67" y="20"/>
                  </a:cxn>
                  <a:cxn ang="0">
                    <a:pos x="67" y="20"/>
                  </a:cxn>
                  <a:cxn ang="0">
                    <a:pos x="72" y="24"/>
                  </a:cxn>
                  <a:cxn ang="0">
                    <a:pos x="72" y="29"/>
                  </a:cxn>
                  <a:cxn ang="0">
                    <a:pos x="72" y="34"/>
                  </a:cxn>
                  <a:cxn ang="0">
                    <a:pos x="72" y="39"/>
                  </a:cxn>
                  <a:cxn ang="0">
                    <a:pos x="77" y="44"/>
                  </a:cxn>
                  <a:cxn ang="0">
                    <a:pos x="77" y="44"/>
                  </a:cxn>
                  <a:cxn ang="0">
                    <a:pos x="77" y="48"/>
                  </a:cxn>
                  <a:cxn ang="0">
                    <a:pos x="77" y="48"/>
                  </a:cxn>
                  <a:cxn ang="0">
                    <a:pos x="77" y="53"/>
                  </a:cxn>
                  <a:cxn ang="0">
                    <a:pos x="77" y="53"/>
                  </a:cxn>
                  <a:cxn ang="0">
                    <a:pos x="72" y="48"/>
                  </a:cxn>
                  <a:cxn ang="0">
                    <a:pos x="72" y="48"/>
                  </a:cxn>
                  <a:cxn ang="0">
                    <a:pos x="67" y="48"/>
                  </a:cxn>
                </a:cxnLst>
                <a:rect l="0" t="0" r="r" b="b"/>
                <a:pathLst>
                  <a:path w="77" h="53">
                    <a:moveTo>
                      <a:pt x="67" y="48"/>
                    </a:moveTo>
                    <a:lnTo>
                      <a:pt x="67" y="44"/>
                    </a:lnTo>
                    <a:lnTo>
                      <a:pt x="63" y="44"/>
                    </a:lnTo>
                    <a:lnTo>
                      <a:pt x="63" y="39"/>
                    </a:lnTo>
                    <a:lnTo>
                      <a:pt x="53" y="34"/>
                    </a:lnTo>
                    <a:lnTo>
                      <a:pt x="48" y="24"/>
                    </a:lnTo>
                    <a:lnTo>
                      <a:pt x="44" y="20"/>
                    </a:lnTo>
                    <a:lnTo>
                      <a:pt x="34" y="15"/>
                    </a:lnTo>
                    <a:lnTo>
                      <a:pt x="29" y="15"/>
                    </a:lnTo>
                    <a:lnTo>
                      <a:pt x="20" y="15"/>
                    </a:lnTo>
                    <a:lnTo>
                      <a:pt x="15" y="15"/>
                    </a:lnTo>
                    <a:lnTo>
                      <a:pt x="10" y="10"/>
                    </a:lnTo>
                    <a:lnTo>
                      <a:pt x="5" y="10"/>
                    </a:lnTo>
                    <a:lnTo>
                      <a:pt x="0" y="10"/>
                    </a:lnTo>
                    <a:lnTo>
                      <a:pt x="0" y="5"/>
                    </a:lnTo>
                    <a:lnTo>
                      <a:pt x="5" y="5"/>
                    </a:lnTo>
                    <a:lnTo>
                      <a:pt x="10" y="5"/>
                    </a:lnTo>
                    <a:lnTo>
                      <a:pt x="15" y="0"/>
                    </a:lnTo>
                    <a:lnTo>
                      <a:pt x="24" y="0"/>
                    </a:lnTo>
                    <a:lnTo>
                      <a:pt x="29" y="0"/>
                    </a:lnTo>
                    <a:lnTo>
                      <a:pt x="39" y="0"/>
                    </a:lnTo>
                    <a:lnTo>
                      <a:pt x="44" y="0"/>
                    </a:lnTo>
                    <a:lnTo>
                      <a:pt x="48" y="0"/>
                    </a:lnTo>
                    <a:lnTo>
                      <a:pt x="58" y="5"/>
                    </a:lnTo>
                    <a:lnTo>
                      <a:pt x="63" y="10"/>
                    </a:lnTo>
                    <a:lnTo>
                      <a:pt x="63" y="15"/>
                    </a:lnTo>
                    <a:lnTo>
                      <a:pt x="67" y="20"/>
                    </a:lnTo>
                    <a:lnTo>
                      <a:pt x="67" y="20"/>
                    </a:lnTo>
                    <a:lnTo>
                      <a:pt x="72" y="24"/>
                    </a:lnTo>
                    <a:lnTo>
                      <a:pt x="72" y="29"/>
                    </a:lnTo>
                    <a:lnTo>
                      <a:pt x="72" y="34"/>
                    </a:lnTo>
                    <a:lnTo>
                      <a:pt x="72" y="39"/>
                    </a:lnTo>
                    <a:lnTo>
                      <a:pt x="77" y="44"/>
                    </a:lnTo>
                    <a:lnTo>
                      <a:pt x="77" y="44"/>
                    </a:lnTo>
                    <a:lnTo>
                      <a:pt x="77" y="48"/>
                    </a:lnTo>
                    <a:lnTo>
                      <a:pt x="77" y="48"/>
                    </a:lnTo>
                    <a:lnTo>
                      <a:pt x="77" y="53"/>
                    </a:lnTo>
                    <a:lnTo>
                      <a:pt x="77" y="53"/>
                    </a:lnTo>
                    <a:lnTo>
                      <a:pt x="72" y="48"/>
                    </a:lnTo>
                    <a:lnTo>
                      <a:pt x="72" y="48"/>
                    </a:lnTo>
                    <a:lnTo>
                      <a:pt x="67" y="48"/>
                    </a:lnTo>
                    <a:close/>
                  </a:path>
                </a:pathLst>
              </a:custGeom>
              <a:solidFill>
                <a:srgbClr val="6C9DB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45" name="Freeform 421"/>
              <p:cNvSpPr>
                <a:spLocks/>
              </p:cNvSpPr>
              <p:nvPr/>
            </p:nvSpPr>
            <p:spPr bwMode="auto">
              <a:xfrm>
                <a:off x="1532" y="10132"/>
                <a:ext cx="192" cy="153"/>
              </a:xfrm>
              <a:custGeom>
                <a:avLst/>
                <a:gdLst/>
                <a:ahLst/>
                <a:cxnLst>
                  <a:cxn ang="0">
                    <a:pos x="158" y="129"/>
                  </a:cxn>
                  <a:cxn ang="0">
                    <a:pos x="154" y="129"/>
                  </a:cxn>
                  <a:cxn ang="0">
                    <a:pos x="149" y="124"/>
                  </a:cxn>
                  <a:cxn ang="0">
                    <a:pos x="139" y="115"/>
                  </a:cxn>
                  <a:cxn ang="0">
                    <a:pos x="125" y="105"/>
                  </a:cxn>
                  <a:cxn ang="0">
                    <a:pos x="111" y="91"/>
                  </a:cxn>
                  <a:cxn ang="0">
                    <a:pos x="91" y="81"/>
                  </a:cxn>
                  <a:cxn ang="0">
                    <a:pos x="72" y="67"/>
                  </a:cxn>
                  <a:cxn ang="0">
                    <a:pos x="53" y="57"/>
                  </a:cxn>
                  <a:cxn ang="0">
                    <a:pos x="43" y="53"/>
                  </a:cxn>
                  <a:cxn ang="0">
                    <a:pos x="34" y="43"/>
                  </a:cxn>
                  <a:cxn ang="0">
                    <a:pos x="24" y="33"/>
                  </a:cxn>
                  <a:cxn ang="0">
                    <a:pos x="10" y="24"/>
                  </a:cxn>
                  <a:cxn ang="0">
                    <a:pos x="0" y="14"/>
                  </a:cxn>
                  <a:cxn ang="0">
                    <a:pos x="0" y="9"/>
                  </a:cxn>
                  <a:cxn ang="0">
                    <a:pos x="10" y="5"/>
                  </a:cxn>
                  <a:cxn ang="0">
                    <a:pos x="29" y="0"/>
                  </a:cxn>
                  <a:cxn ang="0">
                    <a:pos x="53" y="5"/>
                  </a:cxn>
                  <a:cxn ang="0">
                    <a:pos x="67" y="5"/>
                  </a:cxn>
                  <a:cxn ang="0">
                    <a:pos x="82" y="9"/>
                  </a:cxn>
                  <a:cxn ang="0">
                    <a:pos x="91" y="9"/>
                  </a:cxn>
                  <a:cxn ang="0">
                    <a:pos x="101" y="14"/>
                  </a:cxn>
                  <a:cxn ang="0">
                    <a:pos x="111" y="14"/>
                  </a:cxn>
                  <a:cxn ang="0">
                    <a:pos x="125" y="19"/>
                  </a:cxn>
                  <a:cxn ang="0">
                    <a:pos x="139" y="24"/>
                  </a:cxn>
                  <a:cxn ang="0">
                    <a:pos x="154" y="33"/>
                  </a:cxn>
                  <a:cxn ang="0">
                    <a:pos x="168" y="43"/>
                  </a:cxn>
                  <a:cxn ang="0">
                    <a:pos x="173" y="53"/>
                  </a:cxn>
                  <a:cxn ang="0">
                    <a:pos x="173" y="62"/>
                  </a:cxn>
                  <a:cxn ang="0">
                    <a:pos x="173" y="72"/>
                  </a:cxn>
                  <a:cxn ang="0">
                    <a:pos x="173" y="81"/>
                  </a:cxn>
                  <a:cxn ang="0">
                    <a:pos x="173" y="96"/>
                  </a:cxn>
                  <a:cxn ang="0">
                    <a:pos x="178" y="115"/>
                  </a:cxn>
                  <a:cxn ang="0">
                    <a:pos x="187" y="129"/>
                  </a:cxn>
                  <a:cxn ang="0">
                    <a:pos x="187" y="139"/>
                  </a:cxn>
                  <a:cxn ang="0">
                    <a:pos x="192" y="148"/>
                  </a:cxn>
                  <a:cxn ang="0">
                    <a:pos x="187" y="153"/>
                  </a:cxn>
                  <a:cxn ang="0">
                    <a:pos x="182" y="153"/>
                  </a:cxn>
                  <a:cxn ang="0">
                    <a:pos x="178" y="148"/>
                  </a:cxn>
                  <a:cxn ang="0">
                    <a:pos x="168" y="139"/>
                  </a:cxn>
                  <a:cxn ang="0">
                    <a:pos x="158" y="129"/>
                  </a:cxn>
                </a:cxnLst>
                <a:rect l="0" t="0" r="r" b="b"/>
                <a:pathLst>
                  <a:path w="192" h="153">
                    <a:moveTo>
                      <a:pt x="158" y="129"/>
                    </a:moveTo>
                    <a:lnTo>
                      <a:pt x="154" y="129"/>
                    </a:lnTo>
                    <a:lnTo>
                      <a:pt x="149" y="124"/>
                    </a:lnTo>
                    <a:lnTo>
                      <a:pt x="139" y="115"/>
                    </a:lnTo>
                    <a:lnTo>
                      <a:pt x="125" y="105"/>
                    </a:lnTo>
                    <a:lnTo>
                      <a:pt x="111" y="91"/>
                    </a:lnTo>
                    <a:lnTo>
                      <a:pt x="91" y="81"/>
                    </a:lnTo>
                    <a:lnTo>
                      <a:pt x="72" y="67"/>
                    </a:lnTo>
                    <a:lnTo>
                      <a:pt x="53" y="57"/>
                    </a:lnTo>
                    <a:lnTo>
                      <a:pt x="43" y="53"/>
                    </a:lnTo>
                    <a:lnTo>
                      <a:pt x="34" y="43"/>
                    </a:lnTo>
                    <a:lnTo>
                      <a:pt x="24" y="33"/>
                    </a:lnTo>
                    <a:lnTo>
                      <a:pt x="10" y="24"/>
                    </a:lnTo>
                    <a:lnTo>
                      <a:pt x="0" y="14"/>
                    </a:lnTo>
                    <a:lnTo>
                      <a:pt x="0" y="9"/>
                    </a:lnTo>
                    <a:lnTo>
                      <a:pt x="10" y="5"/>
                    </a:lnTo>
                    <a:lnTo>
                      <a:pt x="29" y="0"/>
                    </a:lnTo>
                    <a:lnTo>
                      <a:pt x="53" y="5"/>
                    </a:lnTo>
                    <a:lnTo>
                      <a:pt x="67" y="5"/>
                    </a:lnTo>
                    <a:lnTo>
                      <a:pt x="82" y="9"/>
                    </a:lnTo>
                    <a:lnTo>
                      <a:pt x="91" y="9"/>
                    </a:lnTo>
                    <a:lnTo>
                      <a:pt x="101" y="14"/>
                    </a:lnTo>
                    <a:lnTo>
                      <a:pt x="111" y="14"/>
                    </a:lnTo>
                    <a:lnTo>
                      <a:pt x="125" y="19"/>
                    </a:lnTo>
                    <a:lnTo>
                      <a:pt x="139" y="24"/>
                    </a:lnTo>
                    <a:lnTo>
                      <a:pt x="154" y="33"/>
                    </a:lnTo>
                    <a:lnTo>
                      <a:pt x="168" y="43"/>
                    </a:lnTo>
                    <a:lnTo>
                      <a:pt x="173" y="53"/>
                    </a:lnTo>
                    <a:lnTo>
                      <a:pt x="173" y="62"/>
                    </a:lnTo>
                    <a:lnTo>
                      <a:pt x="173" y="72"/>
                    </a:lnTo>
                    <a:lnTo>
                      <a:pt x="173" y="81"/>
                    </a:lnTo>
                    <a:lnTo>
                      <a:pt x="173" y="96"/>
                    </a:lnTo>
                    <a:lnTo>
                      <a:pt x="178" y="115"/>
                    </a:lnTo>
                    <a:lnTo>
                      <a:pt x="187" y="129"/>
                    </a:lnTo>
                    <a:lnTo>
                      <a:pt x="187" y="139"/>
                    </a:lnTo>
                    <a:lnTo>
                      <a:pt x="192" y="148"/>
                    </a:lnTo>
                    <a:lnTo>
                      <a:pt x="187" y="153"/>
                    </a:lnTo>
                    <a:lnTo>
                      <a:pt x="182" y="153"/>
                    </a:lnTo>
                    <a:lnTo>
                      <a:pt x="178" y="148"/>
                    </a:lnTo>
                    <a:lnTo>
                      <a:pt x="168" y="139"/>
                    </a:lnTo>
                    <a:lnTo>
                      <a:pt x="158" y="129"/>
                    </a:lnTo>
                    <a:close/>
                  </a:path>
                </a:pathLst>
              </a:custGeom>
              <a:solidFill>
                <a:srgbClr val="467D9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46" name="Freeform 422"/>
              <p:cNvSpPr>
                <a:spLocks/>
              </p:cNvSpPr>
              <p:nvPr/>
            </p:nvSpPr>
            <p:spPr bwMode="auto">
              <a:xfrm>
                <a:off x="1547" y="10141"/>
                <a:ext cx="163" cy="125"/>
              </a:xfrm>
              <a:custGeom>
                <a:avLst/>
                <a:gdLst/>
                <a:ahLst/>
                <a:cxnLst>
                  <a:cxn ang="0">
                    <a:pos x="48" y="44"/>
                  </a:cxn>
                  <a:cxn ang="0">
                    <a:pos x="38" y="39"/>
                  </a:cxn>
                  <a:cxn ang="0">
                    <a:pos x="28" y="34"/>
                  </a:cxn>
                  <a:cxn ang="0">
                    <a:pos x="19" y="29"/>
                  </a:cxn>
                  <a:cxn ang="0">
                    <a:pos x="9" y="20"/>
                  </a:cxn>
                  <a:cxn ang="0">
                    <a:pos x="4" y="10"/>
                  </a:cxn>
                  <a:cxn ang="0">
                    <a:pos x="0" y="5"/>
                  </a:cxn>
                  <a:cxn ang="0">
                    <a:pos x="9" y="0"/>
                  </a:cxn>
                  <a:cxn ang="0">
                    <a:pos x="24" y="0"/>
                  </a:cxn>
                  <a:cxn ang="0">
                    <a:pos x="43" y="0"/>
                  </a:cxn>
                  <a:cxn ang="0">
                    <a:pos x="57" y="0"/>
                  </a:cxn>
                  <a:cxn ang="0">
                    <a:pos x="72" y="5"/>
                  </a:cxn>
                  <a:cxn ang="0">
                    <a:pos x="81" y="5"/>
                  </a:cxn>
                  <a:cxn ang="0">
                    <a:pos x="91" y="5"/>
                  </a:cxn>
                  <a:cxn ang="0">
                    <a:pos x="96" y="10"/>
                  </a:cxn>
                  <a:cxn ang="0">
                    <a:pos x="110" y="15"/>
                  </a:cxn>
                  <a:cxn ang="0">
                    <a:pos x="119" y="20"/>
                  </a:cxn>
                  <a:cxn ang="0">
                    <a:pos x="134" y="29"/>
                  </a:cxn>
                  <a:cxn ang="0">
                    <a:pos x="143" y="34"/>
                  </a:cxn>
                  <a:cxn ang="0">
                    <a:pos x="148" y="44"/>
                  </a:cxn>
                  <a:cxn ang="0">
                    <a:pos x="148" y="53"/>
                  </a:cxn>
                  <a:cxn ang="0">
                    <a:pos x="148" y="58"/>
                  </a:cxn>
                  <a:cxn ang="0">
                    <a:pos x="148" y="68"/>
                  </a:cxn>
                  <a:cxn ang="0">
                    <a:pos x="148" y="82"/>
                  </a:cxn>
                  <a:cxn ang="0">
                    <a:pos x="153" y="92"/>
                  </a:cxn>
                  <a:cxn ang="0">
                    <a:pos x="158" y="106"/>
                  </a:cxn>
                  <a:cxn ang="0">
                    <a:pos x="163" y="115"/>
                  </a:cxn>
                  <a:cxn ang="0">
                    <a:pos x="163" y="120"/>
                  </a:cxn>
                  <a:cxn ang="0">
                    <a:pos x="163" y="125"/>
                  </a:cxn>
                  <a:cxn ang="0">
                    <a:pos x="158" y="125"/>
                  </a:cxn>
                  <a:cxn ang="0">
                    <a:pos x="153" y="120"/>
                  </a:cxn>
                  <a:cxn ang="0">
                    <a:pos x="143" y="115"/>
                  </a:cxn>
                  <a:cxn ang="0">
                    <a:pos x="139" y="106"/>
                  </a:cxn>
                  <a:cxn ang="0">
                    <a:pos x="134" y="106"/>
                  </a:cxn>
                  <a:cxn ang="0">
                    <a:pos x="129" y="101"/>
                  </a:cxn>
                  <a:cxn ang="0">
                    <a:pos x="119" y="92"/>
                  </a:cxn>
                  <a:cxn ang="0">
                    <a:pos x="110" y="87"/>
                  </a:cxn>
                  <a:cxn ang="0">
                    <a:pos x="96" y="72"/>
                  </a:cxn>
                  <a:cxn ang="0">
                    <a:pos x="81" y="63"/>
                  </a:cxn>
                  <a:cxn ang="0">
                    <a:pos x="62" y="53"/>
                  </a:cxn>
                  <a:cxn ang="0">
                    <a:pos x="48" y="44"/>
                  </a:cxn>
                </a:cxnLst>
                <a:rect l="0" t="0" r="r" b="b"/>
                <a:pathLst>
                  <a:path w="163" h="125">
                    <a:moveTo>
                      <a:pt x="48" y="44"/>
                    </a:moveTo>
                    <a:lnTo>
                      <a:pt x="38" y="39"/>
                    </a:lnTo>
                    <a:lnTo>
                      <a:pt x="28" y="34"/>
                    </a:lnTo>
                    <a:lnTo>
                      <a:pt x="19" y="29"/>
                    </a:lnTo>
                    <a:lnTo>
                      <a:pt x="9" y="20"/>
                    </a:lnTo>
                    <a:lnTo>
                      <a:pt x="4" y="10"/>
                    </a:lnTo>
                    <a:lnTo>
                      <a:pt x="0" y="5"/>
                    </a:lnTo>
                    <a:lnTo>
                      <a:pt x="9" y="0"/>
                    </a:lnTo>
                    <a:lnTo>
                      <a:pt x="24" y="0"/>
                    </a:lnTo>
                    <a:lnTo>
                      <a:pt x="43" y="0"/>
                    </a:lnTo>
                    <a:lnTo>
                      <a:pt x="57" y="0"/>
                    </a:lnTo>
                    <a:lnTo>
                      <a:pt x="72" y="5"/>
                    </a:lnTo>
                    <a:lnTo>
                      <a:pt x="81" y="5"/>
                    </a:lnTo>
                    <a:lnTo>
                      <a:pt x="91" y="5"/>
                    </a:lnTo>
                    <a:lnTo>
                      <a:pt x="96" y="10"/>
                    </a:lnTo>
                    <a:lnTo>
                      <a:pt x="110" y="15"/>
                    </a:lnTo>
                    <a:lnTo>
                      <a:pt x="119" y="20"/>
                    </a:lnTo>
                    <a:lnTo>
                      <a:pt x="134" y="29"/>
                    </a:lnTo>
                    <a:lnTo>
                      <a:pt x="143" y="34"/>
                    </a:lnTo>
                    <a:lnTo>
                      <a:pt x="148" y="44"/>
                    </a:lnTo>
                    <a:lnTo>
                      <a:pt x="148" y="53"/>
                    </a:lnTo>
                    <a:lnTo>
                      <a:pt x="148" y="58"/>
                    </a:lnTo>
                    <a:lnTo>
                      <a:pt x="148" y="68"/>
                    </a:lnTo>
                    <a:lnTo>
                      <a:pt x="148" y="82"/>
                    </a:lnTo>
                    <a:lnTo>
                      <a:pt x="153" y="92"/>
                    </a:lnTo>
                    <a:lnTo>
                      <a:pt x="158" y="106"/>
                    </a:lnTo>
                    <a:lnTo>
                      <a:pt x="163" y="115"/>
                    </a:lnTo>
                    <a:lnTo>
                      <a:pt x="163" y="120"/>
                    </a:lnTo>
                    <a:lnTo>
                      <a:pt x="163" y="125"/>
                    </a:lnTo>
                    <a:lnTo>
                      <a:pt x="158" y="125"/>
                    </a:lnTo>
                    <a:lnTo>
                      <a:pt x="153" y="120"/>
                    </a:lnTo>
                    <a:lnTo>
                      <a:pt x="143" y="115"/>
                    </a:lnTo>
                    <a:lnTo>
                      <a:pt x="139" y="106"/>
                    </a:lnTo>
                    <a:lnTo>
                      <a:pt x="134" y="106"/>
                    </a:lnTo>
                    <a:lnTo>
                      <a:pt x="129" y="101"/>
                    </a:lnTo>
                    <a:lnTo>
                      <a:pt x="119" y="92"/>
                    </a:lnTo>
                    <a:lnTo>
                      <a:pt x="110" y="87"/>
                    </a:lnTo>
                    <a:lnTo>
                      <a:pt x="96" y="72"/>
                    </a:lnTo>
                    <a:lnTo>
                      <a:pt x="81" y="63"/>
                    </a:lnTo>
                    <a:lnTo>
                      <a:pt x="62" y="53"/>
                    </a:lnTo>
                    <a:lnTo>
                      <a:pt x="48" y="44"/>
                    </a:lnTo>
                    <a:close/>
                  </a:path>
                </a:pathLst>
              </a:custGeom>
              <a:solidFill>
                <a:srgbClr val="4F84A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47" name="Freeform 423"/>
              <p:cNvSpPr>
                <a:spLocks/>
              </p:cNvSpPr>
              <p:nvPr/>
            </p:nvSpPr>
            <p:spPr bwMode="auto">
              <a:xfrm>
                <a:off x="1566" y="10151"/>
                <a:ext cx="129" cy="96"/>
              </a:xfrm>
              <a:custGeom>
                <a:avLst/>
                <a:gdLst/>
                <a:ahLst/>
                <a:cxnLst>
                  <a:cxn ang="0">
                    <a:pos x="38" y="29"/>
                  </a:cxn>
                  <a:cxn ang="0">
                    <a:pos x="29" y="29"/>
                  </a:cxn>
                  <a:cxn ang="0">
                    <a:pos x="24" y="24"/>
                  </a:cxn>
                  <a:cxn ang="0">
                    <a:pos x="14" y="19"/>
                  </a:cxn>
                  <a:cxn ang="0">
                    <a:pos x="5" y="14"/>
                  </a:cxn>
                  <a:cxn ang="0">
                    <a:pos x="0" y="10"/>
                  </a:cxn>
                  <a:cxn ang="0">
                    <a:pos x="0" y="5"/>
                  </a:cxn>
                  <a:cxn ang="0">
                    <a:pos x="5" y="0"/>
                  </a:cxn>
                  <a:cxn ang="0">
                    <a:pos x="14" y="0"/>
                  </a:cxn>
                  <a:cxn ang="0">
                    <a:pos x="33" y="0"/>
                  </a:cxn>
                  <a:cxn ang="0">
                    <a:pos x="43" y="0"/>
                  </a:cxn>
                  <a:cxn ang="0">
                    <a:pos x="53" y="0"/>
                  </a:cxn>
                  <a:cxn ang="0">
                    <a:pos x="62" y="0"/>
                  </a:cxn>
                  <a:cxn ang="0">
                    <a:pos x="72" y="0"/>
                  </a:cxn>
                  <a:cxn ang="0">
                    <a:pos x="81" y="5"/>
                  </a:cxn>
                  <a:cxn ang="0">
                    <a:pos x="86" y="10"/>
                  </a:cxn>
                  <a:cxn ang="0">
                    <a:pos x="96" y="14"/>
                  </a:cxn>
                  <a:cxn ang="0">
                    <a:pos x="110" y="19"/>
                  </a:cxn>
                  <a:cxn ang="0">
                    <a:pos x="115" y="24"/>
                  </a:cxn>
                  <a:cxn ang="0">
                    <a:pos x="120" y="34"/>
                  </a:cxn>
                  <a:cxn ang="0">
                    <a:pos x="120" y="38"/>
                  </a:cxn>
                  <a:cxn ang="0">
                    <a:pos x="120" y="48"/>
                  </a:cxn>
                  <a:cxn ang="0">
                    <a:pos x="120" y="53"/>
                  </a:cxn>
                  <a:cxn ang="0">
                    <a:pos x="120" y="62"/>
                  </a:cxn>
                  <a:cxn ang="0">
                    <a:pos x="124" y="72"/>
                  </a:cxn>
                  <a:cxn ang="0">
                    <a:pos x="129" y="82"/>
                  </a:cxn>
                  <a:cxn ang="0">
                    <a:pos x="129" y="91"/>
                  </a:cxn>
                  <a:cxn ang="0">
                    <a:pos x="129" y="96"/>
                  </a:cxn>
                  <a:cxn ang="0">
                    <a:pos x="129" y="96"/>
                  </a:cxn>
                  <a:cxn ang="0">
                    <a:pos x="124" y="96"/>
                  </a:cxn>
                  <a:cxn ang="0">
                    <a:pos x="124" y="96"/>
                  </a:cxn>
                  <a:cxn ang="0">
                    <a:pos x="115" y="91"/>
                  </a:cxn>
                  <a:cxn ang="0">
                    <a:pos x="110" y="82"/>
                  </a:cxn>
                  <a:cxn ang="0">
                    <a:pos x="110" y="82"/>
                  </a:cxn>
                  <a:cxn ang="0">
                    <a:pos x="105" y="77"/>
                  </a:cxn>
                  <a:cxn ang="0">
                    <a:pos x="96" y="72"/>
                  </a:cxn>
                  <a:cxn ang="0">
                    <a:pos x="86" y="62"/>
                  </a:cxn>
                  <a:cxn ang="0">
                    <a:pos x="77" y="53"/>
                  </a:cxn>
                  <a:cxn ang="0">
                    <a:pos x="62" y="48"/>
                  </a:cxn>
                  <a:cxn ang="0">
                    <a:pos x="53" y="38"/>
                  </a:cxn>
                  <a:cxn ang="0">
                    <a:pos x="38" y="29"/>
                  </a:cxn>
                </a:cxnLst>
                <a:rect l="0" t="0" r="r" b="b"/>
                <a:pathLst>
                  <a:path w="129" h="96">
                    <a:moveTo>
                      <a:pt x="38" y="29"/>
                    </a:moveTo>
                    <a:lnTo>
                      <a:pt x="29" y="29"/>
                    </a:lnTo>
                    <a:lnTo>
                      <a:pt x="24" y="24"/>
                    </a:lnTo>
                    <a:lnTo>
                      <a:pt x="14" y="19"/>
                    </a:lnTo>
                    <a:lnTo>
                      <a:pt x="5" y="14"/>
                    </a:lnTo>
                    <a:lnTo>
                      <a:pt x="0" y="10"/>
                    </a:lnTo>
                    <a:lnTo>
                      <a:pt x="0" y="5"/>
                    </a:lnTo>
                    <a:lnTo>
                      <a:pt x="5" y="0"/>
                    </a:lnTo>
                    <a:lnTo>
                      <a:pt x="14" y="0"/>
                    </a:lnTo>
                    <a:lnTo>
                      <a:pt x="33" y="0"/>
                    </a:lnTo>
                    <a:lnTo>
                      <a:pt x="43" y="0"/>
                    </a:lnTo>
                    <a:lnTo>
                      <a:pt x="53" y="0"/>
                    </a:lnTo>
                    <a:lnTo>
                      <a:pt x="62" y="0"/>
                    </a:lnTo>
                    <a:lnTo>
                      <a:pt x="72" y="0"/>
                    </a:lnTo>
                    <a:lnTo>
                      <a:pt x="81" y="5"/>
                    </a:lnTo>
                    <a:lnTo>
                      <a:pt x="86" y="10"/>
                    </a:lnTo>
                    <a:lnTo>
                      <a:pt x="96" y="14"/>
                    </a:lnTo>
                    <a:lnTo>
                      <a:pt x="110" y="19"/>
                    </a:lnTo>
                    <a:lnTo>
                      <a:pt x="115" y="24"/>
                    </a:lnTo>
                    <a:lnTo>
                      <a:pt x="120" y="34"/>
                    </a:lnTo>
                    <a:lnTo>
                      <a:pt x="120" y="38"/>
                    </a:lnTo>
                    <a:lnTo>
                      <a:pt x="120" y="48"/>
                    </a:lnTo>
                    <a:lnTo>
                      <a:pt x="120" y="53"/>
                    </a:lnTo>
                    <a:lnTo>
                      <a:pt x="120" y="62"/>
                    </a:lnTo>
                    <a:lnTo>
                      <a:pt x="124" y="72"/>
                    </a:lnTo>
                    <a:lnTo>
                      <a:pt x="129" y="82"/>
                    </a:lnTo>
                    <a:lnTo>
                      <a:pt x="129" y="91"/>
                    </a:lnTo>
                    <a:lnTo>
                      <a:pt x="129" y="96"/>
                    </a:lnTo>
                    <a:lnTo>
                      <a:pt x="129" y="96"/>
                    </a:lnTo>
                    <a:lnTo>
                      <a:pt x="124" y="96"/>
                    </a:lnTo>
                    <a:lnTo>
                      <a:pt x="124" y="96"/>
                    </a:lnTo>
                    <a:lnTo>
                      <a:pt x="115" y="91"/>
                    </a:lnTo>
                    <a:lnTo>
                      <a:pt x="110" y="82"/>
                    </a:lnTo>
                    <a:lnTo>
                      <a:pt x="110" y="82"/>
                    </a:lnTo>
                    <a:lnTo>
                      <a:pt x="105" y="77"/>
                    </a:lnTo>
                    <a:lnTo>
                      <a:pt x="96" y="72"/>
                    </a:lnTo>
                    <a:lnTo>
                      <a:pt x="86" y="62"/>
                    </a:lnTo>
                    <a:lnTo>
                      <a:pt x="77" y="53"/>
                    </a:lnTo>
                    <a:lnTo>
                      <a:pt x="62" y="48"/>
                    </a:lnTo>
                    <a:lnTo>
                      <a:pt x="53" y="38"/>
                    </a:lnTo>
                    <a:lnTo>
                      <a:pt x="38" y="29"/>
                    </a:lnTo>
                    <a:close/>
                  </a:path>
                </a:pathLst>
              </a:custGeom>
              <a:solidFill>
                <a:srgbClr val="598CA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48" name="Freeform 424"/>
              <p:cNvSpPr>
                <a:spLocks/>
              </p:cNvSpPr>
              <p:nvPr/>
            </p:nvSpPr>
            <p:spPr bwMode="auto">
              <a:xfrm>
                <a:off x="1580" y="10156"/>
                <a:ext cx="106" cy="77"/>
              </a:xfrm>
              <a:custGeom>
                <a:avLst/>
                <a:gdLst/>
                <a:ahLst/>
                <a:cxnLst>
                  <a:cxn ang="0">
                    <a:pos x="34" y="24"/>
                  </a:cxn>
                  <a:cxn ang="0">
                    <a:pos x="29" y="19"/>
                  </a:cxn>
                  <a:cxn ang="0">
                    <a:pos x="19" y="19"/>
                  </a:cxn>
                  <a:cxn ang="0">
                    <a:pos x="15" y="14"/>
                  </a:cxn>
                  <a:cxn ang="0">
                    <a:pos x="5" y="9"/>
                  </a:cxn>
                  <a:cxn ang="0">
                    <a:pos x="0" y="9"/>
                  </a:cxn>
                  <a:cxn ang="0">
                    <a:pos x="0" y="5"/>
                  </a:cxn>
                  <a:cxn ang="0">
                    <a:pos x="5" y="5"/>
                  </a:cxn>
                  <a:cxn ang="0">
                    <a:pos x="15" y="0"/>
                  </a:cxn>
                  <a:cxn ang="0">
                    <a:pos x="24" y="0"/>
                  </a:cxn>
                  <a:cxn ang="0">
                    <a:pos x="34" y="0"/>
                  </a:cxn>
                  <a:cxn ang="0">
                    <a:pos x="43" y="0"/>
                  </a:cxn>
                  <a:cxn ang="0">
                    <a:pos x="53" y="0"/>
                  </a:cxn>
                  <a:cxn ang="0">
                    <a:pos x="58" y="0"/>
                  </a:cxn>
                  <a:cxn ang="0">
                    <a:pos x="67" y="5"/>
                  </a:cxn>
                  <a:cxn ang="0">
                    <a:pos x="72" y="5"/>
                  </a:cxn>
                  <a:cxn ang="0">
                    <a:pos x="82" y="9"/>
                  </a:cxn>
                  <a:cxn ang="0">
                    <a:pos x="86" y="19"/>
                  </a:cxn>
                  <a:cxn ang="0">
                    <a:pos x="91" y="24"/>
                  </a:cxn>
                  <a:cxn ang="0">
                    <a:pos x="96" y="29"/>
                  </a:cxn>
                  <a:cxn ang="0">
                    <a:pos x="96" y="33"/>
                  </a:cxn>
                  <a:cxn ang="0">
                    <a:pos x="96" y="38"/>
                  </a:cxn>
                  <a:cxn ang="0">
                    <a:pos x="96" y="43"/>
                  </a:cxn>
                  <a:cxn ang="0">
                    <a:pos x="96" y="48"/>
                  </a:cxn>
                  <a:cxn ang="0">
                    <a:pos x="101" y="57"/>
                  </a:cxn>
                  <a:cxn ang="0">
                    <a:pos x="106" y="62"/>
                  </a:cxn>
                  <a:cxn ang="0">
                    <a:pos x="106" y="67"/>
                  </a:cxn>
                  <a:cxn ang="0">
                    <a:pos x="106" y="72"/>
                  </a:cxn>
                  <a:cxn ang="0">
                    <a:pos x="106" y="77"/>
                  </a:cxn>
                  <a:cxn ang="0">
                    <a:pos x="101" y="77"/>
                  </a:cxn>
                  <a:cxn ang="0">
                    <a:pos x="101" y="72"/>
                  </a:cxn>
                  <a:cxn ang="0">
                    <a:pos x="96" y="72"/>
                  </a:cxn>
                  <a:cxn ang="0">
                    <a:pos x="91" y="67"/>
                  </a:cxn>
                  <a:cxn ang="0">
                    <a:pos x="91" y="62"/>
                  </a:cxn>
                  <a:cxn ang="0">
                    <a:pos x="86" y="62"/>
                  </a:cxn>
                  <a:cxn ang="0">
                    <a:pos x="82" y="53"/>
                  </a:cxn>
                  <a:cxn ang="0">
                    <a:pos x="72" y="48"/>
                  </a:cxn>
                  <a:cxn ang="0">
                    <a:pos x="63" y="38"/>
                  </a:cxn>
                  <a:cxn ang="0">
                    <a:pos x="53" y="33"/>
                  </a:cxn>
                  <a:cxn ang="0">
                    <a:pos x="43" y="29"/>
                  </a:cxn>
                  <a:cxn ang="0">
                    <a:pos x="34" y="24"/>
                  </a:cxn>
                </a:cxnLst>
                <a:rect l="0" t="0" r="r" b="b"/>
                <a:pathLst>
                  <a:path w="106" h="77">
                    <a:moveTo>
                      <a:pt x="34" y="24"/>
                    </a:moveTo>
                    <a:lnTo>
                      <a:pt x="29" y="19"/>
                    </a:lnTo>
                    <a:lnTo>
                      <a:pt x="19" y="19"/>
                    </a:lnTo>
                    <a:lnTo>
                      <a:pt x="15" y="14"/>
                    </a:lnTo>
                    <a:lnTo>
                      <a:pt x="5" y="9"/>
                    </a:lnTo>
                    <a:lnTo>
                      <a:pt x="0" y="9"/>
                    </a:lnTo>
                    <a:lnTo>
                      <a:pt x="0" y="5"/>
                    </a:lnTo>
                    <a:lnTo>
                      <a:pt x="5" y="5"/>
                    </a:lnTo>
                    <a:lnTo>
                      <a:pt x="15" y="0"/>
                    </a:lnTo>
                    <a:lnTo>
                      <a:pt x="24" y="0"/>
                    </a:lnTo>
                    <a:lnTo>
                      <a:pt x="34" y="0"/>
                    </a:lnTo>
                    <a:lnTo>
                      <a:pt x="43" y="0"/>
                    </a:lnTo>
                    <a:lnTo>
                      <a:pt x="53" y="0"/>
                    </a:lnTo>
                    <a:lnTo>
                      <a:pt x="58" y="0"/>
                    </a:lnTo>
                    <a:lnTo>
                      <a:pt x="67" y="5"/>
                    </a:lnTo>
                    <a:lnTo>
                      <a:pt x="72" y="5"/>
                    </a:lnTo>
                    <a:lnTo>
                      <a:pt x="82" y="9"/>
                    </a:lnTo>
                    <a:lnTo>
                      <a:pt x="86" y="19"/>
                    </a:lnTo>
                    <a:lnTo>
                      <a:pt x="91" y="24"/>
                    </a:lnTo>
                    <a:lnTo>
                      <a:pt x="96" y="29"/>
                    </a:lnTo>
                    <a:lnTo>
                      <a:pt x="96" y="33"/>
                    </a:lnTo>
                    <a:lnTo>
                      <a:pt x="96" y="38"/>
                    </a:lnTo>
                    <a:lnTo>
                      <a:pt x="96" y="43"/>
                    </a:lnTo>
                    <a:lnTo>
                      <a:pt x="96" y="48"/>
                    </a:lnTo>
                    <a:lnTo>
                      <a:pt x="101" y="57"/>
                    </a:lnTo>
                    <a:lnTo>
                      <a:pt x="106" y="62"/>
                    </a:lnTo>
                    <a:lnTo>
                      <a:pt x="106" y="67"/>
                    </a:lnTo>
                    <a:lnTo>
                      <a:pt x="106" y="72"/>
                    </a:lnTo>
                    <a:lnTo>
                      <a:pt x="106" y="77"/>
                    </a:lnTo>
                    <a:lnTo>
                      <a:pt x="101" y="77"/>
                    </a:lnTo>
                    <a:lnTo>
                      <a:pt x="101" y="72"/>
                    </a:lnTo>
                    <a:lnTo>
                      <a:pt x="96" y="72"/>
                    </a:lnTo>
                    <a:lnTo>
                      <a:pt x="91" y="67"/>
                    </a:lnTo>
                    <a:lnTo>
                      <a:pt x="91" y="62"/>
                    </a:lnTo>
                    <a:lnTo>
                      <a:pt x="86" y="62"/>
                    </a:lnTo>
                    <a:lnTo>
                      <a:pt x="82" y="53"/>
                    </a:lnTo>
                    <a:lnTo>
                      <a:pt x="72" y="48"/>
                    </a:lnTo>
                    <a:lnTo>
                      <a:pt x="63" y="38"/>
                    </a:lnTo>
                    <a:lnTo>
                      <a:pt x="53" y="33"/>
                    </a:lnTo>
                    <a:lnTo>
                      <a:pt x="43" y="29"/>
                    </a:lnTo>
                    <a:lnTo>
                      <a:pt x="34" y="24"/>
                    </a:lnTo>
                    <a:close/>
                  </a:path>
                </a:pathLst>
              </a:custGeom>
              <a:solidFill>
                <a:srgbClr val="6193B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49" name="Freeform 425"/>
              <p:cNvSpPr>
                <a:spLocks/>
              </p:cNvSpPr>
              <p:nvPr/>
            </p:nvSpPr>
            <p:spPr bwMode="auto">
              <a:xfrm>
                <a:off x="1599" y="10161"/>
                <a:ext cx="72" cy="52"/>
              </a:xfrm>
              <a:custGeom>
                <a:avLst/>
                <a:gdLst/>
                <a:ahLst/>
                <a:cxnLst>
                  <a:cxn ang="0">
                    <a:pos x="67" y="48"/>
                  </a:cxn>
                  <a:cxn ang="0">
                    <a:pos x="63" y="43"/>
                  </a:cxn>
                  <a:cxn ang="0">
                    <a:pos x="63" y="43"/>
                  </a:cxn>
                  <a:cxn ang="0">
                    <a:pos x="58" y="38"/>
                  </a:cxn>
                  <a:cxn ang="0">
                    <a:pos x="53" y="33"/>
                  </a:cxn>
                  <a:cxn ang="0">
                    <a:pos x="44" y="28"/>
                  </a:cxn>
                  <a:cxn ang="0">
                    <a:pos x="39" y="19"/>
                  </a:cxn>
                  <a:cxn ang="0">
                    <a:pos x="29" y="19"/>
                  </a:cxn>
                  <a:cxn ang="0">
                    <a:pos x="24" y="14"/>
                  </a:cxn>
                  <a:cxn ang="0">
                    <a:pos x="20" y="14"/>
                  </a:cxn>
                  <a:cxn ang="0">
                    <a:pos x="10" y="14"/>
                  </a:cxn>
                  <a:cxn ang="0">
                    <a:pos x="5" y="9"/>
                  </a:cxn>
                  <a:cxn ang="0">
                    <a:pos x="0" y="9"/>
                  </a:cxn>
                  <a:cxn ang="0">
                    <a:pos x="0" y="9"/>
                  </a:cxn>
                  <a:cxn ang="0">
                    <a:pos x="0" y="9"/>
                  </a:cxn>
                  <a:cxn ang="0">
                    <a:pos x="0" y="4"/>
                  </a:cxn>
                  <a:cxn ang="0">
                    <a:pos x="5" y="4"/>
                  </a:cxn>
                  <a:cxn ang="0">
                    <a:pos x="15" y="0"/>
                  </a:cxn>
                  <a:cxn ang="0">
                    <a:pos x="20" y="0"/>
                  </a:cxn>
                  <a:cxn ang="0">
                    <a:pos x="29" y="0"/>
                  </a:cxn>
                  <a:cxn ang="0">
                    <a:pos x="34" y="0"/>
                  </a:cxn>
                  <a:cxn ang="0">
                    <a:pos x="44" y="0"/>
                  </a:cxn>
                  <a:cxn ang="0">
                    <a:pos x="48" y="0"/>
                  </a:cxn>
                  <a:cxn ang="0">
                    <a:pos x="53" y="4"/>
                  </a:cxn>
                  <a:cxn ang="0">
                    <a:pos x="58" y="9"/>
                  </a:cxn>
                  <a:cxn ang="0">
                    <a:pos x="63" y="14"/>
                  </a:cxn>
                  <a:cxn ang="0">
                    <a:pos x="63" y="19"/>
                  </a:cxn>
                  <a:cxn ang="0">
                    <a:pos x="67" y="24"/>
                  </a:cxn>
                  <a:cxn ang="0">
                    <a:pos x="67" y="24"/>
                  </a:cxn>
                  <a:cxn ang="0">
                    <a:pos x="67" y="28"/>
                  </a:cxn>
                  <a:cxn ang="0">
                    <a:pos x="67" y="33"/>
                  </a:cxn>
                  <a:cxn ang="0">
                    <a:pos x="67" y="38"/>
                  </a:cxn>
                  <a:cxn ang="0">
                    <a:pos x="72" y="43"/>
                  </a:cxn>
                  <a:cxn ang="0">
                    <a:pos x="72" y="48"/>
                  </a:cxn>
                  <a:cxn ang="0">
                    <a:pos x="72" y="48"/>
                  </a:cxn>
                  <a:cxn ang="0">
                    <a:pos x="72" y="52"/>
                  </a:cxn>
                  <a:cxn ang="0">
                    <a:pos x="72" y="52"/>
                  </a:cxn>
                  <a:cxn ang="0">
                    <a:pos x="72" y="52"/>
                  </a:cxn>
                  <a:cxn ang="0">
                    <a:pos x="72" y="52"/>
                  </a:cxn>
                  <a:cxn ang="0">
                    <a:pos x="67" y="48"/>
                  </a:cxn>
                  <a:cxn ang="0">
                    <a:pos x="67" y="48"/>
                  </a:cxn>
                </a:cxnLst>
                <a:rect l="0" t="0" r="r" b="b"/>
                <a:pathLst>
                  <a:path w="72" h="52">
                    <a:moveTo>
                      <a:pt x="67" y="48"/>
                    </a:moveTo>
                    <a:lnTo>
                      <a:pt x="63" y="43"/>
                    </a:lnTo>
                    <a:lnTo>
                      <a:pt x="63" y="43"/>
                    </a:lnTo>
                    <a:lnTo>
                      <a:pt x="58" y="38"/>
                    </a:lnTo>
                    <a:lnTo>
                      <a:pt x="53" y="33"/>
                    </a:lnTo>
                    <a:lnTo>
                      <a:pt x="44" y="28"/>
                    </a:lnTo>
                    <a:lnTo>
                      <a:pt x="39" y="19"/>
                    </a:lnTo>
                    <a:lnTo>
                      <a:pt x="29" y="19"/>
                    </a:lnTo>
                    <a:lnTo>
                      <a:pt x="24" y="14"/>
                    </a:lnTo>
                    <a:lnTo>
                      <a:pt x="20" y="14"/>
                    </a:lnTo>
                    <a:lnTo>
                      <a:pt x="10" y="14"/>
                    </a:lnTo>
                    <a:lnTo>
                      <a:pt x="5" y="9"/>
                    </a:lnTo>
                    <a:lnTo>
                      <a:pt x="0" y="9"/>
                    </a:lnTo>
                    <a:lnTo>
                      <a:pt x="0" y="9"/>
                    </a:lnTo>
                    <a:lnTo>
                      <a:pt x="0" y="9"/>
                    </a:lnTo>
                    <a:lnTo>
                      <a:pt x="0" y="4"/>
                    </a:lnTo>
                    <a:lnTo>
                      <a:pt x="5" y="4"/>
                    </a:lnTo>
                    <a:lnTo>
                      <a:pt x="15" y="0"/>
                    </a:lnTo>
                    <a:lnTo>
                      <a:pt x="20" y="0"/>
                    </a:lnTo>
                    <a:lnTo>
                      <a:pt x="29" y="0"/>
                    </a:lnTo>
                    <a:lnTo>
                      <a:pt x="34" y="0"/>
                    </a:lnTo>
                    <a:lnTo>
                      <a:pt x="44" y="0"/>
                    </a:lnTo>
                    <a:lnTo>
                      <a:pt x="48" y="0"/>
                    </a:lnTo>
                    <a:lnTo>
                      <a:pt x="53" y="4"/>
                    </a:lnTo>
                    <a:lnTo>
                      <a:pt x="58" y="9"/>
                    </a:lnTo>
                    <a:lnTo>
                      <a:pt x="63" y="14"/>
                    </a:lnTo>
                    <a:lnTo>
                      <a:pt x="63" y="19"/>
                    </a:lnTo>
                    <a:lnTo>
                      <a:pt x="67" y="24"/>
                    </a:lnTo>
                    <a:lnTo>
                      <a:pt x="67" y="24"/>
                    </a:lnTo>
                    <a:lnTo>
                      <a:pt x="67" y="28"/>
                    </a:lnTo>
                    <a:lnTo>
                      <a:pt x="67" y="33"/>
                    </a:lnTo>
                    <a:lnTo>
                      <a:pt x="67" y="38"/>
                    </a:lnTo>
                    <a:lnTo>
                      <a:pt x="72" y="43"/>
                    </a:lnTo>
                    <a:lnTo>
                      <a:pt x="72" y="48"/>
                    </a:lnTo>
                    <a:lnTo>
                      <a:pt x="72" y="48"/>
                    </a:lnTo>
                    <a:lnTo>
                      <a:pt x="72" y="52"/>
                    </a:lnTo>
                    <a:lnTo>
                      <a:pt x="72" y="52"/>
                    </a:lnTo>
                    <a:lnTo>
                      <a:pt x="72" y="52"/>
                    </a:lnTo>
                    <a:lnTo>
                      <a:pt x="72" y="52"/>
                    </a:lnTo>
                    <a:lnTo>
                      <a:pt x="67" y="48"/>
                    </a:lnTo>
                    <a:lnTo>
                      <a:pt x="67" y="48"/>
                    </a:lnTo>
                    <a:close/>
                  </a:path>
                </a:pathLst>
              </a:custGeom>
              <a:solidFill>
                <a:srgbClr val="6C9DB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50" name="Freeform 426"/>
              <p:cNvSpPr>
                <a:spLocks/>
              </p:cNvSpPr>
              <p:nvPr/>
            </p:nvSpPr>
            <p:spPr bwMode="auto">
              <a:xfrm>
                <a:off x="1278" y="10089"/>
                <a:ext cx="139" cy="96"/>
              </a:xfrm>
              <a:custGeom>
                <a:avLst/>
                <a:gdLst/>
                <a:ahLst/>
                <a:cxnLst>
                  <a:cxn ang="0">
                    <a:pos x="129" y="76"/>
                  </a:cxn>
                  <a:cxn ang="0">
                    <a:pos x="129" y="76"/>
                  </a:cxn>
                  <a:cxn ang="0">
                    <a:pos x="125" y="76"/>
                  </a:cxn>
                  <a:cxn ang="0">
                    <a:pos x="120" y="72"/>
                  </a:cxn>
                  <a:cxn ang="0">
                    <a:pos x="110" y="67"/>
                  </a:cxn>
                  <a:cxn ang="0">
                    <a:pos x="101" y="62"/>
                  </a:cxn>
                  <a:cxn ang="0">
                    <a:pos x="96" y="52"/>
                  </a:cxn>
                  <a:cxn ang="0">
                    <a:pos x="86" y="48"/>
                  </a:cxn>
                  <a:cxn ang="0">
                    <a:pos x="81" y="38"/>
                  </a:cxn>
                  <a:cxn ang="0">
                    <a:pos x="77" y="28"/>
                  </a:cxn>
                  <a:cxn ang="0">
                    <a:pos x="72" y="24"/>
                  </a:cxn>
                  <a:cxn ang="0">
                    <a:pos x="62" y="14"/>
                  </a:cxn>
                  <a:cxn ang="0">
                    <a:pos x="53" y="4"/>
                  </a:cxn>
                  <a:cxn ang="0">
                    <a:pos x="43" y="0"/>
                  </a:cxn>
                  <a:cxn ang="0">
                    <a:pos x="38" y="0"/>
                  </a:cxn>
                  <a:cxn ang="0">
                    <a:pos x="29" y="0"/>
                  </a:cxn>
                  <a:cxn ang="0">
                    <a:pos x="19" y="4"/>
                  </a:cxn>
                  <a:cxn ang="0">
                    <a:pos x="14" y="9"/>
                  </a:cxn>
                  <a:cxn ang="0">
                    <a:pos x="10" y="14"/>
                  </a:cxn>
                  <a:cxn ang="0">
                    <a:pos x="5" y="24"/>
                  </a:cxn>
                  <a:cxn ang="0">
                    <a:pos x="0" y="28"/>
                  </a:cxn>
                  <a:cxn ang="0">
                    <a:pos x="0" y="33"/>
                  </a:cxn>
                  <a:cxn ang="0">
                    <a:pos x="0" y="43"/>
                  </a:cxn>
                  <a:cxn ang="0">
                    <a:pos x="5" y="48"/>
                  </a:cxn>
                  <a:cxn ang="0">
                    <a:pos x="10" y="57"/>
                  </a:cxn>
                  <a:cxn ang="0">
                    <a:pos x="19" y="67"/>
                  </a:cxn>
                  <a:cxn ang="0">
                    <a:pos x="24" y="76"/>
                  </a:cxn>
                  <a:cxn ang="0">
                    <a:pos x="34" y="81"/>
                  </a:cxn>
                  <a:cxn ang="0">
                    <a:pos x="38" y="86"/>
                  </a:cxn>
                  <a:cxn ang="0">
                    <a:pos x="48" y="91"/>
                  </a:cxn>
                  <a:cxn ang="0">
                    <a:pos x="58" y="91"/>
                  </a:cxn>
                  <a:cxn ang="0">
                    <a:pos x="67" y="96"/>
                  </a:cxn>
                  <a:cxn ang="0">
                    <a:pos x="81" y="96"/>
                  </a:cxn>
                  <a:cxn ang="0">
                    <a:pos x="96" y="96"/>
                  </a:cxn>
                  <a:cxn ang="0">
                    <a:pos x="110" y="96"/>
                  </a:cxn>
                  <a:cxn ang="0">
                    <a:pos x="120" y="96"/>
                  </a:cxn>
                  <a:cxn ang="0">
                    <a:pos x="129" y="91"/>
                  </a:cxn>
                  <a:cxn ang="0">
                    <a:pos x="134" y="91"/>
                  </a:cxn>
                  <a:cxn ang="0">
                    <a:pos x="139" y="86"/>
                  </a:cxn>
                  <a:cxn ang="0">
                    <a:pos x="134" y="81"/>
                  </a:cxn>
                  <a:cxn ang="0">
                    <a:pos x="129" y="76"/>
                  </a:cxn>
                </a:cxnLst>
                <a:rect l="0" t="0" r="r" b="b"/>
                <a:pathLst>
                  <a:path w="139" h="96">
                    <a:moveTo>
                      <a:pt x="129" y="76"/>
                    </a:moveTo>
                    <a:lnTo>
                      <a:pt x="129" y="76"/>
                    </a:lnTo>
                    <a:lnTo>
                      <a:pt x="125" y="76"/>
                    </a:lnTo>
                    <a:lnTo>
                      <a:pt x="120" y="72"/>
                    </a:lnTo>
                    <a:lnTo>
                      <a:pt x="110" y="67"/>
                    </a:lnTo>
                    <a:lnTo>
                      <a:pt x="101" y="62"/>
                    </a:lnTo>
                    <a:lnTo>
                      <a:pt x="96" y="52"/>
                    </a:lnTo>
                    <a:lnTo>
                      <a:pt x="86" y="48"/>
                    </a:lnTo>
                    <a:lnTo>
                      <a:pt x="81" y="38"/>
                    </a:lnTo>
                    <a:lnTo>
                      <a:pt x="77" y="28"/>
                    </a:lnTo>
                    <a:lnTo>
                      <a:pt x="72" y="24"/>
                    </a:lnTo>
                    <a:lnTo>
                      <a:pt x="62" y="14"/>
                    </a:lnTo>
                    <a:lnTo>
                      <a:pt x="53" y="4"/>
                    </a:lnTo>
                    <a:lnTo>
                      <a:pt x="43" y="0"/>
                    </a:lnTo>
                    <a:lnTo>
                      <a:pt x="38" y="0"/>
                    </a:lnTo>
                    <a:lnTo>
                      <a:pt x="29" y="0"/>
                    </a:lnTo>
                    <a:lnTo>
                      <a:pt x="19" y="4"/>
                    </a:lnTo>
                    <a:lnTo>
                      <a:pt x="14" y="9"/>
                    </a:lnTo>
                    <a:lnTo>
                      <a:pt x="10" y="14"/>
                    </a:lnTo>
                    <a:lnTo>
                      <a:pt x="5" y="24"/>
                    </a:lnTo>
                    <a:lnTo>
                      <a:pt x="0" y="28"/>
                    </a:lnTo>
                    <a:lnTo>
                      <a:pt x="0" y="33"/>
                    </a:lnTo>
                    <a:lnTo>
                      <a:pt x="0" y="43"/>
                    </a:lnTo>
                    <a:lnTo>
                      <a:pt x="5" y="48"/>
                    </a:lnTo>
                    <a:lnTo>
                      <a:pt x="10" y="57"/>
                    </a:lnTo>
                    <a:lnTo>
                      <a:pt x="19" y="67"/>
                    </a:lnTo>
                    <a:lnTo>
                      <a:pt x="24" y="76"/>
                    </a:lnTo>
                    <a:lnTo>
                      <a:pt x="34" y="81"/>
                    </a:lnTo>
                    <a:lnTo>
                      <a:pt x="38" y="86"/>
                    </a:lnTo>
                    <a:lnTo>
                      <a:pt x="48" y="91"/>
                    </a:lnTo>
                    <a:lnTo>
                      <a:pt x="58" y="91"/>
                    </a:lnTo>
                    <a:lnTo>
                      <a:pt x="67" y="96"/>
                    </a:lnTo>
                    <a:lnTo>
                      <a:pt x="81" y="96"/>
                    </a:lnTo>
                    <a:lnTo>
                      <a:pt x="96" y="96"/>
                    </a:lnTo>
                    <a:lnTo>
                      <a:pt x="110" y="96"/>
                    </a:lnTo>
                    <a:lnTo>
                      <a:pt x="120" y="96"/>
                    </a:lnTo>
                    <a:lnTo>
                      <a:pt x="129" y="91"/>
                    </a:lnTo>
                    <a:lnTo>
                      <a:pt x="134" y="91"/>
                    </a:lnTo>
                    <a:lnTo>
                      <a:pt x="139" y="86"/>
                    </a:lnTo>
                    <a:lnTo>
                      <a:pt x="134" y="81"/>
                    </a:lnTo>
                    <a:lnTo>
                      <a:pt x="129" y="76"/>
                    </a:lnTo>
                    <a:close/>
                  </a:path>
                </a:pathLst>
              </a:custGeom>
              <a:solidFill>
                <a:srgbClr val="B8866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51" name="Freeform 427"/>
              <p:cNvSpPr>
                <a:spLocks/>
              </p:cNvSpPr>
              <p:nvPr/>
            </p:nvSpPr>
            <p:spPr bwMode="auto">
              <a:xfrm>
                <a:off x="1288" y="10098"/>
                <a:ext cx="119" cy="87"/>
              </a:xfrm>
              <a:custGeom>
                <a:avLst/>
                <a:gdLst/>
                <a:ahLst/>
                <a:cxnLst>
                  <a:cxn ang="0">
                    <a:pos x="19" y="5"/>
                  </a:cxn>
                  <a:cxn ang="0">
                    <a:pos x="24" y="0"/>
                  </a:cxn>
                  <a:cxn ang="0">
                    <a:pos x="33" y="0"/>
                  </a:cxn>
                  <a:cxn ang="0">
                    <a:pos x="38" y="5"/>
                  </a:cxn>
                  <a:cxn ang="0">
                    <a:pos x="48" y="10"/>
                  </a:cxn>
                  <a:cxn ang="0">
                    <a:pos x="52" y="15"/>
                  </a:cxn>
                  <a:cxn ang="0">
                    <a:pos x="62" y="19"/>
                  </a:cxn>
                  <a:cxn ang="0">
                    <a:pos x="67" y="29"/>
                  </a:cxn>
                  <a:cxn ang="0">
                    <a:pos x="71" y="34"/>
                  </a:cxn>
                  <a:cxn ang="0">
                    <a:pos x="76" y="43"/>
                  </a:cxn>
                  <a:cxn ang="0">
                    <a:pos x="81" y="48"/>
                  </a:cxn>
                  <a:cxn ang="0">
                    <a:pos x="91" y="53"/>
                  </a:cxn>
                  <a:cxn ang="0">
                    <a:pos x="95" y="58"/>
                  </a:cxn>
                  <a:cxn ang="0">
                    <a:pos x="100" y="63"/>
                  </a:cxn>
                  <a:cxn ang="0">
                    <a:pos x="110" y="67"/>
                  </a:cxn>
                  <a:cxn ang="0">
                    <a:pos x="110" y="67"/>
                  </a:cxn>
                  <a:cxn ang="0">
                    <a:pos x="115" y="72"/>
                  </a:cxn>
                  <a:cxn ang="0">
                    <a:pos x="119" y="72"/>
                  </a:cxn>
                  <a:cxn ang="0">
                    <a:pos x="119" y="77"/>
                  </a:cxn>
                  <a:cxn ang="0">
                    <a:pos x="115" y="82"/>
                  </a:cxn>
                  <a:cxn ang="0">
                    <a:pos x="110" y="82"/>
                  </a:cxn>
                  <a:cxn ang="0">
                    <a:pos x="105" y="82"/>
                  </a:cxn>
                  <a:cxn ang="0">
                    <a:pos x="95" y="87"/>
                  </a:cxn>
                  <a:cxn ang="0">
                    <a:pos x="86" y="87"/>
                  </a:cxn>
                  <a:cxn ang="0">
                    <a:pos x="71" y="87"/>
                  </a:cxn>
                  <a:cxn ang="0">
                    <a:pos x="57" y="82"/>
                  </a:cxn>
                  <a:cxn ang="0">
                    <a:pos x="48" y="82"/>
                  </a:cxn>
                  <a:cxn ang="0">
                    <a:pos x="43" y="82"/>
                  </a:cxn>
                  <a:cxn ang="0">
                    <a:pos x="33" y="77"/>
                  </a:cxn>
                  <a:cxn ang="0">
                    <a:pos x="28" y="72"/>
                  </a:cxn>
                  <a:cxn ang="0">
                    <a:pos x="19" y="67"/>
                  </a:cxn>
                  <a:cxn ang="0">
                    <a:pos x="14" y="63"/>
                  </a:cxn>
                  <a:cxn ang="0">
                    <a:pos x="9" y="53"/>
                  </a:cxn>
                  <a:cxn ang="0">
                    <a:pos x="4" y="43"/>
                  </a:cxn>
                  <a:cxn ang="0">
                    <a:pos x="0" y="39"/>
                  </a:cxn>
                  <a:cxn ang="0">
                    <a:pos x="0" y="34"/>
                  </a:cxn>
                  <a:cxn ang="0">
                    <a:pos x="0" y="24"/>
                  </a:cxn>
                  <a:cxn ang="0">
                    <a:pos x="4" y="19"/>
                  </a:cxn>
                  <a:cxn ang="0">
                    <a:pos x="9" y="15"/>
                  </a:cxn>
                  <a:cxn ang="0">
                    <a:pos x="14" y="10"/>
                  </a:cxn>
                  <a:cxn ang="0">
                    <a:pos x="19" y="5"/>
                  </a:cxn>
                </a:cxnLst>
                <a:rect l="0" t="0" r="r" b="b"/>
                <a:pathLst>
                  <a:path w="119" h="87">
                    <a:moveTo>
                      <a:pt x="19" y="5"/>
                    </a:moveTo>
                    <a:lnTo>
                      <a:pt x="24" y="0"/>
                    </a:lnTo>
                    <a:lnTo>
                      <a:pt x="33" y="0"/>
                    </a:lnTo>
                    <a:lnTo>
                      <a:pt x="38" y="5"/>
                    </a:lnTo>
                    <a:lnTo>
                      <a:pt x="48" y="10"/>
                    </a:lnTo>
                    <a:lnTo>
                      <a:pt x="52" y="15"/>
                    </a:lnTo>
                    <a:lnTo>
                      <a:pt x="62" y="19"/>
                    </a:lnTo>
                    <a:lnTo>
                      <a:pt x="67" y="29"/>
                    </a:lnTo>
                    <a:lnTo>
                      <a:pt x="71" y="34"/>
                    </a:lnTo>
                    <a:lnTo>
                      <a:pt x="76" y="43"/>
                    </a:lnTo>
                    <a:lnTo>
                      <a:pt x="81" y="48"/>
                    </a:lnTo>
                    <a:lnTo>
                      <a:pt x="91" y="53"/>
                    </a:lnTo>
                    <a:lnTo>
                      <a:pt x="95" y="58"/>
                    </a:lnTo>
                    <a:lnTo>
                      <a:pt x="100" y="63"/>
                    </a:lnTo>
                    <a:lnTo>
                      <a:pt x="110" y="67"/>
                    </a:lnTo>
                    <a:lnTo>
                      <a:pt x="110" y="67"/>
                    </a:lnTo>
                    <a:lnTo>
                      <a:pt x="115" y="72"/>
                    </a:lnTo>
                    <a:lnTo>
                      <a:pt x="119" y="72"/>
                    </a:lnTo>
                    <a:lnTo>
                      <a:pt x="119" y="77"/>
                    </a:lnTo>
                    <a:lnTo>
                      <a:pt x="115" y="82"/>
                    </a:lnTo>
                    <a:lnTo>
                      <a:pt x="110" y="82"/>
                    </a:lnTo>
                    <a:lnTo>
                      <a:pt x="105" y="82"/>
                    </a:lnTo>
                    <a:lnTo>
                      <a:pt x="95" y="87"/>
                    </a:lnTo>
                    <a:lnTo>
                      <a:pt x="86" y="87"/>
                    </a:lnTo>
                    <a:lnTo>
                      <a:pt x="71" y="87"/>
                    </a:lnTo>
                    <a:lnTo>
                      <a:pt x="57" y="82"/>
                    </a:lnTo>
                    <a:lnTo>
                      <a:pt x="48" y="82"/>
                    </a:lnTo>
                    <a:lnTo>
                      <a:pt x="43" y="82"/>
                    </a:lnTo>
                    <a:lnTo>
                      <a:pt x="33" y="77"/>
                    </a:lnTo>
                    <a:lnTo>
                      <a:pt x="28" y="72"/>
                    </a:lnTo>
                    <a:lnTo>
                      <a:pt x="19" y="67"/>
                    </a:lnTo>
                    <a:lnTo>
                      <a:pt x="14" y="63"/>
                    </a:lnTo>
                    <a:lnTo>
                      <a:pt x="9" y="53"/>
                    </a:lnTo>
                    <a:lnTo>
                      <a:pt x="4" y="43"/>
                    </a:lnTo>
                    <a:lnTo>
                      <a:pt x="0" y="39"/>
                    </a:lnTo>
                    <a:lnTo>
                      <a:pt x="0" y="34"/>
                    </a:lnTo>
                    <a:lnTo>
                      <a:pt x="0" y="24"/>
                    </a:lnTo>
                    <a:lnTo>
                      <a:pt x="4" y="19"/>
                    </a:lnTo>
                    <a:lnTo>
                      <a:pt x="9" y="15"/>
                    </a:lnTo>
                    <a:lnTo>
                      <a:pt x="14" y="10"/>
                    </a:lnTo>
                    <a:lnTo>
                      <a:pt x="19" y="5"/>
                    </a:lnTo>
                    <a:close/>
                  </a:path>
                </a:pathLst>
              </a:custGeom>
              <a:solidFill>
                <a:srgbClr val="B3836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52" name="Freeform 428"/>
              <p:cNvSpPr>
                <a:spLocks/>
              </p:cNvSpPr>
              <p:nvPr/>
            </p:nvSpPr>
            <p:spPr bwMode="auto">
              <a:xfrm>
                <a:off x="1297" y="10108"/>
                <a:ext cx="101" cy="72"/>
              </a:xfrm>
              <a:custGeom>
                <a:avLst/>
                <a:gdLst/>
                <a:ahLst/>
                <a:cxnLst>
                  <a:cxn ang="0">
                    <a:pos x="15" y="5"/>
                  </a:cxn>
                  <a:cxn ang="0">
                    <a:pos x="19" y="0"/>
                  </a:cxn>
                  <a:cxn ang="0">
                    <a:pos x="24" y="0"/>
                  </a:cxn>
                  <a:cxn ang="0">
                    <a:pos x="34" y="5"/>
                  </a:cxn>
                  <a:cxn ang="0">
                    <a:pos x="39" y="9"/>
                  </a:cxn>
                  <a:cxn ang="0">
                    <a:pos x="48" y="14"/>
                  </a:cxn>
                  <a:cxn ang="0">
                    <a:pos x="53" y="19"/>
                  </a:cxn>
                  <a:cxn ang="0">
                    <a:pos x="58" y="24"/>
                  </a:cxn>
                  <a:cxn ang="0">
                    <a:pos x="62" y="33"/>
                  </a:cxn>
                  <a:cxn ang="0">
                    <a:pos x="62" y="38"/>
                  </a:cxn>
                  <a:cxn ang="0">
                    <a:pos x="67" y="43"/>
                  </a:cxn>
                  <a:cxn ang="0">
                    <a:pos x="77" y="48"/>
                  </a:cxn>
                  <a:cxn ang="0">
                    <a:pos x="82" y="53"/>
                  </a:cxn>
                  <a:cxn ang="0">
                    <a:pos x="86" y="57"/>
                  </a:cxn>
                  <a:cxn ang="0">
                    <a:pos x="91" y="57"/>
                  </a:cxn>
                  <a:cxn ang="0">
                    <a:pos x="96" y="62"/>
                  </a:cxn>
                  <a:cxn ang="0">
                    <a:pos x="96" y="62"/>
                  </a:cxn>
                  <a:cxn ang="0">
                    <a:pos x="101" y="62"/>
                  </a:cxn>
                  <a:cxn ang="0">
                    <a:pos x="101" y="67"/>
                  </a:cxn>
                  <a:cxn ang="0">
                    <a:pos x="101" y="67"/>
                  </a:cxn>
                  <a:cxn ang="0">
                    <a:pos x="96" y="72"/>
                  </a:cxn>
                  <a:cxn ang="0">
                    <a:pos x="91" y="72"/>
                  </a:cxn>
                  <a:cxn ang="0">
                    <a:pos x="82" y="72"/>
                  </a:cxn>
                  <a:cxn ang="0">
                    <a:pos x="72" y="72"/>
                  </a:cxn>
                  <a:cxn ang="0">
                    <a:pos x="62" y="72"/>
                  </a:cxn>
                  <a:cxn ang="0">
                    <a:pos x="53" y="72"/>
                  </a:cxn>
                  <a:cxn ang="0">
                    <a:pos x="43" y="72"/>
                  </a:cxn>
                  <a:cxn ang="0">
                    <a:pos x="34" y="67"/>
                  </a:cxn>
                  <a:cxn ang="0">
                    <a:pos x="29" y="67"/>
                  </a:cxn>
                  <a:cxn ang="0">
                    <a:pos x="24" y="62"/>
                  </a:cxn>
                  <a:cxn ang="0">
                    <a:pos x="19" y="57"/>
                  </a:cxn>
                  <a:cxn ang="0">
                    <a:pos x="15" y="53"/>
                  </a:cxn>
                  <a:cxn ang="0">
                    <a:pos x="5" y="48"/>
                  </a:cxn>
                  <a:cxn ang="0">
                    <a:pos x="0" y="38"/>
                  </a:cxn>
                  <a:cxn ang="0">
                    <a:pos x="0" y="33"/>
                  </a:cxn>
                  <a:cxn ang="0">
                    <a:pos x="0" y="29"/>
                  </a:cxn>
                  <a:cxn ang="0">
                    <a:pos x="0" y="24"/>
                  </a:cxn>
                  <a:cxn ang="0">
                    <a:pos x="5" y="19"/>
                  </a:cxn>
                  <a:cxn ang="0">
                    <a:pos x="5" y="14"/>
                  </a:cxn>
                  <a:cxn ang="0">
                    <a:pos x="10" y="9"/>
                  </a:cxn>
                  <a:cxn ang="0">
                    <a:pos x="15" y="5"/>
                  </a:cxn>
                </a:cxnLst>
                <a:rect l="0" t="0" r="r" b="b"/>
                <a:pathLst>
                  <a:path w="101" h="72">
                    <a:moveTo>
                      <a:pt x="15" y="5"/>
                    </a:moveTo>
                    <a:lnTo>
                      <a:pt x="19" y="0"/>
                    </a:lnTo>
                    <a:lnTo>
                      <a:pt x="24" y="0"/>
                    </a:lnTo>
                    <a:lnTo>
                      <a:pt x="34" y="5"/>
                    </a:lnTo>
                    <a:lnTo>
                      <a:pt x="39" y="9"/>
                    </a:lnTo>
                    <a:lnTo>
                      <a:pt x="48" y="14"/>
                    </a:lnTo>
                    <a:lnTo>
                      <a:pt x="53" y="19"/>
                    </a:lnTo>
                    <a:lnTo>
                      <a:pt x="58" y="24"/>
                    </a:lnTo>
                    <a:lnTo>
                      <a:pt x="62" y="33"/>
                    </a:lnTo>
                    <a:lnTo>
                      <a:pt x="62" y="38"/>
                    </a:lnTo>
                    <a:lnTo>
                      <a:pt x="67" y="43"/>
                    </a:lnTo>
                    <a:lnTo>
                      <a:pt x="77" y="48"/>
                    </a:lnTo>
                    <a:lnTo>
                      <a:pt x="82" y="53"/>
                    </a:lnTo>
                    <a:lnTo>
                      <a:pt x="86" y="57"/>
                    </a:lnTo>
                    <a:lnTo>
                      <a:pt x="91" y="57"/>
                    </a:lnTo>
                    <a:lnTo>
                      <a:pt x="96" y="62"/>
                    </a:lnTo>
                    <a:lnTo>
                      <a:pt x="96" y="62"/>
                    </a:lnTo>
                    <a:lnTo>
                      <a:pt x="101" y="62"/>
                    </a:lnTo>
                    <a:lnTo>
                      <a:pt x="101" y="67"/>
                    </a:lnTo>
                    <a:lnTo>
                      <a:pt x="101" y="67"/>
                    </a:lnTo>
                    <a:lnTo>
                      <a:pt x="96" y="72"/>
                    </a:lnTo>
                    <a:lnTo>
                      <a:pt x="91" y="72"/>
                    </a:lnTo>
                    <a:lnTo>
                      <a:pt x="82" y="72"/>
                    </a:lnTo>
                    <a:lnTo>
                      <a:pt x="72" y="72"/>
                    </a:lnTo>
                    <a:lnTo>
                      <a:pt x="62" y="72"/>
                    </a:lnTo>
                    <a:lnTo>
                      <a:pt x="53" y="72"/>
                    </a:lnTo>
                    <a:lnTo>
                      <a:pt x="43" y="72"/>
                    </a:lnTo>
                    <a:lnTo>
                      <a:pt x="34" y="67"/>
                    </a:lnTo>
                    <a:lnTo>
                      <a:pt x="29" y="67"/>
                    </a:lnTo>
                    <a:lnTo>
                      <a:pt x="24" y="62"/>
                    </a:lnTo>
                    <a:lnTo>
                      <a:pt x="19" y="57"/>
                    </a:lnTo>
                    <a:lnTo>
                      <a:pt x="15" y="53"/>
                    </a:lnTo>
                    <a:lnTo>
                      <a:pt x="5" y="48"/>
                    </a:lnTo>
                    <a:lnTo>
                      <a:pt x="0" y="38"/>
                    </a:lnTo>
                    <a:lnTo>
                      <a:pt x="0" y="33"/>
                    </a:lnTo>
                    <a:lnTo>
                      <a:pt x="0" y="29"/>
                    </a:lnTo>
                    <a:lnTo>
                      <a:pt x="0" y="24"/>
                    </a:lnTo>
                    <a:lnTo>
                      <a:pt x="5" y="19"/>
                    </a:lnTo>
                    <a:lnTo>
                      <a:pt x="5" y="14"/>
                    </a:lnTo>
                    <a:lnTo>
                      <a:pt x="10" y="9"/>
                    </a:lnTo>
                    <a:lnTo>
                      <a:pt x="15" y="5"/>
                    </a:lnTo>
                    <a:close/>
                  </a:path>
                </a:pathLst>
              </a:custGeom>
              <a:solidFill>
                <a:srgbClr val="AF7F6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53" name="Freeform 429"/>
              <p:cNvSpPr>
                <a:spLocks/>
              </p:cNvSpPr>
              <p:nvPr/>
            </p:nvSpPr>
            <p:spPr bwMode="auto">
              <a:xfrm>
                <a:off x="1307" y="10122"/>
                <a:ext cx="81" cy="58"/>
              </a:xfrm>
              <a:custGeom>
                <a:avLst/>
                <a:gdLst/>
                <a:ahLst/>
                <a:cxnLst>
                  <a:cxn ang="0">
                    <a:pos x="9" y="0"/>
                  </a:cxn>
                  <a:cxn ang="0">
                    <a:pos x="14" y="0"/>
                  </a:cxn>
                  <a:cxn ang="0">
                    <a:pos x="19" y="0"/>
                  </a:cxn>
                  <a:cxn ang="0">
                    <a:pos x="29" y="0"/>
                  </a:cxn>
                  <a:cxn ang="0">
                    <a:pos x="33" y="5"/>
                  </a:cxn>
                  <a:cxn ang="0">
                    <a:pos x="38" y="10"/>
                  </a:cxn>
                  <a:cxn ang="0">
                    <a:pos x="43" y="15"/>
                  </a:cxn>
                  <a:cxn ang="0">
                    <a:pos x="48" y="19"/>
                  </a:cxn>
                  <a:cxn ang="0">
                    <a:pos x="48" y="24"/>
                  </a:cxn>
                  <a:cxn ang="0">
                    <a:pos x="52" y="29"/>
                  </a:cxn>
                  <a:cxn ang="0">
                    <a:pos x="57" y="34"/>
                  </a:cxn>
                  <a:cxn ang="0">
                    <a:pos x="62" y="39"/>
                  </a:cxn>
                  <a:cxn ang="0">
                    <a:pos x="67" y="39"/>
                  </a:cxn>
                  <a:cxn ang="0">
                    <a:pos x="72" y="43"/>
                  </a:cxn>
                  <a:cxn ang="0">
                    <a:pos x="76" y="43"/>
                  </a:cxn>
                  <a:cxn ang="0">
                    <a:pos x="76" y="48"/>
                  </a:cxn>
                  <a:cxn ang="0">
                    <a:pos x="76" y="48"/>
                  </a:cxn>
                  <a:cxn ang="0">
                    <a:pos x="81" y="48"/>
                  </a:cxn>
                  <a:cxn ang="0">
                    <a:pos x="81" y="53"/>
                  </a:cxn>
                  <a:cxn ang="0">
                    <a:pos x="81" y="53"/>
                  </a:cxn>
                  <a:cxn ang="0">
                    <a:pos x="76" y="58"/>
                  </a:cxn>
                  <a:cxn ang="0">
                    <a:pos x="72" y="58"/>
                  </a:cxn>
                  <a:cxn ang="0">
                    <a:pos x="67" y="58"/>
                  </a:cxn>
                  <a:cxn ang="0">
                    <a:pos x="57" y="58"/>
                  </a:cxn>
                  <a:cxn ang="0">
                    <a:pos x="48" y="58"/>
                  </a:cxn>
                  <a:cxn ang="0">
                    <a:pos x="43" y="58"/>
                  </a:cxn>
                  <a:cxn ang="0">
                    <a:pos x="33" y="58"/>
                  </a:cxn>
                  <a:cxn ang="0">
                    <a:pos x="29" y="53"/>
                  </a:cxn>
                  <a:cxn ang="0">
                    <a:pos x="24" y="53"/>
                  </a:cxn>
                  <a:cxn ang="0">
                    <a:pos x="19" y="48"/>
                  </a:cxn>
                  <a:cxn ang="0">
                    <a:pos x="14" y="43"/>
                  </a:cxn>
                  <a:cxn ang="0">
                    <a:pos x="9" y="39"/>
                  </a:cxn>
                  <a:cxn ang="0">
                    <a:pos x="5" y="34"/>
                  </a:cxn>
                  <a:cxn ang="0">
                    <a:pos x="0" y="29"/>
                  </a:cxn>
                  <a:cxn ang="0">
                    <a:pos x="0" y="24"/>
                  </a:cxn>
                  <a:cxn ang="0">
                    <a:pos x="0" y="19"/>
                  </a:cxn>
                  <a:cxn ang="0">
                    <a:pos x="0" y="15"/>
                  </a:cxn>
                  <a:cxn ang="0">
                    <a:pos x="0" y="15"/>
                  </a:cxn>
                  <a:cxn ang="0">
                    <a:pos x="5" y="10"/>
                  </a:cxn>
                  <a:cxn ang="0">
                    <a:pos x="9" y="5"/>
                  </a:cxn>
                  <a:cxn ang="0">
                    <a:pos x="9" y="0"/>
                  </a:cxn>
                </a:cxnLst>
                <a:rect l="0" t="0" r="r" b="b"/>
                <a:pathLst>
                  <a:path w="81" h="58">
                    <a:moveTo>
                      <a:pt x="9" y="0"/>
                    </a:moveTo>
                    <a:lnTo>
                      <a:pt x="14" y="0"/>
                    </a:lnTo>
                    <a:lnTo>
                      <a:pt x="19" y="0"/>
                    </a:lnTo>
                    <a:lnTo>
                      <a:pt x="29" y="0"/>
                    </a:lnTo>
                    <a:lnTo>
                      <a:pt x="33" y="5"/>
                    </a:lnTo>
                    <a:lnTo>
                      <a:pt x="38" y="10"/>
                    </a:lnTo>
                    <a:lnTo>
                      <a:pt x="43" y="15"/>
                    </a:lnTo>
                    <a:lnTo>
                      <a:pt x="48" y="19"/>
                    </a:lnTo>
                    <a:lnTo>
                      <a:pt x="48" y="24"/>
                    </a:lnTo>
                    <a:lnTo>
                      <a:pt x="52" y="29"/>
                    </a:lnTo>
                    <a:lnTo>
                      <a:pt x="57" y="34"/>
                    </a:lnTo>
                    <a:lnTo>
                      <a:pt x="62" y="39"/>
                    </a:lnTo>
                    <a:lnTo>
                      <a:pt x="67" y="39"/>
                    </a:lnTo>
                    <a:lnTo>
                      <a:pt x="72" y="43"/>
                    </a:lnTo>
                    <a:lnTo>
                      <a:pt x="76" y="43"/>
                    </a:lnTo>
                    <a:lnTo>
                      <a:pt x="76" y="48"/>
                    </a:lnTo>
                    <a:lnTo>
                      <a:pt x="76" y="48"/>
                    </a:lnTo>
                    <a:lnTo>
                      <a:pt x="81" y="48"/>
                    </a:lnTo>
                    <a:lnTo>
                      <a:pt x="81" y="53"/>
                    </a:lnTo>
                    <a:lnTo>
                      <a:pt x="81" y="53"/>
                    </a:lnTo>
                    <a:lnTo>
                      <a:pt x="76" y="58"/>
                    </a:lnTo>
                    <a:lnTo>
                      <a:pt x="72" y="58"/>
                    </a:lnTo>
                    <a:lnTo>
                      <a:pt x="67" y="58"/>
                    </a:lnTo>
                    <a:lnTo>
                      <a:pt x="57" y="58"/>
                    </a:lnTo>
                    <a:lnTo>
                      <a:pt x="48" y="58"/>
                    </a:lnTo>
                    <a:lnTo>
                      <a:pt x="43" y="58"/>
                    </a:lnTo>
                    <a:lnTo>
                      <a:pt x="33" y="58"/>
                    </a:lnTo>
                    <a:lnTo>
                      <a:pt x="29" y="53"/>
                    </a:lnTo>
                    <a:lnTo>
                      <a:pt x="24" y="53"/>
                    </a:lnTo>
                    <a:lnTo>
                      <a:pt x="19" y="48"/>
                    </a:lnTo>
                    <a:lnTo>
                      <a:pt x="14" y="43"/>
                    </a:lnTo>
                    <a:lnTo>
                      <a:pt x="9" y="39"/>
                    </a:lnTo>
                    <a:lnTo>
                      <a:pt x="5" y="34"/>
                    </a:lnTo>
                    <a:lnTo>
                      <a:pt x="0" y="29"/>
                    </a:lnTo>
                    <a:lnTo>
                      <a:pt x="0" y="24"/>
                    </a:lnTo>
                    <a:lnTo>
                      <a:pt x="0" y="19"/>
                    </a:lnTo>
                    <a:lnTo>
                      <a:pt x="0" y="15"/>
                    </a:lnTo>
                    <a:lnTo>
                      <a:pt x="0" y="15"/>
                    </a:lnTo>
                    <a:lnTo>
                      <a:pt x="5" y="10"/>
                    </a:lnTo>
                    <a:lnTo>
                      <a:pt x="9" y="5"/>
                    </a:lnTo>
                    <a:lnTo>
                      <a:pt x="9" y="0"/>
                    </a:lnTo>
                    <a:close/>
                  </a:path>
                </a:pathLst>
              </a:custGeom>
              <a:solidFill>
                <a:srgbClr val="AA7C6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54" name="Freeform 430"/>
              <p:cNvSpPr>
                <a:spLocks/>
              </p:cNvSpPr>
              <p:nvPr/>
            </p:nvSpPr>
            <p:spPr bwMode="auto">
              <a:xfrm>
                <a:off x="1316" y="10132"/>
                <a:ext cx="67" cy="48"/>
              </a:xfrm>
              <a:custGeom>
                <a:avLst/>
                <a:gdLst/>
                <a:ahLst/>
                <a:cxnLst>
                  <a:cxn ang="0">
                    <a:pos x="63" y="38"/>
                  </a:cxn>
                  <a:cxn ang="0">
                    <a:pos x="63" y="38"/>
                  </a:cxn>
                  <a:cxn ang="0">
                    <a:pos x="58" y="38"/>
                  </a:cxn>
                  <a:cxn ang="0">
                    <a:pos x="58" y="33"/>
                  </a:cxn>
                  <a:cxn ang="0">
                    <a:pos x="53" y="33"/>
                  </a:cxn>
                  <a:cxn ang="0">
                    <a:pos x="48" y="29"/>
                  </a:cxn>
                  <a:cxn ang="0">
                    <a:pos x="43" y="24"/>
                  </a:cxn>
                  <a:cxn ang="0">
                    <a:pos x="43" y="24"/>
                  </a:cxn>
                  <a:cxn ang="0">
                    <a:pos x="39" y="19"/>
                  </a:cxn>
                  <a:cxn ang="0">
                    <a:pos x="39" y="14"/>
                  </a:cxn>
                  <a:cxn ang="0">
                    <a:pos x="34" y="9"/>
                  </a:cxn>
                  <a:cxn ang="0">
                    <a:pos x="29" y="5"/>
                  </a:cxn>
                  <a:cxn ang="0">
                    <a:pos x="24" y="5"/>
                  </a:cxn>
                  <a:cxn ang="0">
                    <a:pos x="20" y="0"/>
                  </a:cxn>
                  <a:cxn ang="0">
                    <a:pos x="15" y="0"/>
                  </a:cxn>
                  <a:cxn ang="0">
                    <a:pos x="10" y="0"/>
                  </a:cxn>
                  <a:cxn ang="0">
                    <a:pos x="10" y="0"/>
                  </a:cxn>
                  <a:cxn ang="0">
                    <a:pos x="5" y="5"/>
                  </a:cxn>
                  <a:cxn ang="0">
                    <a:pos x="5" y="9"/>
                  </a:cxn>
                  <a:cxn ang="0">
                    <a:pos x="0" y="9"/>
                  </a:cxn>
                  <a:cxn ang="0">
                    <a:pos x="0" y="14"/>
                  </a:cxn>
                  <a:cxn ang="0">
                    <a:pos x="0" y="19"/>
                  </a:cxn>
                  <a:cxn ang="0">
                    <a:pos x="0" y="19"/>
                  </a:cxn>
                  <a:cxn ang="0">
                    <a:pos x="0" y="24"/>
                  </a:cxn>
                  <a:cxn ang="0">
                    <a:pos x="5" y="29"/>
                  </a:cxn>
                  <a:cxn ang="0">
                    <a:pos x="5" y="33"/>
                  </a:cxn>
                  <a:cxn ang="0">
                    <a:pos x="10" y="38"/>
                  </a:cxn>
                  <a:cxn ang="0">
                    <a:pos x="15" y="38"/>
                  </a:cxn>
                  <a:cxn ang="0">
                    <a:pos x="20" y="43"/>
                  </a:cxn>
                  <a:cxn ang="0">
                    <a:pos x="20" y="43"/>
                  </a:cxn>
                  <a:cxn ang="0">
                    <a:pos x="24" y="43"/>
                  </a:cxn>
                  <a:cxn ang="0">
                    <a:pos x="34" y="48"/>
                  </a:cxn>
                  <a:cxn ang="0">
                    <a:pos x="39" y="48"/>
                  </a:cxn>
                  <a:cxn ang="0">
                    <a:pos x="43" y="48"/>
                  </a:cxn>
                  <a:cxn ang="0">
                    <a:pos x="53" y="48"/>
                  </a:cxn>
                  <a:cxn ang="0">
                    <a:pos x="58" y="48"/>
                  </a:cxn>
                  <a:cxn ang="0">
                    <a:pos x="63" y="43"/>
                  </a:cxn>
                  <a:cxn ang="0">
                    <a:pos x="63" y="43"/>
                  </a:cxn>
                  <a:cxn ang="0">
                    <a:pos x="67" y="43"/>
                  </a:cxn>
                  <a:cxn ang="0">
                    <a:pos x="63" y="38"/>
                  </a:cxn>
                  <a:cxn ang="0">
                    <a:pos x="63" y="38"/>
                  </a:cxn>
                </a:cxnLst>
                <a:rect l="0" t="0" r="r" b="b"/>
                <a:pathLst>
                  <a:path w="67" h="48">
                    <a:moveTo>
                      <a:pt x="63" y="38"/>
                    </a:moveTo>
                    <a:lnTo>
                      <a:pt x="63" y="38"/>
                    </a:lnTo>
                    <a:lnTo>
                      <a:pt x="58" y="38"/>
                    </a:lnTo>
                    <a:lnTo>
                      <a:pt x="58" y="33"/>
                    </a:lnTo>
                    <a:lnTo>
                      <a:pt x="53" y="33"/>
                    </a:lnTo>
                    <a:lnTo>
                      <a:pt x="48" y="29"/>
                    </a:lnTo>
                    <a:lnTo>
                      <a:pt x="43" y="24"/>
                    </a:lnTo>
                    <a:lnTo>
                      <a:pt x="43" y="24"/>
                    </a:lnTo>
                    <a:lnTo>
                      <a:pt x="39" y="19"/>
                    </a:lnTo>
                    <a:lnTo>
                      <a:pt x="39" y="14"/>
                    </a:lnTo>
                    <a:lnTo>
                      <a:pt x="34" y="9"/>
                    </a:lnTo>
                    <a:lnTo>
                      <a:pt x="29" y="5"/>
                    </a:lnTo>
                    <a:lnTo>
                      <a:pt x="24" y="5"/>
                    </a:lnTo>
                    <a:lnTo>
                      <a:pt x="20" y="0"/>
                    </a:lnTo>
                    <a:lnTo>
                      <a:pt x="15" y="0"/>
                    </a:lnTo>
                    <a:lnTo>
                      <a:pt x="10" y="0"/>
                    </a:lnTo>
                    <a:lnTo>
                      <a:pt x="10" y="0"/>
                    </a:lnTo>
                    <a:lnTo>
                      <a:pt x="5" y="5"/>
                    </a:lnTo>
                    <a:lnTo>
                      <a:pt x="5" y="9"/>
                    </a:lnTo>
                    <a:lnTo>
                      <a:pt x="0" y="9"/>
                    </a:lnTo>
                    <a:lnTo>
                      <a:pt x="0" y="14"/>
                    </a:lnTo>
                    <a:lnTo>
                      <a:pt x="0" y="19"/>
                    </a:lnTo>
                    <a:lnTo>
                      <a:pt x="0" y="19"/>
                    </a:lnTo>
                    <a:lnTo>
                      <a:pt x="0" y="24"/>
                    </a:lnTo>
                    <a:lnTo>
                      <a:pt x="5" y="29"/>
                    </a:lnTo>
                    <a:lnTo>
                      <a:pt x="5" y="33"/>
                    </a:lnTo>
                    <a:lnTo>
                      <a:pt x="10" y="38"/>
                    </a:lnTo>
                    <a:lnTo>
                      <a:pt x="15" y="38"/>
                    </a:lnTo>
                    <a:lnTo>
                      <a:pt x="20" y="43"/>
                    </a:lnTo>
                    <a:lnTo>
                      <a:pt x="20" y="43"/>
                    </a:lnTo>
                    <a:lnTo>
                      <a:pt x="24" y="43"/>
                    </a:lnTo>
                    <a:lnTo>
                      <a:pt x="34" y="48"/>
                    </a:lnTo>
                    <a:lnTo>
                      <a:pt x="39" y="48"/>
                    </a:lnTo>
                    <a:lnTo>
                      <a:pt x="43" y="48"/>
                    </a:lnTo>
                    <a:lnTo>
                      <a:pt x="53" y="48"/>
                    </a:lnTo>
                    <a:lnTo>
                      <a:pt x="58" y="48"/>
                    </a:lnTo>
                    <a:lnTo>
                      <a:pt x="63" y="43"/>
                    </a:lnTo>
                    <a:lnTo>
                      <a:pt x="63" y="43"/>
                    </a:lnTo>
                    <a:lnTo>
                      <a:pt x="67" y="43"/>
                    </a:lnTo>
                    <a:lnTo>
                      <a:pt x="63" y="38"/>
                    </a:lnTo>
                    <a:lnTo>
                      <a:pt x="63" y="38"/>
                    </a:lnTo>
                    <a:close/>
                  </a:path>
                </a:pathLst>
              </a:custGeom>
              <a:solidFill>
                <a:srgbClr val="A67A6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55" name="Freeform 431"/>
              <p:cNvSpPr>
                <a:spLocks/>
              </p:cNvSpPr>
              <p:nvPr/>
            </p:nvSpPr>
            <p:spPr bwMode="auto">
              <a:xfrm>
                <a:off x="1081" y="10127"/>
                <a:ext cx="514" cy="173"/>
              </a:xfrm>
              <a:custGeom>
                <a:avLst/>
                <a:gdLst/>
                <a:ahLst/>
                <a:cxnLst>
                  <a:cxn ang="0">
                    <a:pos x="5" y="72"/>
                  </a:cxn>
                  <a:cxn ang="0">
                    <a:pos x="39" y="82"/>
                  </a:cxn>
                  <a:cxn ang="0">
                    <a:pos x="91" y="96"/>
                  </a:cxn>
                  <a:cxn ang="0">
                    <a:pos x="144" y="115"/>
                  </a:cxn>
                  <a:cxn ang="0">
                    <a:pos x="187" y="134"/>
                  </a:cxn>
                  <a:cxn ang="0">
                    <a:pos x="250" y="144"/>
                  </a:cxn>
                  <a:cxn ang="0">
                    <a:pos x="317" y="149"/>
                  </a:cxn>
                  <a:cxn ang="0">
                    <a:pos x="365" y="153"/>
                  </a:cxn>
                  <a:cxn ang="0">
                    <a:pos x="389" y="153"/>
                  </a:cxn>
                  <a:cxn ang="0">
                    <a:pos x="422" y="144"/>
                  </a:cxn>
                  <a:cxn ang="0">
                    <a:pos x="461" y="125"/>
                  </a:cxn>
                  <a:cxn ang="0">
                    <a:pos x="490" y="106"/>
                  </a:cxn>
                  <a:cxn ang="0">
                    <a:pos x="494" y="91"/>
                  </a:cxn>
                  <a:cxn ang="0">
                    <a:pos x="480" y="67"/>
                  </a:cxn>
                  <a:cxn ang="0">
                    <a:pos x="461" y="38"/>
                  </a:cxn>
                  <a:cxn ang="0">
                    <a:pos x="442" y="10"/>
                  </a:cxn>
                  <a:cxn ang="0">
                    <a:pos x="432" y="5"/>
                  </a:cxn>
                  <a:cxn ang="0">
                    <a:pos x="432" y="0"/>
                  </a:cxn>
                  <a:cxn ang="0">
                    <a:pos x="437" y="0"/>
                  </a:cxn>
                  <a:cxn ang="0">
                    <a:pos x="446" y="0"/>
                  </a:cxn>
                  <a:cxn ang="0">
                    <a:pos x="456" y="5"/>
                  </a:cxn>
                  <a:cxn ang="0">
                    <a:pos x="475" y="29"/>
                  </a:cxn>
                  <a:cxn ang="0">
                    <a:pos x="499" y="62"/>
                  </a:cxn>
                  <a:cxn ang="0">
                    <a:pos x="514" y="91"/>
                  </a:cxn>
                  <a:cxn ang="0">
                    <a:pos x="504" y="110"/>
                  </a:cxn>
                  <a:cxn ang="0">
                    <a:pos x="480" y="129"/>
                  </a:cxn>
                  <a:cxn ang="0">
                    <a:pos x="446" y="149"/>
                  </a:cxn>
                  <a:cxn ang="0">
                    <a:pos x="408" y="163"/>
                  </a:cxn>
                  <a:cxn ang="0">
                    <a:pos x="365" y="173"/>
                  </a:cxn>
                  <a:cxn ang="0">
                    <a:pos x="307" y="168"/>
                  </a:cxn>
                  <a:cxn ang="0">
                    <a:pos x="245" y="158"/>
                  </a:cxn>
                  <a:cxn ang="0">
                    <a:pos x="192" y="149"/>
                  </a:cxn>
                  <a:cxn ang="0">
                    <a:pos x="168" y="144"/>
                  </a:cxn>
                  <a:cxn ang="0">
                    <a:pos x="149" y="134"/>
                  </a:cxn>
                  <a:cxn ang="0">
                    <a:pos x="135" y="129"/>
                  </a:cxn>
                  <a:cxn ang="0">
                    <a:pos x="120" y="120"/>
                  </a:cxn>
                  <a:cxn ang="0">
                    <a:pos x="96" y="106"/>
                  </a:cxn>
                  <a:cxn ang="0">
                    <a:pos x="63" y="91"/>
                  </a:cxn>
                  <a:cxn ang="0">
                    <a:pos x="29" y="82"/>
                  </a:cxn>
                  <a:cxn ang="0">
                    <a:pos x="5" y="72"/>
                  </a:cxn>
                </a:cxnLst>
                <a:rect l="0" t="0" r="r" b="b"/>
                <a:pathLst>
                  <a:path w="514" h="173">
                    <a:moveTo>
                      <a:pt x="0" y="72"/>
                    </a:moveTo>
                    <a:lnTo>
                      <a:pt x="5" y="72"/>
                    </a:lnTo>
                    <a:lnTo>
                      <a:pt x="19" y="77"/>
                    </a:lnTo>
                    <a:lnTo>
                      <a:pt x="39" y="82"/>
                    </a:lnTo>
                    <a:lnTo>
                      <a:pt x="63" y="91"/>
                    </a:lnTo>
                    <a:lnTo>
                      <a:pt x="91" y="96"/>
                    </a:lnTo>
                    <a:lnTo>
                      <a:pt x="120" y="106"/>
                    </a:lnTo>
                    <a:lnTo>
                      <a:pt x="144" y="115"/>
                    </a:lnTo>
                    <a:lnTo>
                      <a:pt x="163" y="125"/>
                    </a:lnTo>
                    <a:lnTo>
                      <a:pt x="187" y="134"/>
                    </a:lnTo>
                    <a:lnTo>
                      <a:pt x="216" y="139"/>
                    </a:lnTo>
                    <a:lnTo>
                      <a:pt x="250" y="144"/>
                    </a:lnTo>
                    <a:lnTo>
                      <a:pt x="283" y="149"/>
                    </a:lnTo>
                    <a:lnTo>
                      <a:pt x="317" y="149"/>
                    </a:lnTo>
                    <a:lnTo>
                      <a:pt x="346" y="153"/>
                    </a:lnTo>
                    <a:lnTo>
                      <a:pt x="365" y="153"/>
                    </a:lnTo>
                    <a:lnTo>
                      <a:pt x="379" y="153"/>
                    </a:lnTo>
                    <a:lnTo>
                      <a:pt x="389" y="153"/>
                    </a:lnTo>
                    <a:lnTo>
                      <a:pt x="403" y="149"/>
                    </a:lnTo>
                    <a:lnTo>
                      <a:pt x="422" y="144"/>
                    </a:lnTo>
                    <a:lnTo>
                      <a:pt x="442" y="134"/>
                    </a:lnTo>
                    <a:lnTo>
                      <a:pt x="461" y="125"/>
                    </a:lnTo>
                    <a:lnTo>
                      <a:pt x="480" y="115"/>
                    </a:lnTo>
                    <a:lnTo>
                      <a:pt x="490" y="106"/>
                    </a:lnTo>
                    <a:lnTo>
                      <a:pt x="494" y="101"/>
                    </a:lnTo>
                    <a:lnTo>
                      <a:pt x="494" y="91"/>
                    </a:lnTo>
                    <a:lnTo>
                      <a:pt x="490" y="82"/>
                    </a:lnTo>
                    <a:lnTo>
                      <a:pt x="480" y="67"/>
                    </a:lnTo>
                    <a:lnTo>
                      <a:pt x="470" y="53"/>
                    </a:lnTo>
                    <a:lnTo>
                      <a:pt x="461" y="38"/>
                    </a:lnTo>
                    <a:lnTo>
                      <a:pt x="451" y="24"/>
                    </a:lnTo>
                    <a:lnTo>
                      <a:pt x="442" y="10"/>
                    </a:lnTo>
                    <a:lnTo>
                      <a:pt x="432" y="5"/>
                    </a:lnTo>
                    <a:lnTo>
                      <a:pt x="432" y="5"/>
                    </a:lnTo>
                    <a:lnTo>
                      <a:pt x="432" y="0"/>
                    </a:lnTo>
                    <a:lnTo>
                      <a:pt x="432" y="0"/>
                    </a:lnTo>
                    <a:lnTo>
                      <a:pt x="432" y="0"/>
                    </a:lnTo>
                    <a:lnTo>
                      <a:pt x="437" y="0"/>
                    </a:lnTo>
                    <a:lnTo>
                      <a:pt x="442" y="0"/>
                    </a:lnTo>
                    <a:lnTo>
                      <a:pt x="446" y="0"/>
                    </a:lnTo>
                    <a:lnTo>
                      <a:pt x="451" y="0"/>
                    </a:lnTo>
                    <a:lnTo>
                      <a:pt x="456" y="5"/>
                    </a:lnTo>
                    <a:lnTo>
                      <a:pt x="461" y="14"/>
                    </a:lnTo>
                    <a:lnTo>
                      <a:pt x="475" y="29"/>
                    </a:lnTo>
                    <a:lnTo>
                      <a:pt x="485" y="43"/>
                    </a:lnTo>
                    <a:lnTo>
                      <a:pt x="499" y="62"/>
                    </a:lnTo>
                    <a:lnTo>
                      <a:pt x="509" y="77"/>
                    </a:lnTo>
                    <a:lnTo>
                      <a:pt x="514" y="91"/>
                    </a:lnTo>
                    <a:lnTo>
                      <a:pt x="509" y="106"/>
                    </a:lnTo>
                    <a:lnTo>
                      <a:pt x="504" y="110"/>
                    </a:lnTo>
                    <a:lnTo>
                      <a:pt x="494" y="120"/>
                    </a:lnTo>
                    <a:lnTo>
                      <a:pt x="480" y="129"/>
                    </a:lnTo>
                    <a:lnTo>
                      <a:pt x="466" y="139"/>
                    </a:lnTo>
                    <a:lnTo>
                      <a:pt x="446" y="149"/>
                    </a:lnTo>
                    <a:lnTo>
                      <a:pt x="427" y="158"/>
                    </a:lnTo>
                    <a:lnTo>
                      <a:pt x="408" y="163"/>
                    </a:lnTo>
                    <a:lnTo>
                      <a:pt x="389" y="168"/>
                    </a:lnTo>
                    <a:lnTo>
                      <a:pt x="365" y="173"/>
                    </a:lnTo>
                    <a:lnTo>
                      <a:pt x="336" y="168"/>
                    </a:lnTo>
                    <a:lnTo>
                      <a:pt x="307" y="168"/>
                    </a:lnTo>
                    <a:lnTo>
                      <a:pt x="274" y="163"/>
                    </a:lnTo>
                    <a:lnTo>
                      <a:pt x="245" y="158"/>
                    </a:lnTo>
                    <a:lnTo>
                      <a:pt x="216" y="153"/>
                    </a:lnTo>
                    <a:lnTo>
                      <a:pt x="192" y="149"/>
                    </a:lnTo>
                    <a:lnTo>
                      <a:pt x="178" y="144"/>
                    </a:lnTo>
                    <a:lnTo>
                      <a:pt x="168" y="144"/>
                    </a:lnTo>
                    <a:lnTo>
                      <a:pt x="159" y="139"/>
                    </a:lnTo>
                    <a:lnTo>
                      <a:pt x="149" y="134"/>
                    </a:lnTo>
                    <a:lnTo>
                      <a:pt x="139" y="134"/>
                    </a:lnTo>
                    <a:lnTo>
                      <a:pt x="135" y="129"/>
                    </a:lnTo>
                    <a:lnTo>
                      <a:pt x="125" y="125"/>
                    </a:lnTo>
                    <a:lnTo>
                      <a:pt x="120" y="120"/>
                    </a:lnTo>
                    <a:lnTo>
                      <a:pt x="111" y="115"/>
                    </a:lnTo>
                    <a:lnTo>
                      <a:pt x="96" y="106"/>
                    </a:lnTo>
                    <a:lnTo>
                      <a:pt x="82" y="101"/>
                    </a:lnTo>
                    <a:lnTo>
                      <a:pt x="63" y="91"/>
                    </a:lnTo>
                    <a:lnTo>
                      <a:pt x="43" y="86"/>
                    </a:lnTo>
                    <a:lnTo>
                      <a:pt x="29" y="82"/>
                    </a:lnTo>
                    <a:lnTo>
                      <a:pt x="15" y="77"/>
                    </a:lnTo>
                    <a:lnTo>
                      <a:pt x="5" y="72"/>
                    </a:lnTo>
                    <a:lnTo>
                      <a:pt x="0" y="72"/>
                    </a:lnTo>
                    <a:close/>
                  </a:path>
                </a:pathLst>
              </a:custGeom>
              <a:solidFill>
                <a:srgbClr val="97BED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56" name="Freeform 432"/>
              <p:cNvSpPr>
                <a:spLocks/>
              </p:cNvSpPr>
              <p:nvPr/>
            </p:nvSpPr>
            <p:spPr bwMode="auto">
              <a:xfrm>
                <a:off x="2962" y="10789"/>
                <a:ext cx="153" cy="43"/>
              </a:xfrm>
              <a:custGeom>
                <a:avLst/>
                <a:gdLst/>
                <a:ahLst/>
                <a:cxnLst>
                  <a:cxn ang="0">
                    <a:pos x="148" y="29"/>
                  </a:cxn>
                  <a:cxn ang="0">
                    <a:pos x="148" y="24"/>
                  </a:cxn>
                  <a:cxn ang="0">
                    <a:pos x="144" y="24"/>
                  </a:cxn>
                  <a:cxn ang="0">
                    <a:pos x="139" y="19"/>
                  </a:cxn>
                  <a:cxn ang="0">
                    <a:pos x="134" y="14"/>
                  </a:cxn>
                  <a:cxn ang="0">
                    <a:pos x="124" y="9"/>
                  </a:cxn>
                  <a:cxn ang="0">
                    <a:pos x="115" y="5"/>
                  </a:cxn>
                  <a:cxn ang="0">
                    <a:pos x="105" y="0"/>
                  </a:cxn>
                  <a:cxn ang="0">
                    <a:pos x="91" y="0"/>
                  </a:cxn>
                  <a:cxn ang="0">
                    <a:pos x="76" y="0"/>
                  </a:cxn>
                  <a:cxn ang="0">
                    <a:pos x="62" y="0"/>
                  </a:cxn>
                  <a:cxn ang="0">
                    <a:pos x="52" y="0"/>
                  </a:cxn>
                  <a:cxn ang="0">
                    <a:pos x="38" y="5"/>
                  </a:cxn>
                  <a:cxn ang="0">
                    <a:pos x="24" y="5"/>
                  </a:cxn>
                  <a:cxn ang="0">
                    <a:pos x="14" y="9"/>
                  </a:cxn>
                  <a:cxn ang="0">
                    <a:pos x="4" y="19"/>
                  </a:cxn>
                  <a:cxn ang="0">
                    <a:pos x="0" y="29"/>
                  </a:cxn>
                  <a:cxn ang="0">
                    <a:pos x="0" y="33"/>
                  </a:cxn>
                  <a:cxn ang="0">
                    <a:pos x="4" y="33"/>
                  </a:cxn>
                  <a:cxn ang="0">
                    <a:pos x="9" y="38"/>
                  </a:cxn>
                  <a:cxn ang="0">
                    <a:pos x="19" y="38"/>
                  </a:cxn>
                  <a:cxn ang="0">
                    <a:pos x="48" y="43"/>
                  </a:cxn>
                  <a:cxn ang="0">
                    <a:pos x="81" y="43"/>
                  </a:cxn>
                  <a:cxn ang="0">
                    <a:pos x="110" y="43"/>
                  </a:cxn>
                  <a:cxn ang="0">
                    <a:pos x="139" y="38"/>
                  </a:cxn>
                  <a:cxn ang="0">
                    <a:pos x="144" y="33"/>
                  </a:cxn>
                  <a:cxn ang="0">
                    <a:pos x="153" y="33"/>
                  </a:cxn>
                  <a:cxn ang="0">
                    <a:pos x="153" y="29"/>
                  </a:cxn>
                  <a:cxn ang="0">
                    <a:pos x="148" y="29"/>
                  </a:cxn>
                </a:cxnLst>
                <a:rect l="0" t="0" r="r" b="b"/>
                <a:pathLst>
                  <a:path w="153" h="43">
                    <a:moveTo>
                      <a:pt x="148" y="29"/>
                    </a:moveTo>
                    <a:lnTo>
                      <a:pt x="148" y="24"/>
                    </a:lnTo>
                    <a:lnTo>
                      <a:pt x="144" y="24"/>
                    </a:lnTo>
                    <a:lnTo>
                      <a:pt x="139" y="19"/>
                    </a:lnTo>
                    <a:lnTo>
                      <a:pt x="134" y="14"/>
                    </a:lnTo>
                    <a:lnTo>
                      <a:pt x="124" y="9"/>
                    </a:lnTo>
                    <a:lnTo>
                      <a:pt x="115" y="5"/>
                    </a:lnTo>
                    <a:lnTo>
                      <a:pt x="105" y="0"/>
                    </a:lnTo>
                    <a:lnTo>
                      <a:pt x="91" y="0"/>
                    </a:lnTo>
                    <a:lnTo>
                      <a:pt x="76" y="0"/>
                    </a:lnTo>
                    <a:lnTo>
                      <a:pt x="62" y="0"/>
                    </a:lnTo>
                    <a:lnTo>
                      <a:pt x="52" y="0"/>
                    </a:lnTo>
                    <a:lnTo>
                      <a:pt x="38" y="5"/>
                    </a:lnTo>
                    <a:lnTo>
                      <a:pt x="24" y="5"/>
                    </a:lnTo>
                    <a:lnTo>
                      <a:pt x="14" y="9"/>
                    </a:lnTo>
                    <a:lnTo>
                      <a:pt x="4" y="19"/>
                    </a:lnTo>
                    <a:lnTo>
                      <a:pt x="0" y="29"/>
                    </a:lnTo>
                    <a:lnTo>
                      <a:pt x="0" y="33"/>
                    </a:lnTo>
                    <a:lnTo>
                      <a:pt x="4" y="33"/>
                    </a:lnTo>
                    <a:lnTo>
                      <a:pt x="9" y="38"/>
                    </a:lnTo>
                    <a:lnTo>
                      <a:pt x="19" y="38"/>
                    </a:lnTo>
                    <a:lnTo>
                      <a:pt x="48" y="43"/>
                    </a:lnTo>
                    <a:lnTo>
                      <a:pt x="81" y="43"/>
                    </a:lnTo>
                    <a:lnTo>
                      <a:pt x="110" y="43"/>
                    </a:lnTo>
                    <a:lnTo>
                      <a:pt x="139" y="38"/>
                    </a:lnTo>
                    <a:lnTo>
                      <a:pt x="144" y="33"/>
                    </a:lnTo>
                    <a:lnTo>
                      <a:pt x="153" y="33"/>
                    </a:lnTo>
                    <a:lnTo>
                      <a:pt x="153" y="29"/>
                    </a:lnTo>
                    <a:lnTo>
                      <a:pt x="148" y="29"/>
                    </a:lnTo>
                    <a:close/>
                  </a:path>
                </a:pathLst>
              </a:custGeom>
              <a:solidFill>
                <a:srgbClr val="E5BD6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57" name="Freeform 433"/>
              <p:cNvSpPr>
                <a:spLocks/>
              </p:cNvSpPr>
              <p:nvPr/>
            </p:nvSpPr>
            <p:spPr bwMode="auto">
              <a:xfrm>
                <a:off x="3000" y="10789"/>
                <a:ext cx="82" cy="24"/>
              </a:xfrm>
              <a:custGeom>
                <a:avLst/>
                <a:gdLst/>
                <a:ahLst/>
                <a:cxnLst>
                  <a:cxn ang="0">
                    <a:pos x="82" y="14"/>
                  </a:cxn>
                  <a:cxn ang="0">
                    <a:pos x="82" y="14"/>
                  </a:cxn>
                  <a:cxn ang="0">
                    <a:pos x="77" y="14"/>
                  </a:cxn>
                  <a:cxn ang="0">
                    <a:pos x="77" y="9"/>
                  </a:cxn>
                  <a:cxn ang="0">
                    <a:pos x="72" y="9"/>
                  </a:cxn>
                  <a:cxn ang="0">
                    <a:pos x="67" y="5"/>
                  </a:cxn>
                  <a:cxn ang="0">
                    <a:pos x="62" y="5"/>
                  </a:cxn>
                  <a:cxn ang="0">
                    <a:pos x="58" y="0"/>
                  </a:cxn>
                  <a:cxn ang="0">
                    <a:pos x="48" y="0"/>
                  </a:cxn>
                  <a:cxn ang="0">
                    <a:pos x="43" y="0"/>
                  </a:cxn>
                  <a:cxn ang="0">
                    <a:pos x="34" y="0"/>
                  </a:cxn>
                  <a:cxn ang="0">
                    <a:pos x="29" y="0"/>
                  </a:cxn>
                  <a:cxn ang="0">
                    <a:pos x="19" y="5"/>
                  </a:cxn>
                  <a:cxn ang="0">
                    <a:pos x="14" y="5"/>
                  </a:cxn>
                  <a:cxn ang="0">
                    <a:pos x="10" y="5"/>
                  </a:cxn>
                  <a:cxn ang="0">
                    <a:pos x="5" y="9"/>
                  </a:cxn>
                  <a:cxn ang="0">
                    <a:pos x="0" y="14"/>
                  </a:cxn>
                  <a:cxn ang="0">
                    <a:pos x="0" y="19"/>
                  </a:cxn>
                  <a:cxn ang="0">
                    <a:pos x="10" y="24"/>
                  </a:cxn>
                  <a:cxn ang="0">
                    <a:pos x="24" y="24"/>
                  </a:cxn>
                  <a:cxn ang="0">
                    <a:pos x="43" y="24"/>
                  </a:cxn>
                  <a:cxn ang="0">
                    <a:pos x="62" y="24"/>
                  </a:cxn>
                  <a:cxn ang="0">
                    <a:pos x="72" y="19"/>
                  </a:cxn>
                  <a:cxn ang="0">
                    <a:pos x="82" y="19"/>
                  </a:cxn>
                  <a:cxn ang="0">
                    <a:pos x="82" y="14"/>
                  </a:cxn>
                </a:cxnLst>
                <a:rect l="0" t="0" r="r" b="b"/>
                <a:pathLst>
                  <a:path w="82" h="24">
                    <a:moveTo>
                      <a:pt x="82" y="14"/>
                    </a:moveTo>
                    <a:lnTo>
                      <a:pt x="82" y="14"/>
                    </a:lnTo>
                    <a:lnTo>
                      <a:pt x="77" y="14"/>
                    </a:lnTo>
                    <a:lnTo>
                      <a:pt x="77" y="9"/>
                    </a:lnTo>
                    <a:lnTo>
                      <a:pt x="72" y="9"/>
                    </a:lnTo>
                    <a:lnTo>
                      <a:pt x="67" y="5"/>
                    </a:lnTo>
                    <a:lnTo>
                      <a:pt x="62" y="5"/>
                    </a:lnTo>
                    <a:lnTo>
                      <a:pt x="58" y="0"/>
                    </a:lnTo>
                    <a:lnTo>
                      <a:pt x="48" y="0"/>
                    </a:lnTo>
                    <a:lnTo>
                      <a:pt x="43" y="0"/>
                    </a:lnTo>
                    <a:lnTo>
                      <a:pt x="34" y="0"/>
                    </a:lnTo>
                    <a:lnTo>
                      <a:pt x="29" y="0"/>
                    </a:lnTo>
                    <a:lnTo>
                      <a:pt x="19" y="5"/>
                    </a:lnTo>
                    <a:lnTo>
                      <a:pt x="14" y="5"/>
                    </a:lnTo>
                    <a:lnTo>
                      <a:pt x="10" y="5"/>
                    </a:lnTo>
                    <a:lnTo>
                      <a:pt x="5" y="9"/>
                    </a:lnTo>
                    <a:lnTo>
                      <a:pt x="0" y="14"/>
                    </a:lnTo>
                    <a:lnTo>
                      <a:pt x="0" y="19"/>
                    </a:lnTo>
                    <a:lnTo>
                      <a:pt x="10" y="24"/>
                    </a:lnTo>
                    <a:lnTo>
                      <a:pt x="24" y="24"/>
                    </a:lnTo>
                    <a:lnTo>
                      <a:pt x="43" y="24"/>
                    </a:lnTo>
                    <a:lnTo>
                      <a:pt x="62" y="24"/>
                    </a:lnTo>
                    <a:lnTo>
                      <a:pt x="72" y="19"/>
                    </a:lnTo>
                    <a:lnTo>
                      <a:pt x="82" y="19"/>
                    </a:lnTo>
                    <a:lnTo>
                      <a:pt x="82" y="14"/>
                    </a:lnTo>
                    <a:close/>
                  </a:path>
                </a:pathLst>
              </a:custGeom>
              <a:solidFill>
                <a:srgbClr val="ECC66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58" name="Freeform 434"/>
              <p:cNvSpPr>
                <a:spLocks/>
              </p:cNvSpPr>
              <p:nvPr/>
            </p:nvSpPr>
            <p:spPr bwMode="auto">
              <a:xfrm>
                <a:off x="3010" y="10789"/>
                <a:ext cx="62" cy="19"/>
              </a:xfrm>
              <a:custGeom>
                <a:avLst/>
                <a:gdLst/>
                <a:ahLst/>
                <a:cxnLst>
                  <a:cxn ang="0">
                    <a:pos x="62" y="14"/>
                  </a:cxn>
                  <a:cxn ang="0">
                    <a:pos x="62" y="14"/>
                  </a:cxn>
                  <a:cxn ang="0">
                    <a:pos x="62" y="14"/>
                  </a:cxn>
                  <a:cxn ang="0">
                    <a:pos x="57" y="9"/>
                  </a:cxn>
                  <a:cxn ang="0">
                    <a:pos x="57" y="9"/>
                  </a:cxn>
                  <a:cxn ang="0">
                    <a:pos x="52" y="5"/>
                  </a:cxn>
                  <a:cxn ang="0">
                    <a:pos x="48" y="5"/>
                  </a:cxn>
                  <a:cxn ang="0">
                    <a:pos x="43" y="5"/>
                  </a:cxn>
                  <a:cxn ang="0">
                    <a:pos x="38" y="5"/>
                  </a:cxn>
                  <a:cxn ang="0">
                    <a:pos x="33" y="0"/>
                  </a:cxn>
                  <a:cxn ang="0">
                    <a:pos x="28" y="0"/>
                  </a:cxn>
                  <a:cxn ang="0">
                    <a:pos x="19" y="5"/>
                  </a:cxn>
                  <a:cxn ang="0">
                    <a:pos x="14" y="5"/>
                  </a:cxn>
                  <a:cxn ang="0">
                    <a:pos x="9" y="5"/>
                  </a:cxn>
                  <a:cxn ang="0">
                    <a:pos x="4" y="9"/>
                  </a:cxn>
                  <a:cxn ang="0">
                    <a:pos x="0" y="9"/>
                  </a:cxn>
                  <a:cxn ang="0">
                    <a:pos x="0" y="14"/>
                  </a:cxn>
                  <a:cxn ang="0">
                    <a:pos x="0" y="19"/>
                  </a:cxn>
                  <a:cxn ang="0">
                    <a:pos x="9" y="19"/>
                  </a:cxn>
                  <a:cxn ang="0">
                    <a:pos x="19" y="19"/>
                  </a:cxn>
                  <a:cxn ang="0">
                    <a:pos x="33" y="19"/>
                  </a:cxn>
                  <a:cxn ang="0">
                    <a:pos x="48" y="19"/>
                  </a:cxn>
                  <a:cxn ang="0">
                    <a:pos x="57" y="19"/>
                  </a:cxn>
                  <a:cxn ang="0">
                    <a:pos x="62" y="14"/>
                  </a:cxn>
                  <a:cxn ang="0">
                    <a:pos x="62" y="14"/>
                  </a:cxn>
                </a:cxnLst>
                <a:rect l="0" t="0" r="r" b="b"/>
                <a:pathLst>
                  <a:path w="62" h="19">
                    <a:moveTo>
                      <a:pt x="62" y="14"/>
                    </a:moveTo>
                    <a:lnTo>
                      <a:pt x="62" y="14"/>
                    </a:lnTo>
                    <a:lnTo>
                      <a:pt x="62" y="14"/>
                    </a:lnTo>
                    <a:lnTo>
                      <a:pt x="57" y="9"/>
                    </a:lnTo>
                    <a:lnTo>
                      <a:pt x="57" y="9"/>
                    </a:lnTo>
                    <a:lnTo>
                      <a:pt x="52" y="5"/>
                    </a:lnTo>
                    <a:lnTo>
                      <a:pt x="48" y="5"/>
                    </a:lnTo>
                    <a:lnTo>
                      <a:pt x="43" y="5"/>
                    </a:lnTo>
                    <a:lnTo>
                      <a:pt x="38" y="5"/>
                    </a:lnTo>
                    <a:lnTo>
                      <a:pt x="33" y="0"/>
                    </a:lnTo>
                    <a:lnTo>
                      <a:pt x="28" y="0"/>
                    </a:lnTo>
                    <a:lnTo>
                      <a:pt x="19" y="5"/>
                    </a:lnTo>
                    <a:lnTo>
                      <a:pt x="14" y="5"/>
                    </a:lnTo>
                    <a:lnTo>
                      <a:pt x="9" y="5"/>
                    </a:lnTo>
                    <a:lnTo>
                      <a:pt x="4" y="9"/>
                    </a:lnTo>
                    <a:lnTo>
                      <a:pt x="0" y="9"/>
                    </a:lnTo>
                    <a:lnTo>
                      <a:pt x="0" y="14"/>
                    </a:lnTo>
                    <a:lnTo>
                      <a:pt x="0" y="19"/>
                    </a:lnTo>
                    <a:lnTo>
                      <a:pt x="9" y="19"/>
                    </a:lnTo>
                    <a:lnTo>
                      <a:pt x="19" y="19"/>
                    </a:lnTo>
                    <a:lnTo>
                      <a:pt x="33" y="19"/>
                    </a:lnTo>
                    <a:lnTo>
                      <a:pt x="48" y="19"/>
                    </a:lnTo>
                    <a:lnTo>
                      <a:pt x="57" y="19"/>
                    </a:lnTo>
                    <a:lnTo>
                      <a:pt x="62" y="14"/>
                    </a:lnTo>
                    <a:lnTo>
                      <a:pt x="62" y="14"/>
                    </a:lnTo>
                    <a:close/>
                  </a:path>
                </a:pathLst>
              </a:custGeom>
              <a:solidFill>
                <a:srgbClr val="EECB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59" name="Freeform 435"/>
              <p:cNvSpPr>
                <a:spLocks/>
              </p:cNvSpPr>
              <p:nvPr/>
            </p:nvSpPr>
            <p:spPr bwMode="auto">
              <a:xfrm>
                <a:off x="3019" y="10794"/>
                <a:ext cx="43" cy="14"/>
              </a:xfrm>
              <a:custGeom>
                <a:avLst/>
                <a:gdLst/>
                <a:ahLst/>
                <a:cxnLst>
                  <a:cxn ang="0">
                    <a:pos x="43" y="9"/>
                  </a:cxn>
                  <a:cxn ang="0">
                    <a:pos x="43" y="4"/>
                  </a:cxn>
                  <a:cxn ang="0">
                    <a:pos x="43" y="4"/>
                  </a:cxn>
                  <a:cxn ang="0">
                    <a:pos x="43" y="4"/>
                  </a:cxn>
                  <a:cxn ang="0">
                    <a:pos x="39" y="4"/>
                  </a:cxn>
                  <a:cxn ang="0">
                    <a:pos x="39" y="0"/>
                  </a:cxn>
                  <a:cxn ang="0">
                    <a:pos x="34" y="0"/>
                  </a:cxn>
                  <a:cxn ang="0">
                    <a:pos x="29" y="0"/>
                  </a:cxn>
                  <a:cxn ang="0">
                    <a:pos x="24" y="0"/>
                  </a:cxn>
                  <a:cxn ang="0">
                    <a:pos x="24" y="0"/>
                  </a:cxn>
                  <a:cxn ang="0">
                    <a:pos x="19" y="0"/>
                  </a:cxn>
                  <a:cxn ang="0">
                    <a:pos x="15" y="0"/>
                  </a:cxn>
                  <a:cxn ang="0">
                    <a:pos x="10" y="0"/>
                  </a:cxn>
                  <a:cxn ang="0">
                    <a:pos x="5" y="0"/>
                  </a:cxn>
                  <a:cxn ang="0">
                    <a:pos x="5" y="4"/>
                  </a:cxn>
                  <a:cxn ang="0">
                    <a:pos x="0" y="4"/>
                  </a:cxn>
                  <a:cxn ang="0">
                    <a:pos x="0" y="9"/>
                  </a:cxn>
                  <a:cxn ang="0">
                    <a:pos x="0" y="9"/>
                  </a:cxn>
                  <a:cxn ang="0">
                    <a:pos x="5" y="9"/>
                  </a:cxn>
                  <a:cxn ang="0">
                    <a:pos x="15" y="14"/>
                  </a:cxn>
                  <a:cxn ang="0">
                    <a:pos x="24" y="14"/>
                  </a:cxn>
                  <a:cxn ang="0">
                    <a:pos x="34" y="9"/>
                  </a:cxn>
                  <a:cxn ang="0">
                    <a:pos x="39" y="9"/>
                  </a:cxn>
                  <a:cxn ang="0">
                    <a:pos x="43" y="9"/>
                  </a:cxn>
                  <a:cxn ang="0">
                    <a:pos x="43" y="9"/>
                  </a:cxn>
                </a:cxnLst>
                <a:rect l="0" t="0" r="r" b="b"/>
                <a:pathLst>
                  <a:path w="43" h="14">
                    <a:moveTo>
                      <a:pt x="43" y="9"/>
                    </a:moveTo>
                    <a:lnTo>
                      <a:pt x="43" y="4"/>
                    </a:lnTo>
                    <a:lnTo>
                      <a:pt x="43" y="4"/>
                    </a:lnTo>
                    <a:lnTo>
                      <a:pt x="43" y="4"/>
                    </a:lnTo>
                    <a:lnTo>
                      <a:pt x="39" y="4"/>
                    </a:lnTo>
                    <a:lnTo>
                      <a:pt x="39" y="0"/>
                    </a:lnTo>
                    <a:lnTo>
                      <a:pt x="34" y="0"/>
                    </a:lnTo>
                    <a:lnTo>
                      <a:pt x="29" y="0"/>
                    </a:lnTo>
                    <a:lnTo>
                      <a:pt x="24" y="0"/>
                    </a:lnTo>
                    <a:lnTo>
                      <a:pt x="24" y="0"/>
                    </a:lnTo>
                    <a:lnTo>
                      <a:pt x="19" y="0"/>
                    </a:lnTo>
                    <a:lnTo>
                      <a:pt x="15" y="0"/>
                    </a:lnTo>
                    <a:lnTo>
                      <a:pt x="10" y="0"/>
                    </a:lnTo>
                    <a:lnTo>
                      <a:pt x="5" y="0"/>
                    </a:lnTo>
                    <a:lnTo>
                      <a:pt x="5" y="4"/>
                    </a:lnTo>
                    <a:lnTo>
                      <a:pt x="0" y="4"/>
                    </a:lnTo>
                    <a:lnTo>
                      <a:pt x="0" y="9"/>
                    </a:lnTo>
                    <a:lnTo>
                      <a:pt x="0" y="9"/>
                    </a:lnTo>
                    <a:lnTo>
                      <a:pt x="5" y="9"/>
                    </a:lnTo>
                    <a:lnTo>
                      <a:pt x="15" y="14"/>
                    </a:lnTo>
                    <a:lnTo>
                      <a:pt x="24" y="14"/>
                    </a:lnTo>
                    <a:lnTo>
                      <a:pt x="34" y="9"/>
                    </a:lnTo>
                    <a:lnTo>
                      <a:pt x="39" y="9"/>
                    </a:lnTo>
                    <a:lnTo>
                      <a:pt x="43" y="9"/>
                    </a:lnTo>
                    <a:lnTo>
                      <a:pt x="43" y="9"/>
                    </a:lnTo>
                    <a:close/>
                  </a:path>
                </a:pathLst>
              </a:custGeom>
              <a:solidFill>
                <a:srgbClr val="F3D58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60" name="Freeform 436"/>
              <p:cNvSpPr>
                <a:spLocks/>
              </p:cNvSpPr>
              <p:nvPr/>
            </p:nvSpPr>
            <p:spPr bwMode="auto">
              <a:xfrm>
                <a:off x="3029" y="10794"/>
                <a:ext cx="24" cy="9"/>
              </a:xfrm>
              <a:custGeom>
                <a:avLst/>
                <a:gdLst/>
                <a:ahLst/>
                <a:cxnLst>
                  <a:cxn ang="0">
                    <a:pos x="24" y="4"/>
                  </a:cxn>
                  <a:cxn ang="0">
                    <a:pos x="24" y="4"/>
                  </a:cxn>
                  <a:cxn ang="0">
                    <a:pos x="24" y="4"/>
                  </a:cxn>
                  <a:cxn ang="0">
                    <a:pos x="24" y="4"/>
                  </a:cxn>
                  <a:cxn ang="0">
                    <a:pos x="24" y="4"/>
                  </a:cxn>
                  <a:cxn ang="0">
                    <a:pos x="19" y="4"/>
                  </a:cxn>
                  <a:cxn ang="0">
                    <a:pos x="19" y="0"/>
                  </a:cxn>
                  <a:cxn ang="0">
                    <a:pos x="19" y="0"/>
                  </a:cxn>
                  <a:cxn ang="0">
                    <a:pos x="14" y="0"/>
                  </a:cxn>
                  <a:cxn ang="0">
                    <a:pos x="14" y="0"/>
                  </a:cxn>
                  <a:cxn ang="0">
                    <a:pos x="9" y="0"/>
                  </a:cxn>
                  <a:cxn ang="0">
                    <a:pos x="5" y="0"/>
                  </a:cxn>
                  <a:cxn ang="0">
                    <a:pos x="5" y="0"/>
                  </a:cxn>
                  <a:cxn ang="0">
                    <a:pos x="5" y="0"/>
                  </a:cxn>
                  <a:cxn ang="0">
                    <a:pos x="0" y="4"/>
                  </a:cxn>
                  <a:cxn ang="0">
                    <a:pos x="0" y="4"/>
                  </a:cxn>
                  <a:cxn ang="0">
                    <a:pos x="0" y="4"/>
                  </a:cxn>
                  <a:cxn ang="0">
                    <a:pos x="0" y="9"/>
                  </a:cxn>
                  <a:cxn ang="0">
                    <a:pos x="0" y="9"/>
                  </a:cxn>
                  <a:cxn ang="0">
                    <a:pos x="5" y="9"/>
                  </a:cxn>
                  <a:cxn ang="0">
                    <a:pos x="14" y="9"/>
                  </a:cxn>
                  <a:cxn ang="0">
                    <a:pos x="19" y="9"/>
                  </a:cxn>
                  <a:cxn ang="0">
                    <a:pos x="24" y="9"/>
                  </a:cxn>
                  <a:cxn ang="0">
                    <a:pos x="24" y="4"/>
                  </a:cxn>
                  <a:cxn ang="0">
                    <a:pos x="24" y="4"/>
                  </a:cxn>
                </a:cxnLst>
                <a:rect l="0" t="0" r="r" b="b"/>
                <a:pathLst>
                  <a:path w="24" h="9">
                    <a:moveTo>
                      <a:pt x="24" y="4"/>
                    </a:moveTo>
                    <a:lnTo>
                      <a:pt x="24" y="4"/>
                    </a:lnTo>
                    <a:lnTo>
                      <a:pt x="24" y="4"/>
                    </a:lnTo>
                    <a:lnTo>
                      <a:pt x="24" y="4"/>
                    </a:lnTo>
                    <a:lnTo>
                      <a:pt x="24" y="4"/>
                    </a:lnTo>
                    <a:lnTo>
                      <a:pt x="19" y="4"/>
                    </a:lnTo>
                    <a:lnTo>
                      <a:pt x="19" y="0"/>
                    </a:lnTo>
                    <a:lnTo>
                      <a:pt x="19" y="0"/>
                    </a:lnTo>
                    <a:lnTo>
                      <a:pt x="14" y="0"/>
                    </a:lnTo>
                    <a:lnTo>
                      <a:pt x="14" y="0"/>
                    </a:lnTo>
                    <a:lnTo>
                      <a:pt x="9" y="0"/>
                    </a:lnTo>
                    <a:lnTo>
                      <a:pt x="5" y="0"/>
                    </a:lnTo>
                    <a:lnTo>
                      <a:pt x="5" y="0"/>
                    </a:lnTo>
                    <a:lnTo>
                      <a:pt x="5" y="0"/>
                    </a:lnTo>
                    <a:lnTo>
                      <a:pt x="0" y="4"/>
                    </a:lnTo>
                    <a:lnTo>
                      <a:pt x="0" y="4"/>
                    </a:lnTo>
                    <a:lnTo>
                      <a:pt x="0" y="4"/>
                    </a:lnTo>
                    <a:lnTo>
                      <a:pt x="0" y="9"/>
                    </a:lnTo>
                    <a:lnTo>
                      <a:pt x="0" y="9"/>
                    </a:lnTo>
                    <a:lnTo>
                      <a:pt x="5" y="9"/>
                    </a:lnTo>
                    <a:lnTo>
                      <a:pt x="14" y="9"/>
                    </a:lnTo>
                    <a:lnTo>
                      <a:pt x="19" y="9"/>
                    </a:lnTo>
                    <a:lnTo>
                      <a:pt x="24" y="9"/>
                    </a:lnTo>
                    <a:lnTo>
                      <a:pt x="24" y="4"/>
                    </a:lnTo>
                    <a:lnTo>
                      <a:pt x="24" y="4"/>
                    </a:lnTo>
                    <a:close/>
                  </a:path>
                </a:pathLst>
              </a:custGeom>
              <a:solidFill>
                <a:srgbClr val="F9E2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61" name="Freeform 437"/>
              <p:cNvSpPr>
                <a:spLocks/>
              </p:cNvSpPr>
              <p:nvPr/>
            </p:nvSpPr>
            <p:spPr bwMode="auto">
              <a:xfrm>
                <a:off x="2962" y="10789"/>
                <a:ext cx="153" cy="43"/>
              </a:xfrm>
              <a:custGeom>
                <a:avLst/>
                <a:gdLst/>
                <a:ahLst/>
                <a:cxnLst>
                  <a:cxn ang="0">
                    <a:pos x="52" y="0"/>
                  </a:cxn>
                  <a:cxn ang="0">
                    <a:pos x="43" y="0"/>
                  </a:cxn>
                  <a:cxn ang="0">
                    <a:pos x="38" y="5"/>
                  </a:cxn>
                  <a:cxn ang="0">
                    <a:pos x="28" y="5"/>
                  </a:cxn>
                  <a:cxn ang="0">
                    <a:pos x="19" y="9"/>
                  </a:cxn>
                  <a:cxn ang="0">
                    <a:pos x="14" y="9"/>
                  </a:cxn>
                  <a:cxn ang="0">
                    <a:pos x="9" y="14"/>
                  </a:cxn>
                  <a:cxn ang="0">
                    <a:pos x="4" y="19"/>
                  </a:cxn>
                  <a:cxn ang="0">
                    <a:pos x="0" y="29"/>
                  </a:cxn>
                  <a:cxn ang="0">
                    <a:pos x="0" y="33"/>
                  </a:cxn>
                  <a:cxn ang="0">
                    <a:pos x="4" y="33"/>
                  </a:cxn>
                  <a:cxn ang="0">
                    <a:pos x="9" y="38"/>
                  </a:cxn>
                  <a:cxn ang="0">
                    <a:pos x="19" y="38"/>
                  </a:cxn>
                  <a:cxn ang="0">
                    <a:pos x="48" y="43"/>
                  </a:cxn>
                  <a:cxn ang="0">
                    <a:pos x="81" y="43"/>
                  </a:cxn>
                  <a:cxn ang="0">
                    <a:pos x="110" y="43"/>
                  </a:cxn>
                  <a:cxn ang="0">
                    <a:pos x="139" y="38"/>
                  </a:cxn>
                  <a:cxn ang="0">
                    <a:pos x="144" y="33"/>
                  </a:cxn>
                  <a:cxn ang="0">
                    <a:pos x="153" y="33"/>
                  </a:cxn>
                  <a:cxn ang="0">
                    <a:pos x="153" y="29"/>
                  </a:cxn>
                  <a:cxn ang="0">
                    <a:pos x="148" y="29"/>
                  </a:cxn>
                  <a:cxn ang="0">
                    <a:pos x="148" y="24"/>
                  </a:cxn>
                  <a:cxn ang="0">
                    <a:pos x="144" y="24"/>
                  </a:cxn>
                  <a:cxn ang="0">
                    <a:pos x="139" y="19"/>
                  </a:cxn>
                  <a:cxn ang="0">
                    <a:pos x="134" y="14"/>
                  </a:cxn>
                  <a:cxn ang="0">
                    <a:pos x="124" y="9"/>
                  </a:cxn>
                  <a:cxn ang="0">
                    <a:pos x="115" y="5"/>
                  </a:cxn>
                  <a:cxn ang="0">
                    <a:pos x="105" y="0"/>
                  </a:cxn>
                  <a:cxn ang="0">
                    <a:pos x="91" y="0"/>
                  </a:cxn>
                  <a:cxn ang="0">
                    <a:pos x="91" y="0"/>
                  </a:cxn>
                  <a:cxn ang="0">
                    <a:pos x="96" y="0"/>
                  </a:cxn>
                  <a:cxn ang="0">
                    <a:pos x="100" y="5"/>
                  </a:cxn>
                  <a:cxn ang="0">
                    <a:pos x="105" y="5"/>
                  </a:cxn>
                  <a:cxn ang="0">
                    <a:pos x="110" y="9"/>
                  </a:cxn>
                  <a:cxn ang="0">
                    <a:pos x="120" y="14"/>
                  </a:cxn>
                  <a:cxn ang="0">
                    <a:pos x="124" y="19"/>
                  </a:cxn>
                  <a:cxn ang="0">
                    <a:pos x="124" y="24"/>
                  </a:cxn>
                  <a:cxn ang="0">
                    <a:pos x="124" y="29"/>
                  </a:cxn>
                  <a:cxn ang="0">
                    <a:pos x="124" y="29"/>
                  </a:cxn>
                  <a:cxn ang="0">
                    <a:pos x="115" y="33"/>
                  </a:cxn>
                  <a:cxn ang="0">
                    <a:pos x="105" y="33"/>
                  </a:cxn>
                  <a:cxn ang="0">
                    <a:pos x="96" y="33"/>
                  </a:cxn>
                  <a:cxn ang="0">
                    <a:pos x="86" y="38"/>
                  </a:cxn>
                  <a:cxn ang="0">
                    <a:pos x="76" y="38"/>
                  </a:cxn>
                  <a:cxn ang="0">
                    <a:pos x="72" y="38"/>
                  </a:cxn>
                  <a:cxn ang="0">
                    <a:pos x="62" y="38"/>
                  </a:cxn>
                  <a:cxn ang="0">
                    <a:pos x="52" y="38"/>
                  </a:cxn>
                  <a:cxn ang="0">
                    <a:pos x="43" y="38"/>
                  </a:cxn>
                  <a:cxn ang="0">
                    <a:pos x="38" y="33"/>
                  </a:cxn>
                  <a:cxn ang="0">
                    <a:pos x="28" y="33"/>
                  </a:cxn>
                  <a:cxn ang="0">
                    <a:pos x="24" y="29"/>
                  </a:cxn>
                  <a:cxn ang="0">
                    <a:pos x="19" y="24"/>
                  </a:cxn>
                  <a:cxn ang="0">
                    <a:pos x="19" y="24"/>
                  </a:cxn>
                  <a:cxn ang="0">
                    <a:pos x="24" y="19"/>
                  </a:cxn>
                  <a:cxn ang="0">
                    <a:pos x="28" y="14"/>
                  </a:cxn>
                  <a:cxn ang="0">
                    <a:pos x="33" y="9"/>
                  </a:cxn>
                  <a:cxn ang="0">
                    <a:pos x="43" y="5"/>
                  </a:cxn>
                  <a:cxn ang="0">
                    <a:pos x="48" y="5"/>
                  </a:cxn>
                  <a:cxn ang="0">
                    <a:pos x="48" y="0"/>
                  </a:cxn>
                  <a:cxn ang="0">
                    <a:pos x="52" y="0"/>
                  </a:cxn>
                  <a:cxn ang="0">
                    <a:pos x="52" y="0"/>
                  </a:cxn>
                </a:cxnLst>
                <a:rect l="0" t="0" r="r" b="b"/>
                <a:pathLst>
                  <a:path w="153" h="43">
                    <a:moveTo>
                      <a:pt x="52" y="0"/>
                    </a:moveTo>
                    <a:lnTo>
                      <a:pt x="43" y="0"/>
                    </a:lnTo>
                    <a:lnTo>
                      <a:pt x="38" y="5"/>
                    </a:lnTo>
                    <a:lnTo>
                      <a:pt x="28" y="5"/>
                    </a:lnTo>
                    <a:lnTo>
                      <a:pt x="19" y="9"/>
                    </a:lnTo>
                    <a:lnTo>
                      <a:pt x="14" y="9"/>
                    </a:lnTo>
                    <a:lnTo>
                      <a:pt x="9" y="14"/>
                    </a:lnTo>
                    <a:lnTo>
                      <a:pt x="4" y="19"/>
                    </a:lnTo>
                    <a:lnTo>
                      <a:pt x="0" y="29"/>
                    </a:lnTo>
                    <a:lnTo>
                      <a:pt x="0" y="33"/>
                    </a:lnTo>
                    <a:lnTo>
                      <a:pt x="4" y="33"/>
                    </a:lnTo>
                    <a:lnTo>
                      <a:pt x="9" y="38"/>
                    </a:lnTo>
                    <a:lnTo>
                      <a:pt x="19" y="38"/>
                    </a:lnTo>
                    <a:lnTo>
                      <a:pt x="48" y="43"/>
                    </a:lnTo>
                    <a:lnTo>
                      <a:pt x="81" y="43"/>
                    </a:lnTo>
                    <a:lnTo>
                      <a:pt x="110" y="43"/>
                    </a:lnTo>
                    <a:lnTo>
                      <a:pt x="139" y="38"/>
                    </a:lnTo>
                    <a:lnTo>
                      <a:pt x="144" y="33"/>
                    </a:lnTo>
                    <a:lnTo>
                      <a:pt x="153" y="33"/>
                    </a:lnTo>
                    <a:lnTo>
                      <a:pt x="153" y="29"/>
                    </a:lnTo>
                    <a:lnTo>
                      <a:pt x="148" y="29"/>
                    </a:lnTo>
                    <a:lnTo>
                      <a:pt x="148" y="24"/>
                    </a:lnTo>
                    <a:lnTo>
                      <a:pt x="144" y="24"/>
                    </a:lnTo>
                    <a:lnTo>
                      <a:pt x="139" y="19"/>
                    </a:lnTo>
                    <a:lnTo>
                      <a:pt x="134" y="14"/>
                    </a:lnTo>
                    <a:lnTo>
                      <a:pt x="124" y="9"/>
                    </a:lnTo>
                    <a:lnTo>
                      <a:pt x="115" y="5"/>
                    </a:lnTo>
                    <a:lnTo>
                      <a:pt x="105" y="0"/>
                    </a:lnTo>
                    <a:lnTo>
                      <a:pt x="91" y="0"/>
                    </a:lnTo>
                    <a:lnTo>
                      <a:pt x="91" y="0"/>
                    </a:lnTo>
                    <a:lnTo>
                      <a:pt x="96" y="0"/>
                    </a:lnTo>
                    <a:lnTo>
                      <a:pt x="100" y="5"/>
                    </a:lnTo>
                    <a:lnTo>
                      <a:pt x="105" y="5"/>
                    </a:lnTo>
                    <a:lnTo>
                      <a:pt x="110" y="9"/>
                    </a:lnTo>
                    <a:lnTo>
                      <a:pt x="120" y="14"/>
                    </a:lnTo>
                    <a:lnTo>
                      <a:pt x="124" y="19"/>
                    </a:lnTo>
                    <a:lnTo>
                      <a:pt x="124" y="24"/>
                    </a:lnTo>
                    <a:lnTo>
                      <a:pt x="124" y="29"/>
                    </a:lnTo>
                    <a:lnTo>
                      <a:pt x="124" y="29"/>
                    </a:lnTo>
                    <a:lnTo>
                      <a:pt x="115" y="33"/>
                    </a:lnTo>
                    <a:lnTo>
                      <a:pt x="105" y="33"/>
                    </a:lnTo>
                    <a:lnTo>
                      <a:pt x="96" y="33"/>
                    </a:lnTo>
                    <a:lnTo>
                      <a:pt x="86" y="38"/>
                    </a:lnTo>
                    <a:lnTo>
                      <a:pt x="76" y="38"/>
                    </a:lnTo>
                    <a:lnTo>
                      <a:pt x="72" y="38"/>
                    </a:lnTo>
                    <a:lnTo>
                      <a:pt x="62" y="38"/>
                    </a:lnTo>
                    <a:lnTo>
                      <a:pt x="52" y="38"/>
                    </a:lnTo>
                    <a:lnTo>
                      <a:pt x="43" y="38"/>
                    </a:lnTo>
                    <a:lnTo>
                      <a:pt x="38" y="33"/>
                    </a:lnTo>
                    <a:lnTo>
                      <a:pt x="28" y="33"/>
                    </a:lnTo>
                    <a:lnTo>
                      <a:pt x="24" y="29"/>
                    </a:lnTo>
                    <a:lnTo>
                      <a:pt x="19" y="24"/>
                    </a:lnTo>
                    <a:lnTo>
                      <a:pt x="19" y="24"/>
                    </a:lnTo>
                    <a:lnTo>
                      <a:pt x="24" y="19"/>
                    </a:lnTo>
                    <a:lnTo>
                      <a:pt x="28" y="14"/>
                    </a:lnTo>
                    <a:lnTo>
                      <a:pt x="33" y="9"/>
                    </a:lnTo>
                    <a:lnTo>
                      <a:pt x="43" y="5"/>
                    </a:lnTo>
                    <a:lnTo>
                      <a:pt x="48" y="5"/>
                    </a:lnTo>
                    <a:lnTo>
                      <a:pt x="48" y="0"/>
                    </a:lnTo>
                    <a:lnTo>
                      <a:pt x="52" y="0"/>
                    </a:lnTo>
                    <a:lnTo>
                      <a:pt x="52" y="0"/>
                    </a:lnTo>
                    <a:close/>
                  </a:path>
                </a:pathLst>
              </a:custGeom>
              <a:solidFill>
                <a:srgbClr val="E5BD6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62" name="Freeform 438"/>
              <p:cNvSpPr>
                <a:spLocks/>
              </p:cNvSpPr>
              <p:nvPr/>
            </p:nvSpPr>
            <p:spPr bwMode="auto">
              <a:xfrm>
                <a:off x="2962" y="10789"/>
                <a:ext cx="153" cy="43"/>
              </a:xfrm>
              <a:custGeom>
                <a:avLst/>
                <a:gdLst/>
                <a:ahLst/>
                <a:cxnLst>
                  <a:cxn ang="0">
                    <a:pos x="72" y="38"/>
                  </a:cxn>
                  <a:cxn ang="0">
                    <a:pos x="62" y="38"/>
                  </a:cxn>
                  <a:cxn ang="0">
                    <a:pos x="52" y="38"/>
                  </a:cxn>
                  <a:cxn ang="0">
                    <a:pos x="43" y="38"/>
                  </a:cxn>
                  <a:cxn ang="0">
                    <a:pos x="33" y="38"/>
                  </a:cxn>
                  <a:cxn ang="0">
                    <a:pos x="24" y="33"/>
                  </a:cxn>
                  <a:cxn ang="0">
                    <a:pos x="19" y="29"/>
                  </a:cxn>
                  <a:cxn ang="0">
                    <a:pos x="14" y="29"/>
                  </a:cxn>
                  <a:cxn ang="0">
                    <a:pos x="14" y="24"/>
                  </a:cxn>
                  <a:cxn ang="0">
                    <a:pos x="19" y="19"/>
                  </a:cxn>
                  <a:cxn ang="0">
                    <a:pos x="24" y="14"/>
                  </a:cxn>
                  <a:cxn ang="0">
                    <a:pos x="28" y="9"/>
                  </a:cxn>
                  <a:cxn ang="0">
                    <a:pos x="33" y="9"/>
                  </a:cxn>
                  <a:cxn ang="0">
                    <a:pos x="38" y="5"/>
                  </a:cxn>
                  <a:cxn ang="0">
                    <a:pos x="43" y="5"/>
                  </a:cxn>
                  <a:cxn ang="0">
                    <a:pos x="48" y="0"/>
                  </a:cxn>
                  <a:cxn ang="0">
                    <a:pos x="48" y="0"/>
                  </a:cxn>
                  <a:cxn ang="0">
                    <a:pos x="38" y="5"/>
                  </a:cxn>
                  <a:cxn ang="0">
                    <a:pos x="33" y="5"/>
                  </a:cxn>
                  <a:cxn ang="0">
                    <a:pos x="24" y="5"/>
                  </a:cxn>
                  <a:cxn ang="0">
                    <a:pos x="19" y="9"/>
                  </a:cxn>
                  <a:cxn ang="0">
                    <a:pos x="14" y="14"/>
                  </a:cxn>
                  <a:cxn ang="0">
                    <a:pos x="4" y="14"/>
                  </a:cxn>
                  <a:cxn ang="0">
                    <a:pos x="4" y="19"/>
                  </a:cxn>
                  <a:cxn ang="0">
                    <a:pos x="0" y="29"/>
                  </a:cxn>
                  <a:cxn ang="0">
                    <a:pos x="0" y="33"/>
                  </a:cxn>
                  <a:cxn ang="0">
                    <a:pos x="4" y="33"/>
                  </a:cxn>
                  <a:cxn ang="0">
                    <a:pos x="9" y="38"/>
                  </a:cxn>
                  <a:cxn ang="0">
                    <a:pos x="19" y="38"/>
                  </a:cxn>
                  <a:cxn ang="0">
                    <a:pos x="48" y="43"/>
                  </a:cxn>
                  <a:cxn ang="0">
                    <a:pos x="81" y="43"/>
                  </a:cxn>
                  <a:cxn ang="0">
                    <a:pos x="110" y="43"/>
                  </a:cxn>
                  <a:cxn ang="0">
                    <a:pos x="139" y="38"/>
                  </a:cxn>
                  <a:cxn ang="0">
                    <a:pos x="144" y="33"/>
                  </a:cxn>
                  <a:cxn ang="0">
                    <a:pos x="153" y="33"/>
                  </a:cxn>
                  <a:cxn ang="0">
                    <a:pos x="153" y="29"/>
                  </a:cxn>
                  <a:cxn ang="0">
                    <a:pos x="148" y="29"/>
                  </a:cxn>
                  <a:cxn ang="0">
                    <a:pos x="148" y="24"/>
                  </a:cxn>
                  <a:cxn ang="0">
                    <a:pos x="144" y="24"/>
                  </a:cxn>
                  <a:cxn ang="0">
                    <a:pos x="139" y="19"/>
                  </a:cxn>
                  <a:cxn ang="0">
                    <a:pos x="134" y="14"/>
                  </a:cxn>
                  <a:cxn ang="0">
                    <a:pos x="124" y="9"/>
                  </a:cxn>
                  <a:cxn ang="0">
                    <a:pos x="120" y="5"/>
                  </a:cxn>
                  <a:cxn ang="0">
                    <a:pos x="110" y="5"/>
                  </a:cxn>
                  <a:cxn ang="0">
                    <a:pos x="96" y="0"/>
                  </a:cxn>
                  <a:cxn ang="0">
                    <a:pos x="100" y="0"/>
                  </a:cxn>
                  <a:cxn ang="0">
                    <a:pos x="100" y="5"/>
                  </a:cxn>
                  <a:cxn ang="0">
                    <a:pos x="105" y="5"/>
                  </a:cxn>
                  <a:cxn ang="0">
                    <a:pos x="110" y="9"/>
                  </a:cxn>
                  <a:cxn ang="0">
                    <a:pos x="120" y="9"/>
                  </a:cxn>
                  <a:cxn ang="0">
                    <a:pos x="124" y="14"/>
                  </a:cxn>
                  <a:cxn ang="0">
                    <a:pos x="129" y="19"/>
                  </a:cxn>
                  <a:cxn ang="0">
                    <a:pos x="129" y="24"/>
                  </a:cxn>
                  <a:cxn ang="0">
                    <a:pos x="129" y="29"/>
                  </a:cxn>
                  <a:cxn ang="0">
                    <a:pos x="124" y="33"/>
                  </a:cxn>
                  <a:cxn ang="0">
                    <a:pos x="120" y="33"/>
                  </a:cxn>
                  <a:cxn ang="0">
                    <a:pos x="110" y="38"/>
                  </a:cxn>
                  <a:cxn ang="0">
                    <a:pos x="100" y="38"/>
                  </a:cxn>
                  <a:cxn ang="0">
                    <a:pos x="86" y="38"/>
                  </a:cxn>
                  <a:cxn ang="0">
                    <a:pos x="76" y="38"/>
                  </a:cxn>
                  <a:cxn ang="0">
                    <a:pos x="72" y="38"/>
                  </a:cxn>
                </a:cxnLst>
                <a:rect l="0" t="0" r="r" b="b"/>
                <a:pathLst>
                  <a:path w="153" h="43">
                    <a:moveTo>
                      <a:pt x="72" y="38"/>
                    </a:moveTo>
                    <a:lnTo>
                      <a:pt x="62" y="38"/>
                    </a:lnTo>
                    <a:lnTo>
                      <a:pt x="52" y="38"/>
                    </a:lnTo>
                    <a:lnTo>
                      <a:pt x="43" y="38"/>
                    </a:lnTo>
                    <a:lnTo>
                      <a:pt x="33" y="38"/>
                    </a:lnTo>
                    <a:lnTo>
                      <a:pt x="24" y="33"/>
                    </a:lnTo>
                    <a:lnTo>
                      <a:pt x="19" y="29"/>
                    </a:lnTo>
                    <a:lnTo>
                      <a:pt x="14" y="29"/>
                    </a:lnTo>
                    <a:lnTo>
                      <a:pt x="14" y="24"/>
                    </a:lnTo>
                    <a:lnTo>
                      <a:pt x="19" y="19"/>
                    </a:lnTo>
                    <a:lnTo>
                      <a:pt x="24" y="14"/>
                    </a:lnTo>
                    <a:lnTo>
                      <a:pt x="28" y="9"/>
                    </a:lnTo>
                    <a:lnTo>
                      <a:pt x="33" y="9"/>
                    </a:lnTo>
                    <a:lnTo>
                      <a:pt x="38" y="5"/>
                    </a:lnTo>
                    <a:lnTo>
                      <a:pt x="43" y="5"/>
                    </a:lnTo>
                    <a:lnTo>
                      <a:pt x="48" y="0"/>
                    </a:lnTo>
                    <a:lnTo>
                      <a:pt x="48" y="0"/>
                    </a:lnTo>
                    <a:lnTo>
                      <a:pt x="38" y="5"/>
                    </a:lnTo>
                    <a:lnTo>
                      <a:pt x="33" y="5"/>
                    </a:lnTo>
                    <a:lnTo>
                      <a:pt x="24" y="5"/>
                    </a:lnTo>
                    <a:lnTo>
                      <a:pt x="19" y="9"/>
                    </a:lnTo>
                    <a:lnTo>
                      <a:pt x="14" y="14"/>
                    </a:lnTo>
                    <a:lnTo>
                      <a:pt x="4" y="14"/>
                    </a:lnTo>
                    <a:lnTo>
                      <a:pt x="4" y="19"/>
                    </a:lnTo>
                    <a:lnTo>
                      <a:pt x="0" y="29"/>
                    </a:lnTo>
                    <a:lnTo>
                      <a:pt x="0" y="33"/>
                    </a:lnTo>
                    <a:lnTo>
                      <a:pt x="4" y="33"/>
                    </a:lnTo>
                    <a:lnTo>
                      <a:pt x="9" y="38"/>
                    </a:lnTo>
                    <a:lnTo>
                      <a:pt x="19" y="38"/>
                    </a:lnTo>
                    <a:lnTo>
                      <a:pt x="48" y="43"/>
                    </a:lnTo>
                    <a:lnTo>
                      <a:pt x="81" y="43"/>
                    </a:lnTo>
                    <a:lnTo>
                      <a:pt x="110" y="43"/>
                    </a:lnTo>
                    <a:lnTo>
                      <a:pt x="139" y="38"/>
                    </a:lnTo>
                    <a:lnTo>
                      <a:pt x="144" y="33"/>
                    </a:lnTo>
                    <a:lnTo>
                      <a:pt x="153" y="33"/>
                    </a:lnTo>
                    <a:lnTo>
                      <a:pt x="153" y="29"/>
                    </a:lnTo>
                    <a:lnTo>
                      <a:pt x="148" y="29"/>
                    </a:lnTo>
                    <a:lnTo>
                      <a:pt x="148" y="24"/>
                    </a:lnTo>
                    <a:lnTo>
                      <a:pt x="144" y="24"/>
                    </a:lnTo>
                    <a:lnTo>
                      <a:pt x="139" y="19"/>
                    </a:lnTo>
                    <a:lnTo>
                      <a:pt x="134" y="14"/>
                    </a:lnTo>
                    <a:lnTo>
                      <a:pt x="124" y="9"/>
                    </a:lnTo>
                    <a:lnTo>
                      <a:pt x="120" y="5"/>
                    </a:lnTo>
                    <a:lnTo>
                      <a:pt x="110" y="5"/>
                    </a:lnTo>
                    <a:lnTo>
                      <a:pt x="96" y="0"/>
                    </a:lnTo>
                    <a:lnTo>
                      <a:pt x="100" y="0"/>
                    </a:lnTo>
                    <a:lnTo>
                      <a:pt x="100" y="5"/>
                    </a:lnTo>
                    <a:lnTo>
                      <a:pt x="105" y="5"/>
                    </a:lnTo>
                    <a:lnTo>
                      <a:pt x="110" y="9"/>
                    </a:lnTo>
                    <a:lnTo>
                      <a:pt x="120" y="9"/>
                    </a:lnTo>
                    <a:lnTo>
                      <a:pt x="124" y="14"/>
                    </a:lnTo>
                    <a:lnTo>
                      <a:pt x="129" y="19"/>
                    </a:lnTo>
                    <a:lnTo>
                      <a:pt x="129" y="24"/>
                    </a:lnTo>
                    <a:lnTo>
                      <a:pt x="129" y="29"/>
                    </a:lnTo>
                    <a:lnTo>
                      <a:pt x="124" y="33"/>
                    </a:lnTo>
                    <a:lnTo>
                      <a:pt x="120" y="33"/>
                    </a:lnTo>
                    <a:lnTo>
                      <a:pt x="110" y="38"/>
                    </a:lnTo>
                    <a:lnTo>
                      <a:pt x="100" y="38"/>
                    </a:lnTo>
                    <a:lnTo>
                      <a:pt x="86" y="38"/>
                    </a:lnTo>
                    <a:lnTo>
                      <a:pt x="76" y="38"/>
                    </a:lnTo>
                    <a:lnTo>
                      <a:pt x="72" y="38"/>
                    </a:lnTo>
                    <a:close/>
                  </a:path>
                </a:pathLst>
              </a:custGeom>
              <a:solidFill>
                <a:srgbClr val="E1B66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63" name="Freeform 439"/>
              <p:cNvSpPr>
                <a:spLocks/>
              </p:cNvSpPr>
              <p:nvPr/>
            </p:nvSpPr>
            <p:spPr bwMode="auto">
              <a:xfrm>
                <a:off x="2962" y="10794"/>
                <a:ext cx="153" cy="38"/>
              </a:xfrm>
              <a:custGeom>
                <a:avLst/>
                <a:gdLst/>
                <a:ahLst/>
                <a:cxnLst>
                  <a:cxn ang="0">
                    <a:pos x="72" y="33"/>
                  </a:cxn>
                  <a:cxn ang="0">
                    <a:pos x="62" y="38"/>
                  </a:cxn>
                  <a:cxn ang="0">
                    <a:pos x="52" y="33"/>
                  </a:cxn>
                  <a:cxn ang="0">
                    <a:pos x="43" y="33"/>
                  </a:cxn>
                  <a:cxn ang="0">
                    <a:pos x="28" y="33"/>
                  </a:cxn>
                  <a:cxn ang="0">
                    <a:pos x="24" y="28"/>
                  </a:cxn>
                  <a:cxn ang="0">
                    <a:pos x="14" y="28"/>
                  </a:cxn>
                  <a:cxn ang="0">
                    <a:pos x="9" y="24"/>
                  </a:cxn>
                  <a:cxn ang="0">
                    <a:pos x="9" y="19"/>
                  </a:cxn>
                  <a:cxn ang="0">
                    <a:pos x="14" y="14"/>
                  </a:cxn>
                  <a:cxn ang="0">
                    <a:pos x="19" y="9"/>
                  </a:cxn>
                  <a:cxn ang="0">
                    <a:pos x="24" y="9"/>
                  </a:cxn>
                  <a:cxn ang="0">
                    <a:pos x="28" y="4"/>
                  </a:cxn>
                  <a:cxn ang="0">
                    <a:pos x="33" y="0"/>
                  </a:cxn>
                  <a:cxn ang="0">
                    <a:pos x="38" y="0"/>
                  </a:cxn>
                  <a:cxn ang="0">
                    <a:pos x="38" y="0"/>
                  </a:cxn>
                  <a:cxn ang="0">
                    <a:pos x="38" y="0"/>
                  </a:cxn>
                  <a:cxn ang="0">
                    <a:pos x="33" y="0"/>
                  </a:cxn>
                  <a:cxn ang="0">
                    <a:pos x="28" y="0"/>
                  </a:cxn>
                  <a:cxn ang="0">
                    <a:pos x="24" y="4"/>
                  </a:cxn>
                  <a:cxn ang="0">
                    <a:pos x="19" y="4"/>
                  </a:cxn>
                  <a:cxn ang="0">
                    <a:pos x="9" y="9"/>
                  </a:cxn>
                  <a:cxn ang="0">
                    <a:pos x="4" y="9"/>
                  </a:cxn>
                  <a:cxn ang="0">
                    <a:pos x="0" y="14"/>
                  </a:cxn>
                  <a:cxn ang="0">
                    <a:pos x="0" y="24"/>
                  </a:cxn>
                  <a:cxn ang="0">
                    <a:pos x="0" y="28"/>
                  </a:cxn>
                  <a:cxn ang="0">
                    <a:pos x="4" y="28"/>
                  </a:cxn>
                  <a:cxn ang="0">
                    <a:pos x="9" y="33"/>
                  </a:cxn>
                  <a:cxn ang="0">
                    <a:pos x="19" y="33"/>
                  </a:cxn>
                  <a:cxn ang="0">
                    <a:pos x="48" y="38"/>
                  </a:cxn>
                  <a:cxn ang="0">
                    <a:pos x="81" y="38"/>
                  </a:cxn>
                  <a:cxn ang="0">
                    <a:pos x="110" y="38"/>
                  </a:cxn>
                  <a:cxn ang="0">
                    <a:pos x="139" y="33"/>
                  </a:cxn>
                  <a:cxn ang="0">
                    <a:pos x="144" y="28"/>
                  </a:cxn>
                  <a:cxn ang="0">
                    <a:pos x="153" y="28"/>
                  </a:cxn>
                  <a:cxn ang="0">
                    <a:pos x="153" y="24"/>
                  </a:cxn>
                  <a:cxn ang="0">
                    <a:pos x="148" y="24"/>
                  </a:cxn>
                  <a:cxn ang="0">
                    <a:pos x="148" y="19"/>
                  </a:cxn>
                  <a:cxn ang="0">
                    <a:pos x="144" y="19"/>
                  </a:cxn>
                  <a:cxn ang="0">
                    <a:pos x="139" y="14"/>
                  </a:cxn>
                  <a:cxn ang="0">
                    <a:pos x="134" y="9"/>
                  </a:cxn>
                  <a:cxn ang="0">
                    <a:pos x="129" y="4"/>
                  </a:cxn>
                  <a:cxn ang="0">
                    <a:pos x="120" y="0"/>
                  </a:cxn>
                  <a:cxn ang="0">
                    <a:pos x="110" y="0"/>
                  </a:cxn>
                  <a:cxn ang="0">
                    <a:pos x="105" y="0"/>
                  </a:cxn>
                  <a:cxn ang="0">
                    <a:pos x="105" y="0"/>
                  </a:cxn>
                  <a:cxn ang="0">
                    <a:pos x="110" y="0"/>
                  </a:cxn>
                  <a:cxn ang="0">
                    <a:pos x="115" y="0"/>
                  </a:cxn>
                  <a:cxn ang="0">
                    <a:pos x="120" y="4"/>
                  </a:cxn>
                  <a:cxn ang="0">
                    <a:pos x="124" y="9"/>
                  </a:cxn>
                  <a:cxn ang="0">
                    <a:pos x="129" y="14"/>
                  </a:cxn>
                  <a:cxn ang="0">
                    <a:pos x="134" y="19"/>
                  </a:cxn>
                  <a:cxn ang="0">
                    <a:pos x="134" y="19"/>
                  </a:cxn>
                  <a:cxn ang="0">
                    <a:pos x="134" y="24"/>
                  </a:cxn>
                  <a:cxn ang="0">
                    <a:pos x="129" y="28"/>
                  </a:cxn>
                  <a:cxn ang="0">
                    <a:pos x="120" y="28"/>
                  </a:cxn>
                  <a:cxn ang="0">
                    <a:pos x="110" y="33"/>
                  </a:cxn>
                  <a:cxn ang="0">
                    <a:pos x="100" y="33"/>
                  </a:cxn>
                  <a:cxn ang="0">
                    <a:pos x="86" y="33"/>
                  </a:cxn>
                  <a:cxn ang="0">
                    <a:pos x="76" y="33"/>
                  </a:cxn>
                  <a:cxn ang="0">
                    <a:pos x="72" y="33"/>
                  </a:cxn>
                </a:cxnLst>
                <a:rect l="0" t="0" r="r" b="b"/>
                <a:pathLst>
                  <a:path w="153" h="38">
                    <a:moveTo>
                      <a:pt x="72" y="33"/>
                    </a:moveTo>
                    <a:lnTo>
                      <a:pt x="62" y="38"/>
                    </a:lnTo>
                    <a:lnTo>
                      <a:pt x="52" y="33"/>
                    </a:lnTo>
                    <a:lnTo>
                      <a:pt x="43" y="33"/>
                    </a:lnTo>
                    <a:lnTo>
                      <a:pt x="28" y="33"/>
                    </a:lnTo>
                    <a:lnTo>
                      <a:pt x="24" y="28"/>
                    </a:lnTo>
                    <a:lnTo>
                      <a:pt x="14" y="28"/>
                    </a:lnTo>
                    <a:lnTo>
                      <a:pt x="9" y="24"/>
                    </a:lnTo>
                    <a:lnTo>
                      <a:pt x="9" y="19"/>
                    </a:lnTo>
                    <a:lnTo>
                      <a:pt x="14" y="14"/>
                    </a:lnTo>
                    <a:lnTo>
                      <a:pt x="19" y="9"/>
                    </a:lnTo>
                    <a:lnTo>
                      <a:pt x="24" y="9"/>
                    </a:lnTo>
                    <a:lnTo>
                      <a:pt x="28" y="4"/>
                    </a:lnTo>
                    <a:lnTo>
                      <a:pt x="33" y="0"/>
                    </a:lnTo>
                    <a:lnTo>
                      <a:pt x="38" y="0"/>
                    </a:lnTo>
                    <a:lnTo>
                      <a:pt x="38" y="0"/>
                    </a:lnTo>
                    <a:lnTo>
                      <a:pt x="38" y="0"/>
                    </a:lnTo>
                    <a:lnTo>
                      <a:pt x="33" y="0"/>
                    </a:lnTo>
                    <a:lnTo>
                      <a:pt x="28" y="0"/>
                    </a:lnTo>
                    <a:lnTo>
                      <a:pt x="24" y="4"/>
                    </a:lnTo>
                    <a:lnTo>
                      <a:pt x="19" y="4"/>
                    </a:lnTo>
                    <a:lnTo>
                      <a:pt x="9" y="9"/>
                    </a:lnTo>
                    <a:lnTo>
                      <a:pt x="4" y="9"/>
                    </a:lnTo>
                    <a:lnTo>
                      <a:pt x="0" y="14"/>
                    </a:lnTo>
                    <a:lnTo>
                      <a:pt x="0" y="24"/>
                    </a:lnTo>
                    <a:lnTo>
                      <a:pt x="0" y="28"/>
                    </a:lnTo>
                    <a:lnTo>
                      <a:pt x="4" y="28"/>
                    </a:lnTo>
                    <a:lnTo>
                      <a:pt x="9" y="33"/>
                    </a:lnTo>
                    <a:lnTo>
                      <a:pt x="19" y="33"/>
                    </a:lnTo>
                    <a:lnTo>
                      <a:pt x="48" y="38"/>
                    </a:lnTo>
                    <a:lnTo>
                      <a:pt x="81" y="38"/>
                    </a:lnTo>
                    <a:lnTo>
                      <a:pt x="110" y="38"/>
                    </a:lnTo>
                    <a:lnTo>
                      <a:pt x="139" y="33"/>
                    </a:lnTo>
                    <a:lnTo>
                      <a:pt x="144" y="28"/>
                    </a:lnTo>
                    <a:lnTo>
                      <a:pt x="153" y="28"/>
                    </a:lnTo>
                    <a:lnTo>
                      <a:pt x="153" y="24"/>
                    </a:lnTo>
                    <a:lnTo>
                      <a:pt x="148" y="24"/>
                    </a:lnTo>
                    <a:lnTo>
                      <a:pt x="148" y="19"/>
                    </a:lnTo>
                    <a:lnTo>
                      <a:pt x="144" y="19"/>
                    </a:lnTo>
                    <a:lnTo>
                      <a:pt x="139" y="14"/>
                    </a:lnTo>
                    <a:lnTo>
                      <a:pt x="134" y="9"/>
                    </a:lnTo>
                    <a:lnTo>
                      <a:pt x="129" y="4"/>
                    </a:lnTo>
                    <a:lnTo>
                      <a:pt x="120" y="0"/>
                    </a:lnTo>
                    <a:lnTo>
                      <a:pt x="110" y="0"/>
                    </a:lnTo>
                    <a:lnTo>
                      <a:pt x="105" y="0"/>
                    </a:lnTo>
                    <a:lnTo>
                      <a:pt x="105" y="0"/>
                    </a:lnTo>
                    <a:lnTo>
                      <a:pt x="110" y="0"/>
                    </a:lnTo>
                    <a:lnTo>
                      <a:pt x="115" y="0"/>
                    </a:lnTo>
                    <a:lnTo>
                      <a:pt x="120" y="4"/>
                    </a:lnTo>
                    <a:lnTo>
                      <a:pt x="124" y="9"/>
                    </a:lnTo>
                    <a:lnTo>
                      <a:pt x="129" y="14"/>
                    </a:lnTo>
                    <a:lnTo>
                      <a:pt x="134" y="19"/>
                    </a:lnTo>
                    <a:lnTo>
                      <a:pt x="134" y="19"/>
                    </a:lnTo>
                    <a:lnTo>
                      <a:pt x="134" y="24"/>
                    </a:lnTo>
                    <a:lnTo>
                      <a:pt x="129" y="28"/>
                    </a:lnTo>
                    <a:lnTo>
                      <a:pt x="120" y="28"/>
                    </a:lnTo>
                    <a:lnTo>
                      <a:pt x="110" y="33"/>
                    </a:lnTo>
                    <a:lnTo>
                      <a:pt x="100" y="33"/>
                    </a:lnTo>
                    <a:lnTo>
                      <a:pt x="86" y="33"/>
                    </a:lnTo>
                    <a:lnTo>
                      <a:pt x="76" y="33"/>
                    </a:lnTo>
                    <a:lnTo>
                      <a:pt x="72" y="33"/>
                    </a:lnTo>
                    <a:close/>
                  </a:path>
                </a:pathLst>
              </a:custGeom>
              <a:solidFill>
                <a:srgbClr val="E0B26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64" name="Freeform 440"/>
              <p:cNvSpPr>
                <a:spLocks/>
              </p:cNvSpPr>
              <p:nvPr/>
            </p:nvSpPr>
            <p:spPr bwMode="auto">
              <a:xfrm>
                <a:off x="2962" y="10794"/>
                <a:ext cx="153" cy="38"/>
              </a:xfrm>
              <a:custGeom>
                <a:avLst/>
                <a:gdLst/>
                <a:ahLst/>
                <a:cxnLst>
                  <a:cxn ang="0">
                    <a:pos x="67" y="38"/>
                  </a:cxn>
                  <a:cxn ang="0">
                    <a:pos x="62" y="38"/>
                  </a:cxn>
                  <a:cxn ang="0">
                    <a:pos x="52" y="38"/>
                  </a:cxn>
                  <a:cxn ang="0">
                    <a:pos x="38" y="33"/>
                  </a:cxn>
                  <a:cxn ang="0">
                    <a:pos x="28" y="33"/>
                  </a:cxn>
                  <a:cxn ang="0">
                    <a:pos x="19" y="28"/>
                  </a:cxn>
                  <a:cxn ang="0">
                    <a:pos x="9" y="28"/>
                  </a:cxn>
                  <a:cxn ang="0">
                    <a:pos x="4" y="24"/>
                  </a:cxn>
                  <a:cxn ang="0">
                    <a:pos x="4" y="19"/>
                  </a:cxn>
                  <a:cxn ang="0">
                    <a:pos x="9" y="14"/>
                  </a:cxn>
                  <a:cxn ang="0">
                    <a:pos x="14" y="14"/>
                  </a:cxn>
                  <a:cxn ang="0">
                    <a:pos x="19" y="9"/>
                  </a:cxn>
                  <a:cxn ang="0">
                    <a:pos x="24" y="4"/>
                  </a:cxn>
                  <a:cxn ang="0">
                    <a:pos x="28" y="4"/>
                  </a:cxn>
                  <a:cxn ang="0">
                    <a:pos x="28" y="0"/>
                  </a:cxn>
                  <a:cxn ang="0">
                    <a:pos x="33" y="0"/>
                  </a:cxn>
                  <a:cxn ang="0">
                    <a:pos x="33" y="0"/>
                  </a:cxn>
                  <a:cxn ang="0">
                    <a:pos x="28" y="0"/>
                  </a:cxn>
                  <a:cxn ang="0">
                    <a:pos x="24" y="0"/>
                  </a:cxn>
                  <a:cxn ang="0">
                    <a:pos x="19" y="4"/>
                  </a:cxn>
                  <a:cxn ang="0">
                    <a:pos x="14" y="4"/>
                  </a:cxn>
                  <a:cxn ang="0">
                    <a:pos x="9" y="9"/>
                  </a:cxn>
                  <a:cxn ang="0">
                    <a:pos x="4" y="9"/>
                  </a:cxn>
                  <a:cxn ang="0">
                    <a:pos x="0" y="14"/>
                  </a:cxn>
                  <a:cxn ang="0">
                    <a:pos x="0" y="24"/>
                  </a:cxn>
                  <a:cxn ang="0">
                    <a:pos x="0" y="28"/>
                  </a:cxn>
                  <a:cxn ang="0">
                    <a:pos x="4" y="28"/>
                  </a:cxn>
                  <a:cxn ang="0">
                    <a:pos x="9" y="33"/>
                  </a:cxn>
                  <a:cxn ang="0">
                    <a:pos x="19" y="33"/>
                  </a:cxn>
                  <a:cxn ang="0">
                    <a:pos x="48" y="38"/>
                  </a:cxn>
                  <a:cxn ang="0">
                    <a:pos x="81" y="38"/>
                  </a:cxn>
                  <a:cxn ang="0">
                    <a:pos x="110" y="38"/>
                  </a:cxn>
                  <a:cxn ang="0">
                    <a:pos x="139" y="33"/>
                  </a:cxn>
                  <a:cxn ang="0">
                    <a:pos x="144" y="28"/>
                  </a:cxn>
                  <a:cxn ang="0">
                    <a:pos x="153" y="28"/>
                  </a:cxn>
                  <a:cxn ang="0">
                    <a:pos x="153" y="24"/>
                  </a:cxn>
                  <a:cxn ang="0">
                    <a:pos x="148" y="24"/>
                  </a:cxn>
                  <a:cxn ang="0">
                    <a:pos x="148" y="19"/>
                  </a:cxn>
                  <a:cxn ang="0">
                    <a:pos x="144" y="19"/>
                  </a:cxn>
                  <a:cxn ang="0">
                    <a:pos x="139" y="14"/>
                  </a:cxn>
                  <a:cxn ang="0">
                    <a:pos x="134" y="9"/>
                  </a:cxn>
                  <a:cxn ang="0">
                    <a:pos x="129" y="9"/>
                  </a:cxn>
                  <a:cxn ang="0">
                    <a:pos x="124" y="4"/>
                  </a:cxn>
                  <a:cxn ang="0">
                    <a:pos x="115" y="0"/>
                  </a:cxn>
                  <a:cxn ang="0">
                    <a:pos x="110" y="0"/>
                  </a:cxn>
                  <a:cxn ang="0">
                    <a:pos x="110" y="0"/>
                  </a:cxn>
                  <a:cxn ang="0">
                    <a:pos x="115" y="4"/>
                  </a:cxn>
                  <a:cxn ang="0">
                    <a:pos x="120" y="4"/>
                  </a:cxn>
                  <a:cxn ang="0">
                    <a:pos x="124" y="4"/>
                  </a:cxn>
                  <a:cxn ang="0">
                    <a:pos x="129" y="9"/>
                  </a:cxn>
                  <a:cxn ang="0">
                    <a:pos x="134" y="14"/>
                  </a:cxn>
                  <a:cxn ang="0">
                    <a:pos x="134" y="19"/>
                  </a:cxn>
                  <a:cxn ang="0">
                    <a:pos x="139" y="24"/>
                  </a:cxn>
                  <a:cxn ang="0">
                    <a:pos x="139" y="28"/>
                  </a:cxn>
                  <a:cxn ang="0">
                    <a:pos x="134" y="28"/>
                  </a:cxn>
                  <a:cxn ang="0">
                    <a:pos x="124" y="33"/>
                  </a:cxn>
                  <a:cxn ang="0">
                    <a:pos x="115" y="33"/>
                  </a:cxn>
                  <a:cxn ang="0">
                    <a:pos x="100" y="33"/>
                  </a:cxn>
                  <a:cxn ang="0">
                    <a:pos x="86" y="33"/>
                  </a:cxn>
                  <a:cxn ang="0">
                    <a:pos x="76" y="38"/>
                  </a:cxn>
                  <a:cxn ang="0">
                    <a:pos x="67" y="38"/>
                  </a:cxn>
                </a:cxnLst>
                <a:rect l="0" t="0" r="r" b="b"/>
                <a:pathLst>
                  <a:path w="153" h="38">
                    <a:moveTo>
                      <a:pt x="67" y="38"/>
                    </a:moveTo>
                    <a:lnTo>
                      <a:pt x="62" y="38"/>
                    </a:lnTo>
                    <a:lnTo>
                      <a:pt x="52" y="38"/>
                    </a:lnTo>
                    <a:lnTo>
                      <a:pt x="38" y="33"/>
                    </a:lnTo>
                    <a:lnTo>
                      <a:pt x="28" y="33"/>
                    </a:lnTo>
                    <a:lnTo>
                      <a:pt x="19" y="28"/>
                    </a:lnTo>
                    <a:lnTo>
                      <a:pt x="9" y="28"/>
                    </a:lnTo>
                    <a:lnTo>
                      <a:pt x="4" y="24"/>
                    </a:lnTo>
                    <a:lnTo>
                      <a:pt x="4" y="19"/>
                    </a:lnTo>
                    <a:lnTo>
                      <a:pt x="9" y="14"/>
                    </a:lnTo>
                    <a:lnTo>
                      <a:pt x="14" y="14"/>
                    </a:lnTo>
                    <a:lnTo>
                      <a:pt x="19" y="9"/>
                    </a:lnTo>
                    <a:lnTo>
                      <a:pt x="24" y="4"/>
                    </a:lnTo>
                    <a:lnTo>
                      <a:pt x="28" y="4"/>
                    </a:lnTo>
                    <a:lnTo>
                      <a:pt x="28" y="0"/>
                    </a:lnTo>
                    <a:lnTo>
                      <a:pt x="33" y="0"/>
                    </a:lnTo>
                    <a:lnTo>
                      <a:pt x="33" y="0"/>
                    </a:lnTo>
                    <a:lnTo>
                      <a:pt x="28" y="0"/>
                    </a:lnTo>
                    <a:lnTo>
                      <a:pt x="24" y="0"/>
                    </a:lnTo>
                    <a:lnTo>
                      <a:pt x="19" y="4"/>
                    </a:lnTo>
                    <a:lnTo>
                      <a:pt x="14" y="4"/>
                    </a:lnTo>
                    <a:lnTo>
                      <a:pt x="9" y="9"/>
                    </a:lnTo>
                    <a:lnTo>
                      <a:pt x="4" y="9"/>
                    </a:lnTo>
                    <a:lnTo>
                      <a:pt x="0" y="14"/>
                    </a:lnTo>
                    <a:lnTo>
                      <a:pt x="0" y="24"/>
                    </a:lnTo>
                    <a:lnTo>
                      <a:pt x="0" y="28"/>
                    </a:lnTo>
                    <a:lnTo>
                      <a:pt x="4" y="28"/>
                    </a:lnTo>
                    <a:lnTo>
                      <a:pt x="9" y="33"/>
                    </a:lnTo>
                    <a:lnTo>
                      <a:pt x="19" y="33"/>
                    </a:lnTo>
                    <a:lnTo>
                      <a:pt x="48" y="38"/>
                    </a:lnTo>
                    <a:lnTo>
                      <a:pt x="81" y="38"/>
                    </a:lnTo>
                    <a:lnTo>
                      <a:pt x="110" y="38"/>
                    </a:lnTo>
                    <a:lnTo>
                      <a:pt x="139" y="33"/>
                    </a:lnTo>
                    <a:lnTo>
                      <a:pt x="144" y="28"/>
                    </a:lnTo>
                    <a:lnTo>
                      <a:pt x="153" y="28"/>
                    </a:lnTo>
                    <a:lnTo>
                      <a:pt x="153" y="24"/>
                    </a:lnTo>
                    <a:lnTo>
                      <a:pt x="148" y="24"/>
                    </a:lnTo>
                    <a:lnTo>
                      <a:pt x="148" y="19"/>
                    </a:lnTo>
                    <a:lnTo>
                      <a:pt x="144" y="19"/>
                    </a:lnTo>
                    <a:lnTo>
                      <a:pt x="139" y="14"/>
                    </a:lnTo>
                    <a:lnTo>
                      <a:pt x="134" y="9"/>
                    </a:lnTo>
                    <a:lnTo>
                      <a:pt x="129" y="9"/>
                    </a:lnTo>
                    <a:lnTo>
                      <a:pt x="124" y="4"/>
                    </a:lnTo>
                    <a:lnTo>
                      <a:pt x="115" y="0"/>
                    </a:lnTo>
                    <a:lnTo>
                      <a:pt x="110" y="0"/>
                    </a:lnTo>
                    <a:lnTo>
                      <a:pt x="110" y="0"/>
                    </a:lnTo>
                    <a:lnTo>
                      <a:pt x="115" y="4"/>
                    </a:lnTo>
                    <a:lnTo>
                      <a:pt x="120" y="4"/>
                    </a:lnTo>
                    <a:lnTo>
                      <a:pt x="124" y="4"/>
                    </a:lnTo>
                    <a:lnTo>
                      <a:pt x="129" y="9"/>
                    </a:lnTo>
                    <a:lnTo>
                      <a:pt x="134" y="14"/>
                    </a:lnTo>
                    <a:lnTo>
                      <a:pt x="134" y="19"/>
                    </a:lnTo>
                    <a:lnTo>
                      <a:pt x="139" y="24"/>
                    </a:lnTo>
                    <a:lnTo>
                      <a:pt x="139" y="28"/>
                    </a:lnTo>
                    <a:lnTo>
                      <a:pt x="134" y="28"/>
                    </a:lnTo>
                    <a:lnTo>
                      <a:pt x="124" y="33"/>
                    </a:lnTo>
                    <a:lnTo>
                      <a:pt x="115" y="33"/>
                    </a:lnTo>
                    <a:lnTo>
                      <a:pt x="100" y="33"/>
                    </a:lnTo>
                    <a:lnTo>
                      <a:pt x="86" y="33"/>
                    </a:lnTo>
                    <a:lnTo>
                      <a:pt x="76" y="38"/>
                    </a:lnTo>
                    <a:lnTo>
                      <a:pt x="67" y="38"/>
                    </a:lnTo>
                    <a:close/>
                  </a:path>
                </a:pathLst>
              </a:custGeom>
              <a:solidFill>
                <a:srgbClr val="DDA96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65" name="Freeform 441"/>
              <p:cNvSpPr>
                <a:spLocks/>
              </p:cNvSpPr>
              <p:nvPr/>
            </p:nvSpPr>
            <p:spPr bwMode="auto">
              <a:xfrm>
                <a:off x="2962" y="10794"/>
                <a:ext cx="153" cy="38"/>
              </a:xfrm>
              <a:custGeom>
                <a:avLst/>
                <a:gdLst/>
                <a:ahLst/>
                <a:cxnLst>
                  <a:cxn ang="0">
                    <a:pos x="24" y="0"/>
                  </a:cxn>
                  <a:cxn ang="0">
                    <a:pos x="24" y="4"/>
                  </a:cxn>
                  <a:cxn ang="0">
                    <a:pos x="19" y="4"/>
                  </a:cxn>
                  <a:cxn ang="0">
                    <a:pos x="19" y="4"/>
                  </a:cxn>
                  <a:cxn ang="0">
                    <a:pos x="14" y="4"/>
                  </a:cxn>
                  <a:cxn ang="0">
                    <a:pos x="9" y="9"/>
                  </a:cxn>
                  <a:cxn ang="0">
                    <a:pos x="4" y="14"/>
                  </a:cxn>
                  <a:cxn ang="0">
                    <a:pos x="0" y="14"/>
                  </a:cxn>
                  <a:cxn ang="0">
                    <a:pos x="0" y="24"/>
                  </a:cxn>
                  <a:cxn ang="0">
                    <a:pos x="0" y="28"/>
                  </a:cxn>
                  <a:cxn ang="0">
                    <a:pos x="4" y="28"/>
                  </a:cxn>
                  <a:cxn ang="0">
                    <a:pos x="9" y="33"/>
                  </a:cxn>
                  <a:cxn ang="0">
                    <a:pos x="19" y="33"/>
                  </a:cxn>
                  <a:cxn ang="0">
                    <a:pos x="48" y="38"/>
                  </a:cxn>
                  <a:cxn ang="0">
                    <a:pos x="81" y="38"/>
                  </a:cxn>
                  <a:cxn ang="0">
                    <a:pos x="110" y="38"/>
                  </a:cxn>
                  <a:cxn ang="0">
                    <a:pos x="139" y="33"/>
                  </a:cxn>
                  <a:cxn ang="0">
                    <a:pos x="144" y="28"/>
                  </a:cxn>
                  <a:cxn ang="0">
                    <a:pos x="153" y="28"/>
                  </a:cxn>
                  <a:cxn ang="0">
                    <a:pos x="153" y="24"/>
                  </a:cxn>
                  <a:cxn ang="0">
                    <a:pos x="148" y="24"/>
                  </a:cxn>
                  <a:cxn ang="0">
                    <a:pos x="148" y="19"/>
                  </a:cxn>
                  <a:cxn ang="0">
                    <a:pos x="144" y="19"/>
                  </a:cxn>
                  <a:cxn ang="0">
                    <a:pos x="144" y="14"/>
                  </a:cxn>
                  <a:cxn ang="0">
                    <a:pos x="134" y="14"/>
                  </a:cxn>
                  <a:cxn ang="0">
                    <a:pos x="129" y="9"/>
                  </a:cxn>
                  <a:cxn ang="0">
                    <a:pos x="124" y="4"/>
                  </a:cxn>
                  <a:cxn ang="0">
                    <a:pos x="120" y="4"/>
                  </a:cxn>
                  <a:cxn ang="0">
                    <a:pos x="120" y="4"/>
                  </a:cxn>
                  <a:cxn ang="0">
                    <a:pos x="120" y="4"/>
                  </a:cxn>
                  <a:cxn ang="0">
                    <a:pos x="120" y="4"/>
                  </a:cxn>
                  <a:cxn ang="0">
                    <a:pos x="124" y="4"/>
                  </a:cxn>
                  <a:cxn ang="0">
                    <a:pos x="129" y="9"/>
                  </a:cxn>
                  <a:cxn ang="0">
                    <a:pos x="134" y="9"/>
                  </a:cxn>
                  <a:cxn ang="0">
                    <a:pos x="139" y="14"/>
                  </a:cxn>
                  <a:cxn ang="0">
                    <a:pos x="139" y="19"/>
                  </a:cxn>
                  <a:cxn ang="0">
                    <a:pos x="144" y="24"/>
                  </a:cxn>
                  <a:cxn ang="0">
                    <a:pos x="144" y="28"/>
                  </a:cxn>
                  <a:cxn ang="0">
                    <a:pos x="139" y="33"/>
                  </a:cxn>
                  <a:cxn ang="0">
                    <a:pos x="129" y="33"/>
                  </a:cxn>
                  <a:cxn ang="0">
                    <a:pos x="115" y="33"/>
                  </a:cxn>
                  <a:cxn ang="0">
                    <a:pos x="100" y="38"/>
                  </a:cxn>
                  <a:cxn ang="0">
                    <a:pos x="91" y="38"/>
                  </a:cxn>
                  <a:cxn ang="0">
                    <a:pos x="76" y="38"/>
                  </a:cxn>
                  <a:cxn ang="0">
                    <a:pos x="67" y="38"/>
                  </a:cxn>
                  <a:cxn ang="0">
                    <a:pos x="62" y="38"/>
                  </a:cxn>
                  <a:cxn ang="0">
                    <a:pos x="48" y="38"/>
                  </a:cxn>
                  <a:cxn ang="0">
                    <a:pos x="38" y="38"/>
                  </a:cxn>
                  <a:cxn ang="0">
                    <a:pos x="24" y="33"/>
                  </a:cxn>
                  <a:cxn ang="0">
                    <a:pos x="14" y="33"/>
                  </a:cxn>
                  <a:cxn ang="0">
                    <a:pos x="4" y="28"/>
                  </a:cxn>
                  <a:cxn ang="0">
                    <a:pos x="0" y="24"/>
                  </a:cxn>
                  <a:cxn ang="0">
                    <a:pos x="0" y="24"/>
                  </a:cxn>
                  <a:cxn ang="0">
                    <a:pos x="4" y="19"/>
                  </a:cxn>
                  <a:cxn ang="0">
                    <a:pos x="9" y="14"/>
                  </a:cxn>
                  <a:cxn ang="0">
                    <a:pos x="14" y="9"/>
                  </a:cxn>
                  <a:cxn ang="0">
                    <a:pos x="19" y="9"/>
                  </a:cxn>
                  <a:cxn ang="0">
                    <a:pos x="19" y="4"/>
                  </a:cxn>
                  <a:cxn ang="0">
                    <a:pos x="24" y="4"/>
                  </a:cxn>
                  <a:cxn ang="0">
                    <a:pos x="24" y="4"/>
                  </a:cxn>
                  <a:cxn ang="0">
                    <a:pos x="24" y="0"/>
                  </a:cxn>
                </a:cxnLst>
                <a:rect l="0" t="0" r="r" b="b"/>
                <a:pathLst>
                  <a:path w="153" h="38">
                    <a:moveTo>
                      <a:pt x="24" y="0"/>
                    </a:moveTo>
                    <a:lnTo>
                      <a:pt x="24" y="4"/>
                    </a:lnTo>
                    <a:lnTo>
                      <a:pt x="19" y="4"/>
                    </a:lnTo>
                    <a:lnTo>
                      <a:pt x="19" y="4"/>
                    </a:lnTo>
                    <a:lnTo>
                      <a:pt x="14" y="4"/>
                    </a:lnTo>
                    <a:lnTo>
                      <a:pt x="9" y="9"/>
                    </a:lnTo>
                    <a:lnTo>
                      <a:pt x="4" y="14"/>
                    </a:lnTo>
                    <a:lnTo>
                      <a:pt x="0" y="14"/>
                    </a:lnTo>
                    <a:lnTo>
                      <a:pt x="0" y="24"/>
                    </a:lnTo>
                    <a:lnTo>
                      <a:pt x="0" y="28"/>
                    </a:lnTo>
                    <a:lnTo>
                      <a:pt x="4" y="28"/>
                    </a:lnTo>
                    <a:lnTo>
                      <a:pt x="9" y="33"/>
                    </a:lnTo>
                    <a:lnTo>
                      <a:pt x="19" y="33"/>
                    </a:lnTo>
                    <a:lnTo>
                      <a:pt x="48" y="38"/>
                    </a:lnTo>
                    <a:lnTo>
                      <a:pt x="81" y="38"/>
                    </a:lnTo>
                    <a:lnTo>
                      <a:pt x="110" y="38"/>
                    </a:lnTo>
                    <a:lnTo>
                      <a:pt x="139" y="33"/>
                    </a:lnTo>
                    <a:lnTo>
                      <a:pt x="144" y="28"/>
                    </a:lnTo>
                    <a:lnTo>
                      <a:pt x="153" y="28"/>
                    </a:lnTo>
                    <a:lnTo>
                      <a:pt x="153" y="24"/>
                    </a:lnTo>
                    <a:lnTo>
                      <a:pt x="148" y="24"/>
                    </a:lnTo>
                    <a:lnTo>
                      <a:pt x="148" y="19"/>
                    </a:lnTo>
                    <a:lnTo>
                      <a:pt x="144" y="19"/>
                    </a:lnTo>
                    <a:lnTo>
                      <a:pt x="144" y="14"/>
                    </a:lnTo>
                    <a:lnTo>
                      <a:pt x="134" y="14"/>
                    </a:lnTo>
                    <a:lnTo>
                      <a:pt x="129" y="9"/>
                    </a:lnTo>
                    <a:lnTo>
                      <a:pt x="124" y="4"/>
                    </a:lnTo>
                    <a:lnTo>
                      <a:pt x="120" y="4"/>
                    </a:lnTo>
                    <a:lnTo>
                      <a:pt x="120" y="4"/>
                    </a:lnTo>
                    <a:lnTo>
                      <a:pt x="120" y="4"/>
                    </a:lnTo>
                    <a:lnTo>
                      <a:pt x="120" y="4"/>
                    </a:lnTo>
                    <a:lnTo>
                      <a:pt x="124" y="4"/>
                    </a:lnTo>
                    <a:lnTo>
                      <a:pt x="129" y="9"/>
                    </a:lnTo>
                    <a:lnTo>
                      <a:pt x="134" y="9"/>
                    </a:lnTo>
                    <a:lnTo>
                      <a:pt x="139" y="14"/>
                    </a:lnTo>
                    <a:lnTo>
                      <a:pt x="139" y="19"/>
                    </a:lnTo>
                    <a:lnTo>
                      <a:pt x="144" y="24"/>
                    </a:lnTo>
                    <a:lnTo>
                      <a:pt x="144" y="28"/>
                    </a:lnTo>
                    <a:lnTo>
                      <a:pt x="139" y="33"/>
                    </a:lnTo>
                    <a:lnTo>
                      <a:pt x="129" y="33"/>
                    </a:lnTo>
                    <a:lnTo>
                      <a:pt x="115" y="33"/>
                    </a:lnTo>
                    <a:lnTo>
                      <a:pt x="100" y="38"/>
                    </a:lnTo>
                    <a:lnTo>
                      <a:pt x="91" y="38"/>
                    </a:lnTo>
                    <a:lnTo>
                      <a:pt x="76" y="38"/>
                    </a:lnTo>
                    <a:lnTo>
                      <a:pt x="67" y="38"/>
                    </a:lnTo>
                    <a:lnTo>
                      <a:pt x="62" y="38"/>
                    </a:lnTo>
                    <a:lnTo>
                      <a:pt x="48" y="38"/>
                    </a:lnTo>
                    <a:lnTo>
                      <a:pt x="38" y="38"/>
                    </a:lnTo>
                    <a:lnTo>
                      <a:pt x="24" y="33"/>
                    </a:lnTo>
                    <a:lnTo>
                      <a:pt x="14" y="33"/>
                    </a:lnTo>
                    <a:lnTo>
                      <a:pt x="4" y="28"/>
                    </a:lnTo>
                    <a:lnTo>
                      <a:pt x="0" y="24"/>
                    </a:lnTo>
                    <a:lnTo>
                      <a:pt x="0" y="24"/>
                    </a:lnTo>
                    <a:lnTo>
                      <a:pt x="4" y="19"/>
                    </a:lnTo>
                    <a:lnTo>
                      <a:pt x="9" y="14"/>
                    </a:lnTo>
                    <a:lnTo>
                      <a:pt x="14" y="9"/>
                    </a:lnTo>
                    <a:lnTo>
                      <a:pt x="19" y="9"/>
                    </a:lnTo>
                    <a:lnTo>
                      <a:pt x="19" y="4"/>
                    </a:lnTo>
                    <a:lnTo>
                      <a:pt x="24" y="4"/>
                    </a:lnTo>
                    <a:lnTo>
                      <a:pt x="24" y="4"/>
                    </a:lnTo>
                    <a:lnTo>
                      <a:pt x="24" y="0"/>
                    </a:lnTo>
                    <a:close/>
                  </a:path>
                </a:pathLst>
              </a:custGeom>
              <a:solidFill>
                <a:srgbClr val="D9A36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66" name="Freeform 442"/>
              <p:cNvSpPr>
                <a:spLocks/>
              </p:cNvSpPr>
              <p:nvPr/>
            </p:nvSpPr>
            <p:spPr bwMode="auto">
              <a:xfrm>
                <a:off x="2847" y="10779"/>
                <a:ext cx="153" cy="48"/>
              </a:xfrm>
              <a:custGeom>
                <a:avLst/>
                <a:gdLst/>
                <a:ahLst/>
                <a:cxnLst>
                  <a:cxn ang="0">
                    <a:pos x="4" y="29"/>
                  </a:cxn>
                  <a:cxn ang="0">
                    <a:pos x="4" y="29"/>
                  </a:cxn>
                  <a:cxn ang="0">
                    <a:pos x="4" y="24"/>
                  </a:cxn>
                  <a:cxn ang="0">
                    <a:pos x="14" y="24"/>
                  </a:cxn>
                  <a:cxn ang="0">
                    <a:pos x="19" y="19"/>
                  </a:cxn>
                  <a:cxn ang="0">
                    <a:pos x="28" y="15"/>
                  </a:cxn>
                  <a:cxn ang="0">
                    <a:pos x="38" y="10"/>
                  </a:cxn>
                  <a:cxn ang="0">
                    <a:pos x="48" y="5"/>
                  </a:cxn>
                  <a:cxn ang="0">
                    <a:pos x="62" y="5"/>
                  </a:cxn>
                  <a:cxn ang="0">
                    <a:pos x="71" y="0"/>
                  </a:cxn>
                  <a:cxn ang="0">
                    <a:pos x="86" y="0"/>
                  </a:cxn>
                  <a:cxn ang="0">
                    <a:pos x="100" y="5"/>
                  </a:cxn>
                  <a:cxn ang="0">
                    <a:pos x="115" y="5"/>
                  </a:cxn>
                  <a:cxn ang="0">
                    <a:pos x="129" y="10"/>
                  </a:cxn>
                  <a:cxn ang="0">
                    <a:pos x="139" y="15"/>
                  </a:cxn>
                  <a:cxn ang="0">
                    <a:pos x="148" y="24"/>
                  </a:cxn>
                  <a:cxn ang="0">
                    <a:pos x="153" y="29"/>
                  </a:cxn>
                  <a:cxn ang="0">
                    <a:pos x="148" y="39"/>
                  </a:cxn>
                  <a:cxn ang="0">
                    <a:pos x="129" y="43"/>
                  </a:cxn>
                  <a:cxn ang="0">
                    <a:pos x="105" y="48"/>
                  </a:cxn>
                  <a:cxn ang="0">
                    <a:pos x="71" y="48"/>
                  </a:cxn>
                  <a:cxn ang="0">
                    <a:pos x="43" y="43"/>
                  </a:cxn>
                  <a:cxn ang="0">
                    <a:pos x="14" y="43"/>
                  </a:cxn>
                  <a:cxn ang="0">
                    <a:pos x="4" y="39"/>
                  </a:cxn>
                  <a:cxn ang="0">
                    <a:pos x="0" y="39"/>
                  </a:cxn>
                  <a:cxn ang="0">
                    <a:pos x="0" y="34"/>
                  </a:cxn>
                  <a:cxn ang="0">
                    <a:pos x="4" y="29"/>
                  </a:cxn>
                </a:cxnLst>
                <a:rect l="0" t="0" r="r" b="b"/>
                <a:pathLst>
                  <a:path w="153" h="48">
                    <a:moveTo>
                      <a:pt x="4" y="29"/>
                    </a:moveTo>
                    <a:lnTo>
                      <a:pt x="4" y="29"/>
                    </a:lnTo>
                    <a:lnTo>
                      <a:pt x="4" y="24"/>
                    </a:lnTo>
                    <a:lnTo>
                      <a:pt x="14" y="24"/>
                    </a:lnTo>
                    <a:lnTo>
                      <a:pt x="19" y="19"/>
                    </a:lnTo>
                    <a:lnTo>
                      <a:pt x="28" y="15"/>
                    </a:lnTo>
                    <a:lnTo>
                      <a:pt x="38" y="10"/>
                    </a:lnTo>
                    <a:lnTo>
                      <a:pt x="48" y="5"/>
                    </a:lnTo>
                    <a:lnTo>
                      <a:pt x="62" y="5"/>
                    </a:lnTo>
                    <a:lnTo>
                      <a:pt x="71" y="0"/>
                    </a:lnTo>
                    <a:lnTo>
                      <a:pt x="86" y="0"/>
                    </a:lnTo>
                    <a:lnTo>
                      <a:pt x="100" y="5"/>
                    </a:lnTo>
                    <a:lnTo>
                      <a:pt x="115" y="5"/>
                    </a:lnTo>
                    <a:lnTo>
                      <a:pt x="129" y="10"/>
                    </a:lnTo>
                    <a:lnTo>
                      <a:pt x="139" y="15"/>
                    </a:lnTo>
                    <a:lnTo>
                      <a:pt x="148" y="24"/>
                    </a:lnTo>
                    <a:lnTo>
                      <a:pt x="153" y="29"/>
                    </a:lnTo>
                    <a:lnTo>
                      <a:pt x="148" y="39"/>
                    </a:lnTo>
                    <a:lnTo>
                      <a:pt x="129" y="43"/>
                    </a:lnTo>
                    <a:lnTo>
                      <a:pt x="105" y="48"/>
                    </a:lnTo>
                    <a:lnTo>
                      <a:pt x="71" y="48"/>
                    </a:lnTo>
                    <a:lnTo>
                      <a:pt x="43" y="43"/>
                    </a:lnTo>
                    <a:lnTo>
                      <a:pt x="14" y="43"/>
                    </a:lnTo>
                    <a:lnTo>
                      <a:pt x="4" y="39"/>
                    </a:lnTo>
                    <a:lnTo>
                      <a:pt x="0" y="39"/>
                    </a:lnTo>
                    <a:lnTo>
                      <a:pt x="0" y="34"/>
                    </a:lnTo>
                    <a:lnTo>
                      <a:pt x="4" y="29"/>
                    </a:lnTo>
                    <a:close/>
                  </a:path>
                </a:pathLst>
              </a:custGeom>
              <a:solidFill>
                <a:srgbClr val="E5BD6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67" name="Freeform 443"/>
              <p:cNvSpPr>
                <a:spLocks/>
              </p:cNvSpPr>
              <p:nvPr/>
            </p:nvSpPr>
            <p:spPr bwMode="auto">
              <a:xfrm>
                <a:off x="2880" y="10784"/>
                <a:ext cx="82" cy="24"/>
              </a:xfrm>
              <a:custGeom>
                <a:avLst/>
                <a:gdLst/>
                <a:ahLst/>
                <a:cxnLst>
                  <a:cxn ang="0">
                    <a:pos x="0" y="14"/>
                  </a:cxn>
                  <a:cxn ang="0">
                    <a:pos x="0" y="14"/>
                  </a:cxn>
                  <a:cxn ang="0">
                    <a:pos x="0" y="14"/>
                  </a:cxn>
                  <a:cxn ang="0">
                    <a:pos x="5" y="10"/>
                  </a:cxn>
                  <a:cxn ang="0">
                    <a:pos x="10" y="10"/>
                  </a:cxn>
                  <a:cxn ang="0">
                    <a:pos x="15" y="5"/>
                  </a:cxn>
                  <a:cxn ang="0">
                    <a:pos x="19" y="0"/>
                  </a:cxn>
                  <a:cxn ang="0">
                    <a:pos x="24" y="0"/>
                  </a:cxn>
                  <a:cxn ang="0">
                    <a:pos x="34" y="0"/>
                  </a:cxn>
                  <a:cxn ang="0">
                    <a:pos x="38" y="0"/>
                  </a:cxn>
                  <a:cxn ang="0">
                    <a:pos x="48" y="0"/>
                  </a:cxn>
                  <a:cxn ang="0">
                    <a:pos x="53" y="0"/>
                  </a:cxn>
                  <a:cxn ang="0">
                    <a:pos x="62" y="0"/>
                  </a:cxn>
                  <a:cxn ang="0">
                    <a:pos x="67" y="5"/>
                  </a:cxn>
                  <a:cxn ang="0">
                    <a:pos x="72" y="5"/>
                  </a:cxn>
                  <a:cxn ang="0">
                    <a:pos x="77" y="10"/>
                  </a:cxn>
                  <a:cxn ang="0">
                    <a:pos x="82" y="14"/>
                  </a:cxn>
                  <a:cxn ang="0">
                    <a:pos x="77" y="19"/>
                  </a:cxn>
                  <a:cxn ang="0">
                    <a:pos x="67" y="19"/>
                  </a:cxn>
                  <a:cxn ang="0">
                    <a:pos x="53" y="24"/>
                  </a:cxn>
                  <a:cxn ang="0">
                    <a:pos x="38" y="24"/>
                  </a:cxn>
                  <a:cxn ang="0">
                    <a:pos x="19" y="24"/>
                  </a:cxn>
                  <a:cxn ang="0">
                    <a:pos x="5" y="19"/>
                  </a:cxn>
                  <a:cxn ang="0">
                    <a:pos x="0" y="19"/>
                  </a:cxn>
                  <a:cxn ang="0">
                    <a:pos x="0" y="14"/>
                  </a:cxn>
                </a:cxnLst>
                <a:rect l="0" t="0" r="r" b="b"/>
                <a:pathLst>
                  <a:path w="82" h="24">
                    <a:moveTo>
                      <a:pt x="0" y="14"/>
                    </a:moveTo>
                    <a:lnTo>
                      <a:pt x="0" y="14"/>
                    </a:lnTo>
                    <a:lnTo>
                      <a:pt x="0" y="14"/>
                    </a:lnTo>
                    <a:lnTo>
                      <a:pt x="5" y="10"/>
                    </a:lnTo>
                    <a:lnTo>
                      <a:pt x="10" y="10"/>
                    </a:lnTo>
                    <a:lnTo>
                      <a:pt x="15" y="5"/>
                    </a:lnTo>
                    <a:lnTo>
                      <a:pt x="19" y="0"/>
                    </a:lnTo>
                    <a:lnTo>
                      <a:pt x="24" y="0"/>
                    </a:lnTo>
                    <a:lnTo>
                      <a:pt x="34" y="0"/>
                    </a:lnTo>
                    <a:lnTo>
                      <a:pt x="38" y="0"/>
                    </a:lnTo>
                    <a:lnTo>
                      <a:pt x="48" y="0"/>
                    </a:lnTo>
                    <a:lnTo>
                      <a:pt x="53" y="0"/>
                    </a:lnTo>
                    <a:lnTo>
                      <a:pt x="62" y="0"/>
                    </a:lnTo>
                    <a:lnTo>
                      <a:pt x="67" y="5"/>
                    </a:lnTo>
                    <a:lnTo>
                      <a:pt x="72" y="5"/>
                    </a:lnTo>
                    <a:lnTo>
                      <a:pt x="77" y="10"/>
                    </a:lnTo>
                    <a:lnTo>
                      <a:pt x="82" y="14"/>
                    </a:lnTo>
                    <a:lnTo>
                      <a:pt x="77" y="19"/>
                    </a:lnTo>
                    <a:lnTo>
                      <a:pt x="67" y="19"/>
                    </a:lnTo>
                    <a:lnTo>
                      <a:pt x="53" y="24"/>
                    </a:lnTo>
                    <a:lnTo>
                      <a:pt x="38" y="24"/>
                    </a:lnTo>
                    <a:lnTo>
                      <a:pt x="19" y="24"/>
                    </a:lnTo>
                    <a:lnTo>
                      <a:pt x="5" y="19"/>
                    </a:lnTo>
                    <a:lnTo>
                      <a:pt x="0" y="19"/>
                    </a:lnTo>
                    <a:lnTo>
                      <a:pt x="0" y="14"/>
                    </a:lnTo>
                    <a:close/>
                  </a:path>
                </a:pathLst>
              </a:custGeom>
              <a:solidFill>
                <a:srgbClr val="ECC66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68" name="Freeform 444"/>
              <p:cNvSpPr>
                <a:spLocks/>
              </p:cNvSpPr>
              <p:nvPr/>
            </p:nvSpPr>
            <p:spPr bwMode="auto">
              <a:xfrm>
                <a:off x="2890" y="10784"/>
                <a:ext cx="62" cy="19"/>
              </a:xfrm>
              <a:custGeom>
                <a:avLst/>
                <a:gdLst/>
                <a:ahLst/>
                <a:cxnLst>
                  <a:cxn ang="0">
                    <a:pos x="0" y="14"/>
                  </a:cxn>
                  <a:cxn ang="0">
                    <a:pos x="0" y="14"/>
                  </a:cxn>
                  <a:cxn ang="0">
                    <a:pos x="0" y="10"/>
                  </a:cxn>
                  <a:cxn ang="0">
                    <a:pos x="5" y="10"/>
                  </a:cxn>
                  <a:cxn ang="0">
                    <a:pos x="5" y="5"/>
                  </a:cxn>
                  <a:cxn ang="0">
                    <a:pos x="9" y="5"/>
                  </a:cxn>
                  <a:cxn ang="0">
                    <a:pos x="14" y="5"/>
                  </a:cxn>
                  <a:cxn ang="0">
                    <a:pos x="19" y="0"/>
                  </a:cxn>
                  <a:cxn ang="0">
                    <a:pos x="24" y="0"/>
                  </a:cxn>
                  <a:cxn ang="0">
                    <a:pos x="28" y="0"/>
                  </a:cxn>
                  <a:cxn ang="0">
                    <a:pos x="33" y="0"/>
                  </a:cxn>
                  <a:cxn ang="0">
                    <a:pos x="38" y="0"/>
                  </a:cxn>
                  <a:cxn ang="0">
                    <a:pos x="48" y="0"/>
                  </a:cxn>
                  <a:cxn ang="0">
                    <a:pos x="52" y="5"/>
                  </a:cxn>
                  <a:cxn ang="0">
                    <a:pos x="57" y="5"/>
                  </a:cxn>
                  <a:cxn ang="0">
                    <a:pos x="57" y="10"/>
                  </a:cxn>
                  <a:cxn ang="0">
                    <a:pos x="62" y="14"/>
                  </a:cxn>
                  <a:cxn ang="0">
                    <a:pos x="62" y="14"/>
                  </a:cxn>
                  <a:cxn ang="0">
                    <a:pos x="52" y="19"/>
                  </a:cxn>
                  <a:cxn ang="0">
                    <a:pos x="43" y="19"/>
                  </a:cxn>
                  <a:cxn ang="0">
                    <a:pos x="28" y="19"/>
                  </a:cxn>
                  <a:cxn ang="0">
                    <a:pos x="14" y="19"/>
                  </a:cxn>
                  <a:cxn ang="0">
                    <a:pos x="5" y="19"/>
                  </a:cxn>
                  <a:cxn ang="0">
                    <a:pos x="0" y="14"/>
                  </a:cxn>
                  <a:cxn ang="0">
                    <a:pos x="0" y="14"/>
                  </a:cxn>
                </a:cxnLst>
                <a:rect l="0" t="0" r="r" b="b"/>
                <a:pathLst>
                  <a:path w="62" h="19">
                    <a:moveTo>
                      <a:pt x="0" y="14"/>
                    </a:moveTo>
                    <a:lnTo>
                      <a:pt x="0" y="14"/>
                    </a:lnTo>
                    <a:lnTo>
                      <a:pt x="0" y="10"/>
                    </a:lnTo>
                    <a:lnTo>
                      <a:pt x="5" y="10"/>
                    </a:lnTo>
                    <a:lnTo>
                      <a:pt x="5" y="5"/>
                    </a:lnTo>
                    <a:lnTo>
                      <a:pt x="9" y="5"/>
                    </a:lnTo>
                    <a:lnTo>
                      <a:pt x="14" y="5"/>
                    </a:lnTo>
                    <a:lnTo>
                      <a:pt x="19" y="0"/>
                    </a:lnTo>
                    <a:lnTo>
                      <a:pt x="24" y="0"/>
                    </a:lnTo>
                    <a:lnTo>
                      <a:pt x="28" y="0"/>
                    </a:lnTo>
                    <a:lnTo>
                      <a:pt x="33" y="0"/>
                    </a:lnTo>
                    <a:lnTo>
                      <a:pt x="38" y="0"/>
                    </a:lnTo>
                    <a:lnTo>
                      <a:pt x="48" y="0"/>
                    </a:lnTo>
                    <a:lnTo>
                      <a:pt x="52" y="5"/>
                    </a:lnTo>
                    <a:lnTo>
                      <a:pt x="57" y="5"/>
                    </a:lnTo>
                    <a:lnTo>
                      <a:pt x="57" y="10"/>
                    </a:lnTo>
                    <a:lnTo>
                      <a:pt x="62" y="14"/>
                    </a:lnTo>
                    <a:lnTo>
                      <a:pt x="62" y="14"/>
                    </a:lnTo>
                    <a:lnTo>
                      <a:pt x="52" y="19"/>
                    </a:lnTo>
                    <a:lnTo>
                      <a:pt x="43" y="19"/>
                    </a:lnTo>
                    <a:lnTo>
                      <a:pt x="28" y="19"/>
                    </a:lnTo>
                    <a:lnTo>
                      <a:pt x="14" y="19"/>
                    </a:lnTo>
                    <a:lnTo>
                      <a:pt x="5" y="19"/>
                    </a:lnTo>
                    <a:lnTo>
                      <a:pt x="0" y="14"/>
                    </a:lnTo>
                    <a:lnTo>
                      <a:pt x="0" y="14"/>
                    </a:lnTo>
                    <a:close/>
                  </a:path>
                </a:pathLst>
              </a:custGeom>
              <a:solidFill>
                <a:srgbClr val="EECB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69" name="Freeform 445"/>
              <p:cNvSpPr>
                <a:spLocks/>
              </p:cNvSpPr>
              <p:nvPr/>
            </p:nvSpPr>
            <p:spPr bwMode="auto">
              <a:xfrm>
                <a:off x="2899" y="10789"/>
                <a:ext cx="43" cy="9"/>
              </a:xfrm>
              <a:custGeom>
                <a:avLst/>
                <a:gdLst/>
                <a:ahLst/>
                <a:cxnLst>
                  <a:cxn ang="0">
                    <a:pos x="0" y="5"/>
                  </a:cxn>
                  <a:cxn ang="0">
                    <a:pos x="0" y="5"/>
                  </a:cxn>
                  <a:cxn ang="0">
                    <a:pos x="0" y="5"/>
                  </a:cxn>
                  <a:cxn ang="0">
                    <a:pos x="0" y="5"/>
                  </a:cxn>
                  <a:cxn ang="0">
                    <a:pos x="5" y="0"/>
                  </a:cxn>
                  <a:cxn ang="0">
                    <a:pos x="5" y="0"/>
                  </a:cxn>
                  <a:cxn ang="0">
                    <a:pos x="10" y="0"/>
                  </a:cxn>
                  <a:cxn ang="0">
                    <a:pos x="15" y="0"/>
                  </a:cxn>
                  <a:cxn ang="0">
                    <a:pos x="15" y="0"/>
                  </a:cxn>
                  <a:cxn ang="0">
                    <a:pos x="19" y="0"/>
                  </a:cxn>
                  <a:cxn ang="0">
                    <a:pos x="24" y="0"/>
                  </a:cxn>
                  <a:cxn ang="0">
                    <a:pos x="29" y="0"/>
                  </a:cxn>
                  <a:cxn ang="0">
                    <a:pos x="34" y="0"/>
                  </a:cxn>
                  <a:cxn ang="0">
                    <a:pos x="34" y="0"/>
                  </a:cxn>
                  <a:cxn ang="0">
                    <a:pos x="39" y="0"/>
                  </a:cxn>
                  <a:cxn ang="0">
                    <a:pos x="43" y="5"/>
                  </a:cxn>
                  <a:cxn ang="0">
                    <a:pos x="43" y="5"/>
                  </a:cxn>
                  <a:cxn ang="0">
                    <a:pos x="43" y="9"/>
                  </a:cxn>
                  <a:cxn ang="0">
                    <a:pos x="39" y="9"/>
                  </a:cxn>
                  <a:cxn ang="0">
                    <a:pos x="29" y="9"/>
                  </a:cxn>
                  <a:cxn ang="0">
                    <a:pos x="19" y="9"/>
                  </a:cxn>
                  <a:cxn ang="0">
                    <a:pos x="10" y="9"/>
                  </a:cxn>
                  <a:cxn ang="0">
                    <a:pos x="0" y="9"/>
                  </a:cxn>
                  <a:cxn ang="0">
                    <a:pos x="0" y="9"/>
                  </a:cxn>
                  <a:cxn ang="0">
                    <a:pos x="0" y="5"/>
                  </a:cxn>
                </a:cxnLst>
                <a:rect l="0" t="0" r="r" b="b"/>
                <a:pathLst>
                  <a:path w="43" h="9">
                    <a:moveTo>
                      <a:pt x="0" y="5"/>
                    </a:moveTo>
                    <a:lnTo>
                      <a:pt x="0" y="5"/>
                    </a:lnTo>
                    <a:lnTo>
                      <a:pt x="0" y="5"/>
                    </a:lnTo>
                    <a:lnTo>
                      <a:pt x="0" y="5"/>
                    </a:lnTo>
                    <a:lnTo>
                      <a:pt x="5" y="0"/>
                    </a:lnTo>
                    <a:lnTo>
                      <a:pt x="5" y="0"/>
                    </a:lnTo>
                    <a:lnTo>
                      <a:pt x="10" y="0"/>
                    </a:lnTo>
                    <a:lnTo>
                      <a:pt x="15" y="0"/>
                    </a:lnTo>
                    <a:lnTo>
                      <a:pt x="15" y="0"/>
                    </a:lnTo>
                    <a:lnTo>
                      <a:pt x="19" y="0"/>
                    </a:lnTo>
                    <a:lnTo>
                      <a:pt x="24" y="0"/>
                    </a:lnTo>
                    <a:lnTo>
                      <a:pt x="29" y="0"/>
                    </a:lnTo>
                    <a:lnTo>
                      <a:pt x="34" y="0"/>
                    </a:lnTo>
                    <a:lnTo>
                      <a:pt x="34" y="0"/>
                    </a:lnTo>
                    <a:lnTo>
                      <a:pt x="39" y="0"/>
                    </a:lnTo>
                    <a:lnTo>
                      <a:pt x="43" y="5"/>
                    </a:lnTo>
                    <a:lnTo>
                      <a:pt x="43" y="5"/>
                    </a:lnTo>
                    <a:lnTo>
                      <a:pt x="43" y="9"/>
                    </a:lnTo>
                    <a:lnTo>
                      <a:pt x="39" y="9"/>
                    </a:lnTo>
                    <a:lnTo>
                      <a:pt x="29" y="9"/>
                    </a:lnTo>
                    <a:lnTo>
                      <a:pt x="19" y="9"/>
                    </a:lnTo>
                    <a:lnTo>
                      <a:pt x="10" y="9"/>
                    </a:lnTo>
                    <a:lnTo>
                      <a:pt x="0" y="9"/>
                    </a:lnTo>
                    <a:lnTo>
                      <a:pt x="0" y="9"/>
                    </a:lnTo>
                    <a:lnTo>
                      <a:pt x="0" y="5"/>
                    </a:lnTo>
                    <a:close/>
                  </a:path>
                </a:pathLst>
              </a:custGeom>
              <a:solidFill>
                <a:srgbClr val="F3D58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70" name="Freeform 446"/>
              <p:cNvSpPr>
                <a:spLocks/>
              </p:cNvSpPr>
              <p:nvPr/>
            </p:nvSpPr>
            <p:spPr bwMode="auto">
              <a:xfrm>
                <a:off x="2904" y="10789"/>
                <a:ext cx="29" cy="9"/>
              </a:xfrm>
              <a:custGeom>
                <a:avLst/>
                <a:gdLst/>
                <a:ahLst/>
                <a:cxnLst>
                  <a:cxn ang="0">
                    <a:pos x="0" y="5"/>
                  </a:cxn>
                  <a:cxn ang="0">
                    <a:pos x="0" y="5"/>
                  </a:cxn>
                  <a:cxn ang="0">
                    <a:pos x="5" y="5"/>
                  </a:cxn>
                  <a:cxn ang="0">
                    <a:pos x="5" y="5"/>
                  </a:cxn>
                  <a:cxn ang="0">
                    <a:pos x="5" y="0"/>
                  </a:cxn>
                  <a:cxn ang="0">
                    <a:pos x="5" y="0"/>
                  </a:cxn>
                  <a:cxn ang="0">
                    <a:pos x="10" y="0"/>
                  </a:cxn>
                  <a:cxn ang="0">
                    <a:pos x="10" y="0"/>
                  </a:cxn>
                  <a:cxn ang="0">
                    <a:pos x="14" y="0"/>
                  </a:cxn>
                  <a:cxn ang="0">
                    <a:pos x="14" y="0"/>
                  </a:cxn>
                  <a:cxn ang="0">
                    <a:pos x="19" y="0"/>
                  </a:cxn>
                  <a:cxn ang="0">
                    <a:pos x="19" y="0"/>
                  </a:cxn>
                  <a:cxn ang="0">
                    <a:pos x="24" y="0"/>
                  </a:cxn>
                  <a:cxn ang="0">
                    <a:pos x="24" y="0"/>
                  </a:cxn>
                  <a:cxn ang="0">
                    <a:pos x="29" y="0"/>
                  </a:cxn>
                  <a:cxn ang="0">
                    <a:pos x="29" y="5"/>
                  </a:cxn>
                  <a:cxn ang="0">
                    <a:pos x="29" y="5"/>
                  </a:cxn>
                  <a:cxn ang="0">
                    <a:pos x="29" y="5"/>
                  </a:cxn>
                  <a:cxn ang="0">
                    <a:pos x="24" y="5"/>
                  </a:cxn>
                  <a:cxn ang="0">
                    <a:pos x="19" y="9"/>
                  </a:cxn>
                  <a:cxn ang="0">
                    <a:pos x="14" y="9"/>
                  </a:cxn>
                  <a:cxn ang="0">
                    <a:pos x="10" y="5"/>
                  </a:cxn>
                  <a:cxn ang="0">
                    <a:pos x="5" y="5"/>
                  </a:cxn>
                  <a:cxn ang="0">
                    <a:pos x="0" y="5"/>
                  </a:cxn>
                  <a:cxn ang="0">
                    <a:pos x="0" y="5"/>
                  </a:cxn>
                </a:cxnLst>
                <a:rect l="0" t="0" r="r" b="b"/>
                <a:pathLst>
                  <a:path w="29" h="9">
                    <a:moveTo>
                      <a:pt x="0" y="5"/>
                    </a:moveTo>
                    <a:lnTo>
                      <a:pt x="0" y="5"/>
                    </a:lnTo>
                    <a:lnTo>
                      <a:pt x="5" y="5"/>
                    </a:lnTo>
                    <a:lnTo>
                      <a:pt x="5" y="5"/>
                    </a:lnTo>
                    <a:lnTo>
                      <a:pt x="5" y="0"/>
                    </a:lnTo>
                    <a:lnTo>
                      <a:pt x="5" y="0"/>
                    </a:lnTo>
                    <a:lnTo>
                      <a:pt x="10" y="0"/>
                    </a:lnTo>
                    <a:lnTo>
                      <a:pt x="10" y="0"/>
                    </a:lnTo>
                    <a:lnTo>
                      <a:pt x="14" y="0"/>
                    </a:lnTo>
                    <a:lnTo>
                      <a:pt x="14" y="0"/>
                    </a:lnTo>
                    <a:lnTo>
                      <a:pt x="19" y="0"/>
                    </a:lnTo>
                    <a:lnTo>
                      <a:pt x="19" y="0"/>
                    </a:lnTo>
                    <a:lnTo>
                      <a:pt x="24" y="0"/>
                    </a:lnTo>
                    <a:lnTo>
                      <a:pt x="24" y="0"/>
                    </a:lnTo>
                    <a:lnTo>
                      <a:pt x="29" y="0"/>
                    </a:lnTo>
                    <a:lnTo>
                      <a:pt x="29" y="5"/>
                    </a:lnTo>
                    <a:lnTo>
                      <a:pt x="29" y="5"/>
                    </a:lnTo>
                    <a:lnTo>
                      <a:pt x="29" y="5"/>
                    </a:lnTo>
                    <a:lnTo>
                      <a:pt x="24" y="5"/>
                    </a:lnTo>
                    <a:lnTo>
                      <a:pt x="19" y="9"/>
                    </a:lnTo>
                    <a:lnTo>
                      <a:pt x="14" y="9"/>
                    </a:lnTo>
                    <a:lnTo>
                      <a:pt x="10" y="5"/>
                    </a:lnTo>
                    <a:lnTo>
                      <a:pt x="5" y="5"/>
                    </a:lnTo>
                    <a:lnTo>
                      <a:pt x="0" y="5"/>
                    </a:lnTo>
                    <a:lnTo>
                      <a:pt x="0" y="5"/>
                    </a:lnTo>
                    <a:close/>
                  </a:path>
                </a:pathLst>
              </a:custGeom>
              <a:solidFill>
                <a:srgbClr val="F9E2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71" name="Freeform 447"/>
              <p:cNvSpPr>
                <a:spLocks/>
              </p:cNvSpPr>
              <p:nvPr/>
            </p:nvSpPr>
            <p:spPr bwMode="auto">
              <a:xfrm>
                <a:off x="2847" y="10784"/>
                <a:ext cx="153" cy="43"/>
              </a:xfrm>
              <a:custGeom>
                <a:avLst/>
                <a:gdLst/>
                <a:ahLst/>
                <a:cxnLst>
                  <a:cxn ang="0">
                    <a:pos x="95" y="0"/>
                  </a:cxn>
                  <a:cxn ang="0">
                    <a:pos x="105" y="0"/>
                  </a:cxn>
                  <a:cxn ang="0">
                    <a:pos x="115" y="0"/>
                  </a:cxn>
                  <a:cxn ang="0">
                    <a:pos x="124" y="5"/>
                  </a:cxn>
                  <a:cxn ang="0">
                    <a:pos x="129" y="5"/>
                  </a:cxn>
                  <a:cxn ang="0">
                    <a:pos x="139" y="10"/>
                  </a:cxn>
                  <a:cxn ang="0">
                    <a:pos x="143" y="14"/>
                  </a:cxn>
                  <a:cxn ang="0">
                    <a:pos x="148" y="19"/>
                  </a:cxn>
                  <a:cxn ang="0">
                    <a:pos x="153" y="24"/>
                  </a:cxn>
                  <a:cxn ang="0">
                    <a:pos x="148" y="34"/>
                  </a:cxn>
                  <a:cxn ang="0">
                    <a:pos x="129" y="38"/>
                  </a:cxn>
                  <a:cxn ang="0">
                    <a:pos x="105" y="43"/>
                  </a:cxn>
                  <a:cxn ang="0">
                    <a:pos x="71" y="43"/>
                  </a:cxn>
                  <a:cxn ang="0">
                    <a:pos x="43" y="38"/>
                  </a:cxn>
                  <a:cxn ang="0">
                    <a:pos x="14" y="38"/>
                  </a:cxn>
                  <a:cxn ang="0">
                    <a:pos x="4" y="34"/>
                  </a:cxn>
                  <a:cxn ang="0">
                    <a:pos x="0" y="34"/>
                  </a:cxn>
                  <a:cxn ang="0">
                    <a:pos x="0" y="29"/>
                  </a:cxn>
                  <a:cxn ang="0">
                    <a:pos x="4" y="24"/>
                  </a:cxn>
                  <a:cxn ang="0">
                    <a:pos x="4" y="24"/>
                  </a:cxn>
                  <a:cxn ang="0">
                    <a:pos x="4" y="19"/>
                  </a:cxn>
                  <a:cxn ang="0">
                    <a:pos x="14" y="19"/>
                  </a:cxn>
                  <a:cxn ang="0">
                    <a:pos x="19" y="14"/>
                  </a:cxn>
                  <a:cxn ang="0">
                    <a:pos x="28" y="10"/>
                  </a:cxn>
                  <a:cxn ang="0">
                    <a:pos x="38" y="5"/>
                  </a:cxn>
                  <a:cxn ang="0">
                    <a:pos x="48" y="0"/>
                  </a:cxn>
                  <a:cxn ang="0">
                    <a:pos x="62" y="0"/>
                  </a:cxn>
                  <a:cxn ang="0">
                    <a:pos x="57" y="0"/>
                  </a:cxn>
                  <a:cxn ang="0">
                    <a:pos x="57" y="0"/>
                  </a:cxn>
                  <a:cxn ang="0">
                    <a:pos x="52" y="0"/>
                  </a:cxn>
                  <a:cxn ang="0">
                    <a:pos x="48" y="5"/>
                  </a:cxn>
                  <a:cxn ang="0">
                    <a:pos x="38" y="10"/>
                  </a:cxn>
                  <a:cxn ang="0">
                    <a:pos x="33" y="14"/>
                  </a:cxn>
                  <a:cxn ang="0">
                    <a:pos x="28" y="14"/>
                  </a:cxn>
                  <a:cxn ang="0">
                    <a:pos x="24" y="19"/>
                  </a:cxn>
                  <a:cxn ang="0">
                    <a:pos x="24" y="24"/>
                  </a:cxn>
                  <a:cxn ang="0">
                    <a:pos x="28" y="29"/>
                  </a:cxn>
                  <a:cxn ang="0">
                    <a:pos x="38" y="34"/>
                  </a:cxn>
                  <a:cxn ang="0">
                    <a:pos x="43" y="34"/>
                  </a:cxn>
                  <a:cxn ang="0">
                    <a:pos x="52" y="34"/>
                  </a:cxn>
                  <a:cxn ang="0">
                    <a:pos x="62" y="34"/>
                  </a:cxn>
                  <a:cxn ang="0">
                    <a:pos x="71" y="34"/>
                  </a:cxn>
                  <a:cxn ang="0">
                    <a:pos x="81" y="38"/>
                  </a:cxn>
                  <a:cxn ang="0">
                    <a:pos x="91" y="38"/>
                  </a:cxn>
                  <a:cxn ang="0">
                    <a:pos x="100" y="38"/>
                  </a:cxn>
                  <a:cxn ang="0">
                    <a:pos x="105" y="34"/>
                  </a:cxn>
                  <a:cxn ang="0">
                    <a:pos x="115" y="34"/>
                  </a:cxn>
                  <a:cxn ang="0">
                    <a:pos x="124" y="29"/>
                  </a:cxn>
                  <a:cxn ang="0">
                    <a:pos x="129" y="29"/>
                  </a:cxn>
                  <a:cxn ang="0">
                    <a:pos x="129" y="24"/>
                  </a:cxn>
                  <a:cxn ang="0">
                    <a:pos x="129" y="19"/>
                  </a:cxn>
                  <a:cxn ang="0">
                    <a:pos x="124" y="14"/>
                  </a:cxn>
                  <a:cxn ang="0">
                    <a:pos x="119" y="10"/>
                  </a:cxn>
                  <a:cxn ang="0">
                    <a:pos x="115" y="10"/>
                  </a:cxn>
                  <a:cxn ang="0">
                    <a:pos x="110" y="5"/>
                  </a:cxn>
                  <a:cxn ang="0">
                    <a:pos x="105" y="0"/>
                  </a:cxn>
                  <a:cxn ang="0">
                    <a:pos x="100" y="0"/>
                  </a:cxn>
                  <a:cxn ang="0">
                    <a:pos x="100" y="0"/>
                  </a:cxn>
                  <a:cxn ang="0">
                    <a:pos x="95" y="0"/>
                  </a:cxn>
                </a:cxnLst>
                <a:rect l="0" t="0" r="r" b="b"/>
                <a:pathLst>
                  <a:path w="153" h="43">
                    <a:moveTo>
                      <a:pt x="95" y="0"/>
                    </a:moveTo>
                    <a:lnTo>
                      <a:pt x="105" y="0"/>
                    </a:lnTo>
                    <a:lnTo>
                      <a:pt x="115" y="0"/>
                    </a:lnTo>
                    <a:lnTo>
                      <a:pt x="124" y="5"/>
                    </a:lnTo>
                    <a:lnTo>
                      <a:pt x="129" y="5"/>
                    </a:lnTo>
                    <a:lnTo>
                      <a:pt x="139" y="10"/>
                    </a:lnTo>
                    <a:lnTo>
                      <a:pt x="143" y="14"/>
                    </a:lnTo>
                    <a:lnTo>
                      <a:pt x="148" y="19"/>
                    </a:lnTo>
                    <a:lnTo>
                      <a:pt x="153" y="24"/>
                    </a:lnTo>
                    <a:lnTo>
                      <a:pt x="148" y="34"/>
                    </a:lnTo>
                    <a:lnTo>
                      <a:pt x="129" y="38"/>
                    </a:lnTo>
                    <a:lnTo>
                      <a:pt x="105" y="43"/>
                    </a:lnTo>
                    <a:lnTo>
                      <a:pt x="71" y="43"/>
                    </a:lnTo>
                    <a:lnTo>
                      <a:pt x="43" y="38"/>
                    </a:lnTo>
                    <a:lnTo>
                      <a:pt x="14" y="38"/>
                    </a:lnTo>
                    <a:lnTo>
                      <a:pt x="4" y="34"/>
                    </a:lnTo>
                    <a:lnTo>
                      <a:pt x="0" y="34"/>
                    </a:lnTo>
                    <a:lnTo>
                      <a:pt x="0" y="29"/>
                    </a:lnTo>
                    <a:lnTo>
                      <a:pt x="4" y="24"/>
                    </a:lnTo>
                    <a:lnTo>
                      <a:pt x="4" y="24"/>
                    </a:lnTo>
                    <a:lnTo>
                      <a:pt x="4" y="19"/>
                    </a:lnTo>
                    <a:lnTo>
                      <a:pt x="14" y="19"/>
                    </a:lnTo>
                    <a:lnTo>
                      <a:pt x="19" y="14"/>
                    </a:lnTo>
                    <a:lnTo>
                      <a:pt x="28" y="10"/>
                    </a:lnTo>
                    <a:lnTo>
                      <a:pt x="38" y="5"/>
                    </a:lnTo>
                    <a:lnTo>
                      <a:pt x="48" y="0"/>
                    </a:lnTo>
                    <a:lnTo>
                      <a:pt x="62" y="0"/>
                    </a:lnTo>
                    <a:lnTo>
                      <a:pt x="57" y="0"/>
                    </a:lnTo>
                    <a:lnTo>
                      <a:pt x="57" y="0"/>
                    </a:lnTo>
                    <a:lnTo>
                      <a:pt x="52" y="0"/>
                    </a:lnTo>
                    <a:lnTo>
                      <a:pt x="48" y="5"/>
                    </a:lnTo>
                    <a:lnTo>
                      <a:pt x="38" y="10"/>
                    </a:lnTo>
                    <a:lnTo>
                      <a:pt x="33" y="14"/>
                    </a:lnTo>
                    <a:lnTo>
                      <a:pt x="28" y="14"/>
                    </a:lnTo>
                    <a:lnTo>
                      <a:pt x="24" y="19"/>
                    </a:lnTo>
                    <a:lnTo>
                      <a:pt x="24" y="24"/>
                    </a:lnTo>
                    <a:lnTo>
                      <a:pt x="28" y="29"/>
                    </a:lnTo>
                    <a:lnTo>
                      <a:pt x="38" y="34"/>
                    </a:lnTo>
                    <a:lnTo>
                      <a:pt x="43" y="34"/>
                    </a:lnTo>
                    <a:lnTo>
                      <a:pt x="52" y="34"/>
                    </a:lnTo>
                    <a:lnTo>
                      <a:pt x="62" y="34"/>
                    </a:lnTo>
                    <a:lnTo>
                      <a:pt x="71" y="34"/>
                    </a:lnTo>
                    <a:lnTo>
                      <a:pt x="81" y="38"/>
                    </a:lnTo>
                    <a:lnTo>
                      <a:pt x="91" y="38"/>
                    </a:lnTo>
                    <a:lnTo>
                      <a:pt x="100" y="38"/>
                    </a:lnTo>
                    <a:lnTo>
                      <a:pt x="105" y="34"/>
                    </a:lnTo>
                    <a:lnTo>
                      <a:pt x="115" y="34"/>
                    </a:lnTo>
                    <a:lnTo>
                      <a:pt x="124" y="29"/>
                    </a:lnTo>
                    <a:lnTo>
                      <a:pt x="129" y="29"/>
                    </a:lnTo>
                    <a:lnTo>
                      <a:pt x="129" y="24"/>
                    </a:lnTo>
                    <a:lnTo>
                      <a:pt x="129" y="19"/>
                    </a:lnTo>
                    <a:lnTo>
                      <a:pt x="124" y="14"/>
                    </a:lnTo>
                    <a:lnTo>
                      <a:pt x="119" y="10"/>
                    </a:lnTo>
                    <a:lnTo>
                      <a:pt x="115" y="10"/>
                    </a:lnTo>
                    <a:lnTo>
                      <a:pt x="110" y="5"/>
                    </a:lnTo>
                    <a:lnTo>
                      <a:pt x="105" y="0"/>
                    </a:lnTo>
                    <a:lnTo>
                      <a:pt x="100" y="0"/>
                    </a:lnTo>
                    <a:lnTo>
                      <a:pt x="100" y="0"/>
                    </a:lnTo>
                    <a:lnTo>
                      <a:pt x="95" y="0"/>
                    </a:lnTo>
                    <a:close/>
                  </a:path>
                </a:pathLst>
              </a:custGeom>
              <a:solidFill>
                <a:srgbClr val="E5BD6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72" name="Freeform 448"/>
              <p:cNvSpPr>
                <a:spLocks/>
              </p:cNvSpPr>
              <p:nvPr/>
            </p:nvSpPr>
            <p:spPr bwMode="auto">
              <a:xfrm>
                <a:off x="2847" y="10784"/>
                <a:ext cx="153" cy="43"/>
              </a:xfrm>
              <a:custGeom>
                <a:avLst/>
                <a:gdLst/>
                <a:ahLst/>
                <a:cxnLst>
                  <a:cxn ang="0">
                    <a:pos x="81" y="38"/>
                  </a:cxn>
                  <a:cxn ang="0">
                    <a:pos x="91" y="38"/>
                  </a:cxn>
                  <a:cxn ang="0">
                    <a:pos x="100" y="38"/>
                  </a:cxn>
                  <a:cxn ang="0">
                    <a:pos x="110" y="38"/>
                  </a:cxn>
                  <a:cxn ang="0">
                    <a:pos x="119" y="34"/>
                  </a:cxn>
                  <a:cxn ang="0">
                    <a:pos x="124" y="34"/>
                  </a:cxn>
                  <a:cxn ang="0">
                    <a:pos x="134" y="29"/>
                  </a:cxn>
                  <a:cxn ang="0">
                    <a:pos x="134" y="24"/>
                  </a:cxn>
                  <a:cxn ang="0">
                    <a:pos x="134" y="24"/>
                  </a:cxn>
                  <a:cxn ang="0">
                    <a:pos x="134" y="19"/>
                  </a:cxn>
                  <a:cxn ang="0">
                    <a:pos x="129" y="14"/>
                  </a:cxn>
                  <a:cxn ang="0">
                    <a:pos x="124" y="10"/>
                  </a:cxn>
                  <a:cxn ang="0">
                    <a:pos x="115" y="5"/>
                  </a:cxn>
                  <a:cxn ang="0">
                    <a:pos x="115" y="5"/>
                  </a:cxn>
                  <a:cxn ang="0">
                    <a:pos x="110" y="0"/>
                  </a:cxn>
                  <a:cxn ang="0">
                    <a:pos x="105" y="0"/>
                  </a:cxn>
                  <a:cxn ang="0">
                    <a:pos x="105" y="0"/>
                  </a:cxn>
                  <a:cxn ang="0">
                    <a:pos x="115" y="0"/>
                  </a:cxn>
                  <a:cxn ang="0">
                    <a:pos x="119" y="5"/>
                  </a:cxn>
                  <a:cxn ang="0">
                    <a:pos x="124" y="5"/>
                  </a:cxn>
                  <a:cxn ang="0">
                    <a:pos x="134" y="10"/>
                  </a:cxn>
                  <a:cxn ang="0">
                    <a:pos x="139" y="10"/>
                  </a:cxn>
                  <a:cxn ang="0">
                    <a:pos x="143" y="14"/>
                  </a:cxn>
                  <a:cxn ang="0">
                    <a:pos x="148" y="19"/>
                  </a:cxn>
                  <a:cxn ang="0">
                    <a:pos x="153" y="24"/>
                  </a:cxn>
                  <a:cxn ang="0">
                    <a:pos x="148" y="34"/>
                  </a:cxn>
                  <a:cxn ang="0">
                    <a:pos x="129" y="38"/>
                  </a:cxn>
                  <a:cxn ang="0">
                    <a:pos x="105" y="43"/>
                  </a:cxn>
                  <a:cxn ang="0">
                    <a:pos x="71" y="43"/>
                  </a:cxn>
                  <a:cxn ang="0">
                    <a:pos x="43" y="38"/>
                  </a:cxn>
                  <a:cxn ang="0">
                    <a:pos x="14" y="38"/>
                  </a:cxn>
                  <a:cxn ang="0">
                    <a:pos x="4" y="34"/>
                  </a:cxn>
                  <a:cxn ang="0">
                    <a:pos x="0" y="34"/>
                  </a:cxn>
                  <a:cxn ang="0">
                    <a:pos x="0" y="29"/>
                  </a:cxn>
                  <a:cxn ang="0">
                    <a:pos x="4" y="24"/>
                  </a:cxn>
                  <a:cxn ang="0">
                    <a:pos x="4" y="24"/>
                  </a:cxn>
                  <a:cxn ang="0">
                    <a:pos x="4" y="19"/>
                  </a:cxn>
                  <a:cxn ang="0">
                    <a:pos x="9" y="19"/>
                  </a:cxn>
                  <a:cxn ang="0">
                    <a:pos x="19" y="14"/>
                  </a:cxn>
                  <a:cxn ang="0">
                    <a:pos x="24" y="10"/>
                  </a:cxn>
                  <a:cxn ang="0">
                    <a:pos x="33" y="5"/>
                  </a:cxn>
                  <a:cxn ang="0">
                    <a:pos x="43" y="0"/>
                  </a:cxn>
                  <a:cxn ang="0">
                    <a:pos x="52" y="0"/>
                  </a:cxn>
                  <a:cxn ang="0">
                    <a:pos x="52" y="0"/>
                  </a:cxn>
                  <a:cxn ang="0">
                    <a:pos x="52" y="0"/>
                  </a:cxn>
                  <a:cxn ang="0">
                    <a:pos x="48" y="5"/>
                  </a:cxn>
                  <a:cxn ang="0">
                    <a:pos x="38" y="5"/>
                  </a:cxn>
                  <a:cxn ang="0">
                    <a:pos x="33" y="10"/>
                  </a:cxn>
                  <a:cxn ang="0">
                    <a:pos x="28" y="14"/>
                  </a:cxn>
                  <a:cxn ang="0">
                    <a:pos x="24" y="19"/>
                  </a:cxn>
                  <a:cxn ang="0">
                    <a:pos x="24" y="24"/>
                  </a:cxn>
                  <a:cxn ang="0">
                    <a:pos x="24" y="29"/>
                  </a:cxn>
                  <a:cxn ang="0">
                    <a:pos x="24" y="29"/>
                  </a:cxn>
                  <a:cxn ang="0">
                    <a:pos x="33" y="34"/>
                  </a:cxn>
                  <a:cxn ang="0">
                    <a:pos x="43" y="34"/>
                  </a:cxn>
                  <a:cxn ang="0">
                    <a:pos x="52" y="34"/>
                  </a:cxn>
                  <a:cxn ang="0">
                    <a:pos x="62" y="38"/>
                  </a:cxn>
                  <a:cxn ang="0">
                    <a:pos x="76" y="38"/>
                  </a:cxn>
                  <a:cxn ang="0">
                    <a:pos x="81" y="38"/>
                  </a:cxn>
                </a:cxnLst>
                <a:rect l="0" t="0" r="r" b="b"/>
                <a:pathLst>
                  <a:path w="153" h="43">
                    <a:moveTo>
                      <a:pt x="81" y="38"/>
                    </a:moveTo>
                    <a:lnTo>
                      <a:pt x="91" y="38"/>
                    </a:lnTo>
                    <a:lnTo>
                      <a:pt x="100" y="38"/>
                    </a:lnTo>
                    <a:lnTo>
                      <a:pt x="110" y="38"/>
                    </a:lnTo>
                    <a:lnTo>
                      <a:pt x="119" y="34"/>
                    </a:lnTo>
                    <a:lnTo>
                      <a:pt x="124" y="34"/>
                    </a:lnTo>
                    <a:lnTo>
                      <a:pt x="134" y="29"/>
                    </a:lnTo>
                    <a:lnTo>
                      <a:pt x="134" y="24"/>
                    </a:lnTo>
                    <a:lnTo>
                      <a:pt x="134" y="24"/>
                    </a:lnTo>
                    <a:lnTo>
                      <a:pt x="134" y="19"/>
                    </a:lnTo>
                    <a:lnTo>
                      <a:pt x="129" y="14"/>
                    </a:lnTo>
                    <a:lnTo>
                      <a:pt x="124" y="10"/>
                    </a:lnTo>
                    <a:lnTo>
                      <a:pt x="115" y="5"/>
                    </a:lnTo>
                    <a:lnTo>
                      <a:pt x="115" y="5"/>
                    </a:lnTo>
                    <a:lnTo>
                      <a:pt x="110" y="0"/>
                    </a:lnTo>
                    <a:lnTo>
                      <a:pt x="105" y="0"/>
                    </a:lnTo>
                    <a:lnTo>
                      <a:pt x="105" y="0"/>
                    </a:lnTo>
                    <a:lnTo>
                      <a:pt x="115" y="0"/>
                    </a:lnTo>
                    <a:lnTo>
                      <a:pt x="119" y="5"/>
                    </a:lnTo>
                    <a:lnTo>
                      <a:pt x="124" y="5"/>
                    </a:lnTo>
                    <a:lnTo>
                      <a:pt x="134" y="10"/>
                    </a:lnTo>
                    <a:lnTo>
                      <a:pt x="139" y="10"/>
                    </a:lnTo>
                    <a:lnTo>
                      <a:pt x="143" y="14"/>
                    </a:lnTo>
                    <a:lnTo>
                      <a:pt x="148" y="19"/>
                    </a:lnTo>
                    <a:lnTo>
                      <a:pt x="153" y="24"/>
                    </a:lnTo>
                    <a:lnTo>
                      <a:pt x="148" y="34"/>
                    </a:lnTo>
                    <a:lnTo>
                      <a:pt x="129" y="38"/>
                    </a:lnTo>
                    <a:lnTo>
                      <a:pt x="105" y="43"/>
                    </a:lnTo>
                    <a:lnTo>
                      <a:pt x="71" y="43"/>
                    </a:lnTo>
                    <a:lnTo>
                      <a:pt x="43" y="38"/>
                    </a:lnTo>
                    <a:lnTo>
                      <a:pt x="14" y="38"/>
                    </a:lnTo>
                    <a:lnTo>
                      <a:pt x="4" y="34"/>
                    </a:lnTo>
                    <a:lnTo>
                      <a:pt x="0" y="34"/>
                    </a:lnTo>
                    <a:lnTo>
                      <a:pt x="0" y="29"/>
                    </a:lnTo>
                    <a:lnTo>
                      <a:pt x="4" y="24"/>
                    </a:lnTo>
                    <a:lnTo>
                      <a:pt x="4" y="24"/>
                    </a:lnTo>
                    <a:lnTo>
                      <a:pt x="4" y="19"/>
                    </a:lnTo>
                    <a:lnTo>
                      <a:pt x="9" y="19"/>
                    </a:lnTo>
                    <a:lnTo>
                      <a:pt x="19" y="14"/>
                    </a:lnTo>
                    <a:lnTo>
                      <a:pt x="24" y="10"/>
                    </a:lnTo>
                    <a:lnTo>
                      <a:pt x="33" y="5"/>
                    </a:lnTo>
                    <a:lnTo>
                      <a:pt x="43" y="0"/>
                    </a:lnTo>
                    <a:lnTo>
                      <a:pt x="52" y="0"/>
                    </a:lnTo>
                    <a:lnTo>
                      <a:pt x="52" y="0"/>
                    </a:lnTo>
                    <a:lnTo>
                      <a:pt x="52" y="0"/>
                    </a:lnTo>
                    <a:lnTo>
                      <a:pt x="48" y="5"/>
                    </a:lnTo>
                    <a:lnTo>
                      <a:pt x="38" y="5"/>
                    </a:lnTo>
                    <a:lnTo>
                      <a:pt x="33" y="10"/>
                    </a:lnTo>
                    <a:lnTo>
                      <a:pt x="28" y="14"/>
                    </a:lnTo>
                    <a:lnTo>
                      <a:pt x="24" y="19"/>
                    </a:lnTo>
                    <a:lnTo>
                      <a:pt x="24" y="24"/>
                    </a:lnTo>
                    <a:lnTo>
                      <a:pt x="24" y="29"/>
                    </a:lnTo>
                    <a:lnTo>
                      <a:pt x="24" y="29"/>
                    </a:lnTo>
                    <a:lnTo>
                      <a:pt x="33" y="34"/>
                    </a:lnTo>
                    <a:lnTo>
                      <a:pt x="43" y="34"/>
                    </a:lnTo>
                    <a:lnTo>
                      <a:pt x="52" y="34"/>
                    </a:lnTo>
                    <a:lnTo>
                      <a:pt x="62" y="38"/>
                    </a:lnTo>
                    <a:lnTo>
                      <a:pt x="76" y="38"/>
                    </a:lnTo>
                    <a:lnTo>
                      <a:pt x="81" y="38"/>
                    </a:lnTo>
                    <a:close/>
                  </a:path>
                </a:pathLst>
              </a:custGeom>
              <a:solidFill>
                <a:srgbClr val="E1B66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73" name="Freeform 449"/>
              <p:cNvSpPr>
                <a:spLocks/>
              </p:cNvSpPr>
              <p:nvPr/>
            </p:nvSpPr>
            <p:spPr bwMode="auto">
              <a:xfrm>
                <a:off x="2847" y="10784"/>
                <a:ext cx="153" cy="43"/>
              </a:xfrm>
              <a:custGeom>
                <a:avLst/>
                <a:gdLst/>
                <a:ahLst/>
                <a:cxnLst>
                  <a:cxn ang="0">
                    <a:pos x="81" y="38"/>
                  </a:cxn>
                  <a:cxn ang="0">
                    <a:pos x="91" y="38"/>
                  </a:cxn>
                  <a:cxn ang="0">
                    <a:pos x="100" y="38"/>
                  </a:cxn>
                  <a:cxn ang="0">
                    <a:pos x="110" y="38"/>
                  </a:cxn>
                  <a:cxn ang="0">
                    <a:pos x="119" y="34"/>
                  </a:cxn>
                  <a:cxn ang="0">
                    <a:pos x="129" y="34"/>
                  </a:cxn>
                  <a:cxn ang="0">
                    <a:pos x="139" y="29"/>
                  </a:cxn>
                  <a:cxn ang="0">
                    <a:pos x="139" y="29"/>
                  </a:cxn>
                  <a:cxn ang="0">
                    <a:pos x="139" y="24"/>
                  </a:cxn>
                  <a:cxn ang="0">
                    <a:pos x="139" y="19"/>
                  </a:cxn>
                  <a:cxn ang="0">
                    <a:pos x="134" y="14"/>
                  </a:cxn>
                  <a:cxn ang="0">
                    <a:pos x="129" y="10"/>
                  </a:cxn>
                  <a:cxn ang="0">
                    <a:pos x="124" y="10"/>
                  </a:cxn>
                  <a:cxn ang="0">
                    <a:pos x="119" y="5"/>
                  </a:cxn>
                  <a:cxn ang="0">
                    <a:pos x="115" y="5"/>
                  </a:cxn>
                  <a:cxn ang="0">
                    <a:pos x="115" y="5"/>
                  </a:cxn>
                  <a:cxn ang="0">
                    <a:pos x="110" y="0"/>
                  </a:cxn>
                  <a:cxn ang="0">
                    <a:pos x="119" y="5"/>
                  </a:cxn>
                  <a:cxn ang="0">
                    <a:pos x="124" y="5"/>
                  </a:cxn>
                  <a:cxn ang="0">
                    <a:pos x="129" y="5"/>
                  </a:cxn>
                  <a:cxn ang="0">
                    <a:pos x="134" y="10"/>
                  </a:cxn>
                  <a:cxn ang="0">
                    <a:pos x="139" y="10"/>
                  </a:cxn>
                  <a:cxn ang="0">
                    <a:pos x="143" y="14"/>
                  </a:cxn>
                  <a:cxn ang="0">
                    <a:pos x="148" y="19"/>
                  </a:cxn>
                  <a:cxn ang="0">
                    <a:pos x="153" y="24"/>
                  </a:cxn>
                  <a:cxn ang="0">
                    <a:pos x="148" y="34"/>
                  </a:cxn>
                  <a:cxn ang="0">
                    <a:pos x="129" y="38"/>
                  </a:cxn>
                  <a:cxn ang="0">
                    <a:pos x="105" y="43"/>
                  </a:cxn>
                  <a:cxn ang="0">
                    <a:pos x="71" y="43"/>
                  </a:cxn>
                  <a:cxn ang="0">
                    <a:pos x="43" y="38"/>
                  </a:cxn>
                  <a:cxn ang="0">
                    <a:pos x="14" y="38"/>
                  </a:cxn>
                  <a:cxn ang="0">
                    <a:pos x="4" y="34"/>
                  </a:cxn>
                  <a:cxn ang="0">
                    <a:pos x="0" y="34"/>
                  </a:cxn>
                  <a:cxn ang="0">
                    <a:pos x="0" y="29"/>
                  </a:cxn>
                  <a:cxn ang="0">
                    <a:pos x="4" y="24"/>
                  </a:cxn>
                  <a:cxn ang="0">
                    <a:pos x="4" y="24"/>
                  </a:cxn>
                  <a:cxn ang="0">
                    <a:pos x="4" y="24"/>
                  </a:cxn>
                  <a:cxn ang="0">
                    <a:pos x="9" y="19"/>
                  </a:cxn>
                  <a:cxn ang="0">
                    <a:pos x="19" y="14"/>
                  </a:cxn>
                  <a:cxn ang="0">
                    <a:pos x="24" y="10"/>
                  </a:cxn>
                  <a:cxn ang="0">
                    <a:pos x="33" y="5"/>
                  </a:cxn>
                  <a:cxn ang="0">
                    <a:pos x="38" y="5"/>
                  </a:cxn>
                  <a:cxn ang="0">
                    <a:pos x="48" y="0"/>
                  </a:cxn>
                  <a:cxn ang="0">
                    <a:pos x="48" y="5"/>
                  </a:cxn>
                  <a:cxn ang="0">
                    <a:pos x="43" y="5"/>
                  </a:cxn>
                  <a:cxn ang="0">
                    <a:pos x="38" y="5"/>
                  </a:cxn>
                  <a:cxn ang="0">
                    <a:pos x="33" y="10"/>
                  </a:cxn>
                  <a:cxn ang="0">
                    <a:pos x="28" y="10"/>
                  </a:cxn>
                  <a:cxn ang="0">
                    <a:pos x="24" y="14"/>
                  </a:cxn>
                  <a:cxn ang="0">
                    <a:pos x="19" y="19"/>
                  </a:cxn>
                  <a:cxn ang="0">
                    <a:pos x="19" y="24"/>
                  </a:cxn>
                  <a:cxn ang="0">
                    <a:pos x="19" y="29"/>
                  </a:cxn>
                  <a:cxn ang="0">
                    <a:pos x="24" y="34"/>
                  </a:cxn>
                  <a:cxn ang="0">
                    <a:pos x="28" y="34"/>
                  </a:cxn>
                  <a:cxn ang="0">
                    <a:pos x="38" y="34"/>
                  </a:cxn>
                  <a:cxn ang="0">
                    <a:pos x="52" y="38"/>
                  </a:cxn>
                  <a:cxn ang="0">
                    <a:pos x="62" y="38"/>
                  </a:cxn>
                  <a:cxn ang="0">
                    <a:pos x="76" y="38"/>
                  </a:cxn>
                  <a:cxn ang="0">
                    <a:pos x="81" y="38"/>
                  </a:cxn>
                </a:cxnLst>
                <a:rect l="0" t="0" r="r" b="b"/>
                <a:pathLst>
                  <a:path w="153" h="43">
                    <a:moveTo>
                      <a:pt x="81" y="38"/>
                    </a:moveTo>
                    <a:lnTo>
                      <a:pt x="91" y="38"/>
                    </a:lnTo>
                    <a:lnTo>
                      <a:pt x="100" y="38"/>
                    </a:lnTo>
                    <a:lnTo>
                      <a:pt x="110" y="38"/>
                    </a:lnTo>
                    <a:lnTo>
                      <a:pt x="119" y="34"/>
                    </a:lnTo>
                    <a:lnTo>
                      <a:pt x="129" y="34"/>
                    </a:lnTo>
                    <a:lnTo>
                      <a:pt x="139" y="29"/>
                    </a:lnTo>
                    <a:lnTo>
                      <a:pt x="139" y="29"/>
                    </a:lnTo>
                    <a:lnTo>
                      <a:pt x="139" y="24"/>
                    </a:lnTo>
                    <a:lnTo>
                      <a:pt x="139" y="19"/>
                    </a:lnTo>
                    <a:lnTo>
                      <a:pt x="134" y="14"/>
                    </a:lnTo>
                    <a:lnTo>
                      <a:pt x="129" y="10"/>
                    </a:lnTo>
                    <a:lnTo>
                      <a:pt x="124" y="10"/>
                    </a:lnTo>
                    <a:lnTo>
                      <a:pt x="119" y="5"/>
                    </a:lnTo>
                    <a:lnTo>
                      <a:pt x="115" y="5"/>
                    </a:lnTo>
                    <a:lnTo>
                      <a:pt x="115" y="5"/>
                    </a:lnTo>
                    <a:lnTo>
                      <a:pt x="110" y="0"/>
                    </a:lnTo>
                    <a:lnTo>
                      <a:pt x="119" y="5"/>
                    </a:lnTo>
                    <a:lnTo>
                      <a:pt x="124" y="5"/>
                    </a:lnTo>
                    <a:lnTo>
                      <a:pt x="129" y="5"/>
                    </a:lnTo>
                    <a:lnTo>
                      <a:pt x="134" y="10"/>
                    </a:lnTo>
                    <a:lnTo>
                      <a:pt x="139" y="10"/>
                    </a:lnTo>
                    <a:lnTo>
                      <a:pt x="143" y="14"/>
                    </a:lnTo>
                    <a:lnTo>
                      <a:pt x="148" y="19"/>
                    </a:lnTo>
                    <a:lnTo>
                      <a:pt x="153" y="24"/>
                    </a:lnTo>
                    <a:lnTo>
                      <a:pt x="148" y="34"/>
                    </a:lnTo>
                    <a:lnTo>
                      <a:pt x="129" y="38"/>
                    </a:lnTo>
                    <a:lnTo>
                      <a:pt x="105" y="43"/>
                    </a:lnTo>
                    <a:lnTo>
                      <a:pt x="71" y="43"/>
                    </a:lnTo>
                    <a:lnTo>
                      <a:pt x="43" y="38"/>
                    </a:lnTo>
                    <a:lnTo>
                      <a:pt x="14" y="38"/>
                    </a:lnTo>
                    <a:lnTo>
                      <a:pt x="4" y="34"/>
                    </a:lnTo>
                    <a:lnTo>
                      <a:pt x="0" y="34"/>
                    </a:lnTo>
                    <a:lnTo>
                      <a:pt x="0" y="29"/>
                    </a:lnTo>
                    <a:lnTo>
                      <a:pt x="4" y="24"/>
                    </a:lnTo>
                    <a:lnTo>
                      <a:pt x="4" y="24"/>
                    </a:lnTo>
                    <a:lnTo>
                      <a:pt x="4" y="24"/>
                    </a:lnTo>
                    <a:lnTo>
                      <a:pt x="9" y="19"/>
                    </a:lnTo>
                    <a:lnTo>
                      <a:pt x="19" y="14"/>
                    </a:lnTo>
                    <a:lnTo>
                      <a:pt x="24" y="10"/>
                    </a:lnTo>
                    <a:lnTo>
                      <a:pt x="33" y="5"/>
                    </a:lnTo>
                    <a:lnTo>
                      <a:pt x="38" y="5"/>
                    </a:lnTo>
                    <a:lnTo>
                      <a:pt x="48" y="0"/>
                    </a:lnTo>
                    <a:lnTo>
                      <a:pt x="48" y="5"/>
                    </a:lnTo>
                    <a:lnTo>
                      <a:pt x="43" y="5"/>
                    </a:lnTo>
                    <a:lnTo>
                      <a:pt x="38" y="5"/>
                    </a:lnTo>
                    <a:lnTo>
                      <a:pt x="33" y="10"/>
                    </a:lnTo>
                    <a:lnTo>
                      <a:pt x="28" y="10"/>
                    </a:lnTo>
                    <a:lnTo>
                      <a:pt x="24" y="14"/>
                    </a:lnTo>
                    <a:lnTo>
                      <a:pt x="19" y="19"/>
                    </a:lnTo>
                    <a:lnTo>
                      <a:pt x="19" y="24"/>
                    </a:lnTo>
                    <a:lnTo>
                      <a:pt x="19" y="29"/>
                    </a:lnTo>
                    <a:lnTo>
                      <a:pt x="24" y="34"/>
                    </a:lnTo>
                    <a:lnTo>
                      <a:pt x="28" y="34"/>
                    </a:lnTo>
                    <a:lnTo>
                      <a:pt x="38" y="34"/>
                    </a:lnTo>
                    <a:lnTo>
                      <a:pt x="52" y="38"/>
                    </a:lnTo>
                    <a:lnTo>
                      <a:pt x="62" y="38"/>
                    </a:lnTo>
                    <a:lnTo>
                      <a:pt x="76" y="38"/>
                    </a:lnTo>
                    <a:lnTo>
                      <a:pt x="81" y="38"/>
                    </a:lnTo>
                    <a:close/>
                  </a:path>
                </a:pathLst>
              </a:custGeom>
              <a:solidFill>
                <a:srgbClr val="E0B26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74" name="Freeform 450"/>
              <p:cNvSpPr>
                <a:spLocks/>
              </p:cNvSpPr>
              <p:nvPr/>
            </p:nvSpPr>
            <p:spPr bwMode="auto">
              <a:xfrm>
                <a:off x="2847" y="10789"/>
                <a:ext cx="153" cy="38"/>
              </a:xfrm>
              <a:custGeom>
                <a:avLst/>
                <a:gdLst/>
                <a:ahLst/>
                <a:cxnLst>
                  <a:cxn ang="0">
                    <a:pos x="81" y="33"/>
                  </a:cxn>
                  <a:cxn ang="0">
                    <a:pos x="91" y="33"/>
                  </a:cxn>
                  <a:cxn ang="0">
                    <a:pos x="100" y="33"/>
                  </a:cxn>
                  <a:cxn ang="0">
                    <a:pos x="115" y="33"/>
                  </a:cxn>
                  <a:cxn ang="0">
                    <a:pos x="124" y="33"/>
                  </a:cxn>
                  <a:cxn ang="0">
                    <a:pos x="134" y="29"/>
                  </a:cxn>
                  <a:cxn ang="0">
                    <a:pos x="139" y="29"/>
                  </a:cxn>
                  <a:cxn ang="0">
                    <a:pos x="143" y="24"/>
                  </a:cxn>
                  <a:cxn ang="0">
                    <a:pos x="143" y="19"/>
                  </a:cxn>
                  <a:cxn ang="0">
                    <a:pos x="143" y="14"/>
                  </a:cxn>
                  <a:cxn ang="0">
                    <a:pos x="139" y="9"/>
                  </a:cxn>
                  <a:cxn ang="0">
                    <a:pos x="134" y="9"/>
                  </a:cxn>
                  <a:cxn ang="0">
                    <a:pos x="129" y="5"/>
                  </a:cxn>
                  <a:cxn ang="0">
                    <a:pos x="124" y="0"/>
                  </a:cxn>
                  <a:cxn ang="0">
                    <a:pos x="124" y="0"/>
                  </a:cxn>
                  <a:cxn ang="0">
                    <a:pos x="119" y="0"/>
                  </a:cxn>
                  <a:cxn ang="0">
                    <a:pos x="119" y="0"/>
                  </a:cxn>
                  <a:cxn ang="0">
                    <a:pos x="124" y="0"/>
                  </a:cxn>
                  <a:cxn ang="0">
                    <a:pos x="129" y="0"/>
                  </a:cxn>
                  <a:cxn ang="0">
                    <a:pos x="134" y="5"/>
                  </a:cxn>
                  <a:cxn ang="0">
                    <a:pos x="139" y="5"/>
                  </a:cxn>
                  <a:cxn ang="0">
                    <a:pos x="143" y="9"/>
                  </a:cxn>
                  <a:cxn ang="0">
                    <a:pos x="148" y="9"/>
                  </a:cxn>
                  <a:cxn ang="0">
                    <a:pos x="148" y="14"/>
                  </a:cxn>
                  <a:cxn ang="0">
                    <a:pos x="153" y="19"/>
                  </a:cxn>
                  <a:cxn ang="0">
                    <a:pos x="148" y="29"/>
                  </a:cxn>
                  <a:cxn ang="0">
                    <a:pos x="129" y="33"/>
                  </a:cxn>
                  <a:cxn ang="0">
                    <a:pos x="105" y="38"/>
                  </a:cxn>
                  <a:cxn ang="0">
                    <a:pos x="71" y="38"/>
                  </a:cxn>
                  <a:cxn ang="0">
                    <a:pos x="43" y="33"/>
                  </a:cxn>
                  <a:cxn ang="0">
                    <a:pos x="14" y="33"/>
                  </a:cxn>
                  <a:cxn ang="0">
                    <a:pos x="4" y="29"/>
                  </a:cxn>
                  <a:cxn ang="0">
                    <a:pos x="0" y="29"/>
                  </a:cxn>
                  <a:cxn ang="0">
                    <a:pos x="0" y="24"/>
                  </a:cxn>
                  <a:cxn ang="0">
                    <a:pos x="4" y="19"/>
                  </a:cxn>
                  <a:cxn ang="0">
                    <a:pos x="4" y="19"/>
                  </a:cxn>
                  <a:cxn ang="0">
                    <a:pos x="4" y="19"/>
                  </a:cxn>
                  <a:cxn ang="0">
                    <a:pos x="9" y="14"/>
                  </a:cxn>
                  <a:cxn ang="0">
                    <a:pos x="14" y="9"/>
                  </a:cxn>
                  <a:cxn ang="0">
                    <a:pos x="24" y="5"/>
                  </a:cxn>
                  <a:cxn ang="0">
                    <a:pos x="28" y="0"/>
                  </a:cxn>
                  <a:cxn ang="0">
                    <a:pos x="33" y="0"/>
                  </a:cxn>
                  <a:cxn ang="0">
                    <a:pos x="43" y="0"/>
                  </a:cxn>
                  <a:cxn ang="0">
                    <a:pos x="38" y="0"/>
                  </a:cxn>
                  <a:cxn ang="0">
                    <a:pos x="38" y="0"/>
                  </a:cxn>
                  <a:cxn ang="0">
                    <a:pos x="33" y="5"/>
                  </a:cxn>
                  <a:cxn ang="0">
                    <a:pos x="28" y="5"/>
                  </a:cxn>
                  <a:cxn ang="0">
                    <a:pos x="24" y="9"/>
                  </a:cxn>
                  <a:cxn ang="0">
                    <a:pos x="19" y="14"/>
                  </a:cxn>
                  <a:cxn ang="0">
                    <a:pos x="14" y="19"/>
                  </a:cxn>
                  <a:cxn ang="0">
                    <a:pos x="14" y="24"/>
                  </a:cxn>
                  <a:cxn ang="0">
                    <a:pos x="14" y="24"/>
                  </a:cxn>
                  <a:cxn ang="0">
                    <a:pos x="19" y="29"/>
                  </a:cxn>
                  <a:cxn ang="0">
                    <a:pos x="28" y="29"/>
                  </a:cxn>
                  <a:cxn ang="0">
                    <a:pos x="38" y="33"/>
                  </a:cxn>
                  <a:cxn ang="0">
                    <a:pos x="52" y="33"/>
                  </a:cxn>
                  <a:cxn ang="0">
                    <a:pos x="62" y="33"/>
                  </a:cxn>
                  <a:cxn ang="0">
                    <a:pos x="76" y="33"/>
                  </a:cxn>
                  <a:cxn ang="0">
                    <a:pos x="81" y="33"/>
                  </a:cxn>
                </a:cxnLst>
                <a:rect l="0" t="0" r="r" b="b"/>
                <a:pathLst>
                  <a:path w="153" h="38">
                    <a:moveTo>
                      <a:pt x="81" y="33"/>
                    </a:moveTo>
                    <a:lnTo>
                      <a:pt x="91" y="33"/>
                    </a:lnTo>
                    <a:lnTo>
                      <a:pt x="100" y="33"/>
                    </a:lnTo>
                    <a:lnTo>
                      <a:pt x="115" y="33"/>
                    </a:lnTo>
                    <a:lnTo>
                      <a:pt x="124" y="33"/>
                    </a:lnTo>
                    <a:lnTo>
                      <a:pt x="134" y="29"/>
                    </a:lnTo>
                    <a:lnTo>
                      <a:pt x="139" y="29"/>
                    </a:lnTo>
                    <a:lnTo>
                      <a:pt x="143" y="24"/>
                    </a:lnTo>
                    <a:lnTo>
                      <a:pt x="143" y="19"/>
                    </a:lnTo>
                    <a:lnTo>
                      <a:pt x="143" y="14"/>
                    </a:lnTo>
                    <a:lnTo>
                      <a:pt x="139" y="9"/>
                    </a:lnTo>
                    <a:lnTo>
                      <a:pt x="134" y="9"/>
                    </a:lnTo>
                    <a:lnTo>
                      <a:pt x="129" y="5"/>
                    </a:lnTo>
                    <a:lnTo>
                      <a:pt x="124" y="0"/>
                    </a:lnTo>
                    <a:lnTo>
                      <a:pt x="124" y="0"/>
                    </a:lnTo>
                    <a:lnTo>
                      <a:pt x="119" y="0"/>
                    </a:lnTo>
                    <a:lnTo>
                      <a:pt x="119" y="0"/>
                    </a:lnTo>
                    <a:lnTo>
                      <a:pt x="124" y="0"/>
                    </a:lnTo>
                    <a:lnTo>
                      <a:pt x="129" y="0"/>
                    </a:lnTo>
                    <a:lnTo>
                      <a:pt x="134" y="5"/>
                    </a:lnTo>
                    <a:lnTo>
                      <a:pt x="139" y="5"/>
                    </a:lnTo>
                    <a:lnTo>
                      <a:pt x="143" y="9"/>
                    </a:lnTo>
                    <a:lnTo>
                      <a:pt x="148" y="9"/>
                    </a:lnTo>
                    <a:lnTo>
                      <a:pt x="148" y="14"/>
                    </a:lnTo>
                    <a:lnTo>
                      <a:pt x="153" y="19"/>
                    </a:lnTo>
                    <a:lnTo>
                      <a:pt x="148" y="29"/>
                    </a:lnTo>
                    <a:lnTo>
                      <a:pt x="129" y="33"/>
                    </a:lnTo>
                    <a:lnTo>
                      <a:pt x="105" y="38"/>
                    </a:lnTo>
                    <a:lnTo>
                      <a:pt x="71" y="38"/>
                    </a:lnTo>
                    <a:lnTo>
                      <a:pt x="43" y="33"/>
                    </a:lnTo>
                    <a:lnTo>
                      <a:pt x="14" y="33"/>
                    </a:lnTo>
                    <a:lnTo>
                      <a:pt x="4" y="29"/>
                    </a:lnTo>
                    <a:lnTo>
                      <a:pt x="0" y="29"/>
                    </a:lnTo>
                    <a:lnTo>
                      <a:pt x="0" y="24"/>
                    </a:lnTo>
                    <a:lnTo>
                      <a:pt x="4" y="19"/>
                    </a:lnTo>
                    <a:lnTo>
                      <a:pt x="4" y="19"/>
                    </a:lnTo>
                    <a:lnTo>
                      <a:pt x="4" y="19"/>
                    </a:lnTo>
                    <a:lnTo>
                      <a:pt x="9" y="14"/>
                    </a:lnTo>
                    <a:lnTo>
                      <a:pt x="14" y="9"/>
                    </a:lnTo>
                    <a:lnTo>
                      <a:pt x="24" y="5"/>
                    </a:lnTo>
                    <a:lnTo>
                      <a:pt x="28" y="0"/>
                    </a:lnTo>
                    <a:lnTo>
                      <a:pt x="33" y="0"/>
                    </a:lnTo>
                    <a:lnTo>
                      <a:pt x="43" y="0"/>
                    </a:lnTo>
                    <a:lnTo>
                      <a:pt x="38" y="0"/>
                    </a:lnTo>
                    <a:lnTo>
                      <a:pt x="38" y="0"/>
                    </a:lnTo>
                    <a:lnTo>
                      <a:pt x="33" y="5"/>
                    </a:lnTo>
                    <a:lnTo>
                      <a:pt x="28" y="5"/>
                    </a:lnTo>
                    <a:lnTo>
                      <a:pt x="24" y="9"/>
                    </a:lnTo>
                    <a:lnTo>
                      <a:pt x="19" y="14"/>
                    </a:lnTo>
                    <a:lnTo>
                      <a:pt x="14" y="19"/>
                    </a:lnTo>
                    <a:lnTo>
                      <a:pt x="14" y="24"/>
                    </a:lnTo>
                    <a:lnTo>
                      <a:pt x="14" y="24"/>
                    </a:lnTo>
                    <a:lnTo>
                      <a:pt x="19" y="29"/>
                    </a:lnTo>
                    <a:lnTo>
                      <a:pt x="28" y="29"/>
                    </a:lnTo>
                    <a:lnTo>
                      <a:pt x="38" y="33"/>
                    </a:lnTo>
                    <a:lnTo>
                      <a:pt x="52" y="33"/>
                    </a:lnTo>
                    <a:lnTo>
                      <a:pt x="62" y="33"/>
                    </a:lnTo>
                    <a:lnTo>
                      <a:pt x="76" y="33"/>
                    </a:lnTo>
                    <a:lnTo>
                      <a:pt x="81" y="33"/>
                    </a:lnTo>
                    <a:close/>
                  </a:path>
                </a:pathLst>
              </a:custGeom>
              <a:solidFill>
                <a:srgbClr val="DDA96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75" name="Freeform 451"/>
              <p:cNvSpPr>
                <a:spLocks/>
              </p:cNvSpPr>
              <p:nvPr/>
            </p:nvSpPr>
            <p:spPr bwMode="auto">
              <a:xfrm>
                <a:off x="2847" y="10789"/>
                <a:ext cx="153" cy="38"/>
              </a:xfrm>
              <a:custGeom>
                <a:avLst/>
                <a:gdLst/>
                <a:ahLst/>
                <a:cxnLst>
                  <a:cxn ang="0">
                    <a:pos x="124" y="0"/>
                  </a:cxn>
                  <a:cxn ang="0">
                    <a:pos x="129" y="0"/>
                  </a:cxn>
                  <a:cxn ang="0">
                    <a:pos x="134" y="0"/>
                  </a:cxn>
                  <a:cxn ang="0">
                    <a:pos x="134" y="5"/>
                  </a:cxn>
                  <a:cxn ang="0">
                    <a:pos x="139" y="5"/>
                  </a:cxn>
                  <a:cxn ang="0">
                    <a:pos x="143" y="9"/>
                  </a:cxn>
                  <a:cxn ang="0">
                    <a:pos x="148" y="9"/>
                  </a:cxn>
                  <a:cxn ang="0">
                    <a:pos x="148" y="14"/>
                  </a:cxn>
                  <a:cxn ang="0">
                    <a:pos x="153" y="19"/>
                  </a:cxn>
                  <a:cxn ang="0">
                    <a:pos x="148" y="29"/>
                  </a:cxn>
                  <a:cxn ang="0">
                    <a:pos x="129" y="33"/>
                  </a:cxn>
                  <a:cxn ang="0">
                    <a:pos x="105" y="38"/>
                  </a:cxn>
                  <a:cxn ang="0">
                    <a:pos x="71" y="38"/>
                  </a:cxn>
                  <a:cxn ang="0">
                    <a:pos x="43" y="33"/>
                  </a:cxn>
                  <a:cxn ang="0">
                    <a:pos x="14" y="33"/>
                  </a:cxn>
                  <a:cxn ang="0">
                    <a:pos x="4" y="29"/>
                  </a:cxn>
                  <a:cxn ang="0">
                    <a:pos x="0" y="29"/>
                  </a:cxn>
                  <a:cxn ang="0">
                    <a:pos x="0" y="24"/>
                  </a:cxn>
                  <a:cxn ang="0">
                    <a:pos x="4" y="19"/>
                  </a:cxn>
                  <a:cxn ang="0">
                    <a:pos x="4" y="19"/>
                  </a:cxn>
                  <a:cxn ang="0">
                    <a:pos x="4" y="19"/>
                  </a:cxn>
                  <a:cxn ang="0">
                    <a:pos x="9" y="14"/>
                  </a:cxn>
                  <a:cxn ang="0">
                    <a:pos x="14" y="9"/>
                  </a:cxn>
                  <a:cxn ang="0">
                    <a:pos x="19" y="5"/>
                  </a:cxn>
                  <a:cxn ang="0">
                    <a:pos x="28" y="5"/>
                  </a:cxn>
                  <a:cxn ang="0">
                    <a:pos x="28" y="0"/>
                  </a:cxn>
                  <a:cxn ang="0">
                    <a:pos x="33" y="0"/>
                  </a:cxn>
                  <a:cxn ang="0">
                    <a:pos x="33" y="0"/>
                  </a:cxn>
                  <a:cxn ang="0">
                    <a:pos x="28" y="5"/>
                  </a:cxn>
                  <a:cxn ang="0">
                    <a:pos x="28" y="5"/>
                  </a:cxn>
                  <a:cxn ang="0">
                    <a:pos x="24" y="9"/>
                  </a:cxn>
                  <a:cxn ang="0">
                    <a:pos x="19" y="9"/>
                  </a:cxn>
                  <a:cxn ang="0">
                    <a:pos x="14" y="14"/>
                  </a:cxn>
                  <a:cxn ang="0">
                    <a:pos x="9" y="19"/>
                  </a:cxn>
                  <a:cxn ang="0">
                    <a:pos x="9" y="24"/>
                  </a:cxn>
                  <a:cxn ang="0">
                    <a:pos x="9" y="29"/>
                  </a:cxn>
                  <a:cxn ang="0">
                    <a:pos x="14" y="29"/>
                  </a:cxn>
                  <a:cxn ang="0">
                    <a:pos x="24" y="33"/>
                  </a:cxn>
                  <a:cxn ang="0">
                    <a:pos x="38" y="33"/>
                  </a:cxn>
                  <a:cxn ang="0">
                    <a:pos x="48" y="33"/>
                  </a:cxn>
                  <a:cxn ang="0">
                    <a:pos x="62" y="33"/>
                  </a:cxn>
                  <a:cxn ang="0">
                    <a:pos x="76" y="38"/>
                  </a:cxn>
                  <a:cxn ang="0">
                    <a:pos x="81" y="38"/>
                  </a:cxn>
                  <a:cxn ang="0">
                    <a:pos x="91" y="38"/>
                  </a:cxn>
                  <a:cxn ang="0">
                    <a:pos x="100" y="38"/>
                  </a:cxn>
                  <a:cxn ang="0">
                    <a:pos x="115" y="33"/>
                  </a:cxn>
                  <a:cxn ang="0">
                    <a:pos x="124" y="33"/>
                  </a:cxn>
                  <a:cxn ang="0">
                    <a:pos x="139" y="29"/>
                  </a:cxn>
                  <a:cxn ang="0">
                    <a:pos x="143" y="29"/>
                  </a:cxn>
                  <a:cxn ang="0">
                    <a:pos x="148" y="24"/>
                  </a:cxn>
                  <a:cxn ang="0">
                    <a:pos x="148" y="19"/>
                  </a:cxn>
                  <a:cxn ang="0">
                    <a:pos x="148" y="14"/>
                  </a:cxn>
                  <a:cxn ang="0">
                    <a:pos x="143" y="14"/>
                  </a:cxn>
                  <a:cxn ang="0">
                    <a:pos x="139" y="9"/>
                  </a:cxn>
                  <a:cxn ang="0">
                    <a:pos x="134" y="5"/>
                  </a:cxn>
                  <a:cxn ang="0">
                    <a:pos x="134" y="5"/>
                  </a:cxn>
                  <a:cxn ang="0">
                    <a:pos x="129" y="0"/>
                  </a:cxn>
                  <a:cxn ang="0">
                    <a:pos x="129" y="0"/>
                  </a:cxn>
                  <a:cxn ang="0">
                    <a:pos x="124" y="0"/>
                  </a:cxn>
                </a:cxnLst>
                <a:rect l="0" t="0" r="r" b="b"/>
                <a:pathLst>
                  <a:path w="153" h="38">
                    <a:moveTo>
                      <a:pt x="124" y="0"/>
                    </a:moveTo>
                    <a:lnTo>
                      <a:pt x="129" y="0"/>
                    </a:lnTo>
                    <a:lnTo>
                      <a:pt x="134" y="0"/>
                    </a:lnTo>
                    <a:lnTo>
                      <a:pt x="134" y="5"/>
                    </a:lnTo>
                    <a:lnTo>
                      <a:pt x="139" y="5"/>
                    </a:lnTo>
                    <a:lnTo>
                      <a:pt x="143" y="9"/>
                    </a:lnTo>
                    <a:lnTo>
                      <a:pt x="148" y="9"/>
                    </a:lnTo>
                    <a:lnTo>
                      <a:pt x="148" y="14"/>
                    </a:lnTo>
                    <a:lnTo>
                      <a:pt x="153" y="19"/>
                    </a:lnTo>
                    <a:lnTo>
                      <a:pt x="148" y="29"/>
                    </a:lnTo>
                    <a:lnTo>
                      <a:pt x="129" y="33"/>
                    </a:lnTo>
                    <a:lnTo>
                      <a:pt x="105" y="38"/>
                    </a:lnTo>
                    <a:lnTo>
                      <a:pt x="71" y="38"/>
                    </a:lnTo>
                    <a:lnTo>
                      <a:pt x="43" y="33"/>
                    </a:lnTo>
                    <a:lnTo>
                      <a:pt x="14" y="33"/>
                    </a:lnTo>
                    <a:lnTo>
                      <a:pt x="4" y="29"/>
                    </a:lnTo>
                    <a:lnTo>
                      <a:pt x="0" y="29"/>
                    </a:lnTo>
                    <a:lnTo>
                      <a:pt x="0" y="24"/>
                    </a:lnTo>
                    <a:lnTo>
                      <a:pt x="4" y="19"/>
                    </a:lnTo>
                    <a:lnTo>
                      <a:pt x="4" y="19"/>
                    </a:lnTo>
                    <a:lnTo>
                      <a:pt x="4" y="19"/>
                    </a:lnTo>
                    <a:lnTo>
                      <a:pt x="9" y="14"/>
                    </a:lnTo>
                    <a:lnTo>
                      <a:pt x="14" y="9"/>
                    </a:lnTo>
                    <a:lnTo>
                      <a:pt x="19" y="5"/>
                    </a:lnTo>
                    <a:lnTo>
                      <a:pt x="28" y="5"/>
                    </a:lnTo>
                    <a:lnTo>
                      <a:pt x="28" y="0"/>
                    </a:lnTo>
                    <a:lnTo>
                      <a:pt x="33" y="0"/>
                    </a:lnTo>
                    <a:lnTo>
                      <a:pt x="33" y="0"/>
                    </a:lnTo>
                    <a:lnTo>
                      <a:pt x="28" y="5"/>
                    </a:lnTo>
                    <a:lnTo>
                      <a:pt x="28" y="5"/>
                    </a:lnTo>
                    <a:lnTo>
                      <a:pt x="24" y="9"/>
                    </a:lnTo>
                    <a:lnTo>
                      <a:pt x="19" y="9"/>
                    </a:lnTo>
                    <a:lnTo>
                      <a:pt x="14" y="14"/>
                    </a:lnTo>
                    <a:lnTo>
                      <a:pt x="9" y="19"/>
                    </a:lnTo>
                    <a:lnTo>
                      <a:pt x="9" y="24"/>
                    </a:lnTo>
                    <a:lnTo>
                      <a:pt x="9" y="29"/>
                    </a:lnTo>
                    <a:lnTo>
                      <a:pt x="14" y="29"/>
                    </a:lnTo>
                    <a:lnTo>
                      <a:pt x="24" y="33"/>
                    </a:lnTo>
                    <a:lnTo>
                      <a:pt x="38" y="33"/>
                    </a:lnTo>
                    <a:lnTo>
                      <a:pt x="48" y="33"/>
                    </a:lnTo>
                    <a:lnTo>
                      <a:pt x="62" y="33"/>
                    </a:lnTo>
                    <a:lnTo>
                      <a:pt x="76" y="38"/>
                    </a:lnTo>
                    <a:lnTo>
                      <a:pt x="81" y="38"/>
                    </a:lnTo>
                    <a:lnTo>
                      <a:pt x="91" y="38"/>
                    </a:lnTo>
                    <a:lnTo>
                      <a:pt x="100" y="38"/>
                    </a:lnTo>
                    <a:lnTo>
                      <a:pt x="115" y="33"/>
                    </a:lnTo>
                    <a:lnTo>
                      <a:pt x="124" y="33"/>
                    </a:lnTo>
                    <a:lnTo>
                      <a:pt x="139" y="29"/>
                    </a:lnTo>
                    <a:lnTo>
                      <a:pt x="143" y="29"/>
                    </a:lnTo>
                    <a:lnTo>
                      <a:pt x="148" y="24"/>
                    </a:lnTo>
                    <a:lnTo>
                      <a:pt x="148" y="19"/>
                    </a:lnTo>
                    <a:lnTo>
                      <a:pt x="148" y="14"/>
                    </a:lnTo>
                    <a:lnTo>
                      <a:pt x="143" y="14"/>
                    </a:lnTo>
                    <a:lnTo>
                      <a:pt x="139" y="9"/>
                    </a:lnTo>
                    <a:lnTo>
                      <a:pt x="134" y="5"/>
                    </a:lnTo>
                    <a:lnTo>
                      <a:pt x="134" y="5"/>
                    </a:lnTo>
                    <a:lnTo>
                      <a:pt x="129" y="0"/>
                    </a:lnTo>
                    <a:lnTo>
                      <a:pt x="129" y="0"/>
                    </a:lnTo>
                    <a:lnTo>
                      <a:pt x="124" y="0"/>
                    </a:lnTo>
                    <a:close/>
                  </a:path>
                </a:pathLst>
              </a:custGeom>
              <a:solidFill>
                <a:srgbClr val="D9A36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76" name="Freeform 452"/>
              <p:cNvSpPr>
                <a:spLocks/>
              </p:cNvSpPr>
              <p:nvPr/>
            </p:nvSpPr>
            <p:spPr bwMode="auto">
              <a:xfrm>
                <a:off x="3125" y="10751"/>
                <a:ext cx="187" cy="67"/>
              </a:xfrm>
              <a:custGeom>
                <a:avLst/>
                <a:gdLst/>
                <a:ahLst/>
                <a:cxnLst>
                  <a:cxn ang="0">
                    <a:pos x="0" y="67"/>
                  </a:cxn>
                  <a:cxn ang="0">
                    <a:pos x="0" y="67"/>
                  </a:cxn>
                  <a:cxn ang="0">
                    <a:pos x="5" y="62"/>
                  </a:cxn>
                  <a:cxn ang="0">
                    <a:pos x="14" y="57"/>
                  </a:cxn>
                  <a:cxn ang="0">
                    <a:pos x="24" y="52"/>
                  </a:cxn>
                  <a:cxn ang="0">
                    <a:pos x="38" y="47"/>
                  </a:cxn>
                  <a:cxn ang="0">
                    <a:pos x="53" y="43"/>
                  </a:cxn>
                  <a:cxn ang="0">
                    <a:pos x="67" y="33"/>
                  </a:cxn>
                  <a:cxn ang="0">
                    <a:pos x="86" y="28"/>
                  </a:cxn>
                  <a:cxn ang="0">
                    <a:pos x="100" y="24"/>
                  </a:cxn>
                  <a:cxn ang="0">
                    <a:pos x="115" y="19"/>
                  </a:cxn>
                  <a:cxn ang="0">
                    <a:pos x="129" y="14"/>
                  </a:cxn>
                  <a:cxn ang="0">
                    <a:pos x="144" y="14"/>
                  </a:cxn>
                  <a:cxn ang="0">
                    <a:pos x="153" y="9"/>
                  </a:cxn>
                  <a:cxn ang="0">
                    <a:pos x="163" y="4"/>
                  </a:cxn>
                  <a:cxn ang="0">
                    <a:pos x="168" y="4"/>
                  </a:cxn>
                  <a:cxn ang="0">
                    <a:pos x="172" y="4"/>
                  </a:cxn>
                  <a:cxn ang="0">
                    <a:pos x="182" y="0"/>
                  </a:cxn>
                  <a:cxn ang="0">
                    <a:pos x="182" y="0"/>
                  </a:cxn>
                  <a:cxn ang="0">
                    <a:pos x="187" y="4"/>
                  </a:cxn>
                  <a:cxn ang="0">
                    <a:pos x="187" y="4"/>
                  </a:cxn>
                  <a:cxn ang="0">
                    <a:pos x="187" y="4"/>
                  </a:cxn>
                  <a:cxn ang="0">
                    <a:pos x="182" y="9"/>
                  </a:cxn>
                  <a:cxn ang="0">
                    <a:pos x="177" y="14"/>
                  </a:cxn>
                  <a:cxn ang="0">
                    <a:pos x="172" y="14"/>
                  </a:cxn>
                  <a:cxn ang="0">
                    <a:pos x="158" y="19"/>
                  </a:cxn>
                  <a:cxn ang="0">
                    <a:pos x="148" y="24"/>
                  </a:cxn>
                  <a:cxn ang="0">
                    <a:pos x="134" y="28"/>
                  </a:cxn>
                  <a:cxn ang="0">
                    <a:pos x="124" y="28"/>
                  </a:cxn>
                  <a:cxn ang="0">
                    <a:pos x="110" y="33"/>
                  </a:cxn>
                  <a:cxn ang="0">
                    <a:pos x="100" y="38"/>
                  </a:cxn>
                  <a:cxn ang="0">
                    <a:pos x="91" y="38"/>
                  </a:cxn>
                  <a:cxn ang="0">
                    <a:pos x="91" y="38"/>
                  </a:cxn>
                  <a:cxn ang="0">
                    <a:pos x="86" y="43"/>
                  </a:cxn>
                  <a:cxn ang="0">
                    <a:pos x="81" y="43"/>
                  </a:cxn>
                  <a:cxn ang="0">
                    <a:pos x="72" y="43"/>
                  </a:cxn>
                  <a:cxn ang="0">
                    <a:pos x="62" y="47"/>
                  </a:cxn>
                  <a:cxn ang="0">
                    <a:pos x="57" y="47"/>
                  </a:cxn>
                  <a:cxn ang="0">
                    <a:pos x="48" y="52"/>
                  </a:cxn>
                  <a:cxn ang="0">
                    <a:pos x="38" y="57"/>
                  </a:cxn>
                  <a:cxn ang="0">
                    <a:pos x="33" y="62"/>
                  </a:cxn>
                  <a:cxn ang="0">
                    <a:pos x="29" y="67"/>
                  </a:cxn>
                  <a:cxn ang="0">
                    <a:pos x="19" y="67"/>
                  </a:cxn>
                  <a:cxn ang="0">
                    <a:pos x="14" y="67"/>
                  </a:cxn>
                  <a:cxn ang="0">
                    <a:pos x="9" y="67"/>
                  </a:cxn>
                  <a:cxn ang="0">
                    <a:pos x="5" y="67"/>
                  </a:cxn>
                  <a:cxn ang="0">
                    <a:pos x="5" y="67"/>
                  </a:cxn>
                  <a:cxn ang="0">
                    <a:pos x="0" y="67"/>
                  </a:cxn>
                  <a:cxn ang="0">
                    <a:pos x="0" y="67"/>
                  </a:cxn>
                </a:cxnLst>
                <a:rect l="0" t="0" r="r" b="b"/>
                <a:pathLst>
                  <a:path w="187" h="67">
                    <a:moveTo>
                      <a:pt x="0" y="67"/>
                    </a:moveTo>
                    <a:lnTo>
                      <a:pt x="0" y="67"/>
                    </a:lnTo>
                    <a:lnTo>
                      <a:pt x="5" y="62"/>
                    </a:lnTo>
                    <a:lnTo>
                      <a:pt x="14" y="57"/>
                    </a:lnTo>
                    <a:lnTo>
                      <a:pt x="24" y="52"/>
                    </a:lnTo>
                    <a:lnTo>
                      <a:pt x="38" y="47"/>
                    </a:lnTo>
                    <a:lnTo>
                      <a:pt x="53" y="43"/>
                    </a:lnTo>
                    <a:lnTo>
                      <a:pt x="67" y="33"/>
                    </a:lnTo>
                    <a:lnTo>
                      <a:pt x="86" y="28"/>
                    </a:lnTo>
                    <a:lnTo>
                      <a:pt x="100" y="24"/>
                    </a:lnTo>
                    <a:lnTo>
                      <a:pt x="115" y="19"/>
                    </a:lnTo>
                    <a:lnTo>
                      <a:pt x="129" y="14"/>
                    </a:lnTo>
                    <a:lnTo>
                      <a:pt x="144" y="14"/>
                    </a:lnTo>
                    <a:lnTo>
                      <a:pt x="153" y="9"/>
                    </a:lnTo>
                    <a:lnTo>
                      <a:pt x="163" y="4"/>
                    </a:lnTo>
                    <a:lnTo>
                      <a:pt x="168" y="4"/>
                    </a:lnTo>
                    <a:lnTo>
                      <a:pt x="172" y="4"/>
                    </a:lnTo>
                    <a:lnTo>
                      <a:pt x="182" y="0"/>
                    </a:lnTo>
                    <a:lnTo>
                      <a:pt x="182" y="0"/>
                    </a:lnTo>
                    <a:lnTo>
                      <a:pt x="187" y="4"/>
                    </a:lnTo>
                    <a:lnTo>
                      <a:pt x="187" y="4"/>
                    </a:lnTo>
                    <a:lnTo>
                      <a:pt x="187" y="4"/>
                    </a:lnTo>
                    <a:lnTo>
                      <a:pt x="182" y="9"/>
                    </a:lnTo>
                    <a:lnTo>
                      <a:pt x="177" y="14"/>
                    </a:lnTo>
                    <a:lnTo>
                      <a:pt x="172" y="14"/>
                    </a:lnTo>
                    <a:lnTo>
                      <a:pt x="158" y="19"/>
                    </a:lnTo>
                    <a:lnTo>
                      <a:pt x="148" y="24"/>
                    </a:lnTo>
                    <a:lnTo>
                      <a:pt x="134" y="28"/>
                    </a:lnTo>
                    <a:lnTo>
                      <a:pt x="124" y="28"/>
                    </a:lnTo>
                    <a:lnTo>
                      <a:pt x="110" y="33"/>
                    </a:lnTo>
                    <a:lnTo>
                      <a:pt x="100" y="38"/>
                    </a:lnTo>
                    <a:lnTo>
                      <a:pt x="91" y="38"/>
                    </a:lnTo>
                    <a:lnTo>
                      <a:pt x="91" y="38"/>
                    </a:lnTo>
                    <a:lnTo>
                      <a:pt x="86" y="43"/>
                    </a:lnTo>
                    <a:lnTo>
                      <a:pt x="81" y="43"/>
                    </a:lnTo>
                    <a:lnTo>
                      <a:pt x="72" y="43"/>
                    </a:lnTo>
                    <a:lnTo>
                      <a:pt x="62" y="47"/>
                    </a:lnTo>
                    <a:lnTo>
                      <a:pt x="57" y="47"/>
                    </a:lnTo>
                    <a:lnTo>
                      <a:pt x="48" y="52"/>
                    </a:lnTo>
                    <a:lnTo>
                      <a:pt x="38" y="57"/>
                    </a:lnTo>
                    <a:lnTo>
                      <a:pt x="33" y="62"/>
                    </a:lnTo>
                    <a:lnTo>
                      <a:pt x="29" y="67"/>
                    </a:lnTo>
                    <a:lnTo>
                      <a:pt x="19" y="67"/>
                    </a:lnTo>
                    <a:lnTo>
                      <a:pt x="14" y="67"/>
                    </a:lnTo>
                    <a:lnTo>
                      <a:pt x="9" y="67"/>
                    </a:lnTo>
                    <a:lnTo>
                      <a:pt x="5" y="67"/>
                    </a:lnTo>
                    <a:lnTo>
                      <a:pt x="5" y="67"/>
                    </a:lnTo>
                    <a:lnTo>
                      <a:pt x="0" y="67"/>
                    </a:lnTo>
                    <a:lnTo>
                      <a:pt x="0" y="67"/>
                    </a:lnTo>
                    <a:close/>
                  </a:path>
                </a:pathLst>
              </a:custGeom>
              <a:solidFill>
                <a:srgbClr val="8C8B8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77" name="Freeform 453"/>
              <p:cNvSpPr>
                <a:spLocks/>
              </p:cNvSpPr>
              <p:nvPr/>
            </p:nvSpPr>
            <p:spPr bwMode="auto">
              <a:xfrm>
                <a:off x="3125" y="10751"/>
                <a:ext cx="187" cy="67"/>
              </a:xfrm>
              <a:custGeom>
                <a:avLst/>
                <a:gdLst/>
                <a:ahLst/>
                <a:cxnLst>
                  <a:cxn ang="0">
                    <a:pos x="0" y="67"/>
                  </a:cxn>
                  <a:cxn ang="0">
                    <a:pos x="0" y="67"/>
                  </a:cxn>
                  <a:cxn ang="0">
                    <a:pos x="5" y="62"/>
                  </a:cxn>
                  <a:cxn ang="0">
                    <a:pos x="14" y="57"/>
                  </a:cxn>
                  <a:cxn ang="0">
                    <a:pos x="24" y="52"/>
                  </a:cxn>
                  <a:cxn ang="0">
                    <a:pos x="38" y="47"/>
                  </a:cxn>
                  <a:cxn ang="0">
                    <a:pos x="53" y="43"/>
                  </a:cxn>
                  <a:cxn ang="0">
                    <a:pos x="67" y="33"/>
                  </a:cxn>
                  <a:cxn ang="0">
                    <a:pos x="86" y="28"/>
                  </a:cxn>
                  <a:cxn ang="0">
                    <a:pos x="100" y="24"/>
                  </a:cxn>
                  <a:cxn ang="0">
                    <a:pos x="115" y="19"/>
                  </a:cxn>
                  <a:cxn ang="0">
                    <a:pos x="129" y="14"/>
                  </a:cxn>
                  <a:cxn ang="0">
                    <a:pos x="144" y="14"/>
                  </a:cxn>
                  <a:cxn ang="0">
                    <a:pos x="153" y="9"/>
                  </a:cxn>
                  <a:cxn ang="0">
                    <a:pos x="163" y="4"/>
                  </a:cxn>
                  <a:cxn ang="0">
                    <a:pos x="168" y="4"/>
                  </a:cxn>
                  <a:cxn ang="0">
                    <a:pos x="172" y="4"/>
                  </a:cxn>
                  <a:cxn ang="0">
                    <a:pos x="182" y="0"/>
                  </a:cxn>
                  <a:cxn ang="0">
                    <a:pos x="182" y="0"/>
                  </a:cxn>
                  <a:cxn ang="0">
                    <a:pos x="187" y="4"/>
                  </a:cxn>
                  <a:cxn ang="0">
                    <a:pos x="187" y="4"/>
                  </a:cxn>
                  <a:cxn ang="0">
                    <a:pos x="187" y="4"/>
                  </a:cxn>
                  <a:cxn ang="0">
                    <a:pos x="182" y="9"/>
                  </a:cxn>
                  <a:cxn ang="0">
                    <a:pos x="177" y="14"/>
                  </a:cxn>
                  <a:cxn ang="0">
                    <a:pos x="172" y="14"/>
                  </a:cxn>
                  <a:cxn ang="0">
                    <a:pos x="158" y="19"/>
                  </a:cxn>
                  <a:cxn ang="0">
                    <a:pos x="148" y="24"/>
                  </a:cxn>
                  <a:cxn ang="0">
                    <a:pos x="134" y="28"/>
                  </a:cxn>
                  <a:cxn ang="0">
                    <a:pos x="124" y="28"/>
                  </a:cxn>
                  <a:cxn ang="0">
                    <a:pos x="110" y="33"/>
                  </a:cxn>
                  <a:cxn ang="0">
                    <a:pos x="100" y="38"/>
                  </a:cxn>
                  <a:cxn ang="0">
                    <a:pos x="91" y="38"/>
                  </a:cxn>
                  <a:cxn ang="0">
                    <a:pos x="91" y="38"/>
                  </a:cxn>
                  <a:cxn ang="0">
                    <a:pos x="86" y="43"/>
                  </a:cxn>
                  <a:cxn ang="0">
                    <a:pos x="81" y="43"/>
                  </a:cxn>
                  <a:cxn ang="0">
                    <a:pos x="72" y="43"/>
                  </a:cxn>
                  <a:cxn ang="0">
                    <a:pos x="62" y="47"/>
                  </a:cxn>
                  <a:cxn ang="0">
                    <a:pos x="57" y="47"/>
                  </a:cxn>
                  <a:cxn ang="0">
                    <a:pos x="48" y="52"/>
                  </a:cxn>
                  <a:cxn ang="0">
                    <a:pos x="38" y="57"/>
                  </a:cxn>
                  <a:cxn ang="0">
                    <a:pos x="33" y="62"/>
                  </a:cxn>
                  <a:cxn ang="0">
                    <a:pos x="29" y="67"/>
                  </a:cxn>
                  <a:cxn ang="0">
                    <a:pos x="19" y="67"/>
                  </a:cxn>
                  <a:cxn ang="0">
                    <a:pos x="14" y="67"/>
                  </a:cxn>
                  <a:cxn ang="0">
                    <a:pos x="9" y="67"/>
                  </a:cxn>
                  <a:cxn ang="0">
                    <a:pos x="5" y="67"/>
                  </a:cxn>
                  <a:cxn ang="0">
                    <a:pos x="5" y="67"/>
                  </a:cxn>
                  <a:cxn ang="0">
                    <a:pos x="0" y="67"/>
                  </a:cxn>
                  <a:cxn ang="0">
                    <a:pos x="0" y="67"/>
                  </a:cxn>
                </a:cxnLst>
                <a:rect l="0" t="0" r="r" b="b"/>
                <a:pathLst>
                  <a:path w="187" h="67">
                    <a:moveTo>
                      <a:pt x="0" y="67"/>
                    </a:moveTo>
                    <a:lnTo>
                      <a:pt x="0" y="67"/>
                    </a:lnTo>
                    <a:lnTo>
                      <a:pt x="5" y="62"/>
                    </a:lnTo>
                    <a:lnTo>
                      <a:pt x="14" y="57"/>
                    </a:lnTo>
                    <a:lnTo>
                      <a:pt x="24" y="52"/>
                    </a:lnTo>
                    <a:lnTo>
                      <a:pt x="38" y="47"/>
                    </a:lnTo>
                    <a:lnTo>
                      <a:pt x="53" y="43"/>
                    </a:lnTo>
                    <a:lnTo>
                      <a:pt x="67" y="33"/>
                    </a:lnTo>
                    <a:lnTo>
                      <a:pt x="86" y="28"/>
                    </a:lnTo>
                    <a:lnTo>
                      <a:pt x="100" y="24"/>
                    </a:lnTo>
                    <a:lnTo>
                      <a:pt x="115" y="19"/>
                    </a:lnTo>
                    <a:lnTo>
                      <a:pt x="129" y="14"/>
                    </a:lnTo>
                    <a:lnTo>
                      <a:pt x="144" y="14"/>
                    </a:lnTo>
                    <a:lnTo>
                      <a:pt x="153" y="9"/>
                    </a:lnTo>
                    <a:lnTo>
                      <a:pt x="163" y="4"/>
                    </a:lnTo>
                    <a:lnTo>
                      <a:pt x="168" y="4"/>
                    </a:lnTo>
                    <a:lnTo>
                      <a:pt x="172" y="4"/>
                    </a:lnTo>
                    <a:lnTo>
                      <a:pt x="182" y="0"/>
                    </a:lnTo>
                    <a:lnTo>
                      <a:pt x="182" y="0"/>
                    </a:lnTo>
                    <a:lnTo>
                      <a:pt x="187" y="4"/>
                    </a:lnTo>
                    <a:lnTo>
                      <a:pt x="187" y="4"/>
                    </a:lnTo>
                    <a:lnTo>
                      <a:pt x="187" y="4"/>
                    </a:lnTo>
                    <a:lnTo>
                      <a:pt x="182" y="9"/>
                    </a:lnTo>
                    <a:lnTo>
                      <a:pt x="177" y="14"/>
                    </a:lnTo>
                    <a:lnTo>
                      <a:pt x="172" y="14"/>
                    </a:lnTo>
                    <a:lnTo>
                      <a:pt x="158" y="19"/>
                    </a:lnTo>
                    <a:lnTo>
                      <a:pt x="148" y="24"/>
                    </a:lnTo>
                    <a:lnTo>
                      <a:pt x="134" y="28"/>
                    </a:lnTo>
                    <a:lnTo>
                      <a:pt x="124" y="28"/>
                    </a:lnTo>
                    <a:lnTo>
                      <a:pt x="110" y="33"/>
                    </a:lnTo>
                    <a:lnTo>
                      <a:pt x="100" y="38"/>
                    </a:lnTo>
                    <a:lnTo>
                      <a:pt x="91" y="38"/>
                    </a:lnTo>
                    <a:lnTo>
                      <a:pt x="91" y="38"/>
                    </a:lnTo>
                    <a:lnTo>
                      <a:pt x="86" y="43"/>
                    </a:lnTo>
                    <a:lnTo>
                      <a:pt x="81" y="43"/>
                    </a:lnTo>
                    <a:lnTo>
                      <a:pt x="72" y="43"/>
                    </a:lnTo>
                    <a:lnTo>
                      <a:pt x="62" y="47"/>
                    </a:lnTo>
                    <a:lnTo>
                      <a:pt x="57" y="47"/>
                    </a:lnTo>
                    <a:lnTo>
                      <a:pt x="48" y="52"/>
                    </a:lnTo>
                    <a:lnTo>
                      <a:pt x="38" y="57"/>
                    </a:lnTo>
                    <a:lnTo>
                      <a:pt x="33" y="62"/>
                    </a:lnTo>
                    <a:lnTo>
                      <a:pt x="29" y="67"/>
                    </a:lnTo>
                    <a:lnTo>
                      <a:pt x="19" y="67"/>
                    </a:lnTo>
                    <a:lnTo>
                      <a:pt x="14" y="67"/>
                    </a:lnTo>
                    <a:lnTo>
                      <a:pt x="9" y="67"/>
                    </a:lnTo>
                    <a:lnTo>
                      <a:pt x="5" y="67"/>
                    </a:lnTo>
                    <a:lnTo>
                      <a:pt x="5" y="67"/>
                    </a:lnTo>
                    <a:lnTo>
                      <a:pt x="0" y="67"/>
                    </a:lnTo>
                    <a:lnTo>
                      <a:pt x="0" y="67"/>
                    </a:lnTo>
                  </a:path>
                </a:pathLst>
              </a:custGeom>
              <a:noFill/>
              <a:ln w="5">
                <a:solidFill>
                  <a:srgbClr val="433F3D"/>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478" name="Freeform 454"/>
              <p:cNvSpPr>
                <a:spLocks/>
              </p:cNvSpPr>
              <p:nvPr/>
            </p:nvSpPr>
            <p:spPr bwMode="auto">
              <a:xfrm>
                <a:off x="2765" y="10794"/>
                <a:ext cx="437" cy="134"/>
              </a:xfrm>
              <a:custGeom>
                <a:avLst/>
                <a:gdLst/>
                <a:ahLst/>
                <a:cxnLst>
                  <a:cxn ang="0">
                    <a:pos x="0" y="0"/>
                  </a:cxn>
                  <a:cxn ang="0">
                    <a:pos x="0" y="0"/>
                  </a:cxn>
                  <a:cxn ang="0">
                    <a:pos x="0" y="4"/>
                  </a:cxn>
                  <a:cxn ang="0">
                    <a:pos x="0" y="4"/>
                  </a:cxn>
                  <a:cxn ang="0">
                    <a:pos x="0" y="4"/>
                  </a:cxn>
                  <a:cxn ang="0">
                    <a:pos x="5" y="4"/>
                  </a:cxn>
                  <a:cxn ang="0">
                    <a:pos x="5" y="9"/>
                  </a:cxn>
                  <a:cxn ang="0">
                    <a:pos x="10" y="9"/>
                  </a:cxn>
                  <a:cxn ang="0">
                    <a:pos x="10" y="9"/>
                  </a:cxn>
                  <a:cxn ang="0">
                    <a:pos x="29" y="14"/>
                  </a:cxn>
                  <a:cxn ang="0">
                    <a:pos x="53" y="14"/>
                  </a:cxn>
                  <a:cxn ang="0">
                    <a:pos x="82" y="19"/>
                  </a:cxn>
                  <a:cxn ang="0">
                    <a:pos x="110" y="19"/>
                  </a:cxn>
                  <a:cxn ang="0">
                    <a:pos x="139" y="24"/>
                  </a:cxn>
                  <a:cxn ang="0">
                    <a:pos x="168" y="24"/>
                  </a:cxn>
                  <a:cxn ang="0">
                    <a:pos x="192" y="24"/>
                  </a:cxn>
                  <a:cxn ang="0">
                    <a:pos x="221" y="24"/>
                  </a:cxn>
                  <a:cxn ang="0">
                    <a:pos x="245" y="24"/>
                  </a:cxn>
                  <a:cxn ang="0">
                    <a:pos x="269" y="24"/>
                  </a:cxn>
                  <a:cxn ang="0">
                    <a:pos x="297" y="24"/>
                  </a:cxn>
                  <a:cxn ang="0">
                    <a:pos x="326" y="19"/>
                  </a:cxn>
                  <a:cxn ang="0">
                    <a:pos x="355" y="19"/>
                  </a:cxn>
                  <a:cxn ang="0">
                    <a:pos x="379" y="14"/>
                  </a:cxn>
                  <a:cxn ang="0">
                    <a:pos x="398" y="14"/>
                  </a:cxn>
                  <a:cxn ang="0">
                    <a:pos x="417" y="9"/>
                  </a:cxn>
                  <a:cxn ang="0">
                    <a:pos x="427" y="9"/>
                  </a:cxn>
                  <a:cxn ang="0">
                    <a:pos x="432" y="4"/>
                  </a:cxn>
                  <a:cxn ang="0">
                    <a:pos x="432" y="4"/>
                  </a:cxn>
                  <a:cxn ang="0">
                    <a:pos x="437" y="4"/>
                  </a:cxn>
                  <a:cxn ang="0">
                    <a:pos x="437" y="0"/>
                  </a:cxn>
                  <a:cxn ang="0">
                    <a:pos x="437" y="0"/>
                  </a:cxn>
                  <a:cxn ang="0">
                    <a:pos x="432" y="0"/>
                  </a:cxn>
                  <a:cxn ang="0">
                    <a:pos x="432" y="0"/>
                  </a:cxn>
                  <a:cxn ang="0">
                    <a:pos x="437" y="4"/>
                  </a:cxn>
                  <a:cxn ang="0">
                    <a:pos x="432" y="14"/>
                  </a:cxn>
                  <a:cxn ang="0">
                    <a:pos x="432" y="28"/>
                  </a:cxn>
                  <a:cxn ang="0">
                    <a:pos x="422" y="48"/>
                  </a:cxn>
                  <a:cxn ang="0">
                    <a:pos x="408" y="67"/>
                  </a:cxn>
                  <a:cxn ang="0">
                    <a:pos x="389" y="86"/>
                  </a:cxn>
                  <a:cxn ang="0">
                    <a:pos x="355" y="105"/>
                  </a:cxn>
                  <a:cxn ang="0">
                    <a:pos x="307" y="124"/>
                  </a:cxn>
                  <a:cxn ang="0">
                    <a:pos x="288" y="129"/>
                  </a:cxn>
                  <a:cxn ang="0">
                    <a:pos x="269" y="129"/>
                  </a:cxn>
                  <a:cxn ang="0">
                    <a:pos x="245" y="134"/>
                  </a:cxn>
                  <a:cxn ang="0">
                    <a:pos x="221" y="134"/>
                  </a:cxn>
                  <a:cxn ang="0">
                    <a:pos x="192" y="134"/>
                  </a:cxn>
                  <a:cxn ang="0">
                    <a:pos x="173" y="129"/>
                  </a:cxn>
                  <a:cxn ang="0">
                    <a:pos x="149" y="129"/>
                  </a:cxn>
                  <a:cxn ang="0">
                    <a:pos x="130" y="124"/>
                  </a:cxn>
                  <a:cxn ang="0">
                    <a:pos x="91" y="115"/>
                  </a:cxn>
                  <a:cxn ang="0">
                    <a:pos x="62" y="96"/>
                  </a:cxn>
                  <a:cxn ang="0">
                    <a:pos x="38" y="76"/>
                  </a:cxn>
                  <a:cxn ang="0">
                    <a:pos x="24" y="52"/>
                  </a:cxn>
                  <a:cxn ang="0">
                    <a:pos x="10" y="33"/>
                  </a:cxn>
                  <a:cxn ang="0">
                    <a:pos x="5" y="19"/>
                  </a:cxn>
                  <a:cxn ang="0">
                    <a:pos x="0" y="4"/>
                  </a:cxn>
                  <a:cxn ang="0">
                    <a:pos x="0" y="0"/>
                  </a:cxn>
                </a:cxnLst>
                <a:rect l="0" t="0" r="r" b="b"/>
                <a:pathLst>
                  <a:path w="437" h="134">
                    <a:moveTo>
                      <a:pt x="0" y="0"/>
                    </a:moveTo>
                    <a:lnTo>
                      <a:pt x="0" y="0"/>
                    </a:lnTo>
                    <a:lnTo>
                      <a:pt x="0" y="4"/>
                    </a:lnTo>
                    <a:lnTo>
                      <a:pt x="0" y="4"/>
                    </a:lnTo>
                    <a:lnTo>
                      <a:pt x="0" y="4"/>
                    </a:lnTo>
                    <a:lnTo>
                      <a:pt x="5" y="4"/>
                    </a:lnTo>
                    <a:lnTo>
                      <a:pt x="5" y="9"/>
                    </a:lnTo>
                    <a:lnTo>
                      <a:pt x="10" y="9"/>
                    </a:lnTo>
                    <a:lnTo>
                      <a:pt x="10" y="9"/>
                    </a:lnTo>
                    <a:lnTo>
                      <a:pt x="29" y="14"/>
                    </a:lnTo>
                    <a:lnTo>
                      <a:pt x="53" y="14"/>
                    </a:lnTo>
                    <a:lnTo>
                      <a:pt x="82" y="19"/>
                    </a:lnTo>
                    <a:lnTo>
                      <a:pt x="110" y="19"/>
                    </a:lnTo>
                    <a:lnTo>
                      <a:pt x="139" y="24"/>
                    </a:lnTo>
                    <a:lnTo>
                      <a:pt x="168" y="24"/>
                    </a:lnTo>
                    <a:lnTo>
                      <a:pt x="192" y="24"/>
                    </a:lnTo>
                    <a:lnTo>
                      <a:pt x="221" y="24"/>
                    </a:lnTo>
                    <a:lnTo>
                      <a:pt x="245" y="24"/>
                    </a:lnTo>
                    <a:lnTo>
                      <a:pt x="269" y="24"/>
                    </a:lnTo>
                    <a:lnTo>
                      <a:pt x="297" y="24"/>
                    </a:lnTo>
                    <a:lnTo>
                      <a:pt x="326" y="19"/>
                    </a:lnTo>
                    <a:lnTo>
                      <a:pt x="355" y="19"/>
                    </a:lnTo>
                    <a:lnTo>
                      <a:pt x="379" y="14"/>
                    </a:lnTo>
                    <a:lnTo>
                      <a:pt x="398" y="14"/>
                    </a:lnTo>
                    <a:lnTo>
                      <a:pt x="417" y="9"/>
                    </a:lnTo>
                    <a:lnTo>
                      <a:pt x="427" y="9"/>
                    </a:lnTo>
                    <a:lnTo>
                      <a:pt x="432" y="4"/>
                    </a:lnTo>
                    <a:lnTo>
                      <a:pt x="432" y="4"/>
                    </a:lnTo>
                    <a:lnTo>
                      <a:pt x="437" y="4"/>
                    </a:lnTo>
                    <a:lnTo>
                      <a:pt x="437" y="0"/>
                    </a:lnTo>
                    <a:lnTo>
                      <a:pt x="437" y="0"/>
                    </a:lnTo>
                    <a:lnTo>
                      <a:pt x="432" y="0"/>
                    </a:lnTo>
                    <a:lnTo>
                      <a:pt x="432" y="0"/>
                    </a:lnTo>
                    <a:lnTo>
                      <a:pt x="437" y="4"/>
                    </a:lnTo>
                    <a:lnTo>
                      <a:pt x="432" y="14"/>
                    </a:lnTo>
                    <a:lnTo>
                      <a:pt x="432" y="28"/>
                    </a:lnTo>
                    <a:lnTo>
                      <a:pt x="422" y="48"/>
                    </a:lnTo>
                    <a:lnTo>
                      <a:pt x="408" y="67"/>
                    </a:lnTo>
                    <a:lnTo>
                      <a:pt x="389" y="86"/>
                    </a:lnTo>
                    <a:lnTo>
                      <a:pt x="355" y="105"/>
                    </a:lnTo>
                    <a:lnTo>
                      <a:pt x="307" y="124"/>
                    </a:lnTo>
                    <a:lnTo>
                      <a:pt x="288" y="129"/>
                    </a:lnTo>
                    <a:lnTo>
                      <a:pt x="269" y="129"/>
                    </a:lnTo>
                    <a:lnTo>
                      <a:pt x="245" y="134"/>
                    </a:lnTo>
                    <a:lnTo>
                      <a:pt x="221" y="134"/>
                    </a:lnTo>
                    <a:lnTo>
                      <a:pt x="192" y="134"/>
                    </a:lnTo>
                    <a:lnTo>
                      <a:pt x="173" y="129"/>
                    </a:lnTo>
                    <a:lnTo>
                      <a:pt x="149" y="129"/>
                    </a:lnTo>
                    <a:lnTo>
                      <a:pt x="130" y="124"/>
                    </a:lnTo>
                    <a:lnTo>
                      <a:pt x="91" y="115"/>
                    </a:lnTo>
                    <a:lnTo>
                      <a:pt x="62" y="96"/>
                    </a:lnTo>
                    <a:lnTo>
                      <a:pt x="38" y="76"/>
                    </a:lnTo>
                    <a:lnTo>
                      <a:pt x="24" y="52"/>
                    </a:lnTo>
                    <a:lnTo>
                      <a:pt x="10" y="33"/>
                    </a:lnTo>
                    <a:lnTo>
                      <a:pt x="5" y="19"/>
                    </a:lnTo>
                    <a:lnTo>
                      <a:pt x="0" y="4"/>
                    </a:lnTo>
                    <a:lnTo>
                      <a:pt x="0" y="0"/>
                    </a:lnTo>
                    <a:close/>
                  </a:path>
                </a:pathLst>
              </a:custGeom>
              <a:solidFill>
                <a:srgbClr val="F8F7B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79" name="Freeform 455"/>
              <p:cNvSpPr>
                <a:spLocks/>
              </p:cNvSpPr>
              <p:nvPr/>
            </p:nvSpPr>
            <p:spPr bwMode="auto">
              <a:xfrm>
                <a:off x="2808" y="10813"/>
                <a:ext cx="264" cy="115"/>
              </a:xfrm>
              <a:custGeom>
                <a:avLst/>
                <a:gdLst/>
                <a:ahLst/>
                <a:cxnLst>
                  <a:cxn ang="0">
                    <a:pos x="48" y="91"/>
                  </a:cxn>
                  <a:cxn ang="0">
                    <a:pos x="63" y="96"/>
                  </a:cxn>
                  <a:cxn ang="0">
                    <a:pos x="77" y="105"/>
                  </a:cxn>
                  <a:cxn ang="0">
                    <a:pos x="91" y="105"/>
                  </a:cxn>
                  <a:cxn ang="0">
                    <a:pos x="106" y="110"/>
                  </a:cxn>
                  <a:cxn ang="0">
                    <a:pos x="130" y="110"/>
                  </a:cxn>
                  <a:cxn ang="0">
                    <a:pos x="163" y="115"/>
                  </a:cxn>
                  <a:cxn ang="0">
                    <a:pos x="192" y="115"/>
                  </a:cxn>
                  <a:cxn ang="0">
                    <a:pos x="211" y="115"/>
                  </a:cxn>
                  <a:cxn ang="0">
                    <a:pos x="226" y="110"/>
                  </a:cxn>
                  <a:cxn ang="0">
                    <a:pos x="245" y="110"/>
                  </a:cxn>
                  <a:cxn ang="0">
                    <a:pos x="259" y="105"/>
                  </a:cxn>
                  <a:cxn ang="0">
                    <a:pos x="264" y="96"/>
                  </a:cxn>
                  <a:cxn ang="0">
                    <a:pos x="259" y="91"/>
                  </a:cxn>
                  <a:cxn ang="0">
                    <a:pos x="250" y="86"/>
                  </a:cxn>
                  <a:cxn ang="0">
                    <a:pos x="240" y="62"/>
                  </a:cxn>
                  <a:cxn ang="0">
                    <a:pos x="245" y="33"/>
                  </a:cxn>
                  <a:cxn ang="0">
                    <a:pos x="245" y="19"/>
                  </a:cxn>
                  <a:cxn ang="0">
                    <a:pos x="245" y="9"/>
                  </a:cxn>
                  <a:cxn ang="0">
                    <a:pos x="245" y="9"/>
                  </a:cxn>
                  <a:cxn ang="0">
                    <a:pos x="235" y="9"/>
                  </a:cxn>
                  <a:cxn ang="0">
                    <a:pos x="216" y="9"/>
                  </a:cxn>
                  <a:cxn ang="0">
                    <a:pos x="202" y="9"/>
                  </a:cxn>
                  <a:cxn ang="0">
                    <a:pos x="182" y="9"/>
                  </a:cxn>
                  <a:cxn ang="0">
                    <a:pos x="154" y="9"/>
                  </a:cxn>
                  <a:cxn ang="0">
                    <a:pos x="110" y="9"/>
                  </a:cxn>
                  <a:cxn ang="0">
                    <a:pos x="63" y="5"/>
                  </a:cxn>
                  <a:cxn ang="0">
                    <a:pos x="19" y="0"/>
                  </a:cxn>
                  <a:cxn ang="0">
                    <a:pos x="0" y="0"/>
                  </a:cxn>
                  <a:cxn ang="0">
                    <a:pos x="5" y="19"/>
                  </a:cxn>
                  <a:cxn ang="0">
                    <a:pos x="19" y="43"/>
                  </a:cxn>
                  <a:cxn ang="0">
                    <a:pos x="39" y="67"/>
                  </a:cxn>
                  <a:cxn ang="0">
                    <a:pos x="48" y="81"/>
                  </a:cxn>
                  <a:cxn ang="0">
                    <a:pos x="48" y="81"/>
                  </a:cxn>
                  <a:cxn ang="0">
                    <a:pos x="43" y="86"/>
                  </a:cxn>
                  <a:cxn ang="0">
                    <a:pos x="43" y="86"/>
                  </a:cxn>
                </a:cxnLst>
                <a:rect l="0" t="0" r="r" b="b"/>
                <a:pathLst>
                  <a:path w="264" h="115">
                    <a:moveTo>
                      <a:pt x="43" y="91"/>
                    </a:moveTo>
                    <a:lnTo>
                      <a:pt x="48" y="91"/>
                    </a:lnTo>
                    <a:lnTo>
                      <a:pt x="53" y="96"/>
                    </a:lnTo>
                    <a:lnTo>
                      <a:pt x="63" y="96"/>
                    </a:lnTo>
                    <a:lnTo>
                      <a:pt x="72" y="101"/>
                    </a:lnTo>
                    <a:lnTo>
                      <a:pt x="77" y="105"/>
                    </a:lnTo>
                    <a:lnTo>
                      <a:pt x="87" y="105"/>
                    </a:lnTo>
                    <a:lnTo>
                      <a:pt x="91" y="105"/>
                    </a:lnTo>
                    <a:lnTo>
                      <a:pt x="91" y="105"/>
                    </a:lnTo>
                    <a:lnTo>
                      <a:pt x="106" y="110"/>
                    </a:lnTo>
                    <a:lnTo>
                      <a:pt x="115" y="110"/>
                    </a:lnTo>
                    <a:lnTo>
                      <a:pt x="130" y="110"/>
                    </a:lnTo>
                    <a:lnTo>
                      <a:pt x="144" y="115"/>
                    </a:lnTo>
                    <a:lnTo>
                      <a:pt x="163" y="115"/>
                    </a:lnTo>
                    <a:lnTo>
                      <a:pt x="178" y="115"/>
                    </a:lnTo>
                    <a:lnTo>
                      <a:pt x="192" y="115"/>
                    </a:lnTo>
                    <a:lnTo>
                      <a:pt x="211" y="115"/>
                    </a:lnTo>
                    <a:lnTo>
                      <a:pt x="211" y="115"/>
                    </a:lnTo>
                    <a:lnTo>
                      <a:pt x="216" y="110"/>
                    </a:lnTo>
                    <a:lnTo>
                      <a:pt x="226" y="110"/>
                    </a:lnTo>
                    <a:lnTo>
                      <a:pt x="235" y="110"/>
                    </a:lnTo>
                    <a:lnTo>
                      <a:pt x="245" y="110"/>
                    </a:lnTo>
                    <a:lnTo>
                      <a:pt x="254" y="105"/>
                    </a:lnTo>
                    <a:lnTo>
                      <a:pt x="259" y="105"/>
                    </a:lnTo>
                    <a:lnTo>
                      <a:pt x="264" y="101"/>
                    </a:lnTo>
                    <a:lnTo>
                      <a:pt x="264" y="96"/>
                    </a:lnTo>
                    <a:lnTo>
                      <a:pt x="264" y="96"/>
                    </a:lnTo>
                    <a:lnTo>
                      <a:pt x="259" y="91"/>
                    </a:lnTo>
                    <a:lnTo>
                      <a:pt x="254" y="91"/>
                    </a:lnTo>
                    <a:lnTo>
                      <a:pt x="250" y="86"/>
                    </a:lnTo>
                    <a:lnTo>
                      <a:pt x="245" y="77"/>
                    </a:lnTo>
                    <a:lnTo>
                      <a:pt x="240" y="62"/>
                    </a:lnTo>
                    <a:lnTo>
                      <a:pt x="240" y="38"/>
                    </a:lnTo>
                    <a:lnTo>
                      <a:pt x="245" y="33"/>
                    </a:lnTo>
                    <a:lnTo>
                      <a:pt x="245" y="24"/>
                    </a:lnTo>
                    <a:lnTo>
                      <a:pt x="245" y="19"/>
                    </a:lnTo>
                    <a:lnTo>
                      <a:pt x="245" y="14"/>
                    </a:lnTo>
                    <a:lnTo>
                      <a:pt x="245" y="9"/>
                    </a:lnTo>
                    <a:lnTo>
                      <a:pt x="245" y="9"/>
                    </a:lnTo>
                    <a:lnTo>
                      <a:pt x="245" y="9"/>
                    </a:lnTo>
                    <a:lnTo>
                      <a:pt x="245" y="9"/>
                    </a:lnTo>
                    <a:lnTo>
                      <a:pt x="235" y="9"/>
                    </a:lnTo>
                    <a:lnTo>
                      <a:pt x="226" y="9"/>
                    </a:lnTo>
                    <a:lnTo>
                      <a:pt x="216" y="9"/>
                    </a:lnTo>
                    <a:lnTo>
                      <a:pt x="211" y="9"/>
                    </a:lnTo>
                    <a:lnTo>
                      <a:pt x="202" y="9"/>
                    </a:lnTo>
                    <a:lnTo>
                      <a:pt x="192" y="9"/>
                    </a:lnTo>
                    <a:lnTo>
                      <a:pt x="182" y="9"/>
                    </a:lnTo>
                    <a:lnTo>
                      <a:pt x="178" y="9"/>
                    </a:lnTo>
                    <a:lnTo>
                      <a:pt x="154" y="9"/>
                    </a:lnTo>
                    <a:lnTo>
                      <a:pt x="134" y="9"/>
                    </a:lnTo>
                    <a:lnTo>
                      <a:pt x="110" y="9"/>
                    </a:lnTo>
                    <a:lnTo>
                      <a:pt x="87" y="5"/>
                    </a:lnTo>
                    <a:lnTo>
                      <a:pt x="63" y="5"/>
                    </a:lnTo>
                    <a:lnTo>
                      <a:pt x="39" y="5"/>
                    </a:lnTo>
                    <a:lnTo>
                      <a:pt x="19" y="0"/>
                    </a:lnTo>
                    <a:lnTo>
                      <a:pt x="0" y="0"/>
                    </a:lnTo>
                    <a:lnTo>
                      <a:pt x="0" y="0"/>
                    </a:lnTo>
                    <a:lnTo>
                      <a:pt x="0" y="9"/>
                    </a:lnTo>
                    <a:lnTo>
                      <a:pt x="5" y="19"/>
                    </a:lnTo>
                    <a:lnTo>
                      <a:pt x="10" y="29"/>
                    </a:lnTo>
                    <a:lnTo>
                      <a:pt x="19" y="43"/>
                    </a:lnTo>
                    <a:lnTo>
                      <a:pt x="29" y="53"/>
                    </a:lnTo>
                    <a:lnTo>
                      <a:pt x="39" y="67"/>
                    </a:lnTo>
                    <a:lnTo>
                      <a:pt x="48" y="77"/>
                    </a:lnTo>
                    <a:lnTo>
                      <a:pt x="48" y="81"/>
                    </a:lnTo>
                    <a:lnTo>
                      <a:pt x="53" y="81"/>
                    </a:lnTo>
                    <a:lnTo>
                      <a:pt x="48" y="81"/>
                    </a:lnTo>
                    <a:lnTo>
                      <a:pt x="48" y="86"/>
                    </a:lnTo>
                    <a:lnTo>
                      <a:pt x="43" y="86"/>
                    </a:lnTo>
                    <a:lnTo>
                      <a:pt x="43" y="86"/>
                    </a:lnTo>
                    <a:lnTo>
                      <a:pt x="43" y="86"/>
                    </a:lnTo>
                    <a:lnTo>
                      <a:pt x="43" y="91"/>
                    </a:lnTo>
                    <a:close/>
                  </a:path>
                </a:pathLst>
              </a:custGeom>
              <a:solidFill>
                <a:srgbClr val="F8F7B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80" name="Freeform 456"/>
              <p:cNvSpPr>
                <a:spLocks/>
              </p:cNvSpPr>
              <p:nvPr/>
            </p:nvSpPr>
            <p:spPr bwMode="auto">
              <a:xfrm>
                <a:off x="2813" y="10813"/>
                <a:ext cx="249" cy="115"/>
              </a:xfrm>
              <a:custGeom>
                <a:avLst/>
                <a:gdLst/>
                <a:ahLst/>
                <a:cxnLst>
                  <a:cxn ang="0">
                    <a:pos x="225" y="62"/>
                  </a:cxn>
                  <a:cxn ang="0">
                    <a:pos x="230" y="81"/>
                  </a:cxn>
                  <a:cxn ang="0">
                    <a:pos x="240" y="91"/>
                  </a:cxn>
                  <a:cxn ang="0">
                    <a:pos x="249" y="96"/>
                  </a:cxn>
                  <a:cxn ang="0">
                    <a:pos x="245" y="105"/>
                  </a:cxn>
                  <a:cxn ang="0">
                    <a:pos x="230" y="110"/>
                  </a:cxn>
                  <a:cxn ang="0">
                    <a:pos x="216" y="110"/>
                  </a:cxn>
                  <a:cxn ang="0">
                    <a:pos x="201" y="115"/>
                  </a:cxn>
                  <a:cxn ang="0">
                    <a:pos x="187" y="115"/>
                  </a:cxn>
                  <a:cxn ang="0">
                    <a:pos x="153" y="115"/>
                  </a:cxn>
                  <a:cxn ang="0">
                    <a:pos x="125" y="110"/>
                  </a:cxn>
                  <a:cxn ang="0">
                    <a:pos x="101" y="110"/>
                  </a:cxn>
                  <a:cxn ang="0">
                    <a:pos x="91" y="105"/>
                  </a:cxn>
                  <a:cxn ang="0">
                    <a:pos x="77" y="105"/>
                  </a:cxn>
                  <a:cxn ang="0">
                    <a:pos x="62" y="101"/>
                  </a:cxn>
                  <a:cxn ang="0">
                    <a:pos x="48" y="91"/>
                  </a:cxn>
                  <a:cxn ang="0">
                    <a:pos x="43" y="91"/>
                  </a:cxn>
                  <a:cxn ang="0">
                    <a:pos x="48" y="86"/>
                  </a:cxn>
                  <a:cxn ang="0">
                    <a:pos x="48" y="81"/>
                  </a:cxn>
                  <a:cxn ang="0">
                    <a:pos x="53" y="81"/>
                  </a:cxn>
                  <a:cxn ang="0">
                    <a:pos x="38" y="67"/>
                  </a:cxn>
                  <a:cxn ang="0">
                    <a:pos x="19" y="43"/>
                  </a:cxn>
                  <a:cxn ang="0">
                    <a:pos x="10" y="19"/>
                  </a:cxn>
                  <a:cxn ang="0">
                    <a:pos x="0" y="0"/>
                  </a:cxn>
                  <a:cxn ang="0">
                    <a:pos x="19" y="0"/>
                  </a:cxn>
                  <a:cxn ang="0">
                    <a:pos x="58" y="5"/>
                  </a:cxn>
                  <a:cxn ang="0">
                    <a:pos x="101" y="5"/>
                  </a:cxn>
                  <a:cxn ang="0">
                    <a:pos x="144" y="9"/>
                  </a:cxn>
                  <a:cxn ang="0">
                    <a:pos x="168" y="9"/>
                  </a:cxn>
                  <a:cxn ang="0">
                    <a:pos x="182" y="9"/>
                  </a:cxn>
                  <a:cxn ang="0">
                    <a:pos x="197" y="9"/>
                  </a:cxn>
                  <a:cxn ang="0">
                    <a:pos x="216" y="9"/>
                  </a:cxn>
                  <a:cxn ang="0">
                    <a:pos x="225" y="9"/>
                  </a:cxn>
                  <a:cxn ang="0">
                    <a:pos x="225" y="9"/>
                  </a:cxn>
                  <a:cxn ang="0">
                    <a:pos x="225" y="19"/>
                  </a:cxn>
                  <a:cxn ang="0">
                    <a:pos x="225" y="33"/>
                  </a:cxn>
                </a:cxnLst>
                <a:rect l="0" t="0" r="r" b="b"/>
                <a:pathLst>
                  <a:path w="249" h="115">
                    <a:moveTo>
                      <a:pt x="225" y="43"/>
                    </a:moveTo>
                    <a:lnTo>
                      <a:pt x="225" y="62"/>
                    </a:lnTo>
                    <a:lnTo>
                      <a:pt x="225" y="77"/>
                    </a:lnTo>
                    <a:lnTo>
                      <a:pt x="230" y="81"/>
                    </a:lnTo>
                    <a:lnTo>
                      <a:pt x="235" y="91"/>
                    </a:lnTo>
                    <a:lnTo>
                      <a:pt x="240" y="91"/>
                    </a:lnTo>
                    <a:lnTo>
                      <a:pt x="245" y="96"/>
                    </a:lnTo>
                    <a:lnTo>
                      <a:pt x="249" y="96"/>
                    </a:lnTo>
                    <a:lnTo>
                      <a:pt x="249" y="101"/>
                    </a:lnTo>
                    <a:lnTo>
                      <a:pt x="245" y="105"/>
                    </a:lnTo>
                    <a:lnTo>
                      <a:pt x="240" y="105"/>
                    </a:lnTo>
                    <a:lnTo>
                      <a:pt x="230" y="110"/>
                    </a:lnTo>
                    <a:lnTo>
                      <a:pt x="221" y="110"/>
                    </a:lnTo>
                    <a:lnTo>
                      <a:pt x="216" y="110"/>
                    </a:lnTo>
                    <a:lnTo>
                      <a:pt x="206" y="110"/>
                    </a:lnTo>
                    <a:lnTo>
                      <a:pt x="201" y="115"/>
                    </a:lnTo>
                    <a:lnTo>
                      <a:pt x="201" y="115"/>
                    </a:lnTo>
                    <a:lnTo>
                      <a:pt x="187" y="115"/>
                    </a:lnTo>
                    <a:lnTo>
                      <a:pt x="173" y="115"/>
                    </a:lnTo>
                    <a:lnTo>
                      <a:pt x="153" y="115"/>
                    </a:lnTo>
                    <a:lnTo>
                      <a:pt x="139" y="115"/>
                    </a:lnTo>
                    <a:lnTo>
                      <a:pt x="125" y="110"/>
                    </a:lnTo>
                    <a:lnTo>
                      <a:pt x="115" y="110"/>
                    </a:lnTo>
                    <a:lnTo>
                      <a:pt x="101" y="110"/>
                    </a:lnTo>
                    <a:lnTo>
                      <a:pt x="91" y="105"/>
                    </a:lnTo>
                    <a:lnTo>
                      <a:pt x="91" y="105"/>
                    </a:lnTo>
                    <a:lnTo>
                      <a:pt x="86" y="105"/>
                    </a:lnTo>
                    <a:lnTo>
                      <a:pt x="77" y="105"/>
                    </a:lnTo>
                    <a:lnTo>
                      <a:pt x="72" y="101"/>
                    </a:lnTo>
                    <a:lnTo>
                      <a:pt x="62" y="101"/>
                    </a:lnTo>
                    <a:lnTo>
                      <a:pt x="58" y="96"/>
                    </a:lnTo>
                    <a:lnTo>
                      <a:pt x="48" y="91"/>
                    </a:lnTo>
                    <a:lnTo>
                      <a:pt x="48" y="91"/>
                    </a:lnTo>
                    <a:lnTo>
                      <a:pt x="43" y="91"/>
                    </a:lnTo>
                    <a:lnTo>
                      <a:pt x="43" y="86"/>
                    </a:lnTo>
                    <a:lnTo>
                      <a:pt x="48" y="86"/>
                    </a:lnTo>
                    <a:lnTo>
                      <a:pt x="48" y="86"/>
                    </a:lnTo>
                    <a:lnTo>
                      <a:pt x="48" y="81"/>
                    </a:lnTo>
                    <a:lnTo>
                      <a:pt x="53" y="81"/>
                    </a:lnTo>
                    <a:lnTo>
                      <a:pt x="53" y="81"/>
                    </a:lnTo>
                    <a:lnTo>
                      <a:pt x="48" y="77"/>
                    </a:lnTo>
                    <a:lnTo>
                      <a:pt x="38" y="67"/>
                    </a:lnTo>
                    <a:lnTo>
                      <a:pt x="29" y="53"/>
                    </a:lnTo>
                    <a:lnTo>
                      <a:pt x="19" y="43"/>
                    </a:lnTo>
                    <a:lnTo>
                      <a:pt x="14" y="29"/>
                    </a:lnTo>
                    <a:lnTo>
                      <a:pt x="10" y="19"/>
                    </a:lnTo>
                    <a:lnTo>
                      <a:pt x="5" y="9"/>
                    </a:lnTo>
                    <a:lnTo>
                      <a:pt x="0" y="0"/>
                    </a:lnTo>
                    <a:lnTo>
                      <a:pt x="0" y="0"/>
                    </a:lnTo>
                    <a:lnTo>
                      <a:pt x="19" y="0"/>
                    </a:lnTo>
                    <a:lnTo>
                      <a:pt x="38" y="5"/>
                    </a:lnTo>
                    <a:lnTo>
                      <a:pt x="58" y="5"/>
                    </a:lnTo>
                    <a:lnTo>
                      <a:pt x="77" y="5"/>
                    </a:lnTo>
                    <a:lnTo>
                      <a:pt x="101" y="5"/>
                    </a:lnTo>
                    <a:lnTo>
                      <a:pt x="120" y="9"/>
                    </a:lnTo>
                    <a:lnTo>
                      <a:pt x="144" y="9"/>
                    </a:lnTo>
                    <a:lnTo>
                      <a:pt x="158" y="9"/>
                    </a:lnTo>
                    <a:lnTo>
                      <a:pt x="168" y="9"/>
                    </a:lnTo>
                    <a:lnTo>
                      <a:pt x="177" y="9"/>
                    </a:lnTo>
                    <a:lnTo>
                      <a:pt x="182" y="9"/>
                    </a:lnTo>
                    <a:lnTo>
                      <a:pt x="192" y="9"/>
                    </a:lnTo>
                    <a:lnTo>
                      <a:pt x="197" y="9"/>
                    </a:lnTo>
                    <a:lnTo>
                      <a:pt x="206" y="9"/>
                    </a:lnTo>
                    <a:lnTo>
                      <a:pt x="216" y="9"/>
                    </a:lnTo>
                    <a:lnTo>
                      <a:pt x="225" y="5"/>
                    </a:lnTo>
                    <a:lnTo>
                      <a:pt x="225" y="9"/>
                    </a:lnTo>
                    <a:lnTo>
                      <a:pt x="225" y="9"/>
                    </a:lnTo>
                    <a:lnTo>
                      <a:pt x="225" y="9"/>
                    </a:lnTo>
                    <a:lnTo>
                      <a:pt x="225" y="14"/>
                    </a:lnTo>
                    <a:lnTo>
                      <a:pt x="225" y="19"/>
                    </a:lnTo>
                    <a:lnTo>
                      <a:pt x="225" y="29"/>
                    </a:lnTo>
                    <a:lnTo>
                      <a:pt x="225" y="33"/>
                    </a:lnTo>
                    <a:lnTo>
                      <a:pt x="225" y="43"/>
                    </a:lnTo>
                    <a:close/>
                  </a:path>
                </a:pathLst>
              </a:custGeom>
              <a:solidFill>
                <a:srgbClr val="ECEFB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81" name="Freeform 457"/>
              <p:cNvSpPr>
                <a:spLocks/>
              </p:cNvSpPr>
              <p:nvPr/>
            </p:nvSpPr>
            <p:spPr bwMode="auto">
              <a:xfrm>
                <a:off x="2818" y="10813"/>
                <a:ext cx="230" cy="115"/>
              </a:xfrm>
              <a:custGeom>
                <a:avLst/>
                <a:gdLst/>
                <a:ahLst/>
                <a:cxnLst>
                  <a:cxn ang="0">
                    <a:pos x="206" y="62"/>
                  </a:cxn>
                  <a:cxn ang="0">
                    <a:pos x="216" y="81"/>
                  </a:cxn>
                  <a:cxn ang="0">
                    <a:pos x="225" y="91"/>
                  </a:cxn>
                  <a:cxn ang="0">
                    <a:pos x="230" y="96"/>
                  </a:cxn>
                  <a:cxn ang="0">
                    <a:pos x="230" y="105"/>
                  </a:cxn>
                  <a:cxn ang="0">
                    <a:pos x="216" y="110"/>
                  </a:cxn>
                  <a:cxn ang="0">
                    <a:pos x="201" y="110"/>
                  </a:cxn>
                  <a:cxn ang="0">
                    <a:pos x="192" y="115"/>
                  </a:cxn>
                  <a:cxn ang="0">
                    <a:pos x="177" y="115"/>
                  </a:cxn>
                  <a:cxn ang="0">
                    <a:pos x="148" y="115"/>
                  </a:cxn>
                  <a:cxn ang="0">
                    <a:pos x="124" y="110"/>
                  </a:cxn>
                  <a:cxn ang="0">
                    <a:pos x="100" y="110"/>
                  </a:cxn>
                  <a:cxn ang="0">
                    <a:pos x="91" y="105"/>
                  </a:cxn>
                  <a:cxn ang="0">
                    <a:pos x="81" y="105"/>
                  </a:cxn>
                  <a:cxn ang="0">
                    <a:pos x="67" y="101"/>
                  </a:cxn>
                  <a:cxn ang="0">
                    <a:pos x="53" y="96"/>
                  </a:cxn>
                  <a:cxn ang="0">
                    <a:pos x="48" y="91"/>
                  </a:cxn>
                  <a:cxn ang="0">
                    <a:pos x="48" y="86"/>
                  </a:cxn>
                  <a:cxn ang="0">
                    <a:pos x="53" y="86"/>
                  </a:cxn>
                  <a:cxn ang="0">
                    <a:pos x="53" y="81"/>
                  </a:cxn>
                  <a:cxn ang="0">
                    <a:pos x="38" y="67"/>
                  </a:cxn>
                  <a:cxn ang="0">
                    <a:pos x="19" y="43"/>
                  </a:cxn>
                  <a:cxn ang="0">
                    <a:pos x="9" y="19"/>
                  </a:cxn>
                  <a:cxn ang="0">
                    <a:pos x="0" y="0"/>
                  </a:cxn>
                  <a:cxn ang="0">
                    <a:pos x="19" y="0"/>
                  </a:cxn>
                  <a:cxn ang="0">
                    <a:pos x="53" y="5"/>
                  </a:cxn>
                  <a:cxn ang="0">
                    <a:pos x="91" y="5"/>
                  </a:cxn>
                  <a:cxn ang="0">
                    <a:pos x="129" y="9"/>
                  </a:cxn>
                  <a:cxn ang="0">
                    <a:pos x="153" y="9"/>
                  </a:cxn>
                  <a:cxn ang="0">
                    <a:pos x="163" y="9"/>
                  </a:cxn>
                  <a:cxn ang="0">
                    <a:pos x="177" y="9"/>
                  </a:cxn>
                  <a:cxn ang="0">
                    <a:pos x="192" y="5"/>
                  </a:cxn>
                  <a:cxn ang="0">
                    <a:pos x="201" y="9"/>
                  </a:cxn>
                  <a:cxn ang="0">
                    <a:pos x="201" y="14"/>
                  </a:cxn>
                  <a:cxn ang="0">
                    <a:pos x="206" y="24"/>
                  </a:cxn>
                  <a:cxn ang="0">
                    <a:pos x="206" y="33"/>
                  </a:cxn>
                </a:cxnLst>
                <a:rect l="0" t="0" r="r" b="b"/>
                <a:pathLst>
                  <a:path w="230" h="115">
                    <a:moveTo>
                      <a:pt x="206" y="43"/>
                    </a:moveTo>
                    <a:lnTo>
                      <a:pt x="206" y="62"/>
                    </a:lnTo>
                    <a:lnTo>
                      <a:pt x="211" y="72"/>
                    </a:lnTo>
                    <a:lnTo>
                      <a:pt x="216" y="81"/>
                    </a:lnTo>
                    <a:lnTo>
                      <a:pt x="220" y="86"/>
                    </a:lnTo>
                    <a:lnTo>
                      <a:pt x="225" y="91"/>
                    </a:lnTo>
                    <a:lnTo>
                      <a:pt x="230" y="96"/>
                    </a:lnTo>
                    <a:lnTo>
                      <a:pt x="230" y="96"/>
                    </a:lnTo>
                    <a:lnTo>
                      <a:pt x="230" y="101"/>
                    </a:lnTo>
                    <a:lnTo>
                      <a:pt x="230" y="105"/>
                    </a:lnTo>
                    <a:lnTo>
                      <a:pt x="225" y="105"/>
                    </a:lnTo>
                    <a:lnTo>
                      <a:pt x="216" y="110"/>
                    </a:lnTo>
                    <a:lnTo>
                      <a:pt x="211" y="110"/>
                    </a:lnTo>
                    <a:lnTo>
                      <a:pt x="201" y="110"/>
                    </a:lnTo>
                    <a:lnTo>
                      <a:pt x="196" y="110"/>
                    </a:lnTo>
                    <a:lnTo>
                      <a:pt x="192" y="115"/>
                    </a:lnTo>
                    <a:lnTo>
                      <a:pt x="192" y="115"/>
                    </a:lnTo>
                    <a:lnTo>
                      <a:pt x="177" y="115"/>
                    </a:lnTo>
                    <a:lnTo>
                      <a:pt x="163" y="115"/>
                    </a:lnTo>
                    <a:lnTo>
                      <a:pt x="148" y="115"/>
                    </a:lnTo>
                    <a:lnTo>
                      <a:pt x="134" y="115"/>
                    </a:lnTo>
                    <a:lnTo>
                      <a:pt x="124" y="110"/>
                    </a:lnTo>
                    <a:lnTo>
                      <a:pt x="110" y="110"/>
                    </a:lnTo>
                    <a:lnTo>
                      <a:pt x="100" y="110"/>
                    </a:lnTo>
                    <a:lnTo>
                      <a:pt x="91" y="110"/>
                    </a:lnTo>
                    <a:lnTo>
                      <a:pt x="91" y="105"/>
                    </a:lnTo>
                    <a:lnTo>
                      <a:pt x="86" y="105"/>
                    </a:lnTo>
                    <a:lnTo>
                      <a:pt x="81" y="105"/>
                    </a:lnTo>
                    <a:lnTo>
                      <a:pt x="72" y="101"/>
                    </a:lnTo>
                    <a:lnTo>
                      <a:pt x="67" y="101"/>
                    </a:lnTo>
                    <a:lnTo>
                      <a:pt x="57" y="96"/>
                    </a:lnTo>
                    <a:lnTo>
                      <a:pt x="53" y="96"/>
                    </a:lnTo>
                    <a:lnTo>
                      <a:pt x="48" y="91"/>
                    </a:lnTo>
                    <a:lnTo>
                      <a:pt x="48" y="91"/>
                    </a:lnTo>
                    <a:lnTo>
                      <a:pt x="48" y="86"/>
                    </a:lnTo>
                    <a:lnTo>
                      <a:pt x="48" y="86"/>
                    </a:lnTo>
                    <a:lnTo>
                      <a:pt x="48" y="86"/>
                    </a:lnTo>
                    <a:lnTo>
                      <a:pt x="53" y="86"/>
                    </a:lnTo>
                    <a:lnTo>
                      <a:pt x="53" y="81"/>
                    </a:lnTo>
                    <a:lnTo>
                      <a:pt x="53" y="81"/>
                    </a:lnTo>
                    <a:lnTo>
                      <a:pt x="48" y="77"/>
                    </a:lnTo>
                    <a:lnTo>
                      <a:pt x="38" y="67"/>
                    </a:lnTo>
                    <a:lnTo>
                      <a:pt x="29" y="53"/>
                    </a:lnTo>
                    <a:lnTo>
                      <a:pt x="19" y="43"/>
                    </a:lnTo>
                    <a:lnTo>
                      <a:pt x="14" y="29"/>
                    </a:lnTo>
                    <a:lnTo>
                      <a:pt x="9" y="19"/>
                    </a:lnTo>
                    <a:lnTo>
                      <a:pt x="5" y="9"/>
                    </a:lnTo>
                    <a:lnTo>
                      <a:pt x="0" y="0"/>
                    </a:lnTo>
                    <a:lnTo>
                      <a:pt x="0" y="0"/>
                    </a:lnTo>
                    <a:lnTo>
                      <a:pt x="19" y="0"/>
                    </a:lnTo>
                    <a:lnTo>
                      <a:pt x="33" y="5"/>
                    </a:lnTo>
                    <a:lnTo>
                      <a:pt x="53" y="5"/>
                    </a:lnTo>
                    <a:lnTo>
                      <a:pt x="72" y="5"/>
                    </a:lnTo>
                    <a:lnTo>
                      <a:pt x="91" y="5"/>
                    </a:lnTo>
                    <a:lnTo>
                      <a:pt x="110" y="9"/>
                    </a:lnTo>
                    <a:lnTo>
                      <a:pt x="129" y="9"/>
                    </a:lnTo>
                    <a:lnTo>
                      <a:pt x="144" y="9"/>
                    </a:lnTo>
                    <a:lnTo>
                      <a:pt x="153" y="9"/>
                    </a:lnTo>
                    <a:lnTo>
                      <a:pt x="158" y="9"/>
                    </a:lnTo>
                    <a:lnTo>
                      <a:pt x="163" y="9"/>
                    </a:lnTo>
                    <a:lnTo>
                      <a:pt x="172" y="9"/>
                    </a:lnTo>
                    <a:lnTo>
                      <a:pt x="177" y="9"/>
                    </a:lnTo>
                    <a:lnTo>
                      <a:pt x="187" y="9"/>
                    </a:lnTo>
                    <a:lnTo>
                      <a:pt x="192" y="5"/>
                    </a:lnTo>
                    <a:lnTo>
                      <a:pt x="201" y="5"/>
                    </a:lnTo>
                    <a:lnTo>
                      <a:pt x="201" y="9"/>
                    </a:lnTo>
                    <a:lnTo>
                      <a:pt x="201" y="9"/>
                    </a:lnTo>
                    <a:lnTo>
                      <a:pt x="201" y="14"/>
                    </a:lnTo>
                    <a:lnTo>
                      <a:pt x="201" y="19"/>
                    </a:lnTo>
                    <a:lnTo>
                      <a:pt x="206" y="24"/>
                    </a:lnTo>
                    <a:lnTo>
                      <a:pt x="206" y="29"/>
                    </a:lnTo>
                    <a:lnTo>
                      <a:pt x="206" y="33"/>
                    </a:lnTo>
                    <a:lnTo>
                      <a:pt x="206" y="43"/>
                    </a:lnTo>
                    <a:close/>
                  </a:path>
                </a:pathLst>
              </a:custGeom>
              <a:solidFill>
                <a:srgbClr val="E6EAB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82" name="Freeform 458"/>
              <p:cNvSpPr>
                <a:spLocks/>
              </p:cNvSpPr>
              <p:nvPr/>
            </p:nvSpPr>
            <p:spPr bwMode="auto">
              <a:xfrm>
                <a:off x="2827" y="10813"/>
                <a:ext cx="211" cy="115"/>
              </a:xfrm>
              <a:custGeom>
                <a:avLst/>
                <a:gdLst/>
                <a:ahLst/>
                <a:cxnLst>
                  <a:cxn ang="0">
                    <a:pos x="183" y="62"/>
                  </a:cxn>
                  <a:cxn ang="0">
                    <a:pos x="192" y="81"/>
                  </a:cxn>
                  <a:cxn ang="0">
                    <a:pos x="202" y="91"/>
                  </a:cxn>
                  <a:cxn ang="0">
                    <a:pos x="211" y="96"/>
                  </a:cxn>
                  <a:cxn ang="0">
                    <a:pos x="207" y="105"/>
                  </a:cxn>
                  <a:cxn ang="0">
                    <a:pos x="197" y="110"/>
                  </a:cxn>
                  <a:cxn ang="0">
                    <a:pos x="187" y="110"/>
                  </a:cxn>
                  <a:cxn ang="0">
                    <a:pos x="178" y="115"/>
                  </a:cxn>
                  <a:cxn ang="0">
                    <a:pos x="163" y="115"/>
                  </a:cxn>
                  <a:cxn ang="0">
                    <a:pos x="139" y="115"/>
                  </a:cxn>
                  <a:cxn ang="0">
                    <a:pos x="115" y="110"/>
                  </a:cxn>
                  <a:cxn ang="0">
                    <a:pos x="96" y="110"/>
                  </a:cxn>
                  <a:cxn ang="0">
                    <a:pos x="87" y="110"/>
                  </a:cxn>
                  <a:cxn ang="0">
                    <a:pos x="77" y="105"/>
                  </a:cxn>
                  <a:cxn ang="0">
                    <a:pos x="63" y="101"/>
                  </a:cxn>
                  <a:cxn ang="0">
                    <a:pos x="53" y="96"/>
                  </a:cxn>
                  <a:cxn ang="0">
                    <a:pos x="44" y="91"/>
                  </a:cxn>
                  <a:cxn ang="0">
                    <a:pos x="44" y="86"/>
                  </a:cxn>
                  <a:cxn ang="0">
                    <a:pos x="48" y="86"/>
                  </a:cxn>
                  <a:cxn ang="0">
                    <a:pos x="48" y="81"/>
                  </a:cxn>
                  <a:cxn ang="0">
                    <a:pos x="34" y="67"/>
                  </a:cxn>
                  <a:cxn ang="0">
                    <a:pos x="20" y="43"/>
                  </a:cxn>
                  <a:cxn ang="0">
                    <a:pos x="5" y="19"/>
                  </a:cxn>
                  <a:cxn ang="0">
                    <a:pos x="0" y="5"/>
                  </a:cxn>
                  <a:cxn ang="0">
                    <a:pos x="15" y="0"/>
                  </a:cxn>
                  <a:cxn ang="0">
                    <a:pos x="44" y="5"/>
                  </a:cxn>
                  <a:cxn ang="0">
                    <a:pos x="77" y="5"/>
                  </a:cxn>
                  <a:cxn ang="0">
                    <a:pos x="111" y="9"/>
                  </a:cxn>
                  <a:cxn ang="0">
                    <a:pos x="130" y="9"/>
                  </a:cxn>
                  <a:cxn ang="0">
                    <a:pos x="144" y="9"/>
                  </a:cxn>
                  <a:cxn ang="0">
                    <a:pos x="154" y="9"/>
                  </a:cxn>
                  <a:cxn ang="0">
                    <a:pos x="168" y="5"/>
                  </a:cxn>
                  <a:cxn ang="0">
                    <a:pos x="173" y="9"/>
                  </a:cxn>
                  <a:cxn ang="0">
                    <a:pos x="178" y="14"/>
                  </a:cxn>
                  <a:cxn ang="0">
                    <a:pos x="178" y="24"/>
                  </a:cxn>
                  <a:cxn ang="0">
                    <a:pos x="183" y="38"/>
                  </a:cxn>
                </a:cxnLst>
                <a:rect l="0" t="0" r="r" b="b"/>
                <a:pathLst>
                  <a:path w="211" h="115">
                    <a:moveTo>
                      <a:pt x="183" y="48"/>
                    </a:moveTo>
                    <a:lnTo>
                      <a:pt x="183" y="62"/>
                    </a:lnTo>
                    <a:lnTo>
                      <a:pt x="187" y="72"/>
                    </a:lnTo>
                    <a:lnTo>
                      <a:pt x="192" y="81"/>
                    </a:lnTo>
                    <a:lnTo>
                      <a:pt x="197" y="86"/>
                    </a:lnTo>
                    <a:lnTo>
                      <a:pt x="202" y="91"/>
                    </a:lnTo>
                    <a:lnTo>
                      <a:pt x="207" y="96"/>
                    </a:lnTo>
                    <a:lnTo>
                      <a:pt x="211" y="96"/>
                    </a:lnTo>
                    <a:lnTo>
                      <a:pt x="211" y="101"/>
                    </a:lnTo>
                    <a:lnTo>
                      <a:pt x="207" y="105"/>
                    </a:lnTo>
                    <a:lnTo>
                      <a:pt x="202" y="105"/>
                    </a:lnTo>
                    <a:lnTo>
                      <a:pt x="197" y="110"/>
                    </a:lnTo>
                    <a:lnTo>
                      <a:pt x="192" y="110"/>
                    </a:lnTo>
                    <a:lnTo>
                      <a:pt x="187" y="110"/>
                    </a:lnTo>
                    <a:lnTo>
                      <a:pt x="183" y="110"/>
                    </a:lnTo>
                    <a:lnTo>
                      <a:pt x="178" y="115"/>
                    </a:lnTo>
                    <a:lnTo>
                      <a:pt x="178" y="115"/>
                    </a:lnTo>
                    <a:lnTo>
                      <a:pt x="163" y="115"/>
                    </a:lnTo>
                    <a:lnTo>
                      <a:pt x="149" y="115"/>
                    </a:lnTo>
                    <a:lnTo>
                      <a:pt x="139" y="115"/>
                    </a:lnTo>
                    <a:lnTo>
                      <a:pt x="125" y="115"/>
                    </a:lnTo>
                    <a:lnTo>
                      <a:pt x="115" y="110"/>
                    </a:lnTo>
                    <a:lnTo>
                      <a:pt x="106" y="110"/>
                    </a:lnTo>
                    <a:lnTo>
                      <a:pt x="96" y="110"/>
                    </a:lnTo>
                    <a:lnTo>
                      <a:pt x="87" y="110"/>
                    </a:lnTo>
                    <a:lnTo>
                      <a:pt x="87" y="110"/>
                    </a:lnTo>
                    <a:lnTo>
                      <a:pt x="82" y="105"/>
                    </a:lnTo>
                    <a:lnTo>
                      <a:pt x="77" y="105"/>
                    </a:lnTo>
                    <a:lnTo>
                      <a:pt x="72" y="105"/>
                    </a:lnTo>
                    <a:lnTo>
                      <a:pt x="63" y="101"/>
                    </a:lnTo>
                    <a:lnTo>
                      <a:pt x="58" y="101"/>
                    </a:lnTo>
                    <a:lnTo>
                      <a:pt x="53" y="96"/>
                    </a:lnTo>
                    <a:lnTo>
                      <a:pt x="48" y="91"/>
                    </a:lnTo>
                    <a:lnTo>
                      <a:pt x="44" y="91"/>
                    </a:lnTo>
                    <a:lnTo>
                      <a:pt x="44" y="91"/>
                    </a:lnTo>
                    <a:lnTo>
                      <a:pt x="44" y="86"/>
                    </a:lnTo>
                    <a:lnTo>
                      <a:pt x="48" y="86"/>
                    </a:lnTo>
                    <a:lnTo>
                      <a:pt x="48" y="86"/>
                    </a:lnTo>
                    <a:lnTo>
                      <a:pt x="48" y="81"/>
                    </a:lnTo>
                    <a:lnTo>
                      <a:pt x="48" y="81"/>
                    </a:lnTo>
                    <a:lnTo>
                      <a:pt x="44" y="77"/>
                    </a:lnTo>
                    <a:lnTo>
                      <a:pt x="34" y="67"/>
                    </a:lnTo>
                    <a:lnTo>
                      <a:pt x="24" y="53"/>
                    </a:lnTo>
                    <a:lnTo>
                      <a:pt x="20" y="43"/>
                    </a:lnTo>
                    <a:lnTo>
                      <a:pt x="10" y="29"/>
                    </a:lnTo>
                    <a:lnTo>
                      <a:pt x="5" y="19"/>
                    </a:lnTo>
                    <a:lnTo>
                      <a:pt x="0" y="9"/>
                    </a:lnTo>
                    <a:lnTo>
                      <a:pt x="0" y="5"/>
                    </a:lnTo>
                    <a:lnTo>
                      <a:pt x="0" y="0"/>
                    </a:lnTo>
                    <a:lnTo>
                      <a:pt x="15" y="0"/>
                    </a:lnTo>
                    <a:lnTo>
                      <a:pt x="29" y="5"/>
                    </a:lnTo>
                    <a:lnTo>
                      <a:pt x="44" y="5"/>
                    </a:lnTo>
                    <a:lnTo>
                      <a:pt x="63" y="5"/>
                    </a:lnTo>
                    <a:lnTo>
                      <a:pt x="77" y="5"/>
                    </a:lnTo>
                    <a:lnTo>
                      <a:pt x="96" y="5"/>
                    </a:lnTo>
                    <a:lnTo>
                      <a:pt x="111" y="9"/>
                    </a:lnTo>
                    <a:lnTo>
                      <a:pt x="125" y="9"/>
                    </a:lnTo>
                    <a:lnTo>
                      <a:pt x="130" y="9"/>
                    </a:lnTo>
                    <a:lnTo>
                      <a:pt x="139" y="9"/>
                    </a:lnTo>
                    <a:lnTo>
                      <a:pt x="144" y="9"/>
                    </a:lnTo>
                    <a:lnTo>
                      <a:pt x="149" y="9"/>
                    </a:lnTo>
                    <a:lnTo>
                      <a:pt x="154" y="9"/>
                    </a:lnTo>
                    <a:lnTo>
                      <a:pt x="163" y="9"/>
                    </a:lnTo>
                    <a:lnTo>
                      <a:pt x="168" y="5"/>
                    </a:lnTo>
                    <a:lnTo>
                      <a:pt x="173" y="5"/>
                    </a:lnTo>
                    <a:lnTo>
                      <a:pt x="173" y="9"/>
                    </a:lnTo>
                    <a:lnTo>
                      <a:pt x="178" y="9"/>
                    </a:lnTo>
                    <a:lnTo>
                      <a:pt x="178" y="14"/>
                    </a:lnTo>
                    <a:lnTo>
                      <a:pt x="178" y="19"/>
                    </a:lnTo>
                    <a:lnTo>
                      <a:pt x="178" y="24"/>
                    </a:lnTo>
                    <a:lnTo>
                      <a:pt x="183" y="29"/>
                    </a:lnTo>
                    <a:lnTo>
                      <a:pt x="183" y="38"/>
                    </a:lnTo>
                    <a:lnTo>
                      <a:pt x="183" y="48"/>
                    </a:lnTo>
                    <a:close/>
                  </a:path>
                </a:pathLst>
              </a:custGeom>
              <a:solidFill>
                <a:srgbClr val="DEE5B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83" name="Freeform 459"/>
              <p:cNvSpPr>
                <a:spLocks/>
              </p:cNvSpPr>
              <p:nvPr/>
            </p:nvSpPr>
            <p:spPr bwMode="auto">
              <a:xfrm>
                <a:off x="2832" y="10813"/>
                <a:ext cx="192" cy="115"/>
              </a:xfrm>
              <a:custGeom>
                <a:avLst/>
                <a:gdLst/>
                <a:ahLst/>
                <a:cxnLst>
                  <a:cxn ang="0">
                    <a:pos x="168" y="62"/>
                  </a:cxn>
                  <a:cxn ang="0">
                    <a:pos x="173" y="81"/>
                  </a:cxn>
                  <a:cxn ang="0">
                    <a:pos x="187" y="91"/>
                  </a:cxn>
                  <a:cxn ang="0">
                    <a:pos x="192" y="96"/>
                  </a:cxn>
                  <a:cxn ang="0">
                    <a:pos x="192" y="105"/>
                  </a:cxn>
                  <a:cxn ang="0">
                    <a:pos x="187" y="110"/>
                  </a:cxn>
                  <a:cxn ang="0">
                    <a:pos x="178" y="110"/>
                  </a:cxn>
                  <a:cxn ang="0">
                    <a:pos x="168" y="115"/>
                  </a:cxn>
                  <a:cxn ang="0">
                    <a:pos x="154" y="115"/>
                  </a:cxn>
                  <a:cxn ang="0">
                    <a:pos x="134" y="115"/>
                  </a:cxn>
                  <a:cxn ang="0">
                    <a:pos x="110" y="110"/>
                  </a:cxn>
                  <a:cxn ang="0">
                    <a:pos x="91" y="110"/>
                  </a:cxn>
                  <a:cxn ang="0">
                    <a:pos x="86" y="110"/>
                  </a:cxn>
                  <a:cxn ang="0">
                    <a:pos x="77" y="105"/>
                  </a:cxn>
                  <a:cxn ang="0">
                    <a:pos x="67" y="101"/>
                  </a:cxn>
                  <a:cxn ang="0">
                    <a:pos x="53" y="96"/>
                  </a:cxn>
                  <a:cxn ang="0">
                    <a:pos x="48" y="91"/>
                  </a:cxn>
                  <a:cxn ang="0">
                    <a:pos x="48" y="86"/>
                  </a:cxn>
                  <a:cxn ang="0">
                    <a:pos x="48" y="86"/>
                  </a:cxn>
                  <a:cxn ang="0">
                    <a:pos x="48" y="81"/>
                  </a:cxn>
                  <a:cxn ang="0">
                    <a:pos x="34" y="67"/>
                  </a:cxn>
                  <a:cxn ang="0">
                    <a:pos x="19" y="43"/>
                  </a:cxn>
                  <a:cxn ang="0">
                    <a:pos x="5" y="19"/>
                  </a:cxn>
                  <a:cxn ang="0">
                    <a:pos x="0" y="5"/>
                  </a:cxn>
                  <a:cxn ang="0">
                    <a:pos x="15" y="5"/>
                  </a:cxn>
                  <a:cxn ang="0">
                    <a:pos x="39" y="5"/>
                  </a:cxn>
                  <a:cxn ang="0">
                    <a:pos x="72" y="5"/>
                  </a:cxn>
                  <a:cxn ang="0">
                    <a:pos x="96" y="9"/>
                  </a:cxn>
                  <a:cxn ang="0">
                    <a:pos x="115" y="9"/>
                  </a:cxn>
                  <a:cxn ang="0">
                    <a:pos x="125" y="9"/>
                  </a:cxn>
                  <a:cxn ang="0">
                    <a:pos x="134" y="5"/>
                  </a:cxn>
                  <a:cxn ang="0">
                    <a:pos x="144" y="5"/>
                  </a:cxn>
                  <a:cxn ang="0">
                    <a:pos x="154" y="9"/>
                  </a:cxn>
                  <a:cxn ang="0">
                    <a:pos x="154" y="14"/>
                  </a:cxn>
                  <a:cxn ang="0">
                    <a:pos x="158" y="24"/>
                  </a:cxn>
                  <a:cxn ang="0">
                    <a:pos x="163" y="43"/>
                  </a:cxn>
                </a:cxnLst>
                <a:rect l="0" t="0" r="r" b="b"/>
                <a:pathLst>
                  <a:path w="192" h="115">
                    <a:moveTo>
                      <a:pt x="168" y="48"/>
                    </a:moveTo>
                    <a:lnTo>
                      <a:pt x="168" y="62"/>
                    </a:lnTo>
                    <a:lnTo>
                      <a:pt x="173" y="72"/>
                    </a:lnTo>
                    <a:lnTo>
                      <a:pt x="173" y="81"/>
                    </a:lnTo>
                    <a:lnTo>
                      <a:pt x="178" y="86"/>
                    </a:lnTo>
                    <a:lnTo>
                      <a:pt x="187" y="91"/>
                    </a:lnTo>
                    <a:lnTo>
                      <a:pt x="187" y="91"/>
                    </a:lnTo>
                    <a:lnTo>
                      <a:pt x="192" y="96"/>
                    </a:lnTo>
                    <a:lnTo>
                      <a:pt x="192" y="101"/>
                    </a:lnTo>
                    <a:lnTo>
                      <a:pt x="192" y="105"/>
                    </a:lnTo>
                    <a:lnTo>
                      <a:pt x="187" y="105"/>
                    </a:lnTo>
                    <a:lnTo>
                      <a:pt x="187" y="110"/>
                    </a:lnTo>
                    <a:lnTo>
                      <a:pt x="182" y="110"/>
                    </a:lnTo>
                    <a:lnTo>
                      <a:pt x="178" y="110"/>
                    </a:lnTo>
                    <a:lnTo>
                      <a:pt x="173" y="110"/>
                    </a:lnTo>
                    <a:lnTo>
                      <a:pt x="168" y="115"/>
                    </a:lnTo>
                    <a:lnTo>
                      <a:pt x="168" y="115"/>
                    </a:lnTo>
                    <a:lnTo>
                      <a:pt x="154" y="115"/>
                    </a:lnTo>
                    <a:lnTo>
                      <a:pt x="144" y="115"/>
                    </a:lnTo>
                    <a:lnTo>
                      <a:pt x="134" y="115"/>
                    </a:lnTo>
                    <a:lnTo>
                      <a:pt x="120" y="115"/>
                    </a:lnTo>
                    <a:lnTo>
                      <a:pt x="110" y="110"/>
                    </a:lnTo>
                    <a:lnTo>
                      <a:pt x="101" y="110"/>
                    </a:lnTo>
                    <a:lnTo>
                      <a:pt x="91" y="110"/>
                    </a:lnTo>
                    <a:lnTo>
                      <a:pt x="86" y="110"/>
                    </a:lnTo>
                    <a:lnTo>
                      <a:pt x="86" y="110"/>
                    </a:lnTo>
                    <a:lnTo>
                      <a:pt x="82" y="105"/>
                    </a:lnTo>
                    <a:lnTo>
                      <a:pt x="77" y="105"/>
                    </a:lnTo>
                    <a:lnTo>
                      <a:pt x="72" y="105"/>
                    </a:lnTo>
                    <a:lnTo>
                      <a:pt x="67" y="101"/>
                    </a:lnTo>
                    <a:lnTo>
                      <a:pt x="58" y="101"/>
                    </a:lnTo>
                    <a:lnTo>
                      <a:pt x="53" y="96"/>
                    </a:lnTo>
                    <a:lnTo>
                      <a:pt x="48" y="96"/>
                    </a:lnTo>
                    <a:lnTo>
                      <a:pt x="48" y="91"/>
                    </a:lnTo>
                    <a:lnTo>
                      <a:pt x="48" y="91"/>
                    </a:lnTo>
                    <a:lnTo>
                      <a:pt x="48" y="86"/>
                    </a:lnTo>
                    <a:lnTo>
                      <a:pt x="48" y="86"/>
                    </a:lnTo>
                    <a:lnTo>
                      <a:pt x="48" y="86"/>
                    </a:lnTo>
                    <a:lnTo>
                      <a:pt x="48" y="81"/>
                    </a:lnTo>
                    <a:lnTo>
                      <a:pt x="48" y="81"/>
                    </a:lnTo>
                    <a:lnTo>
                      <a:pt x="43" y="77"/>
                    </a:lnTo>
                    <a:lnTo>
                      <a:pt x="34" y="67"/>
                    </a:lnTo>
                    <a:lnTo>
                      <a:pt x="24" y="53"/>
                    </a:lnTo>
                    <a:lnTo>
                      <a:pt x="19" y="43"/>
                    </a:lnTo>
                    <a:lnTo>
                      <a:pt x="10" y="29"/>
                    </a:lnTo>
                    <a:lnTo>
                      <a:pt x="5" y="19"/>
                    </a:lnTo>
                    <a:lnTo>
                      <a:pt x="5" y="9"/>
                    </a:lnTo>
                    <a:lnTo>
                      <a:pt x="0" y="5"/>
                    </a:lnTo>
                    <a:lnTo>
                      <a:pt x="0" y="0"/>
                    </a:lnTo>
                    <a:lnTo>
                      <a:pt x="15" y="5"/>
                    </a:lnTo>
                    <a:lnTo>
                      <a:pt x="24" y="5"/>
                    </a:lnTo>
                    <a:lnTo>
                      <a:pt x="39" y="5"/>
                    </a:lnTo>
                    <a:lnTo>
                      <a:pt x="58" y="5"/>
                    </a:lnTo>
                    <a:lnTo>
                      <a:pt x="72" y="5"/>
                    </a:lnTo>
                    <a:lnTo>
                      <a:pt x="82" y="5"/>
                    </a:lnTo>
                    <a:lnTo>
                      <a:pt x="96" y="9"/>
                    </a:lnTo>
                    <a:lnTo>
                      <a:pt x="110" y="9"/>
                    </a:lnTo>
                    <a:lnTo>
                      <a:pt x="115" y="9"/>
                    </a:lnTo>
                    <a:lnTo>
                      <a:pt x="120" y="9"/>
                    </a:lnTo>
                    <a:lnTo>
                      <a:pt x="125" y="9"/>
                    </a:lnTo>
                    <a:lnTo>
                      <a:pt x="130" y="5"/>
                    </a:lnTo>
                    <a:lnTo>
                      <a:pt x="134" y="5"/>
                    </a:lnTo>
                    <a:lnTo>
                      <a:pt x="139" y="5"/>
                    </a:lnTo>
                    <a:lnTo>
                      <a:pt x="144" y="5"/>
                    </a:lnTo>
                    <a:lnTo>
                      <a:pt x="154" y="5"/>
                    </a:lnTo>
                    <a:lnTo>
                      <a:pt x="154" y="9"/>
                    </a:lnTo>
                    <a:lnTo>
                      <a:pt x="154" y="9"/>
                    </a:lnTo>
                    <a:lnTo>
                      <a:pt x="154" y="14"/>
                    </a:lnTo>
                    <a:lnTo>
                      <a:pt x="158" y="19"/>
                    </a:lnTo>
                    <a:lnTo>
                      <a:pt x="158" y="24"/>
                    </a:lnTo>
                    <a:lnTo>
                      <a:pt x="163" y="33"/>
                    </a:lnTo>
                    <a:lnTo>
                      <a:pt x="163" y="43"/>
                    </a:lnTo>
                    <a:lnTo>
                      <a:pt x="168" y="48"/>
                    </a:lnTo>
                    <a:close/>
                  </a:path>
                </a:pathLst>
              </a:custGeom>
              <a:solidFill>
                <a:srgbClr val="D5DEB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84" name="Freeform 460"/>
              <p:cNvSpPr>
                <a:spLocks/>
              </p:cNvSpPr>
              <p:nvPr/>
            </p:nvSpPr>
            <p:spPr bwMode="auto">
              <a:xfrm>
                <a:off x="2837" y="10813"/>
                <a:ext cx="177" cy="115"/>
              </a:xfrm>
              <a:custGeom>
                <a:avLst/>
                <a:gdLst/>
                <a:ahLst/>
                <a:cxnLst>
                  <a:cxn ang="0">
                    <a:pos x="149" y="62"/>
                  </a:cxn>
                  <a:cxn ang="0">
                    <a:pos x="158" y="81"/>
                  </a:cxn>
                  <a:cxn ang="0">
                    <a:pos x="168" y="91"/>
                  </a:cxn>
                  <a:cxn ang="0">
                    <a:pos x="173" y="96"/>
                  </a:cxn>
                  <a:cxn ang="0">
                    <a:pos x="177" y="105"/>
                  </a:cxn>
                  <a:cxn ang="0">
                    <a:pos x="173" y="110"/>
                  </a:cxn>
                  <a:cxn ang="0">
                    <a:pos x="163" y="110"/>
                  </a:cxn>
                  <a:cxn ang="0">
                    <a:pos x="158" y="115"/>
                  </a:cxn>
                  <a:cxn ang="0">
                    <a:pos x="149" y="115"/>
                  </a:cxn>
                  <a:cxn ang="0">
                    <a:pos x="125" y="115"/>
                  </a:cxn>
                  <a:cxn ang="0">
                    <a:pos x="105" y="110"/>
                  </a:cxn>
                  <a:cxn ang="0">
                    <a:pos x="91" y="110"/>
                  </a:cxn>
                  <a:cxn ang="0">
                    <a:pos x="81" y="110"/>
                  </a:cxn>
                  <a:cxn ang="0">
                    <a:pos x="77" y="105"/>
                  </a:cxn>
                  <a:cxn ang="0">
                    <a:pos x="67" y="105"/>
                  </a:cxn>
                  <a:cxn ang="0">
                    <a:pos x="58" y="96"/>
                  </a:cxn>
                  <a:cxn ang="0">
                    <a:pos x="53" y="91"/>
                  </a:cxn>
                  <a:cxn ang="0">
                    <a:pos x="48" y="91"/>
                  </a:cxn>
                  <a:cxn ang="0">
                    <a:pos x="48" y="86"/>
                  </a:cxn>
                  <a:cxn ang="0">
                    <a:pos x="48" y="81"/>
                  </a:cxn>
                  <a:cxn ang="0">
                    <a:pos x="34" y="67"/>
                  </a:cxn>
                  <a:cxn ang="0">
                    <a:pos x="19" y="43"/>
                  </a:cxn>
                  <a:cxn ang="0">
                    <a:pos x="10" y="19"/>
                  </a:cxn>
                  <a:cxn ang="0">
                    <a:pos x="0" y="5"/>
                  </a:cxn>
                  <a:cxn ang="0">
                    <a:pos x="14" y="5"/>
                  </a:cxn>
                  <a:cxn ang="0">
                    <a:pos x="38" y="5"/>
                  </a:cxn>
                  <a:cxn ang="0">
                    <a:pos x="62" y="5"/>
                  </a:cxn>
                  <a:cxn ang="0">
                    <a:pos x="86" y="5"/>
                  </a:cxn>
                  <a:cxn ang="0">
                    <a:pos x="101" y="5"/>
                  </a:cxn>
                  <a:cxn ang="0">
                    <a:pos x="105" y="5"/>
                  </a:cxn>
                  <a:cxn ang="0">
                    <a:pos x="115" y="5"/>
                  </a:cxn>
                  <a:cxn ang="0">
                    <a:pos x="125" y="5"/>
                  </a:cxn>
                  <a:cxn ang="0">
                    <a:pos x="129" y="9"/>
                  </a:cxn>
                  <a:cxn ang="0">
                    <a:pos x="134" y="14"/>
                  </a:cxn>
                  <a:cxn ang="0">
                    <a:pos x="139" y="29"/>
                  </a:cxn>
                  <a:cxn ang="0">
                    <a:pos x="144" y="43"/>
                  </a:cxn>
                </a:cxnLst>
                <a:rect l="0" t="0" r="r" b="b"/>
                <a:pathLst>
                  <a:path w="177" h="115">
                    <a:moveTo>
                      <a:pt x="149" y="53"/>
                    </a:moveTo>
                    <a:lnTo>
                      <a:pt x="149" y="62"/>
                    </a:lnTo>
                    <a:lnTo>
                      <a:pt x="153" y="72"/>
                    </a:lnTo>
                    <a:lnTo>
                      <a:pt x="158" y="81"/>
                    </a:lnTo>
                    <a:lnTo>
                      <a:pt x="163" y="86"/>
                    </a:lnTo>
                    <a:lnTo>
                      <a:pt x="168" y="91"/>
                    </a:lnTo>
                    <a:lnTo>
                      <a:pt x="173" y="91"/>
                    </a:lnTo>
                    <a:lnTo>
                      <a:pt x="173" y="96"/>
                    </a:lnTo>
                    <a:lnTo>
                      <a:pt x="177" y="101"/>
                    </a:lnTo>
                    <a:lnTo>
                      <a:pt x="177" y="105"/>
                    </a:lnTo>
                    <a:lnTo>
                      <a:pt x="173" y="105"/>
                    </a:lnTo>
                    <a:lnTo>
                      <a:pt x="173" y="110"/>
                    </a:lnTo>
                    <a:lnTo>
                      <a:pt x="168" y="110"/>
                    </a:lnTo>
                    <a:lnTo>
                      <a:pt x="163" y="110"/>
                    </a:lnTo>
                    <a:lnTo>
                      <a:pt x="163" y="110"/>
                    </a:lnTo>
                    <a:lnTo>
                      <a:pt x="158" y="115"/>
                    </a:lnTo>
                    <a:lnTo>
                      <a:pt x="158" y="115"/>
                    </a:lnTo>
                    <a:lnTo>
                      <a:pt x="149" y="115"/>
                    </a:lnTo>
                    <a:lnTo>
                      <a:pt x="134" y="115"/>
                    </a:lnTo>
                    <a:lnTo>
                      <a:pt x="125" y="115"/>
                    </a:lnTo>
                    <a:lnTo>
                      <a:pt x="115" y="115"/>
                    </a:lnTo>
                    <a:lnTo>
                      <a:pt x="105" y="110"/>
                    </a:lnTo>
                    <a:lnTo>
                      <a:pt x="101" y="110"/>
                    </a:lnTo>
                    <a:lnTo>
                      <a:pt x="91" y="110"/>
                    </a:lnTo>
                    <a:lnTo>
                      <a:pt x="86" y="110"/>
                    </a:lnTo>
                    <a:lnTo>
                      <a:pt x="81" y="110"/>
                    </a:lnTo>
                    <a:lnTo>
                      <a:pt x="81" y="110"/>
                    </a:lnTo>
                    <a:lnTo>
                      <a:pt x="77" y="105"/>
                    </a:lnTo>
                    <a:lnTo>
                      <a:pt x="72" y="105"/>
                    </a:lnTo>
                    <a:lnTo>
                      <a:pt x="67" y="105"/>
                    </a:lnTo>
                    <a:lnTo>
                      <a:pt x="62" y="101"/>
                    </a:lnTo>
                    <a:lnTo>
                      <a:pt x="58" y="96"/>
                    </a:lnTo>
                    <a:lnTo>
                      <a:pt x="53" y="96"/>
                    </a:lnTo>
                    <a:lnTo>
                      <a:pt x="53" y="91"/>
                    </a:lnTo>
                    <a:lnTo>
                      <a:pt x="48" y="91"/>
                    </a:lnTo>
                    <a:lnTo>
                      <a:pt x="48" y="91"/>
                    </a:lnTo>
                    <a:lnTo>
                      <a:pt x="48" y="86"/>
                    </a:lnTo>
                    <a:lnTo>
                      <a:pt x="48" y="86"/>
                    </a:lnTo>
                    <a:lnTo>
                      <a:pt x="48" y="81"/>
                    </a:lnTo>
                    <a:lnTo>
                      <a:pt x="48" y="81"/>
                    </a:lnTo>
                    <a:lnTo>
                      <a:pt x="43" y="77"/>
                    </a:lnTo>
                    <a:lnTo>
                      <a:pt x="34" y="67"/>
                    </a:lnTo>
                    <a:lnTo>
                      <a:pt x="24" y="53"/>
                    </a:lnTo>
                    <a:lnTo>
                      <a:pt x="19" y="43"/>
                    </a:lnTo>
                    <a:lnTo>
                      <a:pt x="14" y="29"/>
                    </a:lnTo>
                    <a:lnTo>
                      <a:pt x="10" y="19"/>
                    </a:lnTo>
                    <a:lnTo>
                      <a:pt x="5" y="9"/>
                    </a:lnTo>
                    <a:lnTo>
                      <a:pt x="0" y="5"/>
                    </a:lnTo>
                    <a:lnTo>
                      <a:pt x="0" y="0"/>
                    </a:lnTo>
                    <a:lnTo>
                      <a:pt x="14" y="5"/>
                    </a:lnTo>
                    <a:lnTo>
                      <a:pt x="24" y="5"/>
                    </a:lnTo>
                    <a:lnTo>
                      <a:pt x="38" y="5"/>
                    </a:lnTo>
                    <a:lnTo>
                      <a:pt x="48" y="5"/>
                    </a:lnTo>
                    <a:lnTo>
                      <a:pt x="62" y="5"/>
                    </a:lnTo>
                    <a:lnTo>
                      <a:pt x="72" y="5"/>
                    </a:lnTo>
                    <a:lnTo>
                      <a:pt x="86" y="5"/>
                    </a:lnTo>
                    <a:lnTo>
                      <a:pt x="96" y="5"/>
                    </a:lnTo>
                    <a:lnTo>
                      <a:pt x="101" y="5"/>
                    </a:lnTo>
                    <a:lnTo>
                      <a:pt x="101" y="5"/>
                    </a:lnTo>
                    <a:lnTo>
                      <a:pt x="105" y="5"/>
                    </a:lnTo>
                    <a:lnTo>
                      <a:pt x="110" y="5"/>
                    </a:lnTo>
                    <a:lnTo>
                      <a:pt x="115" y="5"/>
                    </a:lnTo>
                    <a:lnTo>
                      <a:pt x="120" y="5"/>
                    </a:lnTo>
                    <a:lnTo>
                      <a:pt x="125" y="5"/>
                    </a:lnTo>
                    <a:lnTo>
                      <a:pt x="129" y="5"/>
                    </a:lnTo>
                    <a:lnTo>
                      <a:pt x="129" y="9"/>
                    </a:lnTo>
                    <a:lnTo>
                      <a:pt x="129" y="9"/>
                    </a:lnTo>
                    <a:lnTo>
                      <a:pt x="134" y="14"/>
                    </a:lnTo>
                    <a:lnTo>
                      <a:pt x="134" y="19"/>
                    </a:lnTo>
                    <a:lnTo>
                      <a:pt x="139" y="29"/>
                    </a:lnTo>
                    <a:lnTo>
                      <a:pt x="144" y="33"/>
                    </a:lnTo>
                    <a:lnTo>
                      <a:pt x="144" y="43"/>
                    </a:lnTo>
                    <a:lnTo>
                      <a:pt x="149" y="53"/>
                    </a:lnTo>
                    <a:close/>
                  </a:path>
                </a:pathLst>
              </a:custGeom>
              <a:solidFill>
                <a:srgbClr val="CCD8B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85" name="Freeform 461"/>
              <p:cNvSpPr>
                <a:spLocks/>
              </p:cNvSpPr>
              <p:nvPr/>
            </p:nvSpPr>
            <p:spPr bwMode="auto">
              <a:xfrm>
                <a:off x="2847" y="10813"/>
                <a:ext cx="153" cy="115"/>
              </a:xfrm>
              <a:custGeom>
                <a:avLst/>
                <a:gdLst/>
                <a:ahLst/>
                <a:cxnLst>
                  <a:cxn ang="0">
                    <a:pos x="129" y="62"/>
                  </a:cxn>
                  <a:cxn ang="0">
                    <a:pos x="134" y="81"/>
                  </a:cxn>
                  <a:cxn ang="0">
                    <a:pos x="143" y="86"/>
                  </a:cxn>
                  <a:cxn ang="0">
                    <a:pos x="153" y="96"/>
                  </a:cxn>
                  <a:cxn ang="0">
                    <a:pos x="153" y="101"/>
                  </a:cxn>
                  <a:cxn ang="0">
                    <a:pos x="153" y="105"/>
                  </a:cxn>
                  <a:cxn ang="0">
                    <a:pos x="148" y="110"/>
                  </a:cxn>
                  <a:cxn ang="0">
                    <a:pos x="143" y="115"/>
                  </a:cxn>
                  <a:cxn ang="0">
                    <a:pos x="134" y="115"/>
                  </a:cxn>
                  <a:cxn ang="0">
                    <a:pos x="115" y="115"/>
                  </a:cxn>
                  <a:cxn ang="0">
                    <a:pos x="100" y="110"/>
                  </a:cxn>
                  <a:cxn ang="0">
                    <a:pos x="86" y="110"/>
                  </a:cxn>
                  <a:cxn ang="0">
                    <a:pos x="76" y="110"/>
                  </a:cxn>
                  <a:cxn ang="0">
                    <a:pos x="71" y="105"/>
                  </a:cxn>
                  <a:cxn ang="0">
                    <a:pos x="62" y="105"/>
                  </a:cxn>
                  <a:cxn ang="0">
                    <a:pos x="52" y="101"/>
                  </a:cxn>
                  <a:cxn ang="0">
                    <a:pos x="48" y="96"/>
                  </a:cxn>
                  <a:cxn ang="0">
                    <a:pos x="48" y="91"/>
                  </a:cxn>
                  <a:cxn ang="0">
                    <a:pos x="43" y="86"/>
                  </a:cxn>
                  <a:cxn ang="0">
                    <a:pos x="43" y="81"/>
                  </a:cxn>
                  <a:cxn ang="0">
                    <a:pos x="28" y="67"/>
                  </a:cxn>
                  <a:cxn ang="0">
                    <a:pos x="14" y="43"/>
                  </a:cxn>
                  <a:cxn ang="0">
                    <a:pos x="4" y="19"/>
                  </a:cxn>
                  <a:cxn ang="0">
                    <a:pos x="0" y="5"/>
                  </a:cxn>
                  <a:cxn ang="0">
                    <a:pos x="9" y="5"/>
                  </a:cxn>
                  <a:cxn ang="0">
                    <a:pos x="28" y="5"/>
                  </a:cxn>
                  <a:cxn ang="0">
                    <a:pos x="48" y="5"/>
                  </a:cxn>
                  <a:cxn ang="0">
                    <a:pos x="67" y="5"/>
                  </a:cxn>
                  <a:cxn ang="0">
                    <a:pos x="76" y="5"/>
                  </a:cxn>
                  <a:cxn ang="0">
                    <a:pos x="86" y="5"/>
                  </a:cxn>
                  <a:cxn ang="0">
                    <a:pos x="91" y="5"/>
                  </a:cxn>
                  <a:cxn ang="0">
                    <a:pos x="100" y="5"/>
                  </a:cxn>
                  <a:cxn ang="0">
                    <a:pos x="105" y="9"/>
                  </a:cxn>
                  <a:cxn ang="0">
                    <a:pos x="105" y="14"/>
                  </a:cxn>
                  <a:cxn ang="0">
                    <a:pos x="115" y="29"/>
                  </a:cxn>
                  <a:cxn ang="0">
                    <a:pos x="119" y="43"/>
                  </a:cxn>
                </a:cxnLst>
                <a:rect l="0" t="0" r="r" b="b"/>
                <a:pathLst>
                  <a:path w="153" h="115">
                    <a:moveTo>
                      <a:pt x="124" y="53"/>
                    </a:moveTo>
                    <a:lnTo>
                      <a:pt x="129" y="62"/>
                    </a:lnTo>
                    <a:lnTo>
                      <a:pt x="129" y="72"/>
                    </a:lnTo>
                    <a:lnTo>
                      <a:pt x="134" y="81"/>
                    </a:lnTo>
                    <a:lnTo>
                      <a:pt x="139" y="86"/>
                    </a:lnTo>
                    <a:lnTo>
                      <a:pt x="143" y="86"/>
                    </a:lnTo>
                    <a:lnTo>
                      <a:pt x="148" y="91"/>
                    </a:lnTo>
                    <a:lnTo>
                      <a:pt x="153" y="96"/>
                    </a:lnTo>
                    <a:lnTo>
                      <a:pt x="153" y="101"/>
                    </a:lnTo>
                    <a:lnTo>
                      <a:pt x="153" y="101"/>
                    </a:lnTo>
                    <a:lnTo>
                      <a:pt x="153" y="105"/>
                    </a:lnTo>
                    <a:lnTo>
                      <a:pt x="153" y="105"/>
                    </a:lnTo>
                    <a:lnTo>
                      <a:pt x="148" y="110"/>
                    </a:lnTo>
                    <a:lnTo>
                      <a:pt x="148" y="110"/>
                    </a:lnTo>
                    <a:lnTo>
                      <a:pt x="148" y="110"/>
                    </a:lnTo>
                    <a:lnTo>
                      <a:pt x="143" y="115"/>
                    </a:lnTo>
                    <a:lnTo>
                      <a:pt x="143" y="115"/>
                    </a:lnTo>
                    <a:lnTo>
                      <a:pt x="134" y="115"/>
                    </a:lnTo>
                    <a:lnTo>
                      <a:pt x="124" y="115"/>
                    </a:lnTo>
                    <a:lnTo>
                      <a:pt x="115" y="115"/>
                    </a:lnTo>
                    <a:lnTo>
                      <a:pt x="105" y="115"/>
                    </a:lnTo>
                    <a:lnTo>
                      <a:pt x="100" y="110"/>
                    </a:lnTo>
                    <a:lnTo>
                      <a:pt x="91" y="110"/>
                    </a:lnTo>
                    <a:lnTo>
                      <a:pt x="86" y="110"/>
                    </a:lnTo>
                    <a:lnTo>
                      <a:pt x="76" y="110"/>
                    </a:lnTo>
                    <a:lnTo>
                      <a:pt x="76" y="110"/>
                    </a:lnTo>
                    <a:lnTo>
                      <a:pt x="76" y="110"/>
                    </a:lnTo>
                    <a:lnTo>
                      <a:pt x="71" y="105"/>
                    </a:lnTo>
                    <a:lnTo>
                      <a:pt x="67" y="105"/>
                    </a:lnTo>
                    <a:lnTo>
                      <a:pt x="62" y="105"/>
                    </a:lnTo>
                    <a:lnTo>
                      <a:pt x="57" y="101"/>
                    </a:lnTo>
                    <a:lnTo>
                      <a:pt x="52" y="101"/>
                    </a:lnTo>
                    <a:lnTo>
                      <a:pt x="52" y="96"/>
                    </a:lnTo>
                    <a:lnTo>
                      <a:pt x="48" y="96"/>
                    </a:lnTo>
                    <a:lnTo>
                      <a:pt x="48" y="91"/>
                    </a:lnTo>
                    <a:lnTo>
                      <a:pt x="48" y="91"/>
                    </a:lnTo>
                    <a:lnTo>
                      <a:pt x="48" y="86"/>
                    </a:lnTo>
                    <a:lnTo>
                      <a:pt x="43" y="86"/>
                    </a:lnTo>
                    <a:lnTo>
                      <a:pt x="43" y="81"/>
                    </a:lnTo>
                    <a:lnTo>
                      <a:pt x="43" y="81"/>
                    </a:lnTo>
                    <a:lnTo>
                      <a:pt x="38" y="77"/>
                    </a:lnTo>
                    <a:lnTo>
                      <a:pt x="28" y="67"/>
                    </a:lnTo>
                    <a:lnTo>
                      <a:pt x="24" y="53"/>
                    </a:lnTo>
                    <a:lnTo>
                      <a:pt x="14" y="43"/>
                    </a:lnTo>
                    <a:lnTo>
                      <a:pt x="9" y="29"/>
                    </a:lnTo>
                    <a:lnTo>
                      <a:pt x="4" y="19"/>
                    </a:lnTo>
                    <a:lnTo>
                      <a:pt x="0" y="9"/>
                    </a:lnTo>
                    <a:lnTo>
                      <a:pt x="0" y="5"/>
                    </a:lnTo>
                    <a:lnTo>
                      <a:pt x="0" y="0"/>
                    </a:lnTo>
                    <a:lnTo>
                      <a:pt x="9" y="5"/>
                    </a:lnTo>
                    <a:lnTo>
                      <a:pt x="19" y="5"/>
                    </a:lnTo>
                    <a:lnTo>
                      <a:pt x="28" y="5"/>
                    </a:lnTo>
                    <a:lnTo>
                      <a:pt x="38" y="5"/>
                    </a:lnTo>
                    <a:lnTo>
                      <a:pt x="48" y="5"/>
                    </a:lnTo>
                    <a:lnTo>
                      <a:pt x="57" y="5"/>
                    </a:lnTo>
                    <a:lnTo>
                      <a:pt x="67" y="5"/>
                    </a:lnTo>
                    <a:lnTo>
                      <a:pt x="76" y="5"/>
                    </a:lnTo>
                    <a:lnTo>
                      <a:pt x="76" y="5"/>
                    </a:lnTo>
                    <a:lnTo>
                      <a:pt x="81" y="5"/>
                    </a:lnTo>
                    <a:lnTo>
                      <a:pt x="86" y="5"/>
                    </a:lnTo>
                    <a:lnTo>
                      <a:pt x="86" y="5"/>
                    </a:lnTo>
                    <a:lnTo>
                      <a:pt x="91" y="5"/>
                    </a:lnTo>
                    <a:lnTo>
                      <a:pt x="95" y="5"/>
                    </a:lnTo>
                    <a:lnTo>
                      <a:pt x="100" y="5"/>
                    </a:lnTo>
                    <a:lnTo>
                      <a:pt x="100" y="5"/>
                    </a:lnTo>
                    <a:lnTo>
                      <a:pt x="105" y="9"/>
                    </a:lnTo>
                    <a:lnTo>
                      <a:pt x="105" y="9"/>
                    </a:lnTo>
                    <a:lnTo>
                      <a:pt x="105" y="14"/>
                    </a:lnTo>
                    <a:lnTo>
                      <a:pt x="110" y="24"/>
                    </a:lnTo>
                    <a:lnTo>
                      <a:pt x="115" y="29"/>
                    </a:lnTo>
                    <a:lnTo>
                      <a:pt x="119" y="38"/>
                    </a:lnTo>
                    <a:lnTo>
                      <a:pt x="119" y="43"/>
                    </a:lnTo>
                    <a:lnTo>
                      <a:pt x="124" y="53"/>
                    </a:lnTo>
                    <a:close/>
                  </a:path>
                </a:pathLst>
              </a:custGeom>
              <a:solidFill>
                <a:srgbClr val="C3D0B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86" name="Freeform 462"/>
              <p:cNvSpPr>
                <a:spLocks/>
              </p:cNvSpPr>
              <p:nvPr/>
            </p:nvSpPr>
            <p:spPr bwMode="auto">
              <a:xfrm>
                <a:off x="2851" y="10818"/>
                <a:ext cx="139" cy="110"/>
              </a:xfrm>
              <a:custGeom>
                <a:avLst/>
                <a:gdLst/>
                <a:ahLst/>
                <a:cxnLst>
                  <a:cxn ang="0">
                    <a:pos x="111" y="62"/>
                  </a:cxn>
                  <a:cxn ang="0">
                    <a:pos x="120" y="72"/>
                  </a:cxn>
                  <a:cxn ang="0">
                    <a:pos x="130" y="81"/>
                  </a:cxn>
                  <a:cxn ang="0">
                    <a:pos x="135" y="91"/>
                  </a:cxn>
                  <a:cxn ang="0">
                    <a:pos x="139" y="96"/>
                  </a:cxn>
                  <a:cxn ang="0">
                    <a:pos x="139" y="100"/>
                  </a:cxn>
                  <a:cxn ang="0">
                    <a:pos x="139" y="105"/>
                  </a:cxn>
                  <a:cxn ang="0">
                    <a:pos x="135" y="110"/>
                  </a:cxn>
                  <a:cxn ang="0">
                    <a:pos x="125" y="110"/>
                  </a:cxn>
                  <a:cxn ang="0">
                    <a:pos x="111" y="110"/>
                  </a:cxn>
                  <a:cxn ang="0">
                    <a:pos x="96" y="105"/>
                  </a:cxn>
                  <a:cxn ang="0">
                    <a:pos x="82" y="105"/>
                  </a:cxn>
                  <a:cxn ang="0">
                    <a:pos x="77" y="105"/>
                  </a:cxn>
                  <a:cxn ang="0">
                    <a:pos x="72" y="105"/>
                  </a:cxn>
                  <a:cxn ang="0">
                    <a:pos x="67" y="100"/>
                  </a:cxn>
                  <a:cxn ang="0">
                    <a:pos x="58" y="96"/>
                  </a:cxn>
                  <a:cxn ang="0">
                    <a:pos x="53" y="91"/>
                  </a:cxn>
                  <a:cxn ang="0">
                    <a:pos x="48" y="86"/>
                  </a:cxn>
                  <a:cxn ang="0">
                    <a:pos x="48" y="81"/>
                  </a:cxn>
                  <a:cxn ang="0">
                    <a:pos x="44" y="76"/>
                  </a:cxn>
                  <a:cxn ang="0">
                    <a:pos x="29" y="62"/>
                  </a:cxn>
                  <a:cxn ang="0">
                    <a:pos x="15" y="38"/>
                  </a:cxn>
                  <a:cxn ang="0">
                    <a:pos x="5" y="14"/>
                  </a:cxn>
                  <a:cxn ang="0">
                    <a:pos x="0" y="0"/>
                  </a:cxn>
                  <a:cxn ang="0">
                    <a:pos x="10" y="0"/>
                  </a:cxn>
                  <a:cxn ang="0">
                    <a:pos x="24" y="0"/>
                  </a:cxn>
                  <a:cxn ang="0">
                    <a:pos x="39" y="0"/>
                  </a:cxn>
                  <a:cxn ang="0">
                    <a:pos x="53" y="0"/>
                  </a:cxn>
                  <a:cxn ang="0">
                    <a:pos x="63" y="0"/>
                  </a:cxn>
                  <a:cxn ang="0">
                    <a:pos x="67" y="0"/>
                  </a:cxn>
                  <a:cxn ang="0">
                    <a:pos x="72" y="0"/>
                  </a:cxn>
                  <a:cxn ang="0">
                    <a:pos x="77" y="0"/>
                  </a:cxn>
                  <a:cxn ang="0">
                    <a:pos x="82" y="4"/>
                  </a:cxn>
                  <a:cxn ang="0">
                    <a:pos x="87" y="9"/>
                  </a:cxn>
                  <a:cxn ang="0">
                    <a:pos x="96" y="24"/>
                  </a:cxn>
                  <a:cxn ang="0">
                    <a:pos x="101" y="43"/>
                  </a:cxn>
                </a:cxnLst>
                <a:rect l="0" t="0" r="r" b="b"/>
                <a:pathLst>
                  <a:path w="139" h="110">
                    <a:moveTo>
                      <a:pt x="106" y="52"/>
                    </a:moveTo>
                    <a:lnTo>
                      <a:pt x="111" y="62"/>
                    </a:lnTo>
                    <a:lnTo>
                      <a:pt x="115" y="67"/>
                    </a:lnTo>
                    <a:lnTo>
                      <a:pt x="120" y="72"/>
                    </a:lnTo>
                    <a:lnTo>
                      <a:pt x="125" y="76"/>
                    </a:lnTo>
                    <a:lnTo>
                      <a:pt x="130" y="81"/>
                    </a:lnTo>
                    <a:lnTo>
                      <a:pt x="135" y="86"/>
                    </a:lnTo>
                    <a:lnTo>
                      <a:pt x="135" y="91"/>
                    </a:lnTo>
                    <a:lnTo>
                      <a:pt x="139" y="96"/>
                    </a:lnTo>
                    <a:lnTo>
                      <a:pt x="139" y="96"/>
                    </a:lnTo>
                    <a:lnTo>
                      <a:pt x="139" y="100"/>
                    </a:lnTo>
                    <a:lnTo>
                      <a:pt x="139" y="100"/>
                    </a:lnTo>
                    <a:lnTo>
                      <a:pt x="139" y="105"/>
                    </a:lnTo>
                    <a:lnTo>
                      <a:pt x="139" y="105"/>
                    </a:lnTo>
                    <a:lnTo>
                      <a:pt x="135" y="105"/>
                    </a:lnTo>
                    <a:lnTo>
                      <a:pt x="135" y="110"/>
                    </a:lnTo>
                    <a:lnTo>
                      <a:pt x="135" y="110"/>
                    </a:lnTo>
                    <a:lnTo>
                      <a:pt x="125" y="110"/>
                    </a:lnTo>
                    <a:lnTo>
                      <a:pt x="115" y="110"/>
                    </a:lnTo>
                    <a:lnTo>
                      <a:pt x="111" y="110"/>
                    </a:lnTo>
                    <a:lnTo>
                      <a:pt x="101" y="110"/>
                    </a:lnTo>
                    <a:lnTo>
                      <a:pt x="96" y="105"/>
                    </a:lnTo>
                    <a:lnTo>
                      <a:pt x="87" y="105"/>
                    </a:lnTo>
                    <a:lnTo>
                      <a:pt x="82" y="105"/>
                    </a:lnTo>
                    <a:lnTo>
                      <a:pt x="77" y="105"/>
                    </a:lnTo>
                    <a:lnTo>
                      <a:pt x="77" y="105"/>
                    </a:lnTo>
                    <a:lnTo>
                      <a:pt x="77" y="105"/>
                    </a:lnTo>
                    <a:lnTo>
                      <a:pt x="72" y="105"/>
                    </a:lnTo>
                    <a:lnTo>
                      <a:pt x="72" y="100"/>
                    </a:lnTo>
                    <a:lnTo>
                      <a:pt x="67" y="100"/>
                    </a:lnTo>
                    <a:lnTo>
                      <a:pt x="63" y="96"/>
                    </a:lnTo>
                    <a:lnTo>
                      <a:pt x="58" y="96"/>
                    </a:lnTo>
                    <a:lnTo>
                      <a:pt x="53" y="91"/>
                    </a:lnTo>
                    <a:lnTo>
                      <a:pt x="53" y="91"/>
                    </a:lnTo>
                    <a:lnTo>
                      <a:pt x="48" y="86"/>
                    </a:lnTo>
                    <a:lnTo>
                      <a:pt x="48" y="86"/>
                    </a:lnTo>
                    <a:lnTo>
                      <a:pt x="48" y="86"/>
                    </a:lnTo>
                    <a:lnTo>
                      <a:pt x="48" y="81"/>
                    </a:lnTo>
                    <a:lnTo>
                      <a:pt x="44" y="76"/>
                    </a:lnTo>
                    <a:lnTo>
                      <a:pt x="44" y="76"/>
                    </a:lnTo>
                    <a:lnTo>
                      <a:pt x="39" y="72"/>
                    </a:lnTo>
                    <a:lnTo>
                      <a:pt x="29" y="62"/>
                    </a:lnTo>
                    <a:lnTo>
                      <a:pt x="24" y="48"/>
                    </a:lnTo>
                    <a:lnTo>
                      <a:pt x="15" y="38"/>
                    </a:lnTo>
                    <a:lnTo>
                      <a:pt x="10" y="24"/>
                    </a:lnTo>
                    <a:lnTo>
                      <a:pt x="5" y="14"/>
                    </a:lnTo>
                    <a:lnTo>
                      <a:pt x="5" y="4"/>
                    </a:lnTo>
                    <a:lnTo>
                      <a:pt x="0" y="0"/>
                    </a:lnTo>
                    <a:lnTo>
                      <a:pt x="0" y="0"/>
                    </a:lnTo>
                    <a:lnTo>
                      <a:pt x="10" y="0"/>
                    </a:lnTo>
                    <a:lnTo>
                      <a:pt x="15" y="0"/>
                    </a:lnTo>
                    <a:lnTo>
                      <a:pt x="24" y="0"/>
                    </a:lnTo>
                    <a:lnTo>
                      <a:pt x="34" y="0"/>
                    </a:lnTo>
                    <a:lnTo>
                      <a:pt x="39" y="0"/>
                    </a:lnTo>
                    <a:lnTo>
                      <a:pt x="48" y="0"/>
                    </a:lnTo>
                    <a:lnTo>
                      <a:pt x="53" y="0"/>
                    </a:lnTo>
                    <a:lnTo>
                      <a:pt x="58" y="0"/>
                    </a:lnTo>
                    <a:lnTo>
                      <a:pt x="63" y="0"/>
                    </a:lnTo>
                    <a:lnTo>
                      <a:pt x="63" y="0"/>
                    </a:lnTo>
                    <a:lnTo>
                      <a:pt x="67" y="0"/>
                    </a:lnTo>
                    <a:lnTo>
                      <a:pt x="67" y="0"/>
                    </a:lnTo>
                    <a:lnTo>
                      <a:pt x="72" y="0"/>
                    </a:lnTo>
                    <a:lnTo>
                      <a:pt x="77" y="0"/>
                    </a:lnTo>
                    <a:lnTo>
                      <a:pt x="77" y="0"/>
                    </a:lnTo>
                    <a:lnTo>
                      <a:pt x="82" y="0"/>
                    </a:lnTo>
                    <a:lnTo>
                      <a:pt x="82" y="4"/>
                    </a:lnTo>
                    <a:lnTo>
                      <a:pt x="82" y="4"/>
                    </a:lnTo>
                    <a:lnTo>
                      <a:pt x="87" y="9"/>
                    </a:lnTo>
                    <a:lnTo>
                      <a:pt x="91" y="19"/>
                    </a:lnTo>
                    <a:lnTo>
                      <a:pt x="96" y="24"/>
                    </a:lnTo>
                    <a:lnTo>
                      <a:pt x="101" y="33"/>
                    </a:lnTo>
                    <a:lnTo>
                      <a:pt x="101" y="43"/>
                    </a:lnTo>
                    <a:lnTo>
                      <a:pt x="106" y="52"/>
                    </a:lnTo>
                    <a:close/>
                  </a:path>
                </a:pathLst>
              </a:custGeom>
              <a:solidFill>
                <a:srgbClr val="BACAA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87" name="Freeform 463"/>
              <p:cNvSpPr>
                <a:spLocks/>
              </p:cNvSpPr>
              <p:nvPr/>
            </p:nvSpPr>
            <p:spPr bwMode="auto">
              <a:xfrm>
                <a:off x="2856" y="10818"/>
                <a:ext cx="125" cy="110"/>
              </a:xfrm>
              <a:custGeom>
                <a:avLst/>
                <a:gdLst/>
                <a:ahLst/>
                <a:cxnLst>
                  <a:cxn ang="0">
                    <a:pos x="91" y="62"/>
                  </a:cxn>
                  <a:cxn ang="0">
                    <a:pos x="101" y="72"/>
                  </a:cxn>
                  <a:cxn ang="0">
                    <a:pos x="110" y="81"/>
                  </a:cxn>
                  <a:cxn ang="0">
                    <a:pos x="120" y="91"/>
                  </a:cxn>
                  <a:cxn ang="0">
                    <a:pos x="120" y="96"/>
                  </a:cxn>
                  <a:cxn ang="0">
                    <a:pos x="125" y="100"/>
                  </a:cxn>
                  <a:cxn ang="0">
                    <a:pos x="125" y="105"/>
                  </a:cxn>
                  <a:cxn ang="0">
                    <a:pos x="125" y="110"/>
                  </a:cxn>
                  <a:cxn ang="0">
                    <a:pos x="120" y="110"/>
                  </a:cxn>
                  <a:cxn ang="0">
                    <a:pos x="101" y="110"/>
                  </a:cxn>
                  <a:cxn ang="0">
                    <a:pos x="91" y="105"/>
                  </a:cxn>
                  <a:cxn ang="0">
                    <a:pos x="82" y="105"/>
                  </a:cxn>
                  <a:cxn ang="0">
                    <a:pos x="77" y="105"/>
                  </a:cxn>
                  <a:cxn ang="0">
                    <a:pos x="77" y="105"/>
                  </a:cxn>
                  <a:cxn ang="0">
                    <a:pos x="67" y="100"/>
                  </a:cxn>
                  <a:cxn ang="0">
                    <a:pos x="62" y="96"/>
                  </a:cxn>
                  <a:cxn ang="0">
                    <a:pos x="53" y="91"/>
                  </a:cxn>
                  <a:cxn ang="0">
                    <a:pos x="53" y="86"/>
                  </a:cxn>
                  <a:cxn ang="0">
                    <a:pos x="48" y="81"/>
                  </a:cxn>
                  <a:cxn ang="0">
                    <a:pos x="43" y="76"/>
                  </a:cxn>
                  <a:cxn ang="0">
                    <a:pos x="34" y="62"/>
                  </a:cxn>
                  <a:cxn ang="0">
                    <a:pos x="19" y="38"/>
                  </a:cxn>
                  <a:cxn ang="0">
                    <a:pos x="5" y="14"/>
                  </a:cxn>
                  <a:cxn ang="0">
                    <a:pos x="0" y="0"/>
                  </a:cxn>
                  <a:cxn ang="0">
                    <a:pos x="10" y="0"/>
                  </a:cxn>
                  <a:cxn ang="0">
                    <a:pos x="19" y="0"/>
                  </a:cxn>
                  <a:cxn ang="0">
                    <a:pos x="29" y="0"/>
                  </a:cxn>
                  <a:cxn ang="0">
                    <a:pos x="39" y="0"/>
                  </a:cxn>
                  <a:cxn ang="0">
                    <a:pos x="48" y="0"/>
                  </a:cxn>
                  <a:cxn ang="0">
                    <a:pos x="48" y="0"/>
                  </a:cxn>
                  <a:cxn ang="0">
                    <a:pos x="53" y="0"/>
                  </a:cxn>
                  <a:cxn ang="0">
                    <a:pos x="58" y="0"/>
                  </a:cxn>
                  <a:cxn ang="0">
                    <a:pos x="58" y="4"/>
                  </a:cxn>
                  <a:cxn ang="0">
                    <a:pos x="67" y="14"/>
                  </a:cxn>
                  <a:cxn ang="0">
                    <a:pos x="72" y="28"/>
                  </a:cxn>
                  <a:cxn ang="0">
                    <a:pos x="86" y="43"/>
                  </a:cxn>
                </a:cxnLst>
                <a:rect l="0" t="0" r="r" b="b"/>
                <a:pathLst>
                  <a:path w="125" h="110">
                    <a:moveTo>
                      <a:pt x="91" y="52"/>
                    </a:moveTo>
                    <a:lnTo>
                      <a:pt x="91" y="62"/>
                    </a:lnTo>
                    <a:lnTo>
                      <a:pt x="96" y="67"/>
                    </a:lnTo>
                    <a:lnTo>
                      <a:pt x="101" y="72"/>
                    </a:lnTo>
                    <a:lnTo>
                      <a:pt x="106" y="76"/>
                    </a:lnTo>
                    <a:lnTo>
                      <a:pt x="110" y="81"/>
                    </a:lnTo>
                    <a:lnTo>
                      <a:pt x="115" y="86"/>
                    </a:lnTo>
                    <a:lnTo>
                      <a:pt x="120" y="91"/>
                    </a:lnTo>
                    <a:lnTo>
                      <a:pt x="120" y="96"/>
                    </a:lnTo>
                    <a:lnTo>
                      <a:pt x="120" y="96"/>
                    </a:lnTo>
                    <a:lnTo>
                      <a:pt x="125" y="100"/>
                    </a:lnTo>
                    <a:lnTo>
                      <a:pt x="125" y="100"/>
                    </a:lnTo>
                    <a:lnTo>
                      <a:pt x="125" y="105"/>
                    </a:lnTo>
                    <a:lnTo>
                      <a:pt x="125" y="105"/>
                    </a:lnTo>
                    <a:lnTo>
                      <a:pt x="125" y="105"/>
                    </a:lnTo>
                    <a:lnTo>
                      <a:pt x="125" y="110"/>
                    </a:lnTo>
                    <a:lnTo>
                      <a:pt x="125" y="110"/>
                    </a:lnTo>
                    <a:lnTo>
                      <a:pt x="120" y="110"/>
                    </a:lnTo>
                    <a:lnTo>
                      <a:pt x="110" y="110"/>
                    </a:lnTo>
                    <a:lnTo>
                      <a:pt x="101" y="110"/>
                    </a:lnTo>
                    <a:lnTo>
                      <a:pt x="96" y="110"/>
                    </a:lnTo>
                    <a:lnTo>
                      <a:pt x="91" y="105"/>
                    </a:lnTo>
                    <a:lnTo>
                      <a:pt x="86" y="105"/>
                    </a:lnTo>
                    <a:lnTo>
                      <a:pt x="82" y="105"/>
                    </a:lnTo>
                    <a:lnTo>
                      <a:pt x="77" y="105"/>
                    </a:lnTo>
                    <a:lnTo>
                      <a:pt x="77" y="105"/>
                    </a:lnTo>
                    <a:lnTo>
                      <a:pt x="77" y="105"/>
                    </a:lnTo>
                    <a:lnTo>
                      <a:pt x="77" y="105"/>
                    </a:lnTo>
                    <a:lnTo>
                      <a:pt x="72" y="105"/>
                    </a:lnTo>
                    <a:lnTo>
                      <a:pt x="67" y="100"/>
                    </a:lnTo>
                    <a:lnTo>
                      <a:pt x="62" y="100"/>
                    </a:lnTo>
                    <a:lnTo>
                      <a:pt x="62" y="96"/>
                    </a:lnTo>
                    <a:lnTo>
                      <a:pt x="58" y="96"/>
                    </a:lnTo>
                    <a:lnTo>
                      <a:pt x="53" y="91"/>
                    </a:lnTo>
                    <a:lnTo>
                      <a:pt x="53" y="91"/>
                    </a:lnTo>
                    <a:lnTo>
                      <a:pt x="53" y="86"/>
                    </a:lnTo>
                    <a:lnTo>
                      <a:pt x="48" y="86"/>
                    </a:lnTo>
                    <a:lnTo>
                      <a:pt x="48" y="81"/>
                    </a:lnTo>
                    <a:lnTo>
                      <a:pt x="43" y="76"/>
                    </a:lnTo>
                    <a:lnTo>
                      <a:pt x="43" y="76"/>
                    </a:lnTo>
                    <a:lnTo>
                      <a:pt x="39" y="72"/>
                    </a:lnTo>
                    <a:lnTo>
                      <a:pt x="34" y="62"/>
                    </a:lnTo>
                    <a:lnTo>
                      <a:pt x="24" y="48"/>
                    </a:lnTo>
                    <a:lnTo>
                      <a:pt x="19" y="38"/>
                    </a:lnTo>
                    <a:lnTo>
                      <a:pt x="10" y="24"/>
                    </a:lnTo>
                    <a:lnTo>
                      <a:pt x="5" y="14"/>
                    </a:lnTo>
                    <a:lnTo>
                      <a:pt x="5" y="4"/>
                    </a:lnTo>
                    <a:lnTo>
                      <a:pt x="0" y="0"/>
                    </a:lnTo>
                    <a:lnTo>
                      <a:pt x="0" y="0"/>
                    </a:lnTo>
                    <a:lnTo>
                      <a:pt x="10" y="0"/>
                    </a:lnTo>
                    <a:lnTo>
                      <a:pt x="15" y="0"/>
                    </a:lnTo>
                    <a:lnTo>
                      <a:pt x="19" y="0"/>
                    </a:lnTo>
                    <a:lnTo>
                      <a:pt x="24" y="0"/>
                    </a:lnTo>
                    <a:lnTo>
                      <a:pt x="29" y="0"/>
                    </a:lnTo>
                    <a:lnTo>
                      <a:pt x="34" y="0"/>
                    </a:lnTo>
                    <a:lnTo>
                      <a:pt x="39" y="0"/>
                    </a:lnTo>
                    <a:lnTo>
                      <a:pt x="43" y="0"/>
                    </a:lnTo>
                    <a:lnTo>
                      <a:pt x="48" y="0"/>
                    </a:lnTo>
                    <a:lnTo>
                      <a:pt x="48" y="0"/>
                    </a:lnTo>
                    <a:lnTo>
                      <a:pt x="48" y="0"/>
                    </a:lnTo>
                    <a:lnTo>
                      <a:pt x="53" y="0"/>
                    </a:lnTo>
                    <a:lnTo>
                      <a:pt x="53" y="0"/>
                    </a:lnTo>
                    <a:lnTo>
                      <a:pt x="53" y="0"/>
                    </a:lnTo>
                    <a:lnTo>
                      <a:pt x="58" y="0"/>
                    </a:lnTo>
                    <a:lnTo>
                      <a:pt x="58" y="0"/>
                    </a:lnTo>
                    <a:lnTo>
                      <a:pt x="58" y="4"/>
                    </a:lnTo>
                    <a:lnTo>
                      <a:pt x="62" y="4"/>
                    </a:lnTo>
                    <a:lnTo>
                      <a:pt x="67" y="14"/>
                    </a:lnTo>
                    <a:lnTo>
                      <a:pt x="67" y="19"/>
                    </a:lnTo>
                    <a:lnTo>
                      <a:pt x="72" y="28"/>
                    </a:lnTo>
                    <a:lnTo>
                      <a:pt x="82" y="38"/>
                    </a:lnTo>
                    <a:lnTo>
                      <a:pt x="86" y="43"/>
                    </a:lnTo>
                    <a:lnTo>
                      <a:pt x="91" y="52"/>
                    </a:lnTo>
                    <a:close/>
                  </a:path>
                </a:pathLst>
              </a:custGeom>
              <a:solidFill>
                <a:srgbClr val="AEC2A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88" name="Freeform 464"/>
              <p:cNvSpPr>
                <a:spLocks/>
              </p:cNvSpPr>
              <p:nvPr/>
            </p:nvSpPr>
            <p:spPr bwMode="auto">
              <a:xfrm>
                <a:off x="2866" y="10818"/>
                <a:ext cx="115" cy="110"/>
              </a:xfrm>
              <a:custGeom>
                <a:avLst/>
                <a:gdLst/>
                <a:ahLst/>
                <a:cxnLst>
                  <a:cxn ang="0">
                    <a:pos x="57" y="96"/>
                  </a:cxn>
                  <a:cxn ang="0">
                    <a:pos x="67" y="100"/>
                  </a:cxn>
                  <a:cxn ang="0">
                    <a:pos x="72" y="105"/>
                  </a:cxn>
                  <a:cxn ang="0">
                    <a:pos x="72" y="105"/>
                  </a:cxn>
                  <a:cxn ang="0">
                    <a:pos x="76" y="105"/>
                  </a:cxn>
                  <a:cxn ang="0">
                    <a:pos x="81" y="105"/>
                  </a:cxn>
                  <a:cxn ang="0">
                    <a:pos x="91" y="110"/>
                  </a:cxn>
                  <a:cxn ang="0">
                    <a:pos x="105" y="110"/>
                  </a:cxn>
                  <a:cxn ang="0">
                    <a:pos x="110" y="110"/>
                  </a:cxn>
                  <a:cxn ang="0">
                    <a:pos x="110" y="105"/>
                  </a:cxn>
                  <a:cxn ang="0">
                    <a:pos x="105" y="100"/>
                  </a:cxn>
                  <a:cxn ang="0">
                    <a:pos x="100" y="96"/>
                  </a:cxn>
                  <a:cxn ang="0">
                    <a:pos x="96" y="91"/>
                  </a:cxn>
                  <a:cxn ang="0">
                    <a:pos x="86" y="81"/>
                  </a:cxn>
                  <a:cxn ang="0">
                    <a:pos x="81" y="72"/>
                  </a:cxn>
                  <a:cxn ang="0">
                    <a:pos x="72" y="62"/>
                  </a:cxn>
                  <a:cxn ang="0">
                    <a:pos x="62" y="48"/>
                  </a:cxn>
                  <a:cxn ang="0">
                    <a:pos x="48" y="28"/>
                  </a:cxn>
                  <a:cxn ang="0">
                    <a:pos x="38" y="14"/>
                  </a:cxn>
                  <a:cxn ang="0">
                    <a:pos x="33" y="4"/>
                  </a:cxn>
                  <a:cxn ang="0">
                    <a:pos x="29" y="0"/>
                  </a:cxn>
                  <a:cxn ang="0">
                    <a:pos x="29" y="0"/>
                  </a:cxn>
                  <a:cxn ang="0">
                    <a:pos x="29" y="0"/>
                  </a:cxn>
                  <a:cxn ang="0">
                    <a:pos x="24" y="0"/>
                  </a:cxn>
                  <a:cxn ang="0">
                    <a:pos x="24" y="0"/>
                  </a:cxn>
                  <a:cxn ang="0">
                    <a:pos x="19" y="0"/>
                  </a:cxn>
                  <a:cxn ang="0">
                    <a:pos x="9" y="0"/>
                  </a:cxn>
                  <a:cxn ang="0">
                    <a:pos x="0" y="0"/>
                  </a:cxn>
                  <a:cxn ang="0">
                    <a:pos x="0" y="0"/>
                  </a:cxn>
                  <a:cxn ang="0">
                    <a:pos x="5" y="14"/>
                  </a:cxn>
                  <a:cxn ang="0">
                    <a:pos x="14" y="38"/>
                  </a:cxn>
                  <a:cxn ang="0">
                    <a:pos x="29" y="62"/>
                  </a:cxn>
                  <a:cxn ang="0">
                    <a:pos x="38" y="76"/>
                  </a:cxn>
                  <a:cxn ang="0">
                    <a:pos x="43" y="81"/>
                  </a:cxn>
                  <a:cxn ang="0">
                    <a:pos x="48" y="86"/>
                  </a:cxn>
                  <a:cxn ang="0">
                    <a:pos x="52" y="91"/>
                  </a:cxn>
                </a:cxnLst>
                <a:rect l="0" t="0" r="r" b="b"/>
                <a:pathLst>
                  <a:path w="115" h="110">
                    <a:moveTo>
                      <a:pt x="52" y="96"/>
                    </a:moveTo>
                    <a:lnTo>
                      <a:pt x="57" y="96"/>
                    </a:lnTo>
                    <a:lnTo>
                      <a:pt x="62" y="100"/>
                    </a:lnTo>
                    <a:lnTo>
                      <a:pt x="67" y="100"/>
                    </a:lnTo>
                    <a:lnTo>
                      <a:pt x="67" y="105"/>
                    </a:lnTo>
                    <a:lnTo>
                      <a:pt x="72" y="105"/>
                    </a:lnTo>
                    <a:lnTo>
                      <a:pt x="72" y="105"/>
                    </a:lnTo>
                    <a:lnTo>
                      <a:pt x="72" y="105"/>
                    </a:lnTo>
                    <a:lnTo>
                      <a:pt x="72" y="105"/>
                    </a:lnTo>
                    <a:lnTo>
                      <a:pt x="76" y="105"/>
                    </a:lnTo>
                    <a:lnTo>
                      <a:pt x="76" y="105"/>
                    </a:lnTo>
                    <a:lnTo>
                      <a:pt x="81" y="105"/>
                    </a:lnTo>
                    <a:lnTo>
                      <a:pt x="86" y="110"/>
                    </a:lnTo>
                    <a:lnTo>
                      <a:pt x="91" y="110"/>
                    </a:lnTo>
                    <a:lnTo>
                      <a:pt x="96" y="110"/>
                    </a:lnTo>
                    <a:lnTo>
                      <a:pt x="105" y="110"/>
                    </a:lnTo>
                    <a:lnTo>
                      <a:pt x="115" y="110"/>
                    </a:lnTo>
                    <a:lnTo>
                      <a:pt x="110" y="110"/>
                    </a:lnTo>
                    <a:lnTo>
                      <a:pt x="110" y="105"/>
                    </a:lnTo>
                    <a:lnTo>
                      <a:pt x="110" y="105"/>
                    </a:lnTo>
                    <a:lnTo>
                      <a:pt x="110" y="105"/>
                    </a:lnTo>
                    <a:lnTo>
                      <a:pt x="105" y="100"/>
                    </a:lnTo>
                    <a:lnTo>
                      <a:pt x="105" y="100"/>
                    </a:lnTo>
                    <a:lnTo>
                      <a:pt x="100" y="96"/>
                    </a:lnTo>
                    <a:lnTo>
                      <a:pt x="100" y="96"/>
                    </a:lnTo>
                    <a:lnTo>
                      <a:pt x="96" y="91"/>
                    </a:lnTo>
                    <a:lnTo>
                      <a:pt x="91" y="86"/>
                    </a:lnTo>
                    <a:lnTo>
                      <a:pt x="86" y="81"/>
                    </a:lnTo>
                    <a:lnTo>
                      <a:pt x="86" y="76"/>
                    </a:lnTo>
                    <a:lnTo>
                      <a:pt x="81" y="72"/>
                    </a:lnTo>
                    <a:lnTo>
                      <a:pt x="76" y="67"/>
                    </a:lnTo>
                    <a:lnTo>
                      <a:pt x="72" y="62"/>
                    </a:lnTo>
                    <a:lnTo>
                      <a:pt x="67" y="57"/>
                    </a:lnTo>
                    <a:lnTo>
                      <a:pt x="62" y="48"/>
                    </a:lnTo>
                    <a:lnTo>
                      <a:pt x="57" y="38"/>
                    </a:lnTo>
                    <a:lnTo>
                      <a:pt x="48" y="28"/>
                    </a:lnTo>
                    <a:lnTo>
                      <a:pt x="43" y="19"/>
                    </a:lnTo>
                    <a:lnTo>
                      <a:pt x="38" y="14"/>
                    </a:lnTo>
                    <a:lnTo>
                      <a:pt x="33" y="4"/>
                    </a:lnTo>
                    <a:lnTo>
                      <a:pt x="33" y="4"/>
                    </a:lnTo>
                    <a:lnTo>
                      <a:pt x="33" y="0"/>
                    </a:lnTo>
                    <a:lnTo>
                      <a:pt x="29" y="0"/>
                    </a:lnTo>
                    <a:lnTo>
                      <a:pt x="29" y="0"/>
                    </a:lnTo>
                    <a:lnTo>
                      <a:pt x="29" y="0"/>
                    </a:lnTo>
                    <a:lnTo>
                      <a:pt x="29" y="0"/>
                    </a:lnTo>
                    <a:lnTo>
                      <a:pt x="29" y="0"/>
                    </a:lnTo>
                    <a:lnTo>
                      <a:pt x="24" y="0"/>
                    </a:lnTo>
                    <a:lnTo>
                      <a:pt x="24" y="0"/>
                    </a:lnTo>
                    <a:lnTo>
                      <a:pt x="24" y="0"/>
                    </a:lnTo>
                    <a:lnTo>
                      <a:pt x="24" y="0"/>
                    </a:lnTo>
                    <a:lnTo>
                      <a:pt x="19" y="0"/>
                    </a:lnTo>
                    <a:lnTo>
                      <a:pt x="19" y="0"/>
                    </a:lnTo>
                    <a:lnTo>
                      <a:pt x="14" y="0"/>
                    </a:lnTo>
                    <a:lnTo>
                      <a:pt x="9" y="0"/>
                    </a:lnTo>
                    <a:lnTo>
                      <a:pt x="5" y="0"/>
                    </a:lnTo>
                    <a:lnTo>
                      <a:pt x="0" y="0"/>
                    </a:lnTo>
                    <a:lnTo>
                      <a:pt x="0" y="0"/>
                    </a:lnTo>
                    <a:lnTo>
                      <a:pt x="0" y="0"/>
                    </a:lnTo>
                    <a:lnTo>
                      <a:pt x="0" y="4"/>
                    </a:lnTo>
                    <a:lnTo>
                      <a:pt x="5" y="14"/>
                    </a:lnTo>
                    <a:lnTo>
                      <a:pt x="9" y="24"/>
                    </a:lnTo>
                    <a:lnTo>
                      <a:pt x="14" y="38"/>
                    </a:lnTo>
                    <a:lnTo>
                      <a:pt x="19" y="48"/>
                    </a:lnTo>
                    <a:lnTo>
                      <a:pt x="29" y="62"/>
                    </a:lnTo>
                    <a:lnTo>
                      <a:pt x="33" y="72"/>
                    </a:lnTo>
                    <a:lnTo>
                      <a:pt x="38" y="76"/>
                    </a:lnTo>
                    <a:lnTo>
                      <a:pt x="38" y="81"/>
                    </a:lnTo>
                    <a:lnTo>
                      <a:pt x="43" y="81"/>
                    </a:lnTo>
                    <a:lnTo>
                      <a:pt x="43" y="86"/>
                    </a:lnTo>
                    <a:lnTo>
                      <a:pt x="48" y="86"/>
                    </a:lnTo>
                    <a:lnTo>
                      <a:pt x="48" y="91"/>
                    </a:lnTo>
                    <a:lnTo>
                      <a:pt x="52" y="91"/>
                    </a:lnTo>
                    <a:lnTo>
                      <a:pt x="52" y="96"/>
                    </a:lnTo>
                    <a:close/>
                  </a:path>
                </a:pathLst>
              </a:custGeom>
              <a:solidFill>
                <a:srgbClr val="AABEA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89" name="Freeform 465"/>
              <p:cNvSpPr>
                <a:spLocks/>
              </p:cNvSpPr>
              <p:nvPr/>
            </p:nvSpPr>
            <p:spPr bwMode="auto">
              <a:xfrm>
                <a:off x="1599" y="9801"/>
                <a:ext cx="303" cy="163"/>
              </a:xfrm>
              <a:custGeom>
                <a:avLst/>
                <a:gdLst/>
                <a:ahLst/>
                <a:cxnLst>
                  <a:cxn ang="0">
                    <a:pos x="0" y="144"/>
                  </a:cxn>
                  <a:cxn ang="0">
                    <a:pos x="0" y="139"/>
                  </a:cxn>
                  <a:cxn ang="0">
                    <a:pos x="0" y="134"/>
                  </a:cxn>
                  <a:cxn ang="0">
                    <a:pos x="0" y="134"/>
                  </a:cxn>
                  <a:cxn ang="0">
                    <a:pos x="0" y="129"/>
                  </a:cxn>
                  <a:cxn ang="0">
                    <a:pos x="5" y="129"/>
                  </a:cxn>
                  <a:cxn ang="0">
                    <a:pos x="15" y="125"/>
                  </a:cxn>
                  <a:cxn ang="0">
                    <a:pos x="15" y="120"/>
                  </a:cxn>
                  <a:cxn ang="0">
                    <a:pos x="20" y="120"/>
                  </a:cxn>
                  <a:cxn ang="0">
                    <a:pos x="20" y="115"/>
                  </a:cxn>
                  <a:cxn ang="0">
                    <a:pos x="20" y="101"/>
                  </a:cxn>
                  <a:cxn ang="0">
                    <a:pos x="15" y="96"/>
                  </a:cxn>
                  <a:cxn ang="0">
                    <a:pos x="15" y="91"/>
                  </a:cxn>
                  <a:cxn ang="0">
                    <a:pos x="10" y="91"/>
                  </a:cxn>
                  <a:cxn ang="0">
                    <a:pos x="10" y="86"/>
                  </a:cxn>
                  <a:cxn ang="0">
                    <a:pos x="0" y="86"/>
                  </a:cxn>
                  <a:cxn ang="0">
                    <a:pos x="0" y="81"/>
                  </a:cxn>
                  <a:cxn ang="0">
                    <a:pos x="0" y="81"/>
                  </a:cxn>
                  <a:cxn ang="0">
                    <a:pos x="0" y="81"/>
                  </a:cxn>
                  <a:cxn ang="0">
                    <a:pos x="0" y="77"/>
                  </a:cxn>
                  <a:cxn ang="0">
                    <a:pos x="5" y="72"/>
                  </a:cxn>
                  <a:cxn ang="0">
                    <a:pos x="10" y="72"/>
                  </a:cxn>
                  <a:cxn ang="0">
                    <a:pos x="15" y="67"/>
                  </a:cxn>
                  <a:cxn ang="0">
                    <a:pos x="24" y="62"/>
                  </a:cxn>
                  <a:cxn ang="0">
                    <a:pos x="39" y="57"/>
                  </a:cxn>
                  <a:cxn ang="0">
                    <a:pos x="53" y="53"/>
                  </a:cxn>
                  <a:cxn ang="0">
                    <a:pos x="53" y="48"/>
                  </a:cxn>
                  <a:cxn ang="0">
                    <a:pos x="58" y="43"/>
                  </a:cxn>
                  <a:cxn ang="0">
                    <a:pos x="63" y="43"/>
                  </a:cxn>
                  <a:cxn ang="0">
                    <a:pos x="67" y="33"/>
                  </a:cxn>
                  <a:cxn ang="0">
                    <a:pos x="67" y="24"/>
                  </a:cxn>
                  <a:cxn ang="0">
                    <a:pos x="63" y="19"/>
                  </a:cxn>
                  <a:cxn ang="0">
                    <a:pos x="63" y="19"/>
                  </a:cxn>
                  <a:cxn ang="0">
                    <a:pos x="58" y="14"/>
                  </a:cxn>
                  <a:cxn ang="0">
                    <a:pos x="63" y="5"/>
                  </a:cxn>
                  <a:cxn ang="0">
                    <a:pos x="82" y="0"/>
                  </a:cxn>
                  <a:cxn ang="0">
                    <a:pos x="106" y="0"/>
                  </a:cxn>
                  <a:cxn ang="0">
                    <a:pos x="130" y="0"/>
                  </a:cxn>
                  <a:cxn ang="0">
                    <a:pos x="139" y="5"/>
                  </a:cxn>
                  <a:cxn ang="0">
                    <a:pos x="144" y="14"/>
                  </a:cxn>
                  <a:cxn ang="0">
                    <a:pos x="144" y="19"/>
                  </a:cxn>
                  <a:cxn ang="0">
                    <a:pos x="154" y="19"/>
                  </a:cxn>
                  <a:cxn ang="0">
                    <a:pos x="168" y="19"/>
                  </a:cxn>
                  <a:cxn ang="0">
                    <a:pos x="178" y="19"/>
                  </a:cxn>
                  <a:cxn ang="0">
                    <a:pos x="187" y="19"/>
                  </a:cxn>
                  <a:cxn ang="0">
                    <a:pos x="202" y="14"/>
                  </a:cxn>
                  <a:cxn ang="0">
                    <a:pos x="221" y="5"/>
                  </a:cxn>
                  <a:cxn ang="0">
                    <a:pos x="245" y="9"/>
                  </a:cxn>
                  <a:cxn ang="0">
                    <a:pos x="264" y="14"/>
                  </a:cxn>
                  <a:cxn ang="0">
                    <a:pos x="279" y="19"/>
                  </a:cxn>
                  <a:cxn ang="0">
                    <a:pos x="293" y="24"/>
                  </a:cxn>
                  <a:cxn ang="0">
                    <a:pos x="303" y="43"/>
                  </a:cxn>
                  <a:cxn ang="0">
                    <a:pos x="303" y="62"/>
                  </a:cxn>
                  <a:cxn ang="0">
                    <a:pos x="274" y="101"/>
                  </a:cxn>
                  <a:cxn ang="0">
                    <a:pos x="231" y="125"/>
                  </a:cxn>
                  <a:cxn ang="0">
                    <a:pos x="178" y="149"/>
                  </a:cxn>
                  <a:cxn ang="0">
                    <a:pos x="125" y="163"/>
                  </a:cxn>
                  <a:cxn ang="0">
                    <a:pos x="77" y="158"/>
                  </a:cxn>
                  <a:cxn ang="0">
                    <a:pos x="34" y="153"/>
                  </a:cxn>
                  <a:cxn ang="0">
                    <a:pos x="10" y="149"/>
                  </a:cxn>
                  <a:cxn ang="0">
                    <a:pos x="0" y="149"/>
                  </a:cxn>
                </a:cxnLst>
                <a:rect l="0" t="0" r="r" b="b"/>
                <a:pathLst>
                  <a:path w="303" h="163">
                    <a:moveTo>
                      <a:pt x="0" y="149"/>
                    </a:moveTo>
                    <a:lnTo>
                      <a:pt x="0" y="149"/>
                    </a:lnTo>
                    <a:lnTo>
                      <a:pt x="0" y="144"/>
                    </a:lnTo>
                    <a:lnTo>
                      <a:pt x="0" y="144"/>
                    </a:lnTo>
                    <a:lnTo>
                      <a:pt x="0" y="144"/>
                    </a:lnTo>
                    <a:lnTo>
                      <a:pt x="0" y="144"/>
                    </a:lnTo>
                    <a:lnTo>
                      <a:pt x="0" y="139"/>
                    </a:lnTo>
                    <a:lnTo>
                      <a:pt x="0" y="139"/>
                    </a:lnTo>
                    <a:lnTo>
                      <a:pt x="0" y="139"/>
                    </a:lnTo>
                    <a:lnTo>
                      <a:pt x="0" y="139"/>
                    </a:lnTo>
                    <a:lnTo>
                      <a:pt x="0" y="139"/>
                    </a:lnTo>
                    <a:lnTo>
                      <a:pt x="0" y="139"/>
                    </a:lnTo>
                    <a:lnTo>
                      <a:pt x="0" y="139"/>
                    </a:lnTo>
                    <a:lnTo>
                      <a:pt x="0" y="139"/>
                    </a:lnTo>
                    <a:lnTo>
                      <a:pt x="0" y="134"/>
                    </a:lnTo>
                    <a:lnTo>
                      <a:pt x="0" y="134"/>
                    </a:lnTo>
                    <a:lnTo>
                      <a:pt x="0" y="134"/>
                    </a:lnTo>
                    <a:lnTo>
                      <a:pt x="0" y="134"/>
                    </a:lnTo>
                    <a:lnTo>
                      <a:pt x="0" y="134"/>
                    </a:lnTo>
                    <a:lnTo>
                      <a:pt x="0" y="134"/>
                    </a:lnTo>
                    <a:lnTo>
                      <a:pt x="0" y="134"/>
                    </a:lnTo>
                    <a:lnTo>
                      <a:pt x="0" y="134"/>
                    </a:lnTo>
                    <a:lnTo>
                      <a:pt x="0" y="134"/>
                    </a:lnTo>
                    <a:lnTo>
                      <a:pt x="0" y="129"/>
                    </a:lnTo>
                    <a:lnTo>
                      <a:pt x="0" y="129"/>
                    </a:lnTo>
                    <a:lnTo>
                      <a:pt x="5" y="129"/>
                    </a:lnTo>
                    <a:lnTo>
                      <a:pt x="5" y="129"/>
                    </a:lnTo>
                    <a:lnTo>
                      <a:pt x="5" y="129"/>
                    </a:lnTo>
                    <a:lnTo>
                      <a:pt x="5" y="129"/>
                    </a:lnTo>
                    <a:lnTo>
                      <a:pt x="5" y="129"/>
                    </a:lnTo>
                    <a:lnTo>
                      <a:pt x="10" y="125"/>
                    </a:lnTo>
                    <a:lnTo>
                      <a:pt x="10" y="125"/>
                    </a:lnTo>
                    <a:lnTo>
                      <a:pt x="10" y="125"/>
                    </a:lnTo>
                    <a:lnTo>
                      <a:pt x="10" y="125"/>
                    </a:lnTo>
                    <a:lnTo>
                      <a:pt x="15" y="125"/>
                    </a:lnTo>
                    <a:lnTo>
                      <a:pt x="15" y="125"/>
                    </a:lnTo>
                    <a:lnTo>
                      <a:pt x="15" y="125"/>
                    </a:lnTo>
                    <a:lnTo>
                      <a:pt x="15" y="125"/>
                    </a:lnTo>
                    <a:lnTo>
                      <a:pt x="15" y="125"/>
                    </a:lnTo>
                    <a:lnTo>
                      <a:pt x="15" y="120"/>
                    </a:lnTo>
                    <a:lnTo>
                      <a:pt x="15" y="120"/>
                    </a:lnTo>
                    <a:lnTo>
                      <a:pt x="15" y="120"/>
                    </a:lnTo>
                    <a:lnTo>
                      <a:pt x="20" y="120"/>
                    </a:lnTo>
                    <a:lnTo>
                      <a:pt x="20" y="120"/>
                    </a:lnTo>
                    <a:lnTo>
                      <a:pt x="20" y="120"/>
                    </a:lnTo>
                    <a:lnTo>
                      <a:pt x="20" y="120"/>
                    </a:lnTo>
                    <a:lnTo>
                      <a:pt x="20" y="120"/>
                    </a:lnTo>
                    <a:lnTo>
                      <a:pt x="20" y="120"/>
                    </a:lnTo>
                    <a:lnTo>
                      <a:pt x="20" y="120"/>
                    </a:lnTo>
                    <a:lnTo>
                      <a:pt x="20" y="115"/>
                    </a:lnTo>
                    <a:lnTo>
                      <a:pt x="20" y="115"/>
                    </a:lnTo>
                    <a:lnTo>
                      <a:pt x="24" y="110"/>
                    </a:lnTo>
                    <a:lnTo>
                      <a:pt x="20" y="105"/>
                    </a:lnTo>
                    <a:lnTo>
                      <a:pt x="20" y="105"/>
                    </a:lnTo>
                    <a:lnTo>
                      <a:pt x="20" y="101"/>
                    </a:lnTo>
                    <a:lnTo>
                      <a:pt x="20" y="101"/>
                    </a:lnTo>
                    <a:lnTo>
                      <a:pt x="15" y="101"/>
                    </a:lnTo>
                    <a:lnTo>
                      <a:pt x="15" y="96"/>
                    </a:lnTo>
                    <a:lnTo>
                      <a:pt x="15" y="96"/>
                    </a:lnTo>
                    <a:lnTo>
                      <a:pt x="15" y="96"/>
                    </a:lnTo>
                    <a:lnTo>
                      <a:pt x="15" y="96"/>
                    </a:lnTo>
                    <a:lnTo>
                      <a:pt x="15" y="96"/>
                    </a:lnTo>
                    <a:lnTo>
                      <a:pt x="15" y="91"/>
                    </a:lnTo>
                    <a:lnTo>
                      <a:pt x="15" y="91"/>
                    </a:lnTo>
                    <a:lnTo>
                      <a:pt x="15" y="91"/>
                    </a:lnTo>
                    <a:lnTo>
                      <a:pt x="15" y="91"/>
                    </a:lnTo>
                    <a:lnTo>
                      <a:pt x="10" y="91"/>
                    </a:lnTo>
                    <a:lnTo>
                      <a:pt x="10" y="91"/>
                    </a:lnTo>
                    <a:lnTo>
                      <a:pt x="10" y="91"/>
                    </a:lnTo>
                    <a:lnTo>
                      <a:pt x="10" y="91"/>
                    </a:lnTo>
                    <a:lnTo>
                      <a:pt x="10" y="91"/>
                    </a:lnTo>
                    <a:lnTo>
                      <a:pt x="10" y="91"/>
                    </a:lnTo>
                    <a:lnTo>
                      <a:pt x="10" y="91"/>
                    </a:lnTo>
                    <a:lnTo>
                      <a:pt x="10" y="86"/>
                    </a:lnTo>
                    <a:lnTo>
                      <a:pt x="10" y="86"/>
                    </a:lnTo>
                    <a:lnTo>
                      <a:pt x="10" y="86"/>
                    </a:lnTo>
                    <a:lnTo>
                      <a:pt x="5" y="86"/>
                    </a:lnTo>
                    <a:lnTo>
                      <a:pt x="5" y="86"/>
                    </a:lnTo>
                    <a:lnTo>
                      <a:pt x="5" y="86"/>
                    </a:lnTo>
                    <a:lnTo>
                      <a:pt x="0" y="86"/>
                    </a:lnTo>
                    <a:lnTo>
                      <a:pt x="0" y="86"/>
                    </a:lnTo>
                    <a:lnTo>
                      <a:pt x="0" y="86"/>
                    </a:lnTo>
                    <a:lnTo>
                      <a:pt x="0" y="86"/>
                    </a:lnTo>
                    <a:lnTo>
                      <a:pt x="0" y="81"/>
                    </a:lnTo>
                    <a:lnTo>
                      <a:pt x="0" y="81"/>
                    </a:lnTo>
                    <a:lnTo>
                      <a:pt x="0" y="81"/>
                    </a:lnTo>
                    <a:lnTo>
                      <a:pt x="0" y="81"/>
                    </a:lnTo>
                    <a:lnTo>
                      <a:pt x="0" y="81"/>
                    </a:lnTo>
                    <a:lnTo>
                      <a:pt x="0" y="81"/>
                    </a:lnTo>
                    <a:lnTo>
                      <a:pt x="0" y="81"/>
                    </a:lnTo>
                    <a:lnTo>
                      <a:pt x="0" y="81"/>
                    </a:lnTo>
                    <a:lnTo>
                      <a:pt x="0" y="81"/>
                    </a:lnTo>
                    <a:lnTo>
                      <a:pt x="0" y="81"/>
                    </a:lnTo>
                    <a:lnTo>
                      <a:pt x="0" y="81"/>
                    </a:lnTo>
                    <a:lnTo>
                      <a:pt x="0" y="81"/>
                    </a:lnTo>
                    <a:lnTo>
                      <a:pt x="0" y="81"/>
                    </a:lnTo>
                    <a:lnTo>
                      <a:pt x="0" y="77"/>
                    </a:lnTo>
                    <a:lnTo>
                      <a:pt x="0" y="77"/>
                    </a:lnTo>
                    <a:lnTo>
                      <a:pt x="0" y="77"/>
                    </a:lnTo>
                    <a:lnTo>
                      <a:pt x="0" y="77"/>
                    </a:lnTo>
                    <a:lnTo>
                      <a:pt x="0" y="77"/>
                    </a:lnTo>
                    <a:lnTo>
                      <a:pt x="0" y="77"/>
                    </a:lnTo>
                    <a:lnTo>
                      <a:pt x="0" y="72"/>
                    </a:lnTo>
                    <a:lnTo>
                      <a:pt x="0" y="72"/>
                    </a:lnTo>
                    <a:lnTo>
                      <a:pt x="5" y="72"/>
                    </a:lnTo>
                    <a:lnTo>
                      <a:pt x="5" y="72"/>
                    </a:lnTo>
                    <a:lnTo>
                      <a:pt x="5" y="72"/>
                    </a:lnTo>
                    <a:lnTo>
                      <a:pt x="5" y="72"/>
                    </a:lnTo>
                    <a:lnTo>
                      <a:pt x="10" y="72"/>
                    </a:lnTo>
                    <a:lnTo>
                      <a:pt x="10" y="72"/>
                    </a:lnTo>
                    <a:lnTo>
                      <a:pt x="10" y="72"/>
                    </a:lnTo>
                    <a:lnTo>
                      <a:pt x="10" y="72"/>
                    </a:lnTo>
                    <a:lnTo>
                      <a:pt x="10" y="72"/>
                    </a:lnTo>
                    <a:lnTo>
                      <a:pt x="15" y="67"/>
                    </a:lnTo>
                    <a:lnTo>
                      <a:pt x="15" y="67"/>
                    </a:lnTo>
                    <a:lnTo>
                      <a:pt x="20" y="67"/>
                    </a:lnTo>
                    <a:lnTo>
                      <a:pt x="20" y="62"/>
                    </a:lnTo>
                    <a:lnTo>
                      <a:pt x="20" y="62"/>
                    </a:lnTo>
                    <a:lnTo>
                      <a:pt x="24" y="62"/>
                    </a:lnTo>
                    <a:lnTo>
                      <a:pt x="24" y="62"/>
                    </a:lnTo>
                    <a:lnTo>
                      <a:pt x="29" y="62"/>
                    </a:lnTo>
                    <a:lnTo>
                      <a:pt x="29" y="57"/>
                    </a:lnTo>
                    <a:lnTo>
                      <a:pt x="34" y="57"/>
                    </a:lnTo>
                    <a:lnTo>
                      <a:pt x="39" y="57"/>
                    </a:lnTo>
                    <a:lnTo>
                      <a:pt x="39" y="57"/>
                    </a:lnTo>
                    <a:lnTo>
                      <a:pt x="44" y="57"/>
                    </a:lnTo>
                    <a:lnTo>
                      <a:pt x="44" y="57"/>
                    </a:lnTo>
                    <a:lnTo>
                      <a:pt x="48" y="57"/>
                    </a:lnTo>
                    <a:lnTo>
                      <a:pt x="48" y="53"/>
                    </a:lnTo>
                    <a:lnTo>
                      <a:pt x="53" y="53"/>
                    </a:lnTo>
                    <a:lnTo>
                      <a:pt x="53" y="53"/>
                    </a:lnTo>
                    <a:lnTo>
                      <a:pt x="53" y="53"/>
                    </a:lnTo>
                    <a:lnTo>
                      <a:pt x="53" y="48"/>
                    </a:lnTo>
                    <a:lnTo>
                      <a:pt x="53" y="48"/>
                    </a:lnTo>
                    <a:lnTo>
                      <a:pt x="53" y="48"/>
                    </a:lnTo>
                    <a:lnTo>
                      <a:pt x="53" y="48"/>
                    </a:lnTo>
                    <a:lnTo>
                      <a:pt x="53" y="43"/>
                    </a:lnTo>
                    <a:lnTo>
                      <a:pt x="53" y="43"/>
                    </a:lnTo>
                    <a:lnTo>
                      <a:pt x="53" y="43"/>
                    </a:lnTo>
                    <a:lnTo>
                      <a:pt x="58" y="43"/>
                    </a:lnTo>
                    <a:lnTo>
                      <a:pt x="58" y="43"/>
                    </a:lnTo>
                    <a:lnTo>
                      <a:pt x="58" y="43"/>
                    </a:lnTo>
                    <a:lnTo>
                      <a:pt x="58" y="43"/>
                    </a:lnTo>
                    <a:lnTo>
                      <a:pt x="58" y="43"/>
                    </a:lnTo>
                    <a:lnTo>
                      <a:pt x="63" y="43"/>
                    </a:lnTo>
                    <a:lnTo>
                      <a:pt x="63" y="38"/>
                    </a:lnTo>
                    <a:lnTo>
                      <a:pt x="63" y="38"/>
                    </a:lnTo>
                    <a:lnTo>
                      <a:pt x="63" y="38"/>
                    </a:lnTo>
                    <a:lnTo>
                      <a:pt x="67" y="33"/>
                    </a:lnTo>
                    <a:lnTo>
                      <a:pt x="67" y="33"/>
                    </a:lnTo>
                    <a:lnTo>
                      <a:pt x="67" y="33"/>
                    </a:lnTo>
                    <a:lnTo>
                      <a:pt x="67" y="33"/>
                    </a:lnTo>
                    <a:lnTo>
                      <a:pt x="67" y="29"/>
                    </a:lnTo>
                    <a:lnTo>
                      <a:pt x="67" y="29"/>
                    </a:lnTo>
                    <a:lnTo>
                      <a:pt x="67" y="24"/>
                    </a:lnTo>
                    <a:lnTo>
                      <a:pt x="67" y="24"/>
                    </a:lnTo>
                    <a:lnTo>
                      <a:pt x="67" y="24"/>
                    </a:lnTo>
                    <a:lnTo>
                      <a:pt x="67" y="24"/>
                    </a:lnTo>
                    <a:lnTo>
                      <a:pt x="67" y="24"/>
                    </a:lnTo>
                    <a:lnTo>
                      <a:pt x="63" y="19"/>
                    </a:lnTo>
                    <a:lnTo>
                      <a:pt x="63" y="19"/>
                    </a:lnTo>
                    <a:lnTo>
                      <a:pt x="63" y="19"/>
                    </a:lnTo>
                    <a:lnTo>
                      <a:pt x="63" y="19"/>
                    </a:lnTo>
                    <a:lnTo>
                      <a:pt x="63" y="19"/>
                    </a:lnTo>
                    <a:lnTo>
                      <a:pt x="63" y="19"/>
                    </a:lnTo>
                    <a:lnTo>
                      <a:pt x="58" y="19"/>
                    </a:lnTo>
                    <a:lnTo>
                      <a:pt x="58" y="19"/>
                    </a:lnTo>
                    <a:lnTo>
                      <a:pt x="58" y="19"/>
                    </a:lnTo>
                    <a:lnTo>
                      <a:pt x="58" y="19"/>
                    </a:lnTo>
                    <a:lnTo>
                      <a:pt x="58" y="14"/>
                    </a:lnTo>
                    <a:lnTo>
                      <a:pt x="58" y="14"/>
                    </a:lnTo>
                    <a:lnTo>
                      <a:pt x="63" y="9"/>
                    </a:lnTo>
                    <a:lnTo>
                      <a:pt x="63" y="9"/>
                    </a:lnTo>
                    <a:lnTo>
                      <a:pt x="63" y="5"/>
                    </a:lnTo>
                    <a:lnTo>
                      <a:pt x="63" y="5"/>
                    </a:lnTo>
                    <a:lnTo>
                      <a:pt x="67" y="5"/>
                    </a:lnTo>
                    <a:lnTo>
                      <a:pt x="67" y="0"/>
                    </a:lnTo>
                    <a:lnTo>
                      <a:pt x="72" y="0"/>
                    </a:lnTo>
                    <a:lnTo>
                      <a:pt x="77" y="0"/>
                    </a:lnTo>
                    <a:lnTo>
                      <a:pt x="82" y="0"/>
                    </a:lnTo>
                    <a:lnTo>
                      <a:pt x="87" y="0"/>
                    </a:lnTo>
                    <a:lnTo>
                      <a:pt x="91" y="0"/>
                    </a:lnTo>
                    <a:lnTo>
                      <a:pt x="96" y="0"/>
                    </a:lnTo>
                    <a:lnTo>
                      <a:pt x="101" y="0"/>
                    </a:lnTo>
                    <a:lnTo>
                      <a:pt x="106" y="0"/>
                    </a:lnTo>
                    <a:lnTo>
                      <a:pt x="111" y="0"/>
                    </a:lnTo>
                    <a:lnTo>
                      <a:pt x="115" y="0"/>
                    </a:lnTo>
                    <a:lnTo>
                      <a:pt x="120" y="0"/>
                    </a:lnTo>
                    <a:lnTo>
                      <a:pt x="125" y="0"/>
                    </a:lnTo>
                    <a:lnTo>
                      <a:pt x="130" y="0"/>
                    </a:lnTo>
                    <a:lnTo>
                      <a:pt x="130" y="0"/>
                    </a:lnTo>
                    <a:lnTo>
                      <a:pt x="135" y="0"/>
                    </a:lnTo>
                    <a:lnTo>
                      <a:pt x="139" y="0"/>
                    </a:lnTo>
                    <a:lnTo>
                      <a:pt x="139" y="5"/>
                    </a:lnTo>
                    <a:lnTo>
                      <a:pt x="139" y="5"/>
                    </a:lnTo>
                    <a:lnTo>
                      <a:pt x="139" y="5"/>
                    </a:lnTo>
                    <a:lnTo>
                      <a:pt x="139" y="9"/>
                    </a:lnTo>
                    <a:lnTo>
                      <a:pt x="144" y="9"/>
                    </a:lnTo>
                    <a:lnTo>
                      <a:pt x="144" y="9"/>
                    </a:lnTo>
                    <a:lnTo>
                      <a:pt x="144" y="14"/>
                    </a:lnTo>
                    <a:lnTo>
                      <a:pt x="144" y="14"/>
                    </a:lnTo>
                    <a:lnTo>
                      <a:pt x="144" y="14"/>
                    </a:lnTo>
                    <a:lnTo>
                      <a:pt x="144" y="14"/>
                    </a:lnTo>
                    <a:lnTo>
                      <a:pt x="144" y="19"/>
                    </a:lnTo>
                    <a:lnTo>
                      <a:pt x="144" y="19"/>
                    </a:lnTo>
                    <a:lnTo>
                      <a:pt x="149" y="19"/>
                    </a:lnTo>
                    <a:lnTo>
                      <a:pt x="149" y="19"/>
                    </a:lnTo>
                    <a:lnTo>
                      <a:pt x="149" y="19"/>
                    </a:lnTo>
                    <a:lnTo>
                      <a:pt x="149" y="19"/>
                    </a:lnTo>
                    <a:lnTo>
                      <a:pt x="154" y="19"/>
                    </a:lnTo>
                    <a:lnTo>
                      <a:pt x="159" y="19"/>
                    </a:lnTo>
                    <a:lnTo>
                      <a:pt x="159" y="19"/>
                    </a:lnTo>
                    <a:lnTo>
                      <a:pt x="163" y="19"/>
                    </a:lnTo>
                    <a:lnTo>
                      <a:pt x="163" y="19"/>
                    </a:lnTo>
                    <a:lnTo>
                      <a:pt x="168" y="19"/>
                    </a:lnTo>
                    <a:lnTo>
                      <a:pt x="173" y="19"/>
                    </a:lnTo>
                    <a:lnTo>
                      <a:pt x="173" y="19"/>
                    </a:lnTo>
                    <a:lnTo>
                      <a:pt x="178" y="19"/>
                    </a:lnTo>
                    <a:lnTo>
                      <a:pt x="178" y="19"/>
                    </a:lnTo>
                    <a:lnTo>
                      <a:pt x="178" y="19"/>
                    </a:lnTo>
                    <a:lnTo>
                      <a:pt x="178" y="19"/>
                    </a:lnTo>
                    <a:lnTo>
                      <a:pt x="183" y="19"/>
                    </a:lnTo>
                    <a:lnTo>
                      <a:pt x="183" y="19"/>
                    </a:lnTo>
                    <a:lnTo>
                      <a:pt x="183" y="19"/>
                    </a:lnTo>
                    <a:lnTo>
                      <a:pt x="187" y="19"/>
                    </a:lnTo>
                    <a:lnTo>
                      <a:pt x="192" y="19"/>
                    </a:lnTo>
                    <a:lnTo>
                      <a:pt x="192" y="19"/>
                    </a:lnTo>
                    <a:lnTo>
                      <a:pt x="197" y="19"/>
                    </a:lnTo>
                    <a:lnTo>
                      <a:pt x="202" y="14"/>
                    </a:lnTo>
                    <a:lnTo>
                      <a:pt x="202" y="14"/>
                    </a:lnTo>
                    <a:lnTo>
                      <a:pt x="207" y="9"/>
                    </a:lnTo>
                    <a:lnTo>
                      <a:pt x="207" y="9"/>
                    </a:lnTo>
                    <a:lnTo>
                      <a:pt x="207" y="5"/>
                    </a:lnTo>
                    <a:lnTo>
                      <a:pt x="211" y="5"/>
                    </a:lnTo>
                    <a:lnTo>
                      <a:pt x="221" y="5"/>
                    </a:lnTo>
                    <a:lnTo>
                      <a:pt x="226" y="5"/>
                    </a:lnTo>
                    <a:lnTo>
                      <a:pt x="231" y="5"/>
                    </a:lnTo>
                    <a:lnTo>
                      <a:pt x="235" y="5"/>
                    </a:lnTo>
                    <a:lnTo>
                      <a:pt x="240" y="5"/>
                    </a:lnTo>
                    <a:lnTo>
                      <a:pt x="245" y="9"/>
                    </a:lnTo>
                    <a:lnTo>
                      <a:pt x="255" y="9"/>
                    </a:lnTo>
                    <a:lnTo>
                      <a:pt x="255" y="9"/>
                    </a:lnTo>
                    <a:lnTo>
                      <a:pt x="259" y="9"/>
                    </a:lnTo>
                    <a:lnTo>
                      <a:pt x="259" y="9"/>
                    </a:lnTo>
                    <a:lnTo>
                      <a:pt x="264" y="14"/>
                    </a:lnTo>
                    <a:lnTo>
                      <a:pt x="269" y="14"/>
                    </a:lnTo>
                    <a:lnTo>
                      <a:pt x="269" y="14"/>
                    </a:lnTo>
                    <a:lnTo>
                      <a:pt x="274" y="14"/>
                    </a:lnTo>
                    <a:lnTo>
                      <a:pt x="274" y="14"/>
                    </a:lnTo>
                    <a:lnTo>
                      <a:pt x="279" y="19"/>
                    </a:lnTo>
                    <a:lnTo>
                      <a:pt x="283" y="19"/>
                    </a:lnTo>
                    <a:lnTo>
                      <a:pt x="283" y="19"/>
                    </a:lnTo>
                    <a:lnTo>
                      <a:pt x="288" y="19"/>
                    </a:lnTo>
                    <a:lnTo>
                      <a:pt x="288" y="24"/>
                    </a:lnTo>
                    <a:lnTo>
                      <a:pt x="293" y="24"/>
                    </a:lnTo>
                    <a:lnTo>
                      <a:pt x="293" y="29"/>
                    </a:lnTo>
                    <a:lnTo>
                      <a:pt x="298" y="29"/>
                    </a:lnTo>
                    <a:lnTo>
                      <a:pt x="298" y="33"/>
                    </a:lnTo>
                    <a:lnTo>
                      <a:pt x="298" y="38"/>
                    </a:lnTo>
                    <a:lnTo>
                      <a:pt x="303" y="43"/>
                    </a:lnTo>
                    <a:lnTo>
                      <a:pt x="303" y="48"/>
                    </a:lnTo>
                    <a:lnTo>
                      <a:pt x="303" y="53"/>
                    </a:lnTo>
                    <a:lnTo>
                      <a:pt x="303" y="57"/>
                    </a:lnTo>
                    <a:lnTo>
                      <a:pt x="303" y="62"/>
                    </a:lnTo>
                    <a:lnTo>
                      <a:pt x="303" y="62"/>
                    </a:lnTo>
                    <a:lnTo>
                      <a:pt x="298" y="72"/>
                    </a:lnTo>
                    <a:lnTo>
                      <a:pt x="293" y="81"/>
                    </a:lnTo>
                    <a:lnTo>
                      <a:pt x="283" y="86"/>
                    </a:lnTo>
                    <a:lnTo>
                      <a:pt x="279" y="96"/>
                    </a:lnTo>
                    <a:lnTo>
                      <a:pt x="274" y="101"/>
                    </a:lnTo>
                    <a:lnTo>
                      <a:pt x="264" y="105"/>
                    </a:lnTo>
                    <a:lnTo>
                      <a:pt x="259" y="110"/>
                    </a:lnTo>
                    <a:lnTo>
                      <a:pt x="250" y="115"/>
                    </a:lnTo>
                    <a:lnTo>
                      <a:pt x="240" y="120"/>
                    </a:lnTo>
                    <a:lnTo>
                      <a:pt x="231" y="125"/>
                    </a:lnTo>
                    <a:lnTo>
                      <a:pt x="221" y="129"/>
                    </a:lnTo>
                    <a:lnTo>
                      <a:pt x="207" y="134"/>
                    </a:lnTo>
                    <a:lnTo>
                      <a:pt x="197" y="139"/>
                    </a:lnTo>
                    <a:lnTo>
                      <a:pt x="187" y="144"/>
                    </a:lnTo>
                    <a:lnTo>
                      <a:pt x="178" y="149"/>
                    </a:lnTo>
                    <a:lnTo>
                      <a:pt x="168" y="153"/>
                    </a:lnTo>
                    <a:lnTo>
                      <a:pt x="159" y="158"/>
                    </a:lnTo>
                    <a:lnTo>
                      <a:pt x="149" y="163"/>
                    </a:lnTo>
                    <a:lnTo>
                      <a:pt x="135" y="163"/>
                    </a:lnTo>
                    <a:lnTo>
                      <a:pt x="125" y="163"/>
                    </a:lnTo>
                    <a:lnTo>
                      <a:pt x="115" y="163"/>
                    </a:lnTo>
                    <a:lnTo>
                      <a:pt x="106" y="163"/>
                    </a:lnTo>
                    <a:lnTo>
                      <a:pt x="96" y="158"/>
                    </a:lnTo>
                    <a:lnTo>
                      <a:pt x="87" y="158"/>
                    </a:lnTo>
                    <a:lnTo>
                      <a:pt x="77" y="158"/>
                    </a:lnTo>
                    <a:lnTo>
                      <a:pt x="67" y="158"/>
                    </a:lnTo>
                    <a:lnTo>
                      <a:pt x="58" y="153"/>
                    </a:lnTo>
                    <a:lnTo>
                      <a:pt x="48" y="153"/>
                    </a:lnTo>
                    <a:lnTo>
                      <a:pt x="44" y="153"/>
                    </a:lnTo>
                    <a:lnTo>
                      <a:pt x="34" y="153"/>
                    </a:lnTo>
                    <a:lnTo>
                      <a:pt x="24" y="153"/>
                    </a:lnTo>
                    <a:lnTo>
                      <a:pt x="15" y="149"/>
                    </a:lnTo>
                    <a:lnTo>
                      <a:pt x="15" y="149"/>
                    </a:lnTo>
                    <a:lnTo>
                      <a:pt x="10" y="149"/>
                    </a:lnTo>
                    <a:lnTo>
                      <a:pt x="10" y="149"/>
                    </a:lnTo>
                    <a:lnTo>
                      <a:pt x="10" y="149"/>
                    </a:lnTo>
                    <a:lnTo>
                      <a:pt x="5" y="149"/>
                    </a:lnTo>
                    <a:lnTo>
                      <a:pt x="5" y="149"/>
                    </a:lnTo>
                    <a:lnTo>
                      <a:pt x="0" y="149"/>
                    </a:lnTo>
                    <a:lnTo>
                      <a:pt x="0" y="149"/>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90" name="Freeform 466"/>
              <p:cNvSpPr>
                <a:spLocks/>
              </p:cNvSpPr>
              <p:nvPr/>
            </p:nvSpPr>
            <p:spPr bwMode="auto">
              <a:xfrm>
                <a:off x="1599" y="9801"/>
                <a:ext cx="303" cy="163"/>
              </a:xfrm>
              <a:custGeom>
                <a:avLst/>
                <a:gdLst/>
                <a:ahLst/>
                <a:cxnLst>
                  <a:cxn ang="0">
                    <a:pos x="0" y="144"/>
                  </a:cxn>
                  <a:cxn ang="0">
                    <a:pos x="0" y="139"/>
                  </a:cxn>
                  <a:cxn ang="0">
                    <a:pos x="0" y="134"/>
                  </a:cxn>
                  <a:cxn ang="0">
                    <a:pos x="0" y="134"/>
                  </a:cxn>
                  <a:cxn ang="0">
                    <a:pos x="0" y="129"/>
                  </a:cxn>
                  <a:cxn ang="0">
                    <a:pos x="5" y="129"/>
                  </a:cxn>
                  <a:cxn ang="0">
                    <a:pos x="15" y="125"/>
                  </a:cxn>
                  <a:cxn ang="0">
                    <a:pos x="15" y="120"/>
                  </a:cxn>
                  <a:cxn ang="0">
                    <a:pos x="20" y="120"/>
                  </a:cxn>
                  <a:cxn ang="0">
                    <a:pos x="20" y="115"/>
                  </a:cxn>
                  <a:cxn ang="0">
                    <a:pos x="20" y="101"/>
                  </a:cxn>
                  <a:cxn ang="0">
                    <a:pos x="15" y="96"/>
                  </a:cxn>
                  <a:cxn ang="0">
                    <a:pos x="15" y="91"/>
                  </a:cxn>
                  <a:cxn ang="0">
                    <a:pos x="10" y="91"/>
                  </a:cxn>
                  <a:cxn ang="0">
                    <a:pos x="10" y="86"/>
                  </a:cxn>
                  <a:cxn ang="0">
                    <a:pos x="0" y="86"/>
                  </a:cxn>
                  <a:cxn ang="0">
                    <a:pos x="0" y="81"/>
                  </a:cxn>
                  <a:cxn ang="0">
                    <a:pos x="0" y="81"/>
                  </a:cxn>
                  <a:cxn ang="0">
                    <a:pos x="0" y="81"/>
                  </a:cxn>
                  <a:cxn ang="0">
                    <a:pos x="0" y="77"/>
                  </a:cxn>
                  <a:cxn ang="0">
                    <a:pos x="5" y="72"/>
                  </a:cxn>
                  <a:cxn ang="0">
                    <a:pos x="10" y="72"/>
                  </a:cxn>
                  <a:cxn ang="0">
                    <a:pos x="15" y="67"/>
                  </a:cxn>
                  <a:cxn ang="0">
                    <a:pos x="24" y="62"/>
                  </a:cxn>
                  <a:cxn ang="0">
                    <a:pos x="39" y="57"/>
                  </a:cxn>
                  <a:cxn ang="0">
                    <a:pos x="53" y="53"/>
                  </a:cxn>
                  <a:cxn ang="0">
                    <a:pos x="53" y="48"/>
                  </a:cxn>
                  <a:cxn ang="0">
                    <a:pos x="58" y="43"/>
                  </a:cxn>
                  <a:cxn ang="0">
                    <a:pos x="63" y="43"/>
                  </a:cxn>
                  <a:cxn ang="0">
                    <a:pos x="67" y="33"/>
                  </a:cxn>
                  <a:cxn ang="0">
                    <a:pos x="67" y="24"/>
                  </a:cxn>
                  <a:cxn ang="0">
                    <a:pos x="63" y="19"/>
                  </a:cxn>
                  <a:cxn ang="0">
                    <a:pos x="63" y="19"/>
                  </a:cxn>
                  <a:cxn ang="0">
                    <a:pos x="58" y="14"/>
                  </a:cxn>
                  <a:cxn ang="0">
                    <a:pos x="63" y="5"/>
                  </a:cxn>
                  <a:cxn ang="0">
                    <a:pos x="82" y="0"/>
                  </a:cxn>
                  <a:cxn ang="0">
                    <a:pos x="106" y="0"/>
                  </a:cxn>
                  <a:cxn ang="0">
                    <a:pos x="130" y="0"/>
                  </a:cxn>
                  <a:cxn ang="0">
                    <a:pos x="139" y="5"/>
                  </a:cxn>
                  <a:cxn ang="0">
                    <a:pos x="144" y="14"/>
                  </a:cxn>
                  <a:cxn ang="0">
                    <a:pos x="144" y="19"/>
                  </a:cxn>
                  <a:cxn ang="0">
                    <a:pos x="154" y="19"/>
                  </a:cxn>
                  <a:cxn ang="0">
                    <a:pos x="168" y="19"/>
                  </a:cxn>
                  <a:cxn ang="0">
                    <a:pos x="178" y="19"/>
                  </a:cxn>
                  <a:cxn ang="0">
                    <a:pos x="187" y="19"/>
                  </a:cxn>
                  <a:cxn ang="0">
                    <a:pos x="202" y="14"/>
                  </a:cxn>
                  <a:cxn ang="0">
                    <a:pos x="221" y="5"/>
                  </a:cxn>
                  <a:cxn ang="0">
                    <a:pos x="245" y="9"/>
                  </a:cxn>
                  <a:cxn ang="0">
                    <a:pos x="264" y="14"/>
                  </a:cxn>
                  <a:cxn ang="0">
                    <a:pos x="279" y="19"/>
                  </a:cxn>
                  <a:cxn ang="0">
                    <a:pos x="293" y="24"/>
                  </a:cxn>
                  <a:cxn ang="0">
                    <a:pos x="303" y="43"/>
                  </a:cxn>
                  <a:cxn ang="0">
                    <a:pos x="303" y="62"/>
                  </a:cxn>
                  <a:cxn ang="0">
                    <a:pos x="274" y="101"/>
                  </a:cxn>
                  <a:cxn ang="0">
                    <a:pos x="231" y="125"/>
                  </a:cxn>
                  <a:cxn ang="0">
                    <a:pos x="178" y="149"/>
                  </a:cxn>
                  <a:cxn ang="0">
                    <a:pos x="125" y="163"/>
                  </a:cxn>
                  <a:cxn ang="0">
                    <a:pos x="77" y="158"/>
                  </a:cxn>
                  <a:cxn ang="0">
                    <a:pos x="34" y="153"/>
                  </a:cxn>
                  <a:cxn ang="0">
                    <a:pos x="10" y="149"/>
                  </a:cxn>
                  <a:cxn ang="0">
                    <a:pos x="0" y="149"/>
                  </a:cxn>
                </a:cxnLst>
                <a:rect l="0" t="0" r="r" b="b"/>
                <a:pathLst>
                  <a:path w="303" h="163">
                    <a:moveTo>
                      <a:pt x="0" y="149"/>
                    </a:moveTo>
                    <a:lnTo>
                      <a:pt x="0" y="149"/>
                    </a:lnTo>
                    <a:lnTo>
                      <a:pt x="0" y="144"/>
                    </a:lnTo>
                    <a:lnTo>
                      <a:pt x="0" y="144"/>
                    </a:lnTo>
                    <a:lnTo>
                      <a:pt x="0" y="144"/>
                    </a:lnTo>
                    <a:lnTo>
                      <a:pt x="0" y="144"/>
                    </a:lnTo>
                    <a:lnTo>
                      <a:pt x="0" y="139"/>
                    </a:lnTo>
                    <a:lnTo>
                      <a:pt x="0" y="139"/>
                    </a:lnTo>
                    <a:lnTo>
                      <a:pt x="0" y="139"/>
                    </a:lnTo>
                    <a:lnTo>
                      <a:pt x="0" y="139"/>
                    </a:lnTo>
                    <a:lnTo>
                      <a:pt x="0" y="139"/>
                    </a:lnTo>
                    <a:lnTo>
                      <a:pt x="0" y="139"/>
                    </a:lnTo>
                    <a:lnTo>
                      <a:pt x="0" y="139"/>
                    </a:lnTo>
                    <a:lnTo>
                      <a:pt x="0" y="139"/>
                    </a:lnTo>
                    <a:lnTo>
                      <a:pt x="0" y="134"/>
                    </a:lnTo>
                    <a:lnTo>
                      <a:pt x="0" y="134"/>
                    </a:lnTo>
                    <a:lnTo>
                      <a:pt x="0" y="134"/>
                    </a:lnTo>
                    <a:lnTo>
                      <a:pt x="0" y="134"/>
                    </a:lnTo>
                    <a:lnTo>
                      <a:pt x="0" y="134"/>
                    </a:lnTo>
                    <a:lnTo>
                      <a:pt x="0" y="134"/>
                    </a:lnTo>
                    <a:lnTo>
                      <a:pt x="0" y="134"/>
                    </a:lnTo>
                    <a:lnTo>
                      <a:pt x="0" y="134"/>
                    </a:lnTo>
                    <a:lnTo>
                      <a:pt x="0" y="134"/>
                    </a:lnTo>
                    <a:lnTo>
                      <a:pt x="0" y="129"/>
                    </a:lnTo>
                    <a:lnTo>
                      <a:pt x="0" y="129"/>
                    </a:lnTo>
                    <a:lnTo>
                      <a:pt x="5" y="129"/>
                    </a:lnTo>
                    <a:lnTo>
                      <a:pt x="5" y="129"/>
                    </a:lnTo>
                    <a:lnTo>
                      <a:pt x="5" y="129"/>
                    </a:lnTo>
                    <a:lnTo>
                      <a:pt x="5" y="129"/>
                    </a:lnTo>
                    <a:lnTo>
                      <a:pt x="5" y="129"/>
                    </a:lnTo>
                    <a:lnTo>
                      <a:pt x="10" y="125"/>
                    </a:lnTo>
                    <a:lnTo>
                      <a:pt x="10" y="125"/>
                    </a:lnTo>
                    <a:lnTo>
                      <a:pt x="10" y="125"/>
                    </a:lnTo>
                    <a:lnTo>
                      <a:pt x="10" y="125"/>
                    </a:lnTo>
                    <a:lnTo>
                      <a:pt x="15" y="125"/>
                    </a:lnTo>
                    <a:lnTo>
                      <a:pt x="15" y="125"/>
                    </a:lnTo>
                    <a:lnTo>
                      <a:pt x="15" y="125"/>
                    </a:lnTo>
                    <a:lnTo>
                      <a:pt x="15" y="125"/>
                    </a:lnTo>
                    <a:lnTo>
                      <a:pt x="15" y="125"/>
                    </a:lnTo>
                    <a:lnTo>
                      <a:pt x="15" y="120"/>
                    </a:lnTo>
                    <a:lnTo>
                      <a:pt x="15" y="120"/>
                    </a:lnTo>
                    <a:lnTo>
                      <a:pt x="15" y="120"/>
                    </a:lnTo>
                    <a:lnTo>
                      <a:pt x="20" y="120"/>
                    </a:lnTo>
                    <a:lnTo>
                      <a:pt x="20" y="120"/>
                    </a:lnTo>
                    <a:lnTo>
                      <a:pt x="20" y="120"/>
                    </a:lnTo>
                    <a:lnTo>
                      <a:pt x="20" y="120"/>
                    </a:lnTo>
                    <a:lnTo>
                      <a:pt x="20" y="120"/>
                    </a:lnTo>
                    <a:lnTo>
                      <a:pt x="20" y="120"/>
                    </a:lnTo>
                    <a:lnTo>
                      <a:pt x="20" y="120"/>
                    </a:lnTo>
                    <a:lnTo>
                      <a:pt x="20" y="115"/>
                    </a:lnTo>
                    <a:lnTo>
                      <a:pt x="20" y="115"/>
                    </a:lnTo>
                    <a:lnTo>
                      <a:pt x="24" y="110"/>
                    </a:lnTo>
                    <a:lnTo>
                      <a:pt x="20" y="105"/>
                    </a:lnTo>
                    <a:lnTo>
                      <a:pt x="20" y="105"/>
                    </a:lnTo>
                    <a:lnTo>
                      <a:pt x="20" y="101"/>
                    </a:lnTo>
                    <a:lnTo>
                      <a:pt x="20" y="101"/>
                    </a:lnTo>
                    <a:lnTo>
                      <a:pt x="15" y="101"/>
                    </a:lnTo>
                    <a:lnTo>
                      <a:pt x="15" y="96"/>
                    </a:lnTo>
                    <a:lnTo>
                      <a:pt x="15" y="96"/>
                    </a:lnTo>
                    <a:lnTo>
                      <a:pt x="15" y="96"/>
                    </a:lnTo>
                    <a:lnTo>
                      <a:pt x="15" y="96"/>
                    </a:lnTo>
                    <a:lnTo>
                      <a:pt x="15" y="96"/>
                    </a:lnTo>
                    <a:lnTo>
                      <a:pt x="15" y="91"/>
                    </a:lnTo>
                    <a:lnTo>
                      <a:pt x="15" y="91"/>
                    </a:lnTo>
                    <a:lnTo>
                      <a:pt x="15" y="91"/>
                    </a:lnTo>
                    <a:lnTo>
                      <a:pt x="15" y="91"/>
                    </a:lnTo>
                    <a:lnTo>
                      <a:pt x="10" y="91"/>
                    </a:lnTo>
                    <a:lnTo>
                      <a:pt x="10" y="91"/>
                    </a:lnTo>
                    <a:lnTo>
                      <a:pt x="10" y="91"/>
                    </a:lnTo>
                    <a:lnTo>
                      <a:pt x="10" y="91"/>
                    </a:lnTo>
                    <a:lnTo>
                      <a:pt x="10" y="91"/>
                    </a:lnTo>
                    <a:lnTo>
                      <a:pt x="10" y="91"/>
                    </a:lnTo>
                    <a:lnTo>
                      <a:pt x="10" y="91"/>
                    </a:lnTo>
                    <a:lnTo>
                      <a:pt x="10" y="86"/>
                    </a:lnTo>
                    <a:lnTo>
                      <a:pt x="10" y="86"/>
                    </a:lnTo>
                    <a:lnTo>
                      <a:pt x="10" y="86"/>
                    </a:lnTo>
                    <a:lnTo>
                      <a:pt x="5" y="86"/>
                    </a:lnTo>
                    <a:lnTo>
                      <a:pt x="5" y="86"/>
                    </a:lnTo>
                    <a:lnTo>
                      <a:pt x="5" y="86"/>
                    </a:lnTo>
                    <a:lnTo>
                      <a:pt x="0" y="86"/>
                    </a:lnTo>
                    <a:lnTo>
                      <a:pt x="0" y="86"/>
                    </a:lnTo>
                    <a:lnTo>
                      <a:pt x="0" y="86"/>
                    </a:lnTo>
                    <a:lnTo>
                      <a:pt x="0" y="86"/>
                    </a:lnTo>
                    <a:lnTo>
                      <a:pt x="0" y="81"/>
                    </a:lnTo>
                    <a:lnTo>
                      <a:pt x="0" y="81"/>
                    </a:lnTo>
                    <a:lnTo>
                      <a:pt x="0" y="81"/>
                    </a:lnTo>
                    <a:lnTo>
                      <a:pt x="0" y="81"/>
                    </a:lnTo>
                    <a:lnTo>
                      <a:pt x="0" y="81"/>
                    </a:lnTo>
                    <a:lnTo>
                      <a:pt x="0" y="81"/>
                    </a:lnTo>
                    <a:lnTo>
                      <a:pt x="0" y="81"/>
                    </a:lnTo>
                    <a:lnTo>
                      <a:pt x="0" y="81"/>
                    </a:lnTo>
                    <a:lnTo>
                      <a:pt x="0" y="81"/>
                    </a:lnTo>
                    <a:lnTo>
                      <a:pt x="0" y="81"/>
                    </a:lnTo>
                    <a:lnTo>
                      <a:pt x="0" y="81"/>
                    </a:lnTo>
                    <a:lnTo>
                      <a:pt x="0" y="81"/>
                    </a:lnTo>
                    <a:lnTo>
                      <a:pt x="0" y="81"/>
                    </a:lnTo>
                    <a:lnTo>
                      <a:pt x="0" y="77"/>
                    </a:lnTo>
                    <a:lnTo>
                      <a:pt x="0" y="77"/>
                    </a:lnTo>
                    <a:lnTo>
                      <a:pt x="0" y="77"/>
                    </a:lnTo>
                    <a:lnTo>
                      <a:pt x="0" y="77"/>
                    </a:lnTo>
                    <a:lnTo>
                      <a:pt x="0" y="77"/>
                    </a:lnTo>
                    <a:lnTo>
                      <a:pt x="0" y="77"/>
                    </a:lnTo>
                    <a:lnTo>
                      <a:pt x="0" y="72"/>
                    </a:lnTo>
                    <a:lnTo>
                      <a:pt x="0" y="72"/>
                    </a:lnTo>
                    <a:lnTo>
                      <a:pt x="5" y="72"/>
                    </a:lnTo>
                    <a:lnTo>
                      <a:pt x="5" y="72"/>
                    </a:lnTo>
                    <a:lnTo>
                      <a:pt x="5" y="72"/>
                    </a:lnTo>
                    <a:lnTo>
                      <a:pt x="5" y="72"/>
                    </a:lnTo>
                    <a:lnTo>
                      <a:pt x="10" y="72"/>
                    </a:lnTo>
                    <a:lnTo>
                      <a:pt x="10" y="72"/>
                    </a:lnTo>
                    <a:lnTo>
                      <a:pt x="10" y="72"/>
                    </a:lnTo>
                    <a:lnTo>
                      <a:pt x="10" y="72"/>
                    </a:lnTo>
                    <a:lnTo>
                      <a:pt x="10" y="72"/>
                    </a:lnTo>
                    <a:lnTo>
                      <a:pt x="15" y="67"/>
                    </a:lnTo>
                    <a:lnTo>
                      <a:pt x="15" y="67"/>
                    </a:lnTo>
                    <a:lnTo>
                      <a:pt x="20" y="67"/>
                    </a:lnTo>
                    <a:lnTo>
                      <a:pt x="20" y="62"/>
                    </a:lnTo>
                    <a:lnTo>
                      <a:pt x="20" y="62"/>
                    </a:lnTo>
                    <a:lnTo>
                      <a:pt x="24" y="62"/>
                    </a:lnTo>
                    <a:lnTo>
                      <a:pt x="24" y="62"/>
                    </a:lnTo>
                    <a:lnTo>
                      <a:pt x="29" y="62"/>
                    </a:lnTo>
                    <a:lnTo>
                      <a:pt x="29" y="57"/>
                    </a:lnTo>
                    <a:lnTo>
                      <a:pt x="34" y="57"/>
                    </a:lnTo>
                    <a:lnTo>
                      <a:pt x="39" y="57"/>
                    </a:lnTo>
                    <a:lnTo>
                      <a:pt x="39" y="57"/>
                    </a:lnTo>
                    <a:lnTo>
                      <a:pt x="44" y="57"/>
                    </a:lnTo>
                    <a:lnTo>
                      <a:pt x="44" y="57"/>
                    </a:lnTo>
                    <a:lnTo>
                      <a:pt x="48" y="57"/>
                    </a:lnTo>
                    <a:lnTo>
                      <a:pt x="48" y="53"/>
                    </a:lnTo>
                    <a:lnTo>
                      <a:pt x="53" y="53"/>
                    </a:lnTo>
                    <a:lnTo>
                      <a:pt x="53" y="53"/>
                    </a:lnTo>
                    <a:lnTo>
                      <a:pt x="53" y="53"/>
                    </a:lnTo>
                    <a:lnTo>
                      <a:pt x="53" y="48"/>
                    </a:lnTo>
                    <a:lnTo>
                      <a:pt x="53" y="48"/>
                    </a:lnTo>
                    <a:lnTo>
                      <a:pt x="53" y="48"/>
                    </a:lnTo>
                    <a:lnTo>
                      <a:pt x="53" y="48"/>
                    </a:lnTo>
                    <a:lnTo>
                      <a:pt x="53" y="43"/>
                    </a:lnTo>
                    <a:lnTo>
                      <a:pt x="53" y="43"/>
                    </a:lnTo>
                    <a:lnTo>
                      <a:pt x="53" y="43"/>
                    </a:lnTo>
                    <a:lnTo>
                      <a:pt x="58" y="43"/>
                    </a:lnTo>
                    <a:lnTo>
                      <a:pt x="58" y="43"/>
                    </a:lnTo>
                    <a:lnTo>
                      <a:pt x="58" y="43"/>
                    </a:lnTo>
                    <a:lnTo>
                      <a:pt x="58" y="43"/>
                    </a:lnTo>
                    <a:lnTo>
                      <a:pt x="58" y="43"/>
                    </a:lnTo>
                    <a:lnTo>
                      <a:pt x="63" y="43"/>
                    </a:lnTo>
                    <a:lnTo>
                      <a:pt x="63" y="38"/>
                    </a:lnTo>
                    <a:lnTo>
                      <a:pt x="63" y="38"/>
                    </a:lnTo>
                    <a:lnTo>
                      <a:pt x="63" y="38"/>
                    </a:lnTo>
                    <a:lnTo>
                      <a:pt x="67" y="33"/>
                    </a:lnTo>
                    <a:lnTo>
                      <a:pt x="67" y="33"/>
                    </a:lnTo>
                    <a:lnTo>
                      <a:pt x="67" y="33"/>
                    </a:lnTo>
                    <a:lnTo>
                      <a:pt x="67" y="33"/>
                    </a:lnTo>
                    <a:lnTo>
                      <a:pt x="67" y="29"/>
                    </a:lnTo>
                    <a:lnTo>
                      <a:pt x="67" y="29"/>
                    </a:lnTo>
                    <a:lnTo>
                      <a:pt x="67" y="24"/>
                    </a:lnTo>
                    <a:lnTo>
                      <a:pt x="67" y="24"/>
                    </a:lnTo>
                    <a:lnTo>
                      <a:pt x="67" y="24"/>
                    </a:lnTo>
                    <a:lnTo>
                      <a:pt x="67" y="24"/>
                    </a:lnTo>
                    <a:lnTo>
                      <a:pt x="67" y="24"/>
                    </a:lnTo>
                    <a:lnTo>
                      <a:pt x="63" y="19"/>
                    </a:lnTo>
                    <a:lnTo>
                      <a:pt x="63" y="19"/>
                    </a:lnTo>
                    <a:lnTo>
                      <a:pt x="63" y="19"/>
                    </a:lnTo>
                    <a:lnTo>
                      <a:pt x="63" y="19"/>
                    </a:lnTo>
                    <a:lnTo>
                      <a:pt x="63" y="19"/>
                    </a:lnTo>
                    <a:lnTo>
                      <a:pt x="63" y="19"/>
                    </a:lnTo>
                    <a:lnTo>
                      <a:pt x="58" y="19"/>
                    </a:lnTo>
                    <a:lnTo>
                      <a:pt x="58" y="19"/>
                    </a:lnTo>
                    <a:lnTo>
                      <a:pt x="58" y="19"/>
                    </a:lnTo>
                    <a:lnTo>
                      <a:pt x="58" y="19"/>
                    </a:lnTo>
                    <a:lnTo>
                      <a:pt x="58" y="14"/>
                    </a:lnTo>
                    <a:lnTo>
                      <a:pt x="58" y="14"/>
                    </a:lnTo>
                    <a:lnTo>
                      <a:pt x="63" y="9"/>
                    </a:lnTo>
                    <a:lnTo>
                      <a:pt x="63" y="9"/>
                    </a:lnTo>
                    <a:lnTo>
                      <a:pt x="63" y="5"/>
                    </a:lnTo>
                    <a:lnTo>
                      <a:pt x="63" y="5"/>
                    </a:lnTo>
                    <a:lnTo>
                      <a:pt x="67" y="5"/>
                    </a:lnTo>
                    <a:lnTo>
                      <a:pt x="67" y="0"/>
                    </a:lnTo>
                    <a:lnTo>
                      <a:pt x="72" y="0"/>
                    </a:lnTo>
                    <a:lnTo>
                      <a:pt x="77" y="0"/>
                    </a:lnTo>
                    <a:lnTo>
                      <a:pt x="82" y="0"/>
                    </a:lnTo>
                    <a:lnTo>
                      <a:pt x="87" y="0"/>
                    </a:lnTo>
                    <a:lnTo>
                      <a:pt x="91" y="0"/>
                    </a:lnTo>
                    <a:lnTo>
                      <a:pt x="96" y="0"/>
                    </a:lnTo>
                    <a:lnTo>
                      <a:pt x="101" y="0"/>
                    </a:lnTo>
                    <a:lnTo>
                      <a:pt x="106" y="0"/>
                    </a:lnTo>
                    <a:lnTo>
                      <a:pt x="111" y="0"/>
                    </a:lnTo>
                    <a:lnTo>
                      <a:pt x="115" y="0"/>
                    </a:lnTo>
                    <a:lnTo>
                      <a:pt x="120" y="0"/>
                    </a:lnTo>
                    <a:lnTo>
                      <a:pt x="125" y="0"/>
                    </a:lnTo>
                    <a:lnTo>
                      <a:pt x="130" y="0"/>
                    </a:lnTo>
                    <a:lnTo>
                      <a:pt x="130" y="0"/>
                    </a:lnTo>
                    <a:lnTo>
                      <a:pt x="135" y="0"/>
                    </a:lnTo>
                    <a:lnTo>
                      <a:pt x="139" y="0"/>
                    </a:lnTo>
                    <a:lnTo>
                      <a:pt x="139" y="5"/>
                    </a:lnTo>
                    <a:lnTo>
                      <a:pt x="139" y="5"/>
                    </a:lnTo>
                    <a:lnTo>
                      <a:pt x="139" y="5"/>
                    </a:lnTo>
                    <a:lnTo>
                      <a:pt x="139" y="9"/>
                    </a:lnTo>
                    <a:lnTo>
                      <a:pt x="144" y="9"/>
                    </a:lnTo>
                    <a:lnTo>
                      <a:pt x="144" y="9"/>
                    </a:lnTo>
                    <a:lnTo>
                      <a:pt x="144" y="14"/>
                    </a:lnTo>
                    <a:lnTo>
                      <a:pt x="144" y="14"/>
                    </a:lnTo>
                    <a:lnTo>
                      <a:pt x="144" y="14"/>
                    </a:lnTo>
                    <a:lnTo>
                      <a:pt x="144" y="14"/>
                    </a:lnTo>
                    <a:lnTo>
                      <a:pt x="144" y="19"/>
                    </a:lnTo>
                    <a:lnTo>
                      <a:pt x="144" y="19"/>
                    </a:lnTo>
                    <a:lnTo>
                      <a:pt x="149" y="19"/>
                    </a:lnTo>
                    <a:lnTo>
                      <a:pt x="149" y="19"/>
                    </a:lnTo>
                    <a:lnTo>
                      <a:pt x="149" y="19"/>
                    </a:lnTo>
                    <a:lnTo>
                      <a:pt x="149" y="19"/>
                    </a:lnTo>
                    <a:lnTo>
                      <a:pt x="154" y="19"/>
                    </a:lnTo>
                    <a:lnTo>
                      <a:pt x="159" y="19"/>
                    </a:lnTo>
                    <a:lnTo>
                      <a:pt x="159" y="19"/>
                    </a:lnTo>
                    <a:lnTo>
                      <a:pt x="163" y="19"/>
                    </a:lnTo>
                    <a:lnTo>
                      <a:pt x="163" y="19"/>
                    </a:lnTo>
                    <a:lnTo>
                      <a:pt x="168" y="19"/>
                    </a:lnTo>
                    <a:lnTo>
                      <a:pt x="173" y="19"/>
                    </a:lnTo>
                    <a:lnTo>
                      <a:pt x="173" y="19"/>
                    </a:lnTo>
                    <a:lnTo>
                      <a:pt x="178" y="19"/>
                    </a:lnTo>
                    <a:lnTo>
                      <a:pt x="178" y="19"/>
                    </a:lnTo>
                    <a:lnTo>
                      <a:pt x="178" y="19"/>
                    </a:lnTo>
                    <a:lnTo>
                      <a:pt x="178" y="19"/>
                    </a:lnTo>
                    <a:lnTo>
                      <a:pt x="183" y="19"/>
                    </a:lnTo>
                    <a:lnTo>
                      <a:pt x="183" y="19"/>
                    </a:lnTo>
                    <a:lnTo>
                      <a:pt x="183" y="19"/>
                    </a:lnTo>
                    <a:lnTo>
                      <a:pt x="187" y="19"/>
                    </a:lnTo>
                    <a:lnTo>
                      <a:pt x="192" y="19"/>
                    </a:lnTo>
                    <a:lnTo>
                      <a:pt x="192" y="19"/>
                    </a:lnTo>
                    <a:lnTo>
                      <a:pt x="197" y="19"/>
                    </a:lnTo>
                    <a:lnTo>
                      <a:pt x="202" y="14"/>
                    </a:lnTo>
                    <a:lnTo>
                      <a:pt x="202" y="14"/>
                    </a:lnTo>
                    <a:lnTo>
                      <a:pt x="207" y="9"/>
                    </a:lnTo>
                    <a:lnTo>
                      <a:pt x="207" y="9"/>
                    </a:lnTo>
                    <a:lnTo>
                      <a:pt x="207" y="5"/>
                    </a:lnTo>
                    <a:lnTo>
                      <a:pt x="211" y="5"/>
                    </a:lnTo>
                    <a:lnTo>
                      <a:pt x="221" y="5"/>
                    </a:lnTo>
                    <a:lnTo>
                      <a:pt x="226" y="5"/>
                    </a:lnTo>
                    <a:lnTo>
                      <a:pt x="231" y="5"/>
                    </a:lnTo>
                    <a:lnTo>
                      <a:pt x="235" y="5"/>
                    </a:lnTo>
                    <a:lnTo>
                      <a:pt x="240" y="5"/>
                    </a:lnTo>
                    <a:lnTo>
                      <a:pt x="245" y="9"/>
                    </a:lnTo>
                    <a:lnTo>
                      <a:pt x="255" y="9"/>
                    </a:lnTo>
                    <a:lnTo>
                      <a:pt x="255" y="9"/>
                    </a:lnTo>
                    <a:lnTo>
                      <a:pt x="259" y="9"/>
                    </a:lnTo>
                    <a:lnTo>
                      <a:pt x="259" y="9"/>
                    </a:lnTo>
                    <a:lnTo>
                      <a:pt x="264" y="14"/>
                    </a:lnTo>
                    <a:lnTo>
                      <a:pt x="269" y="14"/>
                    </a:lnTo>
                    <a:lnTo>
                      <a:pt x="269" y="14"/>
                    </a:lnTo>
                    <a:lnTo>
                      <a:pt x="274" y="14"/>
                    </a:lnTo>
                    <a:lnTo>
                      <a:pt x="274" y="14"/>
                    </a:lnTo>
                    <a:lnTo>
                      <a:pt x="279" y="19"/>
                    </a:lnTo>
                    <a:lnTo>
                      <a:pt x="283" y="19"/>
                    </a:lnTo>
                    <a:lnTo>
                      <a:pt x="283" y="19"/>
                    </a:lnTo>
                    <a:lnTo>
                      <a:pt x="288" y="19"/>
                    </a:lnTo>
                    <a:lnTo>
                      <a:pt x="288" y="24"/>
                    </a:lnTo>
                    <a:lnTo>
                      <a:pt x="293" y="24"/>
                    </a:lnTo>
                    <a:lnTo>
                      <a:pt x="293" y="29"/>
                    </a:lnTo>
                    <a:lnTo>
                      <a:pt x="298" y="29"/>
                    </a:lnTo>
                    <a:lnTo>
                      <a:pt x="298" y="33"/>
                    </a:lnTo>
                    <a:lnTo>
                      <a:pt x="298" y="38"/>
                    </a:lnTo>
                    <a:lnTo>
                      <a:pt x="303" y="43"/>
                    </a:lnTo>
                    <a:lnTo>
                      <a:pt x="303" y="48"/>
                    </a:lnTo>
                    <a:lnTo>
                      <a:pt x="303" y="53"/>
                    </a:lnTo>
                    <a:lnTo>
                      <a:pt x="303" y="57"/>
                    </a:lnTo>
                    <a:lnTo>
                      <a:pt x="303" y="62"/>
                    </a:lnTo>
                    <a:lnTo>
                      <a:pt x="303" y="62"/>
                    </a:lnTo>
                    <a:lnTo>
                      <a:pt x="298" y="72"/>
                    </a:lnTo>
                    <a:lnTo>
                      <a:pt x="293" y="81"/>
                    </a:lnTo>
                    <a:lnTo>
                      <a:pt x="283" y="86"/>
                    </a:lnTo>
                    <a:lnTo>
                      <a:pt x="279" y="96"/>
                    </a:lnTo>
                    <a:lnTo>
                      <a:pt x="274" y="101"/>
                    </a:lnTo>
                    <a:lnTo>
                      <a:pt x="264" y="105"/>
                    </a:lnTo>
                    <a:lnTo>
                      <a:pt x="259" y="110"/>
                    </a:lnTo>
                    <a:lnTo>
                      <a:pt x="250" y="115"/>
                    </a:lnTo>
                    <a:lnTo>
                      <a:pt x="240" y="120"/>
                    </a:lnTo>
                    <a:lnTo>
                      <a:pt x="231" y="125"/>
                    </a:lnTo>
                    <a:lnTo>
                      <a:pt x="221" y="129"/>
                    </a:lnTo>
                    <a:lnTo>
                      <a:pt x="207" y="134"/>
                    </a:lnTo>
                    <a:lnTo>
                      <a:pt x="197" y="139"/>
                    </a:lnTo>
                    <a:lnTo>
                      <a:pt x="187" y="144"/>
                    </a:lnTo>
                    <a:lnTo>
                      <a:pt x="178" y="149"/>
                    </a:lnTo>
                    <a:lnTo>
                      <a:pt x="168" y="153"/>
                    </a:lnTo>
                    <a:lnTo>
                      <a:pt x="159" y="158"/>
                    </a:lnTo>
                    <a:lnTo>
                      <a:pt x="149" y="163"/>
                    </a:lnTo>
                    <a:lnTo>
                      <a:pt x="135" y="163"/>
                    </a:lnTo>
                    <a:lnTo>
                      <a:pt x="125" y="163"/>
                    </a:lnTo>
                    <a:lnTo>
                      <a:pt x="115" y="163"/>
                    </a:lnTo>
                    <a:lnTo>
                      <a:pt x="106" y="163"/>
                    </a:lnTo>
                    <a:lnTo>
                      <a:pt x="96" y="158"/>
                    </a:lnTo>
                    <a:lnTo>
                      <a:pt x="87" y="158"/>
                    </a:lnTo>
                    <a:lnTo>
                      <a:pt x="77" y="158"/>
                    </a:lnTo>
                    <a:lnTo>
                      <a:pt x="67" y="158"/>
                    </a:lnTo>
                    <a:lnTo>
                      <a:pt x="58" y="153"/>
                    </a:lnTo>
                    <a:lnTo>
                      <a:pt x="48" y="153"/>
                    </a:lnTo>
                    <a:lnTo>
                      <a:pt x="44" y="153"/>
                    </a:lnTo>
                    <a:lnTo>
                      <a:pt x="34" y="153"/>
                    </a:lnTo>
                    <a:lnTo>
                      <a:pt x="24" y="153"/>
                    </a:lnTo>
                    <a:lnTo>
                      <a:pt x="15" y="149"/>
                    </a:lnTo>
                    <a:lnTo>
                      <a:pt x="15" y="149"/>
                    </a:lnTo>
                    <a:lnTo>
                      <a:pt x="10" y="149"/>
                    </a:lnTo>
                    <a:lnTo>
                      <a:pt x="10" y="149"/>
                    </a:lnTo>
                    <a:lnTo>
                      <a:pt x="10" y="149"/>
                    </a:lnTo>
                    <a:lnTo>
                      <a:pt x="5" y="149"/>
                    </a:lnTo>
                    <a:lnTo>
                      <a:pt x="5" y="149"/>
                    </a:lnTo>
                    <a:lnTo>
                      <a:pt x="0" y="149"/>
                    </a:lnTo>
                    <a:lnTo>
                      <a:pt x="0" y="149"/>
                    </a:lnTo>
                  </a:path>
                </a:pathLst>
              </a:custGeom>
              <a:noFill/>
              <a:ln w="5">
                <a:solidFill>
                  <a:srgbClr val="6A5A43"/>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491" name="Freeform 467"/>
              <p:cNvSpPr>
                <a:spLocks/>
              </p:cNvSpPr>
              <p:nvPr/>
            </p:nvSpPr>
            <p:spPr bwMode="auto">
              <a:xfrm>
                <a:off x="1599" y="9820"/>
                <a:ext cx="307" cy="173"/>
              </a:xfrm>
              <a:custGeom>
                <a:avLst/>
                <a:gdLst/>
                <a:ahLst/>
                <a:cxnLst>
                  <a:cxn ang="0">
                    <a:pos x="0" y="120"/>
                  </a:cxn>
                  <a:cxn ang="0">
                    <a:pos x="10" y="125"/>
                  </a:cxn>
                  <a:cxn ang="0">
                    <a:pos x="24" y="130"/>
                  </a:cxn>
                  <a:cxn ang="0">
                    <a:pos x="39" y="130"/>
                  </a:cxn>
                  <a:cxn ang="0">
                    <a:pos x="53" y="130"/>
                  </a:cxn>
                  <a:cxn ang="0">
                    <a:pos x="63" y="130"/>
                  </a:cxn>
                  <a:cxn ang="0">
                    <a:pos x="72" y="130"/>
                  </a:cxn>
                  <a:cxn ang="0">
                    <a:pos x="82" y="125"/>
                  </a:cxn>
                  <a:cxn ang="0">
                    <a:pos x="82" y="125"/>
                  </a:cxn>
                  <a:cxn ang="0">
                    <a:pos x="82" y="130"/>
                  </a:cxn>
                  <a:cxn ang="0">
                    <a:pos x="87" y="134"/>
                  </a:cxn>
                  <a:cxn ang="0">
                    <a:pos x="91" y="139"/>
                  </a:cxn>
                  <a:cxn ang="0">
                    <a:pos x="106" y="139"/>
                  </a:cxn>
                  <a:cxn ang="0">
                    <a:pos x="125" y="139"/>
                  </a:cxn>
                  <a:cxn ang="0">
                    <a:pos x="154" y="134"/>
                  </a:cxn>
                  <a:cxn ang="0">
                    <a:pos x="187" y="125"/>
                  </a:cxn>
                  <a:cxn ang="0">
                    <a:pos x="231" y="101"/>
                  </a:cxn>
                  <a:cxn ang="0">
                    <a:pos x="264" y="77"/>
                  </a:cxn>
                  <a:cxn ang="0">
                    <a:pos x="283" y="58"/>
                  </a:cxn>
                  <a:cxn ang="0">
                    <a:pos x="298" y="34"/>
                  </a:cxn>
                  <a:cxn ang="0">
                    <a:pos x="298" y="24"/>
                  </a:cxn>
                  <a:cxn ang="0">
                    <a:pos x="298" y="19"/>
                  </a:cxn>
                  <a:cxn ang="0">
                    <a:pos x="293" y="10"/>
                  </a:cxn>
                  <a:cxn ang="0">
                    <a:pos x="288" y="5"/>
                  </a:cxn>
                  <a:cxn ang="0">
                    <a:pos x="283" y="0"/>
                  </a:cxn>
                  <a:cxn ang="0">
                    <a:pos x="288" y="5"/>
                  </a:cxn>
                  <a:cxn ang="0">
                    <a:pos x="298" y="5"/>
                  </a:cxn>
                  <a:cxn ang="0">
                    <a:pos x="303" y="14"/>
                  </a:cxn>
                  <a:cxn ang="0">
                    <a:pos x="307" y="24"/>
                  </a:cxn>
                  <a:cxn ang="0">
                    <a:pos x="307" y="38"/>
                  </a:cxn>
                  <a:cxn ang="0">
                    <a:pos x="307" y="53"/>
                  </a:cxn>
                  <a:cxn ang="0">
                    <a:pos x="307" y="62"/>
                  </a:cxn>
                  <a:cxn ang="0">
                    <a:pos x="307" y="62"/>
                  </a:cxn>
                  <a:cxn ang="0">
                    <a:pos x="303" y="72"/>
                  </a:cxn>
                  <a:cxn ang="0">
                    <a:pos x="288" y="91"/>
                  </a:cxn>
                  <a:cxn ang="0">
                    <a:pos x="269" y="110"/>
                  </a:cxn>
                  <a:cxn ang="0">
                    <a:pos x="245" y="130"/>
                  </a:cxn>
                  <a:cxn ang="0">
                    <a:pos x="211" y="144"/>
                  </a:cxn>
                  <a:cxn ang="0">
                    <a:pos x="178" y="158"/>
                  </a:cxn>
                  <a:cxn ang="0">
                    <a:pos x="149" y="173"/>
                  </a:cxn>
                  <a:cxn ang="0">
                    <a:pos x="120" y="173"/>
                  </a:cxn>
                  <a:cxn ang="0">
                    <a:pos x="101" y="173"/>
                  </a:cxn>
                  <a:cxn ang="0">
                    <a:pos x="87" y="168"/>
                  </a:cxn>
                  <a:cxn ang="0">
                    <a:pos x="82" y="163"/>
                  </a:cxn>
                  <a:cxn ang="0">
                    <a:pos x="77" y="158"/>
                  </a:cxn>
                  <a:cxn ang="0">
                    <a:pos x="72" y="163"/>
                  </a:cxn>
                  <a:cxn ang="0">
                    <a:pos x="63" y="163"/>
                  </a:cxn>
                  <a:cxn ang="0">
                    <a:pos x="53" y="163"/>
                  </a:cxn>
                  <a:cxn ang="0">
                    <a:pos x="34" y="163"/>
                  </a:cxn>
                  <a:cxn ang="0">
                    <a:pos x="20" y="158"/>
                  </a:cxn>
                  <a:cxn ang="0">
                    <a:pos x="10" y="154"/>
                  </a:cxn>
                  <a:cxn ang="0">
                    <a:pos x="0" y="149"/>
                  </a:cxn>
                  <a:cxn ang="0">
                    <a:pos x="0" y="120"/>
                  </a:cxn>
                </a:cxnLst>
                <a:rect l="0" t="0" r="r" b="b"/>
                <a:pathLst>
                  <a:path w="307" h="173">
                    <a:moveTo>
                      <a:pt x="0" y="120"/>
                    </a:moveTo>
                    <a:lnTo>
                      <a:pt x="0" y="120"/>
                    </a:lnTo>
                    <a:lnTo>
                      <a:pt x="5" y="120"/>
                    </a:lnTo>
                    <a:lnTo>
                      <a:pt x="10" y="125"/>
                    </a:lnTo>
                    <a:lnTo>
                      <a:pt x="20" y="125"/>
                    </a:lnTo>
                    <a:lnTo>
                      <a:pt x="24" y="130"/>
                    </a:lnTo>
                    <a:lnTo>
                      <a:pt x="34" y="130"/>
                    </a:lnTo>
                    <a:lnTo>
                      <a:pt x="39" y="130"/>
                    </a:lnTo>
                    <a:lnTo>
                      <a:pt x="48" y="130"/>
                    </a:lnTo>
                    <a:lnTo>
                      <a:pt x="53" y="130"/>
                    </a:lnTo>
                    <a:lnTo>
                      <a:pt x="58" y="130"/>
                    </a:lnTo>
                    <a:lnTo>
                      <a:pt x="63" y="130"/>
                    </a:lnTo>
                    <a:lnTo>
                      <a:pt x="67" y="130"/>
                    </a:lnTo>
                    <a:lnTo>
                      <a:pt x="72" y="130"/>
                    </a:lnTo>
                    <a:lnTo>
                      <a:pt x="77" y="125"/>
                    </a:lnTo>
                    <a:lnTo>
                      <a:pt x="82" y="125"/>
                    </a:lnTo>
                    <a:lnTo>
                      <a:pt x="82" y="125"/>
                    </a:lnTo>
                    <a:lnTo>
                      <a:pt x="82" y="125"/>
                    </a:lnTo>
                    <a:lnTo>
                      <a:pt x="82" y="130"/>
                    </a:lnTo>
                    <a:lnTo>
                      <a:pt x="82" y="130"/>
                    </a:lnTo>
                    <a:lnTo>
                      <a:pt x="82" y="130"/>
                    </a:lnTo>
                    <a:lnTo>
                      <a:pt x="87" y="134"/>
                    </a:lnTo>
                    <a:lnTo>
                      <a:pt x="87" y="134"/>
                    </a:lnTo>
                    <a:lnTo>
                      <a:pt x="91" y="139"/>
                    </a:lnTo>
                    <a:lnTo>
                      <a:pt x="96" y="139"/>
                    </a:lnTo>
                    <a:lnTo>
                      <a:pt x="106" y="139"/>
                    </a:lnTo>
                    <a:lnTo>
                      <a:pt x="111" y="139"/>
                    </a:lnTo>
                    <a:lnTo>
                      <a:pt x="125" y="139"/>
                    </a:lnTo>
                    <a:lnTo>
                      <a:pt x="135" y="139"/>
                    </a:lnTo>
                    <a:lnTo>
                      <a:pt x="154" y="134"/>
                    </a:lnTo>
                    <a:lnTo>
                      <a:pt x="168" y="130"/>
                    </a:lnTo>
                    <a:lnTo>
                      <a:pt x="187" y="125"/>
                    </a:lnTo>
                    <a:lnTo>
                      <a:pt x="211" y="110"/>
                    </a:lnTo>
                    <a:lnTo>
                      <a:pt x="231" y="101"/>
                    </a:lnTo>
                    <a:lnTo>
                      <a:pt x="250" y="86"/>
                    </a:lnTo>
                    <a:lnTo>
                      <a:pt x="264" y="77"/>
                    </a:lnTo>
                    <a:lnTo>
                      <a:pt x="274" y="67"/>
                    </a:lnTo>
                    <a:lnTo>
                      <a:pt x="283" y="58"/>
                    </a:lnTo>
                    <a:lnTo>
                      <a:pt x="293" y="43"/>
                    </a:lnTo>
                    <a:lnTo>
                      <a:pt x="298" y="34"/>
                    </a:lnTo>
                    <a:lnTo>
                      <a:pt x="298" y="24"/>
                    </a:lnTo>
                    <a:lnTo>
                      <a:pt x="298" y="24"/>
                    </a:lnTo>
                    <a:lnTo>
                      <a:pt x="298" y="19"/>
                    </a:lnTo>
                    <a:lnTo>
                      <a:pt x="298" y="19"/>
                    </a:lnTo>
                    <a:lnTo>
                      <a:pt x="298" y="14"/>
                    </a:lnTo>
                    <a:lnTo>
                      <a:pt x="293" y="10"/>
                    </a:lnTo>
                    <a:lnTo>
                      <a:pt x="293" y="5"/>
                    </a:lnTo>
                    <a:lnTo>
                      <a:pt x="288" y="5"/>
                    </a:lnTo>
                    <a:lnTo>
                      <a:pt x="283" y="0"/>
                    </a:lnTo>
                    <a:lnTo>
                      <a:pt x="283" y="0"/>
                    </a:lnTo>
                    <a:lnTo>
                      <a:pt x="283" y="0"/>
                    </a:lnTo>
                    <a:lnTo>
                      <a:pt x="288" y="5"/>
                    </a:lnTo>
                    <a:lnTo>
                      <a:pt x="293" y="5"/>
                    </a:lnTo>
                    <a:lnTo>
                      <a:pt x="298" y="5"/>
                    </a:lnTo>
                    <a:lnTo>
                      <a:pt x="303" y="10"/>
                    </a:lnTo>
                    <a:lnTo>
                      <a:pt x="303" y="14"/>
                    </a:lnTo>
                    <a:lnTo>
                      <a:pt x="307" y="19"/>
                    </a:lnTo>
                    <a:lnTo>
                      <a:pt x="307" y="24"/>
                    </a:lnTo>
                    <a:lnTo>
                      <a:pt x="307" y="34"/>
                    </a:lnTo>
                    <a:lnTo>
                      <a:pt x="307" y="38"/>
                    </a:lnTo>
                    <a:lnTo>
                      <a:pt x="307" y="48"/>
                    </a:lnTo>
                    <a:lnTo>
                      <a:pt x="307" y="53"/>
                    </a:lnTo>
                    <a:lnTo>
                      <a:pt x="307" y="58"/>
                    </a:lnTo>
                    <a:lnTo>
                      <a:pt x="307" y="62"/>
                    </a:lnTo>
                    <a:lnTo>
                      <a:pt x="307" y="62"/>
                    </a:lnTo>
                    <a:lnTo>
                      <a:pt x="307" y="62"/>
                    </a:lnTo>
                    <a:lnTo>
                      <a:pt x="307" y="67"/>
                    </a:lnTo>
                    <a:lnTo>
                      <a:pt x="303" y="72"/>
                    </a:lnTo>
                    <a:lnTo>
                      <a:pt x="298" y="82"/>
                    </a:lnTo>
                    <a:lnTo>
                      <a:pt x="288" y="91"/>
                    </a:lnTo>
                    <a:lnTo>
                      <a:pt x="283" y="101"/>
                    </a:lnTo>
                    <a:lnTo>
                      <a:pt x="269" y="110"/>
                    </a:lnTo>
                    <a:lnTo>
                      <a:pt x="259" y="120"/>
                    </a:lnTo>
                    <a:lnTo>
                      <a:pt x="245" y="130"/>
                    </a:lnTo>
                    <a:lnTo>
                      <a:pt x="231" y="139"/>
                    </a:lnTo>
                    <a:lnTo>
                      <a:pt x="211" y="144"/>
                    </a:lnTo>
                    <a:lnTo>
                      <a:pt x="197" y="154"/>
                    </a:lnTo>
                    <a:lnTo>
                      <a:pt x="178" y="158"/>
                    </a:lnTo>
                    <a:lnTo>
                      <a:pt x="163" y="168"/>
                    </a:lnTo>
                    <a:lnTo>
                      <a:pt x="149" y="173"/>
                    </a:lnTo>
                    <a:lnTo>
                      <a:pt x="135" y="173"/>
                    </a:lnTo>
                    <a:lnTo>
                      <a:pt x="120" y="173"/>
                    </a:lnTo>
                    <a:lnTo>
                      <a:pt x="111" y="173"/>
                    </a:lnTo>
                    <a:lnTo>
                      <a:pt x="101" y="173"/>
                    </a:lnTo>
                    <a:lnTo>
                      <a:pt x="91" y="173"/>
                    </a:lnTo>
                    <a:lnTo>
                      <a:pt x="87" y="168"/>
                    </a:lnTo>
                    <a:lnTo>
                      <a:pt x="82" y="168"/>
                    </a:lnTo>
                    <a:lnTo>
                      <a:pt x="82" y="163"/>
                    </a:lnTo>
                    <a:lnTo>
                      <a:pt x="77" y="158"/>
                    </a:lnTo>
                    <a:lnTo>
                      <a:pt x="77" y="158"/>
                    </a:lnTo>
                    <a:lnTo>
                      <a:pt x="77" y="158"/>
                    </a:lnTo>
                    <a:lnTo>
                      <a:pt x="72" y="163"/>
                    </a:lnTo>
                    <a:lnTo>
                      <a:pt x="67" y="163"/>
                    </a:lnTo>
                    <a:lnTo>
                      <a:pt x="63" y="163"/>
                    </a:lnTo>
                    <a:lnTo>
                      <a:pt x="58" y="163"/>
                    </a:lnTo>
                    <a:lnTo>
                      <a:pt x="53" y="163"/>
                    </a:lnTo>
                    <a:lnTo>
                      <a:pt x="44" y="163"/>
                    </a:lnTo>
                    <a:lnTo>
                      <a:pt x="34" y="163"/>
                    </a:lnTo>
                    <a:lnTo>
                      <a:pt x="29" y="163"/>
                    </a:lnTo>
                    <a:lnTo>
                      <a:pt x="20" y="158"/>
                    </a:lnTo>
                    <a:lnTo>
                      <a:pt x="15" y="158"/>
                    </a:lnTo>
                    <a:lnTo>
                      <a:pt x="10" y="154"/>
                    </a:lnTo>
                    <a:lnTo>
                      <a:pt x="5" y="154"/>
                    </a:lnTo>
                    <a:lnTo>
                      <a:pt x="0" y="149"/>
                    </a:lnTo>
                    <a:lnTo>
                      <a:pt x="0" y="149"/>
                    </a:lnTo>
                    <a:lnTo>
                      <a:pt x="0" y="120"/>
                    </a:lnTo>
                    <a:close/>
                  </a:path>
                </a:pathLst>
              </a:custGeom>
              <a:solidFill>
                <a:srgbClr val="8D745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92" name="Freeform 468"/>
              <p:cNvSpPr>
                <a:spLocks/>
              </p:cNvSpPr>
              <p:nvPr/>
            </p:nvSpPr>
            <p:spPr bwMode="auto">
              <a:xfrm>
                <a:off x="1609" y="9806"/>
                <a:ext cx="283" cy="148"/>
              </a:xfrm>
              <a:custGeom>
                <a:avLst/>
                <a:gdLst/>
                <a:ahLst/>
                <a:cxnLst>
                  <a:cxn ang="0">
                    <a:pos x="14" y="100"/>
                  </a:cxn>
                  <a:cxn ang="0">
                    <a:pos x="10" y="86"/>
                  </a:cxn>
                  <a:cxn ang="0">
                    <a:pos x="5" y="86"/>
                  </a:cxn>
                  <a:cxn ang="0">
                    <a:pos x="5" y="81"/>
                  </a:cxn>
                  <a:cxn ang="0">
                    <a:pos x="5" y="72"/>
                  </a:cxn>
                  <a:cxn ang="0">
                    <a:pos x="14" y="67"/>
                  </a:cxn>
                  <a:cxn ang="0">
                    <a:pos x="24" y="57"/>
                  </a:cxn>
                  <a:cxn ang="0">
                    <a:pos x="43" y="52"/>
                  </a:cxn>
                  <a:cxn ang="0">
                    <a:pos x="53" y="48"/>
                  </a:cxn>
                  <a:cxn ang="0">
                    <a:pos x="62" y="43"/>
                  </a:cxn>
                  <a:cxn ang="0">
                    <a:pos x="67" y="38"/>
                  </a:cxn>
                  <a:cxn ang="0">
                    <a:pos x="67" y="28"/>
                  </a:cxn>
                  <a:cxn ang="0">
                    <a:pos x="67" y="14"/>
                  </a:cxn>
                  <a:cxn ang="0">
                    <a:pos x="67" y="14"/>
                  </a:cxn>
                  <a:cxn ang="0">
                    <a:pos x="67" y="9"/>
                  </a:cxn>
                  <a:cxn ang="0">
                    <a:pos x="62" y="4"/>
                  </a:cxn>
                  <a:cxn ang="0">
                    <a:pos x="67" y="0"/>
                  </a:cxn>
                  <a:cxn ang="0">
                    <a:pos x="77" y="0"/>
                  </a:cxn>
                  <a:cxn ang="0">
                    <a:pos x="110" y="0"/>
                  </a:cxn>
                  <a:cxn ang="0">
                    <a:pos x="129" y="9"/>
                  </a:cxn>
                  <a:cxn ang="0">
                    <a:pos x="134" y="14"/>
                  </a:cxn>
                  <a:cxn ang="0">
                    <a:pos x="158" y="19"/>
                  </a:cxn>
                  <a:cxn ang="0">
                    <a:pos x="182" y="19"/>
                  </a:cxn>
                  <a:cxn ang="0">
                    <a:pos x="197" y="9"/>
                  </a:cxn>
                  <a:cxn ang="0">
                    <a:pos x="211" y="9"/>
                  </a:cxn>
                  <a:cxn ang="0">
                    <a:pos x="230" y="14"/>
                  </a:cxn>
                  <a:cxn ang="0">
                    <a:pos x="264" y="14"/>
                  </a:cxn>
                  <a:cxn ang="0">
                    <a:pos x="278" y="28"/>
                  </a:cxn>
                  <a:cxn ang="0">
                    <a:pos x="283" y="38"/>
                  </a:cxn>
                  <a:cxn ang="0">
                    <a:pos x="273" y="52"/>
                  </a:cxn>
                  <a:cxn ang="0">
                    <a:pos x="264" y="57"/>
                  </a:cxn>
                  <a:cxn ang="0">
                    <a:pos x="264" y="62"/>
                  </a:cxn>
                  <a:cxn ang="0">
                    <a:pos x="249" y="81"/>
                  </a:cxn>
                  <a:cxn ang="0">
                    <a:pos x="230" y="100"/>
                  </a:cxn>
                  <a:cxn ang="0">
                    <a:pos x="211" y="110"/>
                  </a:cxn>
                  <a:cxn ang="0">
                    <a:pos x="197" y="120"/>
                  </a:cxn>
                  <a:cxn ang="0">
                    <a:pos x="182" y="129"/>
                  </a:cxn>
                  <a:cxn ang="0">
                    <a:pos x="168" y="134"/>
                  </a:cxn>
                  <a:cxn ang="0">
                    <a:pos x="153" y="134"/>
                  </a:cxn>
                  <a:cxn ang="0">
                    <a:pos x="129" y="148"/>
                  </a:cxn>
                  <a:cxn ang="0">
                    <a:pos x="105" y="148"/>
                  </a:cxn>
                  <a:cxn ang="0">
                    <a:pos x="81" y="144"/>
                  </a:cxn>
                  <a:cxn ang="0">
                    <a:pos x="81" y="139"/>
                  </a:cxn>
                  <a:cxn ang="0">
                    <a:pos x="77" y="134"/>
                  </a:cxn>
                  <a:cxn ang="0">
                    <a:pos x="72" y="129"/>
                  </a:cxn>
                  <a:cxn ang="0">
                    <a:pos x="57" y="134"/>
                  </a:cxn>
                  <a:cxn ang="0">
                    <a:pos x="43" y="134"/>
                  </a:cxn>
                  <a:cxn ang="0">
                    <a:pos x="24" y="134"/>
                  </a:cxn>
                  <a:cxn ang="0">
                    <a:pos x="10" y="134"/>
                  </a:cxn>
                  <a:cxn ang="0">
                    <a:pos x="0" y="129"/>
                  </a:cxn>
                  <a:cxn ang="0">
                    <a:pos x="14" y="120"/>
                  </a:cxn>
                </a:cxnLst>
                <a:rect l="0" t="0" r="r" b="b"/>
                <a:pathLst>
                  <a:path w="283" h="148">
                    <a:moveTo>
                      <a:pt x="19" y="115"/>
                    </a:moveTo>
                    <a:lnTo>
                      <a:pt x="19" y="110"/>
                    </a:lnTo>
                    <a:lnTo>
                      <a:pt x="19" y="105"/>
                    </a:lnTo>
                    <a:lnTo>
                      <a:pt x="14" y="105"/>
                    </a:lnTo>
                    <a:lnTo>
                      <a:pt x="14" y="100"/>
                    </a:lnTo>
                    <a:lnTo>
                      <a:pt x="14" y="96"/>
                    </a:lnTo>
                    <a:lnTo>
                      <a:pt x="10" y="96"/>
                    </a:lnTo>
                    <a:lnTo>
                      <a:pt x="10" y="91"/>
                    </a:lnTo>
                    <a:lnTo>
                      <a:pt x="10" y="86"/>
                    </a:lnTo>
                    <a:lnTo>
                      <a:pt x="10" y="86"/>
                    </a:lnTo>
                    <a:lnTo>
                      <a:pt x="10" y="86"/>
                    </a:lnTo>
                    <a:lnTo>
                      <a:pt x="5" y="86"/>
                    </a:lnTo>
                    <a:lnTo>
                      <a:pt x="5" y="86"/>
                    </a:lnTo>
                    <a:lnTo>
                      <a:pt x="5" y="86"/>
                    </a:lnTo>
                    <a:lnTo>
                      <a:pt x="5" y="86"/>
                    </a:lnTo>
                    <a:lnTo>
                      <a:pt x="5" y="86"/>
                    </a:lnTo>
                    <a:lnTo>
                      <a:pt x="5" y="86"/>
                    </a:lnTo>
                    <a:lnTo>
                      <a:pt x="5" y="81"/>
                    </a:lnTo>
                    <a:lnTo>
                      <a:pt x="5" y="81"/>
                    </a:lnTo>
                    <a:lnTo>
                      <a:pt x="5" y="81"/>
                    </a:lnTo>
                    <a:lnTo>
                      <a:pt x="5" y="76"/>
                    </a:lnTo>
                    <a:lnTo>
                      <a:pt x="5" y="76"/>
                    </a:lnTo>
                    <a:lnTo>
                      <a:pt x="5" y="76"/>
                    </a:lnTo>
                    <a:lnTo>
                      <a:pt x="5" y="72"/>
                    </a:lnTo>
                    <a:lnTo>
                      <a:pt x="5" y="72"/>
                    </a:lnTo>
                    <a:lnTo>
                      <a:pt x="5" y="72"/>
                    </a:lnTo>
                    <a:lnTo>
                      <a:pt x="5" y="67"/>
                    </a:lnTo>
                    <a:lnTo>
                      <a:pt x="10" y="67"/>
                    </a:lnTo>
                    <a:lnTo>
                      <a:pt x="10" y="67"/>
                    </a:lnTo>
                    <a:lnTo>
                      <a:pt x="14" y="67"/>
                    </a:lnTo>
                    <a:lnTo>
                      <a:pt x="14" y="67"/>
                    </a:lnTo>
                    <a:lnTo>
                      <a:pt x="14" y="62"/>
                    </a:lnTo>
                    <a:lnTo>
                      <a:pt x="19" y="62"/>
                    </a:lnTo>
                    <a:lnTo>
                      <a:pt x="24" y="62"/>
                    </a:lnTo>
                    <a:lnTo>
                      <a:pt x="24" y="57"/>
                    </a:lnTo>
                    <a:lnTo>
                      <a:pt x="29" y="57"/>
                    </a:lnTo>
                    <a:lnTo>
                      <a:pt x="34" y="57"/>
                    </a:lnTo>
                    <a:lnTo>
                      <a:pt x="38" y="52"/>
                    </a:lnTo>
                    <a:lnTo>
                      <a:pt x="38" y="52"/>
                    </a:lnTo>
                    <a:lnTo>
                      <a:pt x="43" y="52"/>
                    </a:lnTo>
                    <a:lnTo>
                      <a:pt x="48" y="52"/>
                    </a:lnTo>
                    <a:lnTo>
                      <a:pt x="48" y="48"/>
                    </a:lnTo>
                    <a:lnTo>
                      <a:pt x="53" y="48"/>
                    </a:lnTo>
                    <a:lnTo>
                      <a:pt x="53" y="48"/>
                    </a:lnTo>
                    <a:lnTo>
                      <a:pt x="53" y="48"/>
                    </a:lnTo>
                    <a:lnTo>
                      <a:pt x="57" y="48"/>
                    </a:lnTo>
                    <a:lnTo>
                      <a:pt x="57" y="43"/>
                    </a:lnTo>
                    <a:lnTo>
                      <a:pt x="57" y="43"/>
                    </a:lnTo>
                    <a:lnTo>
                      <a:pt x="62" y="43"/>
                    </a:lnTo>
                    <a:lnTo>
                      <a:pt x="62" y="43"/>
                    </a:lnTo>
                    <a:lnTo>
                      <a:pt x="62" y="43"/>
                    </a:lnTo>
                    <a:lnTo>
                      <a:pt x="62" y="43"/>
                    </a:lnTo>
                    <a:lnTo>
                      <a:pt x="67" y="38"/>
                    </a:lnTo>
                    <a:lnTo>
                      <a:pt x="67" y="38"/>
                    </a:lnTo>
                    <a:lnTo>
                      <a:pt x="67" y="38"/>
                    </a:lnTo>
                    <a:lnTo>
                      <a:pt x="67" y="38"/>
                    </a:lnTo>
                    <a:lnTo>
                      <a:pt x="67" y="38"/>
                    </a:lnTo>
                    <a:lnTo>
                      <a:pt x="67" y="33"/>
                    </a:lnTo>
                    <a:lnTo>
                      <a:pt x="67" y="28"/>
                    </a:lnTo>
                    <a:lnTo>
                      <a:pt x="67" y="28"/>
                    </a:lnTo>
                    <a:lnTo>
                      <a:pt x="67" y="24"/>
                    </a:lnTo>
                    <a:lnTo>
                      <a:pt x="67" y="24"/>
                    </a:lnTo>
                    <a:lnTo>
                      <a:pt x="67" y="19"/>
                    </a:lnTo>
                    <a:lnTo>
                      <a:pt x="67" y="19"/>
                    </a:lnTo>
                    <a:lnTo>
                      <a:pt x="67" y="14"/>
                    </a:lnTo>
                    <a:lnTo>
                      <a:pt x="67" y="14"/>
                    </a:lnTo>
                    <a:lnTo>
                      <a:pt x="67" y="14"/>
                    </a:lnTo>
                    <a:lnTo>
                      <a:pt x="67" y="14"/>
                    </a:lnTo>
                    <a:lnTo>
                      <a:pt x="67" y="14"/>
                    </a:lnTo>
                    <a:lnTo>
                      <a:pt x="67" y="14"/>
                    </a:lnTo>
                    <a:lnTo>
                      <a:pt x="67" y="9"/>
                    </a:lnTo>
                    <a:lnTo>
                      <a:pt x="67" y="9"/>
                    </a:lnTo>
                    <a:lnTo>
                      <a:pt x="67" y="9"/>
                    </a:lnTo>
                    <a:lnTo>
                      <a:pt x="67" y="9"/>
                    </a:lnTo>
                    <a:lnTo>
                      <a:pt x="67" y="9"/>
                    </a:lnTo>
                    <a:lnTo>
                      <a:pt x="67" y="9"/>
                    </a:lnTo>
                    <a:lnTo>
                      <a:pt x="67" y="9"/>
                    </a:lnTo>
                    <a:lnTo>
                      <a:pt x="67" y="4"/>
                    </a:lnTo>
                    <a:lnTo>
                      <a:pt x="62" y="4"/>
                    </a:lnTo>
                    <a:lnTo>
                      <a:pt x="62" y="4"/>
                    </a:lnTo>
                    <a:lnTo>
                      <a:pt x="62" y="4"/>
                    </a:lnTo>
                    <a:lnTo>
                      <a:pt x="62" y="4"/>
                    </a:lnTo>
                    <a:lnTo>
                      <a:pt x="62" y="4"/>
                    </a:lnTo>
                    <a:lnTo>
                      <a:pt x="67" y="0"/>
                    </a:lnTo>
                    <a:lnTo>
                      <a:pt x="67" y="0"/>
                    </a:lnTo>
                    <a:lnTo>
                      <a:pt x="67" y="0"/>
                    </a:lnTo>
                    <a:lnTo>
                      <a:pt x="67" y="0"/>
                    </a:lnTo>
                    <a:lnTo>
                      <a:pt x="67" y="0"/>
                    </a:lnTo>
                    <a:lnTo>
                      <a:pt x="67" y="0"/>
                    </a:lnTo>
                    <a:lnTo>
                      <a:pt x="77" y="0"/>
                    </a:lnTo>
                    <a:lnTo>
                      <a:pt x="81" y="0"/>
                    </a:lnTo>
                    <a:lnTo>
                      <a:pt x="91" y="0"/>
                    </a:lnTo>
                    <a:lnTo>
                      <a:pt x="96" y="0"/>
                    </a:lnTo>
                    <a:lnTo>
                      <a:pt x="101" y="0"/>
                    </a:lnTo>
                    <a:lnTo>
                      <a:pt x="110" y="0"/>
                    </a:lnTo>
                    <a:lnTo>
                      <a:pt x="115" y="4"/>
                    </a:lnTo>
                    <a:lnTo>
                      <a:pt x="125" y="4"/>
                    </a:lnTo>
                    <a:lnTo>
                      <a:pt x="125" y="4"/>
                    </a:lnTo>
                    <a:lnTo>
                      <a:pt x="125" y="4"/>
                    </a:lnTo>
                    <a:lnTo>
                      <a:pt x="129" y="9"/>
                    </a:lnTo>
                    <a:lnTo>
                      <a:pt x="129" y="9"/>
                    </a:lnTo>
                    <a:lnTo>
                      <a:pt x="129" y="9"/>
                    </a:lnTo>
                    <a:lnTo>
                      <a:pt x="129" y="14"/>
                    </a:lnTo>
                    <a:lnTo>
                      <a:pt x="134" y="14"/>
                    </a:lnTo>
                    <a:lnTo>
                      <a:pt x="134" y="14"/>
                    </a:lnTo>
                    <a:lnTo>
                      <a:pt x="139" y="19"/>
                    </a:lnTo>
                    <a:lnTo>
                      <a:pt x="144" y="19"/>
                    </a:lnTo>
                    <a:lnTo>
                      <a:pt x="149" y="19"/>
                    </a:lnTo>
                    <a:lnTo>
                      <a:pt x="153" y="19"/>
                    </a:lnTo>
                    <a:lnTo>
                      <a:pt x="158" y="19"/>
                    </a:lnTo>
                    <a:lnTo>
                      <a:pt x="168" y="19"/>
                    </a:lnTo>
                    <a:lnTo>
                      <a:pt x="173" y="19"/>
                    </a:lnTo>
                    <a:lnTo>
                      <a:pt x="177" y="19"/>
                    </a:lnTo>
                    <a:lnTo>
                      <a:pt x="182" y="19"/>
                    </a:lnTo>
                    <a:lnTo>
                      <a:pt x="182" y="19"/>
                    </a:lnTo>
                    <a:lnTo>
                      <a:pt x="187" y="14"/>
                    </a:lnTo>
                    <a:lnTo>
                      <a:pt x="187" y="14"/>
                    </a:lnTo>
                    <a:lnTo>
                      <a:pt x="192" y="14"/>
                    </a:lnTo>
                    <a:lnTo>
                      <a:pt x="192" y="9"/>
                    </a:lnTo>
                    <a:lnTo>
                      <a:pt x="197" y="9"/>
                    </a:lnTo>
                    <a:lnTo>
                      <a:pt x="197" y="9"/>
                    </a:lnTo>
                    <a:lnTo>
                      <a:pt x="201" y="9"/>
                    </a:lnTo>
                    <a:lnTo>
                      <a:pt x="206" y="9"/>
                    </a:lnTo>
                    <a:lnTo>
                      <a:pt x="206" y="9"/>
                    </a:lnTo>
                    <a:lnTo>
                      <a:pt x="211" y="9"/>
                    </a:lnTo>
                    <a:lnTo>
                      <a:pt x="216" y="9"/>
                    </a:lnTo>
                    <a:lnTo>
                      <a:pt x="216" y="9"/>
                    </a:lnTo>
                    <a:lnTo>
                      <a:pt x="221" y="14"/>
                    </a:lnTo>
                    <a:lnTo>
                      <a:pt x="221" y="14"/>
                    </a:lnTo>
                    <a:lnTo>
                      <a:pt x="230" y="14"/>
                    </a:lnTo>
                    <a:lnTo>
                      <a:pt x="235" y="14"/>
                    </a:lnTo>
                    <a:lnTo>
                      <a:pt x="240" y="14"/>
                    </a:lnTo>
                    <a:lnTo>
                      <a:pt x="249" y="14"/>
                    </a:lnTo>
                    <a:lnTo>
                      <a:pt x="254" y="14"/>
                    </a:lnTo>
                    <a:lnTo>
                      <a:pt x="264" y="14"/>
                    </a:lnTo>
                    <a:lnTo>
                      <a:pt x="269" y="19"/>
                    </a:lnTo>
                    <a:lnTo>
                      <a:pt x="273" y="24"/>
                    </a:lnTo>
                    <a:lnTo>
                      <a:pt x="273" y="24"/>
                    </a:lnTo>
                    <a:lnTo>
                      <a:pt x="273" y="28"/>
                    </a:lnTo>
                    <a:lnTo>
                      <a:pt x="278" y="28"/>
                    </a:lnTo>
                    <a:lnTo>
                      <a:pt x="278" y="28"/>
                    </a:lnTo>
                    <a:lnTo>
                      <a:pt x="278" y="33"/>
                    </a:lnTo>
                    <a:lnTo>
                      <a:pt x="278" y="33"/>
                    </a:lnTo>
                    <a:lnTo>
                      <a:pt x="283" y="38"/>
                    </a:lnTo>
                    <a:lnTo>
                      <a:pt x="283" y="38"/>
                    </a:lnTo>
                    <a:lnTo>
                      <a:pt x="283" y="43"/>
                    </a:lnTo>
                    <a:lnTo>
                      <a:pt x="283" y="43"/>
                    </a:lnTo>
                    <a:lnTo>
                      <a:pt x="278" y="48"/>
                    </a:lnTo>
                    <a:lnTo>
                      <a:pt x="273" y="48"/>
                    </a:lnTo>
                    <a:lnTo>
                      <a:pt x="273" y="52"/>
                    </a:lnTo>
                    <a:lnTo>
                      <a:pt x="269" y="52"/>
                    </a:lnTo>
                    <a:lnTo>
                      <a:pt x="269" y="52"/>
                    </a:lnTo>
                    <a:lnTo>
                      <a:pt x="264" y="57"/>
                    </a:lnTo>
                    <a:lnTo>
                      <a:pt x="264" y="57"/>
                    </a:lnTo>
                    <a:lnTo>
                      <a:pt x="264" y="57"/>
                    </a:lnTo>
                    <a:lnTo>
                      <a:pt x="264" y="57"/>
                    </a:lnTo>
                    <a:lnTo>
                      <a:pt x="264" y="62"/>
                    </a:lnTo>
                    <a:lnTo>
                      <a:pt x="264" y="62"/>
                    </a:lnTo>
                    <a:lnTo>
                      <a:pt x="264" y="62"/>
                    </a:lnTo>
                    <a:lnTo>
                      <a:pt x="264" y="62"/>
                    </a:lnTo>
                    <a:lnTo>
                      <a:pt x="264" y="62"/>
                    </a:lnTo>
                    <a:lnTo>
                      <a:pt x="264" y="67"/>
                    </a:lnTo>
                    <a:lnTo>
                      <a:pt x="259" y="72"/>
                    </a:lnTo>
                    <a:lnTo>
                      <a:pt x="254" y="76"/>
                    </a:lnTo>
                    <a:lnTo>
                      <a:pt x="249" y="81"/>
                    </a:lnTo>
                    <a:lnTo>
                      <a:pt x="249" y="81"/>
                    </a:lnTo>
                    <a:lnTo>
                      <a:pt x="245" y="86"/>
                    </a:lnTo>
                    <a:lnTo>
                      <a:pt x="240" y="91"/>
                    </a:lnTo>
                    <a:lnTo>
                      <a:pt x="235" y="96"/>
                    </a:lnTo>
                    <a:lnTo>
                      <a:pt x="230" y="100"/>
                    </a:lnTo>
                    <a:lnTo>
                      <a:pt x="230" y="100"/>
                    </a:lnTo>
                    <a:lnTo>
                      <a:pt x="225" y="105"/>
                    </a:lnTo>
                    <a:lnTo>
                      <a:pt x="221" y="105"/>
                    </a:lnTo>
                    <a:lnTo>
                      <a:pt x="216" y="110"/>
                    </a:lnTo>
                    <a:lnTo>
                      <a:pt x="211" y="110"/>
                    </a:lnTo>
                    <a:lnTo>
                      <a:pt x="206" y="115"/>
                    </a:lnTo>
                    <a:lnTo>
                      <a:pt x="201" y="115"/>
                    </a:lnTo>
                    <a:lnTo>
                      <a:pt x="201" y="115"/>
                    </a:lnTo>
                    <a:lnTo>
                      <a:pt x="197" y="120"/>
                    </a:lnTo>
                    <a:lnTo>
                      <a:pt x="197" y="120"/>
                    </a:lnTo>
                    <a:lnTo>
                      <a:pt x="192" y="120"/>
                    </a:lnTo>
                    <a:lnTo>
                      <a:pt x="192" y="124"/>
                    </a:lnTo>
                    <a:lnTo>
                      <a:pt x="187" y="124"/>
                    </a:lnTo>
                    <a:lnTo>
                      <a:pt x="187" y="129"/>
                    </a:lnTo>
                    <a:lnTo>
                      <a:pt x="182" y="129"/>
                    </a:lnTo>
                    <a:lnTo>
                      <a:pt x="177" y="129"/>
                    </a:lnTo>
                    <a:lnTo>
                      <a:pt x="177" y="129"/>
                    </a:lnTo>
                    <a:lnTo>
                      <a:pt x="173" y="134"/>
                    </a:lnTo>
                    <a:lnTo>
                      <a:pt x="173" y="134"/>
                    </a:lnTo>
                    <a:lnTo>
                      <a:pt x="168" y="134"/>
                    </a:lnTo>
                    <a:lnTo>
                      <a:pt x="168" y="134"/>
                    </a:lnTo>
                    <a:lnTo>
                      <a:pt x="163" y="134"/>
                    </a:lnTo>
                    <a:lnTo>
                      <a:pt x="163" y="129"/>
                    </a:lnTo>
                    <a:lnTo>
                      <a:pt x="158" y="134"/>
                    </a:lnTo>
                    <a:lnTo>
                      <a:pt x="153" y="134"/>
                    </a:lnTo>
                    <a:lnTo>
                      <a:pt x="149" y="139"/>
                    </a:lnTo>
                    <a:lnTo>
                      <a:pt x="144" y="139"/>
                    </a:lnTo>
                    <a:lnTo>
                      <a:pt x="139" y="144"/>
                    </a:lnTo>
                    <a:lnTo>
                      <a:pt x="134" y="144"/>
                    </a:lnTo>
                    <a:lnTo>
                      <a:pt x="129" y="148"/>
                    </a:lnTo>
                    <a:lnTo>
                      <a:pt x="125" y="148"/>
                    </a:lnTo>
                    <a:lnTo>
                      <a:pt x="120" y="148"/>
                    </a:lnTo>
                    <a:lnTo>
                      <a:pt x="115" y="148"/>
                    </a:lnTo>
                    <a:lnTo>
                      <a:pt x="110" y="148"/>
                    </a:lnTo>
                    <a:lnTo>
                      <a:pt x="105" y="148"/>
                    </a:lnTo>
                    <a:lnTo>
                      <a:pt x="96" y="148"/>
                    </a:lnTo>
                    <a:lnTo>
                      <a:pt x="91" y="148"/>
                    </a:lnTo>
                    <a:lnTo>
                      <a:pt x="86" y="148"/>
                    </a:lnTo>
                    <a:lnTo>
                      <a:pt x="81" y="144"/>
                    </a:lnTo>
                    <a:lnTo>
                      <a:pt x="81" y="144"/>
                    </a:lnTo>
                    <a:lnTo>
                      <a:pt x="81" y="144"/>
                    </a:lnTo>
                    <a:lnTo>
                      <a:pt x="81" y="144"/>
                    </a:lnTo>
                    <a:lnTo>
                      <a:pt x="81" y="139"/>
                    </a:lnTo>
                    <a:lnTo>
                      <a:pt x="81" y="139"/>
                    </a:lnTo>
                    <a:lnTo>
                      <a:pt x="81" y="139"/>
                    </a:lnTo>
                    <a:lnTo>
                      <a:pt x="81" y="139"/>
                    </a:lnTo>
                    <a:lnTo>
                      <a:pt x="77" y="139"/>
                    </a:lnTo>
                    <a:lnTo>
                      <a:pt x="77" y="134"/>
                    </a:lnTo>
                    <a:lnTo>
                      <a:pt x="77" y="134"/>
                    </a:lnTo>
                    <a:lnTo>
                      <a:pt x="77" y="134"/>
                    </a:lnTo>
                    <a:lnTo>
                      <a:pt x="72" y="134"/>
                    </a:lnTo>
                    <a:lnTo>
                      <a:pt x="72" y="134"/>
                    </a:lnTo>
                    <a:lnTo>
                      <a:pt x="72" y="134"/>
                    </a:lnTo>
                    <a:lnTo>
                      <a:pt x="72" y="129"/>
                    </a:lnTo>
                    <a:lnTo>
                      <a:pt x="72" y="129"/>
                    </a:lnTo>
                    <a:lnTo>
                      <a:pt x="67" y="129"/>
                    </a:lnTo>
                    <a:lnTo>
                      <a:pt x="67" y="134"/>
                    </a:lnTo>
                    <a:lnTo>
                      <a:pt x="62" y="134"/>
                    </a:lnTo>
                    <a:lnTo>
                      <a:pt x="57" y="134"/>
                    </a:lnTo>
                    <a:lnTo>
                      <a:pt x="57" y="134"/>
                    </a:lnTo>
                    <a:lnTo>
                      <a:pt x="53" y="134"/>
                    </a:lnTo>
                    <a:lnTo>
                      <a:pt x="48" y="134"/>
                    </a:lnTo>
                    <a:lnTo>
                      <a:pt x="48" y="134"/>
                    </a:lnTo>
                    <a:lnTo>
                      <a:pt x="43" y="134"/>
                    </a:lnTo>
                    <a:lnTo>
                      <a:pt x="43" y="134"/>
                    </a:lnTo>
                    <a:lnTo>
                      <a:pt x="38" y="134"/>
                    </a:lnTo>
                    <a:lnTo>
                      <a:pt x="34" y="134"/>
                    </a:lnTo>
                    <a:lnTo>
                      <a:pt x="34" y="134"/>
                    </a:lnTo>
                    <a:lnTo>
                      <a:pt x="29" y="134"/>
                    </a:lnTo>
                    <a:lnTo>
                      <a:pt x="24" y="134"/>
                    </a:lnTo>
                    <a:lnTo>
                      <a:pt x="24" y="134"/>
                    </a:lnTo>
                    <a:lnTo>
                      <a:pt x="19" y="134"/>
                    </a:lnTo>
                    <a:lnTo>
                      <a:pt x="14" y="134"/>
                    </a:lnTo>
                    <a:lnTo>
                      <a:pt x="14" y="134"/>
                    </a:lnTo>
                    <a:lnTo>
                      <a:pt x="10" y="134"/>
                    </a:lnTo>
                    <a:lnTo>
                      <a:pt x="5" y="134"/>
                    </a:lnTo>
                    <a:lnTo>
                      <a:pt x="5" y="134"/>
                    </a:lnTo>
                    <a:lnTo>
                      <a:pt x="0" y="129"/>
                    </a:lnTo>
                    <a:lnTo>
                      <a:pt x="0" y="129"/>
                    </a:lnTo>
                    <a:lnTo>
                      <a:pt x="0" y="129"/>
                    </a:lnTo>
                    <a:lnTo>
                      <a:pt x="5" y="129"/>
                    </a:lnTo>
                    <a:lnTo>
                      <a:pt x="5" y="124"/>
                    </a:lnTo>
                    <a:lnTo>
                      <a:pt x="10" y="124"/>
                    </a:lnTo>
                    <a:lnTo>
                      <a:pt x="10" y="120"/>
                    </a:lnTo>
                    <a:lnTo>
                      <a:pt x="14" y="120"/>
                    </a:lnTo>
                    <a:lnTo>
                      <a:pt x="14" y="115"/>
                    </a:lnTo>
                    <a:lnTo>
                      <a:pt x="19" y="11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93" name="Freeform 469"/>
              <p:cNvSpPr>
                <a:spLocks/>
              </p:cNvSpPr>
              <p:nvPr/>
            </p:nvSpPr>
            <p:spPr bwMode="auto">
              <a:xfrm>
                <a:off x="1614" y="9806"/>
                <a:ext cx="273" cy="144"/>
              </a:xfrm>
              <a:custGeom>
                <a:avLst/>
                <a:gdLst/>
                <a:ahLst/>
                <a:cxnLst>
                  <a:cxn ang="0">
                    <a:pos x="240" y="14"/>
                  </a:cxn>
                  <a:cxn ang="0">
                    <a:pos x="264" y="24"/>
                  </a:cxn>
                  <a:cxn ang="0">
                    <a:pos x="268" y="33"/>
                  </a:cxn>
                  <a:cxn ang="0">
                    <a:pos x="268" y="48"/>
                  </a:cxn>
                  <a:cxn ang="0">
                    <a:pos x="254" y="57"/>
                  </a:cxn>
                  <a:cxn ang="0">
                    <a:pos x="254" y="62"/>
                  </a:cxn>
                  <a:cxn ang="0">
                    <a:pos x="249" y="72"/>
                  </a:cxn>
                  <a:cxn ang="0">
                    <a:pos x="230" y="91"/>
                  </a:cxn>
                  <a:cxn ang="0">
                    <a:pos x="211" y="105"/>
                  </a:cxn>
                  <a:cxn ang="0">
                    <a:pos x="192" y="115"/>
                  </a:cxn>
                  <a:cxn ang="0">
                    <a:pos x="182" y="124"/>
                  </a:cxn>
                  <a:cxn ang="0">
                    <a:pos x="168" y="129"/>
                  </a:cxn>
                  <a:cxn ang="0">
                    <a:pos x="158" y="124"/>
                  </a:cxn>
                  <a:cxn ang="0">
                    <a:pos x="134" y="139"/>
                  </a:cxn>
                  <a:cxn ang="0">
                    <a:pos x="110" y="144"/>
                  </a:cxn>
                  <a:cxn ang="0">
                    <a:pos x="86" y="144"/>
                  </a:cxn>
                  <a:cxn ang="0">
                    <a:pos x="76" y="139"/>
                  </a:cxn>
                  <a:cxn ang="0">
                    <a:pos x="72" y="134"/>
                  </a:cxn>
                  <a:cxn ang="0">
                    <a:pos x="67" y="129"/>
                  </a:cxn>
                  <a:cxn ang="0">
                    <a:pos x="62" y="129"/>
                  </a:cxn>
                  <a:cxn ang="0">
                    <a:pos x="48" y="134"/>
                  </a:cxn>
                  <a:cxn ang="0">
                    <a:pos x="29" y="129"/>
                  </a:cxn>
                  <a:cxn ang="0">
                    <a:pos x="14" y="134"/>
                  </a:cxn>
                  <a:cxn ang="0">
                    <a:pos x="0" y="129"/>
                  </a:cxn>
                  <a:cxn ang="0">
                    <a:pos x="9" y="120"/>
                  </a:cxn>
                  <a:cxn ang="0">
                    <a:pos x="19" y="110"/>
                  </a:cxn>
                  <a:cxn ang="0">
                    <a:pos x="9" y="96"/>
                  </a:cxn>
                  <a:cxn ang="0">
                    <a:pos x="5" y="86"/>
                  </a:cxn>
                  <a:cxn ang="0">
                    <a:pos x="5" y="81"/>
                  </a:cxn>
                  <a:cxn ang="0">
                    <a:pos x="5" y="76"/>
                  </a:cxn>
                  <a:cxn ang="0">
                    <a:pos x="5" y="67"/>
                  </a:cxn>
                  <a:cxn ang="0">
                    <a:pos x="14" y="62"/>
                  </a:cxn>
                  <a:cxn ang="0">
                    <a:pos x="33" y="57"/>
                  </a:cxn>
                  <a:cxn ang="0">
                    <a:pos x="48" y="52"/>
                  </a:cxn>
                  <a:cxn ang="0">
                    <a:pos x="57" y="48"/>
                  </a:cxn>
                  <a:cxn ang="0">
                    <a:pos x="62" y="43"/>
                  </a:cxn>
                  <a:cxn ang="0">
                    <a:pos x="67" y="38"/>
                  </a:cxn>
                  <a:cxn ang="0">
                    <a:pos x="67" y="24"/>
                  </a:cxn>
                  <a:cxn ang="0">
                    <a:pos x="67" y="14"/>
                  </a:cxn>
                  <a:cxn ang="0">
                    <a:pos x="67" y="14"/>
                  </a:cxn>
                  <a:cxn ang="0">
                    <a:pos x="67" y="9"/>
                  </a:cxn>
                  <a:cxn ang="0">
                    <a:pos x="62" y="4"/>
                  </a:cxn>
                  <a:cxn ang="0">
                    <a:pos x="67" y="4"/>
                  </a:cxn>
                  <a:cxn ang="0">
                    <a:pos x="86" y="0"/>
                  </a:cxn>
                  <a:cxn ang="0">
                    <a:pos x="120" y="4"/>
                  </a:cxn>
                  <a:cxn ang="0">
                    <a:pos x="124" y="14"/>
                  </a:cxn>
                  <a:cxn ang="0">
                    <a:pos x="139" y="24"/>
                  </a:cxn>
                  <a:cxn ang="0">
                    <a:pos x="168" y="19"/>
                  </a:cxn>
                  <a:cxn ang="0">
                    <a:pos x="182" y="19"/>
                  </a:cxn>
                  <a:cxn ang="0">
                    <a:pos x="196" y="14"/>
                  </a:cxn>
                  <a:cxn ang="0">
                    <a:pos x="211" y="14"/>
                  </a:cxn>
                </a:cxnLst>
                <a:rect l="0" t="0" r="r" b="b"/>
                <a:pathLst>
                  <a:path w="273" h="144">
                    <a:moveTo>
                      <a:pt x="216" y="19"/>
                    </a:moveTo>
                    <a:lnTo>
                      <a:pt x="220" y="19"/>
                    </a:lnTo>
                    <a:lnTo>
                      <a:pt x="225" y="19"/>
                    </a:lnTo>
                    <a:lnTo>
                      <a:pt x="235" y="14"/>
                    </a:lnTo>
                    <a:lnTo>
                      <a:pt x="240" y="14"/>
                    </a:lnTo>
                    <a:lnTo>
                      <a:pt x="249" y="19"/>
                    </a:lnTo>
                    <a:lnTo>
                      <a:pt x="254" y="19"/>
                    </a:lnTo>
                    <a:lnTo>
                      <a:pt x="259" y="19"/>
                    </a:lnTo>
                    <a:lnTo>
                      <a:pt x="264" y="24"/>
                    </a:lnTo>
                    <a:lnTo>
                      <a:pt x="264" y="24"/>
                    </a:lnTo>
                    <a:lnTo>
                      <a:pt x="264" y="28"/>
                    </a:lnTo>
                    <a:lnTo>
                      <a:pt x="268" y="28"/>
                    </a:lnTo>
                    <a:lnTo>
                      <a:pt x="268" y="33"/>
                    </a:lnTo>
                    <a:lnTo>
                      <a:pt x="268" y="33"/>
                    </a:lnTo>
                    <a:lnTo>
                      <a:pt x="268" y="33"/>
                    </a:lnTo>
                    <a:lnTo>
                      <a:pt x="273" y="38"/>
                    </a:lnTo>
                    <a:lnTo>
                      <a:pt x="273" y="38"/>
                    </a:lnTo>
                    <a:lnTo>
                      <a:pt x="273" y="43"/>
                    </a:lnTo>
                    <a:lnTo>
                      <a:pt x="273" y="43"/>
                    </a:lnTo>
                    <a:lnTo>
                      <a:pt x="268" y="48"/>
                    </a:lnTo>
                    <a:lnTo>
                      <a:pt x="264" y="48"/>
                    </a:lnTo>
                    <a:lnTo>
                      <a:pt x="264" y="52"/>
                    </a:lnTo>
                    <a:lnTo>
                      <a:pt x="259" y="52"/>
                    </a:lnTo>
                    <a:lnTo>
                      <a:pt x="254" y="57"/>
                    </a:lnTo>
                    <a:lnTo>
                      <a:pt x="254" y="57"/>
                    </a:lnTo>
                    <a:lnTo>
                      <a:pt x="254" y="57"/>
                    </a:lnTo>
                    <a:lnTo>
                      <a:pt x="254" y="57"/>
                    </a:lnTo>
                    <a:lnTo>
                      <a:pt x="254" y="57"/>
                    </a:lnTo>
                    <a:lnTo>
                      <a:pt x="254" y="62"/>
                    </a:lnTo>
                    <a:lnTo>
                      <a:pt x="254" y="62"/>
                    </a:lnTo>
                    <a:lnTo>
                      <a:pt x="254" y="62"/>
                    </a:lnTo>
                    <a:lnTo>
                      <a:pt x="254" y="62"/>
                    </a:lnTo>
                    <a:lnTo>
                      <a:pt x="254" y="62"/>
                    </a:lnTo>
                    <a:lnTo>
                      <a:pt x="254" y="67"/>
                    </a:lnTo>
                    <a:lnTo>
                      <a:pt x="249" y="72"/>
                    </a:lnTo>
                    <a:lnTo>
                      <a:pt x="244" y="76"/>
                    </a:lnTo>
                    <a:lnTo>
                      <a:pt x="240" y="81"/>
                    </a:lnTo>
                    <a:lnTo>
                      <a:pt x="240" y="81"/>
                    </a:lnTo>
                    <a:lnTo>
                      <a:pt x="235" y="86"/>
                    </a:lnTo>
                    <a:lnTo>
                      <a:pt x="230" y="91"/>
                    </a:lnTo>
                    <a:lnTo>
                      <a:pt x="225" y="96"/>
                    </a:lnTo>
                    <a:lnTo>
                      <a:pt x="225" y="96"/>
                    </a:lnTo>
                    <a:lnTo>
                      <a:pt x="220" y="100"/>
                    </a:lnTo>
                    <a:lnTo>
                      <a:pt x="216" y="100"/>
                    </a:lnTo>
                    <a:lnTo>
                      <a:pt x="211" y="105"/>
                    </a:lnTo>
                    <a:lnTo>
                      <a:pt x="206" y="105"/>
                    </a:lnTo>
                    <a:lnTo>
                      <a:pt x="206" y="110"/>
                    </a:lnTo>
                    <a:lnTo>
                      <a:pt x="201" y="110"/>
                    </a:lnTo>
                    <a:lnTo>
                      <a:pt x="196" y="115"/>
                    </a:lnTo>
                    <a:lnTo>
                      <a:pt x="192" y="115"/>
                    </a:lnTo>
                    <a:lnTo>
                      <a:pt x="192" y="115"/>
                    </a:lnTo>
                    <a:lnTo>
                      <a:pt x="192" y="120"/>
                    </a:lnTo>
                    <a:lnTo>
                      <a:pt x="187" y="120"/>
                    </a:lnTo>
                    <a:lnTo>
                      <a:pt x="187" y="120"/>
                    </a:lnTo>
                    <a:lnTo>
                      <a:pt x="182" y="124"/>
                    </a:lnTo>
                    <a:lnTo>
                      <a:pt x="182" y="124"/>
                    </a:lnTo>
                    <a:lnTo>
                      <a:pt x="177" y="124"/>
                    </a:lnTo>
                    <a:lnTo>
                      <a:pt x="172" y="124"/>
                    </a:lnTo>
                    <a:lnTo>
                      <a:pt x="172" y="129"/>
                    </a:lnTo>
                    <a:lnTo>
                      <a:pt x="168" y="129"/>
                    </a:lnTo>
                    <a:lnTo>
                      <a:pt x="168" y="134"/>
                    </a:lnTo>
                    <a:lnTo>
                      <a:pt x="163" y="134"/>
                    </a:lnTo>
                    <a:lnTo>
                      <a:pt x="163" y="134"/>
                    </a:lnTo>
                    <a:lnTo>
                      <a:pt x="163" y="129"/>
                    </a:lnTo>
                    <a:lnTo>
                      <a:pt x="158" y="124"/>
                    </a:lnTo>
                    <a:lnTo>
                      <a:pt x="153" y="129"/>
                    </a:lnTo>
                    <a:lnTo>
                      <a:pt x="148" y="129"/>
                    </a:lnTo>
                    <a:lnTo>
                      <a:pt x="144" y="134"/>
                    </a:lnTo>
                    <a:lnTo>
                      <a:pt x="139" y="139"/>
                    </a:lnTo>
                    <a:lnTo>
                      <a:pt x="134" y="139"/>
                    </a:lnTo>
                    <a:lnTo>
                      <a:pt x="129" y="144"/>
                    </a:lnTo>
                    <a:lnTo>
                      <a:pt x="124" y="144"/>
                    </a:lnTo>
                    <a:lnTo>
                      <a:pt x="120" y="144"/>
                    </a:lnTo>
                    <a:lnTo>
                      <a:pt x="115" y="144"/>
                    </a:lnTo>
                    <a:lnTo>
                      <a:pt x="110" y="144"/>
                    </a:lnTo>
                    <a:lnTo>
                      <a:pt x="105" y="144"/>
                    </a:lnTo>
                    <a:lnTo>
                      <a:pt x="100" y="144"/>
                    </a:lnTo>
                    <a:lnTo>
                      <a:pt x="96" y="144"/>
                    </a:lnTo>
                    <a:lnTo>
                      <a:pt x="91" y="144"/>
                    </a:lnTo>
                    <a:lnTo>
                      <a:pt x="86" y="144"/>
                    </a:lnTo>
                    <a:lnTo>
                      <a:pt x="81" y="144"/>
                    </a:lnTo>
                    <a:lnTo>
                      <a:pt x="76" y="144"/>
                    </a:lnTo>
                    <a:lnTo>
                      <a:pt x="76" y="139"/>
                    </a:lnTo>
                    <a:lnTo>
                      <a:pt x="76" y="139"/>
                    </a:lnTo>
                    <a:lnTo>
                      <a:pt x="76" y="139"/>
                    </a:lnTo>
                    <a:lnTo>
                      <a:pt x="76" y="139"/>
                    </a:lnTo>
                    <a:lnTo>
                      <a:pt x="76" y="139"/>
                    </a:lnTo>
                    <a:lnTo>
                      <a:pt x="76" y="134"/>
                    </a:lnTo>
                    <a:lnTo>
                      <a:pt x="76" y="134"/>
                    </a:lnTo>
                    <a:lnTo>
                      <a:pt x="72" y="134"/>
                    </a:lnTo>
                    <a:lnTo>
                      <a:pt x="72" y="134"/>
                    </a:lnTo>
                    <a:lnTo>
                      <a:pt x="72" y="134"/>
                    </a:lnTo>
                    <a:lnTo>
                      <a:pt x="72" y="134"/>
                    </a:lnTo>
                    <a:lnTo>
                      <a:pt x="72" y="129"/>
                    </a:lnTo>
                    <a:lnTo>
                      <a:pt x="67" y="129"/>
                    </a:lnTo>
                    <a:lnTo>
                      <a:pt x="67" y="129"/>
                    </a:lnTo>
                    <a:lnTo>
                      <a:pt x="67" y="129"/>
                    </a:lnTo>
                    <a:lnTo>
                      <a:pt x="67" y="129"/>
                    </a:lnTo>
                    <a:lnTo>
                      <a:pt x="62" y="129"/>
                    </a:lnTo>
                    <a:lnTo>
                      <a:pt x="62" y="129"/>
                    </a:lnTo>
                    <a:lnTo>
                      <a:pt x="57" y="134"/>
                    </a:lnTo>
                    <a:lnTo>
                      <a:pt x="52" y="134"/>
                    </a:lnTo>
                    <a:lnTo>
                      <a:pt x="52" y="134"/>
                    </a:lnTo>
                    <a:lnTo>
                      <a:pt x="48" y="134"/>
                    </a:lnTo>
                    <a:lnTo>
                      <a:pt x="48" y="134"/>
                    </a:lnTo>
                    <a:lnTo>
                      <a:pt x="43" y="134"/>
                    </a:lnTo>
                    <a:lnTo>
                      <a:pt x="43" y="134"/>
                    </a:lnTo>
                    <a:lnTo>
                      <a:pt x="38" y="129"/>
                    </a:lnTo>
                    <a:lnTo>
                      <a:pt x="33" y="129"/>
                    </a:lnTo>
                    <a:lnTo>
                      <a:pt x="29" y="129"/>
                    </a:lnTo>
                    <a:lnTo>
                      <a:pt x="29" y="129"/>
                    </a:lnTo>
                    <a:lnTo>
                      <a:pt x="24" y="129"/>
                    </a:lnTo>
                    <a:lnTo>
                      <a:pt x="24" y="134"/>
                    </a:lnTo>
                    <a:lnTo>
                      <a:pt x="19" y="134"/>
                    </a:lnTo>
                    <a:lnTo>
                      <a:pt x="14" y="134"/>
                    </a:lnTo>
                    <a:lnTo>
                      <a:pt x="9" y="134"/>
                    </a:lnTo>
                    <a:lnTo>
                      <a:pt x="9" y="134"/>
                    </a:lnTo>
                    <a:lnTo>
                      <a:pt x="5" y="129"/>
                    </a:lnTo>
                    <a:lnTo>
                      <a:pt x="5" y="129"/>
                    </a:lnTo>
                    <a:lnTo>
                      <a:pt x="0" y="129"/>
                    </a:lnTo>
                    <a:lnTo>
                      <a:pt x="0" y="129"/>
                    </a:lnTo>
                    <a:lnTo>
                      <a:pt x="0" y="129"/>
                    </a:lnTo>
                    <a:lnTo>
                      <a:pt x="5" y="124"/>
                    </a:lnTo>
                    <a:lnTo>
                      <a:pt x="5" y="124"/>
                    </a:lnTo>
                    <a:lnTo>
                      <a:pt x="9" y="120"/>
                    </a:lnTo>
                    <a:lnTo>
                      <a:pt x="9" y="120"/>
                    </a:lnTo>
                    <a:lnTo>
                      <a:pt x="14" y="115"/>
                    </a:lnTo>
                    <a:lnTo>
                      <a:pt x="14" y="115"/>
                    </a:lnTo>
                    <a:lnTo>
                      <a:pt x="14" y="110"/>
                    </a:lnTo>
                    <a:lnTo>
                      <a:pt x="19" y="110"/>
                    </a:lnTo>
                    <a:lnTo>
                      <a:pt x="14" y="105"/>
                    </a:lnTo>
                    <a:lnTo>
                      <a:pt x="14" y="100"/>
                    </a:lnTo>
                    <a:lnTo>
                      <a:pt x="14" y="100"/>
                    </a:lnTo>
                    <a:lnTo>
                      <a:pt x="14" y="96"/>
                    </a:lnTo>
                    <a:lnTo>
                      <a:pt x="9" y="96"/>
                    </a:lnTo>
                    <a:lnTo>
                      <a:pt x="9" y="91"/>
                    </a:lnTo>
                    <a:lnTo>
                      <a:pt x="9" y="86"/>
                    </a:lnTo>
                    <a:lnTo>
                      <a:pt x="9" y="86"/>
                    </a:lnTo>
                    <a:lnTo>
                      <a:pt x="9" y="86"/>
                    </a:lnTo>
                    <a:lnTo>
                      <a:pt x="5" y="86"/>
                    </a:lnTo>
                    <a:lnTo>
                      <a:pt x="5" y="86"/>
                    </a:lnTo>
                    <a:lnTo>
                      <a:pt x="5" y="86"/>
                    </a:lnTo>
                    <a:lnTo>
                      <a:pt x="5" y="86"/>
                    </a:lnTo>
                    <a:lnTo>
                      <a:pt x="5" y="86"/>
                    </a:lnTo>
                    <a:lnTo>
                      <a:pt x="5" y="81"/>
                    </a:lnTo>
                    <a:lnTo>
                      <a:pt x="5" y="81"/>
                    </a:lnTo>
                    <a:lnTo>
                      <a:pt x="5" y="81"/>
                    </a:lnTo>
                    <a:lnTo>
                      <a:pt x="5" y="81"/>
                    </a:lnTo>
                    <a:lnTo>
                      <a:pt x="5" y="76"/>
                    </a:lnTo>
                    <a:lnTo>
                      <a:pt x="5" y="76"/>
                    </a:lnTo>
                    <a:lnTo>
                      <a:pt x="5" y="76"/>
                    </a:lnTo>
                    <a:lnTo>
                      <a:pt x="5" y="72"/>
                    </a:lnTo>
                    <a:lnTo>
                      <a:pt x="5" y="72"/>
                    </a:lnTo>
                    <a:lnTo>
                      <a:pt x="5" y="72"/>
                    </a:lnTo>
                    <a:lnTo>
                      <a:pt x="5" y="67"/>
                    </a:lnTo>
                    <a:lnTo>
                      <a:pt x="9" y="67"/>
                    </a:lnTo>
                    <a:lnTo>
                      <a:pt x="9" y="67"/>
                    </a:lnTo>
                    <a:lnTo>
                      <a:pt x="14" y="67"/>
                    </a:lnTo>
                    <a:lnTo>
                      <a:pt x="14" y="67"/>
                    </a:lnTo>
                    <a:lnTo>
                      <a:pt x="14" y="62"/>
                    </a:lnTo>
                    <a:lnTo>
                      <a:pt x="19" y="62"/>
                    </a:lnTo>
                    <a:lnTo>
                      <a:pt x="19" y="62"/>
                    </a:lnTo>
                    <a:lnTo>
                      <a:pt x="24" y="57"/>
                    </a:lnTo>
                    <a:lnTo>
                      <a:pt x="29" y="57"/>
                    </a:lnTo>
                    <a:lnTo>
                      <a:pt x="33" y="57"/>
                    </a:lnTo>
                    <a:lnTo>
                      <a:pt x="33" y="57"/>
                    </a:lnTo>
                    <a:lnTo>
                      <a:pt x="38" y="52"/>
                    </a:lnTo>
                    <a:lnTo>
                      <a:pt x="43" y="52"/>
                    </a:lnTo>
                    <a:lnTo>
                      <a:pt x="48" y="52"/>
                    </a:lnTo>
                    <a:lnTo>
                      <a:pt x="48" y="52"/>
                    </a:lnTo>
                    <a:lnTo>
                      <a:pt x="48" y="52"/>
                    </a:lnTo>
                    <a:lnTo>
                      <a:pt x="52" y="48"/>
                    </a:lnTo>
                    <a:lnTo>
                      <a:pt x="52" y="48"/>
                    </a:lnTo>
                    <a:lnTo>
                      <a:pt x="52" y="48"/>
                    </a:lnTo>
                    <a:lnTo>
                      <a:pt x="57" y="48"/>
                    </a:lnTo>
                    <a:lnTo>
                      <a:pt x="57" y="43"/>
                    </a:lnTo>
                    <a:lnTo>
                      <a:pt x="57" y="43"/>
                    </a:lnTo>
                    <a:lnTo>
                      <a:pt x="57" y="43"/>
                    </a:lnTo>
                    <a:lnTo>
                      <a:pt x="62" y="43"/>
                    </a:lnTo>
                    <a:lnTo>
                      <a:pt x="62" y="43"/>
                    </a:lnTo>
                    <a:lnTo>
                      <a:pt x="62" y="43"/>
                    </a:lnTo>
                    <a:lnTo>
                      <a:pt x="62" y="43"/>
                    </a:lnTo>
                    <a:lnTo>
                      <a:pt x="67" y="38"/>
                    </a:lnTo>
                    <a:lnTo>
                      <a:pt x="67" y="38"/>
                    </a:lnTo>
                    <a:lnTo>
                      <a:pt x="67" y="38"/>
                    </a:lnTo>
                    <a:lnTo>
                      <a:pt x="67" y="33"/>
                    </a:lnTo>
                    <a:lnTo>
                      <a:pt x="67" y="33"/>
                    </a:lnTo>
                    <a:lnTo>
                      <a:pt x="67" y="28"/>
                    </a:lnTo>
                    <a:lnTo>
                      <a:pt x="67" y="28"/>
                    </a:lnTo>
                    <a:lnTo>
                      <a:pt x="67" y="24"/>
                    </a:lnTo>
                    <a:lnTo>
                      <a:pt x="67" y="24"/>
                    </a:lnTo>
                    <a:lnTo>
                      <a:pt x="62" y="19"/>
                    </a:lnTo>
                    <a:lnTo>
                      <a:pt x="62" y="14"/>
                    </a:lnTo>
                    <a:lnTo>
                      <a:pt x="62" y="14"/>
                    </a:lnTo>
                    <a:lnTo>
                      <a:pt x="67" y="14"/>
                    </a:lnTo>
                    <a:lnTo>
                      <a:pt x="67" y="14"/>
                    </a:lnTo>
                    <a:lnTo>
                      <a:pt x="67" y="14"/>
                    </a:lnTo>
                    <a:lnTo>
                      <a:pt x="67" y="14"/>
                    </a:lnTo>
                    <a:lnTo>
                      <a:pt x="67" y="14"/>
                    </a:lnTo>
                    <a:lnTo>
                      <a:pt x="67" y="14"/>
                    </a:lnTo>
                    <a:lnTo>
                      <a:pt x="67" y="9"/>
                    </a:lnTo>
                    <a:lnTo>
                      <a:pt x="67" y="9"/>
                    </a:lnTo>
                    <a:lnTo>
                      <a:pt x="67" y="9"/>
                    </a:lnTo>
                    <a:lnTo>
                      <a:pt x="67" y="9"/>
                    </a:lnTo>
                    <a:lnTo>
                      <a:pt x="67" y="9"/>
                    </a:lnTo>
                    <a:lnTo>
                      <a:pt x="62" y="9"/>
                    </a:lnTo>
                    <a:lnTo>
                      <a:pt x="62" y="9"/>
                    </a:lnTo>
                    <a:lnTo>
                      <a:pt x="62" y="4"/>
                    </a:lnTo>
                    <a:lnTo>
                      <a:pt x="62" y="4"/>
                    </a:lnTo>
                    <a:lnTo>
                      <a:pt x="62" y="4"/>
                    </a:lnTo>
                    <a:lnTo>
                      <a:pt x="62" y="4"/>
                    </a:lnTo>
                    <a:lnTo>
                      <a:pt x="62" y="4"/>
                    </a:lnTo>
                    <a:lnTo>
                      <a:pt x="62" y="4"/>
                    </a:lnTo>
                    <a:lnTo>
                      <a:pt x="67" y="4"/>
                    </a:lnTo>
                    <a:lnTo>
                      <a:pt x="67" y="4"/>
                    </a:lnTo>
                    <a:lnTo>
                      <a:pt x="67" y="4"/>
                    </a:lnTo>
                    <a:lnTo>
                      <a:pt x="67" y="4"/>
                    </a:lnTo>
                    <a:lnTo>
                      <a:pt x="72" y="0"/>
                    </a:lnTo>
                    <a:lnTo>
                      <a:pt x="81" y="0"/>
                    </a:lnTo>
                    <a:lnTo>
                      <a:pt x="86" y="0"/>
                    </a:lnTo>
                    <a:lnTo>
                      <a:pt x="91" y="0"/>
                    </a:lnTo>
                    <a:lnTo>
                      <a:pt x="100" y="4"/>
                    </a:lnTo>
                    <a:lnTo>
                      <a:pt x="105" y="4"/>
                    </a:lnTo>
                    <a:lnTo>
                      <a:pt x="110" y="4"/>
                    </a:lnTo>
                    <a:lnTo>
                      <a:pt x="120" y="4"/>
                    </a:lnTo>
                    <a:lnTo>
                      <a:pt x="120" y="9"/>
                    </a:lnTo>
                    <a:lnTo>
                      <a:pt x="120" y="9"/>
                    </a:lnTo>
                    <a:lnTo>
                      <a:pt x="124" y="9"/>
                    </a:lnTo>
                    <a:lnTo>
                      <a:pt x="124" y="9"/>
                    </a:lnTo>
                    <a:lnTo>
                      <a:pt x="124" y="14"/>
                    </a:lnTo>
                    <a:lnTo>
                      <a:pt x="124" y="14"/>
                    </a:lnTo>
                    <a:lnTo>
                      <a:pt x="129" y="14"/>
                    </a:lnTo>
                    <a:lnTo>
                      <a:pt x="129" y="14"/>
                    </a:lnTo>
                    <a:lnTo>
                      <a:pt x="134" y="19"/>
                    </a:lnTo>
                    <a:lnTo>
                      <a:pt x="139" y="24"/>
                    </a:lnTo>
                    <a:lnTo>
                      <a:pt x="144" y="24"/>
                    </a:lnTo>
                    <a:lnTo>
                      <a:pt x="148" y="24"/>
                    </a:lnTo>
                    <a:lnTo>
                      <a:pt x="158" y="24"/>
                    </a:lnTo>
                    <a:lnTo>
                      <a:pt x="163" y="24"/>
                    </a:lnTo>
                    <a:lnTo>
                      <a:pt x="168" y="19"/>
                    </a:lnTo>
                    <a:lnTo>
                      <a:pt x="172" y="19"/>
                    </a:lnTo>
                    <a:lnTo>
                      <a:pt x="172" y="19"/>
                    </a:lnTo>
                    <a:lnTo>
                      <a:pt x="177" y="19"/>
                    </a:lnTo>
                    <a:lnTo>
                      <a:pt x="177" y="19"/>
                    </a:lnTo>
                    <a:lnTo>
                      <a:pt x="182" y="19"/>
                    </a:lnTo>
                    <a:lnTo>
                      <a:pt x="187" y="14"/>
                    </a:lnTo>
                    <a:lnTo>
                      <a:pt x="187" y="14"/>
                    </a:lnTo>
                    <a:lnTo>
                      <a:pt x="192" y="14"/>
                    </a:lnTo>
                    <a:lnTo>
                      <a:pt x="192" y="14"/>
                    </a:lnTo>
                    <a:lnTo>
                      <a:pt x="196" y="14"/>
                    </a:lnTo>
                    <a:lnTo>
                      <a:pt x="196" y="14"/>
                    </a:lnTo>
                    <a:lnTo>
                      <a:pt x="201" y="14"/>
                    </a:lnTo>
                    <a:lnTo>
                      <a:pt x="206" y="14"/>
                    </a:lnTo>
                    <a:lnTo>
                      <a:pt x="206" y="14"/>
                    </a:lnTo>
                    <a:lnTo>
                      <a:pt x="211" y="14"/>
                    </a:lnTo>
                    <a:lnTo>
                      <a:pt x="211" y="14"/>
                    </a:lnTo>
                    <a:lnTo>
                      <a:pt x="216" y="19"/>
                    </a:lnTo>
                    <a:close/>
                  </a:path>
                </a:pathLst>
              </a:custGeom>
              <a:solidFill>
                <a:srgbClr val="C29F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94" name="Freeform 470"/>
              <p:cNvSpPr>
                <a:spLocks/>
              </p:cNvSpPr>
              <p:nvPr/>
            </p:nvSpPr>
            <p:spPr bwMode="auto">
              <a:xfrm>
                <a:off x="1619" y="9810"/>
                <a:ext cx="263" cy="140"/>
              </a:xfrm>
              <a:custGeom>
                <a:avLst/>
                <a:gdLst/>
                <a:ahLst/>
                <a:cxnLst>
                  <a:cxn ang="0">
                    <a:pos x="230" y="15"/>
                  </a:cxn>
                  <a:cxn ang="0">
                    <a:pos x="254" y="24"/>
                  </a:cxn>
                  <a:cxn ang="0">
                    <a:pos x="263" y="34"/>
                  </a:cxn>
                  <a:cxn ang="0">
                    <a:pos x="259" y="44"/>
                  </a:cxn>
                  <a:cxn ang="0">
                    <a:pos x="244" y="53"/>
                  </a:cxn>
                  <a:cxn ang="0">
                    <a:pos x="244" y="58"/>
                  </a:cxn>
                  <a:cxn ang="0">
                    <a:pos x="239" y="68"/>
                  </a:cxn>
                  <a:cxn ang="0">
                    <a:pos x="220" y="87"/>
                  </a:cxn>
                  <a:cxn ang="0">
                    <a:pos x="206" y="96"/>
                  </a:cxn>
                  <a:cxn ang="0">
                    <a:pos x="187" y="106"/>
                  </a:cxn>
                  <a:cxn ang="0">
                    <a:pos x="177" y="116"/>
                  </a:cxn>
                  <a:cxn ang="0">
                    <a:pos x="163" y="125"/>
                  </a:cxn>
                  <a:cxn ang="0">
                    <a:pos x="153" y="120"/>
                  </a:cxn>
                  <a:cxn ang="0">
                    <a:pos x="129" y="135"/>
                  </a:cxn>
                  <a:cxn ang="0">
                    <a:pos x="105" y="135"/>
                  </a:cxn>
                  <a:cxn ang="0">
                    <a:pos x="81" y="135"/>
                  </a:cxn>
                  <a:cxn ang="0">
                    <a:pos x="71" y="130"/>
                  </a:cxn>
                  <a:cxn ang="0">
                    <a:pos x="71" y="130"/>
                  </a:cxn>
                  <a:cxn ang="0">
                    <a:pos x="67" y="125"/>
                  </a:cxn>
                  <a:cxn ang="0">
                    <a:pos x="57" y="125"/>
                  </a:cxn>
                  <a:cxn ang="0">
                    <a:pos x="43" y="125"/>
                  </a:cxn>
                  <a:cxn ang="0">
                    <a:pos x="28" y="125"/>
                  </a:cxn>
                  <a:cxn ang="0">
                    <a:pos x="14" y="130"/>
                  </a:cxn>
                  <a:cxn ang="0">
                    <a:pos x="4" y="125"/>
                  </a:cxn>
                  <a:cxn ang="0">
                    <a:pos x="9" y="116"/>
                  </a:cxn>
                  <a:cxn ang="0">
                    <a:pos x="14" y="101"/>
                  </a:cxn>
                  <a:cxn ang="0">
                    <a:pos x="9" y="87"/>
                  </a:cxn>
                  <a:cxn ang="0">
                    <a:pos x="4" y="82"/>
                  </a:cxn>
                  <a:cxn ang="0">
                    <a:pos x="4" y="77"/>
                  </a:cxn>
                  <a:cxn ang="0">
                    <a:pos x="4" y="72"/>
                  </a:cxn>
                  <a:cxn ang="0">
                    <a:pos x="4" y="63"/>
                  </a:cxn>
                  <a:cxn ang="0">
                    <a:pos x="14" y="63"/>
                  </a:cxn>
                  <a:cxn ang="0">
                    <a:pos x="28" y="53"/>
                  </a:cxn>
                  <a:cxn ang="0">
                    <a:pos x="47" y="48"/>
                  </a:cxn>
                  <a:cxn ang="0">
                    <a:pos x="52" y="44"/>
                  </a:cxn>
                  <a:cxn ang="0">
                    <a:pos x="57" y="39"/>
                  </a:cxn>
                  <a:cxn ang="0">
                    <a:pos x="62" y="34"/>
                  </a:cxn>
                  <a:cxn ang="0">
                    <a:pos x="62" y="20"/>
                  </a:cxn>
                  <a:cxn ang="0">
                    <a:pos x="62" y="10"/>
                  </a:cxn>
                  <a:cxn ang="0">
                    <a:pos x="67" y="10"/>
                  </a:cxn>
                  <a:cxn ang="0">
                    <a:pos x="62" y="5"/>
                  </a:cxn>
                  <a:cxn ang="0">
                    <a:pos x="62" y="0"/>
                  </a:cxn>
                  <a:cxn ang="0">
                    <a:pos x="67" y="0"/>
                  </a:cxn>
                  <a:cxn ang="0">
                    <a:pos x="86" y="0"/>
                  </a:cxn>
                  <a:cxn ang="0">
                    <a:pos x="115" y="5"/>
                  </a:cxn>
                  <a:cxn ang="0">
                    <a:pos x="119" y="10"/>
                  </a:cxn>
                  <a:cxn ang="0">
                    <a:pos x="134" y="20"/>
                  </a:cxn>
                  <a:cxn ang="0">
                    <a:pos x="163" y="20"/>
                  </a:cxn>
                  <a:cxn ang="0">
                    <a:pos x="177" y="15"/>
                  </a:cxn>
                  <a:cxn ang="0">
                    <a:pos x="191" y="10"/>
                  </a:cxn>
                  <a:cxn ang="0">
                    <a:pos x="201" y="10"/>
                  </a:cxn>
                </a:cxnLst>
                <a:rect l="0" t="0" r="r" b="b"/>
                <a:pathLst>
                  <a:path w="263" h="140">
                    <a:moveTo>
                      <a:pt x="206" y="15"/>
                    </a:moveTo>
                    <a:lnTo>
                      <a:pt x="211" y="15"/>
                    </a:lnTo>
                    <a:lnTo>
                      <a:pt x="215" y="15"/>
                    </a:lnTo>
                    <a:lnTo>
                      <a:pt x="225" y="15"/>
                    </a:lnTo>
                    <a:lnTo>
                      <a:pt x="230" y="15"/>
                    </a:lnTo>
                    <a:lnTo>
                      <a:pt x="239" y="15"/>
                    </a:lnTo>
                    <a:lnTo>
                      <a:pt x="244" y="15"/>
                    </a:lnTo>
                    <a:lnTo>
                      <a:pt x="249" y="20"/>
                    </a:lnTo>
                    <a:lnTo>
                      <a:pt x="254" y="20"/>
                    </a:lnTo>
                    <a:lnTo>
                      <a:pt x="254" y="24"/>
                    </a:lnTo>
                    <a:lnTo>
                      <a:pt x="254" y="24"/>
                    </a:lnTo>
                    <a:lnTo>
                      <a:pt x="259" y="24"/>
                    </a:lnTo>
                    <a:lnTo>
                      <a:pt x="259" y="29"/>
                    </a:lnTo>
                    <a:lnTo>
                      <a:pt x="259" y="29"/>
                    </a:lnTo>
                    <a:lnTo>
                      <a:pt x="263" y="34"/>
                    </a:lnTo>
                    <a:lnTo>
                      <a:pt x="263" y="34"/>
                    </a:lnTo>
                    <a:lnTo>
                      <a:pt x="263" y="34"/>
                    </a:lnTo>
                    <a:lnTo>
                      <a:pt x="263" y="39"/>
                    </a:lnTo>
                    <a:lnTo>
                      <a:pt x="263" y="39"/>
                    </a:lnTo>
                    <a:lnTo>
                      <a:pt x="259" y="44"/>
                    </a:lnTo>
                    <a:lnTo>
                      <a:pt x="254" y="44"/>
                    </a:lnTo>
                    <a:lnTo>
                      <a:pt x="254" y="48"/>
                    </a:lnTo>
                    <a:lnTo>
                      <a:pt x="249" y="48"/>
                    </a:lnTo>
                    <a:lnTo>
                      <a:pt x="244" y="53"/>
                    </a:lnTo>
                    <a:lnTo>
                      <a:pt x="244" y="53"/>
                    </a:lnTo>
                    <a:lnTo>
                      <a:pt x="244" y="53"/>
                    </a:lnTo>
                    <a:lnTo>
                      <a:pt x="244" y="53"/>
                    </a:lnTo>
                    <a:lnTo>
                      <a:pt x="244" y="58"/>
                    </a:lnTo>
                    <a:lnTo>
                      <a:pt x="244" y="58"/>
                    </a:lnTo>
                    <a:lnTo>
                      <a:pt x="244" y="58"/>
                    </a:lnTo>
                    <a:lnTo>
                      <a:pt x="244" y="58"/>
                    </a:lnTo>
                    <a:lnTo>
                      <a:pt x="244" y="58"/>
                    </a:lnTo>
                    <a:lnTo>
                      <a:pt x="244" y="58"/>
                    </a:lnTo>
                    <a:lnTo>
                      <a:pt x="244" y="63"/>
                    </a:lnTo>
                    <a:lnTo>
                      <a:pt x="239" y="68"/>
                    </a:lnTo>
                    <a:lnTo>
                      <a:pt x="235" y="72"/>
                    </a:lnTo>
                    <a:lnTo>
                      <a:pt x="230" y="77"/>
                    </a:lnTo>
                    <a:lnTo>
                      <a:pt x="230" y="77"/>
                    </a:lnTo>
                    <a:lnTo>
                      <a:pt x="225" y="82"/>
                    </a:lnTo>
                    <a:lnTo>
                      <a:pt x="220" y="87"/>
                    </a:lnTo>
                    <a:lnTo>
                      <a:pt x="215" y="92"/>
                    </a:lnTo>
                    <a:lnTo>
                      <a:pt x="215" y="92"/>
                    </a:lnTo>
                    <a:lnTo>
                      <a:pt x="211" y="96"/>
                    </a:lnTo>
                    <a:lnTo>
                      <a:pt x="206" y="96"/>
                    </a:lnTo>
                    <a:lnTo>
                      <a:pt x="206" y="96"/>
                    </a:lnTo>
                    <a:lnTo>
                      <a:pt x="201" y="101"/>
                    </a:lnTo>
                    <a:lnTo>
                      <a:pt x="196" y="101"/>
                    </a:lnTo>
                    <a:lnTo>
                      <a:pt x="191" y="106"/>
                    </a:lnTo>
                    <a:lnTo>
                      <a:pt x="191" y="106"/>
                    </a:lnTo>
                    <a:lnTo>
                      <a:pt x="187" y="106"/>
                    </a:lnTo>
                    <a:lnTo>
                      <a:pt x="187" y="111"/>
                    </a:lnTo>
                    <a:lnTo>
                      <a:pt x="182" y="111"/>
                    </a:lnTo>
                    <a:lnTo>
                      <a:pt x="182" y="111"/>
                    </a:lnTo>
                    <a:lnTo>
                      <a:pt x="177" y="116"/>
                    </a:lnTo>
                    <a:lnTo>
                      <a:pt x="177" y="116"/>
                    </a:lnTo>
                    <a:lnTo>
                      <a:pt x="172" y="116"/>
                    </a:lnTo>
                    <a:lnTo>
                      <a:pt x="172" y="116"/>
                    </a:lnTo>
                    <a:lnTo>
                      <a:pt x="167" y="120"/>
                    </a:lnTo>
                    <a:lnTo>
                      <a:pt x="167" y="120"/>
                    </a:lnTo>
                    <a:lnTo>
                      <a:pt x="163" y="125"/>
                    </a:lnTo>
                    <a:lnTo>
                      <a:pt x="163" y="125"/>
                    </a:lnTo>
                    <a:lnTo>
                      <a:pt x="158" y="125"/>
                    </a:lnTo>
                    <a:lnTo>
                      <a:pt x="158" y="125"/>
                    </a:lnTo>
                    <a:lnTo>
                      <a:pt x="158" y="125"/>
                    </a:lnTo>
                    <a:lnTo>
                      <a:pt x="153" y="120"/>
                    </a:lnTo>
                    <a:lnTo>
                      <a:pt x="148" y="120"/>
                    </a:lnTo>
                    <a:lnTo>
                      <a:pt x="143" y="125"/>
                    </a:lnTo>
                    <a:lnTo>
                      <a:pt x="139" y="125"/>
                    </a:lnTo>
                    <a:lnTo>
                      <a:pt x="134" y="130"/>
                    </a:lnTo>
                    <a:lnTo>
                      <a:pt x="129" y="135"/>
                    </a:lnTo>
                    <a:lnTo>
                      <a:pt x="124" y="135"/>
                    </a:lnTo>
                    <a:lnTo>
                      <a:pt x="119" y="135"/>
                    </a:lnTo>
                    <a:lnTo>
                      <a:pt x="115" y="135"/>
                    </a:lnTo>
                    <a:lnTo>
                      <a:pt x="110" y="135"/>
                    </a:lnTo>
                    <a:lnTo>
                      <a:pt x="105" y="135"/>
                    </a:lnTo>
                    <a:lnTo>
                      <a:pt x="100" y="135"/>
                    </a:lnTo>
                    <a:lnTo>
                      <a:pt x="95" y="140"/>
                    </a:lnTo>
                    <a:lnTo>
                      <a:pt x="91" y="140"/>
                    </a:lnTo>
                    <a:lnTo>
                      <a:pt x="86" y="140"/>
                    </a:lnTo>
                    <a:lnTo>
                      <a:pt x="81" y="135"/>
                    </a:lnTo>
                    <a:lnTo>
                      <a:pt x="76" y="135"/>
                    </a:lnTo>
                    <a:lnTo>
                      <a:pt x="76" y="135"/>
                    </a:lnTo>
                    <a:lnTo>
                      <a:pt x="76" y="135"/>
                    </a:lnTo>
                    <a:lnTo>
                      <a:pt x="76" y="135"/>
                    </a:lnTo>
                    <a:lnTo>
                      <a:pt x="71" y="130"/>
                    </a:lnTo>
                    <a:lnTo>
                      <a:pt x="71" y="130"/>
                    </a:lnTo>
                    <a:lnTo>
                      <a:pt x="71" y="130"/>
                    </a:lnTo>
                    <a:lnTo>
                      <a:pt x="71" y="130"/>
                    </a:lnTo>
                    <a:lnTo>
                      <a:pt x="71" y="130"/>
                    </a:lnTo>
                    <a:lnTo>
                      <a:pt x="71" y="130"/>
                    </a:lnTo>
                    <a:lnTo>
                      <a:pt x="71" y="125"/>
                    </a:lnTo>
                    <a:lnTo>
                      <a:pt x="67" y="125"/>
                    </a:lnTo>
                    <a:lnTo>
                      <a:pt x="67" y="125"/>
                    </a:lnTo>
                    <a:lnTo>
                      <a:pt x="67" y="125"/>
                    </a:lnTo>
                    <a:lnTo>
                      <a:pt x="67" y="125"/>
                    </a:lnTo>
                    <a:lnTo>
                      <a:pt x="67" y="120"/>
                    </a:lnTo>
                    <a:lnTo>
                      <a:pt x="67" y="120"/>
                    </a:lnTo>
                    <a:lnTo>
                      <a:pt x="62" y="120"/>
                    </a:lnTo>
                    <a:lnTo>
                      <a:pt x="62" y="125"/>
                    </a:lnTo>
                    <a:lnTo>
                      <a:pt x="57" y="125"/>
                    </a:lnTo>
                    <a:lnTo>
                      <a:pt x="52" y="125"/>
                    </a:lnTo>
                    <a:lnTo>
                      <a:pt x="52" y="125"/>
                    </a:lnTo>
                    <a:lnTo>
                      <a:pt x="47" y="125"/>
                    </a:lnTo>
                    <a:lnTo>
                      <a:pt x="47" y="125"/>
                    </a:lnTo>
                    <a:lnTo>
                      <a:pt x="43" y="125"/>
                    </a:lnTo>
                    <a:lnTo>
                      <a:pt x="43" y="125"/>
                    </a:lnTo>
                    <a:lnTo>
                      <a:pt x="38" y="125"/>
                    </a:lnTo>
                    <a:lnTo>
                      <a:pt x="38" y="125"/>
                    </a:lnTo>
                    <a:lnTo>
                      <a:pt x="33" y="125"/>
                    </a:lnTo>
                    <a:lnTo>
                      <a:pt x="28" y="125"/>
                    </a:lnTo>
                    <a:lnTo>
                      <a:pt x="28" y="125"/>
                    </a:lnTo>
                    <a:lnTo>
                      <a:pt x="24" y="125"/>
                    </a:lnTo>
                    <a:lnTo>
                      <a:pt x="24" y="125"/>
                    </a:lnTo>
                    <a:lnTo>
                      <a:pt x="19" y="125"/>
                    </a:lnTo>
                    <a:lnTo>
                      <a:pt x="14" y="130"/>
                    </a:lnTo>
                    <a:lnTo>
                      <a:pt x="9" y="125"/>
                    </a:lnTo>
                    <a:lnTo>
                      <a:pt x="9" y="125"/>
                    </a:lnTo>
                    <a:lnTo>
                      <a:pt x="4" y="125"/>
                    </a:lnTo>
                    <a:lnTo>
                      <a:pt x="4" y="125"/>
                    </a:lnTo>
                    <a:lnTo>
                      <a:pt x="4" y="125"/>
                    </a:lnTo>
                    <a:lnTo>
                      <a:pt x="0" y="125"/>
                    </a:lnTo>
                    <a:lnTo>
                      <a:pt x="4" y="125"/>
                    </a:lnTo>
                    <a:lnTo>
                      <a:pt x="4" y="120"/>
                    </a:lnTo>
                    <a:lnTo>
                      <a:pt x="4" y="120"/>
                    </a:lnTo>
                    <a:lnTo>
                      <a:pt x="9" y="116"/>
                    </a:lnTo>
                    <a:lnTo>
                      <a:pt x="9" y="116"/>
                    </a:lnTo>
                    <a:lnTo>
                      <a:pt x="14" y="111"/>
                    </a:lnTo>
                    <a:lnTo>
                      <a:pt x="14" y="106"/>
                    </a:lnTo>
                    <a:lnTo>
                      <a:pt x="14" y="106"/>
                    </a:lnTo>
                    <a:lnTo>
                      <a:pt x="14" y="101"/>
                    </a:lnTo>
                    <a:lnTo>
                      <a:pt x="14" y="101"/>
                    </a:lnTo>
                    <a:lnTo>
                      <a:pt x="14" y="96"/>
                    </a:lnTo>
                    <a:lnTo>
                      <a:pt x="14" y="96"/>
                    </a:lnTo>
                    <a:lnTo>
                      <a:pt x="9" y="92"/>
                    </a:lnTo>
                    <a:lnTo>
                      <a:pt x="9" y="87"/>
                    </a:lnTo>
                    <a:lnTo>
                      <a:pt x="9" y="87"/>
                    </a:lnTo>
                    <a:lnTo>
                      <a:pt x="9" y="82"/>
                    </a:lnTo>
                    <a:lnTo>
                      <a:pt x="9" y="82"/>
                    </a:lnTo>
                    <a:lnTo>
                      <a:pt x="4" y="82"/>
                    </a:lnTo>
                    <a:lnTo>
                      <a:pt x="4" y="82"/>
                    </a:lnTo>
                    <a:lnTo>
                      <a:pt x="4" y="82"/>
                    </a:lnTo>
                    <a:lnTo>
                      <a:pt x="4" y="82"/>
                    </a:lnTo>
                    <a:lnTo>
                      <a:pt x="4" y="82"/>
                    </a:lnTo>
                    <a:lnTo>
                      <a:pt x="4" y="82"/>
                    </a:lnTo>
                    <a:lnTo>
                      <a:pt x="4" y="77"/>
                    </a:lnTo>
                    <a:lnTo>
                      <a:pt x="4" y="77"/>
                    </a:lnTo>
                    <a:lnTo>
                      <a:pt x="4" y="77"/>
                    </a:lnTo>
                    <a:lnTo>
                      <a:pt x="4" y="72"/>
                    </a:lnTo>
                    <a:lnTo>
                      <a:pt x="4" y="72"/>
                    </a:lnTo>
                    <a:lnTo>
                      <a:pt x="4" y="72"/>
                    </a:lnTo>
                    <a:lnTo>
                      <a:pt x="4" y="72"/>
                    </a:lnTo>
                    <a:lnTo>
                      <a:pt x="4" y="68"/>
                    </a:lnTo>
                    <a:lnTo>
                      <a:pt x="4" y="68"/>
                    </a:lnTo>
                    <a:lnTo>
                      <a:pt x="4" y="68"/>
                    </a:lnTo>
                    <a:lnTo>
                      <a:pt x="4" y="63"/>
                    </a:lnTo>
                    <a:lnTo>
                      <a:pt x="9" y="63"/>
                    </a:lnTo>
                    <a:lnTo>
                      <a:pt x="9" y="63"/>
                    </a:lnTo>
                    <a:lnTo>
                      <a:pt x="9" y="63"/>
                    </a:lnTo>
                    <a:lnTo>
                      <a:pt x="14" y="63"/>
                    </a:lnTo>
                    <a:lnTo>
                      <a:pt x="14" y="63"/>
                    </a:lnTo>
                    <a:lnTo>
                      <a:pt x="19" y="58"/>
                    </a:lnTo>
                    <a:lnTo>
                      <a:pt x="19" y="58"/>
                    </a:lnTo>
                    <a:lnTo>
                      <a:pt x="24" y="58"/>
                    </a:lnTo>
                    <a:lnTo>
                      <a:pt x="28" y="53"/>
                    </a:lnTo>
                    <a:lnTo>
                      <a:pt x="28" y="53"/>
                    </a:lnTo>
                    <a:lnTo>
                      <a:pt x="33" y="53"/>
                    </a:lnTo>
                    <a:lnTo>
                      <a:pt x="38" y="48"/>
                    </a:lnTo>
                    <a:lnTo>
                      <a:pt x="38" y="48"/>
                    </a:lnTo>
                    <a:lnTo>
                      <a:pt x="43" y="48"/>
                    </a:lnTo>
                    <a:lnTo>
                      <a:pt x="47" y="48"/>
                    </a:lnTo>
                    <a:lnTo>
                      <a:pt x="47" y="48"/>
                    </a:lnTo>
                    <a:lnTo>
                      <a:pt x="47" y="48"/>
                    </a:lnTo>
                    <a:lnTo>
                      <a:pt x="47" y="44"/>
                    </a:lnTo>
                    <a:lnTo>
                      <a:pt x="52" y="44"/>
                    </a:lnTo>
                    <a:lnTo>
                      <a:pt x="52" y="44"/>
                    </a:lnTo>
                    <a:lnTo>
                      <a:pt x="52" y="44"/>
                    </a:lnTo>
                    <a:lnTo>
                      <a:pt x="57" y="39"/>
                    </a:lnTo>
                    <a:lnTo>
                      <a:pt x="57" y="39"/>
                    </a:lnTo>
                    <a:lnTo>
                      <a:pt x="57" y="39"/>
                    </a:lnTo>
                    <a:lnTo>
                      <a:pt x="57" y="39"/>
                    </a:lnTo>
                    <a:lnTo>
                      <a:pt x="62" y="39"/>
                    </a:lnTo>
                    <a:lnTo>
                      <a:pt x="62" y="39"/>
                    </a:lnTo>
                    <a:lnTo>
                      <a:pt x="62" y="39"/>
                    </a:lnTo>
                    <a:lnTo>
                      <a:pt x="62" y="39"/>
                    </a:lnTo>
                    <a:lnTo>
                      <a:pt x="62" y="34"/>
                    </a:lnTo>
                    <a:lnTo>
                      <a:pt x="62" y="34"/>
                    </a:lnTo>
                    <a:lnTo>
                      <a:pt x="62" y="29"/>
                    </a:lnTo>
                    <a:lnTo>
                      <a:pt x="62" y="29"/>
                    </a:lnTo>
                    <a:lnTo>
                      <a:pt x="62" y="24"/>
                    </a:lnTo>
                    <a:lnTo>
                      <a:pt x="62" y="20"/>
                    </a:lnTo>
                    <a:lnTo>
                      <a:pt x="62" y="20"/>
                    </a:lnTo>
                    <a:lnTo>
                      <a:pt x="62" y="15"/>
                    </a:lnTo>
                    <a:lnTo>
                      <a:pt x="62" y="15"/>
                    </a:lnTo>
                    <a:lnTo>
                      <a:pt x="62" y="10"/>
                    </a:lnTo>
                    <a:lnTo>
                      <a:pt x="62" y="10"/>
                    </a:lnTo>
                    <a:lnTo>
                      <a:pt x="62" y="10"/>
                    </a:lnTo>
                    <a:lnTo>
                      <a:pt x="62" y="10"/>
                    </a:lnTo>
                    <a:lnTo>
                      <a:pt x="62" y="10"/>
                    </a:lnTo>
                    <a:lnTo>
                      <a:pt x="67" y="10"/>
                    </a:lnTo>
                    <a:lnTo>
                      <a:pt x="67" y="10"/>
                    </a:lnTo>
                    <a:lnTo>
                      <a:pt x="67" y="10"/>
                    </a:lnTo>
                    <a:lnTo>
                      <a:pt x="67" y="10"/>
                    </a:lnTo>
                    <a:lnTo>
                      <a:pt x="67" y="5"/>
                    </a:lnTo>
                    <a:lnTo>
                      <a:pt x="62" y="5"/>
                    </a:lnTo>
                    <a:lnTo>
                      <a:pt x="62" y="5"/>
                    </a:lnTo>
                    <a:lnTo>
                      <a:pt x="62" y="5"/>
                    </a:lnTo>
                    <a:lnTo>
                      <a:pt x="62" y="5"/>
                    </a:lnTo>
                    <a:lnTo>
                      <a:pt x="62" y="5"/>
                    </a:lnTo>
                    <a:lnTo>
                      <a:pt x="62" y="0"/>
                    </a:lnTo>
                    <a:lnTo>
                      <a:pt x="62" y="0"/>
                    </a:lnTo>
                    <a:lnTo>
                      <a:pt x="62" y="0"/>
                    </a:lnTo>
                    <a:lnTo>
                      <a:pt x="62" y="0"/>
                    </a:lnTo>
                    <a:lnTo>
                      <a:pt x="62" y="0"/>
                    </a:lnTo>
                    <a:lnTo>
                      <a:pt x="62" y="0"/>
                    </a:lnTo>
                    <a:lnTo>
                      <a:pt x="67" y="0"/>
                    </a:lnTo>
                    <a:lnTo>
                      <a:pt x="67" y="0"/>
                    </a:lnTo>
                    <a:lnTo>
                      <a:pt x="67" y="0"/>
                    </a:lnTo>
                    <a:lnTo>
                      <a:pt x="71" y="0"/>
                    </a:lnTo>
                    <a:lnTo>
                      <a:pt x="76" y="0"/>
                    </a:lnTo>
                    <a:lnTo>
                      <a:pt x="86" y="0"/>
                    </a:lnTo>
                    <a:lnTo>
                      <a:pt x="91" y="0"/>
                    </a:lnTo>
                    <a:lnTo>
                      <a:pt x="95" y="0"/>
                    </a:lnTo>
                    <a:lnTo>
                      <a:pt x="100" y="0"/>
                    </a:lnTo>
                    <a:lnTo>
                      <a:pt x="105" y="5"/>
                    </a:lnTo>
                    <a:lnTo>
                      <a:pt x="115" y="5"/>
                    </a:lnTo>
                    <a:lnTo>
                      <a:pt x="115" y="5"/>
                    </a:lnTo>
                    <a:lnTo>
                      <a:pt x="115" y="5"/>
                    </a:lnTo>
                    <a:lnTo>
                      <a:pt x="119" y="10"/>
                    </a:lnTo>
                    <a:lnTo>
                      <a:pt x="119" y="10"/>
                    </a:lnTo>
                    <a:lnTo>
                      <a:pt x="119" y="10"/>
                    </a:lnTo>
                    <a:lnTo>
                      <a:pt x="119" y="15"/>
                    </a:lnTo>
                    <a:lnTo>
                      <a:pt x="119" y="15"/>
                    </a:lnTo>
                    <a:lnTo>
                      <a:pt x="124" y="15"/>
                    </a:lnTo>
                    <a:lnTo>
                      <a:pt x="129" y="20"/>
                    </a:lnTo>
                    <a:lnTo>
                      <a:pt x="134" y="20"/>
                    </a:lnTo>
                    <a:lnTo>
                      <a:pt x="139" y="20"/>
                    </a:lnTo>
                    <a:lnTo>
                      <a:pt x="148" y="20"/>
                    </a:lnTo>
                    <a:lnTo>
                      <a:pt x="153" y="20"/>
                    </a:lnTo>
                    <a:lnTo>
                      <a:pt x="158" y="20"/>
                    </a:lnTo>
                    <a:lnTo>
                      <a:pt x="163" y="20"/>
                    </a:lnTo>
                    <a:lnTo>
                      <a:pt x="163" y="20"/>
                    </a:lnTo>
                    <a:lnTo>
                      <a:pt x="167" y="20"/>
                    </a:lnTo>
                    <a:lnTo>
                      <a:pt x="167" y="20"/>
                    </a:lnTo>
                    <a:lnTo>
                      <a:pt x="172" y="15"/>
                    </a:lnTo>
                    <a:lnTo>
                      <a:pt x="177" y="15"/>
                    </a:lnTo>
                    <a:lnTo>
                      <a:pt x="177" y="15"/>
                    </a:lnTo>
                    <a:lnTo>
                      <a:pt x="182" y="15"/>
                    </a:lnTo>
                    <a:lnTo>
                      <a:pt x="187" y="10"/>
                    </a:lnTo>
                    <a:lnTo>
                      <a:pt x="187" y="10"/>
                    </a:lnTo>
                    <a:lnTo>
                      <a:pt x="191" y="10"/>
                    </a:lnTo>
                    <a:lnTo>
                      <a:pt x="191" y="10"/>
                    </a:lnTo>
                    <a:lnTo>
                      <a:pt x="196" y="10"/>
                    </a:lnTo>
                    <a:lnTo>
                      <a:pt x="196" y="10"/>
                    </a:lnTo>
                    <a:lnTo>
                      <a:pt x="201" y="10"/>
                    </a:lnTo>
                    <a:lnTo>
                      <a:pt x="201" y="10"/>
                    </a:lnTo>
                    <a:lnTo>
                      <a:pt x="201" y="15"/>
                    </a:lnTo>
                    <a:lnTo>
                      <a:pt x="206" y="15"/>
                    </a:lnTo>
                    <a:close/>
                  </a:path>
                </a:pathLst>
              </a:custGeom>
              <a:solidFill>
                <a:srgbClr val="BD9D7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95" name="Freeform 471"/>
              <p:cNvSpPr>
                <a:spLocks/>
              </p:cNvSpPr>
              <p:nvPr/>
            </p:nvSpPr>
            <p:spPr bwMode="auto">
              <a:xfrm>
                <a:off x="1628" y="9810"/>
                <a:ext cx="250" cy="135"/>
              </a:xfrm>
              <a:custGeom>
                <a:avLst/>
                <a:gdLst/>
                <a:ahLst/>
                <a:cxnLst>
                  <a:cxn ang="0">
                    <a:pos x="216" y="15"/>
                  </a:cxn>
                  <a:cxn ang="0">
                    <a:pos x="240" y="24"/>
                  </a:cxn>
                  <a:cxn ang="0">
                    <a:pos x="250" y="34"/>
                  </a:cxn>
                  <a:cxn ang="0">
                    <a:pos x="245" y="44"/>
                  </a:cxn>
                  <a:cxn ang="0">
                    <a:pos x="230" y="53"/>
                  </a:cxn>
                  <a:cxn ang="0">
                    <a:pos x="230" y="58"/>
                  </a:cxn>
                  <a:cxn ang="0">
                    <a:pos x="226" y="68"/>
                  </a:cxn>
                  <a:cxn ang="0">
                    <a:pos x="206" y="87"/>
                  </a:cxn>
                  <a:cxn ang="0">
                    <a:pos x="192" y="96"/>
                  </a:cxn>
                  <a:cxn ang="0">
                    <a:pos x="178" y="106"/>
                  </a:cxn>
                  <a:cxn ang="0">
                    <a:pos x="168" y="111"/>
                  </a:cxn>
                  <a:cxn ang="0">
                    <a:pos x="154" y="120"/>
                  </a:cxn>
                  <a:cxn ang="0">
                    <a:pos x="144" y="116"/>
                  </a:cxn>
                  <a:cxn ang="0">
                    <a:pos x="120" y="130"/>
                  </a:cxn>
                  <a:cxn ang="0">
                    <a:pos x="96" y="135"/>
                  </a:cxn>
                  <a:cxn ang="0">
                    <a:pos x="72" y="135"/>
                  </a:cxn>
                  <a:cxn ang="0">
                    <a:pos x="67" y="130"/>
                  </a:cxn>
                  <a:cxn ang="0">
                    <a:pos x="62" y="125"/>
                  </a:cxn>
                  <a:cxn ang="0">
                    <a:pos x="58" y="120"/>
                  </a:cxn>
                  <a:cxn ang="0">
                    <a:pos x="48" y="120"/>
                  </a:cxn>
                  <a:cxn ang="0">
                    <a:pos x="38" y="125"/>
                  </a:cxn>
                  <a:cxn ang="0">
                    <a:pos x="24" y="120"/>
                  </a:cxn>
                  <a:cxn ang="0">
                    <a:pos x="10" y="125"/>
                  </a:cxn>
                  <a:cxn ang="0">
                    <a:pos x="0" y="120"/>
                  </a:cxn>
                  <a:cxn ang="0">
                    <a:pos x="5" y="116"/>
                  </a:cxn>
                  <a:cxn ang="0">
                    <a:pos x="10" y="101"/>
                  </a:cxn>
                  <a:cxn ang="0">
                    <a:pos x="5" y="87"/>
                  </a:cxn>
                  <a:cxn ang="0">
                    <a:pos x="0" y="82"/>
                  </a:cxn>
                  <a:cxn ang="0">
                    <a:pos x="0" y="77"/>
                  </a:cxn>
                  <a:cxn ang="0">
                    <a:pos x="0" y="72"/>
                  </a:cxn>
                  <a:cxn ang="0">
                    <a:pos x="0" y="63"/>
                  </a:cxn>
                  <a:cxn ang="0">
                    <a:pos x="10" y="63"/>
                  </a:cxn>
                  <a:cxn ang="0">
                    <a:pos x="24" y="53"/>
                  </a:cxn>
                  <a:cxn ang="0">
                    <a:pos x="38" y="48"/>
                  </a:cxn>
                  <a:cxn ang="0">
                    <a:pos x="48" y="44"/>
                  </a:cxn>
                  <a:cxn ang="0">
                    <a:pos x="53" y="39"/>
                  </a:cxn>
                  <a:cxn ang="0">
                    <a:pos x="58" y="39"/>
                  </a:cxn>
                  <a:cxn ang="0">
                    <a:pos x="58" y="24"/>
                  </a:cxn>
                  <a:cxn ang="0">
                    <a:pos x="58" y="15"/>
                  </a:cxn>
                  <a:cxn ang="0">
                    <a:pos x="58" y="10"/>
                  </a:cxn>
                  <a:cxn ang="0">
                    <a:pos x="58" y="5"/>
                  </a:cxn>
                  <a:cxn ang="0">
                    <a:pos x="58" y="5"/>
                  </a:cxn>
                  <a:cxn ang="0">
                    <a:pos x="58" y="0"/>
                  </a:cxn>
                  <a:cxn ang="0">
                    <a:pos x="77" y="0"/>
                  </a:cxn>
                  <a:cxn ang="0">
                    <a:pos x="106" y="10"/>
                  </a:cxn>
                  <a:cxn ang="0">
                    <a:pos x="110" y="15"/>
                  </a:cxn>
                  <a:cxn ang="0">
                    <a:pos x="125" y="24"/>
                  </a:cxn>
                  <a:cxn ang="0">
                    <a:pos x="154" y="20"/>
                  </a:cxn>
                  <a:cxn ang="0">
                    <a:pos x="163" y="20"/>
                  </a:cxn>
                  <a:cxn ang="0">
                    <a:pos x="182" y="15"/>
                  </a:cxn>
                  <a:cxn ang="0">
                    <a:pos x="187" y="15"/>
                  </a:cxn>
                </a:cxnLst>
                <a:rect l="0" t="0" r="r" b="b"/>
                <a:pathLst>
                  <a:path w="250" h="135">
                    <a:moveTo>
                      <a:pt x="192" y="20"/>
                    </a:moveTo>
                    <a:lnTo>
                      <a:pt x="197" y="20"/>
                    </a:lnTo>
                    <a:lnTo>
                      <a:pt x="202" y="15"/>
                    </a:lnTo>
                    <a:lnTo>
                      <a:pt x="211" y="15"/>
                    </a:lnTo>
                    <a:lnTo>
                      <a:pt x="216" y="15"/>
                    </a:lnTo>
                    <a:lnTo>
                      <a:pt x="226" y="15"/>
                    </a:lnTo>
                    <a:lnTo>
                      <a:pt x="230" y="15"/>
                    </a:lnTo>
                    <a:lnTo>
                      <a:pt x="235" y="20"/>
                    </a:lnTo>
                    <a:lnTo>
                      <a:pt x="240" y="20"/>
                    </a:lnTo>
                    <a:lnTo>
                      <a:pt x="240" y="24"/>
                    </a:lnTo>
                    <a:lnTo>
                      <a:pt x="240" y="24"/>
                    </a:lnTo>
                    <a:lnTo>
                      <a:pt x="245" y="29"/>
                    </a:lnTo>
                    <a:lnTo>
                      <a:pt x="245" y="29"/>
                    </a:lnTo>
                    <a:lnTo>
                      <a:pt x="245" y="29"/>
                    </a:lnTo>
                    <a:lnTo>
                      <a:pt x="250" y="34"/>
                    </a:lnTo>
                    <a:lnTo>
                      <a:pt x="250" y="34"/>
                    </a:lnTo>
                    <a:lnTo>
                      <a:pt x="250" y="39"/>
                    </a:lnTo>
                    <a:lnTo>
                      <a:pt x="250" y="39"/>
                    </a:lnTo>
                    <a:lnTo>
                      <a:pt x="250" y="44"/>
                    </a:lnTo>
                    <a:lnTo>
                      <a:pt x="245" y="44"/>
                    </a:lnTo>
                    <a:lnTo>
                      <a:pt x="240" y="44"/>
                    </a:lnTo>
                    <a:lnTo>
                      <a:pt x="235" y="48"/>
                    </a:lnTo>
                    <a:lnTo>
                      <a:pt x="235" y="48"/>
                    </a:lnTo>
                    <a:lnTo>
                      <a:pt x="230" y="53"/>
                    </a:lnTo>
                    <a:lnTo>
                      <a:pt x="230" y="53"/>
                    </a:lnTo>
                    <a:lnTo>
                      <a:pt x="230" y="53"/>
                    </a:lnTo>
                    <a:lnTo>
                      <a:pt x="230" y="58"/>
                    </a:lnTo>
                    <a:lnTo>
                      <a:pt x="230" y="58"/>
                    </a:lnTo>
                    <a:lnTo>
                      <a:pt x="230" y="58"/>
                    </a:lnTo>
                    <a:lnTo>
                      <a:pt x="230" y="58"/>
                    </a:lnTo>
                    <a:lnTo>
                      <a:pt x="230" y="58"/>
                    </a:lnTo>
                    <a:lnTo>
                      <a:pt x="230" y="58"/>
                    </a:lnTo>
                    <a:lnTo>
                      <a:pt x="230" y="58"/>
                    </a:lnTo>
                    <a:lnTo>
                      <a:pt x="226" y="63"/>
                    </a:lnTo>
                    <a:lnTo>
                      <a:pt x="226" y="68"/>
                    </a:lnTo>
                    <a:lnTo>
                      <a:pt x="221" y="72"/>
                    </a:lnTo>
                    <a:lnTo>
                      <a:pt x="216" y="72"/>
                    </a:lnTo>
                    <a:lnTo>
                      <a:pt x="216" y="77"/>
                    </a:lnTo>
                    <a:lnTo>
                      <a:pt x="211" y="82"/>
                    </a:lnTo>
                    <a:lnTo>
                      <a:pt x="206" y="87"/>
                    </a:lnTo>
                    <a:lnTo>
                      <a:pt x="206" y="87"/>
                    </a:lnTo>
                    <a:lnTo>
                      <a:pt x="202" y="92"/>
                    </a:lnTo>
                    <a:lnTo>
                      <a:pt x="197" y="96"/>
                    </a:lnTo>
                    <a:lnTo>
                      <a:pt x="197" y="96"/>
                    </a:lnTo>
                    <a:lnTo>
                      <a:pt x="192" y="96"/>
                    </a:lnTo>
                    <a:lnTo>
                      <a:pt x="187" y="96"/>
                    </a:lnTo>
                    <a:lnTo>
                      <a:pt x="187" y="101"/>
                    </a:lnTo>
                    <a:lnTo>
                      <a:pt x="182" y="101"/>
                    </a:lnTo>
                    <a:lnTo>
                      <a:pt x="178" y="106"/>
                    </a:lnTo>
                    <a:lnTo>
                      <a:pt x="178" y="106"/>
                    </a:lnTo>
                    <a:lnTo>
                      <a:pt x="178" y="106"/>
                    </a:lnTo>
                    <a:lnTo>
                      <a:pt x="173" y="106"/>
                    </a:lnTo>
                    <a:lnTo>
                      <a:pt x="173" y="111"/>
                    </a:lnTo>
                    <a:lnTo>
                      <a:pt x="168" y="111"/>
                    </a:lnTo>
                    <a:lnTo>
                      <a:pt x="168" y="111"/>
                    </a:lnTo>
                    <a:lnTo>
                      <a:pt x="163" y="116"/>
                    </a:lnTo>
                    <a:lnTo>
                      <a:pt x="163" y="116"/>
                    </a:lnTo>
                    <a:lnTo>
                      <a:pt x="158" y="116"/>
                    </a:lnTo>
                    <a:lnTo>
                      <a:pt x="158" y="120"/>
                    </a:lnTo>
                    <a:lnTo>
                      <a:pt x="154" y="120"/>
                    </a:lnTo>
                    <a:lnTo>
                      <a:pt x="154" y="120"/>
                    </a:lnTo>
                    <a:lnTo>
                      <a:pt x="149" y="120"/>
                    </a:lnTo>
                    <a:lnTo>
                      <a:pt x="149" y="120"/>
                    </a:lnTo>
                    <a:lnTo>
                      <a:pt x="149" y="120"/>
                    </a:lnTo>
                    <a:lnTo>
                      <a:pt x="144" y="116"/>
                    </a:lnTo>
                    <a:lnTo>
                      <a:pt x="139" y="120"/>
                    </a:lnTo>
                    <a:lnTo>
                      <a:pt x="134" y="120"/>
                    </a:lnTo>
                    <a:lnTo>
                      <a:pt x="130" y="125"/>
                    </a:lnTo>
                    <a:lnTo>
                      <a:pt x="125" y="130"/>
                    </a:lnTo>
                    <a:lnTo>
                      <a:pt x="120" y="130"/>
                    </a:lnTo>
                    <a:lnTo>
                      <a:pt x="115" y="135"/>
                    </a:lnTo>
                    <a:lnTo>
                      <a:pt x="110" y="135"/>
                    </a:lnTo>
                    <a:lnTo>
                      <a:pt x="106" y="135"/>
                    </a:lnTo>
                    <a:lnTo>
                      <a:pt x="101" y="135"/>
                    </a:lnTo>
                    <a:lnTo>
                      <a:pt x="96" y="135"/>
                    </a:lnTo>
                    <a:lnTo>
                      <a:pt x="91" y="135"/>
                    </a:lnTo>
                    <a:lnTo>
                      <a:pt x="86" y="135"/>
                    </a:lnTo>
                    <a:lnTo>
                      <a:pt x="82" y="135"/>
                    </a:lnTo>
                    <a:lnTo>
                      <a:pt x="77" y="135"/>
                    </a:lnTo>
                    <a:lnTo>
                      <a:pt x="72" y="135"/>
                    </a:lnTo>
                    <a:lnTo>
                      <a:pt x="67" y="135"/>
                    </a:lnTo>
                    <a:lnTo>
                      <a:pt x="67" y="135"/>
                    </a:lnTo>
                    <a:lnTo>
                      <a:pt x="67" y="130"/>
                    </a:lnTo>
                    <a:lnTo>
                      <a:pt x="67" y="130"/>
                    </a:lnTo>
                    <a:lnTo>
                      <a:pt x="67" y="130"/>
                    </a:lnTo>
                    <a:lnTo>
                      <a:pt x="67" y="130"/>
                    </a:lnTo>
                    <a:lnTo>
                      <a:pt x="67" y="125"/>
                    </a:lnTo>
                    <a:lnTo>
                      <a:pt x="67" y="125"/>
                    </a:lnTo>
                    <a:lnTo>
                      <a:pt x="62" y="125"/>
                    </a:lnTo>
                    <a:lnTo>
                      <a:pt x="62" y="125"/>
                    </a:lnTo>
                    <a:lnTo>
                      <a:pt x="62" y="125"/>
                    </a:lnTo>
                    <a:lnTo>
                      <a:pt x="62" y="125"/>
                    </a:lnTo>
                    <a:lnTo>
                      <a:pt x="62" y="125"/>
                    </a:lnTo>
                    <a:lnTo>
                      <a:pt x="58" y="120"/>
                    </a:lnTo>
                    <a:lnTo>
                      <a:pt x="58" y="120"/>
                    </a:lnTo>
                    <a:lnTo>
                      <a:pt x="58" y="120"/>
                    </a:lnTo>
                    <a:lnTo>
                      <a:pt x="58" y="120"/>
                    </a:lnTo>
                    <a:lnTo>
                      <a:pt x="58" y="120"/>
                    </a:lnTo>
                    <a:lnTo>
                      <a:pt x="53" y="120"/>
                    </a:lnTo>
                    <a:lnTo>
                      <a:pt x="48" y="120"/>
                    </a:lnTo>
                    <a:lnTo>
                      <a:pt x="48" y="125"/>
                    </a:lnTo>
                    <a:lnTo>
                      <a:pt x="43" y="125"/>
                    </a:lnTo>
                    <a:lnTo>
                      <a:pt x="43" y="125"/>
                    </a:lnTo>
                    <a:lnTo>
                      <a:pt x="38" y="125"/>
                    </a:lnTo>
                    <a:lnTo>
                      <a:pt x="38" y="125"/>
                    </a:lnTo>
                    <a:lnTo>
                      <a:pt x="34" y="125"/>
                    </a:lnTo>
                    <a:lnTo>
                      <a:pt x="34" y="125"/>
                    </a:lnTo>
                    <a:lnTo>
                      <a:pt x="29" y="125"/>
                    </a:lnTo>
                    <a:lnTo>
                      <a:pt x="29" y="120"/>
                    </a:lnTo>
                    <a:lnTo>
                      <a:pt x="24" y="120"/>
                    </a:lnTo>
                    <a:lnTo>
                      <a:pt x="19" y="120"/>
                    </a:lnTo>
                    <a:lnTo>
                      <a:pt x="19" y="125"/>
                    </a:lnTo>
                    <a:lnTo>
                      <a:pt x="15" y="125"/>
                    </a:lnTo>
                    <a:lnTo>
                      <a:pt x="15" y="125"/>
                    </a:lnTo>
                    <a:lnTo>
                      <a:pt x="10" y="125"/>
                    </a:lnTo>
                    <a:lnTo>
                      <a:pt x="5" y="125"/>
                    </a:lnTo>
                    <a:lnTo>
                      <a:pt x="5" y="125"/>
                    </a:lnTo>
                    <a:lnTo>
                      <a:pt x="0" y="125"/>
                    </a:lnTo>
                    <a:lnTo>
                      <a:pt x="0" y="125"/>
                    </a:lnTo>
                    <a:lnTo>
                      <a:pt x="0" y="120"/>
                    </a:lnTo>
                    <a:lnTo>
                      <a:pt x="0" y="120"/>
                    </a:lnTo>
                    <a:lnTo>
                      <a:pt x="0" y="120"/>
                    </a:lnTo>
                    <a:lnTo>
                      <a:pt x="0" y="120"/>
                    </a:lnTo>
                    <a:lnTo>
                      <a:pt x="0" y="116"/>
                    </a:lnTo>
                    <a:lnTo>
                      <a:pt x="5" y="116"/>
                    </a:lnTo>
                    <a:lnTo>
                      <a:pt x="5" y="111"/>
                    </a:lnTo>
                    <a:lnTo>
                      <a:pt x="10" y="111"/>
                    </a:lnTo>
                    <a:lnTo>
                      <a:pt x="10" y="106"/>
                    </a:lnTo>
                    <a:lnTo>
                      <a:pt x="10" y="106"/>
                    </a:lnTo>
                    <a:lnTo>
                      <a:pt x="10" y="101"/>
                    </a:lnTo>
                    <a:lnTo>
                      <a:pt x="10" y="96"/>
                    </a:lnTo>
                    <a:lnTo>
                      <a:pt x="10" y="96"/>
                    </a:lnTo>
                    <a:lnTo>
                      <a:pt x="10" y="92"/>
                    </a:lnTo>
                    <a:lnTo>
                      <a:pt x="5" y="92"/>
                    </a:lnTo>
                    <a:lnTo>
                      <a:pt x="5" y="87"/>
                    </a:lnTo>
                    <a:lnTo>
                      <a:pt x="5" y="87"/>
                    </a:lnTo>
                    <a:lnTo>
                      <a:pt x="5" y="82"/>
                    </a:lnTo>
                    <a:lnTo>
                      <a:pt x="5" y="82"/>
                    </a:lnTo>
                    <a:lnTo>
                      <a:pt x="0" y="82"/>
                    </a:lnTo>
                    <a:lnTo>
                      <a:pt x="0" y="82"/>
                    </a:lnTo>
                    <a:lnTo>
                      <a:pt x="0" y="82"/>
                    </a:lnTo>
                    <a:lnTo>
                      <a:pt x="0" y="82"/>
                    </a:lnTo>
                    <a:lnTo>
                      <a:pt x="0" y="82"/>
                    </a:lnTo>
                    <a:lnTo>
                      <a:pt x="0" y="77"/>
                    </a:lnTo>
                    <a:lnTo>
                      <a:pt x="0" y="77"/>
                    </a:lnTo>
                    <a:lnTo>
                      <a:pt x="0" y="77"/>
                    </a:lnTo>
                    <a:lnTo>
                      <a:pt x="0" y="77"/>
                    </a:lnTo>
                    <a:lnTo>
                      <a:pt x="0" y="72"/>
                    </a:lnTo>
                    <a:lnTo>
                      <a:pt x="0" y="72"/>
                    </a:lnTo>
                    <a:lnTo>
                      <a:pt x="0" y="72"/>
                    </a:lnTo>
                    <a:lnTo>
                      <a:pt x="0" y="72"/>
                    </a:lnTo>
                    <a:lnTo>
                      <a:pt x="0" y="68"/>
                    </a:lnTo>
                    <a:lnTo>
                      <a:pt x="0" y="68"/>
                    </a:lnTo>
                    <a:lnTo>
                      <a:pt x="0" y="68"/>
                    </a:lnTo>
                    <a:lnTo>
                      <a:pt x="0" y="63"/>
                    </a:lnTo>
                    <a:lnTo>
                      <a:pt x="5" y="63"/>
                    </a:lnTo>
                    <a:lnTo>
                      <a:pt x="5" y="63"/>
                    </a:lnTo>
                    <a:lnTo>
                      <a:pt x="5" y="63"/>
                    </a:lnTo>
                    <a:lnTo>
                      <a:pt x="10" y="63"/>
                    </a:lnTo>
                    <a:lnTo>
                      <a:pt x="10" y="63"/>
                    </a:lnTo>
                    <a:lnTo>
                      <a:pt x="10" y="58"/>
                    </a:lnTo>
                    <a:lnTo>
                      <a:pt x="15" y="58"/>
                    </a:lnTo>
                    <a:lnTo>
                      <a:pt x="19" y="58"/>
                    </a:lnTo>
                    <a:lnTo>
                      <a:pt x="19" y="53"/>
                    </a:lnTo>
                    <a:lnTo>
                      <a:pt x="24" y="53"/>
                    </a:lnTo>
                    <a:lnTo>
                      <a:pt x="29" y="53"/>
                    </a:lnTo>
                    <a:lnTo>
                      <a:pt x="29" y="53"/>
                    </a:lnTo>
                    <a:lnTo>
                      <a:pt x="34" y="48"/>
                    </a:lnTo>
                    <a:lnTo>
                      <a:pt x="38" y="48"/>
                    </a:lnTo>
                    <a:lnTo>
                      <a:pt x="38" y="48"/>
                    </a:lnTo>
                    <a:lnTo>
                      <a:pt x="43" y="48"/>
                    </a:lnTo>
                    <a:lnTo>
                      <a:pt x="43" y="48"/>
                    </a:lnTo>
                    <a:lnTo>
                      <a:pt x="43" y="48"/>
                    </a:lnTo>
                    <a:lnTo>
                      <a:pt x="43" y="44"/>
                    </a:lnTo>
                    <a:lnTo>
                      <a:pt x="48" y="44"/>
                    </a:lnTo>
                    <a:lnTo>
                      <a:pt x="48" y="44"/>
                    </a:lnTo>
                    <a:lnTo>
                      <a:pt x="48" y="44"/>
                    </a:lnTo>
                    <a:lnTo>
                      <a:pt x="48" y="44"/>
                    </a:lnTo>
                    <a:lnTo>
                      <a:pt x="53" y="39"/>
                    </a:lnTo>
                    <a:lnTo>
                      <a:pt x="53" y="39"/>
                    </a:lnTo>
                    <a:lnTo>
                      <a:pt x="53" y="39"/>
                    </a:lnTo>
                    <a:lnTo>
                      <a:pt x="53" y="39"/>
                    </a:lnTo>
                    <a:lnTo>
                      <a:pt x="58" y="39"/>
                    </a:lnTo>
                    <a:lnTo>
                      <a:pt x="58" y="39"/>
                    </a:lnTo>
                    <a:lnTo>
                      <a:pt x="58" y="39"/>
                    </a:lnTo>
                    <a:lnTo>
                      <a:pt x="58" y="34"/>
                    </a:lnTo>
                    <a:lnTo>
                      <a:pt x="58" y="29"/>
                    </a:lnTo>
                    <a:lnTo>
                      <a:pt x="58" y="29"/>
                    </a:lnTo>
                    <a:lnTo>
                      <a:pt x="58" y="24"/>
                    </a:lnTo>
                    <a:lnTo>
                      <a:pt x="58" y="24"/>
                    </a:lnTo>
                    <a:lnTo>
                      <a:pt x="58" y="20"/>
                    </a:lnTo>
                    <a:lnTo>
                      <a:pt x="58" y="15"/>
                    </a:lnTo>
                    <a:lnTo>
                      <a:pt x="58" y="15"/>
                    </a:lnTo>
                    <a:lnTo>
                      <a:pt x="58" y="15"/>
                    </a:lnTo>
                    <a:lnTo>
                      <a:pt x="58" y="15"/>
                    </a:lnTo>
                    <a:lnTo>
                      <a:pt x="58" y="15"/>
                    </a:lnTo>
                    <a:lnTo>
                      <a:pt x="58" y="10"/>
                    </a:lnTo>
                    <a:lnTo>
                      <a:pt x="58" y="10"/>
                    </a:lnTo>
                    <a:lnTo>
                      <a:pt x="58" y="10"/>
                    </a:lnTo>
                    <a:lnTo>
                      <a:pt x="58" y="10"/>
                    </a:lnTo>
                    <a:lnTo>
                      <a:pt x="58" y="10"/>
                    </a:lnTo>
                    <a:lnTo>
                      <a:pt x="58" y="10"/>
                    </a:lnTo>
                    <a:lnTo>
                      <a:pt x="58" y="10"/>
                    </a:lnTo>
                    <a:lnTo>
                      <a:pt x="58" y="10"/>
                    </a:lnTo>
                    <a:lnTo>
                      <a:pt x="58" y="5"/>
                    </a:lnTo>
                    <a:lnTo>
                      <a:pt x="58" y="5"/>
                    </a:lnTo>
                    <a:lnTo>
                      <a:pt x="58" y="5"/>
                    </a:lnTo>
                    <a:lnTo>
                      <a:pt x="58" y="5"/>
                    </a:lnTo>
                    <a:lnTo>
                      <a:pt x="58" y="5"/>
                    </a:lnTo>
                    <a:lnTo>
                      <a:pt x="58" y="5"/>
                    </a:lnTo>
                    <a:lnTo>
                      <a:pt x="58" y="5"/>
                    </a:lnTo>
                    <a:lnTo>
                      <a:pt x="58" y="0"/>
                    </a:lnTo>
                    <a:lnTo>
                      <a:pt x="58" y="0"/>
                    </a:lnTo>
                    <a:lnTo>
                      <a:pt x="58" y="0"/>
                    </a:lnTo>
                    <a:lnTo>
                      <a:pt x="58" y="0"/>
                    </a:lnTo>
                    <a:lnTo>
                      <a:pt x="58" y="0"/>
                    </a:lnTo>
                    <a:lnTo>
                      <a:pt x="62" y="0"/>
                    </a:lnTo>
                    <a:lnTo>
                      <a:pt x="67" y="0"/>
                    </a:lnTo>
                    <a:lnTo>
                      <a:pt x="72" y="0"/>
                    </a:lnTo>
                    <a:lnTo>
                      <a:pt x="77" y="0"/>
                    </a:lnTo>
                    <a:lnTo>
                      <a:pt x="82" y="0"/>
                    </a:lnTo>
                    <a:lnTo>
                      <a:pt x="86" y="5"/>
                    </a:lnTo>
                    <a:lnTo>
                      <a:pt x="91" y="5"/>
                    </a:lnTo>
                    <a:lnTo>
                      <a:pt x="101" y="5"/>
                    </a:lnTo>
                    <a:lnTo>
                      <a:pt x="106" y="10"/>
                    </a:lnTo>
                    <a:lnTo>
                      <a:pt x="106" y="10"/>
                    </a:lnTo>
                    <a:lnTo>
                      <a:pt x="106" y="10"/>
                    </a:lnTo>
                    <a:lnTo>
                      <a:pt x="110" y="10"/>
                    </a:lnTo>
                    <a:lnTo>
                      <a:pt x="110" y="10"/>
                    </a:lnTo>
                    <a:lnTo>
                      <a:pt x="110" y="15"/>
                    </a:lnTo>
                    <a:lnTo>
                      <a:pt x="110" y="15"/>
                    </a:lnTo>
                    <a:lnTo>
                      <a:pt x="110" y="15"/>
                    </a:lnTo>
                    <a:lnTo>
                      <a:pt x="115" y="15"/>
                    </a:lnTo>
                    <a:lnTo>
                      <a:pt x="120" y="20"/>
                    </a:lnTo>
                    <a:lnTo>
                      <a:pt x="125" y="24"/>
                    </a:lnTo>
                    <a:lnTo>
                      <a:pt x="130" y="24"/>
                    </a:lnTo>
                    <a:lnTo>
                      <a:pt x="139" y="24"/>
                    </a:lnTo>
                    <a:lnTo>
                      <a:pt x="144" y="24"/>
                    </a:lnTo>
                    <a:lnTo>
                      <a:pt x="149" y="24"/>
                    </a:lnTo>
                    <a:lnTo>
                      <a:pt x="154" y="20"/>
                    </a:lnTo>
                    <a:lnTo>
                      <a:pt x="154" y="20"/>
                    </a:lnTo>
                    <a:lnTo>
                      <a:pt x="154" y="20"/>
                    </a:lnTo>
                    <a:lnTo>
                      <a:pt x="158" y="20"/>
                    </a:lnTo>
                    <a:lnTo>
                      <a:pt x="163" y="20"/>
                    </a:lnTo>
                    <a:lnTo>
                      <a:pt x="163" y="20"/>
                    </a:lnTo>
                    <a:lnTo>
                      <a:pt x="168" y="15"/>
                    </a:lnTo>
                    <a:lnTo>
                      <a:pt x="173" y="15"/>
                    </a:lnTo>
                    <a:lnTo>
                      <a:pt x="178" y="15"/>
                    </a:lnTo>
                    <a:lnTo>
                      <a:pt x="178" y="15"/>
                    </a:lnTo>
                    <a:lnTo>
                      <a:pt x="182" y="15"/>
                    </a:lnTo>
                    <a:lnTo>
                      <a:pt x="182" y="15"/>
                    </a:lnTo>
                    <a:lnTo>
                      <a:pt x="182" y="15"/>
                    </a:lnTo>
                    <a:lnTo>
                      <a:pt x="187" y="15"/>
                    </a:lnTo>
                    <a:lnTo>
                      <a:pt x="187" y="15"/>
                    </a:lnTo>
                    <a:lnTo>
                      <a:pt x="187" y="15"/>
                    </a:lnTo>
                    <a:lnTo>
                      <a:pt x="192" y="15"/>
                    </a:lnTo>
                    <a:lnTo>
                      <a:pt x="192" y="20"/>
                    </a:lnTo>
                    <a:close/>
                  </a:path>
                </a:pathLst>
              </a:custGeom>
              <a:solidFill>
                <a:srgbClr val="B9986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96" name="Freeform 472"/>
              <p:cNvSpPr>
                <a:spLocks/>
              </p:cNvSpPr>
              <p:nvPr/>
            </p:nvSpPr>
            <p:spPr bwMode="auto">
              <a:xfrm>
                <a:off x="1633" y="9815"/>
                <a:ext cx="240" cy="125"/>
              </a:xfrm>
              <a:custGeom>
                <a:avLst/>
                <a:gdLst/>
                <a:ahLst/>
                <a:cxnLst>
                  <a:cxn ang="0">
                    <a:pos x="10" y="87"/>
                  </a:cxn>
                  <a:cxn ang="0">
                    <a:pos x="5" y="77"/>
                  </a:cxn>
                  <a:cxn ang="0">
                    <a:pos x="0" y="77"/>
                  </a:cxn>
                  <a:cxn ang="0">
                    <a:pos x="0" y="67"/>
                  </a:cxn>
                  <a:cxn ang="0">
                    <a:pos x="0" y="63"/>
                  </a:cxn>
                  <a:cxn ang="0">
                    <a:pos x="5" y="58"/>
                  </a:cxn>
                  <a:cxn ang="0">
                    <a:pos x="19" y="53"/>
                  </a:cxn>
                  <a:cxn ang="0">
                    <a:pos x="33" y="48"/>
                  </a:cxn>
                  <a:cxn ang="0">
                    <a:pos x="43" y="43"/>
                  </a:cxn>
                  <a:cxn ang="0">
                    <a:pos x="48" y="39"/>
                  </a:cxn>
                  <a:cxn ang="0">
                    <a:pos x="53" y="34"/>
                  </a:cxn>
                  <a:cxn ang="0">
                    <a:pos x="57" y="24"/>
                  </a:cxn>
                  <a:cxn ang="0">
                    <a:pos x="57" y="10"/>
                  </a:cxn>
                  <a:cxn ang="0">
                    <a:pos x="57" y="10"/>
                  </a:cxn>
                  <a:cxn ang="0">
                    <a:pos x="57" y="5"/>
                  </a:cxn>
                  <a:cxn ang="0">
                    <a:pos x="53" y="0"/>
                  </a:cxn>
                  <a:cxn ang="0">
                    <a:pos x="57" y="0"/>
                  </a:cxn>
                  <a:cxn ang="0">
                    <a:pos x="67" y="0"/>
                  </a:cxn>
                  <a:cxn ang="0">
                    <a:pos x="91" y="0"/>
                  </a:cxn>
                  <a:cxn ang="0">
                    <a:pos x="105" y="10"/>
                  </a:cxn>
                  <a:cxn ang="0">
                    <a:pos x="105" y="15"/>
                  </a:cxn>
                  <a:cxn ang="0">
                    <a:pos x="139" y="19"/>
                  </a:cxn>
                  <a:cxn ang="0">
                    <a:pos x="153" y="19"/>
                  </a:cxn>
                  <a:cxn ang="0">
                    <a:pos x="173" y="15"/>
                  </a:cxn>
                  <a:cxn ang="0">
                    <a:pos x="177" y="10"/>
                  </a:cxn>
                  <a:cxn ang="0">
                    <a:pos x="187" y="15"/>
                  </a:cxn>
                  <a:cxn ang="0">
                    <a:pos x="221" y="15"/>
                  </a:cxn>
                  <a:cxn ang="0">
                    <a:pos x="235" y="24"/>
                  </a:cxn>
                  <a:cxn ang="0">
                    <a:pos x="240" y="34"/>
                  </a:cxn>
                  <a:cxn ang="0">
                    <a:pos x="225" y="43"/>
                  </a:cxn>
                  <a:cxn ang="0">
                    <a:pos x="221" y="53"/>
                  </a:cxn>
                  <a:cxn ang="0">
                    <a:pos x="221" y="53"/>
                  </a:cxn>
                  <a:cxn ang="0">
                    <a:pos x="206" y="67"/>
                  </a:cxn>
                  <a:cxn ang="0">
                    <a:pos x="192" y="87"/>
                  </a:cxn>
                  <a:cxn ang="0">
                    <a:pos x="177" y="91"/>
                  </a:cxn>
                  <a:cxn ang="0">
                    <a:pos x="168" y="101"/>
                  </a:cxn>
                  <a:cxn ang="0">
                    <a:pos x="158" y="106"/>
                  </a:cxn>
                  <a:cxn ang="0">
                    <a:pos x="144" y="115"/>
                  </a:cxn>
                  <a:cxn ang="0">
                    <a:pos x="129" y="111"/>
                  </a:cxn>
                  <a:cxn ang="0">
                    <a:pos x="105" y="125"/>
                  </a:cxn>
                  <a:cxn ang="0">
                    <a:pos x="81" y="125"/>
                  </a:cxn>
                  <a:cxn ang="0">
                    <a:pos x="62" y="125"/>
                  </a:cxn>
                  <a:cxn ang="0">
                    <a:pos x="62" y="120"/>
                  </a:cxn>
                  <a:cxn ang="0">
                    <a:pos x="57" y="115"/>
                  </a:cxn>
                  <a:cxn ang="0">
                    <a:pos x="53" y="111"/>
                  </a:cxn>
                  <a:cxn ang="0">
                    <a:pos x="43" y="115"/>
                  </a:cxn>
                  <a:cxn ang="0">
                    <a:pos x="33" y="115"/>
                  </a:cxn>
                  <a:cxn ang="0">
                    <a:pos x="19" y="115"/>
                  </a:cxn>
                  <a:cxn ang="0">
                    <a:pos x="5" y="120"/>
                  </a:cxn>
                  <a:cxn ang="0">
                    <a:pos x="0" y="115"/>
                  </a:cxn>
                  <a:cxn ang="0">
                    <a:pos x="10" y="101"/>
                  </a:cxn>
                </a:cxnLst>
                <a:rect l="0" t="0" r="r" b="b"/>
                <a:pathLst>
                  <a:path w="240" h="125">
                    <a:moveTo>
                      <a:pt x="10" y="96"/>
                    </a:moveTo>
                    <a:lnTo>
                      <a:pt x="10" y="96"/>
                    </a:lnTo>
                    <a:lnTo>
                      <a:pt x="10" y="91"/>
                    </a:lnTo>
                    <a:lnTo>
                      <a:pt x="10" y="91"/>
                    </a:lnTo>
                    <a:lnTo>
                      <a:pt x="10" y="87"/>
                    </a:lnTo>
                    <a:lnTo>
                      <a:pt x="5" y="87"/>
                    </a:lnTo>
                    <a:lnTo>
                      <a:pt x="5" y="82"/>
                    </a:lnTo>
                    <a:lnTo>
                      <a:pt x="5" y="82"/>
                    </a:lnTo>
                    <a:lnTo>
                      <a:pt x="5" y="77"/>
                    </a:lnTo>
                    <a:lnTo>
                      <a:pt x="5" y="77"/>
                    </a:lnTo>
                    <a:lnTo>
                      <a:pt x="0" y="77"/>
                    </a:lnTo>
                    <a:lnTo>
                      <a:pt x="0" y="77"/>
                    </a:lnTo>
                    <a:lnTo>
                      <a:pt x="0" y="77"/>
                    </a:lnTo>
                    <a:lnTo>
                      <a:pt x="0" y="77"/>
                    </a:lnTo>
                    <a:lnTo>
                      <a:pt x="0" y="77"/>
                    </a:lnTo>
                    <a:lnTo>
                      <a:pt x="0" y="72"/>
                    </a:lnTo>
                    <a:lnTo>
                      <a:pt x="0" y="72"/>
                    </a:lnTo>
                    <a:lnTo>
                      <a:pt x="0" y="72"/>
                    </a:lnTo>
                    <a:lnTo>
                      <a:pt x="0" y="72"/>
                    </a:lnTo>
                    <a:lnTo>
                      <a:pt x="0" y="67"/>
                    </a:lnTo>
                    <a:lnTo>
                      <a:pt x="0" y="67"/>
                    </a:lnTo>
                    <a:lnTo>
                      <a:pt x="0" y="67"/>
                    </a:lnTo>
                    <a:lnTo>
                      <a:pt x="0" y="67"/>
                    </a:lnTo>
                    <a:lnTo>
                      <a:pt x="0" y="63"/>
                    </a:lnTo>
                    <a:lnTo>
                      <a:pt x="0" y="63"/>
                    </a:lnTo>
                    <a:lnTo>
                      <a:pt x="0" y="63"/>
                    </a:lnTo>
                    <a:lnTo>
                      <a:pt x="0" y="63"/>
                    </a:lnTo>
                    <a:lnTo>
                      <a:pt x="0" y="58"/>
                    </a:lnTo>
                    <a:lnTo>
                      <a:pt x="5" y="58"/>
                    </a:lnTo>
                    <a:lnTo>
                      <a:pt x="5" y="58"/>
                    </a:lnTo>
                    <a:lnTo>
                      <a:pt x="10" y="58"/>
                    </a:lnTo>
                    <a:lnTo>
                      <a:pt x="10" y="58"/>
                    </a:lnTo>
                    <a:lnTo>
                      <a:pt x="10" y="58"/>
                    </a:lnTo>
                    <a:lnTo>
                      <a:pt x="14" y="53"/>
                    </a:lnTo>
                    <a:lnTo>
                      <a:pt x="19" y="53"/>
                    </a:lnTo>
                    <a:lnTo>
                      <a:pt x="19" y="48"/>
                    </a:lnTo>
                    <a:lnTo>
                      <a:pt x="24" y="48"/>
                    </a:lnTo>
                    <a:lnTo>
                      <a:pt x="24" y="48"/>
                    </a:lnTo>
                    <a:lnTo>
                      <a:pt x="29" y="48"/>
                    </a:lnTo>
                    <a:lnTo>
                      <a:pt x="33" y="48"/>
                    </a:lnTo>
                    <a:lnTo>
                      <a:pt x="33" y="43"/>
                    </a:lnTo>
                    <a:lnTo>
                      <a:pt x="38" y="43"/>
                    </a:lnTo>
                    <a:lnTo>
                      <a:pt x="38" y="43"/>
                    </a:lnTo>
                    <a:lnTo>
                      <a:pt x="38" y="43"/>
                    </a:lnTo>
                    <a:lnTo>
                      <a:pt x="43" y="43"/>
                    </a:lnTo>
                    <a:lnTo>
                      <a:pt x="43" y="43"/>
                    </a:lnTo>
                    <a:lnTo>
                      <a:pt x="43" y="39"/>
                    </a:lnTo>
                    <a:lnTo>
                      <a:pt x="43" y="39"/>
                    </a:lnTo>
                    <a:lnTo>
                      <a:pt x="48" y="39"/>
                    </a:lnTo>
                    <a:lnTo>
                      <a:pt x="48" y="39"/>
                    </a:lnTo>
                    <a:lnTo>
                      <a:pt x="48" y="39"/>
                    </a:lnTo>
                    <a:lnTo>
                      <a:pt x="48" y="39"/>
                    </a:lnTo>
                    <a:lnTo>
                      <a:pt x="53" y="39"/>
                    </a:lnTo>
                    <a:lnTo>
                      <a:pt x="53" y="34"/>
                    </a:lnTo>
                    <a:lnTo>
                      <a:pt x="53" y="34"/>
                    </a:lnTo>
                    <a:lnTo>
                      <a:pt x="53" y="34"/>
                    </a:lnTo>
                    <a:lnTo>
                      <a:pt x="53" y="34"/>
                    </a:lnTo>
                    <a:lnTo>
                      <a:pt x="53" y="29"/>
                    </a:lnTo>
                    <a:lnTo>
                      <a:pt x="53" y="29"/>
                    </a:lnTo>
                    <a:lnTo>
                      <a:pt x="57" y="24"/>
                    </a:lnTo>
                    <a:lnTo>
                      <a:pt x="57" y="19"/>
                    </a:lnTo>
                    <a:lnTo>
                      <a:pt x="57" y="19"/>
                    </a:lnTo>
                    <a:lnTo>
                      <a:pt x="57" y="15"/>
                    </a:lnTo>
                    <a:lnTo>
                      <a:pt x="57" y="15"/>
                    </a:lnTo>
                    <a:lnTo>
                      <a:pt x="57" y="10"/>
                    </a:lnTo>
                    <a:lnTo>
                      <a:pt x="57" y="10"/>
                    </a:lnTo>
                    <a:lnTo>
                      <a:pt x="57" y="10"/>
                    </a:lnTo>
                    <a:lnTo>
                      <a:pt x="57" y="10"/>
                    </a:lnTo>
                    <a:lnTo>
                      <a:pt x="57" y="10"/>
                    </a:lnTo>
                    <a:lnTo>
                      <a:pt x="57" y="10"/>
                    </a:lnTo>
                    <a:lnTo>
                      <a:pt x="57" y="5"/>
                    </a:lnTo>
                    <a:lnTo>
                      <a:pt x="57" y="5"/>
                    </a:lnTo>
                    <a:lnTo>
                      <a:pt x="57" y="5"/>
                    </a:lnTo>
                    <a:lnTo>
                      <a:pt x="57" y="5"/>
                    </a:lnTo>
                    <a:lnTo>
                      <a:pt x="57" y="5"/>
                    </a:lnTo>
                    <a:lnTo>
                      <a:pt x="57" y="5"/>
                    </a:lnTo>
                    <a:lnTo>
                      <a:pt x="57" y="5"/>
                    </a:lnTo>
                    <a:lnTo>
                      <a:pt x="57" y="5"/>
                    </a:lnTo>
                    <a:lnTo>
                      <a:pt x="57" y="0"/>
                    </a:lnTo>
                    <a:lnTo>
                      <a:pt x="53" y="0"/>
                    </a:lnTo>
                    <a:lnTo>
                      <a:pt x="53" y="0"/>
                    </a:lnTo>
                    <a:lnTo>
                      <a:pt x="57" y="0"/>
                    </a:lnTo>
                    <a:lnTo>
                      <a:pt x="57" y="0"/>
                    </a:lnTo>
                    <a:lnTo>
                      <a:pt x="57" y="0"/>
                    </a:lnTo>
                    <a:lnTo>
                      <a:pt x="57" y="0"/>
                    </a:lnTo>
                    <a:lnTo>
                      <a:pt x="57" y="0"/>
                    </a:lnTo>
                    <a:lnTo>
                      <a:pt x="57" y="0"/>
                    </a:lnTo>
                    <a:lnTo>
                      <a:pt x="57" y="0"/>
                    </a:lnTo>
                    <a:lnTo>
                      <a:pt x="57" y="0"/>
                    </a:lnTo>
                    <a:lnTo>
                      <a:pt x="67" y="0"/>
                    </a:lnTo>
                    <a:lnTo>
                      <a:pt x="72" y="0"/>
                    </a:lnTo>
                    <a:lnTo>
                      <a:pt x="77" y="0"/>
                    </a:lnTo>
                    <a:lnTo>
                      <a:pt x="81" y="0"/>
                    </a:lnTo>
                    <a:lnTo>
                      <a:pt x="86" y="0"/>
                    </a:lnTo>
                    <a:lnTo>
                      <a:pt x="91" y="0"/>
                    </a:lnTo>
                    <a:lnTo>
                      <a:pt x="96" y="5"/>
                    </a:lnTo>
                    <a:lnTo>
                      <a:pt x="101" y="5"/>
                    </a:lnTo>
                    <a:lnTo>
                      <a:pt x="101" y="5"/>
                    </a:lnTo>
                    <a:lnTo>
                      <a:pt x="101" y="10"/>
                    </a:lnTo>
                    <a:lnTo>
                      <a:pt x="105" y="10"/>
                    </a:lnTo>
                    <a:lnTo>
                      <a:pt x="105" y="10"/>
                    </a:lnTo>
                    <a:lnTo>
                      <a:pt x="105" y="10"/>
                    </a:lnTo>
                    <a:lnTo>
                      <a:pt x="105" y="15"/>
                    </a:lnTo>
                    <a:lnTo>
                      <a:pt x="105" y="15"/>
                    </a:lnTo>
                    <a:lnTo>
                      <a:pt x="105" y="15"/>
                    </a:lnTo>
                    <a:lnTo>
                      <a:pt x="115" y="19"/>
                    </a:lnTo>
                    <a:lnTo>
                      <a:pt x="120" y="19"/>
                    </a:lnTo>
                    <a:lnTo>
                      <a:pt x="129" y="19"/>
                    </a:lnTo>
                    <a:lnTo>
                      <a:pt x="134" y="19"/>
                    </a:lnTo>
                    <a:lnTo>
                      <a:pt x="139" y="19"/>
                    </a:lnTo>
                    <a:lnTo>
                      <a:pt x="144" y="19"/>
                    </a:lnTo>
                    <a:lnTo>
                      <a:pt x="149" y="19"/>
                    </a:lnTo>
                    <a:lnTo>
                      <a:pt x="144" y="19"/>
                    </a:lnTo>
                    <a:lnTo>
                      <a:pt x="149" y="19"/>
                    </a:lnTo>
                    <a:lnTo>
                      <a:pt x="153" y="19"/>
                    </a:lnTo>
                    <a:lnTo>
                      <a:pt x="153" y="15"/>
                    </a:lnTo>
                    <a:lnTo>
                      <a:pt x="158" y="15"/>
                    </a:lnTo>
                    <a:lnTo>
                      <a:pt x="163" y="15"/>
                    </a:lnTo>
                    <a:lnTo>
                      <a:pt x="168" y="15"/>
                    </a:lnTo>
                    <a:lnTo>
                      <a:pt x="173" y="15"/>
                    </a:lnTo>
                    <a:lnTo>
                      <a:pt x="173" y="15"/>
                    </a:lnTo>
                    <a:lnTo>
                      <a:pt x="177" y="10"/>
                    </a:lnTo>
                    <a:lnTo>
                      <a:pt x="177" y="10"/>
                    </a:lnTo>
                    <a:lnTo>
                      <a:pt x="177" y="10"/>
                    </a:lnTo>
                    <a:lnTo>
                      <a:pt x="177" y="10"/>
                    </a:lnTo>
                    <a:lnTo>
                      <a:pt x="182" y="10"/>
                    </a:lnTo>
                    <a:lnTo>
                      <a:pt x="182" y="10"/>
                    </a:lnTo>
                    <a:lnTo>
                      <a:pt x="182" y="15"/>
                    </a:lnTo>
                    <a:lnTo>
                      <a:pt x="182" y="15"/>
                    </a:lnTo>
                    <a:lnTo>
                      <a:pt x="187" y="15"/>
                    </a:lnTo>
                    <a:lnTo>
                      <a:pt x="197" y="15"/>
                    </a:lnTo>
                    <a:lnTo>
                      <a:pt x="201" y="15"/>
                    </a:lnTo>
                    <a:lnTo>
                      <a:pt x="211" y="15"/>
                    </a:lnTo>
                    <a:lnTo>
                      <a:pt x="216" y="15"/>
                    </a:lnTo>
                    <a:lnTo>
                      <a:pt x="221" y="15"/>
                    </a:lnTo>
                    <a:lnTo>
                      <a:pt x="225" y="15"/>
                    </a:lnTo>
                    <a:lnTo>
                      <a:pt x="230" y="19"/>
                    </a:lnTo>
                    <a:lnTo>
                      <a:pt x="230" y="19"/>
                    </a:lnTo>
                    <a:lnTo>
                      <a:pt x="235" y="24"/>
                    </a:lnTo>
                    <a:lnTo>
                      <a:pt x="235" y="24"/>
                    </a:lnTo>
                    <a:lnTo>
                      <a:pt x="235" y="24"/>
                    </a:lnTo>
                    <a:lnTo>
                      <a:pt x="235" y="29"/>
                    </a:lnTo>
                    <a:lnTo>
                      <a:pt x="240" y="29"/>
                    </a:lnTo>
                    <a:lnTo>
                      <a:pt x="240" y="29"/>
                    </a:lnTo>
                    <a:lnTo>
                      <a:pt x="240" y="34"/>
                    </a:lnTo>
                    <a:lnTo>
                      <a:pt x="240" y="34"/>
                    </a:lnTo>
                    <a:lnTo>
                      <a:pt x="240" y="39"/>
                    </a:lnTo>
                    <a:lnTo>
                      <a:pt x="235" y="39"/>
                    </a:lnTo>
                    <a:lnTo>
                      <a:pt x="230" y="43"/>
                    </a:lnTo>
                    <a:lnTo>
                      <a:pt x="225" y="43"/>
                    </a:lnTo>
                    <a:lnTo>
                      <a:pt x="225" y="48"/>
                    </a:lnTo>
                    <a:lnTo>
                      <a:pt x="221" y="48"/>
                    </a:lnTo>
                    <a:lnTo>
                      <a:pt x="221" y="48"/>
                    </a:lnTo>
                    <a:lnTo>
                      <a:pt x="221" y="53"/>
                    </a:lnTo>
                    <a:lnTo>
                      <a:pt x="221" y="53"/>
                    </a:lnTo>
                    <a:lnTo>
                      <a:pt x="221" y="53"/>
                    </a:lnTo>
                    <a:lnTo>
                      <a:pt x="221" y="53"/>
                    </a:lnTo>
                    <a:lnTo>
                      <a:pt x="221" y="53"/>
                    </a:lnTo>
                    <a:lnTo>
                      <a:pt x="221" y="53"/>
                    </a:lnTo>
                    <a:lnTo>
                      <a:pt x="221" y="53"/>
                    </a:lnTo>
                    <a:lnTo>
                      <a:pt x="221" y="58"/>
                    </a:lnTo>
                    <a:lnTo>
                      <a:pt x="216" y="58"/>
                    </a:lnTo>
                    <a:lnTo>
                      <a:pt x="216" y="63"/>
                    </a:lnTo>
                    <a:lnTo>
                      <a:pt x="211" y="67"/>
                    </a:lnTo>
                    <a:lnTo>
                      <a:pt x="206" y="67"/>
                    </a:lnTo>
                    <a:lnTo>
                      <a:pt x="206" y="72"/>
                    </a:lnTo>
                    <a:lnTo>
                      <a:pt x="201" y="77"/>
                    </a:lnTo>
                    <a:lnTo>
                      <a:pt x="197" y="82"/>
                    </a:lnTo>
                    <a:lnTo>
                      <a:pt x="197" y="82"/>
                    </a:lnTo>
                    <a:lnTo>
                      <a:pt x="192" y="87"/>
                    </a:lnTo>
                    <a:lnTo>
                      <a:pt x="187" y="87"/>
                    </a:lnTo>
                    <a:lnTo>
                      <a:pt x="187" y="91"/>
                    </a:lnTo>
                    <a:lnTo>
                      <a:pt x="187" y="91"/>
                    </a:lnTo>
                    <a:lnTo>
                      <a:pt x="182" y="91"/>
                    </a:lnTo>
                    <a:lnTo>
                      <a:pt x="177" y="91"/>
                    </a:lnTo>
                    <a:lnTo>
                      <a:pt x="177" y="96"/>
                    </a:lnTo>
                    <a:lnTo>
                      <a:pt x="173" y="96"/>
                    </a:lnTo>
                    <a:lnTo>
                      <a:pt x="173" y="96"/>
                    </a:lnTo>
                    <a:lnTo>
                      <a:pt x="168" y="101"/>
                    </a:lnTo>
                    <a:lnTo>
                      <a:pt x="168" y="101"/>
                    </a:lnTo>
                    <a:lnTo>
                      <a:pt x="168" y="101"/>
                    </a:lnTo>
                    <a:lnTo>
                      <a:pt x="163" y="106"/>
                    </a:lnTo>
                    <a:lnTo>
                      <a:pt x="163" y="106"/>
                    </a:lnTo>
                    <a:lnTo>
                      <a:pt x="158" y="106"/>
                    </a:lnTo>
                    <a:lnTo>
                      <a:pt x="158" y="106"/>
                    </a:lnTo>
                    <a:lnTo>
                      <a:pt x="153" y="106"/>
                    </a:lnTo>
                    <a:lnTo>
                      <a:pt x="153" y="111"/>
                    </a:lnTo>
                    <a:lnTo>
                      <a:pt x="149" y="111"/>
                    </a:lnTo>
                    <a:lnTo>
                      <a:pt x="149" y="115"/>
                    </a:lnTo>
                    <a:lnTo>
                      <a:pt x="144" y="115"/>
                    </a:lnTo>
                    <a:lnTo>
                      <a:pt x="144" y="115"/>
                    </a:lnTo>
                    <a:lnTo>
                      <a:pt x="144" y="111"/>
                    </a:lnTo>
                    <a:lnTo>
                      <a:pt x="139" y="106"/>
                    </a:lnTo>
                    <a:lnTo>
                      <a:pt x="134" y="111"/>
                    </a:lnTo>
                    <a:lnTo>
                      <a:pt x="129" y="111"/>
                    </a:lnTo>
                    <a:lnTo>
                      <a:pt x="125" y="115"/>
                    </a:lnTo>
                    <a:lnTo>
                      <a:pt x="120" y="120"/>
                    </a:lnTo>
                    <a:lnTo>
                      <a:pt x="115" y="125"/>
                    </a:lnTo>
                    <a:lnTo>
                      <a:pt x="110" y="125"/>
                    </a:lnTo>
                    <a:lnTo>
                      <a:pt x="105" y="125"/>
                    </a:lnTo>
                    <a:lnTo>
                      <a:pt x="101" y="125"/>
                    </a:lnTo>
                    <a:lnTo>
                      <a:pt x="96" y="125"/>
                    </a:lnTo>
                    <a:lnTo>
                      <a:pt x="91" y="125"/>
                    </a:lnTo>
                    <a:lnTo>
                      <a:pt x="86" y="125"/>
                    </a:lnTo>
                    <a:lnTo>
                      <a:pt x="81" y="125"/>
                    </a:lnTo>
                    <a:lnTo>
                      <a:pt x="77" y="125"/>
                    </a:lnTo>
                    <a:lnTo>
                      <a:pt x="72" y="125"/>
                    </a:lnTo>
                    <a:lnTo>
                      <a:pt x="67" y="125"/>
                    </a:lnTo>
                    <a:lnTo>
                      <a:pt x="62" y="125"/>
                    </a:lnTo>
                    <a:lnTo>
                      <a:pt x="62" y="125"/>
                    </a:lnTo>
                    <a:lnTo>
                      <a:pt x="62" y="125"/>
                    </a:lnTo>
                    <a:lnTo>
                      <a:pt x="62" y="125"/>
                    </a:lnTo>
                    <a:lnTo>
                      <a:pt x="62" y="120"/>
                    </a:lnTo>
                    <a:lnTo>
                      <a:pt x="62" y="120"/>
                    </a:lnTo>
                    <a:lnTo>
                      <a:pt x="62" y="120"/>
                    </a:lnTo>
                    <a:lnTo>
                      <a:pt x="62" y="120"/>
                    </a:lnTo>
                    <a:lnTo>
                      <a:pt x="62" y="120"/>
                    </a:lnTo>
                    <a:lnTo>
                      <a:pt x="62" y="115"/>
                    </a:lnTo>
                    <a:lnTo>
                      <a:pt x="57" y="115"/>
                    </a:lnTo>
                    <a:lnTo>
                      <a:pt x="57" y="115"/>
                    </a:lnTo>
                    <a:lnTo>
                      <a:pt x="57" y="115"/>
                    </a:lnTo>
                    <a:lnTo>
                      <a:pt x="57" y="115"/>
                    </a:lnTo>
                    <a:lnTo>
                      <a:pt x="57" y="115"/>
                    </a:lnTo>
                    <a:lnTo>
                      <a:pt x="57" y="115"/>
                    </a:lnTo>
                    <a:lnTo>
                      <a:pt x="53" y="111"/>
                    </a:lnTo>
                    <a:lnTo>
                      <a:pt x="53" y="115"/>
                    </a:lnTo>
                    <a:lnTo>
                      <a:pt x="48" y="115"/>
                    </a:lnTo>
                    <a:lnTo>
                      <a:pt x="48" y="115"/>
                    </a:lnTo>
                    <a:lnTo>
                      <a:pt x="43" y="115"/>
                    </a:lnTo>
                    <a:lnTo>
                      <a:pt x="43" y="115"/>
                    </a:lnTo>
                    <a:lnTo>
                      <a:pt x="38" y="115"/>
                    </a:lnTo>
                    <a:lnTo>
                      <a:pt x="38" y="115"/>
                    </a:lnTo>
                    <a:lnTo>
                      <a:pt x="33" y="115"/>
                    </a:lnTo>
                    <a:lnTo>
                      <a:pt x="33" y="115"/>
                    </a:lnTo>
                    <a:lnTo>
                      <a:pt x="33" y="115"/>
                    </a:lnTo>
                    <a:lnTo>
                      <a:pt x="29" y="115"/>
                    </a:lnTo>
                    <a:lnTo>
                      <a:pt x="24" y="115"/>
                    </a:lnTo>
                    <a:lnTo>
                      <a:pt x="24" y="115"/>
                    </a:lnTo>
                    <a:lnTo>
                      <a:pt x="19" y="115"/>
                    </a:lnTo>
                    <a:lnTo>
                      <a:pt x="19" y="115"/>
                    </a:lnTo>
                    <a:lnTo>
                      <a:pt x="14" y="115"/>
                    </a:lnTo>
                    <a:lnTo>
                      <a:pt x="14" y="120"/>
                    </a:lnTo>
                    <a:lnTo>
                      <a:pt x="10" y="120"/>
                    </a:lnTo>
                    <a:lnTo>
                      <a:pt x="5" y="120"/>
                    </a:lnTo>
                    <a:lnTo>
                      <a:pt x="5" y="120"/>
                    </a:lnTo>
                    <a:lnTo>
                      <a:pt x="0" y="115"/>
                    </a:lnTo>
                    <a:lnTo>
                      <a:pt x="0" y="115"/>
                    </a:lnTo>
                    <a:lnTo>
                      <a:pt x="0" y="115"/>
                    </a:lnTo>
                    <a:lnTo>
                      <a:pt x="0" y="115"/>
                    </a:lnTo>
                    <a:lnTo>
                      <a:pt x="0" y="115"/>
                    </a:lnTo>
                    <a:lnTo>
                      <a:pt x="0" y="115"/>
                    </a:lnTo>
                    <a:lnTo>
                      <a:pt x="0" y="111"/>
                    </a:lnTo>
                    <a:lnTo>
                      <a:pt x="5" y="111"/>
                    </a:lnTo>
                    <a:lnTo>
                      <a:pt x="5" y="106"/>
                    </a:lnTo>
                    <a:lnTo>
                      <a:pt x="10" y="101"/>
                    </a:lnTo>
                    <a:lnTo>
                      <a:pt x="10" y="101"/>
                    </a:lnTo>
                    <a:lnTo>
                      <a:pt x="10" y="96"/>
                    </a:lnTo>
                    <a:close/>
                  </a:path>
                </a:pathLst>
              </a:custGeom>
              <a:solidFill>
                <a:srgbClr val="B6946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97" name="Freeform 473"/>
              <p:cNvSpPr>
                <a:spLocks/>
              </p:cNvSpPr>
              <p:nvPr/>
            </p:nvSpPr>
            <p:spPr bwMode="auto">
              <a:xfrm>
                <a:off x="1643" y="9839"/>
                <a:ext cx="187" cy="96"/>
              </a:xfrm>
              <a:custGeom>
                <a:avLst/>
                <a:gdLst/>
                <a:ahLst/>
                <a:cxnLst>
                  <a:cxn ang="0">
                    <a:pos x="9" y="58"/>
                  </a:cxn>
                  <a:cxn ang="0">
                    <a:pos x="14" y="53"/>
                  </a:cxn>
                  <a:cxn ang="0">
                    <a:pos x="14" y="43"/>
                  </a:cxn>
                  <a:cxn ang="0">
                    <a:pos x="14" y="39"/>
                  </a:cxn>
                  <a:cxn ang="0">
                    <a:pos x="19" y="34"/>
                  </a:cxn>
                  <a:cxn ang="0">
                    <a:pos x="28" y="34"/>
                  </a:cxn>
                  <a:cxn ang="0">
                    <a:pos x="38" y="24"/>
                  </a:cxn>
                  <a:cxn ang="0">
                    <a:pos x="43" y="15"/>
                  </a:cxn>
                  <a:cxn ang="0">
                    <a:pos x="47" y="10"/>
                  </a:cxn>
                  <a:cxn ang="0">
                    <a:pos x="62" y="5"/>
                  </a:cxn>
                  <a:cxn ang="0">
                    <a:pos x="71" y="0"/>
                  </a:cxn>
                  <a:cxn ang="0">
                    <a:pos x="86" y="0"/>
                  </a:cxn>
                  <a:cxn ang="0">
                    <a:pos x="100" y="0"/>
                  </a:cxn>
                  <a:cxn ang="0">
                    <a:pos x="115" y="5"/>
                  </a:cxn>
                  <a:cxn ang="0">
                    <a:pos x="119" y="0"/>
                  </a:cxn>
                  <a:cxn ang="0">
                    <a:pos x="129" y="0"/>
                  </a:cxn>
                  <a:cxn ang="0">
                    <a:pos x="134" y="0"/>
                  </a:cxn>
                  <a:cxn ang="0">
                    <a:pos x="139" y="5"/>
                  </a:cxn>
                  <a:cxn ang="0">
                    <a:pos x="139" y="5"/>
                  </a:cxn>
                  <a:cxn ang="0">
                    <a:pos x="163" y="0"/>
                  </a:cxn>
                  <a:cxn ang="0">
                    <a:pos x="172" y="5"/>
                  </a:cxn>
                  <a:cxn ang="0">
                    <a:pos x="177" y="19"/>
                  </a:cxn>
                  <a:cxn ang="0">
                    <a:pos x="182" y="24"/>
                  </a:cxn>
                  <a:cxn ang="0">
                    <a:pos x="187" y="24"/>
                  </a:cxn>
                  <a:cxn ang="0">
                    <a:pos x="187" y="43"/>
                  </a:cxn>
                  <a:cxn ang="0">
                    <a:pos x="172" y="63"/>
                  </a:cxn>
                  <a:cxn ang="0">
                    <a:pos x="153" y="72"/>
                  </a:cxn>
                  <a:cxn ang="0">
                    <a:pos x="134" y="82"/>
                  </a:cxn>
                  <a:cxn ang="0">
                    <a:pos x="105" y="91"/>
                  </a:cxn>
                  <a:cxn ang="0">
                    <a:pos x="91" y="96"/>
                  </a:cxn>
                  <a:cxn ang="0">
                    <a:pos x="86" y="91"/>
                  </a:cxn>
                  <a:cxn ang="0">
                    <a:pos x="86" y="91"/>
                  </a:cxn>
                  <a:cxn ang="0">
                    <a:pos x="76" y="91"/>
                  </a:cxn>
                  <a:cxn ang="0">
                    <a:pos x="71" y="91"/>
                  </a:cxn>
                  <a:cxn ang="0">
                    <a:pos x="62" y="96"/>
                  </a:cxn>
                  <a:cxn ang="0">
                    <a:pos x="57" y="96"/>
                  </a:cxn>
                  <a:cxn ang="0">
                    <a:pos x="57" y="96"/>
                  </a:cxn>
                  <a:cxn ang="0">
                    <a:pos x="52" y="96"/>
                  </a:cxn>
                  <a:cxn ang="0">
                    <a:pos x="47" y="87"/>
                  </a:cxn>
                  <a:cxn ang="0">
                    <a:pos x="43" y="82"/>
                  </a:cxn>
                  <a:cxn ang="0">
                    <a:pos x="33" y="82"/>
                  </a:cxn>
                  <a:cxn ang="0">
                    <a:pos x="23" y="82"/>
                  </a:cxn>
                  <a:cxn ang="0">
                    <a:pos x="9" y="82"/>
                  </a:cxn>
                  <a:cxn ang="0">
                    <a:pos x="4" y="72"/>
                  </a:cxn>
                  <a:cxn ang="0">
                    <a:pos x="4" y="63"/>
                  </a:cxn>
                </a:cxnLst>
                <a:rect l="0" t="0" r="r" b="b"/>
                <a:pathLst>
                  <a:path w="187" h="96">
                    <a:moveTo>
                      <a:pt x="9" y="58"/>
                    </a:moveTo>
                    <a:lnTo>
                      <a:pt x="9" y="58"/>
                    </a:lnTo>
                    <a:lnTo>
                      <a:pt x="9" y="58"/>
                    </a:lnTo>
                    <a:lnTo>
                      <a:pt x="9" y="53"/>
                    </a:lnTo>
                    <a:lnTo>
                      <a:pt x="9" y="53"/>
                    </a:lnTo>
                    <a:lnTo>
                      <a:pt x="14" y="53"/>
                    </a:lnTo>
                    <a:lnTo>
                      <a:pt x="14" y="48"/>
                    </a:lnTo>
                    <a:lnTo>
                      <a:pt x="14" y="48"/>
                    </a:lnTo>
                    <a:lnTo>
                      <a:pt x="14" y="43"/>
                    </a:lnTo>
                    <a:lnTo>
                      <a:pt x="14" y="43"/>
                    </a:lnTo>
                    <a:lnTo>
                      <a:pt x="14" y="43"/>
                    </a:lnTo>
                    <a:lnTo>
                      <a:pt x="14" y="39"/>
                    </a:lnTo>
                    <a:lnTo>
                      <a:pt x="19" y="39"/>
                    </a:lnTo>
                    <a:lnTo>
                      <a:pt x="19" y="39"/>
                    </a:lnTo>
                    <a:lnTo>
                      <a:pt x="19" y="34"/>
                    </a:lnTo>
                    <a:lnTo>
                      <a:pt x="23" y="34"/>
                    </a:lnTo>
                    <a:lnTo>
                      <a:pt x="23" y="34"/>
                    </a:lnTo>
                    <a:lnTo>
                      <a:pt x="28" y="34"/>
                    </a:lnTo>
                    <a:lnTo>
                      <a:pt x="28" y="29"/>
                    </a:lnTo>
                    <a:lnTo>
                      <a:pt x="33" y="29"/>
                    </a:lnTo>
                    <a:lnTo>
                      <a:pt x="38" y="24"/>
                    </a:lnTo>
                    <a:lnTo>
                      <a:pt x="38" y="24"/>
                    </a:lnTo>
                    <a:lnTo>
                      <a:pt x="38" y="19"/>
                    </a:lnTo>
                    <a:lnTo>
                      <a:pt x="43" y="15"/>
                    </a:lnTo>
                    <a:lnTo>
                      <a:pt x="43" y="15"/>
                    </a:lnTo>
                    <a:lnTo>
                      <a:pt x="47" y="10"/>
                    </a:lnTo>
                    <a:lnTo>
                      <a:pt x="47" y="10"/>
                    </a:lnTo>
                    <a:lnTo>
                      <a:pt x="52" y="10"/>
                    </a:lnTo>
                    <a:lnTo>
                      <a:pt x="57" y="5"/>
                    </a:lnTo>
                    <a:lnTo>
                      <a:pt x="62" y="5"/>
                    </a:lnTo>
                    <a:lnTo>
                      <a:pt x="67" y="5"/>
                    </a:lnTo>
                    <a:lnTo>
                      <a:pt x="71" y="0"/>
                    </a:lnTo>
                    <a:lnTo>
                      <a:pt x="71" y="0"/>
                    </a:lnTo>
                    <a:lnTo>
                      <a:pt x="76" y="0"/>
                    </a:lnTo>
                    <a:lnTo>
                      <a:pt x="81" y="0"/>
                    </a:lnTo>
                    <a:lnTo>
                      <a:pt x="86" y="0"/>
                    </a:lnTo>
                    <a:lnTo>
                      <a:pt x="91" y="0"/>
                    </a:lnTo>
                    <a:lnTo>
                      <a:pt x="95" y="0"/>
                    </a:lnTo>
                    <a:lnTo>
                      <a:pt x="100" y="0"/>
                    </a:lnTo>
                    <a:lnTo>
                      <a:pt x="105" y="0"/>
                    </a:lnTo>
                    <a:lnTo>
                      <a:pt x="110" y="0"/>
                    </a:lnTo>
                    <a:lnTo>
                      <a:pt x="115" y="5"/>
                    </a:lnTo>
                    <a:lnTo>
                      <a:pt x="115" y="5"/>
                    </a:lnTo>
                    <a:lnTo>
                      <a:pt x="119" y="5"/>
                    </a:lnTo>
                    <a:lnTo>
                      <a:pt x="119" y="0"/>
                    </a:lnTo>
                    <a:lnTo>
                      <a:pt x="124" y="0"/>
                    </a:lnTo>
                    <a:lnTo>
                      <a:pt x="129" y="0"/>
                    </a:lnTo>
                    <a:lnTo>
                      <a:pt x="129" y="0"/>
                    </a:lnTo>
                    <a:lnTo>
                      <a:pt x="134" y="0"/>
                    </a:lnTo>
                    <a:lnTo>
                      <a:pt x="134" y="0"/>
                    </a:lnTo>
                    <a:lnTo>
                      <a:pt x="134" y="0"/>
                    </a:lnTo>
                    <a:lnTo>
                      <a:pt x="139" y="0"/>
                    </a:lnTo>
                    <a:lnTo>
                      <a:pt x="139" y="5"/>
                    </a:lnTo>
                    <a:lnTo>
                      <a:pt x="139" y="5"/>
                    </a:lnTo>
                    <a:lnTo>
                      <a:pt x="139" y="5"/>
                    </a:lnTo>
                    <a:lnTo>
                      <a:pt x="139" y="5"/>
                    </a:lnTo>
                    <a:lnTo>
                      <a:pt x="139" y="5"/>
                    </a:lnTo>
                    <a:lnTo>
                      <a:pt x="148" y="5"/>
                    </a:lnTo>
                    <a:lnTo>
                      <a:pt x="153" y="5"/>
                    </a:lnTo>
                    <a:lnTo>
                      <a:pt x="163" y="0"/>
                    </a:lnTo>
                    <a:lnTo>
                      <a:pt x="167" y="0"/>
                    </a:lnTo>
                    <a:lnTo>
                      <a:pt x="172" y="0"/>
                    </a:lnTo>
                    <a:lnTo>
                      <a:pt x="172" y="5"/>
                    </a:lnTo>
                    <a:lnTo>
                      <a:pt x="177" y="10"/>
                    </a:lnTo>
                    <a:lnTo>
                      <a:pt x="177" y="15"/>
                    </a:lnTo>
                    <a:lnTo>
                      <a:pt x="177" y="19"/>
                    </a:lnTo>
                    <a:lnTo>
                      <a:pt x="177" y="19"/>
                    </a:lnTo>
                    <a:lnTo>
                      <a:pt x="182" y="19"/>
                    </a:lnTo>
                    <a:lnTo>
                      <a:pt x="182" y="24"/>
                    </a:lnTo>
                    <a:lnTo>
                      <a:pt x="182" y="24"/>
                    </a:lnTo>
                    <a:lnTo>
                      <a:pt x="187" y="24"/>
                    </a:lnTo>
                    <a:lnTo>
                      <a:pt x="187" y="24"/>
                    </a:lnTo>
                    <a:lnTo>
                      <a:pt x="187" y="29"/>
                    </a:lnTo>
                    <a:lnTo>
                      <a:pt x="187" y="34"/>
                    </a:lnTo>
                    <a:lnTo>
                      <a:pt x="187" y="43"/>
                    </a:lnTo>
                    <a:lnTo>
                      <a:pt x="182" y="48"/>
                    </a:lnTo>
                    <a:lnTo>
                      <a:pt x="177" y="53"/>
                    </a:lnTo>
                    <a:lnTo>
                      <a:pt x="172" y="63"/>
                    </a:lnTo>
                    <a:lnTo>
                      <a:pt x="167" y="67"/>
                    </a:lnTo>
                    <a:lnTo>
                      <a:pt x="163" y="67"/>
                    </a:lnTo>
                    <a:lnTo>
                      <a:pt x="153" y="72"/>
                    </a:lnTo>
                    <a:lnTo>
                      <a:pt x="148" y="72"/>
                    </a:lnTo>
                    <a:lnTo>
                      <a:pt x="139" y="77"/>
                    </a:lnTo>
                    <a:lnTo>
                      <a:pt x="134" y="82"/>
                    </a:lnTo>
                    <a:lnTo>
                      <a:pt x="124" y="82"/>
                    </a:lnTo>
                    <a:lnTo>
                      <a:pt x="115" y="87"/>
                    </a:lnTo>
                    <a:lnTo>
                      <a:pt x="105" y="91"/>
                    </a:lnTo>
                    <a:lnTo>
                      <a:pt x="100" y="91"/>
                    </a:lnTo>
                    <a:lnTo>
                      <a:pt x="91" y="96"/>
                    </a:lnTo>
                    <a:lnTo>
                      <a:pt x="91" y="96"/>
                    </a:lnTo>
                    <a:lnTo>
                      <a:pt x="91" y="96"/>
                    </a:lnTo>
                    <a:lnTo>
                      <a:pt x="91" y="96"/>
                    </a:lnTo>
                    <a:lnTo>
                      <a:pt x="86" y="91"/>
                    </a:lnTo>
                    <a:lnTo>
                      <a:pt x="86" y="91"/>
                    </a:lnTo>
                    <a:lnTo>
                      <a:pt x="86" y="91"/>
                    </a:lnTo>
                    <a:lnTo>
                      <a:pt x="86" y="91"/>
                    </a:lnTo>
                    <a:lnTo>
                      <a:pt x="86" y="91"/>
                    </a:lnTo>
                    <a:lnTo>
                      <a:pt x="81" y="91"/>
                    </a:lnTo>
                    <a:lnTo>
                      <a:pt x="76" y="91"/>
                    </a:lnTo>
                    <a:lnTo>
                      <a:pt x="76" y="91"/>
                    </a:lnTo>
                    <a:lnTo>
                      <a:pt x="71" y="91"/>
                    </a:lnTo>
                    <a:lnTo>
                      <a:pt x="71" y="91"/>
                    </a:lnTo>
                    <a:lnTo>
                      <a:pt x="67" y="91"/>
                    </a:lnTo>
                    <a:lnTo>
                      <a:pt x="62" y="96"/>
                    </a:lnTo>
                    <a:lnTo>
                      <a:pt x="62" y="96"/>
                    </a:lnTo>
                    <a:lnTo>
                      <a:pt x="62" y="96"/>
                    </a:lnTo>
                    <a:lnTo>
                      <a:pt x="62" y="96"/>
                    </a:lnTo>
                    <a:lnTo>
                      <a:pt x="57" y="96"/>
                    </a:lnTo>
                    <a:lnTo>
                      <a:pt x="57" y="96"/>
                    </a:lnTo>
                    <a:lnTo>
                      <a:pt x="57" y="96"/>
                    </a:lnTo>
                    <a:lnTo>
                      <a:pt x="57" y="96"/>
                    </a:lnTo>
                    <a:lnTo>
                      <a:pt x="57" y="96"/>
                    </a:lnTo>
                    <a:lnTo>
                      <a:pt x="57" y="96"/>
                    </a:lnTo>
                    <a:lnTo>
                      <a:pt x="52" y="96"/>
                    </a:lnTo>
                    <a:lnTo>
                      <a:pt x="52" y="91"/>
                    </a:lnTo>
                    <a:lnTo>
                      <a:pt x="52" y="91"/>
                    </a:lnTo>
                    <a:lnTo>
                      <a:pt x="47" y="87"/>
                    </a:lnTo>
                    <a:lnTo>
                      <a:pt x="47" y="87"/>
                    </a:lnTo>
                    <a:lnTo>
                      <a:pt x="47" y="87"/>
                    </a:lnTo>
                    <a:lnTo>
                      <a:pt x="43" y="82"/>
                    </a:lnTo>
                    <a:lnTo>
                      <a:pt x="43" y="82"/>
                    </a:lnTo>
                    <a:lnTo>
                      <a:pt x="38" y="82"/>
                    </a:lnTo>
                    <a:lnTo>
                      <a:pt x="33" y="82"/>
                    </a:lnTo>
                    <a:lnTo>
                      <a:pt x="28" y="82"/>
                    </a:lnTo>
                    <a:lnTo>
                      <a:pt x="23" y="82"/>
                    </a:lnTo>
                    <a:lnTo>
                      <a:pt x="23" y="82"/>
                    </a:lnTo>
                    <a:lnTo>
                      <a:pt x="19" y="82"/>
                    </a:lnTo>
                    <a:lnTo>
                      <a:pt x="14" y="82"/>
                    </a:lnTo>
                    <a:lnTo>
                      <a:pt x="9" y="82"/>
                    </a:lnTo>
                    <a:lnTo>
                      <a:pt x="4" y="77"/>
                    </a:lnTo>
                    <a:lnTo>
                      <a:pt x="4" y="77"/>
                    </a:lnTo>
                    <a:lnTo>
                      <a:pt x="4" y="72"/>
                    </a:lnTo>
                    <a:lnTo>
                      <a:pt x="0" y="72"/>
                    </a:lnTo>
                    <a:lnTo>
                      <a:pt x="0" y="67"/>
                    </a:lnTo>
                    <a:lnTo>
                      <a:pt x="4" y="63"/>
                    </a:lnTo>
                    <a:lnTo>
                      <a:pt x="4" y="63"/>
                    </a:lnTo>
                    <a:lnTo>
                      <a:pt x="9" y="58"/>
                    </a:lnTo>
                    <a:close/>
                  </a:path>
                </a:pathLst>
              </a:custGeom>
              <a:solidFill>
                <a:srgbClr val="B6946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98" name="Freeform 474"/>
              <p:cNvSpPr>
                <a:spLocks/>
              </p:cNvSpPr>
              <p:nvPr/>
            </p:nvSpPr>
            <p:spPr bwMode="auto">
              <a:xfrm>
                <a:off x="1652" y="9839"/>
                <a:ext cx="173" cy="91"/>
              </a:xfrm>
              <a:custGeom>
                <a:avLst/>
                <a:gdLst/>
                <a:ahLst/>
                <a:cxnLst>
                  <a:cxn ang="0">
                    <a:pos x="0" y="72"/>
                  </a:cxn>
                  <a:cxn ang="0">
                    <a:pos x="0" y="63"/>
                  </a:cxn>
                  <a:cxn ang="0">
                    <a:pos x="5" y="58"/>
                  </a:cxn>
                  <a:cxn ang="0">
                    <a:pos x="5" y="53"/>
                  </a:cxn>
                  <a:cxn ang="0">
                    <a:pos x="10" y="48"/>
                  </a:cxn>
                  <a:cxn ang="0">
                    <a:pos x="10" y="43"/>
                  </a:cxn>
                  <a:cxn ang="0">
                    <a:pos x="14" y="39"/>
                  </a:cxn>
                  <a:cxn ang="0">
                    <a:pos x="19" y="34"/>
                  </a:cxn>
                  <a:cxn ang="0">
                    <a:pos x="24" y="29"/>
                  </a:cxn>
                  <a:cxn ang="0">
                    <a:pos x="34" y="24"/>
                  </a:cxn>
                  <a:cxn ang="0">
                    <a:pos x="38" y="15"/>
                  </a:cxn>
                  <a:cxn ang="0">
                    <a:pos x="48" y="10"/>
                  </a:cxn>
                  <a:cxn ang="0">
                    <a:pos x="58" y="5"/>
                  </a:cxn>
                  <a:cxn ang="0">
                    <a:pos x="67" y="0"/>
                  </a:cxn>
                  <a:cxn ang="0">
                    <a:pos x="82" y="0"/>
                  </a:cxn>
                  <a:cxn ang="0">
                    <a:pos x="96" y="5"/>
                  </a:cxn>
                  <a:cxn ang="0">
                    <a:pos x="106" y="5"/>
                  </a:cxn>
                  <a:cxn ang="0">
                    <a:pos x="115" y="5"/>
                  </a:cxn>
                  <a:cxn ang="0">
                    <a:pos x="120" y="0"/>
                  </a:cxn>
                  <a:cxn ang="0">
                    <a:pos x="125" y="5"/>
                  </a:cxn>
                  <a:cxn ang="0">
                    <a:pos x="125" y="5"/>
                  </a:cxn>
                  <a:cxn ang="0">
                    <a:pos x="134" y="5"/>
                  </a:cxn>
                  <a:cxn ang="0">
                    <a:pos x="154" y="5"/>
                  </a:cxn>
                  <a:cxn ang="0">
                    <a:pos x="163" y="10"/>
                  </a:cxn>
                  <a:cxn ang="0">
                    <a:pos x="163" y="19"/>
                  </a:cxn>
                  <a:cxn ang="0">
                    <a:pos x="168" y="24"/>
                  </a:cxn>
                  <a:cxn ang="0">
                    <a:pos x="173" y="29"/>
                  </a:cxn>
                  <a:cxn ang="0">
                    <a:pos x="168" y="48"/>
                  </a:cxn>
                  <a:cxn ang="0">
                    <a:pos x="154" y="63"/>
                  </a:cxn>
                  <a:cxn ang="0">
                    <a:pos x="134" y="72"/>
                  </a:cxn>
                  <a:cxn ang="0">
                    <a:pos x="115" y="82"/>
                  </a:cxn>
                  <a:cxn ang="0">
                    <a:pos x="91" y="87"/>
                  </a:cxn>
                  <a:cxn ang="0">
                    <a:pos x="82" y="91"/>
                  </a:cxn>
                  <a:cxn ang="0">
                    <a:pos x="82" y="87"/>
                  </a:cxn>
                  <a:cxn ang="0">
                    <a:pos x="77" y="87"/>
                  </a:cxn>
                  <a:cxn ang="0">
                    <a:pos x="67" y="87"/>
                  </a:cxn>
                  <a:cxn ang="0">
                    <a:pos x="58" y="87"/>
                  </a:cxn>
                  <a:cxn ang="0">
                    <a:pos x="53" y="91"/>
                  </a:cxn>
                  <a:cxn ang="0">
                    <a:pos x="53" y="91"/>
                  </a:cxn>
                  <a:cxn ang="0">
                    <a:pos x="48" y="91"/>
                  </a:cxn>
                  <a:cxn ang="0">
                    <a:pos x="48" y="87"/>
                  </a:cxn>
                  <a:cxn ang="0">
                    <a:pos x="43" y="82"/>
                  </a:cxn>
                  <a:cxn ang="0">
                    <a:pos x="38" y="77"/>
                  </a:cxn>
                  <a:cxn ang="0">
                    <a:pos x="24" y="77"/>
                  </a:cxn>
                  <a:cxn ang="0">
                    <a:pos x="14" y="77"/>
                  </a:cxn>
                </a:cxnLst>
                <a:rect l="0" t="0" r="r" b="b"/>
                <a:pathLst>
                  <a:path w="173" h="91">
                    <a:moveTo>
                      <a:pt x="5" y="77"/>
                    </a:moveTo>
                    <a:lnTo>
                      <a:pt x="0" y="77"/>
                    </a:lnTo>
                    <a:lnTo>
                      <a:pt x="0" y="72"/>
                    </a:lnTo>
                    <a:lnTo>
                      <a:pt x="0" y="72"/>
                    </a:lnTo>
                    <a:lnTo>
                      <a:pt x="0" y="67"/>
                    </a:lnTo>
                    <a:lnTo>
                      <a:pt x="0" y="63"/>
                    </a:lnTo>
                    <a:lnTo>
                      <a:pt x="0" y="63"/>
                    </a:lnTo>
                    <a:lnTo>
                      <a:pt x="0" y="58"/>
                    </a:lnTo>
                    <a:lnTo>
                      <a:pt x="5" y="58"/>
                    </a:lnTo>
                    <a:lnTo>
                      <a:pt x="5" y="58"/>
                    </a:lnTo>
                    <a:lnTo>
                      <a:pt x="5" y="53"/>
                    </a:lnTo>
                    <a:lnTo>
                      <a:pt x="5" y="53"/>
                    </a:lnTo>
                    <a:lnTo>
                      <a:pt x="10" y="53"/>
                    </a:lnTo>
                    <a:lnTo>
                      <a:pt x="10" y="48"/>
                    </a:lnTo>
                    <a:lnTo>
                      <a:pt x="10" y="48"/>
                    </a:lnTo>
                    <a:lnTo>
                      <a:pt x="10" y="48"/>
                    </a:lnTo>
                    <a:lnTo>
                      <a:pt x="10" y="43"/>
                    </a:lnTo>
                    <a:lnTo>
                      <a:pt x="10" y="43"/>
                    </a:lnTo>
                    <a:lnTo>
                      <a:pt x="10" y="43"/>
                    </a:lnTo>
                    <a:lnTo>
                      <a:pt x="10" y="39"/>
                    </a:lnTo>
                    <a:lnTo>
                      <a:pt x="14" y="39"/>
                    </a:lnTo>
                    <a:lnTo>
                      <a:pt x="14" y="39"/>
                    </a:lnTo>
                    <a:lnTo>
                      <a:pt x="14" y="34"/>
                    </a:lnTo>
                    <a:lnTo>
                      <a:pt x="19" y="34"/>
                    </a:lnTo>
                    <a:lnTo>
                      <a:pt x="19" y="34"/>
                    </a:lnTo>
                    <a:lnTo>
                      <a:pt x="24" y="34"/>
                    </a:lnTo>
                    <a:lnTo>
                      <a:pt x="24" y="29"/>
                    </a:lnTo>
                    <a:lnTo>
                      <a:pt x="29" y="29"/>
                    </a:lnTo>
                    <a:lnTo>
                      <a:pt x="29" y="24"/>
                    </a:lnTo>
                    <a:lnTo>
                      <a:pt x="34" y="24"/>
                    </a:lnTo>
                    <a:lnTo>
                      <a:pt x="34" y="19"/>
                    </a:lnTo>
                    <a:lnTo>
                      <a:pt x="38" y="19"/>
                    </a:lnTo>
                    <a:lnTo>
                      <a:pt x="38" y="15"/>
                    </a:lnTo>
                    <a:lnTo>
                      <a:pt x="38" y="10"/>
                    </a:lnTo>
                    <a:lnTo>
                      <a:pt x="43" y="10"/>
                    </a:lnTo>
                    <a:lnTo>
                      <a:pt x="48" y="10"/>
                    </a:lnTo>
                    <a:lnTo>
                      <a:pt x="53" y="5"/>
                    </a:lnTo>
                    <a:lnTo>
                      <a:pt x="53" y="5"/>
                    </a:lnTo>
                    <a:lnTo>
                      <a:pt x="58" y="5"/>
                    </a:lnTo>
                    <a:lnTo>
                      <a:pt x="62" y="5"/>
                    </a:lnTo>
                    <a:lnTo>
                      <a:pt x="62" y="0"/>
                    </a:lnTo>
                    <a:lnTo>
                      <a:pt x="67" y="0"/>
                    </a:lnTo>
                    <a:lnTo>
                      <a:pt x="72" y="0"/>
                    </a:lnTo>
                    <a:lnTo>
                      <a:pt x="77" y="0"/>
                    </a:lnTo>
                    <a:lnTo>
                      <a:pt x="82" y="0"/>
                    </a:lnTo>
                    <a:lnTo>
                      <a:pt x="86" y="0"/>
                    </a:lnTo>
                    <a:lnTo>
                      <a:pt x="91" y="0"/>
                    </a:lnTo>
                    <a:lnTo>
                      <a:pt x="96" y="5"/>
                    </a:lnTo>
                    <a:lnTo>
                      <a:pt x="101" y="5"/>
                    </a:lnTo>
                    <a:lnTo>
                      <a:pt x="106" y="5"/>
                    </a:lnTo>
                    <a:lnTo>
                      <a:pt x="106" y="5"/>
                    </a:lnTo>
                    <a:lnTo>
                      <a:pt x="110" y="5"/>
                    </a:lnTo>
                    <a:lnTo>
                      <a:pt x="110" y="5"/>
                    </a:lnTo>
                    <a:lnTo>
                      <a:pt x="115" y="5"/>
                    </a:lnTo>
                    <a:lnTo>
                      <a:pt x="115" y="5"/>
                    </a:lnTo>
                    <a:lnTo>
                      <a:pt x="120" y="0"/>
                    </a:lnTo>
                    <a:lnTo>
                      <a:pt x="120" y="0"/>
                    </a:lnTo>
                    <a:lnTo>
                      <a:pt x="125" y="0"/>
                    </a:lnTo>
                    <a:lnTo>
                      <a:pt x="125" y="5"/>
                    </a:lnTo>
                    <a:lnTo>
                      <a:pt x="125" y="5"/>
                    </a:lnTo>
                    <a:lnTo>
                      <a:pt x="125" y="5"/>
                    </a:lnTo>
                    <a:lnTo>
                      <a:pt x="125" y="5"/>
                    </a:lnTo>
                    <a:lnTo>
                      <a:pt x="125" y="5"/>
                    </a:lnTo>
                    <a:lnTo>
                      <a:pt x="130" y="5"/>
                    </a:lnTo>
                    <a:lnTo>
                      <a:pt x="130" y="5"/>
                    </a:lnTo>
                    <a:lnTo>
                      <a:pt x="134" y="5"/>
                    </a:lnTo>
                    <a:lnTo>
                      <a:pt x="144" y="5"/>
                    </a:lnTo>
                    <a:lnTo>
                      <a:pt x="149" y="5"/>
                    </a:lnTo>
                    <a:lnTo>
                      <a:pt x="154" y="5"/>
                    </a:lnTo>
                    <a:lnTo>
                      <a:pt x="158" y="5"/>
                    </a:lnTo>
                    <a:lnTo>
                      <a:pt x="158" y="5"/>
                    </a:lnTo>
                    <a:lnTo>
                      <a:pt x="163" y="10"/>
                    </a:lnTo>
                    <a:lnTo>
                      <a:pt x="163" y="15"/>
                    </a:lnTo>
                    <a:lnTo>
                      <a:pt x="163" y="19"/>
                    </a:lnTo>
                    <a:lnTo>
                      <a:pt x="163" y="19"/>
                    </a:lnTo>
                    <a:lnTo>
                      <a:pt x="163" y="19"/>
                    </a:lnTo>
                    <a:lnTo>
                      <a:pt x="168" y="24"/>
                    </a:lnTo>
                    <a:lnTo>
                      <a:pt x="168" y="24"/>
                    </a:lnTo>
                    <a:lnTo>
                      <a:pt x="173" y="24"/>
                    </a:lnTo>
                    <a:lnTo>
                      <a:pt x="173" y="29"/>
                    </a:lnTo>
                    <a:lnTo>
                      <a:pt x="173" y="29"/>
                    </a:lnTo>
                    <a:lnTo>
                      <a:pt x="173" y="34"/>
                    </a:lnTo>
                    <a:lnTo>
                      <a:pt x="173" y="43"/>
                    </a:lnTo>
                    <a:lnTo>
                      <a:pt x="168" y="48"/>
                    </a:lnTo>
                    <a:lnTo>
                      <a:pt x="163" y="53"/>
                    </a:lnTo>
                    <a:lnTo>
                      <a:pt x="158" y="58"/>
                    </a:lnTo>
                    <a:lnTo>
                      <a:pt x="154" y="63"/>
                    </a:lnTo>
                    <a:lnTo>
                      <a:pt x="149" y="67"/>
                    </a:lnTo>
                    <a:lnTo>
                      <a:pt x="144" y="67"/>
                    </a:lnTo>
                    <a:lnTo>
                      <a:pt x="134" y="72"/>
                    </a:lnTo>
                    <a:lnTo>
                      <a:pt x="130" y="72"/>
                    </a:lnTo>
                    <a:lnTo>
                      <a:pt x="120" y="77"/>
                    </a:lnTo>
                    <a:lnTo>
                      <a:pt x="115" y="82"/>
                    </a:lnTo>
                    <a:lnTo>
                      <a:pt x="106" y="82"/>
                    </a:lnTo>
                    <a:lnTo>
                      <a:pt x="96" y="87"/>
                    </a:lnTo>
                    <a:lnTo>
                      <a:pt x="91" y="87"/>
                    </a:lnTo>
                    <a:lnTo>
                      <a:pt x="86" y="91"/>
                    </a:lnTo>
                    <a:lnTo>
                      <a:pt x="82" y="91"/>
                    </a:lnTo>
                    <a:lnTo>
                      <a:pt x="82" y="91"/>
                    </a:lnTo>
                    <a:lnTo>
                      <a:pt x="82" y="91"/>
                    </a:lnTo>
                    <a:lnTo>
                      <a:pt x="82" y="87"/>
                    </a:lnTo>
                    <a:lnTo>
                      <a:pt x="82" y="87"/>
                    </a:lnTo>
                    <a:lnTo>
                      <a:pt x="77" y="87"/>
                    </a:lnTo>
                    <a:lnTo>
                      <a:pt x="77" y="87"/>
                    </a:lnTo>
                    <a:lnTo>
                      <a:pt x="77" y="87"/>
                    </a:lnTo>
                    <a:lnTo>
                      <a:pt x="72" y="87"/>
                    </a:lnTo>
                    <a:lnTo>
                      <a:pt x="72" y="87"/>
                    </a:lnTo>
                    <a:lnTo>
                      <a:pt x="67" y="87"/>
                    </a:lnTo>
                    <a:lnTo>
                      <a:pt x="67" y="87"/>
                    </a:lnTo>
                    <a:lnTo>
                      <a:pt x="62" y="87"/>
                    </a:lnTo>
                    <a:lnTo>
                      <a:pt x="58" y="87"/>
                    </a:lnTo>
                    <a:lnTo>
                      <a:pt x="58" y="91"/>
                    </a:lnTo>
                    <a:lnTo>
                      <a:pt x="53" y="91"/>
                    </a:lnTo>
                    <a:lnTo>
                      <a:pt x="53" y="91"/>
                    </a:lnTo>
                    <a:lnTo>
                      <a:pt x="53" y="91"/>
                    </a:lnTo>
                    <a:lnTo>
                      <a:pt x="53" y="91"/>
                    </a:lnTo>
                    <a:lnTo>
                      <a:pt x="53" y="91"/>
                    </a:lnTo>
                    <a:lnTo>
                      <a:pt x="53" y="91"/>
                    </a:lnTo>
                    <a:lnTo>
                      <a:pt x="48" y="91"/>
                    </a:lnTo>
                    <a:lnTo>
                      <a:pt x="48" y="91"/>
                    </a:lnTo>
                    <a:lnTo>
                      <a:pt x="48" y="91"/>
                    </a:lnTo>
                    <a:lnTo>
                      <a:pt x="48" y="91"/>
                    </a:lnTo>
                    <a:lnTo>
                      <a:pt x="48" y="87"/>
                    </a:lnTo>
                    <a:lnTo>
                      <a:pt x="43" y="87"/>
                    </a:lnTo>
                    <a:lnTo>
                      <a:pt x="43" y="82"/>
                    </a:lnTo>
                    <a:lnTo>
                      <a:pt x="43" y="82"/>
                    </a:lnTo>
                    <a:lnTo>
                      <a:pt x="38" y="82"/>
                    </a:lnTo>
                    <a:lnTo>
                      <a:pt x="38" y="82"/>
                    </a:lnTo>
                    <a:lnTo>
                      <a:pt x="38" y="77"/>
                    </a:lnTo>
                    <a:lnTo>
                      <a:pt x="34" y="77"/>
                    </a:lnTo>
                    <a:lnTo>
                      <a:pt x="29" y="77"/>
                    </a:lnTo>
                    <a:lnTo>
                      <a:pt x="24" y="77"/>
                    </a:lnTo>
                    <a:lnTo>
                      <a:pt x="19" y="77"/>
                    </a:lnTo>
                    <a:lnTo>
                      <a:pt x="19" y="77"/>
                    </a:lnTo>
                    <a:lnTo>
                      <a:pt x="14" y="77"/>
                    </a:lnTo>
                    <a:lnTo>
                      <a:pt x="10" y="77"/>
                    </a:lnTo>
                    <a:lnTo>
                      <a:pt x="5" y="77"/>
                    </a:lnTo>
                    <a:close/>
                  </a:path>
                </a:pathLst>
              </a:custGeom>
              <a:solidFill>
                <a:srgbClr val="BD9D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499" name="Freeform 475"/>
              <p:cNvSpPr>
                <a:spLocks/>
              </p:cNvSpPr>
              <p:nvPr/>
            </p:nvSpPr>
            <p:spPr bwMode="auto">
              <a:xfrm>
                <a:off x="1657" y="9839"/>
                <a:ext cx="163" cy="87"/>
              </a:xfrm>
              <a:custGeom>
                <a:avLst/>
                <a:gdLst/>
                <a:ahLst/>
                <a:cxnLst>
                  <a:cxn ang="0">
                    <a:pos x="0" y="72"/>
                  </a:cxn>
                  <a:cxn ang="0">
                    <a:pos x="0" y="63"/>
                  </a:cxn>
                  <a:cxn ang="0">
                    <a:pos x="5" y="58"/>
                  </a:cxn>
                  <a:cxn ang="0">
                    <a:pos x="9" y="53"/>
                  </a:cxn>
                  <a:cxn ang="0">
                    <a:pos x="9" y="48"/>
                  </a:cxn>
                  <a:cxn ang="0">
                    <a:pos x="9" y="43"/>
                  </a:cxn>
                  <a:cxn ang="0">
                    <a:pos x="14" y="39"/>
                  </a:cxn>
                  <a:cxn ang="0">
                    <a:pos x="19" y="34"/>
                  </a:cxn>
                  <a:cxn ang="0">
                    <a:pos x="24" y="29"/>
                  </a:cxn>
                  <a:cxn ang="0">
                    <a:pos x="33" y="24"/>
                  </a:cxn>
                  <a:cxn ang="0">
                    <a:pos x="38" y="15"/>
                  </a:cxn>
                  <a:cxn ang="0">
                    <a:pos x="43" y="10"/>
                  </a:cxn>
                  <a:cxn ang="0">
                    <a:pos x="53" y="5"/>
                  </a:cxn>
                  <a:cxn ang="0">
                    <a:pos x="62" y="5"/>
                  </a:cxn>
                  <a:cxn ang="0">
                    <a:pos x="77" y="0"/>
                  </a:cxn>
                  <a:cxn ang="0">
                    <a:pos x="91" y="5"/>
                  </a:cxn>
                  <a:cxn ang="0">
                    <a:pos x="101" y="5"/>
                  </a:cxn>
                  <a:cxn ang="0">
                    <a:pos x="105" y="5"/>
                  </a:cxn>
                  <a:cxn ang="0">
                    <a:pos x="115" y="5"/>
                  </a:cxn>
                  <a:cxn ang="0">
                    <a:pos x="115" y="5"/>
                  </a:cxn>
                  <a:cxn ang="0">
                    <a:pos x="120" y="10"/>
                  </a:cxn>
                  <a:cxn ang="0">
                    <a:pos x="129" y="10"/>
                  </a:cxn>
                  <a:cxn ang="0">
                    <a:pos x="144" y="5"/>
                  </a:cxn>
                  <a:cxn ang="0">
                    <a:pos x="153" y="10"/>
                  </a:cxn>
                  <a:cxn ang="0">
                    <a:pos x="153" y="19"/>
                  </a:cxn>
                  <a:cxn ang="0">
                    <a:pos x="158" y="24"/>
                  </a:cxn>
                  <a:cxn ang="0">
                    <a:pos x="163" y="29"/>
                  </a:cxn>
                  <a:cxn ang="0">
                    <a:pos x="158" y="48"/>
                  </a:cxn>
                  <a:cxn ang="0">
                    <a:pos x="144" y="63"/>
                  </a:cxn>
                  <a:cxn ang="0">
                    <a:pos x="129" y="67"/>
                  </a:cxn>
                  <a:cxn ang="0">
                    <a:pos x="105" y="77"/>
                  </a:cxn>
                  <a:cxn ang="0">
                    <a:pos x="86" y="87"/>
                  </a:cxn>
                  <a:cxn ang="0">
                    <a:pos x="77" y="87"/>
                  </a:cxn>
                  <a:cxn ang="0">
                    <a:pos x="77" y="82"/>
                  </a:cxn>
                  <a:cxn ang="0">
                    <a:pos x="72" y="82"/>
                  </a:cxn>
                  <a:cxn ang="0">
                    <a:pos x="62" y="82"/>
                  </a:cxn>
                  <a:cxn ang="0">
                    <a:pos x="57" y="87"/>
                  </a:cxn>
                  <a:cxn ang="0">
                    <a:pos x="53" y="87"/>
                  </a:cxn>
                  <a:cxn ang="0">
                    <a:pos x="48" y="87"/>
                  </a:cxn>
                  <a:cxn ang="0">
                    <a:pos x="48" y="87"/>
                  </a:cxn>
                  <a:cxn ang="0">
                    <a:pos x="43" y="82"/>
                  </a:cxn>
                  <a:cxn ang="0">
                    <a:pos x="38" y="77"/>
                  </a:cxn>
                  <a:cxn ang="0">
                    <a:pos x="38" y="77"/>
                  </a:cxn>
                  <a:cxn ang="0">
                    <a:pos x="24" y="77"/>
                  </a:cxn>
                  <a:cxn ang="0">
                    <a:pos x="14" y="77"/>
                  </a:cxn>
                </a:cxnLst>
                <a:rect l="0" t="0" r="r" b="b"/>
                <a:pathLst>
                  <a:path w="163" h="87">
                    <a:moveTo>
                      <a:pt x="5" y="72"/>
                    </a:moveTo>
                    <a:lnTo>
                      <a:pt x="0" y="72"/>
                    </a:lnTo>
                    <a:lnTo>
                      <a:pt x="0" y="72"/>
                    </a:lnTo>
                    <a:lnTo>
                      <a:pt x="0" y="67"/>
                    </a:lnTo>
                    <a:lnTo>
                      <a:pt x="0" y="67"/>
                    </a:lnTo>
                    <a:lnTo>
                      <a:pt x="0" y="63"/>
                    </a:lnTo>
                    <a:lnTo>
                      <a:pt x="0" y="63"/>
                    </a:lnTo>
                    <a:lnTo>
                      <a:pt x="0" y="58"/>
                    </a:lnTo>
                    <a:lnTo>
                      <a:pt x="5" y="58"/>
                    </a:lnTo>
                    <a:lnTo>
                      <a:pt x="5" y="53"/>
                    </a:lnTo>
                    <a:lnTo>
                      <a:pt x="5" y="53"/>
                    </a:lnTo>
                    <a:lnTo>
                      <a:pt x="9" y="53"/>
                    </a:lnTo>
                    <a:lnTo>
                      <a:pt x="9" y="48"/>
                    </a:lnTo>
                    <a:lnTo>
                      <a:pt x="9" y="48"/>
                    </a:lnTo>
                    <a:lnTo>
                      <a:pt x="9" y="48"/>
                    </a:lnTo>
                    <a:lnTo>
                      <a:pt x="9" y="48"/>
                    </a:lnTo>
                    <a:lnTo>
                      <a:pt x="9" y="43"/>
                    </a:lnTo>
                    <a:lnTo>
                      <a:pt x="9" y="43"/>
                    </a:lnTo>
                    <a:lnTo>
                      <a:pt x="9" y="39"/>
                    </a:lnTo>
                    <a:lnTo>
                      <a:pt x="9" y="39"/>
                    </a:lnTo>
                    <a:lnTo>
                      <a:pt x="14" y="39"/>
                    </a:lnTo>
                    <a:lnTo>
                      <a:pt x="14" y="39"/>
                    </a:lnTo>
                    <a:lnTo>
                      <a:pt x="14" y="34"/>
                    </a:lnTo>
                    <a:lnTo>
                      <a:pt x="19" y="34"/>
                    </a:lnTo>
                    <a:lnTo>
                      <a:pt x="19" y="34"/>
                    </a:lnTo>
                    <a:lnTo>
                      <a:pt x="24" y="34"/>
                    </a:lnTo>
                    <a:lnTo>
                      <a:pt x="24" y="29"/>
                    </a:lnTo>
                    <a:lnTo>
                      <a:pt x="29" y="29"/>
                    </a:lnTo>
                    <a:lnTo>
                      <a:pt x="29" y="24"/>
                    </a:lnTo>
                    <a:lnTo>
                      <a:pt x="33" y="24"/>
                    </a:lnTo>
                    <a:lnTo>
                      <a:pt x="33" y="19"/>
                    </a:lnTo>
                    <a:lnTo>
                      <a:pt x="33" y="19"/>
                    </a:lnTo>
                    <a:lnTo>
                      <a:pt x="38" y="15"/>
                    </a:lnTo>
                    <a:lnTo>
                      <a:pt x="38" y="15"/>
                    </a:lnTo>
                    <a:lnTo>
                      <a:pt x="43" y="10"/>
                    </a:lnTo>
                    <a:lnTo>
                      <a:pt x="43" y="10"/>
                    </a:lnTo>
                    <a:lnTo>
                      <a:pt x="48" y="10"/>
                    </a:lnTo>
                    <a:lnTo>
                      <a:pt x="53" y="5"/>
                    </a:lnTo>
                    <a:lnTo>
                      <a:pt x="53" y="5"/>
                    </a:lnTo>
                    <a:lnTo>
                      <a:pt x="57" y="5"/>
                    </a:lnTo>
                    <a:lnTo>
                      <a:pt x="62" y="5"/>
                    </a:lnTo>
                    <a:lnTo>
                      <a:pt x="62" y="5"/>
                    </a:lnTo>
                    <a:lnTo>
                      <a:pt x="67" y="0"/>
                    </a:lnTo>
                    <a:lnTo>
                      <a:pt x="72" y="0"/>
                    </a:lnTo>
                    <a:lnTo>
                      <a:pt x="77" y="0"/>
                    </a:lnTo>
                    <a:lnTo>
                      <a:pt x="81" y="5"/>
                    </a:lnTo>
                    <a:lnTo>
                      <a:pt x="86" y="5"/>
                    </a:lnTo>
                    <a:lnTo>
                      <a:pt x="91" y="5"/>
                    </a:lnTo>
                    <a:lnTo>
                      <a:pt x="96" y="5"/>
                    </a:lnTo>
                    <a:lnTo>
                      <a:pt x="96" y="5"/>
                    </a:lnTo>
                    <a:lnTo>
                      <a:pt x="101" y="5"/>
                    </a:lnTo>
                    <a:lnTo>
                      <a:pt x="101" y="5"/>
                    </a:lnTo>
                    <a:lnTo>
                      <a:pt x="105" y="5"/>
                    </a:lnTo>
                    <a:lnTo>
                      <a:pt x="105" y="5"/>
                    </a:lnTo>
                    <a:lnTo>
                      <a:pt x="110" y="5"/>
                    </a:lnTo>
                    <a:lnTo>
                      <a:pt x="110" y="5"/>
                    </a:lnTo>
                    <a:lnTo>
                      <a:pt x="115" y="5"/>
                    </a:lnTo>
                    <a:lnTo>
                      <a:pt x="115" y="5"/>
                    </a:lnTo>
                    <a:lnTo>
                      <a:pt x="115" y="5"/>
                    </a:lnTo>
                    <a:lnTo>
                      <a:pt x="115" y="5"/>
                    </a:lnTo>
                    <a:lnTo>
                      <a:pt x="120" y="5"/>
                    </a:lnTo>
                    <a:lnTo>
                      <a:pt x="120" y="10"/>
                    </a:lnTo>
                    <a:lnTo>
                      <a:pt x="120" y="10"/>
                    </a:lnTo>
                    <a:lnTo>
                      <a:pt x="120" y="10"/>
                    </a:lnTo>
                    <a:lnTo>
                      <a:pt x="120" y="10"/>
                    </a:lnTo>
                    <a:lnTo>
                      <a:pt x="129" y="10"/>
                    </a:lnTo>
                    <a:lnTo>
                      <a:pt x="134" y="5"/>
                    </a:lnTo>
                    <a:lnTo>
                      <a:pt x="139" y="5"/>
                    </a:lnTo>
                    <a:lnTo>
                      <a:pt x="144" y="5"/>
                    </a:lnTo>
                    <a:lnTo>
                      <a:pt x="149" y="5"/>
                    </a:lnTo>
                    <a:lnTo>
                      <a:pt x="149" y="10"/>
                    </a:lnTo>
                    <a:lnTo>
                      <a:pt x="153" y="10"/>
                    </a:lnTo>
                    <a:lnTo>
                      <a:pt x="153" y="15"/>
                    </a:lnTo>
                    <a:lnTo>
                      <a:pt x="153" y="19"/>
                    </a:lnTo>
                    <a:lnTo>
                      <a:pt x="153" y="19"/>
                    </a:lnTo>
                    <a:lnTo>
                      <a:pt x="153" y="24"/>
                    </a:lnTo>
                    <a:lnTo>
                      <a:pt x="158" y="24"/>
                    </a:lnTo>
                    <a:lnTo>
                      <a:pt x="158" y="24"/>
                    </a:lnTo>
                    <a:lnTo>
                      <a:pt x="158" y="24"/>
                    </a:lnTo>
                    <a:lnTo>
                      <a:pt x="163" y="29"/>
                    </a:lnTo>
                    <a:lnTo>
                      <a:pt x="163" y="29"/>
                    </a:lnTo>
                    <a:lnTo>
                      <a:pt x="163" y="34"/>
                    </a:lnTo>
                    <a:lnTo>
                      <a:pt x="163" y="43"/>
                    </a:lnTo>
                    <a:lnTo>
                      <a:pt x="158" y="48"/>
                    </a:lnTo>
                    <a:lnTo>
                      <a:pt x="153" y="53"/>
                    </a:lnTo>
                    <a:lnTo>
                      <a:pt x="149" y="58"/>
                    </a:lnTo>
                    <a:lnTo>
                      <a:pt x="144" y="63"/>
                    </a:lnTo>
                    <a:lnTo>
                      <a:pt x="139" y="63"/>
                    </a:lnTo>
                    <a:lnTo>
                      <a:pt x="134" y="67"/>
                    </a:lnTo>
                    <a:lnTo>
                      <a:pt x="129" y="67"/>
                    </a:lnTo>
                    <a:lnTo>
                      <a:pt x="120" y="72"/>
                    </a:lnTo>
                    <a:lnTo>
                      <a:pt x="115" y="72"/>
                    </a:lnTo>
                    <a:lnTo>
                      <a:pt x="105" y="77"/>
                    </a:lnTo>
                    <a:lnTo>
                      <a:pt x="101" y="82"/>
                    </a:lnTo>
                    <a:lnTo>
                      <a:pt x="91" y="82"/>
                    </a:lnTo>
                    <a:lnTo>
                      <a:pt x="86" y="87"/>
                    </a:lnTo>
                    <a:lnTo>
                      <a:pt x="81" y="87"/>
                    </a:lnTo>
                    <a:lnTo>
                      <a:pt x="77" y="87"/>
                    </a:lnTo>
                    <a:lnTo>
                      <a:pt x="77" y="87"/>
                    </a:lnTo>
                    <a:lnTo>
                      <a:pt x="77" y="87"/>
                    </a:lnTo>
                    <a:lnTo>
                      <a:pt x="77" y="87"/>
                    </a:lnTo>
                    <a:lnTo>
                      <a:pt x="77" y="82"/>
                    </a:lnTo>
                    <a:lnTo>
                      <a:pt x="77" y="82"/>
                    </a:lnTo>
                    <a:lnTo>
                      <a:pt x="72" y="82"/>
                    </a:lnTo>
                    <a:lnTo>
                      <a:pt x="72" y="82"/>
                    </a:lnTo>
                    <a:lnTo>
                      <a:pt x="72" y="82"/>
                    </a:lnTo>
                    <a:lnTo>
                      <a:pt x="67" y="82"/>
                    </a:lnTo>
                    <a:lnTo>
                      <a:pt x="62" y="82"/>
                    </a:lnTo>
                    <a:lnTo>
                      <a:pt x="62" y="82"/>
                    </a:lnTo>
                    <a:lnTo>
                      <a:pt x="57" y="82"/>
                    </a:lnTo>
                    <a:lnTo>
                      <a:pt x="57" y="87"/>
                    </a:lnTo>
                    <a:lnTo>
                      <a:pt x="53" y="87"/>
                    </a:lnTo>
                    <a:lnTo>
                      <a:pt x="53" y="87"/>
                    </a:lnTo>
                    <a:lnTo>
                      <a:pt x="53" y="87"/>
                    </a:lnTo>
                    <a:lnTo>
                      <a:pt x="53" y="87"/>
                    </a:lnTo>
                    <a:lnTo>
                      <a:pt x="48" y="87"/>
                    </a:lnTo>
                    <a:lnTo>
                      <a:pt x="48" y="87"/>
                    </a:lnTo>
                    <a:lnTo>
                      <a:pt x="48" y="87"/>
                    </a:lnTo>
                    <a:lnTo>
                      <a:pt x="48" y="87"/>
                    </a:lnTo>
                    <a:lnTo>
                      <a:pt x="48" y="87"/>
                    </a:lnTo>
                    <a:lnTo>
                      <a:pt x="48" y="87"/>
                    </a:lnTo>
                    <a:lnTo>
                      <a:pt x="48" y="87"/>
                    </a:lnTo>
                    <a:lnTo>
                      <a:pt x="43" y="82"/>
                    </a:lnTo>
                    <a:lnTo>
                      <a:pt x="43" y="82"/>
                    </a:lnTo>
                    <a:lnTo>
                      <a:pt x="43" y="82"/>
                    </a:lnTo>
                    <a:lnTo>
                      <a:pt x="38" y="77"/>
                    </a:lnTo>
                    <a:lnTo>
                      <a:pt x="38" y="77"/>
                    </a:lnTo>
                    <a:lnTo>
                      <a:pt x="38" y="77"/>
                    </a:lnTo>
                    <a:lnTo>
                      <a:pt x="38" y="77"/>
                    </a:lnTo>
                    <a:lnTo>
                      <a:pt x="33" y="77"/>
                    </a:lnTo>
                    <a:lnTo>
                      <a:pt x="29" y="77"/>
                    </a:lnTo>
                    <a:lnTo>
                      <a:pt x="24" y="77"/>
                    </a:lnTo>
                    <a:lnTo>
                      <a:pt x="19" y="77"/>
                    </a:lnTo>
                    <a:lnTo>
                      <a:pt x="19" y="77"/>
                    </a:lnTo>
                    <a:lnTo>
                      <a:pt x="14" y="77"/>
                    </a:lnTo>
                    <a:lnTo>
                      <a:pt x="9" y="77"/>
                    </a:lnTo>
                    <a:lnTo>
                      <a:pt x="5" y="72"/>
                    </a:lnTo>
                    <a:close/>
                  </a:path>
                </a:pathLst>
              </a:custGeom>
              <a:solidFill>
                <a:srgbClr val="C7A67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00" name="Freeform 476"/>
              <p:cNvSpPr>
                <a:spLocks/>
              </p:cNvSpPr>
              <p:nvPr/>
            </p:nvSpPr>
            <p:spPr bwMode="auto">
              <a:xfrm>
                <a:off x="1662" y="9844"/>
                <a:ext cx="153" cy="77"/>
              </a:xfrm>
              <a:custGeom>
                <a:avLst/>
                <a:gdLst/>
                <a:ahLst/>
                <a:cxnLst>
                  <a:cxn ang="0">
                    <a:pos x="0" y="62"/>
                  </a:cxn>
                  <a:cxn ang="0">
                    <a:pos x="0" y="58"/>
                  </a:cxn>
                  <a:cxn ang="0">
                    <a:pos x="4" y="48"/>
                  </a:cxn>
                  <a:cxn ang="0">
                    <a:pos x="9" y="48"/>
                  </a:cxn>
                  <a:cxn ang="0">
                    <a:pos x="9" y="43"/>
                  </a:cxn>
                  <a:cxn ang="0">
                    <a:pos x="9" y="38"/>
                  </a:cxn>
                  <a:cxn ang="0">
                    <a:pos x="14" y="34"/>
                  </a:cxn>
                  <a:cxn ang="0">
                    <a:pos x="19" y="29"/>
                  </a:cxn>
                  <a:cxn ang="0">
                    <a:pos x="24" y="24"/>
                  </a:cxn>
                  <a:cxn ang="0">
                    <a:pos x="28" y="19"/>
                  </a:cxn>
                  <a:cxn ang="0">
                    <a:pos x="38" y="10"/>
                  </a:cxn>
                  <a:cxn ang="0">
                    <a:pos x="43" y="5"/>
                  </a:cxn>
                  <a:cxn ang="0">
                    <a:pos x="52" y="0"/>
                  </a:cxn>
                  <a:cxn ang="0">
                    <a:pos x="62" y="0"/>
                  </a:cxn>
                  <a:cxn ang="0">
                    <a:pos x="72" y="0"/>
                  </a:cxn>
                  <a:cxn ang="0">
                    <a:pos x="86" y="0"/>
                  </a:cxn>
                  <a:cxn ang="0">
                    <a:pos x="91" y="5"/>
                  </a:cxn>
                  <a:cxn ang="0">
                    <a:pos x="100" y="0"/>
                  </a:cxn>
                  <a:cxn ang="0">
                    <a:pos x="110" y="0"/>
                  </a:cxn>
                  <a:cxn ang="0">
                    <a:pos x="110" y="5"/>
                  </a:cxn>
                  <a:cxn ang="0">
                    <a:pos x="110" y="5"/>
                  </a:cxn>
                  <a:cxn ang="0">
                    <a:pos x="120" y="5"/>
                  </a:cxn>
                  <a:cxn ang="0">
                    <a:pos x="134" y="5"/>
                  </a:cxn>
                  <a:cxn ang="0">
                    <a:pos x="144" y="10"/>
                  </a:cxn>
                  <a:cxn ang="0">
                    <a:pos x="144" y="19"/>
                  </a:cxn>
                  <a:cxn ang="0">
                    <a:pos x="148" y="19"/>
                  </a:cxn>
                  <a:cxn ang="0">
                    <a:pos x="153" y="24"/>
                  </a:cxn>
                  <a:cxn ang="0">
                    <a:pos x="148" y="43"/>
                  </a:cxn>
                  <a:cxn ang="0">
                    <a:pos x="139" y="53"/>
                  </a:cxn>
                  <a:cxn ang="0">
                    <a:pos x="120" y="62"/>
                  </a:cxn>
                  <a:cxn ang="0">
                    <a:pos x="100" y="67"/>
                  </a:cxn>
                  <a:cxn ang="0">
                    <a:pos x="81" y="77"/>
                  </a:cxn>
                  <a:cxn ang="0">
                    <a:pos x="76" y="77"/>
                  </a:cxn>
                  <a:cxn ang="0">
                    <a:pos x="72" y="72"/>
                  </a:cxn>
                  <a:cxn ang="0">
                    <a:pos x="72" y="72"/>
                  </a:cxn>
                  <a:cxn ang="0">
                    <a:pos x="62" y="72"/>
                  </a:cxn>
                  <a:cxn ang="0">
                    <a:pos x="52" y="77"/>
                  </a:cxn>
                  <a:cxn ang="0">
                    <a:pos x="48" y="77"/>
                  </a:cxn>
                  <a:cxn ang="0">
                    <a:pos x="48" y="77"/>
                  </a:cxn>
                  <a:cxn ang="0">
                    <a:pos x="43" y="77"/>
                  </a:cxn>
                  <a:cxn ang="0">
                    <a:pos x="43" y="77"/>
                  </a:cxn>
                  <a:cxn ang="0">
                    <a:pos x="38" y="72"/>
                  </a:cxn>
                  <a:cxn ang="0">
                    <a:pos x="33" y="67"/>
                  </a:cxn>
                  <a:cxn ang="0">
                    <a:pos x="24" y="67"/>
                  </a:cxn>
                  <a:cxn ang="0">
                    <a:pos x="14" y="67"/>
                  </a:cxn>
                </a:cxnLst>
                <a:rect l="0" t="0" r="r" b="b"/>
                <a:pathLst>
                  <a:path w="153" h="77">
                    <a:moveTo>
                      <a:pt x="4" y="67"/>
                    </a:moveTo>
                    <a:lnTo>
                      <a:pt x="4" y="67"/>
                    </a:lnTo>
                    <a:lnTo>
                      <a:pt x="0" y="62"/>
                    </a:lnTo>
                    <a:lnTo>
                      <a:pt x="0" y="62"/>
                    </a:lnTo>
                    <a:lnTo>
                      <a:pt x="0" y="58"/>
                    </a:lnTo>
                    <a:lnTo>
                      <a:pt x="0" y="58"/>
                    </a:lnTo>
                    <a:lnTo>
                      <a:pt x="0" y="53"/>
                    </a:lnTo>
                    <a:lnTo>
                      <a:pt x="0" y="53"/>
                    </a:lnTo>
                    <a:lnTo>
                      <a:pt x="4" y="48"/>
                    </a:lnTo>
                    <a:lnTo>
                      <a:pt x="4" y="48"/>
                    </a:lnTo>
                    <a:lnTo>
                      <a:pt x="4" y="48"/>
                    </a:lnTo>
                    <a:lnTo>
                      <a:pt x="9" y="48"/>
                    </a:lnTo>
                    <a:lnTo>
                      <a:pt x="9" y="43"/>
                    </a:lnTo>
                    <a:lnTo>
                      <a:pt x="9" y="43"/>
                    </a:lnTo>
                    <a:lnTo>
                      <a:pt x="9" y="43"/>
                    </a:lnTo>
                    <a:lnTo>
                      <a:pt x="9" y="38"/>
                    </a:lnTo>
                    <a:lnTo>
                      <a:pt x="9" y="38"/>
                    </a:lnTo>
                    <a:lnTo>
                      <a:pt x="9" y="38"/>
                    </a:lnTo>
                    <a:lnTo>
                      <a:pt x="9" y="34"/>
                    </a:lnTo>
                    <a:lnTo>
                      <a:pt x="9" y="34"/>
                    </a:lnTo>
                    <a:lnTo>
                      <a:pt x="14" y="34"/>
                    </a:lnTo>
                    <a:lnTo>
                      <a:pt x="14" y="29"/>
                    </a:lnTo>
                    <a:lnTo>
                      <a:pt x="14" y="29"/>
                    </a:lnTo>
                    <a:lnTo>
                      <a:pt x="19" y="29"/>
                    </a:lnTo>
                    <a:lnTo>
                      <a:pt x="19" y="29"/>
                    </a:lnTo>
                    <a:lnTo>
                      <a:pt x="24" y="29"/>
                    </a:lnTo>
                    <a:lnTo>
                      <a:pt x="24" y="24"/>
                    </a:lnTo>
                    <a:lnTo>
                      <a:pt x="28" y="24"/>
                    </a:lnTo>
                    <a:lnTo>
                      <a:pt x="28" y="19"/>
                    </a:lnTo>
                    <a:lnTo>
                      <a:pt x="28" y="19"/>
                    </a:lnTo>
                    <a:lnTo>
                      <a:pt x="33" y="14"/>
                    </a:lnTo>
                    <a:lnTo>
                      <a:pt x="33" y="14"/>
                    </a:lnTo>
                    <a:lnTo>
                      <a:pt x="38" y="10"/>
                    </a:lnTo>
                    <a:lnTo>
                      <a:pt x="38" y="10"/>
                    </a:lnTo>
                    <a:lnTo>
                      <a:pt x="38" y="5"/>
                    </a:lnTo>
                    <a:lnTo>
                      <a:pt x="43" y="5"/>
                    </a:lnTo>
                    <a:lnTo>
                      <a:pt x="48" y="5"/>
                    </a:lnTo>
                    <a:lnTo>
                      <a:pt x="48" y="0"/>
                    </a:lnTo>
                    <a:lnTo>
                      <a:pt x="52" y="0"/>
                    </a:lnTo>
                    <a:lnTo>
                      <a:pt x="52" y="0"/>
                    </a:lnTo>
                    <a:lnTo>
                      <a:pt x="57" y="0"/>
                    </a:lnTo>
                    <a:lnTo>
                      <a:pt x="62" y="0"/>
                    </a:lnTo>
                    <a:lnTo>
                      <a:pt x="62" y="0"/>
                    </a:lnTo>
                    <a:lnTo>
                      <a:pt x="67" y="0"/>
                    </a:lnTo>
                    <a:lnTo>
                      <a:pt x="72" y="0"/>
                    </a:lnTo>
                    <a:lnTo>
                      <a:pt x="76" y="0"/>
                    </a:lnTo>
                    <a:lnTo>
                      <a:pt x="81" y="0"/>
                    </a:lnTo>
                    <a:lnTo>
                      <a:pt x="86" y="0"/>
                    </a:lnTo>
                    <a:lnTo>
                      <a:pt x="86" y="5"/>
                    </a:lnTo>
                    <a:lnTo>
                      <a:pt x="91" y="5"/>
                    </a:lnTo>
                    <a:lnTo>
                      <a:pt x="91" y="5"/>
                    </a:lnTo>
                    <a:lnTo>
                      <a:pt x="96" y="5"/>
                    </a:lnTo>
                    <a:lnTo>
                      <a:pt x="96" y="5"/>
                    </a:lnTo>
                    <a:lnTo>
                      <a:pt x="100" y="0"/>
                    </a:lnTo>
                    <a:lnTo>
                      <a:pt x="100" y="0"/>
                    </a:lnTo>
                    <a:lnTo>
                      <a:pt x="105" y="0"/>
                    </a:lnTo>
                    <a:lnTo>
                      <a:pt x="110" y="0"/>
                    </a:lnTo>
                    <a:lnTo>
                      <a:pt x="110" y="0"/>
                    </a:lnTo>
                    <a:lnTo>
                      <a:pt x="110" y="0"/>
                    </a:lnTo>
                    <a:lnTo>
                      <a:pt x="110" y="5"/>
                    </a:lnTo>
                    <a:lnTo>
                      <a:pt x="110" y="5"/>
                    </a:lnTo>
                    <a:lnTo>
                      <a:pt x="110" y="5"/>
                    </a:lnTo>
                    <a:lnTo>
                      <a:pt x="110" y="5"/>
                    </a:lnTo>
                    <a:lnTo>
                      <a:pt x="115" y="5"/>
                    </a:lnTo>
                    <a:lnTo>
                      <a:pt x="115" y="5"/>
                    </a:lnTo>
                    <a:lnTo>
                      <a:pt x="120" y="5"/>
                    </a:lnTo>
                    <a:lnTo>
                      <a:pt x="124" y="5"/>
                    </a:lnTo>
                    <a:lnTo>
                      <a:pt x="129" y="5"/>
                    </a:lnTo>
                    <a:lnTo>
                      <a:pt x="134" y="5"/>
                    </a:lnTo>
                    <a:lnTo>
                      <a:pt x="139" y="5"/>
                    </a:lnTo>
                    <a:lnTo>
                      <a:pt x="139" y="5"/>
                    </a:lnTo>
                    <a:lnTo>
                      <a:pt x="144" y="10"/>
                    </a:lnTo>
                    <a:lnTo>
                      <a:pt x="144" y="14"/>
                    </a:lnTo>
                    <a:lnTo>
                      <a:pt x="144" y="14"/>
                    </a:lnTo>
                    <a:lnTo>
                      <a:pt x="144" y="19"/>
                    </a:lnTo>
                    <a:lnTo>
                      <a:pt x="144" y="19"/>
                    </a:lnTo>
                    <a:lnTo>
                      <a:pt x="148" y="19"/>
                    </a:lnTo>
                    <a:lnTo>
                      <a:pt x="148" y="19"/>
                    </a:lnTo>
                    <a:lnTo>
                      <a:pt x="148" y="24"/>
                    </a:lnTo>
                    <a:lnTo>
                      <a:pt x="148" y="24"/>
                    </a:lnTo>
                    <a:lnTo>
                      <a:pt x="153" y="24"/>
                    </a:lnTo>
                    <a:lnTo>
                      <a:pt x="153" y="29"/>
                    </a:lnTo>
                    <a:lnTo>
                      <a:pt x="148" y="38"/>
                    </a:lnTo>
                    <a:lnTo>
                      <a:pt x="148" y="43"/>
                    </a:lnTo>
                    <a:lnTo>
                      <a:pt x="144" y="48"/>
                    </a:lnTo>
                    <a:lnTo>
                      <a:pt x="139" y="53"/>
                    </a:lnTo>
                    <a:lnTo>
                      <a:pt x="139" y="53"/>
                    </a:lnTo>
                    <a:lnTo>
                      <a:pt x="134" y="58"/>
                    </a:lnTo>
                    <a:lnTo>
                      <a:pt x="129" y="58"/>
                    </a:lnTo>
                    <a:lnTo>
                      <a:pt x="120" y="62"/>
                    </a:lnTo>
                    <a:lnTo>
                      <a:pt x="115" y="62"/>
                    </a:lnTo>
                    <a:lnTo>
                      <a:pt x="110" y="67"/>
                    </a:lnTo>
                    <a:lnTo>
                      <a:pt x="100" y="67"/>
                    </a:lnTo>
                    <a:lnTo>
                      <a:pt x="96" y="72"/>
                    </a:lnTo>
                    <a:lnTo>
                      <a:pt x="91" y="72"/>
                    </a:lnTo>
                    <a:lnTo>
                      <a:pt x="81" y="77"/>
                    </a:lnTo>
                    <a:lnTo>
                      <a:pt x="76" y="77"/>
                    </a:lnTo>
                    <a:lnTo>
                      <a:pt x="76" y="77"/>
                    </a:lnTo>
                    <a:lnTo>
                      <a:pt x="76" y="77"/>
                    </a:lnTo>
                    <a:lnTo>
                      <a:pt x="72" y="77"/>
                    </a:lnTo>
                    <a:lnTo>
                      <a:pt x="72" y="77"/>
                    </a:lnTo>
                    <a:lnTo>
                      <a:pt x="72" y="72"/>
                    </a:lnTo>
                    <a:lnTo>
                      <a:pt x="72" y="72"/>
                    </a:lnTo>
                    <a:lnTo>
                      <a:pt x="72" y="72"/>
                    </a:lnTo>
                    <a:lnTo>
                      <a:pt x="72" y="72"/>
                    </a:lnTo>
                    <a:lnTo>
                      <a:pt x="67" y="72"/>
                    </a:lnTo>
                    <a:lnTo>
                      <a:pt x="62" y="72"/>
                    </a:lnTo>
                    <a:lnTo>
                      <a:pt x="62" y="72"/>
                    </a:lnTo>
                    <a:lnTo>
                      <a:pt x="57" y="72"/>
                    </a:lnTo>
                    <a:lnTo>
                      <a:pt x="57" y="72"/>
                    </a:lnTo>
                    <a:lnTo>
                      <a:pt x="52" y="77"/>
                    </a:lnTo>
                    <a:lnTo>
                      <a:pt x="52" y="77"/>
                    </a:lnTo>
                    <a:lnTo>
                      <a:pt x="48" y="77"/>
                    </a:lnTo>
                    <a:lnTo>
                      <a:pt x="48" y="77"/>
                    </a:lnTo>
                    <a:lnTo>
                      <a:pt x="48" y="77"/>
                    </a:lnTo>
                    <a:lnTo>
                      <a:pt x="48" y="77"/>
                    </a:lnTo>
                    <a:lnTo>
                      <a:pt x="48" y="77"/>
                    </a:lnTo>
                    <a:lnTo>
                      <a:pt x="48" y="77"/>
                    </a:lnTo>
                    <a:lnTo>
                      <a:pt x="48" y="77"/>
                    </a:lnTo>
                    <a:lnTo>
                      <a:pt x="43" y="77"/>
                    </a:lnTo>
                    <a:lnTo>
                      <a:pt x="43" y="77"/>
                    </a:lnTo>
                    <a:lnTo>
                      <a:pt x="43" y="77"/>
                    </a:lnTo>
                    <a:lnTo>
                      <a:pt x="43" y="77"/>
                    </a:lnTo>
                    <a:lnTo>
                      <a:pt x="43" y="72"/>
                    </a:lnTo>
                    <a:lnTo>
                      <a:pt x="38" y="72"/>
                    </a:lnTo>
                    <a:lnTo>
                      <a:pt x="38" y="72"/>
                    </a:lnTo>
                    <a:lnTo>
                      <a:pt x="38" y="67"/>
                    </a:lnTo>
                    <a:lnTo>
                      <a:pt x="38" y="67"/>
                    </a:lnTo>
                    <a:lnTo>
                      <a:pt x="33" y="67"/>
                    </a:lnTo>
                    <a:lnTo>
                      <a:pt x="33" y="67"/>
                    </a:lnTo>
                    <a:lnTo>
                      <a:pt x="28" y="67"/>
                    </a:lnTo>
                    <a:lnTo>
                      <a:pt x="24" y="67"/>
                    </a:lnTo>
                    <a:lnTo>
                      <a:pt x="19" y="67"/>
                    </a:lnTo>
                    <a:lnTo>
                      <a:pt x="14" y="67"/>
                    </a:lnTo>
                    <a:lnTo>
                      <a:pt x="14" y="67"/>
                    </a:lnTo>
                    <a:lnTo>
                      <a:pt x="9" y="67"/>
                    </a:lnTo>
                    <a:lnTo>
                      <a:pt x="4" y="67"/>
                    </a:lnTo>
                    <a:close/>
                  </a:path>
                </a:pathLst>
              </a:custGeom>
              <a:solidFill>
                <a:srgbClr val="D2B17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01" name="Freeform 477"/>
              <p:cNvSpPr>
                <a:spLocks/>
              </p:cNvSpPr>
              <p:nvPr/>
            </p:nvSpPr>
            <p:spPr bwMode="auto">
              <a:xfrm>
                <a:off x="1666" y="9844"/>
                <a:ext cx="140" cy="72"/>
              </a:xfrm>
              <a:custGeom>
                <a:avLst/>
                <a:gdLst/>
                <a:ahLst/>
                <a:cxnLst>
                  <a:cxn ang="0">
                    <a:pos x="0" y="62"/>
                  </a:cxn>
                  <a:cxn ang="0">
                    <a:pos x="0" y="53"/>
                  </a:cxn>
                  <a:cxn ang="0">
                    <a:pos x="5" y="48"/>
                  </a:cxn>
                  <a:cxn ang="0">
                    <a:pos x="10" y="43"/>
                  </a:cxn>
                  <a:cxn ang="0">
                    <a:pos x="10" y="38"/>
                  </a:cxn>
                  <a:cxn ang="0">
                    <a:pos x="10" y="34"/>
                  </a:cxn>
                  <a:cxn ang="0">
                    <a:pos x="15" y="34"/>
                  </a:cxn>
                  <a:cxn ang="0">
                    <a:pos x="15" y="29"/>
                  </a:cxn>
                  <a:cxn ang="0">
                    <a:pos x="24" y="24"/>
                  </a:cxn>
                  <a:cxn ang="0">
                    <a:pos x="29" y="19"/>
                  </a:cxn>
                  <a:cxn ang="0">
                    <a:pos x="34" y="10"/>
                  </a:cxn>
                  <a:cxn ang="0">
                    <a:pos x="44" y="5"/>
                  </a:cxn>
                  <a:cxn ang="0">
                    <a:pos x="48" y="0"/>
                  </a:cxn>
                  <a:cxn ang="0">
                    <a:pos x="58" y="0"/>
                  </a:cxn>
                  <a:cxn ang="0">
                    <a:pos x="68" y="0"/>
                  </a:cxn>
                  <a:cxn ang="0">
                    <a:pos x="77" y="5"/>
                  </a:cxn>
                  <a:cxn ang="0">
                    <a:pos x="87" y="5"/>
                  </a:cxn>
                  <a:cxn ang="0">
                    <a:pos x="92" y="5"/>
                  </a:cxn>
                  <a:cxn ang="0">
                    <a:pos x="101" y="5"/>
                  </a:cxn>
                  <a:cxn ang="0">
                    <a:pos x="106" y="5"/>
                  </a:cxn>
                  <a:cxn ang="0">
                    <a:pos x="106" y="5"/>
                  </a:cxn>
                  <a:cxn ang="0">
                    <a:pos x="111" y="5"/>
                  </a:cxn>
                  <a:cxn ang="0">
                    <a:pos x="125" y="5"/>
                  </a:cxn>
                  <a:cxn ang="0">
                    <a:pos x="130" y="10"/>
                  </a:cxn>
                  <a:cxn ang="0">
                    <a:pos x="135" y="19"/>
                  </a:cxn>
                  <a:cxn ang="0">
                    <a:pos x="140" y="24"/>
                  </a:cxn>
                  <a:cxn ang="0">
                    <a:pos x="140" y="24"/>
                  </a:cxn>
                  <a:cxn ang="0">
                    <a:pos x="140" y="43"/>
                  </a:cxn>
                  <a:cxn ang="0">
                    <a:pos x="130" y="53"/>
                  </a:cxn>
                  <a:cxn ang="0">
                    <a:pos x="116" y="58"/>
                  </a:cxn>
                  <a:cxn ang="0">
                    <a:pos x="96" y="67"/>
                  </a:cxn>
                  <a:cxn ang="0">
                    <a:pos x="77" y="72"/>
                  </a:cxn>
                  <a:cxn ang="0">
                    <a:pos x="72" y="72"/>
                  </a:cxn>
                  <a:cxn ang="0">
                    <a:pos x="68" y="72"/>
                  </a:cxn>
                  <a:cxn ang="0">
                    <a:pos x="68" y="67"/>
                  </a:cxn>
                  <a:cxn ang="0">
                    <a:pos x="58" y="67"/>
                  </a:cxn>
                  <a:cxn ang="0">
                    <a:pos x="53" y="72"/>
                  </a:cxn>
                  <a:cxn ang="0">
                    <a:pos x="48" y="72"/>
                  </a:cxn>
                  <a:cxn ang="0">
                    <a:pos x="44" y="72"/>
                  </a:cxn>
                  <a:cxn ang="0">
                    <a:pos x="44" y="72"/>
                  </a:cxn>
                  <a:cxn ang="0">
                    <a:pos x="39" y="72"/>
                  </a:cxn>
                  <a:cxn ang="0">
                    <a:pos x="39" y="67"/>
                  </a:cxn>
                  <a:cxn ang="0">
                    <a:pos x="34" y="62"/>
                  </a:cxn>
                  <a:cxn ang="0">
                    <a:pos x="24" y="62"/>
                  </a:cxn>
                  <a:cxn ang="0">
                    <a:pos x="15" y="62"/>
                  </a:cxn>
                </a:cxnLst>
                <a:rect l="0" t="0" r="r" b="b"/>
                <a:pathLst>
                  <a:path w="140" h="72">
                    <a:moveTo>
                      <a:pt x="5" y="62"/>
                    </a:moveTo>
                    <a:lnTo>
                      <a:pt x="5" y="62"/>
                    </a:lnTo>
                    <a:lnTo>
                      <a:pt x="0" y="62"/>
                    </a:lnTo>
                    <a:lnTo>
                      <a:pt x="0" y="58"/>
                    </a:lnTo>
                    <a:lnTo>
                      <a:pt x="0" y="58"/>
                    </a:lnTo>
                    <a:lnTo>
                      <a:pt x="0" y="53"/>
                    </a:lnTo>
                    <a:lnTo>
                      <a:pt x="0" y="53"/>
                    </a:lnTo>
                    <a:lnTo>
                      <a:pt x="5" y="48"/>
                    </a:lnTo>
                    <a:lnTo>
                      <a:pt x="5" y="48"/>
                    </a:lnTo>
                    <a:lnTo>
                      <a:pt x="5" y="48"/>
                    </a:lnTo>
                    <a:lnTo>
                      <a:pt x="10" y="48"/>
                    </a:lnTo>
                    <a:lnTo>
                      <a:pt x="10" y="43"/>
                    </a:lnTo>
                    <a:lnTo>
                      <a:pt x="10" y="43"/>
                    </a:lnTo>
                    <a:lnTo>
                      <a:pt x="10" y="43"/>
                    </a:lnTo>
                    <a:lnTo>
                      <a:pt x="10" y="38"/>
                    </a:lnTo>
                    <a:lnTo>
                      <a:pt x="10" y="38"/>
                    </a:lnTo>
                    <a:lnTo>
                      <a:pt x="10" y="38"/>
                    </a:lnTo>
                    <a:lnTo>
                      <a:pt x="10" y="34"/>
                    </a:lnTo>
                    <a:lnTo>
                      <a:pt x="10" y="34"/>
                    </a:lnTo>
                    <a:lnTo>
                      <a:pt x="10" y="34"/>
                    </a:lnTo>
                    <a:lnTo>
                      <a:pt x="15" y="34"/>
                    </a:lnTo>
                    <a:lnTo>
                      <a:pt x="15" y="29"/>
                    </a:lnTo>
                    <a:lnTo>
                      <a:pt x="15" y="29"/>
                    </a:lnTo>
                    <a:lnTo>
                      <a:pt x="15" y="29"/>
                    </a:lnTo>
                    <a:lnTo>
                      <a:pt x="20" y="29"/>
                    </a:lnTo>
                    <a:lnTo>
                      <a:pt x="24" y="29"/>
                    </a:lnTo>
                    <a:lnTo>
                      <a:pt x="24" y="24"/>
                    </a:lnTo>
                    <a:lnTo>
                      <a:pt x="29" y="24"/>
                    </a:lnTo>
                    <a:lnTo>
                      <a:pt x="29" y="19"/>
                    </a:lnTo>
                    <a:lnTo>
                      <a:pt x="29" y="19"/>
                    </a:lnTo>
                    <a:lnTo>
                      <a:pt x="34" y="14"/>
                    </a:lnTo>
                    <a:lnTo>
                      <a:pt x="34" y="14"/>
                    </a:lnTo>
                    <a:lnTo>
                      <a:pt x="34" y="10"/>
                    </a:lnTo>
                    <a:lnTo>
                      <a:pt x="39" y="10"/>
                    </a:lnTo>
                    <a:lnTo>
                      <a:pt x="39" y="10"/>
                    </a:lnTo>
                    <a:lnTo>
                      <a:pt x="44" y="5"/>
                    </a:lnTo>
                    <a:lnTo>
                      <a:pt x="44" y="5"/>
                    </a:lnTo>
                    <a:lnTo>
                      <a:pt x="48" y="5"/>
                    </a:lnTo>
                    <a:lnTo>
                      <a:pt x="48" y="0"/>
                    </a:lnTo>
                    <a:lnTo>
                      <a:pt x="53" y="0"/>
                    </a:lnTo>
                    <a:lnTo>
                      <a:pt x="53" y="0"/>
                    </a:lnTo>
                    <a:lnTo>
                      <a:pt x="58" y="0"/>
                    </a:lnTo>
                    <a:lnTo>
                      <a:pt x="63" y="0"/>
                    </a:lnTo>
                    <a:lnTo>
                      <a:pt x="63" y="0"/>
                    </a:lnTo>
                    <a:lnTo>
                      <a:pt x="68" y="0"/>
                    </a:lnTo>
                    <a:lnTo>
                      <a:pt x="72" y="0"/>
                    </a:lnTo>
                    <a:lnTo>
                      <a:pt x="77" y="0"/>
                    </a:lnTo>
                    <a:lnTo>
                      <a:pt x="77" y="5"/>
                    </a:lnTo>
                    <a:lnTo>
                      <a:pt x="82" y="5"/>
                    </a:lnTo>
                    <a:lnTo>
                      <a:pt x="87" y="5"/>
                    </a:lnTo>
                    <a:lnTo>
                      <a:pt x="87" y="5"/>
                    </a:lnTo>
                    <a:lnTo>
                      <a:pt x="92" y="5"/>
                    </a:lnTo>
                    <a:lnTo>
                      <a:pt x="92" y="5"/>
                    </a:lnTo>
                    <a:lnTo>
                      <a:pt x="92" y="5"/>
                    </a:lnTo>
                    <a:lnTo>
                      <a:pt x="96" y="5"/>
                    </a:lnTo>
                    <a:lnTo>
                      <a:pt x="96" y="5"/>
                    </a:lnTo>
                    <a:lnTo>
                      <a:pt x="101" y="5"/>
                    </a:lnTo>
                    <a:lnTo>
                      <a:pt x="101" y="5"/>
                    </a:lnTo>
                    <a:lnTo>
                      <a:pt x="101" y="5"/>
                    </a:lnTo>
                    <a:lnTo>
                      <a:pt x="106" y="5"/>
                    </a:lnTo>
                    <a:lnTo>
                      <a:pt x="106" y="5"/>
                    </a:lnTo>
                    <a:lnTo>
                      <a:pt x="106" y="5"/>
                    </a:lnTo>
                    <a:lnTo>
                      <a:pt x="106" y="5"/>
                    </a:lnTo>
                    <a:lnTo>
                      <a:pt x="106" y="5"/>
                    </a:lnTo>
                    <a:lnTo>
                      <a:pt x="106" y="10"/>
                    </a:lnTo>
                    <a:lnTo>
                      <a:pt x="111" y="5"/>
                    </a:lnTo>
                    <a:lnTo>
                      <a:pt x="116" y="5"/>
                    </a:lnTo>
                    <a:lnTo>
                      <a:pt x="120" y="5"/>
                    </a:lnTo>
                    <a:lnTo>
                      <a:pt x="125" y="5"/>
                    </a:lnTo>
                    <a:lnTo>
                      <a:pt x="125" y="5"/>
                    </a:lnTo>
                    <a:lnTo>
                      <a:pt x="130" y="10"/>
                    </a:lnTo>
                    <a:lnTo>
                      <a:pt x="130" y="10"/>
                    </a:lnTo>
                    <a:lnTo>
                      <a:pt x="135" y="14"/>
                    </a:lnTo>
                    <a:lnTo>
                      <a:pt x="135" y="14"/>
                    </a:lnTo>
                    <a:lnTo>
                      <a:pt x="135" y="19"/>
                    </a:lnTo>
                    <a:lnTo>
                      <a:pt x="135" y="19"/>
                    </a:lnTo>
                    <a:lnTo>
                      <a:pt x="135" y="19"/>
                    </a:lnTo>
                    <a:lnTo>
                      <a:pt x="140" y="24"/>
                    </a:lnTo>
                    <a:lnTo>
                      <a:pt x="140" y="24"/>
                    </a:lnTo>
                    <a:lnTo>
                      <a:pt x="140" y="24"/>
                    </a:lnTo>
                    <a:lnTo>
                      <a:pt x="140" y="24"/>
                    </a:lnTo>
                    <a:lnTo>
                      <a:pt x="140" y="34"/>
                    </a:lnTo>
                    <a:lnTo>
                      <a:pt x="140" y="38"/>
                    </a:lnTo>
                    <a:lnTo>
                      <a:pt x="140" y="43"/>
                    </a:lnTo>
                    <a:lnTo>
                      <a:pt x="135" y="43"/>
                    </a:lnTo>
                    <a:lnTo>
                      <a:pt x="135" y="48"/>
                    </a:lnTo>
                    <a:lnTo>
                      <a:pt x="130" y="53"/>
                    </a:lnTo>
                    <a:lnTo>
                      <a:pt x="125" y="53"/>
                    </a:lnTo>
                    <a:lnTo>
                      <a:pt x="120" y="58"/>
                    </a:lnTo>
                    <a:lnTo>
                      <a:pt x="116" y="58"/>
                    </a:lnTo>
                    <a:lnTo>
                      <a:pt x="111" y="58"/>
                    </a:lnTo>
                    <a:lnTo>
                      <a:pt x="101" y="62"/>
                    </a:lnTo>
                    <a:lnTo>
                      <a:pt x="96" y="67"/>
                    </a:lnTo>
                    <a:lnTo>
                      <a:pt x="92" y="67"/>
                    </a:lnTo>
                    <a:lnTo>
                      <a:pt x="87" y="67"/>
                    </a:lnTo>
                    <a:lnTo>
                      <a:pt x="77" y="72"/>
                    </a:lnTo>
                    <a:lnTo>
                      <a:pt x="72" y="72"/>
                    </a:lnTo>
                    <a:lnTo>
                      <a:pt x="72" y="72"/>
                    </a:lnTo>
                    <a:lnTo>
                      <a:pt x="72" y="72"/>
                    </a:lnTo>
                    <a:lnTo>
                      <a:pt x="72" y="72"/>
                    </a:lnTo>
                    <a:lnTo>
                      <a:pt x="68" y="72"/>
                    </a:lnTo>
                    <a:lnTo>
                      <a:pt x="68" y="72"/>
                    </a:lnTo>
                    <a:lnTo>
                      <a:pt x="68" y="67"/>
                    </a:lnTo>
                    <a:lnTo>
                      <a:pt x="68" y="67"/>
                    </a:lnTo>
                    <a:lnTo>
                      <a:pt x="68" y="67"/>
                    </a:lnTo>
                    <a:lnTo>
                      <a:pt x="63" y="67"/>
                    </a:lnTo>
                    <a:lnTo>
                      <a:pt x="63" y="67"/>
                    </a:lnTo>
                    <a:lnTo>
                      <a:pt x="58" y="67"/>
                    </a:lnTo>
                    <a:lnTo>
                      <a:pt x="58" y="67"/>
                    </a:lnTo>
                    <a:lnTo>
                      <a:pt x="53" y="67"/>
                    </a:lnTo>
                    <a:lnTo>
                      <a:pt x="53" y="72"/>
                    </a:lnTo>
                    <a:lnTo>
                      <a:pt x="48" y="72"/>
                    </a:lnTo>
                    <a:lnTo>
                      <a:pt x="48" y="72"/>
                    </a:lnTo>
                    <a:lnTo>
                      <a:pt x="48" y="72"/>
                    </a:lnTo>
                    <a:lnTo>
                      <a:pt x="48" y="72"/>
                    </a:lnTo>
                    <a:lnTo>
                      <a:pt x="44" y="72"/>
                    </a:lnTo>
                    <a:lnTo>
                      <a:pt x="44" y="72"/>
                    </a:lnTo>
                    <a:lnTo>
                      <a:pt x="44" y="72"/>
                    </a:lnTo>
                    <a:lnTo>
                      <a:pt x="44" y="72"/>
                    </a:lnTo>
                    <a:lnTo>
                      <a:pt x="44" y="72"/>
                    </a:lnTo>
                    <a:lnTo>
                      <a:pt x="44" y="72"/>
                    </a:lnTo>
                    <a:lnTo>
                      <a:pt x="44" y="72"/>
                    </a:lnTo>
                    <a:lnTo>
                      <a:pt x="39" y="72"/>
                    </a:lnTo>
                    <a:lnTo>
                      <a:pt x="39" y="67"/>
                    </a:lnTo>
                    <a:lnTo>
                      <a:pt x="39" y="67"/>
                    </a:lnTo>
                    <a:lnTo>
                      <a:pt x="39" y="67"/>
                    </a:lnTo>
                    <a:lnTo>
                      <a:pt x="34" y="67"/>
                    </a:lnTo>
                    <a:lnTo>
                      <a:pt x="34" y="67"/>
                    </a:lnTo>
                    <a:lnTo>
                      <a:pt x="34" y="62"/>
                    </a:lnTo>
                    <a:lnTo>
                      <a:pt x="29" y="62"/>
                    </a:lnTo>
                    <a:lnTo>
                      <a:pt x="29" y="62"/>
                    </a:lnTo>
                    <a:lnTo>
                      <a:pt x="24" y="62"/>
                    </a:lnTo>
                    <a:lnTo>
                      <a:pt x="20" y="62"/>
                    </a:lnTo>
                    <a:lnTo>
                      <a:pt x="15" y="62"/>
                    </a:lnTo>
                    <a:lnTo>
                      <a:pt x="15" y="62"/>
                    </a:lnTo>
                    <a:lnTo>
                      <a:pt x="10" y="62"/>
                    </a:lnTo>
                    <a:lnTo>
                      <a:pt x="5" y="62"/>
                    </a:lnTo>
                    <a:close/>
                  </a:path>
                </a:pathLst>
              </a:custGeom>
              <a:solidFill>
                <a:srgbClr val="DFBC7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02" name="Freeform 478"/>
              <p:cNvSpPr>
                <a:spLocks/>
              </p:cNvSpPr>
              <p:nvPr/>
            </p:nvSpPr>
            <p:spPr bwMode="auto">
              <a:xfrm>
                <a:off x="1671" y="9844"/>
                <a:ext cx="130" cy="67"/>
              </a:xfrm>
              <a:custGeom>
                <a:avLst/>
                <a:gdLst/>
                <a:ahLst/>
                <a:cxnLst>
                  <a:cxn ang="0">
                    <a:pos x="10" y="43"/>
                  </a:cxn>
                  <a:cxn ang="0">
                    <a:pos x="10" y="38"/>
                  </a:cxn>
                  <a:cxn ang="0">
                    <a:pos x="10" y="38"/>
                  </a:cxn>
                  <a:cxn ang="0">
                    <a:pos x="10" y="34"/>
                  </a:cxn>
                  <a:cxn ang="0">
                    <a:pos x="15" y="29"/>
                  </a:cxn>
                  <a:cxn ang="0">
                    <a:pos x="24" y="24"/>
                  </a:cxn>
                  <a:cxn ang="0">
                    <a:pos x="29" y="19"/>
                  </a:cxn>
                  <a:cxn ang="0">
                    <a:pos x="34" y="14"/>
                  </a:cxn>
                  <a:cxn ang="0">
                    <a:pos x="39" y="10"/>
                  </a:cxn>
                  <a:cxn ang="0">
                    <a:pos x="43" y="5"/>
                  </a:cxn>
                  <a:cxn ang="0">
                    <a:pos x="48" y="0"/>
                  </a:cxn>
                  <a:cxn ang="0">
                    <a:pos x="58" y="0"/>
                  </a:cxn>
                  <a:cxn ang="0">
                    <a:pos x="72" y="5"/>
                  </a:cxn>
                  <a:cxn ang="0">
                    <a:pos x="77" y="10"/>
                  </a:cxn>
                  <a:cxn ang="0">
                    <a:pos x="87" y="5"/>
                  </a:cxn>
                  <a:cxn ang="0">
                    <a:pos x="91" y="5"/>
                  </a:cxn>
                  <a:cxn ang="0">
                    <a:pos x="96" y="5"/>
                  </a:cxn>
                  <a:cxn ang="0">
                    <a:pos x="96" y="10"/>
                  </a:cxn>
                  <a:cxn ang="0">
                    <a:pos x="101" y="10"/>
                  </a:cxn>
                  <a:cxn ang="0">
                    <a:pos x="111" y="10"/>
                  </a:cxn>
                  <a:cxn ang="0">
                    <a:pos x="120" y="10"/>
                  </a:cxn>
                  <a:cxn ang="0">
                    <a:pos x="125" y="19"/>
                  </a:cxn>
                  <a:cxn ang="0">
                    <a:pos x="125" y="24"/>
                  </a:cxn>
                  <a:cxn ang="0">
                    <a:pos x="130" y="24"/>
                  </a:cxn>
                  <a:cxn ang="0">
                    <a:pos x="130" y="38"/>
                  </a:cxn>
                  <a:cxn ang="0">
                    <a:pos x="125" y="48"/>
                  </a:cxn>
                  <a:cxn ang="0">
                    <a:pos x="111" y="53"/>
                  </a:cxn>
                  <a:cxn ang="0">
                    <a:pos x="96" y="58"/>
                  </a:cxn>
                  <a:cxn ang="0">
                    <a:pos x="82" y="67"/>
                  </a:cxn>
                  <a:cxn ang="0">
                    <a:pos x="67" y="67"/>
                  </a:cxn>
                  <a:cxn ang="0">
                    <a:pos x="67" y="67"/>
                  </a:cxn>
                  <a:cxn ang="0">
                    <a:pos x="63" y="62"/>
                  </a:cxn>
                  <a:cxn ang="0">
                    <a:pos x="58" y="62"/>
                  </a:cxn>
                  <a:cxn ang="0">
                    <a:pos x="53" y="67"/>
                  </a:cxn>
                  <a:cxn ang="0">
                    <a:pos x="43" y="67"/>
                  </a:cxn>
                  <a:cxn ang="0">
                    <a:pos x="43" y="67"/>
                  </a:cxn>
                  <a:cxn ang="0">
                    <a:pos x="43" y="67"/>
                  </a:cxn>
                  <a:cxn ang="0">
                    <a:pos x="39" y="67"/>
                  </a:cxn>
                  <a:cxn ang="0">
                    <a:pos x="39" y="62"/>
                  </a:cxn>
                  <a:cxn ang="0">
                    <a:pos x="34" y="62"/>
                  </a:cxn>
                  <a:cxn ang="0">
                    <a:pos x="24" y="62"/>
                  </a:cxn>
                  <a:cxn ang="0">
                    <a:pos x="15" y="62"/>
                  </a:cxn>
                  <a:cxn ang="0">
                    <a:pos x="5" y="62"/>
                  </a:cxn>
                  <a:cxn ang="0">
                    <a:pos x="0" y="58"/>
                  </a:cxn>
                  <a:cxn ang="0">
                    <a:pos x="0" y="48"/>
                  </a:cxn>
                </a:cxnLst>
                <a:rect l="0" t="0" r="r" b="b"/>
                <a:pathLst>
                  <a:path w="130" h="67">
                    <a:moveTo>
                      <a:pt x="5" y="48"/>
                    </a:moveTo>
                    <a:lnTo>
                      <a:pt x="5" y="43"/>
                    </a:lnTo>
                    <a:lnTo>
                      <a:pt x="10" y="43"/>
                    </a:lnTo>
                    <a:lnTo>
                      <a:pt x="10" y="43"/>
                    </a:lnTo>
                    <a:lnTo>
                      <a:pt x="10" y="43"/>
                    </a:lnTo>
                    <a:lnTo>
                      <a:pt x="10" y="38"/>
                    </a:lnTo>
                    <a:lnTo>
                      <a:pt x="10" y="38"/>
                    </a:lnTo>
                    <a:lnTo>
                      <a:pt x="10" y="38"/>
                    </a:lnTo>
                    <a:lnTo>
                      <a:pt x="10" y="38"/>
                    </a:lnTo>
                    <a:lnTo>
                      <a:pt x="10" y="34"/>
                    </a:lnTo>
                    <a:lnTo>
                      <a:pt x="10" y="34"/>
                    </a:lnTo>
                    <a:lnTo>
                      <a:pt x="10" y="34"/>
                    </a:lnTo>
                    <a:lnTo>
                      <a:pt x="15" y="29"/>
                    </a:lnTo>
                    <a:lnTo>
                      <a:pt x="15" y="29"/>
                    </a:lnTo>
                    <a:lnTo>
                      <a:pt x="15" y="29"/>
                    </a:lnTo>
                    <a:lnTo>
                      <a:pt x="19" y="29"/>
                    </a:lnTo>
                    <a:lnTo>
                      <a:pt x="19" y="29"/>
                    </a:lnTo>
                    <a:lnTo>
                      <a:pt x="24" y="24"/>
                    </a:lnTo>
                    <a:lnTo>
                      <a:pt x="24" y="24"/>
                    </a:lnTo>
                    <a:lnTo>
                      <a:pt x="24" y="24"/>
                    </a:lnTo>
                    <a:lnTo>
                      <a:pt x="29" y="19"/>
                    </a:lnTo>
                    <a:lnTo>
                      <a:pt x="29" y="19"/>
                    </a:lnTo>
                    <a:lnTo>
                      <a:pt x="29" y="14"/>
                    </a:lnTo>
                    <a:lnTo>
                      <a:pt x="34" y="14"/>
                    </a:lnTo>
                    <a:lnTo>
                      <a:pt x="34" y="10"/>
                    </a:lnTo>
                    <a:lnTo>
                      <a:pt x="34" y="10"/>
                    </a:lnTo>
                    <a:lnTo>
                      <a:pt x="39" y="10"/>
                    </a:lnTo>
                    <a:lnTo>
                      <a:pt x="39" y="5"/>
                    </a:lnTo>
                    <a:lnTo>
                      <a:pt x="43" y="5"/>
                    </a:lnTo>
                    <a:lnTo>
                      <a:pt x="43" y="5"/>
                    </a:lnTo>
                    <a:lnTo>
                      <a:pt x="43" y="5"/>
                    </a:lnTo>
                    <a:lnTo>
                      <a:pt x="48" y="0"/>
                    </a:lnTo>
                    <a:lnTo>
                      <a:pt x="48" y="0"/>
                    </a:lnTo>
                    <a:lnTo>
                      <a:pt x="53" y="0"/>
                    </a:lnTo>
                    <a:lnTo>
                      <a:pt x="58" y="0"/>
                    </a:lnTo>
                    <a:lnTo>
                      <a:pt x="58" y="0"/>
                    </a:lnTo>
                    <a:lnTo>
                      <a:pt x="63" y="0"/>
                    </a:lnTo>
                    <a:lnTo>
                      <a:pt x="67" y="5"/>
                    </a:lnTo>
                    <a:lnTo>
                      <a:pt x="72" y="5"/>
                    </a:lnTo>
                    <a:lnTo>
                      <a:pt x="72" y="5"/>
                    </a:lnTo>
                    <a:lnTo>
                      <a:pt x="77" y="5"/>
                    </a:lnTo>
                    <a:lnTo>
                      <a:pt x="77" y="10"/>
                    </a:lnTo>
                    <a:lnTo>
                      <a:pt x="82" y="10"/>
                    </a:lnTo>
                    <a:lnTo>
                      <a:pt x="82" y="5"/>
                    </a:lnTo>
                    <a:lnTo>
                      <a:pt x="87" y="5"/>
                    </a:lnTo>
                    <a:lnTo>
                      <a:pt x="87" y="5"/>
                    </a:lnTo>
                    <a:lnTo>
                      <a:pt x="91" y="5"/>
                    </a:lnTo>
                    <a:lnTo>
                      <a:pt x="91" y="5"/>
                    </a:lnTo>
                    <a:lnTo>
                      <a:pt x="96" y="5"/>
                    </a:lnTo>
                    <a:lnTo>
                      <a:pt x="96" y="5"/>
                    </a:lnTo>
                    <a:lnTo>
                      <a:pt x="96" y="5"/>
                    </a:lnTo>
                    <a:lnTo>
                      <a:pt x="96" y="5"/>
                    </a:lnTo>
                    <a:lnTo>
                      <a:pt x="96" y="5"/>
                    </a:lnTo>
                    <a:lnTo>
                      <a:pt x="96" y="10"/>
                    </a:lnTo>
                    <a:lnTo>
                      <a:pt x="96" y="10"/>
                    </a:lnTo>
                    <a:lnTo>
                      <a:pt x="101" y="10"/>
                    </a:lnTo>
                    <a:lnTo>
                      <a:pt x="101" y="10"/>
                    </a:lnTo>
                    <a:lnTo>
                      <a:pt x="101" y="10"/>
                    </a:lnTo>
                    <a:lnTo>
                      <a:pt x="106" y="10"/>
                    </a:lnTo>
                    <a:lnTo>
                      <a:pt x="111" y="10"/>
                    </a:lnTo>
                    <a:lnTo>
                      <a:pt x="115" y="10"/>
                    </a:lnTo>
                    <a:lnTo>
                      <a:pt x="115" y="10"/>
                    </a:lnTo>
                    <a:lnTo>
                      <a:pt x="120" y="10"/>
                    </a:lnTo>
                    <a:lnTo>
                      <a:pt x="120" y="10"/>
                    </a:lnTo>
                    <a:lnTo>
                      <a:pt x="120" y="14"/>
                    </a:lnTo>
                    <a:lnTo>
                      <a:pt x="125" y="19"/>
                    </a:lnTo>
                    <a:lnTo>
                      <a:pt x="125" y="19"/>
                    </a:lnTo>
                    <a:lnTo>
                      <a:pt x="125" y="19"/>
                    </a:lnTo>
                    <a:lnTo>
                      <a:pt x="125" y="24"/>
                    </a:lnTo>
                    <a:lnTo>
                      <a:pt x="125" y="24"/>
                    </a:lnTo>
                    <a:lnTo>
                      <a:pt x="130" y="24"/>
                    </a:lnTo>
                    <a:lnTo>
                      <a:pt x="130" y="24"/>
                    </a:lnTo>
                    <a:lnTo>
                      <a:pt x="130" y="29"/>
                    </a:lnTo>
                    <a:lnTo>
                      <a:pt x="130" y="34"/>
                    </a:lnTo>
                    <a:lnTo>
                      <a:pt x="130" y="38"/>
                    </a:lnTo>
                    <a:lnTo>
                      <a:pt x="130" y="43"/>
                    </a:lnTo>
                    <a:lnTo>
                      <a:pt x="125" y="43"/>
                    </a:lnTo>
                    <a:lnTo>
                      <a:pt x="125" y="48"/>
                    </a:lnTo>
                    <a:lnTo>
                      <a:pt x="120" y="48"/>
                    </a:lnTo>
                    <a:lnTo>
                      <a:pt x="115" y="53"/>
                    </a:lnTo>
                    <a:lnTo>
                      <a:pt x="111" y="53"/>
                    </a:lnTo>
                    <a:lnTo>
                      <a:pt x="106" y="53"/>
                    </a:lnTo>
                    <a:lnTo>
                      <a:pt x="101" y="58"/>
                    </a:lnTo>
                    <a:lnTo>
                      <a:pt x="96" y="58"/>
                    </a:lnTo>
                    <a:lnTo>
                      <a:pt x="91" y="62"/>
                    </a:lnTo>
                    <a:lnTo>
                      <a:pt x="87" y="62"/>
                    </a:lnTo>
                    <a:lnTo>
                      <a:pt x="82" y="67"/>
                    </a:lnTo>
                    <a:lnTo>
                      <a:pt x="72" y="67"/>
                    </a:lnTo>
                    <a:lnTo>
                      <a:pt x="67" y="67"/>
                    </a:lnTo>
                    <a:lnTo>
                      <a:pt x="67" y="67"/>
                    </a:lnTo>
                    <a:lnTo>
                      <a:pt x="67" y="67"/>
                    </a:lnTo>
                    <a:lnTo>
                      <a:pt x="67" y="67"/>
                    </a:lnTo>
                    <a:lnTo>
                      <a:pt x="67" y="67"/>
                    </a:lnTo>
                    <a:lnTo>
                      <a:pt x="67" y="67"/>
                    </a:lnTo>
                    <a:lnTo>
                      <a:pt x="63" y="67"/>
                    </a:lnTo>
                    <a:lnTo>
                      <a:pt x="63" y="62"/>
                    </a:lnTo>
                    <a:lnTo>
                      <a:pt x="63" y="62"/>
                    </a:lnTo>
                    <a:lnTo>
                      <a:pt x="63" y="62"/>
                    </a:lnTo>
                    <a:lnTo>
                      <a:pt x="58" y="62"/>
                    </a:lnTo>
                    <a:lnTo>
                      <a:pt x="58" y="62"/>
                    </a:lnTo>
                    <a:lnTo>
                      <a:pt x="53" y="67"/>
                    </a:lnTo>
                    <a:lnTo>
                      <a:pt x="53" y="67"/>
                    </a:lnTo>
                    <a:lnTo>
                      <a:pt x="48" y="67"/>
                    </a:lnTo>
                    <a:lnTo>
                      <a:pt x="48" y="67"/>
                    </a:lnTo>
                    <a:lnTo>
                      <a:pt x="43" y="67"/>
                    </a:lnTo>
                    <a:lnTo>
                      <a:pt x="43" y="67"/>
                    </a:lnTo>
                    <a:lnTo>
                      <a:pt x="43" y="67"/>
                    </a:lnTo>
                    <a:lnTo>
                      <a:pt x="43" y="67"/>
                    </a:lnTo>
                    <a:lnTo>
                      <a:pt x="43" y="67"/>
                    </a:lnTo>
                    <a:lnTo>
                      <a:pt x="43" y="67"/>
                    </a:lnTo>
                    <a:lnTo>
                      <a:pt x="43" y="67"/>
                    </a:lnTo>
                    <a:lnTo>
                      <a:pt x="39" y="67"/>
                    </a:lnTo>
                    <a:lnTo>
                      <a:pt x="39" y="67"/>
                    </a:lnTo>
                    <a:lnTo>
                      <a:pt x="39" y="67"/>
                    </a:lnTo>
                    <a:lnTo>
                      <a:pt x="39" y="67"/>
                    </a:lnTo>
                    <a:lnTo>
                      <a:pt x="39" y="67"/>
                    </a:lnTo>
                    <a:lnTo>
                      <a:pt x="39" y="62"/>
                    </a:lnTo>
                    <a:lnTo>
                      <a:pt x="34" y="62"/>
                    </a:lnTo>
                    <a:lnTo>
                      <a:pt x="34" y="62"/>
                    </a:lnTo>
                    <a:lnTo>
                      <a:pt x="34" y="62"/>
                    </a:lnTo>
                    <a:lnTo>
                      <a:pt x="34" y="62"/>
                    </a:lnTo>
                    <a:lnTo>
                      <a:pt x="29" y="62"/>
                    </a:lnTo>
                    <a:lnTo>
                      <a:pt x="24" y="62"/>
                    </a:lnTo>
                    <a:lnTo>
                      <a:pt x="24" y="62"/>
                    </a:lnTo>
                    <a:lnTo>
                      <a:pt x="19" y="62"/>
                    </a:lnTo>
                    <a:lnTo>
                      <a:pt x="15" y="62"/>
                    </a:lnTo>
                    <a:lnTo>
                      <a:pt x="15" y="62"/>
                    </a:lnTo>
                    <a:lnTo>
                      <a:pt x="10" y="62"/>
                    </a:lnTo>
                    <a:lnTo>
                      <a:pt x="5" y="62"/>
                    </a:lnTo>
                    <a:lnTo>
                      <a:pt x="5" y="58"/>
                    </a:lnTo>
                    <a:lnTo>
                      <a:pt x="0" y="58"/>
                    </a:lnTo>
                    <a:lnTo>
                      <a:pt x="0" y="58"/>
                    </a:lnTo>
                    <a:lnTo>
                      <a:pt x="0" y="53"/>
                    </a:lnTo>
                    <a:lnTo>
                      <a:pt x="0" y="53"/>
                    </a:lnTo>
                    <a:lnTo>
                      <a:pt x="0" y="48"/>
                    </a:lnTo>
                    <a:lnTo>
                      <a:pt x="5" y="48"/>
                    </a:lnTo>
                    <a:lnTo>
                      <a:pt x="5" y="48"/>
                    </a:lnTo>
                    <a:close/>
                  </a:path>
                </a:pathLst>
              </a:custGeom>
              <a:solidFill>
                <a:srgbClr val="EAC78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03" name="Freeform 479"/>
              <p:cNvSpPr>
                <a:spLocks/>
              </p:cNvSpPr>
              <p:nvPr/>
            </p:nvSpPr>
            <p:spPr bwMode="auto">
              <a:xfrm>
                <a:off x="1676" y="9849"/>
                <a:ext cx="125" cy="62"/>
              </a:xfrm>
              <a:custGeom>
                <a:avLst/>
                <a:gdLst/>
                <a:ahLst/>
                <a:cxnLst>
                  <a:cxn ang="0">
                    <a:pos x="5" y="38"/>
                  </a:cxn>
                  <a:cxn ang="0">
                    <a:pos x="10" y="33"/>
                  </a:cxn>
                  <a:cxn ang="0">
                    <a:pos x="10" y="33"/>
                  </a:cxn>
                  <a:cxn ang="0">
                    <a:pos x="10" y="29"/>
                  </a:cxn>
                  <a:cxn ang="0">
                    <a:pos x="14" y="24"/>
                  </a:cxn>
                  <a:cxn ang="0">
                    <a:pos x="19" y="19"/>
                  </a:cxn>
                  <a:cxn ang="0">
                    <a:pos x="24" y="14"/>
                  </a:cxn>
                  <a:cxn ang="0">
                    <a:pos x="29" y="9"/>
                  </a:cxn>
                  <a:cxn ang="0">
                    <a:pos x="34" y="5"/>
                  </a:cxn>
                  <a:cxn ang="0">
                    <a:pos x="38" y="0"/>
                  </a:cxn>
                  <a:cxn ang="0">
                    <a:pos x="43" y="0"/>
                  </a:cxn>
                  <a:cxn ang="0">
                    <a:pos x="58" y="0"/>
                  </a:cxn>
                  <a:cxn ang="0">
                    <a:pos x="67" y="0"/>
                  </a:cxn>
                  <a:cxn ang="0">
                    <a:pos x="72" y="5"/>
                  </a:cxn>
                  <a:cxn ang="0">
                    <a:pos x="82" y="5"/>
                  </a:cxn>
                  <a:cxn ang="0">
                    <a:pos x="86" y="0"/>
                  </a:cxn>
                  <a:cxn ang="0">
                    <a:pos x="91" y="0"/>
                  </a:cxn>
                  <a:cxn ang="0">
                    <a:pos x="91" y="5"/>
                  </a:cxn>
                  <a:cxn ang="0">
                    <a:pos x="91" y="5"/>
                  </a:cxn>
                  <a:cxn ang="0">
                    <a:pos x="106" y="5"/>
                  </a:cxn>
                  <a:cxn ang="0">
                    <a:pos x="110" y="5"/>
                  </a:cxn>
                  <a:cxn ang="0">
                    <a:pos x="115" y="14"/>
                  </a:cxn>
                  <a:cxn ang="0">
                    <a:pos x="120" y="19"/>
                  </a:cxn>
                  <a:cxn ang="0">
                    <a:pos x="120" y="19"/>
                  </a:cxn>
                  <a:cxn ang="0">
                    <a:pos x="120" y="33"/>
                  </a:cxn>
                  <a:cxn ang="0">
                    <a:pos x="115" y="43"/>
                  </a:cxn>
                  <a:cxn ang="0">
                    <a:pos x="106" y="48"/>
                  </a:cxn>
                  <a:cxn ang="0">
                    <a:pos x="91" y="53"/>
                  </a:cxn>
                  <a:cxn ang="0">
                    <a:pos x="72" y="57"/>
                  </a:cxn>
                  <a:cxn ang="0">
                    <a:pos x="62" y="62"/>
                  </a:cxn>
                  <a:cxn ang="0">
                    <a:pos x="62" y="57"/>
                  </a:cxn>
                  <a:cxn ang="0">
                    <a:pos x="58" y="57"/>
                  </a:cxn>
                  <a:cxn ang="0">
                    <a:pos x="53" y="57"/>
                  </a:cxn>
                  <a:cxn ang="0">
                    <a:pos x="48" y="57"/>
                  </a:cxn>
                  <a:cxn ang="0">
                    <a:pos x="43" y="62"/>
                  </a:cxn>
                  <a:cxn ang="0">
                    <a:pos x="38" y="62"/>
                  </a:cxn>
                  <a:cxn ang="0">
                    <a:pos x="38" y="62"/>
                  </a:cxn>
                  <a:cxn ang="0">
                    <a:pos x="34" y="62"/>
                  </a:cxn>
                  <a:cxn ang="0">
                    <a:pos x="34" y="57"/>
                  </a:cxn>
                  <a:cxn ang="0">
                    <a:pos x="29" y="57"/>
                  </a:cxn>
                  <a:cxn ang="0">
                    <a:pos x="24" y="53"/>
                  </a:cxn>
                  <a:cxn ang="0">
                    <a:pos x="14" y="53"/>
                  </a:cxn>
                  <a:cxn ang="0">
                    <a:pos x="5" y="53"/>
                  </a:cxn>
                  <a:cxn ang="0">
                    <a:pos x="0" y="48"/>
                  </a:cxn>
                  <a:cxn ang="0">
                    <a:pos x="0" y="43"/>
                  </a:cxn>
                </a:cxnLst>
                <a:rect l="0" t="0" r="r" b="b"/>
                <a:pathLst>
                  <a:path w="125" h="62">
                    <a:moveTo>
                      <a:pt x="5" y="38"/>
                    </a:moveTo>
                    <a:lnTo>
                      <a:pt x="5" y="38"/>
                    </a:lnTo>
                    <a:lnTo>
                      <a:pt x="5" y="38"/>
                    </a:lnTo>
                    <a:lnTo>
                      <a:pt x="5" y="38"/>
                    </a:lnTo>
                    <a:lnTo>
                      <a:pt x="10" y="38"/>
                    </a:lnTo>
                    <a:lnTo>
                      <a:pt x="10" y="33"/>
                    </a:lnTo>
                    <a:lnTo>
                      <a:pt x="10" y="33"/>
                    </a:lnTo>
                    <a:lnTo>
                      <a:pt x="10" y="33"/>
                    </a:lnTo>
                    <a:lnTo>
                      <a:pt x="10" y="33"/>
                    </a:lnTo>
                    <a:lnTo>
                      <a:pt x="10" y="29"/>
                    </a:lnTo>
                    <a:lnTo>
                      <a:pt x="10" y="29"/>
                    </a:lnTo>
                    <a:lnTo>
                      <a:pt x="10" y="29"/>
                    </a:lnTo>
                    <a:lnTo>
                      <a:pt x="10" y="24"/>
                    </a:lnTo>
                    <a:lnTo>
                      <a:pt x="14" y="24"/>
                    </a:lnTo>
                    <a:lnTo>
                      <a:pt x="14" y="24"/>
                    </a:lnTo>
                    <a:lnTo>
                      <a:pt x="14" y="24"/>
                    </a:lnTo>
                    <a:lnTo>
                      <a:pt x="14" y="24"/>
                    </a:lnTo>
                    <a:lnTo>
                      <a:pt x="19" y="19"/>
                    </a:lnTo>
                    <a:lnTo>
                      <a:pt x="24" y="19"/>
                    </a:lnTo>
                    <a:lnTo>
                      <a:pt x="24" y="19"/>
                    </a:lnTo>
                    <a:lnTo>
                      <a:pt x="24" y="14"/>
                    </a:lnTo>
                    <a:lnTo>
                      <a:pt x="29" y="14"/>
                    </a:lnTo>
                    <a:lnTo>
                      <a:pt x="29" y="14"/>
                    </a:lnTo>
                    <a:lnTo>
                      <a:pt x="29" y="9"/>
                    </a:lnTo>
                    <a:lnTo>
                      <a:pt x="34" y="5"/>
                    </a:lnTo>
                    <a:lnTo>
                      <a:pt x="34" y="5"/>
                    </a:lnTo>
                    <a:lnTo>
                      <a:pt x="34" y="5"/>
                    </a:lnTo>
                    <a:lnTo>
                      <a:pt x="38" y="5"/>
                    </a:lnTo>
                    <a:lnTo>
                      <a:pt x="38" y="0"/>
                    </a:lnTo>
                    <a:lnTo>
                      <a:pt x="38" y="0"/>
                    </a:lnTo>
                    <a:lnTo>
                      <a:pt x="43" y="0"/>
                    </a:lnTo>
                    <a:lnTo>
                      <a:pt x="43" y="0"/>
                    </a:lnTo>
                    <a:lnTo>
                      <a:pt x="43" y="0"/>
                    </a:lnTo>
                    <a:lnTo>
                      <a:pt x="48" y="0"/>
                    </a:lnTo>
                    <a:lnTo>
                      <a:pt x="53" y="0"/>
                    </a:lnTo>
                    <a:lnTo>
                      <a:pt x="58" y="0"/>
                    </a:lnTo>
                    <a:lnTo>
                      <a:pt x="58" y="0"/>
                    </a:lnTo>
                    <a:lnTo>
                      <a:pt x="62" y="0"/>
                    </a:lnTo>
                    <a:lnTo>
                      <a:pt x="67" y="0"/>
                    </a:lnTo>
                    <a:lnTo>
                      <a:pt x="67" y="0"/>
                    </a:lnTo>
                    <a:lnTo>
                      <a:pt x="72" y="5"/>
                    </a:lnTo>
                    <a:lnTo>
                      <a:pt x="72" y="5"/>
                    </a:lnTo>
                    <a:lnTo>
                      <a:pt x="77" y="5"/>
                    </a:lnTo>
                    <a:lnTo>
                      <a:pt x="77" y="5"/>
                    </a:lnTo>
                    <a:lnTo>
                      <a:pt x="82" y="5"/>
                    </a:lnTo>
                    <a:lnTo>
                      <a:pt x="82" y="5"/>
                    </a:lnTo>
                    <a:lnTo>
                      <a:pt x="82" y="0"/>
                    </a:lnTo>
                    <a:lnTo>
                      <a:pt x="86" y="0"/>
                    </a:lnTo>
                    <a:lnTo>
                      <a:pt x="86" y="0"/>
                    </a:lnTo>
                    <a:lnTo>
                      <a:pt x="86" y="0"/>
                    </a:lnTo>
                    <a:lnTo>
                      <a:pt x="91" y="0"/>
                    </a:lnTo>
                    <a:lnTo>
                      <a:pt x="91" y="5"/>
                    </a:lnTo>
                    <a:lnTo>
                      <a:pt x="91" y="5"/>
                    </a:lnTo>
                    <a:lnTo>
                      <a:pt x="91" y="5"/>
                    </a:lnTo>
                    <a:lnTo>
                      <a:pt x="91" y="5"/>
                    </a:lnTo>
                    <a:lnTo>
                      <a:pt x="91" y="5"/>
                    </a:lnTo>
                    <a:lnTo>
                      <a:pt x="91" y="5"/>
                    </a:lnTo>
                    <a:lnTo>
                      <a:pt x="96" y="5"/>
                    </a:lnTo>
                    <a:lnTo>
                      <a:pt x="101" y="5"/>
                    </a:lnTo>
                    <a:lnTo>
                      <a:pt x="106" y="5"/>
                    </a:lnTo>
                    <a:lnTo>
                      <a:pt x="106" y="5"/>
                    </a:lnTo>
                    <a:lnTo>
                      <a:pt x="110" y="5"/>
                    </a:lnTo>
                    <a:lnTo>
                      <a:pt x="110" y="5"/>
                    </a:lnTo>
                    <a:lnTo>
                      <a:pt x="115" y="9"/>
                    </a:lnTo>
                    <a:lnTo>
                      <a:pt x="115" y="9"/>
                    </a:lnTo>
                    <a:lnTo>
                      <a:pt x="115" y="14"/>
                    </a:lnTo>
                    <a:lnTo>
                      <a:pt x="115" y="14"/>
                    </a:lnTo>
                    <a:lnTo>
                      <a:pt x="115" y="14"/>
                    </a:lnTo>
                    <a:lnTo>
                      <a:pt x="120" y="19"/>
                    </a:lnTo>
                    <a:lnTo>
                      <a:pt x="120" y="19"/>
                    </a:lnTo>
                    <a:lnTo>
                      <a:pt x="120" y="19"/>
                    </a:lnTo>
                    <a:lnTo>
                      <a:pt x="120" y="19"/>
                    </a:lnTo>
                    <a:lnTo>
                      <a:pt x="120" y="24"/>
                    </a:lnTo>
                    <a:lnTo>
                      <a:pt x="125" y="29"/>
                    </a:lnTo>
                    <a:lnTo>
                      <a:pt x="120" y="33"/>
                    </a:lnTo>
                    <a:lnTo>
                      <a:pt x="120" y="33"/>
                    </a:lnTo>
                    <a:lnTo>
                      <a:pt x="120" y="38"/>
                    </a:lnTo>
                    <a:lnTo>
                      <a:pt x="115" y="43"/>
                    </a:lnTo>
                    <a:lnTo>
                      <a:pt x="110" y="43"/>
                    </a:lnTo>
                    <a:lnTo>
                      <a:pt x="110" y="48"/>
                    </a:lnTo>
                    <a:lnTo>
                      <a:pt x="106" y="48"/>
                    </a:lnTo>
                    <a:lnTo>
                      <a:pt x="101" y="48"/>
                    </a:lnTo>
                    <a:lnTo>
                      <a:pt x="96" y="53"/>
                    </a:lnTo>
                    <a:lnTo>
                      <a:pt x="91" y="53"/>
                    </a:lnTo>
                    <a:lnTo>
                      <a:pt x="86" y="53"/>
                    </a:lnTo>
                    <a:lnTo>
                      <a:pt x="82" y="57"/>
                    </a:lnTo>
                    <a:lnTo>
                      <a:pt x="72" y="57"/>
                    </a:lnTo>
                    <a:lnTo>
                      <a:pt x="67" y="57"/>
                    </a:lnTo>
                    <a:lnTo>
                      <a:pt x="62" y="62"/>
                    </a:lnTo>
                    <a:lnTo>
                      <a:pt x="62" y="62"/>
                    </a:lnTo>
                    <a:lnTo>
                      <a:pt x="62" y="62"/>
                    </a:lnTo>
                    <a:lnTo>
                      <a:pt x="62" y="57"/>
                    </a:lnTo>
                    <a:lnTo>
                      <a:pt x="62" y="57"/>
                    </a:lnTo>
                    <a:lnTo>
                      <a:pt x="62" y="57"/>
                    </a:lnTo>
                    <a:lnTo>
                      <a:pt x="58" y="57"/>
                    </a:lnTo>
                    <a:lnTo>
                      <a:pt x="58" y="57"/>
                    </a:lnTo>
                    <a:lnTo>
                      <a:pt x="58" y="57"/>
                    </a:lnTo>
                    <a:lnTo>
                      <a:pt x="58" y="57"/>
                    </a:lnTo>
                    <a:lnTo>
                      <a:pt x="53" y="57"/>
                    </a:lnTo>
                    <a:lnTo>
                      <a:pt x="53" y="57"/>
                    </a:lnTo>
                    <a:lnTo>
                      <a:pt x="48" y="57"/>
                    </a:lnTo>
                    <a:lnTo>
                      <a:pt x="48" y="57"/>
                    </a:lnTo>
                    <a:lnTo>
                      <a:pt x="43" y="57"/>
                    </a:lnTo>
                    <a:lnTo>
                      <a:pt x="43" y="62"/>
                    </a:lnTo>
                    <a:lnTo>
                      <a:pt x="43" y="62"/>
                    </a:lnTo>
                    <a:lnTo>
                      <a:pt x="38" y="62"/>
                    </a:lnTo>
                    <a:lnTo>
                      <a:pt x="38" y="62"/>
                    </a:lnTo>
                    <a:lnTo>
                      <a:pt x="38" y="62"/>
                    </a:lnTo>
                    <a:lnTo>
                      <a:pt x="38" y="62"/>
                    </a:lnTo>
                    <a:lnTo>
                      <a:pt x="38" y="62"/>
                    </a:lnTo>
                    <a:lnTo>
                      <a:pt x="38" y="62"/>
                    </a:lnTo>
                    <a:lnTo>
                      <a:pt x="38" y="62"/>
                    </a:lnTo>
                    <a:lnTo>
                      <a:pt x="38" y="62"/>
                    </a:lnTo>
                    <a:lnTo>
                      <a:pt x="34" y="62"/>
                    </a:lnTo>
                    <a:lnTo>
                      <a:pt x="34" y="57"/>
                    </a:lnTo>
                    <a:lnTo>
                      <a:pt x="34" y="57"/>
                    </a:lnTo>
                    <a:lnTo>
                      <a:pt x="34" y="57"/>
                    </a:lnTo>
                    <a:lnTo>
                      <a:pt x="34" y="57"/>
                    </a:lnTo>
                    <a:lnTo>
                      <a:pt x="34" y="57"/>
                    </a:lnTo>
                    <a:lnTo>
                      <a:pt x="29" y="57"/>
                    </a:lnTo>
                    <a:lnTo>
                      <a:pt x="29" y="57"/>
                    </a:lnTo>
                    <a:lnTo>
                      <a:pt x="29" y="53"/>
                    </a:lnTo>
                    <a:lnTo>
                      <a:pt x="24" y="53"/>
                    </a:lnTo>
                    <a:lnTo>
                      <a:pt x="19" y="53"/>
                    </a:lnTo>
                    <a:lnTo>
                      <a:pt x="19" y="53"/>
                    </a:lnTo>
                    <a:lnTo>
                      <a:pt x="14" y="53"/>
                    </a:lnTo>
                    <a:lnTo>
                      <a:pt x="10" y="53"/>
                    </a:lnTo>
                    <a:lnTo>
                      <a:pt x="10" y="53"/>
                    </a:lnTo>
                    <a:lnTo>
                      <a:pt x="5" y="53"/>
                    </a:lnTo>
                    <a:lnTo>
                      <a:pt x="0" y="53"/>
                    </a:lnTo>
                    <a:lnTo>
                      <a:pt x="0" y="53"/>
                    </a:lnTo>
                    <a:lnTo>
                      <a:pt x="0" y="48"/>
                    </a:lnTo>
                    <a:lnTo>
                      <a:pt x="0" y="48"/>
                    </a:lnTo>
                    <a:lnTo>
                      <a:pt x="0" y="48"/>
                    </a:lnTo>
                    <a:lnTo>
                      <a:pt x="0" y="43"/>
                    </a:lnTo>
                    <a:lnTo>
                      <a:pt x="0" y="43"/>
                    </a:lnTo>
                    <a:lnTo>
                      <a:pt x="5" y="38"/>
                    </a:lnTo>
                    <a:close/>
                  </a:path>
                </a:pathLst>
              </a:custGeom>
              <a:solidFill>
                <a:srgbClr val="E0BD7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04" name="Freeform 480"/>
              <p:cNvSpPr>
                <a:spLocks/>
              </p:cNvSpPr>
              <p:nvPr/>
            </p:nvSpPr>
            <p:spPr bwMode="auto">
              <a:xfrm>
                <a:off x="1681" y="9849"/>
                <a:ext cx="115" cy="57"/>
              </a:xfrm>
              <a:custGeom>
                <a:avLst/>
                <a:gdLst/>
                <a:ahLst/>
                <a:cxnLst>
                  <a:cxn ang="0">
                    <a:pos x="5" y="38"/>
                  </a:cxn>
                  <a:cxn ang="0">
                    <a:pos x="5" y="33"/>
                  </a:cxn>
                  <a:cxn ang="0">
                    <a:pos x="5" y="33"/>
                  </a:cxn>
                  <a:cxn ang="0">
                    <a:pos x="9" y="29"/>
                  </a:cxn>
                  <a:cxn ang="0">
                    <a:pos x="14" y="24"/>
                  </a:cxn>
                  <a:cxn ang="0">
                    <a:pos x="19" y="19"/>
                  </a:cxn>
                  <a:cxn ang="0">
                    <a:pos x="24" y="19"/>
                  </a:cxn>
                  <a:cxn ang="0">
                    <a:pos x="29" y="9"/>
                  </a:cxn>
                  <a:cxn ang="0">
                    <a:pos x="33" y="5"/>
                  </a:cxn>
                  <a:cxn ang="0">
                    <a:pos x="38" y="0"/>
                  </a:cxn>
                  <a:cxn ang="0">
                    <a:pos x="43" y="0"/>
                  </a:cxn>
                  <a:cxn ang="0">
                    <a:pos x="53" y="0"/>
                  </a:cxn>
                  <a:cxn ang="0">
                    <a:pos x="62" y="0"/>
                  </a:cxn>
                  <a:cxn ang="0">
                    <a:pos x="67" y="5"/>
                  </a:cxn>
                  <a:cxn ang="0">
                    <a:pos x="72" y="5"/>
                  </a:cxn>
                  <a:cxn ang="0">
                    <a:pos x="81" y="5"/>
                  </a:cxn>
                  <a:cxn ang="0">
                    <a:pos x="81" y="5"/>
                  </a:cxn>
                  <a:cxn ang="0">
                    <a:pos x="86" y="5"/>
                  </a:cxn>
                  <a:cxn ang="0">
                    <a:pos x="86" y="5"/>
                  </a:cxn>
                  <a:cxn ang="0">
                    <a:pos x="96" y="5"/>
                  </a:cxn>
                  <a:cxn ang="0">
                    <a:pos x="105" y="5"/>
                  </a:cxn>
                  <a:cxn ang="0">
                    <a:pos x="105" y="14"/>
                  </a:cxn>
                  <a:cxn ang="0">
                    <a:pos x="110" y="19"/>
                  </a:cxn>
                  <a:cxn ang="0">
                    <a:pos x="115" y="19"/>
                  </a:cxn>
                  <a:cxn ang="0">
                    <a:pos x="115" y="29"/>
                  </a:cxn>
                  <a:cxn ang="0">
                    <a:pos x="110" y="38"/>
                  </a:cxn>
                  <a:cxn ang="0">
                    <a:pos x="96" y="48"/>
                  </a:cxn>
                  <a:cxn ang="0">
                    <a:pos x="81" y="48"/>
                  </a:cxn>
                  <a:cxn ang="0">
                    <a:pos x="67" y="57"/>
                  </a:cxn>
                  <a:cxn ang="0">
                    <a:pos x="57" y="57"/>
                  </a:cxn>
                  <a:cxn ang="0">
                    <a:pos x="57" y="57"/>
                  </a:cxn>
                  <a:cxn ang="0">
                    <a:pos x="53" y="57"/>
                  </a:cxn>
                  <a:cxn ang="0">
                    <a:pos x="48" y="57"/>
                  </a:cxn>
                  <a:cxn ang="0">
                    <a:pos x="43" y="57"/>
                  </a:cxn>
                  <a:cxn ang="0">
                    <a:pos x="38" y="57"/>
                  </a:cxn>
                  <a:cxn ang="0">
                    <a:pos x="38" y="57"/>
                  </a:cxn>
                  <a:cxn ang="0">
                    <a:pos x="33" y="57"/>
                  </a:cxn>
                  <a:cxn ang="0">
                    <a:pos x="33" y="57"/>
                  </a:cxn>
                  <a:cxn ang="0">
                    <a:pos x="29" y="57"/>
                  </a:cxn>
                  <a:cxn ang="0">
                    <a:pos x="29" y="53"/>
                  </a:cxn>
                  <a:cxn ang="0">
                    <a:pos x="19" y="53"/>
                  </a:cxn>
                  <a:cxn ang="0">
                    <a:pos x="14" y="53"/>
                  </a:cxn>
                  <a:cxn ang="0">
                    <a:pos x="5" y="53"/>
                  </a:cxn>
                  <a:cxn ang="0">
                    <a:pos x="0" y="48"/>
                  </a:cxn>
                  <a:cxn ang="0">
                    <a:pos x="0" y="43"/>
                  </a:cxn>
                </a:cxnLst>
                <a:rect l="0" t="0" r="r" b="b"/>
                <a:pathLst>
                  <a:path w="115" h="57">
                    <a:moveTo>
                      <a:pt x="5" y="38"/>
                    </a:moveTo>
                    <a:lnTo>
                      <a:pt x="5" y="38"/>
                    </a:lnTo>
                    <a:lnTo>
                      <a:pt x="5" y="38"/>
                    </a:lnTo>
                    <a:lnTo>
                      <a:pt x="5" y="38"/>
                    </a:lnTo>
                    <a:lnTo>
                      <a:pt x="5" y="33"/>
                    </a:lnTo>
                    <a:lnTo>
                      <a:pt x="5" y="33"/>
                    </a:lnTo>
                    <a:lnTo>
                      <a:pt x="5" y="33"/>
                    </a:lnTo>
                    <a:lnTo>
                      <a:pt x="5" y="33"/>
                    </a:lnTo>
                    <a:lnTo>
                      <a:pt x="5" y="33"/>
                    </a:lnTo>
                    <a:lnTo>
                      <a:pt x="9" y="29"/>
                    </a:lnTo>
                    <a:lnTo>
                      <a:pt x="9" y="29"/>
                    </a:lnTo>
                    <a:lnTo>
                      <a:pt x="9" y="29"/>
                    </a:lnTo>
                    <a:lnTo>
                      <a:pt x="9" y="24"/>
                    </a:lnTo>
                    <a:lnTo>
                      <a:pt x="9" y="24"/>
                    </a:lnTo>
                    <a:lnTo>
                      <a:pt x="14" y="24"/>
                    </a:lnTo>
                    <a:lnTo>
                      <a:pt x="14" y="24"/>
                    </a:lnTo>
                    <a:lnTo>
                      <a:pt x="14" y="24"/>
                    </a:lnTo>
                    <a:lnTo>
                      <a:pt x="19" y="19"/>
                    </a:lnTo>
                    <a:lnTo>
                      <a:pt x="19" y="19"/>
                    </a:lnTo>
                    <a:lnTo>
                      <a:pt x="24" y="19"/>
                    </a:lnTo>
                    <a:lnTo>
                      <a:pt x="24" y="19"/>
                    </a:lnTo>
                    <a:lnTo>
                      <a:pt x="24" y="14"/>
                    </a:lnTo>
                    <a:lnTo>
                      <a:pt x="24" y="14"/>
                    </a:lnTo>
                    <a:lnTo>
                      <a:pt x="29" y="9"/>
                    </a:lnTo>
                    <a:lnTo>
                      <a:pt x="29" y="9"/>
                    </a:lnTo>
                    <a:lnTo>
                      <a:pt x="29" y="5"/>
                    </a:lnTo>
                    <a:lnTo>
                      <a:pt x="33" y="5"/>
                    </a:lnTo>
                    <a:lnTo>
                      <a:pt x="33" y="5"/>
                    </a:lnTo>
                    <a:lnTo>
                      <a:pt x="33" y="5"/>
                    </a:lnTo>
                    <a:lnTo>
                      <a:pt x="38" y="0"/>
                    </a:lnTo>
                    <a:lnTo>
                      <a:pt x="38" y="0"/>
                    </a:lnTo>
                    <a:lnTo>
                      <a:pt x="38" y="0"/>
                    </a:lnTo>
                    <a:lnTo>
                      <a:pt x="43" y="0"/>
                    </a:lnTo>
                    <a:lnTo>
                      <a:pt x="43" y="0"/>
                    </a:lnTo>
                    <a:lnTo>
                      <a:pt x="48" y="0"/>
                    </a:lnTo>
                    <a:lnTo>
                      <a:pt x="53" y="0"/>
                    </a:lnTo>
                    <a:lnTo>
                      <a:pt x="53" y="0"/>
                    </a:lnTo>
                    <a:lnTo>
                      <a:pt x="57" y="0"/>
                    </a:lnTo>
                    <a:lnTo>
                      <a:pt x="62" y="0"/>
                    </a:lnTo>
                    <a:lnTo>
                      <a:pt x="62" y="5"/>
                    </a:lnTo>
                    <a:lnTo>
                      <a:pt x="67" y="5"/>
                    </a:lnTo>
                    <a:lnTo>
                      <a:pt x="67" y="5"/>
                    </a:lnTo>
                    <a:lnTo>
                      <a:pt x="72" y="5"/>
                    </a:lnTo>
                    <a:lnTo>
                      <a:pt x="72" y="5"/>
                    </a:lnTo>
                    <a:lnTo>
                      <a:pt x="72" y="5"/>
                    </a:lnTo>
                    <a:lnTo>
                      <a:pt x="77" y="5"/>
                    </a:lnTo>
                    <a:lnTo>
                      <a:pt x="77" y="5"/>
                    </a:lnTo>
                    <a:lnTo>
                      <a:pt x="81" y="5"/>
                    </a:lnTo>
                    <a:lnTo>
                      <a:pt x="81" y="5"/>
                    </a:lnTo>
                    <a:lnTo>
                      <a:pt x="81" y="5"/>
                    </a:lnTo>
                    <a:lnTo>
                      <a:pt x="81" y="5"/>
                    </a:lnTo>
                    <a:lnTo>
                      <a:pt x="81" y="5"/>
                    </a:lnTo>
                    <a:lnTo>
                      <a:pt x="86" y="5"/>
                    </a:lnTo>
                    <a:lnTo>
                      <a:pt x="86" y="5"/>
                    </a:lnTo>
                    <a:lnTo>
                      <a:pt x="86" y="5"/>
                    </a:lnTo>
                    <a:lnTo>
                      <a:pt x="86" y="5"/>
                    </a:lnTo>
                    <a:lnTo>
                      <a:pt x="86" y="5"/>
                    </a:lnTo>
                    <a:lnTo>
                      <a:pt x="91" y="5"/>
                    </a:lnTo>
                    <a:lnTo>
                      <a:pt x="91" y="5"/>
                    </a:lnTo>
                    <a:lnTo>
                      <a:pt x="96" y="5"/>
                    </a:lnTo>
                    <a:lnTo>
                      <a:pt x="101" y="5"/>
                    </a:lnTo>
                    <a:lnTo>
                      <a:pt x="101" y="5"/>
                    </a:lnTo>
                    <a:lnTo>
                      <a:pt x="105" y="5"/>
                    </a:lnTo>
                    <a:lnTo>
                      <a:pt x="105" y="9"/>
                    </a:lnTo>
                    <a:lnTo>
                      <a:pt x="105" y="9"/>
                    </a:lnTo>
                    <a:lnTo>
                      <a:pt x="105" y="14"/>
                    </a:lnTo>
                    <a:lnTo>
                      <a:pt x="110" y="14"/>
                    </a:lnTo>
                    <a:lnTo>
                      <a:pt x="110" y="14"/>
                    </a:lnTo>
                    <a:lnTo>
                      <a:pt x="110" y="19"/>
                    </a:lnTo>
                    <a:lnTo>
                      <a:pt x="110" y="19"/>
                    </a:lnTo>
                    <a:lnTo>
                      <a:pt x="110" y="19"/>
                    </a:lnTo>
                    <a:lnTo>
                      <a:pt x="115" y="19"/>
                    </a:lnTo>
                    <a:lnTo>
                      <a:pt x="115" y="24"/>
                    </a:lnTo>
                    <a:lnTo>
                      <a:pt x="115" y="29"/>
                    </a:lnTo>
                    <a:lnTo>
                      <a:pt x="115" y="29"/>
                    </a:lnTo>
                    <a:lnTo>
                      <a:pt x="110" y="33"/>
                    </a:lnTo>
                    <a:lnTo>
                      <a:pt x="110" y="38"/>
                    </a:lnTo>
                    <a:lnTo>
                      <a:pt x="110" y="38"/>
                    </a:lnTo>
                    <a:lnTo>
                      <a:pt x="105" y="43"/>
                    </a:lnTo>
                    <a:lnTo>
                      <a:pt x="101" y="43"/>
                    </a:lnTo>
                    <a:lnTo>
                      <a:pt x="96" y="48"/>
                    </a:lnTo>
                    <a:lnTo>
                      <a:pt x="91" y="48"/>
                    </a:lnTo>
                    <a:lnTo>
                      <a:pt x="86" y="48"/>
                    </a:lnTo>
                    <a:lnTo>
                      <a:pt x="81" y="48"/>
                    </a:lnTo>
                    <a:lnTo>
                      <a:pt x="77" y="53"/>
                    </a:lnTo>
                    <a:lnTo>
                      <a:pt x="72" y="53"/>
                    </a:lnTo>
                    <a:lnTo>
                      <a:pt x="67" y="57"/>
                    </a:lnTo>
                    <a:lnTo>
                      <a:pt x="62" y="57"/>
                    </a:lnTo>
                    <a:lnTo>
                      <a:pt x="57" y="57"/>
                    </a:lnTo>
                    <a:lnTo>
                      <a:pt x="57" y="57"/>
                    </a:lnTo>
                    <a:lnTo>
                      <a:pt x="57" y="57"/>
                    </a:lnTo>
                    <a:lnTo>
                      <a:pt x="57" y="57"/>
                    </a:lnTo>
                    <a:lnTo>
                      <a:pt x="57" y="57"/>
                    </a:lnTo>
                    <a:lnTo>
                      <a:pt x="57" y="57"/>
                    </a:lnTo>
                    <a:lnTo>
                      <a:pt x="57" y="57"/>
                    </a:lnTo>
                    <a:lnTo>
                      <a:pt x="53" y="57"/>
                    </a:lnTo>
                    <a:lnTo>
                      <a:pt x="53" y="57"/>
                    </a:lnTo>
                    <a:lnTo>
                      <a:pt x="53" y="57"/>
                    </a:lnTo>
                    <a:lnTo>
                      <a:pt x="48" y="57"/>
                    </a:lnTo>
                    <a:lnTo>
                      <a:pt x="48" y="57"/>
                    </a:lnTo>
                    <a:lnTo>
                      <a:pt x="43" y="57"/>
                    </a:lnTo>
                    <a:lnTo>
                      <a:pt x="43" y="57"/>
                    </a:lnTo>
                    <a:lnTo>
                      <a:pt x="43" y="57"/>
                    </a:lnTo>
                    <a:lnTo>
                      <a:pt x="38" y="57"/>
                    </a:lnTo>
                    <a:lnTo>
                      <a:pt x="38" y="57"/>
                    </a:lnTo>
                    <a:lnTo>
                      <a:pt x="38" y="57"/>
                    </a:lnTo>
                    <a:lnTo>
                      <a:pt x="38" y="57"/>
                    </a:lnTo>
                    <a:lnTo>
                      <a:pt x="38" y="57"/>
                    </a:lnTo>
                    <a:lnTo>
                      <a:pt x="33" y="57"/>
                    </a:lnTo>
                    <a:lnTo>
                      <a:pt x="33" y="57"/>
                    </a:lnTo>
                    <a:lnTo>
                      <a:pt x="33" y="57"/>
                    </a:lnTo>
                    <a:lnTo>
                      <a:pt x="33" y="57"/>
                    </a:lnTo>
                    <a:lnTo>
                      <a:pt x="33" y="57"/>
                    </a:lnTo>
                    <a:lnTo>
                      <a:pt x="33" y="57"/>
                    </a:lnTo>
                    <a:lnTo>
                      <a:pt x="33" y="57"/>
                    </a:lnTo>
                    <a:lnTo>
                      <a:pt x="33" y="57"/>
                    </a:lnTo>
                    <a:lnTo>
                      <a:pt x="29" y="57"/>
                    </a:lnTo>
                    <a:lnTo>
                      <a:pt x="29" y="53"/>
                    </a:lnTo>
                    <a:lnTo>
                      <a:pt x="29" y="53"/>
                    </a:lnTo>
                    <a:lnTo>
                      <a:pt x="29" y="53"/>
                    </a:lnTo>
                    <a:lnTo>
                      <a:pt x="29" y="53"/>
                    </a:lnTo>
                    <a:lnTo>
                      <a:pt x="24" y="53"/>
                    </a:lnTo>
                    <a:lnTo>
                      <a:pt x="19" y="53"/>
                    </a:lnTo>
                    <a:lnTo>
                      <a:pt x="19" y="53"/>
                    </a:lnTo>
                    <a:lnTo>
                      <a:pt x="14" y="53"/>
                    </a:lnTo>
                    <a:lnTo>
                      <a:pt x="14" y="53"/>
                    </a:lnTo>
                    <a:lnTo>
                      <a:pt x="9" y="53"/>
                    </a:lnTo>
                    <a:lnTo>
                      <a:pt x="5" y="53"/>
                    </a:lnTo>
                    <a:lnTo>
                      <a:pt x="5" y="53"/>
                    </a:lnTo>
                    <a:lnTo>
                      <a:pt x="0" y="53"/>
                    </a:lnTo>
                    <a:lnTo>
                      <a:pt x="0" y="48"/>
                    </a:lnTo>
                    <a:lnTo>
                      <a:pt x="0" y="48"/>
                    </a:lnTo>
                    <a:lnTo>
                      <a:pt x="0" y="48"/>
                    </a:lnTo>
                    <a:lnTo>
                      <a:pt x="0" y="43"/>
                    </a:lnTo>
                    <a:lnTo>
                      <a:pt x="0" y="43"/>
                    </a:lnTo>
                    <a:lnTo>
                      <a:pt x="0" y="43"/>
                    </a:lnTo>
                    <a:lnTo>
                      <a:pt x="5" y="38"/>
                    </a:lnTo>
                    <a:close/>
                  </a:path>
                </a:pathLst>
              </a:custGeom>
              <a:solidFill>
                <a:srgbClr val="D8B37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05" name="Freeform 481"/>
              <p:cNvSpPr>
                <a:spLocks/>
              </p:cNvSpPr>
              <p:nvPr/>
            </p:nvSpPr>
            <p:spPr bwMode="auto">
              <a:xfrm>
                <a:off x="1686" y="9849"/>
                <a:ext cx="105" cy="57"/>
              </a:xfrm>
              <a:custGeom>
                <a:avLst/>
                <a:gdLst/>
                <a:ahLst/>
                <a:cxnLst>
                  <a:cxn ang="0">
                    <a:pos x="4" y="38"/>
                  </a:cxn>
                  <a:cxn ang="0">
                    <a:pos x="4" y="33"/>
                  </a:cxn>
                  <a:cxn ang="0">
                    <a:pos x="4" y="29"/>
                  </a:cxn>
                  <a:cxn ang="0">
                    <a:pos x="9" y="29"/>
                  </a:cxn>
                  <a:cxn ang="0">
                    <a:pos x="9" y="24"/>
                  </a:cxn>
                  <a:cxn ang="0">
                    <a:pos x="14" y="24"/>
                  </a:cxn>
                  <a:cxn ang="0">
                    <a:pos x="19" y="19"/>
                  </a:cxn>
                  <a:cxn ang="0">
                    <a:pos x="24" y="9"/>
                  </a:cxn>
                  <a:cxn ang="0">
                    <a:pos x="28" y="5"/>
                  </a:cxn>
                  <a:cxn ang="0">
                    <a:pos x="33" y="5"/>
                  </a:cxn>
                  <a:cxn ang="0">
                    <a:pos x="38" y="0"/>
                  </a:cxn>
                  <a:cxn ang="0">
                    <a:pos x="48" y="0"/>
                  </a:cxn>
                  <a:cxn ang="0">
                    <a:pos x="57" y="5"/>
                  </a:cxn>
                  <a:cxn ang="0">
                    <a:pos x="62" y="5"/>
                  </a:cxn>
                  <a:cxn ang="0">
                    <a:pos x="67" y="5"/>
                  </a:cxn>
                  <a:cxn ang="0">
                    <a:pos x="72" y="5"/>
                  </a:cxn>
                  <a:cxn ang="0">
                    <a:pos x="76" y="5"/>
                  </a:cxn>
                  <a:cxn ang="0">
                    <a:pos x="76" y="5"/>
                  </a:cxn>
                  <a:cxn ang="0">
                    <a:pos x="81" y="9"/>
                  </a:cxn>
                  <a:cxn ang="0">
                    <a:pos x="91" y="5"/>
                  </a:cxn>
                  <a:cxn ang="0">
                    <a:pos x="96" y="9"/>
                  </a:cxn>
                  <a:cxn ang="0">
                    <a:pos x="100" y="14"/>
                  </a:cxn>
                  <a:cxn ang="0">
                    <a:pos x="100" y="19"/>
                  </a:cxn>
                  <a:cxn ang="0">
                    <a:pos x="105" y="19"/>
                  </a:cxn>
                  <a:cxn ang="0">
                    <a:pos x="105" y="29"/>
                  </a:cxn>
                  <a:cxn ang="0">
                    <a:pos x="100" y="38"/>
                  </a:cxn>
                  <a:cxn ang="0">
                    <a:pos x="91" y="43"/>
                  </a:cxn>
                  <a:cxn ang="0">
                    <a:pos x="76" y="48"/>
                  </a:cxn>
                  <a:cxn ang="0">
                    <a:pos x="62" y="53"/>
                  </a:cxn>
                  <a:cxn ang="0">
                    <a:pos x="52" y="57"/>
                  </a:cxn>
                  <a:cxn ang="0">
                    <a:pos x="52" y="53"/>
                  </a:cxn>
                  <a:cxn ang="0">
                    <a:pos x="52" y="53"/>
                  </a:cxn>
                  <a:cxn ang="0">
                    <a:pos x="48" y="53"/>
                  </a:cxn>
                  <a:cxn ang="0">
                    <a:pos x="38" y="53"/>
                  </a:cxn>
                  <a:cxn ang="0">
                    <a:pos x="33" y="57"/>
                  </a:cxn>
                  <a:cxn ang="0">
                    <a:pos x="33" y="57"/>
                  </a:cxn>
                  <a:cxn ang="0">
                    <a:pos x="33" y="57"/>
                  </a:cxn>
                  <a:cxn ang="0">
                    <a:pos x="28" y="57"/>
                  </a:cxn>
                  <a:cxn ang="0">
                    <a:pos x="28" y="53"/>
                  </a:cxn>
                  <a:cxn ang="0">
                    <a:pos x="24" y="53"/>
                  </a:cxn>
                  <a:cxn ang="0">
                    <a:pos x="19" y="53"/>
                  </a:cxn>
                  <a:cxn ang="0">
                    <a:pos x="9" y="53"/>
                  </a:cxn>
                  <a:cxn ang="0">
                    <a:pos x="0" y="48"/>
                  </a:cxn>
                  <a:cxn ang="0">
                    <a:pos x="0" y="48"/>
                  </a:cxn>
                  <a:cxn ang="0">
                    <a:pos x="0" y="43"/>
                  </a:cxn>
                </a:cxnLst>
                <a:rect l="0" t="0" r="r" b="b"/>
                <a:pathLst>
                  <a:path w="105" h="57">
                    <a:moveTo>
                      <a:pt x="0" y="38"/>
                    </a:moveTo>
                    <a:lnTo>
                      <a:pt x="4" y="38"/>
                    </a:lnTo>
                    <a:lnTo>
                      <a:pt x="4" y="38"/>
                    </a:lnTo>
                    <a:lnTo>
                      <a:pt x="4" y="33"/>
                    </a:lnTo>
                    <a:lnTo>
                      <a:pt x="4" y="33"/>
                    </a:lnTo>
                    <a:lnTo>
                      <a:pt x="4" y="33"/>
                    </a:lnTo>
                    <a:lnTo>
                      <a:pt x="4" y="33"/>
                    </a:lnTo>
                    <a:lnTo>
                      <a:pt x="4" y="33"/>
                    </a:lnTo>
                    <a:lnTo>
                      <a:pt x="4" y="29"/>
                    </a:lnTo>
                    <a:lnTo>
                      <a:pt x="4" y="29"/>
                    </a:lnTo>
                    <a:lnTo>
                      <a:pt x="4" y="29"/>
                    </a:lnTo>
                    <a:lnTo>
                      <a:pt x="9" y="29"/>
                    </a:lnTo>
                    <a:lnTo>
                      <a:pt x="9" y="24"/>
                    </a:lnTo>
                    <a:lnTo>
                      <a:pt x="9" y="24"/>
                    </a:lnTo>
                    <a:lnTo>
                      <a:pt x="9" y="24"/>
                    </a:lnTo>
                    <a:lnTo>
                      <a:pt x="9" y="24"/>
                    </a:lnTo>
                    <a:lnTo>
                      <a:pt x="14" y="24"/>
                    </a:lnTo>
                    <a:lnTo>
                      <a:pt x="14" y="24"/>
                    </a:lnTo>
                    <a:lnTo>
                      <a:pt x="19" y="19"/>
                    </a:lnTo>
                    <a:lnTo>
                      <a:pt x="19" y="19"/>
                    </a:lnTo>
                    <a:lnTo>
                      <a:pt x="19" y="19"/>
                    </a:lnTo>
                    <a:lnTo>
                      <a:pt x="24" y="14"/>
                    </a:lnTo>
                    <a:lnTo>
                      <a:pt x="24" y="14"/>
                    </a:lnTo>
                    <a:lnTo>
                      <a:pt x="24" y="9"/>
                    </a:lnTo>
                    <a:lnTo>
                      <a:pt x="24" y="9"/>
                    </a:lnTo>
                    <a:lnTo>
                      <a:pt x="28" y="9"/>
                    </a:lnTo>
                    <a:lnTo>
                      <a:pt x="28" y="5"/>
                    </a:lnTo>
                    <a:lnTo>
                      <a:pt x="28" y="5"/>
                    </a:lnTo>
                    <a:lnTo>
                      <a:pt x="33" y="5"/>
                    </a:lnTo>
                    <a:lnTo>
                      <a:pt x="33" y="5"/>
                    </a:lnTo>
                    <a:lnTo>
                      <a:pt x="33" y="0"/>
                    </a:lnTo>
                    <a:lnTo>
                      <a:pt x="38" y="0"/>
                    </a:lnTo>
                    <a:lnTo>
                      <a:pt x="38" y="0"/>
                    </a:lnTo>
                    <a:lnTo>
                      <a:pt x="43" y="0"/>
                    </a:lnTo>
                    <a:lnTo>
                      <a:pt x="43" y="0"/>
                    </a:lnTo>
                    <a:lnTo>
                      <a:pt x="48" y="0"/>
                    </a:lnTo>
                    <a:lnTo>
                      <a:pt x="48" y="0"/>
                    </a:lnTo>
                    <a:lnTo>
                      <a:pt x="52" y="0"/>
                    </a:lnTo>
                    <a:lnTo>
                      <a:pt x="57" y="5"/>
                    </a:lnTo>
                    <a:lnTo>
                      <a:pt x="57" y="5"/>
                    </a:lnTo>
                    <a:lnTo>
                      <a:pt x="62" y="5"/>
                    </a:lnTo>
                    <a:lnTo>
                      <a:pt x="62" y="5"/>
                    </a:lnTo>
                    <a:lnTo>
                      <a:pt x="62" y="5"/>
                    </a:lnTo>
                    <a:lnTo>
                      <a:pt x="67" y="5"/>
                    </a:lnTo>
                    <a:lnTo>
                      <a:pt x="67" y="5"/>
                    </a:lnTo>
                    <a:lnTo>
                      <a:pt x="72" y="5"/>
                    </a:lnTo>
                    <a:lnTo>
                      <a:pt x="72" y="5"/>
                    </a:lnTo>
                    <a:lnTo>
                      <a:pt x="72" y="5"/>
                    </a:lnTo>
                    <a:lnTo>
                      <a:pt x="76" y="5"/>
                    </a:lnTo>
                    <a:lnTo>
                      <a:pt x="76" y="5"/>
                    </a:lnTo>
                    <a:lnTo>
                      <a:pt x="76" y="5"/>
                    </a:lnTo>
                    <a:lnTo>
                      <a:pt x="76" y="5"/>
                    </a:lnTo>
                    <a:lnTo>
                      <a:pt x="76" y="5"/>
                    </a:lnTo>
                    <a:lnTo>
                      <a:pt x="76" y="5"/>
                    </a:lnTo>
                    <a:lnTo>
                      <a:pt x="81" y="5"/>
                    </a:lnTo>
                    <a:lnTo>
                      <a:pt x="81" y="9"/>
                    </a:lnTo>
                    <a:lnTo>
                      <a:pt x="81" y="9"/>
                    </a:lnTo>
                    <a:lnTo>
                      <a:pt x="81" y="9"/>
                    </a:lnTo>
                    <a:lnTo>
                      <a:pt x="86" y="5"/>
                    </a:lnTo>
                    <a:lnTo>
                      <a:pt x="91" y="5"/>
                    </a:lnTo>
                    <a:lnTo>
                      <a:pt x="91" y="5"/>
                    </a:lnTo>
                    <a:lnTo>
                      <a:pt x="96" y="5"/>
                    </a:lnTo>
                    <a:lnTo>
                      <a:pt x="96" y="9"/>
                    </a:lnTo>
                    <a:lnTo>
                      <a:pt x="100" y="9"/>
                    </a:lnTo>
                    <a:lnTo>
                      <a:pt x="100" y="14"/>
                    </a:lnTo>
                    <a:lnTo>
                      <a:pt x="100" y="14"/>
                    </a:lnTo>
                    <a:lnTo>
                      <a:pt x="100" y="14"/>
                    </a:lnTo>
                    <a:lnTo>
                      <a:pt x="100" y="19"/>
                    </a:lnTo>
                    <a:lnTo>
                      <a:pt x="100" y="19"/>
                    </a:lnTo>
                    <a:lnTo>
                      <a:pt x="105" y="19"/>
                    </a:lnTo>
                    <a:lnTo>
                      <a:pt x="105" y="19"/>
                    </a:lnTo>
                    <a:lnTo>
                      <a:pt x="105" y="19"/>
                    </a:lnTo>
                    <a:lnTo>
                      <a:pt x="105" y="24"/>
                    </a:lnTo>
                    <a:lnTo>
                      <a:pt x="105" y="29"/>
                    </a:lnTo>
                    <a:lnTo>
                      <a:pt x="105" y="29"/>
                    </a:lnTo>
                    <a:lnTo>
                      <a:pt x="105" y="33"/>
                    </a:lnTo>
                    <a:lnTo>
                      <a:pt x="100" y="38"/>
                    </a:lnTo>
                    <a:lnTo>
                      <a:pt x="100" y="38"/>
                    </a:lnTo>
                    <a:lnTo>
                      <a:pt x="96" y="43"/>
                    </a:lnTo>
                    <a:lnTo>
                      <a:pt x="96" y="43"/>
                    </a:lnTo>
                    <a:lnTo>
                      <a:pt x="91" y="43"/>
                    </a:lnTo>
                    <a:lnTo>
                      <a:pt x="86" y="43"/>
                    </a:lnTo>
                    <a:lnTo>
                      <a:pt x="81" y="48"/>
                    </a:lnTo>
                    <a:lnTo>
                      <a:pt x="76" y="48"/>
                    </a:lnTo>
                    <a:lnTo>
                      <a:pt x="72" y="53"/>
                    </a:lnTo>
                    <a:lnTo>
                      <a:pt x="67" y="53"/>
                    </a:lnTo>
                    <a:lnTo>
                      <a:pt x="62" y="53"/>
                    </a:lnTo>
                    <a:lnTo>
                      <a:pt x="57" y="57"/>
                    </a:lnTo>
                    <a:lnTo>
                      <a:pt x="52" y="57"/>
                    </a:lnTo>
                    <a:lnTo>
                      <a:pt x="52" y="57"/>
                    </a:lnTo>
                    <a:lnTo>
                      <a:pt x="52" y="57"/>
                    </a:lnTo>
                    <a:lnTo>
                      <a:pt x="52" y="57"/>
                    </a:lnTo>
                    <a:lnTo>
                      <a:pt x="52" y="53"/>
                    </a:lnTo>
                    <a:lnTo>
                      <a:pt x="52" y="53"/>
                    </a:lnTo>
                    <a:lnTo>
                      <a:pt x="52" y="53"/>
                    </a:lnTo>
                    <a:lnTo>
                      <a:pt x="52" y="53"/>
                    </a:lnTo>
                    <a:lnTo>
                      <a:pt x="48" y="53"/>
                    </a:lnTo>
                    <a:lnTo>
                      <a:pt x="48" y="53"/>
                    </a:lnTo>
                    <a:lnTo>
                      <a:pt x="48" y="53"/>
                    </a:lnTo>
                    <a:lnTo>
                      <a:pt x="43" y="53"/>
                    </a:lnTo>
                    <a:lnTo>
                      <a:pt x="43" y="53"/>
                    </a:lnTo>
                    <a:lnTo>
                      <a:pt x="38" y="53"/>
                    </a:lnTo>
                    <a:lnTo>
                      <a:pt x="38" y="53"/>
                    </a:lnTo>
                    <a:lnTo>
                      <a:pt x="38" y="57"/>
                    </a:lnTo>
                    <a:lnTo>
                      <a:pt x="33" y="57"/>
                    </a:lnTo>
                    <a:lnTo>
                      <a:pt x="33" y="57"/>
                    </a:lnTo>
                    <a:lnTo>
                      <a:pt x="33" y="57"/>
                    </a:lnTo>
                    <a:lnTo>
                      <a:pt x="33" y="57"/>
                    </a:lnTo>
                    <a:lnTo>
                      <a:pt x="33" y="57"/>
                    </a:lnTo>
                    <a:lnTo>
                      <a:pt x="33" y="57"/>
                    </a:lnTo>
                    <a:lnTo>
                      <a:pt x="33" y="57"/>
                    </a:lnTo>
                    <a:lnTo>
                      <a:pt x="28" y="57"/>
                    </a:lnTo>
                    <a:lnTo>
                      <a:pt x="28" y="57"/>
                    </a:lnTo>
                    <a:lnTo>
                      <a:pt x="28" y="57"/>
                    </a:lnTo>
                    <a:lnTo>
                      <a:pt x="28" y="53"/>
                    </a:lnTo>
                    <a:lnTo>
                      <a:pt x="28" y="53"/>
                    </a:lnTo>
                    <a:lnTo>
                      <a:pt x="28" y="53"/>
                    </a:lnTo>
                    <a:lnTo>
                      <a:pt x="28" y="53"/>
                    </a:lnTo>
                    <a:lnTo>
                      <a:pt x="24" y="53"/>
                    </a:lnTo>
                    <a:lnTo>
                      <a:pt x="24" y="53"/>
                    </a:lnTo>
                    <a:lnTo>
                      <a:pt x="24" y="53"/>
                    </a:lnTo>
                    <a:lnTo>
                      <a:pt x="24" y="53"/>
                    </a:lnTo>
                    <a:lnTo>
                      <a:pt x="19" y="53"/>
                    </a:lnTo>
                    <a:lnTo>
                      <a:pt x="14" y="53"/>
                    </a:lnTo>
                    <a:lnTo>
                      <a:pt x="14" y="53"/>
                    </a:lnTo>
                    <a:lnTo>
                      <a:pt x="9" y="53"/>
                    </a:lnTo>
                    <a:lnTo>
                      <a:pt x="9" y="53"/>
                    </a:lnTo>
                    <a:lnTo>
                      <a:pt x="4" y="53"/>
                    </a:lnTo>
                    <a:lnTo>
                      <a:pt x="0" y="48"/>
                    </a:lnTo>
                    <a:lnTo>
                      <a:pt x="0" y="48"/>
                    </a:lnTo>
                    <a:lnTo>
                      <a:pt x="0" y="48"/>
                    </a:lnTo>
                    <a:lnTo>
                      <a:pt x="0" y="48"/>
                    </a:lnTo>
                    <a:lnTo>
                      <a:pt x="0" y="43"/>
                    </a:lnTo>
                    <a:lnTo>
                      <a:pt x="0" y="43"/>
                    </a:lnTo>
                    <a:lnTo>
                      <a:pt x="0" y="43"/>
                    </a:lnTo>
                    <a:lnTo>
                      <a:pt x="0" y="38"/>
                    </a:lnTo>
                    <a:lnTo>
                      <a:pt x="0" y="38"/>
                    </a:lnTo>
                    <a:close/>
                  </a:path>
                </a:pathLst>
              </a:custGeom>
              <a:solidFill>
                <a:srgbClr val="CEAA7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06" name="Freeform 482"/>
              <p:cNvSpPr>
                <a:spLocks/>
              </p:cNvSpPr>
              <p:nvPr/>
            </p:nvSpPr>
            <p:spPr bwMode="auto">
              <a:xfrm>
                <a:off x="1690" y="9849"/>
                <a:ext cx="96" cy="53"/>
              </a:xfrm>
              <a:custGeom>
                <a:avLst/>
                <a:gdLst/>
                <a:ahLst/>
                <a:cxnLst>
                  <a:cxn ang="0">
                    <a:pos x="0" y="48"/>
                  </a:cxn>
                  <a:cxn ang="0">
                    <a:pos x="0" y="43"/>
                  </a:cxn>
                  <a:cxn ang="0">
                    <a:pos x="0" y="38"/>
                  </a:cxn>
                  <a:cxn ang="0">
                    <a:pos x="5" y="33"/>
                  </a:cxn>
                  <a:cxn ang="0">
                    <a:pos x="5" y="33"/>
                  </a:cxn>
                  <a:cxn ang="0">
                    <a:pos x="5" y="29"/>
                  </a:cxn>
                  <a:cxn ang="0">
                    <a:pos x="10" y="24"/>
                  </a:cxn>
                  <a:cxn ang="0">
                    <a:pos x="10" y="24"/>
                  </a:cxn>
                  <a:cxn ang="0">
                    <a:pos x="15" y="19"/>
                  </a:cxn>
                  <a:cxn ang="0">
                    <a:pos x="20" y="14"/>
                  </a:cxn>
                  <a:cxn ang="0">
                    <a:pos x="24" y="9"/>
                  </a:cxn>
                  <a:cxn ang="0">
                    <a:pos x="29" y="5"/>
                  </a:cxn>
                  <a:cxn ang="0">
                    <a:pos x="34" y="5"/>
                  </a:cxn>
                  <a:cxn ang="0">
                    <a:pos x="39" y="0"/>
                  </a:cxn>
                  <a:cxn ang="0">
                    <a:pos x="48" y="5"/>
                  </a:cxn>
                  <a:cxn ang="0">
                    <a:pos x="53" y="5"/>
                  </a:cxn>
                  <a:cxn ang="0">
                    <a:pos x="58" y="5"/>
                  </a:cxn>
                  <a:cxn ang="0">
                    <a:pos x="63" y="5"/>
                  </a:cxn>
                  <a:cxn ang="0">
                    <a:pos x="72" y="5"/>
                  </a:cxn>
                  <a:cxn ang="0">
                    <a:pos x="72" y="5"/>
                  </a:cxn>
                  <a:cxn ang="0">
                    <a:pos x="72" y="9"/>
                  </a:cxn>
                  <a:cxn ang="0">
                    <a:pos x="77" y="9"/>
                  </a:cxn>
                  <a:cxn ang="0">
                    <a:pos x="87" y="9"/>
                  </a:cxn>
                  <a:cxn ang="0">
                    <a:pos x="92" y="9"/>
                  </a:cxn>
                  <a:cxn ang="0">
                    <a:pos x="92" y="14"/>
                  </a:cxn>
                  <a:cxn ang="0">
                    <a:pos x="96" y="19"/>
                  </a:cxn>
                  <a:cxn ang="0">
                    <a:pos x="96" y="24"/>
                  </a:cxn>
                  <a:cxn ang="0">
                    <a:pos x="96" y="33"/>
                  </a:cxn>
                  <a:cxn ang="0">
                    <a:pos x="92" y="38"/>
                  </a:cxn>
                  <a:cxn ang="0">
                    <a:pos x="82" y="43"/>
                  </a:cxn>
                  <a:cxn ang="0">
                    <a:pos x="68" y="48"/>
                  </a:cxn>
                  <a:cxn ang="0">
                    <a:pos x="53" y="53"/>
                  </a:cxn>
                  <a:cxn ang="0">
                    <a:pos x="48" y="53"/>
                  </a:cxn>
                  <a:cxn ang="0">
                    <a:pos x="48" y="53"/>
                  </a:cxn>
                  <a:cxn ang="0">
                    <a:pos x="48" y="53"/>
                  </a:cxn>
                  <a:cxn ang="0">
                    <a:pos x="39" y="53"/>
                  </a:cxn>
                  <a:cxn ang="0">
                    <a:pos x="34" y="53"/>
                  </a:cxn>
                  <a:cxn ang="0">
                    <a:pos x="34" y="53"/>
                  </a:cxn>
                  <a:cxn ang="0">
                    <a:pos x="29" y="53"/>
                  </a:cxn>
                  <a:cxn ang="0">
                    <a:pos x="29" y="53"/>
                  </a:cxn>
                  <a:cxn ang="0">
                    <a:pos x="29" y="53"/>
                  </a:cxn>
                  <a:cxn ang="0">
                    <a:pos x="24" y="53"/>
                  </a:cxn>
                  <a:cxn ang="0">
                    <a:pos x="24" y="48"/>
                  </a:cxn>
                  <a:cxn ang="0">
                    <a:pos x="15" y="48"/>
                  </a:cxn>
                  <a:cxn ang="0">
                    <a:pos x="5" y="48"/>
                  </a:cxn>
                </a:cxnLst>
                <a:rect l="0" t="0" r="r" b="b"/>
                <a:pathLst>
                  <a:path w="96" h="53">
                    <a:moveTo>
                      <a:pt x="0" y="48"/>
                    </a:moveTo>
                    <a:lnTo>
                      <a:pt x="0" y="48"/>
                    </a:lnTo>
                    <a:lnTo>
                      <a:pt x="0" y="48"/>
                    </a:lnTo>
                    <a:lnTo>
                      <a:pt x="0" y="43"/>
                    </a:lnTo>
                    <a:lnTo>
                      <a:pt x="0" y="43"/>
                    </a:lnTo>
                    <a:lnTo>
                      <a:pt x="0" y="43"/>
                    </a:lnTo>
                    <a:lnTo>
                      <a:pt x="0" y="38"/>
                    </a:lnTo>
                    <a:lnTo>
                      <a:pt x="0" y="38"/>
                    </a:lnTo>
                    <a:lnTo>
                      <a:pt x="0" y="38"/>
                    </a:lnTo>
                    <a:lnTo>
                      <a:pt x="5" y="38"/>
                    </a:lnTo>
                    <a:lnTo>
                      <a:pt x="5" y="33"/>
                    </a:lnTo>
                    <a:lnTo>
                      <a:pt x="5" y="33"/>
                    </a:lnTo>
                    <a:lnTo>
                      <a:pt x="5" y="33"/>
                    </a:lnTo>
                    <a:lnTo>
                      <a:pt x="5" y="33"/>
                    </a:lnTo>
                    <a:lnTo>
                      <a:pt x="5" y="33"/>
                    </a:lnTo>
                    <a:lnTo>
                      <a:pt x="5" y="29"/>
                    </a:lnTo>
                    <a:lnTo>
                      <a:pt x="5" y="29"/>
                    </a:lnTo>
                    <a:lnTo>
                      <a:pt x="5" y="29"/>
                    </a:lnTo>
                    <a:lnTo>
                      <a:pt x="5" y="29"/>
                    </a:lnTo>
                    <a:lnTo>
                      <a:pt x="5" y="29"/>
                    </a:lnTo>
                    <a:lnTo>
                      <a:pt x="10" y="24"/>
                    </a:lnTo>
                    <a:lnTo>
                      <a:pt x="10" y="24"/>
                    </a:lnTo>
                    <a:lnTo>
                      <a:pt x="10" y="24"/>
                    </a:lnTo>
                    <a:lnTo>
                      <a:pt x="10" y="24"/>
                    </a:lnTo>
                    <a:lnTo>
                      <a:pt x="10" y="24"/>
                    </a:lnTo>
                    <a:lnTo>
                      <a:pt x="15" y="19"/>
                    </a:lnTo>
                    <a:lnTo>
                      <a:pt x="15" y="19"/>
                    </a:lnTo>
                    <a:lnTo>
                      <a:pt x="20" y="19"/>
                    </a:lnTo>
                    <a:lnTo>
                      <a:pt x="20" y="19"/>
                    </a:lnTo>
                    <a:lnTo>
                      <a:pt x="20" y="14"/>
                    </a:lnTo>
                    <a:lnTo>
                      <a:pt x="20" y="14"/>
                    </a:lnTo>
                    <a:lnTo>
                      <a:pt x="24" y="14"/>
                    </a:lnTo>
                    <a:lnTo>
                      <a:pt x="24" y="9"/>
                    </a:lnTo>
                    <a:lnTo>
                      <a:pt x="24" y="9"/>
                    </a:lnTo>
                    <a:lnTo>
                      <a:pt x="24" y="9"/>
                    </a:lnTo>
                    <a:lnTo>
                      <a:pt x="29" y="5"/>
                    </a:lnTo>
                    <a:lnTo>
                      <a:pt x="29" y="5"/>
                    </a:lnTo>
                    <a:lnTo>
                      <a:pt x="29" y="5"/>
                    </a:lnTo>
                    <a:lnTo>
                      <a:pt x="34" y="5"/>
                    </a:lnTo>
                    <a:lnTo>
                      <a:pt x="34" y="5"/>
                    </a:lnTo>
                    <a:lnTo>
                      <a:pt x="34" y="5"/>
                    </a:lnTo>
                    <a:lnTo>
                      <a:pt x="39" y="0"/>
                    </a:lnTo>
                    <a:lnTo>
                      <a:pt x="44" y="0"/>
                    </a:lnTo>
                    <a:lnTo>
                      <a:pt x="44" y="0"/>
                    </a:lnTo>
                    <a:lnTo>
                      <a:pt x="48" y="5"/>
                    </a:lnTo>
                    <a:lnTo>
                      <a:pt x="48" y="5"/>
                    </a:lnTo>
                    <a:lnTo>
                      <a:pt x="53" y="5"/>
                    </a:lnTo>
                    <a:lnTo>
                      <a:pt x="53" y="5"/>
                    </a:lnTo>
                    <a:lnTo>
                      <a:pt x="58" y="5"/>
                    </a:lnTo>
                    <a:lnTo>
                      <a:pt x="58" y="5"/>
                    </a:lnTo>
                    <a:lnTo>
                      <a:pt x="58" y="5"/>
                    </a:lnTo>
                    <a:lnTo>
                      <a:pt x="63" y="5"/>
                    </a:lnTo>
                    <a:lnTo>
                      <a:pt x="63" y="5"/>
                    </a:lnTo>
                    <a:lnTo>
                      <a:pt x="63" y="5"/>
                    </a:lnTo>
                    <a:lnTo>
                      <a:pt x="68" y="5"/>
                    </a:lnTo>
                    <a:lnTo>
                      <a:pt x="68" y="5"/>
                    </a:lnTo>
                    <a:lnTo>
                      <a:pt x="72" y="5"/>
                    </a:lnTo>
                    <a:lnTo>
                      <a:pt x="72" y="5"/>
                    </a:lnTo>
                    <a:lnTo>
                      <a:pt x="72" y="5"/>
                    </a:lnTo>
                    <a:lnTo>
                      <a:pt x="72" y="5"/>
                    </a:lnTo>
                    <a:lnTo>
                      <a:pt x="72" y="5"/>
                    </a:lnTo>
                    <a:lnTo>
                      <a:pt x="72" y="9"/>
                    </a:lnTo>
                    <a:lnTo>
                      <a:pt x="72" y="9"/>
                    </a:lnTo>
                    <a:lnTo>
                      <a:pt x="72" y="9"/>
                    </a:lnTo>
                    <a:lnTo>
                      <a:pt x="77" y="9"/>
                    </a:lnTo>
                    <a:lnTo>
                      <a:pt x="77" y="9"/>
                    </a:lnTo>
                    <a:lnTo>
                      <a:pt x="82" y="9"/>
                    </a:lnTo>
                    <a:lnTo>
                      <a:pt x="82" y="9"/>
                    </a:lnTo>
                    <a:lnTo>
                      <a:pt x="87" y="9"/>
                    </a:lnTo>
                    <a:lnTo>
                      <a:pt x="87" y="9"/>
                    </a:lnTo>
                    <a:lnTo>
                      <a:pt x="92" y="9"/>
                    </a:lnTo>
                    <a:lnTo>
                      <a:pt x="92" y="9"/>
                    </a:lnTo>
                    <a:lnTo>
                      <a:pt x="92" y="14"/>
                    </a:lnTo>
                    <a:lnTo>
                      <a:pt x="92" y="14"/>
                    </a:lnTo>
                    <a:lnTo>
                      <a:pt x="92" y="14"/>
                    </a:lnTo>
                    <a:lnTo>
                      <a:pt x="96" y="19"/>
                    </a:lnTo>
                    <a:lnTo>
                      <a:pt x="96" y="19"/>
                    </a:lnTo>
                    <a:lnTo>
                      <a:pt x="96" y="19"/>
                    </a:lnTo>
                    <a:lnTo>
                      <a:pt x="96" y="19"/>
                    </a:lnTo>
                    <a:lnTo>
                      <a:pt x="96" y="19"/>
                    </a:lnTo>
                    <a:lnTo>
                      <a:pt x="96" y="24"/>
                    </a:lnTo>
                    <a:lnTo>
                      <a:pt x="96" y="24"/>
                    </a:lnTo>
                    <a:lnTo>
                      <a:pt x="96" y="29"/>
                    </a:lnTo>
                    <a:lnTo>
                      <a:pt x="96" y="33"/>
                    </a:lnTo>
                    <a:lnTo>
                      <a:pt x="96" y="33"/>
                    </a:lnTo>
                    <a:lnTo>
                      <a:pt x="92" y="38"/>
                    </a:lnTo>
                    <a:lnTo>
                      <a:pt x="92" y="38"/>
                    </a:lnTo>
                    <a:lnTo>
                      <a:pt x="87" y="43"/>
                    </a:lnTo>
                    <a:lnTo>
                      <a:pt x="82" y="43"/>
                    </a:lnTo>
                    <a:lnTo>
                      <a:pt x="82" y="43"/>
                    </a:lnTo>
                    <a:lnTo>
                      <a:pt x="77" y="43"/>
                    </a:lnTo>
                    <a:lnTo>
                      <a:pt x="72" y="48"/>
                    </a:lnTo>
                    <a:lnTo>
                      <a:pt x="68" y="48"/>
                    </a:lnTo>
                    <a:lnTo>
                      <a:pt x="63" y="53"/>
                    </a:lnTo>
                    <a:lnTo>
                      <a:pt x="58" y="53"/>
                    </a:lnTo>
                    <a:lnTo>
                      <a:pt x="53" y="53"/>
                    </a:lnTo>
                    <a:lnTo>
                      <a:pt x="53" y="53"/>
                    </a:lnTo>
                    <a:lnTo>
                      <a:pt x="48" y="53"/>
                    </a:lnTo>
                    <a:lnTo>
                      <a:pt x="48" y="53"/>
                    </a:lnTo>
                    <a:lnTo>
                      <a:pt x="48" y="53"/>
                    </a:lnTo>
                    <a:lnTo>
                      <a:pt x="48" y="53"/>
                    </a:lnTo>
                    <a:lnTo>
                      <a:pt x="48" y="53"/>
                    </a:lnTo>
                    <a:lnTo>
                      <a:pt x="48" y="53"/>
                    </a:lnTo>
                    <a:lnTo>
                      <a:pt x="48" y="53"/>
                    </a:lnTo>
                    <a:lnTo>
                      <a:pt x="48" y="53"/>
                    </a:lnTo>
                    <a:lnTo>
                      <a:pt x="44" y="53"/>
                    </a:lnTo>
                    <a:lnTo>
                      <a:pt x="44" y="53"/>
                    </a:lnTo>
                    <a:lnTo>
                      <a:pt x="39" y="53"/>
                    </a:lnTo>
                    <a:lnTo>
                      <a:pt x="39" y="53"/>
                    </a:lnTo>
                    <a:lnTo>
                      <a:pt x="39" y="53"/>
                    </a:lnTo>
                    <a:lnTo>
                      <a:pt x="34" y="53"/>
                    </a:lnTo>
                    <a:lnTo>
                      <a:pt x="34" y="53"/>
                    </a:lnTo>
                    <a:lnTo>
                      <a:pt x="34" y="53"/>
                    </a:lnTo>
                    <a:lnTo>
                      <a:pt x="34" y="53"/>
                    </a:lnTo>
                    <a:lnTo>
                      <a:pt x="29" y="53"/>
                    </a:lnTo>
                    <a:lnTo>
                      <a:pt x="29" y="53"/>
                    </a:lnTo>
                    <a:lnTo>
                      <a:pt x="29" y="53"/>
                    </a:lnTo>
                    <a:lnTo>
                      <a:pt x="29" y="53"/>
                    </a:lnTo>
                    <a:lnTo>
                      <a:pt x="29" y="53"/>
                    </a:lnTo>
                    <a:lnTo>
                      <a:pt x="29" y="53"/>
                    </a:lnTo>
                    <a:lnTo>
                      <a:pt x="29" y="53"/>
                    </a:lnTo>
                    <a:lnTo>
                      <a:pt x="29" y="53"/>
                    </a:lnTo>
                    <a:lnTo>
                      <a:pt x="29" y="53"/>
                    </a:lnTo>
                    <a:lnTo>
                      <a:pt x="24" y="53"/>
                    </a:lnTo>
                    <a:lnTo>
                      <a:pt x="24" y="53"/>
                    </a:lnTo>
                    <a:lnTo>
                      <a:pt x="24" y="53"/>
                    </a:lnTo>
                    <a:lnTo>
                      <a:pt x="24" y="48"/>
                    </a:lnTo>
                    <a:lnTo>
                      <a:pt x="24" y="48"/>
                    </a:lnTo>
                    <a:lnTo>
                      <a:pt x="24" y="48"/>
                    </a:lnTo>
                    <a:lnTo>
                      <a:pt x="20" y="48"/>
                    </a:lnTo>
                    <a:lnTo>
                      <a:pt x="20" y="48"/>
                    </a:lnTo>
                    <a:lnTo>
                      <a:pt x="15" y="48"/>
                    </a:lnTo>
                    <a:lnTo>
                      <a:pt x="15" y="48"/>
                    </a:lnTo>
                    <a:lnTo>
                      <a:pt x="10" y="48"/>
                    </a:lnTo>
                    <a:lnTo>
                      <a:pt x="5" y="48"/>
                    </a:lnTo>
                    <a:lnTo>
                      <a:pt x="5" y="48"/>
                    </a:lnTo>
                    <a:lnTo>
                      <a:pt x="0" y="48"/>
                    </a:lnTo>
                    <a:close/>
                  </a:path>
                </a:pathLst>
              </a:custGeom>
              <a:solidFill>
                <a:srgbClr val="D9BD7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07" name="Freeform 483"/>
              <p:cNvSpPr>
                <a:spLocks/>
              </p:cNvSpPr>
              <p:nvPr/>
            </p:nvSpPr>
            <p:spPr bwMode="auto">
              <a:xfrm>
                <a:off x="1690" y="9854"/>
                <a:ext cx="96" cy="48"/>
              </a:xfrm>
              <a:custGeom>
                <a:avLst/>
                <a:gdLst/>
                <a:ahLst/>
                <a:cxnLst>
                  <a:cxn ang="0">
                    <a:pos x="5" y="38"/>
                  </a:cxn>
                  <a:cxn ang="0">
                    <a:pos x="5" y="33"/>
                  </a:cxn>
                  <a:cxn ang="0">
                    <a:pos x="5" y="33"/>
                  </a:cxn>
                  <a:cxn ang="0">
                    <a:pos x="10" y="28"/>
                  </a:cxn>
                  <a:cxn ang="0">
                    <a:pos x="10" y="28"/>
                  </a:cxn>
                  <a:cxn ang="0">
                    <a:pos x="10" y="24"/>
                  </a:cxn>
                  <a:cxn ang="0">
                    <a:pos x="10" y="19"/>
                  </a:cxn>
                  <a:cxn ang="0">
                    <a:pos x="15" y="19"/>
                  </a:cxn>
                  <a:cxn ang="0">
                    <a:pos x="20" y="14"/>
                  </a:cxn>
                  <a:cxn ang="0">
                    <a:pos x="24" y="9"/>
                  </a:cxn>
                  <a:cxn ang="0">
                    <a:pos x="29" y="4"/>
                  </a:cxn>
                  <a:cxn ang="0">
                    <a:pos x="29" y="4"/>
                  </a:cxn>
                  <a:cxn ang="0">
                    <a:pos x="34" y="0"/>
                  </a:cxn>
                  <a:cxn ang="0">
                    <a:pos x="39" y="0"/>
                  </a:cxn>
                  <a:cxn ang="0">
                    <a:pos x="48" y="0"/>
                  </a:cxn>
                  <a:cxn ang="0">
                    <a:pos x="53" y="0"/>
                  </a:cxn>
                  <a:cxn ang="0">
                    <a:pos x="58" y="4"/>
                  </a:cxn>
                  <a:cxn ang="0">
                    <a:pos x="63" y="4"/>
                  </a:cxn>
                  <a:cxn ang="0">
                    <a:pos x="68" y="0"/>
                  </a:cxn>
                  <a:cxn ang="0">
                    <a:pos x="72" y="4"/>
                  </a:cxn>
                  <a:cxn ang="0">
                    <a:pos x="72" y="4"/>
                  </a:cxn>
                  <a:cxn ang="0">
                    <a:pos x="77" y="4"/>
                  </a:cxn>
                  <a:cxn ang="0">
                    <a:pos x="82" y="4"/>
                  </a:cxn>
                  <a:cxn ang="0">
                    <a:pos x="92" y="4"/>
                  </a:cxn>
                  <a:cxn ang="0">
                    <a:pos x="92" y="9"/>
                  </a:cxn>
                  <a:cxn ang="0">
                    <a:pos x="92" y="14"/>
                  </a:cxn>
                  <a:cxn ang="0">
                    <a:pos x="96" y="19"/>
                  </a:cxn>
                  <a:cxn ang="0">
                    <a:pos x="96" y="28"/>
                  </a:cxn>
                  <a:cxn ang="0">
                    <a:pos x="87" y="33"/>
                  </a:cxn>
                  <a:cxn ang="0">
                    <a:pos x="77" y="38"/>
                  </a:cxn>
                  <a:cxn ang="0">
                    <a:pos x="68" y="43"/>
                  </a:cxn>
                  <a:cxn ang="0">
                    <a:pos x="53" y="48"/>
                  </a:cxn>
                  <a:cxn ang="0">
                    <a:pos x="48" y="48"/>
                  </a:cxn>
                  <a:cxn ang="0">
                    <a:pos x="48" y="43"/>
                  </a:cxn>
                  <a:cxn ang="0">
                    <a:pos x="48" y="43"/>
                  </a:cxn>
                  <a:cxn ang="0">
                    <a:pos x="44" y="43"/>
                  </a:cxn>
                  <a:cxn ang="0">
                    <a:pos x="39" y="48"/>
                  </a:cxn>
                  <a:cxn ang="0">
                    <a:pos x="34" y="48"/>
                  </a:cxn>
                  <a:cxn ang="0">
                    <a:pos x="34" y="48"/>
                  </a:cxn>
                  <a:cxn ang="0">
                    <a:pos x="29" y="48"/>
                  </a:cxn>
                  <a:cxn ang="0">
                    <a:pos x="29" y="48"/>
                  </a:cxn>
                  <a:cxn ang="0">
                    <a:pos x="29" y="43"/>
                  </a:cxn>
                  <a:cxn ang="0">
                    <a:pos x="24" y="43"/>
                  </a:cxn>
                  <a:cxn ang="0">
                    <a:pos x="20" y="43"/>
                  </a:cxn>
                  <a:cxn ang="0">
                    <a:pos x="10" y="43"/>
                  </a:cxn>
                </a:cxnLst>
                <a:rect l="0" t="0" r="r" b="b"/>
                <a:pathLst>
                  <a:path w="96" h="48">
                    <a:moveTo>
                      <a:pt x="5" y="43"/>
                    </a:moveTo>
                    <a:lnTo>
                      <a:pt x="5" y="43"/>
                    </a:lnTo>
                    <a:lnTo>
                      <a:pt x="5" y="38"/>
                    </a:lnTo>
                    <a:lnTo>
                      <a:pt x="0" y="38"/>
                    </a:lnTo>
                    <a:lnTo>
                      <a:pt x="0" y="38"/>
                    </a:lnTo>
                    <a:lnTo>
                      <a:pt x="5" y="33"/>
                    </a:lnTo>
                    <a:lnTo>
                      <a:pt x="5" y="33"/>
                    </a:lnTo>
                    <a:lnTo>
                      <a:pt x="5" y="33"/>
                    </a:lnTo>
                    <a:lnTo>
                      <a:pt x="5" y="33"/>
                    </a:lnTo>
                    <a:lnTo>
                      <a:pt x="5" y="28"/>
                    </a:lnTo>
                    <a:lnTo>
                      <a:pt x="10" y="28"/>
                    </a:lnTo>
                    <a:lnTo>
                      <a:pt x="10" y="28"/>
                    </a:lnTo>
                    <a:lnTo>
                      <a:pt x="10" y="28"/>
                    </a:lnTo>
                    <a:lnTo>
                      <a:pt x="10" y="28"/>
                    </a:lnTo>
                    <a:lnTo>
                      <a:pt x="10" y="28"/>
                    </a:lnTo>
                    <a:lnTo>
                      <a:pt x="10" y="24"/>
                    </a:lnTo>
                    <a:lnTo>
                      <a:pt x="10" y="24"/>
                    </a:lnTo>
                    <a:lnTo>
                      <a:pt x="10" y="24"/>
                    </a:lnTo>
                    <a:lnTo>
                      <a:pt x="10" y="24"/>
                    </a:lnTo>
                    <a:lnTo>
                      <a:pt x="10" y="19"/>
                    </a:lnTo>
                    <a:lnTo>
                      <a:pt x="10" y="19"/>
                    </a:lnTo>
                    <a:lnTo>
                      <a:pt x="15" y="19"/>
                    </a:lnTo>
                    <a:lnTo>
                      <a:pt x="15" y="19"/>
                    </a:lnTo>
                    <a:lnTo>
                      <a:pt x="15" y="19"/>
                    </a:lnTo>
                    <a:lnTo>
                      <a:pt x="15" y="19"/>
                    </a:lnTo>
                    <a:lnTo>
                      <a:pt x="20" y="14"/>
                    </a:lnTo>
                    <a:lnTo>
                      <a:pt x="20" y="14"/>
                    </a:lnTo>
                    <a:lnTo>
                      <a:pt x="20" y="14"/>
                    </a:lnTo>
                    <a:lnTo>
                      <a:pt x="24" y="14"/>
                    </a:lnTo>
                    <a:lnTo>
                      <a:pt x="24" y="9"/>
                    </a:lnTo>
                    <a:lnTo>
                      <a:pt x="24" y="9"/>
                    </a:lnTo>
                    <a:lnTo>
                      <a:pt x="24" y="9"/>
                    </a:lnTo>
                    <a:lnTo>
                      <a:pt x="29" y="4"/>
                    </a:lnTo>
                    <a:lnTo>
                      <a:pt x="29" y="4"/>
                    </a:lnTo>
                    <a:lnTo>
                      <a:pt x="29" y="4"/>
                    </a:lnTo>
                    <a:lnTo>
                      <a:pt x="29" y="4"/>
                    </a:lnTo>
                    <a:lnTo>
                      <a:pt x="29" y="0"/>
                    </a:lnTo>
                    <a:lnTo>
                      <a:pt x="34" y="0"/>
                    </a:lnTo>
                    <a:lnTo>
                      <a:pt x="34" y="0"/>
                    </a:lnTo>
                    <a:lnTo>
                      <a:pt x="34" y="0"/>
                    </a:lnTo>
                    <a:lnTo>
                      <a:pt x="39" y="0"/>
                    </a:lnTo>
                    <a:lnTo>
                      <a:pt x="39" y="0"/>
                    </a:lnTo>
                    <a:lnTo>
                      <a:pt x="44" y="0"/>
                    </a:lnTo>
                    <a:lnTo>
                      <a:pt x="44" y="0"/>
                    </a:lnTo>
                    <a:lnTo>
                      <a:pt x="48" y="0"/>
                    </a:lnTo>
                    <a:lnTo>
                      <a:pt x="48" y="0"/>
                    </a:lnTo>
                    <a:lnTo>
                      <a:pt x="53" y="0"/>
                    </a:lnTo>
                    <a:lnTo>
                      <a:pt x="53" y="0"/>
                    </a:lnTo>
                    <a:lnTo>
                      <a:pt x="58" y="4"/>
                    </a:lnTo>
                    <a:lnTo>
                      <a:pt x="58" y="4"/>
                    </a:lnTo>
                    <a:lnTo>
                      <a:pt x="58" y="4"/>
                    </a:lnTo>
                    <a:lnTo>
                      <a:pt x="63" y="4"/>
                    </a:lnTo>
                    <a:lnTo>
                      <a:pt x="63" y="4"/>
                    </a:lnTo>
                    <a:lnTo>
                      <a:pt x="63" y="4"/>
                    </a:lnTo>
                    <a:lnTo>
                      <a:pt x="68" y="0"/>
                    </a:lnTo>
                    <a:lnTo>
                      <a:pt x="68" y="0"/>
                    </a:lnTo>
                    <a:lnTo>
                      <a:pt x="68" y="0"/>
                    </a:lnTo>
                    <a:lnTo>
                      <a:pt x="72" y="0"/>
                    </a:lnTo>
                    <a:lnTo>
                      <a:pt x="72" y="0"/>
                    </a:lnTo>
                    <a:lnTo>
                      <a:pt x="72" y="4"/>
                    </a:lnTo>
                    <a:lnTo>
                      <a:pt x="72" y="4"/>
                    </a:lnTo>
                    <a:lnTo>
                      <a:pt x="72" y="4"/>
                    </a:lnTo>
                    <a:lnTo>
                      <a:pt x="72" y="4"/>
                    </a:lnTo>
                    <a:lnTo>
                      <a:pt x="72" y="4"/>
                    </a:lnTo>
                    <a:lnTo>
                      <a:pt x="72" y="4"/>
                    </a:lnTo>
                    <a:lnTo>
                      <a:pt x="77" y="4"/>
                    </a:lnTo>
                    <a:lnTo>
                      <a:pt x="77" y="4"/>
                    </a:lnTo>
                    <a:lnTo>
                      <a:pt x="82" y="4"/>
                    </a:lnTo>
                    <a:lnTo>
                      <a:pt x="82" y="4"/>
                    </a:lnTo>
                    <a:lnTo>
                      <a:pt x="87" y="4"/>
                    </a:lnTo>
                    <a:lnTo>
                      <a:pt x="87" y="4"/>
                    </a:lnTo>
                    <a:lnTo>
                      <a:pt x="92" y="4"/>
                    </a:lnTo>
                    <a:lnTo>
                      <a:pt x="92" y="9"/>
                    </a:lnTo>
                    <a:lnTo>
                      <a:pt x="92" y="9"/>
                    </a:lnTo>
                    <a:lnTo>
                      <a:pt x="92" y="9"/>
                    </a:lnTo>
                    <a:lnTo>
                      <a:pt x="92" y="14"/>
                    </a:lnTo>
                    <a:lnTo>
                      <a:pt x="92" y="14"/>
                    </a:lnTo>
                    <a:lnTo>
                      <a:pt x="92" y="14"/>
                    </a:lnTo>
                    <a:lnTo>
                      <a:pt x="96" y="14"/>
                    </a:lnTo>
                    <a:lnTo>
                      <a:pt x="96" y="14"/>
                    </a:lnTo>
                    <a:lnTo>
                      <a:pt x="96" y="19"/>
                    </a:lnTo>
                    <a:lnTo>
                      <a:pt x="96" y="19"/>
                    </a:lnTo>
                    <a:lnTo>
                      <a:pt x="96" y="24"/>
                    </a:lnTo>
                    <a:lnTo>
                      <a:pt x="96" y="28"/>
                    </a:lnTo>
                    <a:lnTo>
                      <a:pt x="92" y="28"/>
                    </a:lnTo>
                    <a:lnTo>
                      <a:pt x="92" y="33"/>
                    </a:lnTo>
                    <a:lnTo>
                      <a:pt x="87" y="33"/>
                    </a:lnTo>
                    <a:lnTo>
                      <a:pt x="87" y="33"/>
                    </a:lnTo>
                    <a:lnTo>
                      <a:pt x="82" y="38"/>
                    </a:lnTo>
                    <a:lnTo>
                      <a:pt x="77" y="38"/>
                    </a:lnTo>
                    <a:lnTo>
                      <a:pt x="72" y="38"/>
                    </a:lnTo>
                    <a:lnTo>
                      <a:pt x="72" y="38"/>
                    </a:lnTo>
                    <a:lnTo>
                      <a:pt x="68" y="43"/>
                    </a:lnTo>
                    <a:lnTo>
                      <a:pt x="63" y="43"/>
                    </a:lnTo>
                    <a:lnTo>
                      <a:pt x="58" y="43"/>
                    </a:lnTo>
                    <a:lnTo>
                      <a:pt x="53" y="48"/>
                    </a:lnTo>
                    <a:lnTo>
                      <a:pt x="53" y="48"/>
                    </a:lnTo>
                    <a:lnTo>
                      <a:pt x="48" y="48"/>
                    </a:lnTo>
                    <a:lnTo>
                      <a:pt x="48" y="48"/>
                    </a:lnTo>
                    <a:lnTo>
                      <a:pt x="48" y="48"/>
                    </a:lnTo>
                    <a:lnTo>
                      <a:pt x="48" y="48"/>
                    </a:lnTo>
                    <a:lnTo>
                      <a:pt x="48" y="43"/>
                    </a:lnTo>
                    <a:lnTo>
                      <a:pt x="48" y="43"/>
                    </a:lnTo>
                    <a:lnTo>
                      <a:pt x="48" y="43"/>
                    </a:lnTo>
                    <a:lnTo>
                      <a:pt x="48" y="43"/>
                    </a:lnTo>
                    <a:lnTo>
                      <a:pt x="44" y="43"/>
                    </a:lnTo>
                    <a:lnTo>
                      <a:pt x="44" y="43"/>
                    </a:lnTo>
                    <a:lnTo>
                      <a:pt x="44" y="43"/>
                    </a:lnTo>
                    <a:lnTo>
                      <a:pt x="39" y="43"/>
                    </a:lnTo>
                    <a:lnTo>
                      <a:pt x="39" y="43"/>
                    </a:lnTo>
                    <a:lnTo>
                      <a:pt x="39" y="48"/>
                    </a:lnTo>
                    <a:lnTo>
                      <a:pt x="34" y="48"/>
                    </a:lnTo>
                    <a:lnTo>
                      <a:pt x="34" y="48"/>
                    </a:lnTo>
                    <a:lnTo>
                      <a:pt x="34" y="48"/>
                    </a:lnTo>
                    <a:lnTo>
                      <a:pt x="34" y="48"/>
                    </a:lnTo>
                    <a:lnTo>
                      <a:pt x="34" y="48"/>
                    </a:lnTo>
                    <a:lnTo>
                      <a:pt x="34" y="48"/>
                    </a:lnTo>
                    <a:lnTo>
                      <a:pt x="34" y="48"/>
                    </a:lnTo>
                    <a:lnTo>
                      <a:pt x="34" y="48"/>
                    </a:lnTo>
                    <a:lnTo>
                      <a:pt x="29" y="48"/>
                    </a:lnTo>
                    <a:lnTo>
                      <a:pt x="29" y="48"/>
                    </a:lnTo>
                    <a:lnTo>
                      <a:pt x="29" y="48"/>
                    </a:lnTo>
                    <a:lnTo>
                      <a:pt x="29" y="48"/>
                    </a:lnTo>
                    <a:lnTo>
                      <a:pt x="29" y="43"/>
                    </a:lnTo>
                    <a:lnTo>
                      <a:pt x="29" y="43"/>
                    </a:lnTo>
                    <a:lnTo>
                      <a:pt x="29" y="43"/>
                    </a:lnTo>
                    <a:lnTo>
                      <a:pt x="24" y="43"/>
                    </a:lnTo>
                    <a:lnTo>
                      <a:pt x="24" y="43"/>
                    </a:lnTo>
                    <a:lnTo>
                      <a:pt x="24" y="43"/>
                    </a:lnTo>
                    <a:lnTo>
                      <a:pt x="24" y="43"/>
                    </a:lnTo>
                    <a:lnTo>
                      <a:pt x="20" y="43"/>
                    </a:lnTo>
                    <a:lnTo>
                      <a:pt x="20" y="43"/>
                    </a:lnTo>
                    <a:lnTo>
                      <a:pt x="15" y="43"/>
                    </a:lnTo>
                    <a:lnTo>
                      <a:pt x="15" y="43"/>
                    </a:lnTo>
                    <a:lnTo>
                      <a:pt x="10" y="43"/>
                    </a:lnTo>
                    <a:lnTo>
                      <a:pt x="10" y="43"/>
                    </a:lnTo>
                    <a:lnTo>
                      <a:pt x="5" y="43"/>
                    </a:lnTo>
                    <a:close/>
                  </a:path>
                </a:pathLst>
              </a:custGeom>
              <a:solidFill>
                <a:srgbClr val="E7D18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08" name="Freeform 484"/>
              <p:cNvSpPr>
                <a:spLocks/>
              </p:cNvSpPr>
              <p:nvPr/>
            </p:nvSpPr>
            <p:spPr bwMode="auto">
              <a:xfrm>
                <a:off x="1695" y="9854"/>
                <a:ext cx="87" cy="43"/>
              </a:xfrm>
              <a:custGeom>
                <a:avLst/>
                <a:gdLst/>
                <a:ahLst/>
                <a:cxnLst>
                  <a:cxn ang="0">
                    <a:pos x="5" y="28"/>
                  </a:cxn>
                  <a:cxn ang="0">
                    <a:pos x="10" y="28"/>
                  </a:cxn>
                  <a:cxn ang="0">
                    <a:pos x="10" y="24"/>
                  </a:cxn>
                  <a:cxn ang="0">
                    <a:pos x="10" y="19"/>
                  </a:cxn>
                  <a:cxn ang="0">
                    <a:pos x="10" y="19"/>
                  </a:cxn>
                  <a:cxn ang="0">
                    <a:pos x="15" y="14"/>
                  </a:cxn>
                  <a:cxn ang="0">
                    <a:pos x="19" y="14"/>
                  </a:cxn>
                  <a:cxn ang="0">
                    <a:pos x="24" y="9"/>
                  </a:cxn>
                  <a:cxn ang="0">
                    <a:pos x="24" y="4"/>
                  </a:cxn>
                  <a:cxn ang="0">
                    <a:pos x="29" y="0"/>
                  </a:cxn>
                  <a:cxn ang="0">
                    <a:pos x="34" y="0"/>
                  </a:cxn>
                  <a:cxn ang="0">
                    <a:pos x="39" y="0"/>
                  </a:cxn>
                  <a:cxn ang="0">
                    <a:pos x="48" y="0"/>
                  </a:cxn>
                  <a:cxn ang="0">
                    <a:pos x="53" y="4"/>
                  </a:cxn>
                  <a:cxn ang="0">
                    <a:pos x="58" y="4"/>
                  </a:cxn>
                  <a:cxn ang="0">
                    <a:pos x="63" y="4"/>
                  </a:cxn>
                  <a:cxn ang="0">
                    <a:pos x="63" y="4"/>
                  </a:cxn>
                  <a:cxn ang="0">
                    <a:pos x="67" y="4"/>
                  </a:cxn>
                  <a:cxn ang="0">
                    <a:pos x="67" y="4"/>
                  </a:cxn>
                  <a:cxn ang="0">
                    <a:pos x="72" y="4"/>
                  </a:cxn>
                  <a:cxn ang="0">
                    <a:pos x="82" y="4"/>
                  </a:cxn>
                  <a:cxn ang="0">
                    <a:pos x="82" y="9"/>
                  </a:cxn>
                  <a:cxn ang="0">
                    <a:pos x="87" y="14"/>
                  </a:cxn>
                  <a:cxn ang="0">
                    <a:pos x="87" y="14"/>
                  </a:cxn>
                  <a:cxn ang="0">
                    <a:pos x="87" y="24"/>
                  </a:cxn>
                  <a:cxn ang="0">
                    <a:pos x="82" y="33"/>
                  </a:cxn>
                  <a:cxn ang="0">
                    <a:pos x="77" y="33"/>
                  </a:cxn>
                  <a:cxn ang="0">
                    <a:pos x="63" y="38"/>
                  </a:cxn>
                  <a:cxn ang="0">
                    <a:pos x="53" y="43"/>
                  </a:cxn>
                  <a:cxn ang="0">
                    <a:pos x="48" y="43"/>
                  </a:cxn>
                  <a:cxn ang="0">
                    <a:pos x="43" y="43"/>
                  </a:cxn>
                  <a:cxn ang="0">
                    <a:pos x="43" y="43"/>
                  </a:cxn>
                  <a:cxn ang="0">
                    <a:pos x="39" y="43"/>
                  </a:cxn>
                  <a:cxn ang="0">
                    <a:pos x="34" y="43"/>
                  </a:cxn>
                  <a:cxn ang="0">
                    <a:pos x="29" y="43"/>
                  </a:cxn>
                  <a:cxn ang="0">
                    <a:pos x="29" y="43"/>
                  </a:cxn>
                  <a:cxn ang="0">
                    <a:pos x="29" y="43"/>
                  </a:cxn>
                  <a:cxn ang="0">
                    <a:pos x="29" y="43"/>
                  </a:cxn>
                  <a:cxn ang="0">
                    <a:pos x="24" y="43"/>
                  </a:cxn>
                  <a:cxn ang="0">
                    <a:pos x="24" y="38"/>
                  </a:cxn>
                  <a:cxn ang="0">
                    <a:pos x="19" y="38"/>
                  </a:cxn>
                  <a:cxn ang="0">
                    <a:pos x="10" y="38"/>
                  </a:cxn>
                  <a:cxn ang="0">
                    <a:pos x="5" y="38"/>
                  </a:cxn>
                  <a:cxn ang="0">
                    <a:pos x="0" y="38"/>
                  </a:cxn>
                  <a:cxn ang="0">
                    <a:pos x="5" y="33"/>
                  </a:cxn>
                </a:cxnLst>
                <a:rect l="0" t="0" r="r" b="b"/>
                <a:pathLst>
                  <a:path w="87" h="43">
                    <a:moveTo>
                      <a:pt x="5" y="28"/>
                    </a:moveTo>
                    <a:lnTo>
                      <a:pt x="5" y="28"/>
                    </a:lnTo>
                    <a:lnTo>
                      <a:pt x="5" y="28"/>
                    </a:lnTo>
                    <a:lnTo>
                      <a:pt x="5" y="28"/>
                    </a:lnTo>
                    <a:lnTo>
                      <a:pt x="5" y="28"/>
                    </a:lnTo>
                    <a:lnTo>
                      <a:pt x="10" y="28"/>
                    </a:lnTo>
                    <a:lnTo>
                      <a:pt x="10" y="24"/>
                    </a:lnTo>
                    <a:lnTo>
                      <a:pt x="10" y="24"/>
                    </a:lnTo>
                    <a:lnTo>
                      <a:pt x="10" y="24"/>
                    </a:lnTo>
                    <a:lnTo>
                      <a:pt x="10" y="24"/>
                    </a:lnTo>
                    <a:lnTo>
                      <a:pt x="10" y="24"/>
                    </a:lnTo>
                    <a:lnTo>
                      <a:pt x="10" y="19"/>
                    </a:lnTo>
                    <a:lnTo>
                      <a:pt x="10" y="19"/>
                    </a:lnTo>
                    <a:lnTo>
                      <a:pt x="10" y="19"/>
                    </a:lnTo>
                    <a:lnTo>
                      <a:pt x="10" y="19"/>
                    </a:lnTo>
                    <a:lnTo>
                      <a:pt x="15" y="19"/>
                    </a:lnTo>
                    <a:lnTo>
                      <a:pt x="15" y="19"/>
                    </a:lnTo>
                    <a:lnTo>
                      <a:pt x="15" y="14"/>
                    </a:lnTo>
                    <a:lnTo>
                      <a:pt x="19" y="14"/>
                    </a:lnTo>
                    <a:lnTo>
                      <a:pt x="19" y="14"/>
                    </a:lnTo>
                    <a:lnTo>
                      <a:pt x="19" y="14"/>
                    </a:lnTo>
                    <a:lnTo>
                      <a:pt x="19" y="14"/>
                    </a:lnTo>
                    <a:lnTo>
                      <a:pt x="24" y="9"/>
                    </a:lnTo>
                    <a:lnTo>
                      <a:pt x="24" y="9"/>
                    </a:lnTo>
                    <a:lnTo>
                      <a:pt x="24" y="4"/>
                    </a:lnTo>
                    <a:lnTo>
                      <a:pt x="24" y="4"/>
                    </a:lnTo>
                    <a:lnTo>
                      <a:pt x="24" y="4"/>
                    </a:lnTo>
                    <a:lnTo>
                      <a:pt x="29" y="4"/>
                    </a:lnTo>
                    <a:lnTo>
                      <a:pt x="29" y="4"/>
                    </a:lnTo>
                    <a:lnTo>
                      <a:pt x="29" y="0"/>
                    </a:lnTo>
                    <a:lnTo>
                      <a:pt x="34" y="0"/>
                    </a:lnTo>
                    <a:lnTo>
                      <a:pt x="34" y="0"/>
                    </a:lnTo>
                    <a:lnTo>
                      <a:pt x="34" y="0"/>
                    </a:lnTo>
                    <a:lnTo>
                      <a:pt x="39" y="0"/>
                    </a:lnTo>
                    <a:lnTo>
                      <a:pt x="39" y="0"/>
                    </a:lnTo>
                    <a:lnTo>
                      <a:pt x="39" y="0"/>
                    </a:lnTo>
                    <a:lnTo>
                      <a:pt x="43" y="0"/>
                    </a:lnTo>
                    <a:lnTo>
                      <a:pt x="43" y="0"/>
                    </a:lnTo>
                    <a:lnTo>
                      <a:pt x="48" y="0"/>
                    </a:lnTo>
                    <a:lnTo>
                      <a:pt x="48" y="4"/>
                    </a:lnTo>
                    <a:lnTo>
                      <a:pt x="53" y="4"/>
                    </a:lnTo>
                    <a:lnTo>
                      <a:pt x="53" y="4"/>
                    </a:lnTo>
                    <a:lnTo>
                      <a:pt x="53" y="4"/>
                    </a:lnTo>
                    <a:lnTo>
                      <a:pt x="58" y="4"/>
                    </a:lnTo>
                    <a:lnTo>
                      <a:pt x="58" y="4"/>
                    </a:lnTo>
                    <a:lnTo>
                      <a:pt x="58" y="4"/>
                    </a:lnTo>
                    <a:lnTo>
                      <a:pt x="63" y="4"/>
                    </a:lnTo>
                    <a:lnTo>
                      <a:pt x="63" y="4"/>
                    </a:lnTo>
                    <a:lnTo>
                      <a:pt x="63" y="4"/>
                    </a:lnTo>
                    <a:lnTo>
                      <a:pt x="63" y="4"/>
                    </a:lnTo>
                    <a:lnTo>
                      <a:pt x="63" y="4"/>
                    </a:lnTo>
                    <a:lnTo>
                      <a:pt x="67" y="4"/>
                    </a:lnTo>
                    <a:lnTo>
                      <a:pt x="67" y="4"/>
                    </a:lnTo>
                    <a:lnTo>
                      <a:pt x="67" y="4"/>
                    </a:lnTo>
                    <a:lnTo>
                      <a:pt x="67" y="4"/>
                    </a:lnTo>
                    <a:lnTo>
                      <a:pt x="67" y="4"/>
                    </a:lnTo>
                    <a:lnTo>
                      <a:pt x="67" y="4"/>
                    </a:lnTo>
                    <a:lnTo>
                      <a:pt x="67" y="4"/>
                    </a:lnTo>
                    <a:lnTo>
                      <a:pt x="72" y="4"/>
                    </a:lnTo>
                    <a:lnTo>
                      <a:pt x="72" y="4"/>
                    </a:lnTo>
                    <a:lnTo>
                      <a:pt x="77" y="4"/>
                    </a:lnTo>
                    <a:lnTo>
                      <a:pt x="77" y="4"/>
                    </a:lnTo>
                    <a:lnTo>
                      <a:pt x="82" y="4"/>
                    </a:lnTo>
                    <a:lnTo>
                      <a:pt x="82" y="9"/>
                    </a:lnTo>
                    <a:lnTo>
                      <a:pt x="82" y="9"/>
                    </a:lnTo>
                    <a:lnTo>
                      <a:pt x="82" y="9"/>
                    </a:lnTo>
                    <a:lnTo>
                      <a:pt x="82" y="14"/>
                    </a:lnTo>
                    <a:lnTo>
                      <a:pt x="82" y="14"/>
                    </a:lnTo>
                    <a:lnTo>
                      <a:pt x="87" y="14"/>
                    </a:lnTo>
                    <a:lnTo>
                      <a:pt x="87" y="14"/>
                    </a:lnTo>
                    <a:lnTo>
                      <a:pt x="87" y="14"/>
                    </a:lnTo>
                    <a:lnTo>
                      <a:pt x="87" y="14"/>
                    </a:lnTo>
                    <a:lnTo>
                      <a:pt x="87" y="19"/>
                    </a:lnTo>
                    <a:lnTo>
                      <a:pt x="87" y="19"/>
                    </a:lnTo>
                    <a:lnTo>
                      <a:pt x="87" y="24"/>
                    </a:lnTo>
                    <a:lnTo>
                      <a:pt x="87" y="28"/>
                    </a:lnTo>
                    <a:lnTo>
                      <a:pt x="87" y="28"/>
                    </a:lnTo>
                    <a:lnTo>
                      <a:pt x="82" y="33"/>
                    </a:lnTo>
                    <a:lnTo>
                      <a:pt x="82" y="33"/>
                    </a:lnTo>
                    <a:lnTo>
                      <a:pt x="77" y="33"/>
                    </a:lnTo>
                    <a:lnTo>
                      <a:pt x="77" y="33"/>
                    </a:lnTo>
                    <a:lnTo>
                      <a:pt x="72" y="33"/>
                    </a:lnTo>
                    <a:lnTo>
                      <a:pt x="67" y="38"/>
                    </a:lnTo>
                    <a:lnTo>
                      <a:pt x="63" y="38"/>
                    </a:lnTo>
                    <a:lnTo>
                      <a:pt x="63" y="38"/>
                    </a:lnTo>
                    <a:lnTo>
                      <a:pt x="58" y="43"/>
                    </a:lnTo>
                    <a:lnTo>
                      <a:pt x="53" y="43"/>
                    </a:lnTo>
                    <a:lnTo>
                      <a:pt x="53" y="43"/>
                    </a:lnTo>
                    <a:lnTo>
                      <a:pt x="48" y="43"/>
                    </a:lnTo>
                    <a:lnTo>
                      <a:pt x="48" y="43"/>
                    </a:lnTo>
                    <a:lnTo>
                      <a:pt x="43" y="43"/>
                    </a:lnTo>
                    <a:lnTo>
                      <a:pt x="43" y="43"/>
                    </a:lnTo>
                    <a:lnTo>
                      <a:pt x="43" y="43"/>
                    </a:lnTo>
                    <a:lnTo>
                      <a:pt x="43" y="43"/>
                    </a:lnTo>
                    <a:lnTo>
                      <a:pt x="43" y="43"/>
                    </a:lnTo>
                    <a:lnTo>
                      <a:pt x="43" y="43"/>
                    </a:lnTo>
                    <a:lnTo>
                      <a:pt x="43" y="43"/>
                    </a:lnTo>
                    <a:lnTo>
                      <a:pt x="43" y="43"/>
                    </a:lnTo>
                    <a:lnTo>
                      <a:pt x="39" y="43"/>
                    </a:lnTo>
                    <a:lnTo>
                      <a:pt x="39" y="43"/>
                    </a:lnTo>
                    <a:lnTo>
                      <a:pt x="39" y="43"/>
                    </a:lnTo>
                    <a:lnTo>
                      <a:pt x="34" y="43"/>
                    </a:lnTo>
                    <a:lnTo>
                      <a:pt x="34" y="43"/>
                    </a:lnTo>
                    <a:lnTo>
                      <a:pt x="34" y="43"/>
                    </a:lnTo>
                    <a:lnTo>
                      <a:pt x="29" y="43"/>
                    </a:lnTo>
                    <a:lnTo>
                      <a:pt x="29" y="43"/>
                    </a:lnTo>
                    <a:lnTo>
                      <a:pt x="29" y="43"/>
                    </a:lnTo>
                    <a:lnTo>
                      <a:pt x="29" y="43"/>
                    </a:lnTo>
                    <a:lnTo>
                      <a:pt x="29" y="43"/>
                    </a:lnTo>
                    <a:lnTo>
                      <a:pt x="29" y="43"/>
                    </a:lnTo>
                    <a:lnTo>
                      <a:pt x="29" y="43"/>
                    </a:lnTo>
                    <a:lnTo>
                      <a:pt x="29" y="43"/>
                    </a:lnTo>
                    <a:lnTo>
                      <a:pt x="29" y="43"/>
                    </a:lnTo>
                    <a:lnTo>
                      <a:pt x="29" y="43"/>
                    </a:lnTo>
                    <a:lnTo>
                      <a:pt x="24" y="43"/>
                    </a:lnTo>
                    <a:lnTo>
                      <a:pt x="24" y="43"/>
                    </a:lnTo>
                    <a:lnTo>
                      <a:pt x="24" y="43"/>
                    </a:lnTo>
                    <a:lnTo>
                      <a:pt x="24" y="43"/>
                    </a:lnTo>
                    <a:lnTo>
                      <a:pt x="24" y="43"/>
                    </a:lnTo>
                    <a:lnTo>
                      <a:pt x="24" y="38"/>
                    </a:lnTo>
                    <a:lnTo>
                      <a:pt x="24" y="38"/>
                    </a:lnTo>
                    <a:lnTo>
                      <a:pt x="19" y="38"/>
                    </a:lnTo>
                    <a:lnTo>
                      <a:pt x="19" y="38"/>
                    </a:lnTo>
                    <a:lnTo>
                      <a:pt x="15" y="38"/>
                    </a:lnTo>
                    <a:lnTo>
                      <a:pt x="15" y="38"/>
                    </a:lnTo>
                    <a:lnTo>
                      <a:pt x="10" y="38"/>
                    </a:lnTo>
                    <a:lnTo>
                      <a:pt x="10" y="38"/>
                    </a:lnTo>
                    <a:lnTo>
                      <a:pt x="10" y="38"/>
                    </a:lnTo>
                    <a:lnTo>
                      <a:pt x="5" y="38"/>
                    </a:lnTo>
                    <a:lnTo>
                      <a:pt x="5" y="38"/>
                    </a:lnTo>
                    <a:lnTo>
                      <a:pt x="5" y="38"/>
                    </a:lnTo>
                    <a:lnTo>
                      <a:pt x="0" y="38"/>
                    </a:lnTo>
                    <a:lnTo>
                      <a:pt x="0" y="33"/>
                    </a:lnTo>
                    <a:lnTo>
                      <a:pt x="0" y="33"/>
                    </a:lnTo>
                    <a:lnTo>
                      <a:pt x="5" y="33"/>
                    </a:lnTo>
                    <a:lnTo>
                      <a:pt x="5" y="33"/>
                    </a:lnTo>
                    <a:lnTo>
                      <a:pt x="5" y="28"/>
                    </a:lnTo>
                    <a:close/>
                  </a:path>
                </a:pathLst>
              </a:custGeom>
              <a:solidFill>
                <a:srgbClr val="F4EB9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09" name="Freeform 485"/>
              <p:cNvSpPr>
                <a:spLocks/>
              </p:cNvSpPr>
              <p:nvPr/>
            </p:nvSpPr>
            <p:spPr bwMode="auto">
              <a:xfrm>
                <a:off x="1714" y="9863"/>
                <a:ext cx="63" cy="24"/>
              </a:xfrm>
              <a:custGeom>
                <a:avLst/>
                <a:gdLst/>
                <a:ahLst/>
                <a:cxnLst>
                  <a:cxn ang="0">
                    <a:pos x="10" y="5"/>
                  </a:cxn>
                  <a:cxn ang="0">
                    <a:pos x="10" y="5"/>
                  </a:cxn>
                  <a:cxn ang="0">
                    <a:pos x="10" y="5"/>
                  </a:cxn>
                  <a:cxn ang="0">
                    <a:pos x="15" y="5"/>
                  </a:cxn>
                  <a:cxn ang="0">
                    <a:pos x="20" y="0"/>
                  </a:cxn>
                  <a:cxn ang="0">
                    <a:pos x="29" y="0"/>
                  </a:cxn>
                  <a:cxn ang="0">
                    <a:pos x="34" y="0"/>
                  </a:cxn>
                  <a:cxn ang="0">
                    <a:pos x="44" y="0"/>
                  </a:cxn>
                  <a:cxn ang="0">
                    <a:pos x="48" y="0"/>
                  </a:cxn>
                  <a:cxn ang="0">
                    <a:pos x="53" y="0"/>
                  </a:cxn>
                  <a:cxn ang="0">
                    <a:pos x="53" y="0"/>
                  </a:cxn>
                  <a:cxn ang="0">
                    <a:pos x="53" y="0"/>
                  </a:cxn>
                  <a:cxn ang="0">
                    <a:pos x="58" y="0"/>
                  </a:cxn>
                  <a:cxn ang="0">
                    <a:pos x="58" y="0"/>
                  </a:cxn>
                  <a:cxn ang="0">
                    <a:pos x="63" y="0"/>
                  </a:cxn>
                  <a:cxn ang="0">
                    <a:pos x="63" y="0"/>
                  </a:cxn>
                  <a:cxn ang="0">
                    <a:pos x="63" y="5"/>
                  </a:cxn>
                  <a:cxn ang="0">
                    <a:pos x="63" y="5"/>
                  </a:cxn>
                  <a:cxn ang="0">
                    <a:pos x="63" y="10"/>
                  </a:cxn>
                  <a:cxn ang="0">
                    <a:pos x="63" y="10"/>
                  </a:cxn>
                  <a:cxn ang="0">
                    <a:pos x="63" y="15"/>
                  </a:cxn>
                  <a:cxn ang="0">
                    <a:pos x="63" y="15"/>
                  </a:cxn>
                  <a:cxn ang="0">
                    <a:pos x="58" y="19"/>
                  </a:cxn>
                  <a:cxn ang="0">
                    <a:pos x="58" y="19"/>
                  </a:cxn>
                  <a:cxn ang="0">
                    <a:pos x="53" y="19"/>
                  </a:cxn>
                  <a:cxn ang="0">
                    <a:pos x="53" y="19"/>
                  </a:cxn>
                  <a:cxn ang="0">
                    <a:pos x="48" y="19"/>
                  </a:cxn>
                  <a:cxn ang="0">
                    <a:pos x="44" y="24"/>
                  </a:cxn>
                  <a:cxn ang="0">
                    <a:pos x="44" y="24"/>
                  </a:cxn>
                  <a:cxn ang="0">
                    <a:pos x="39" y="24"/>
                  </a:cxn>
                  <a:cxn ang="0">
                    <a:pos x="39" y="24"/>
                  </a:cxn>
                  <a:cxn ang="0">
                    <a:pos x="39" y="24"/>
                  </a:cxn>
                  <a:cxn ang="0">
                    <a:pos x="39" y="19"/>
                  </a:cxn>
                  <a:cxn ang="0">
                    <a:pos x="44" y="19"/>
                  </a:cxn>
                  <a:cxn ang="0">
                    <a:pos x="44" y="19"/>
                  </a:cxn>
                  <a:cxn ang="0">
                    <a:pos x="44" y="15"/>
                  </a:cxn>
                  <a:cxn ang="0">
                    <a:pos x="44" y="15"/>
                  </a:cxn>
                  <a:cxn ang="0">
                    <a:pos x="39" y="15"/>
                  </a:cxn>
                  <a:cxn ang="0">
                    <a:pos x="39" y="10"/>
                  </a:cxn>
                  <a:cxn ang="0">
                    <a:pos x="39" y="10"/>
                  </a:cxn>
                  <a:cxn ang="0">
                    <a:pos x="34" y="10"/>
                  </a:cxn>
                  <a:cxn ang="0">
                    <a:pos x="34" y="10"/>
                  </a:cxn>
                  <a:cxn ang="0">
                    <a:pos x="29" y="10"/>
                  </a:cxn>
                  <a:cxn ang="0">
                    <a:pos x="24" y="10"/>
                  </a:cxn>
                  <a:cxn ang="0">
                    <a:pos x="20" y="10"/>
                  </a:cxn>
                  <a:cxn ang="0">
                    <a:pos x="15" y="10"/>
                  </a:cxn>
                  <a:cxn ang="0">
                    <a:pos x="10" y="10"/>
                  </a:cxn>
                  <a:cxn ang="0">
                    <a:pos x="10" y="10"/>
                  </a:cxn>
                  <a:cxn ang="0">
                    <a:pos x="5" y="10"/>
                  </a:cxn>
                  <a:cxn ang="0">
                    <a:pos x="5" y="10"/>
                  </a:cxn>
                  <a:cxn ang="0">
                    <a:pos x="0" y="10"/>
                  </a:cxn>
                  <a:cxn ang="0">
                    <a:pos x="0" y="10"/>
                  </a:cxn>
                  <a:cxn ang="0">
                    <a:pos x="0" y="10"/>
                  </a:cxn>
                  <a:cxn ang="0">
                    <a:pos x="0" y="10"/>
                  </a:cxn>
                  <a:cxn ang="0">
                    <a:pos x="0" y="5"/>
                  </a:cxn>
                  <a:cxn ang="0">
                    <a:pos x="5" y="5"/>
                  </a:cxn>
                  <a:cxn ang="0">
                    <a:pos x="10" y="5"/>
                  </a:cxn>
                </a:cxnLst>
                <a:rect l="0" t="0" r="r" b="b"/>
                <a:pathLst>
                  <a:path w="63" h="24">
                    <a:moveTo>
                      <a:pt x="10" y="5"/>
                    </a:moveTo>
                    <a:lnTo>
                      <a:pt x="10" y="5"/>
                    </a:lnTo>
                    <a:lnTo>
                      <a:pt x="10" y="5"/>
                    </a:lnTo>
                    <a:lnTo>
                      <a:pt x="15" y="5"/>
                    </a:lnTo>
                    <a:lnTo>
                      <a:pt x="20" y="0"/>
                    </a:lnTo>
                    <a:lnTo>
                      <a:pt x="29" y="0"/>
                    </a:lnTo>
                    <a:lnTo>
                      <a:pt x="34" y="0"/>
                    </a:lnTo>
                    <a:lnTo>
                      <a:pt x="44" y="0"/>
                    </a:lnTo>
                    <a:lnTo>
                      <a:pt x="48" y="0"/>
                    </a:lnTo>
                    <a:lnTo>
                      <a:pt x="53" y="0"/>
                    </a:lnTo>
                    <a:lnTo>
                      <a:pt x="53" y="0"/>
                    </a:lnTo>
                    <a:lnTo>
                      <a:pt x="53" y="0"/>
                    </a:lnTo>
                    <a:lnTo>
                      <a:pt x="58" y="0"/>
                    </a:lnTo>
                    <a:lnTo>
                      <a:pt x="58" y="0"/>
                    </a:lnTo>
                    <a:lnTo>
                      <a:pt x="63" y="0"/>
                    </a:lnTo>
                    <a:lnTo>
                      <a:pt x="63" y="0"/>
                    </a:lnTo>
                    <a:lnTo>
                      <a:pt x="63" y="5"/>
                    </a:lnTo>
                    <a:lnTo>
                      <a:pt x="63" y="5"/>
                    </a:lnTo>
                    <a:lnTo>
                      <a:pt x="63" y="10"/>
                    </a:lnTo>
                    <a:lnTo>
                      <a:pt x="63" y="10"/>
                    </a:lnTo>
                    <a:lnTo>
                      <a:pt x="63" y="15"/>
                    </a:lnTo>
                    <a:lnTo>
                      <a:pt x="63" y="15"/>
                    </a:lnTo>
                    <a:lnTo>
                      <a:pt x="58" y="19"/>
                    </a:lnTo>
                    <a:lnTo>
                      <a:pt x="58" y="19"/>
                    </a:lnTo>
                    <a:lnTo>
                      <a:pt x="53" y="19"/>
                    </a:lnTo>
                    <a:lnTo>
                      <a:pt x="53" y="19"/>
                    </a:lnTo>
                    <a:lnTo>
                      <a:pt x="48" y="19"/>
                    </a:lnTo>
                    <a:lnTo>
                      <a:pt x="44" y="24"/>
                    </a:lnTo>
                    <a:lnTo>
                      <a:pt x="44" y="24"/>
                    </a:lnTo>
                    <a:lnTo>
                      <a:pt x="39" y="24"/>
                    </a:lnTo>
                    <a:lnTo>
                      <a:pt x="39" y="24"/>
                    </a:lnTo>
                    <a:lnTo>
                      <a:pt x="39" y="24"/>
                    </a:lnTo>
                    <a:lnTo>
                      <a:pt x="39" y="19"/>
                    </a:lnTo>
                    <a:lnTo>
                      <a:pt x="44" y="19"/>
                    </a:lnTo>
                    <a:lnTo>
                      <a:pt x="44" y="19"/>
                    </a:lnTo>
                    <a:lnTo>
                      <a:pt x="44" y="15"/>
                    </a:lnTo>
                    <a:lnTo>
                      <a:pt x="44" y="15"/>
                    </a:lnTo>
                    <a:lnTo>
                      <a:pt x="39" y="15"/>
                    </a:lnTo>
                    <a:lnTo>
                      <a:pt x="39" y="10"/>
                    </a:lnTo>
                    <a:lnTo>
                      <a:pt x="39" y="10"/>
                    </a:lnTo>
                    <a:lnTo>
                      <a:pt x="34" y="10"/>
                    </a:lnTo>
                    <a:lnTo>
                      <a:pt x="34" y="10"/>
                    </a:lnTo>
                    <a:lnTo>
                      <a:pt x="29" y="10"/>
                    </a:lnTo>
                    <a:lnTo>
                      <a:pt x="24" y="10"/>
                    </a:lnTo>
                    <a:lnTo>
                      <a:pt x="20" y="10"/>
                    </a:lnTo>
                    <a:lnTo>
                      <a:pt x="15" y="10"/>
                    </a:lnTo>
                    <a:lnTo>
                      <a:pt x="10" y="10"/>
                    </a:lnTo>
                    <a:lnTo>
                      <a:pt x="10" y="10"/>
                    </a:lnTo>
                    <a:lnTo>
                      <a:pt x="5" y="10"/>
                    </a:lnTo>
                    <a:lnTo>
                      <a:pt x="5" y="10"/>
                    </a:lnTo>
                    <a:lnTo>
                      <a:pt x="0" y="10"/>
                    </a:lnTo>
                    <a:lnTo>
                      <a:pt x="0" y="10"/>
                    </a:lnTo>
                    <a:lnTo>
                      <a:pt x="0" y="10"/>
                    </a:lnTo>
                    <a:lnTo>
                      <a:pt x="0" y="10"/>
                    </a:lnTo>
                    <a:lnTo>
                      <a:pt x="0" y="5"/>
                    </a:lnTo>
                    <a:lnTo>
                      <a:pt x="5" y="5"/>
                    </a:lnTo>
                    <a:lnTo>
                      <a:pt x="10" y="5"/>
                    </a:lnTo>
                    <a:close/>
                  </a:path>
                </a:pathLst>
              </a:custGeom>
              <a:solidFill>
                <a:srgbClr val="F4EB9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10" name="Freeform 486"/>
              <p:cNvSpPr>
                <a:spLocks/>
              </p:cNvSpPr>
              <p:nvPr/>
            </p:nvSpPr>
            <p:spPr bwMode="auto">
              <a:xfrm>
                <a:off x="1719" y="9863"/>
                <a:ext cx="58" cy="24"/>
              </a:xfrm>
              <a:custGeom>
                <a:avLst/>
                <a:gdLst/>
                <a:ahLst/>
                <a:cxnLst>
                  <a:cxn ang="0">
                    <a:pos x="34" y="10"/>
                  </a:cxn>
                  <a:cxn ang="0">
                    <a:pos x="34" y="10"/>
                  </a:cxn>
                  <a:cxn ang="0">
                    <a:pos x="29" y="10"/>
                  </a:cxn>
                  <a:cxn ang="0">
                    <a:pos x="24" y="10"/>
                  </a:cxn>
                  <a:cxn ang="0">
                    <a:pos x="19" y="10"/>
                  </a:cxn>
                  <a:cxn ang="0">
                    <a:pos x="15" y="10"/>
                  </a:cxn>
                  <a:cxn ang="0">
                    <a:pos x="10" y="10"/>
                  </a:cxn>
                  <a:cxn ang="0">
                    <a:pos x="10" y="10"/>
                  </a:cxn>
                  <a:cxn ang="0">
                    <a:pos x="5" y="10"/>
                  </a:cxn>
                  <a:cxn ang="0">
                    <a:pos x="5" y="10"/>
                  </a:cxn>
                  <a:cxn ang="0">
                    <a:pos x="0" y="10"/>
                  </a:cxn>
                  <a:cxn ang="0">
                    <a:pos x="0" y="10"/>
                  </a:cxn>
                  <a:cxn ang="0">
                    <a:pos x="0" y="10"/>
                  </a:cxn>
                  <a:cxn ang="0">
                    <a:pos x="0" y="5"/>
                  </a:cxn>
                  <a:cxn ang="0">
                    <a:pos x="0" y="5"/>
                  </a:cxn>
                  <a:cxn ang="0">
                    <a:pos x="5" y="5"/>
                  </a:cxn>
                  <a:cxn ang="0">
                    <a:pos x="5" y="5"/>
                  </a:cxn>
                  <a:cxn ang="0">
                    <a:pos x="10" y="5"/>
                  </a:cxn>
                  <a:cxn ang="0">
                    <a:pos x="10" y="5"/>
                  </a:cxn>
                  <a:cxn ang="0">
                    <a:pos x="15" y="5"/>
                  </a:cxn>
                  <a:cxn ang="0">
                    <a:pos x="19" y="0"/>
                  </a:cxn>
                  <a:cxn ang="0">
                    <a:pos x="24" y="0"/>
                  </a:cxn>
                  <a:cxn ang="0">
                    <a:pos x="29" y="0"/>
                  </a:cxn>
                  <a:cxn ang="0">
                    <a:pos x="39" y="0"/>
                  </a:cxn>
                  <a:cxn ang="0">
                    <a:pos x="43" y="0"/>
                  </a:cxn>
                  <a:cxn ang="0">
                    <a:pos x="43" y="0"/>
                  </a:cxn>
                  <a:cxn ang="0">
                    <a:pos x="48" y="0"/>
                  </a:cxn>
                  <a:cxn ang="0">
                    <a:pos x="48" y="0"/>
                  </a:cxn>
                  <a:cxn ang="0">
                    <a:pos x="48" y="0"/>
                  </a:cxn>
                  <a:cxn ang="0">
                    <a:pos x="53" y="0"/>
                  </a:cxn>
                  <a:cxn ang="0">
                    <a:pos x="53" y="0"/>
                  </a:cxn>
                  <a:cxn ang="0">
                    <a:pos x="58" y="5"/>
                  </a:cxn>
                  <a:cxn ang="0">
                    <a:pos x="58" y="5"/>
                  </a:cxn>
                  <a:cxn ang="0">
                    <a:pos x="58" y="5"/>
                  </a:cxn>
                  <a:cxn ang="0">
                    <a:pos x="58" y="10"/>
                  </a:cxn>
                  <a:cxn ang="0">
                    <a:pos x="58" y="10"/>
                  </a:cxn>
                  <a:cxn ang="0">
                    <a:pos x="58" y="15"/>
                  </a:cxn>
                  <a:cxn ang="0">
                    <a:pos x="53" y="15"/>
                  </a:cxn>
                  <a:cxn ang="0">
                    <a:pos x="53" y="15"/>
                  </a:cxn>
                  <a:cxn ang="0">
                    <a:pos x="53" y="19"/>
                  </a:cxn>
                  <a:cxn ang="0">
                    <a:pos x="48" y="19"/>
                  </a:cxn>
                  <a:cxn ang="0">
                    <a:pos x="48" y="19"/>
                  </a:cxn>
                  <a:cxn ang="0">
                    <a:pos x="43" y="19"/>
                  </a:cxn>
                  <a:cxn ang="0">
                    <a:pos x="43" y="19"/>
                  </a:cxn>
                  <a:cxn ang="0">
                    <a:pos x="39" y="24"/>
                  </a:cxn>
                  <a:cxn ang="0">
                    <a:pos x="39" y="24"/>
                  </a:cxn>
                  <a:cxn ang="0">
                    <a:pos x="34" y="24"/>
                  </a:cxn>
                  <a:cxn ang="0">
                    <a:pos x="34" y="24"/>
                  </a:cxn>
                  <a:cxn ang="0">
                    <a:pos x="39" y="19"/>
                  </a:cxn>
                  <a:cxn ang="0">
                    <a:pos x="39" y="19"/>
                  </a:cxn>
                  <a:cxn ang="0">
                    <a:pos x="39" y="19"/>
                  </a:cxn>
                  <a:cxn ang="0">
                    <a:pos x="39" y="15"/>
                  </a:cxn>
                  <a:cxn ang="0">
                    <a:pos x="39" y="15"/>
                  </a:cxn>
                  <a:cxn ang="0">
                    <a:pos x="39" y="15"/>
                  </a:cxn>
                  <a:cxn ang="0">
                    <a:pos x="39" y="10"/>
                  </a:cxn>
                  <a:cxn ang="0">
                    <a:pos x="34" y="10"/>
                  </a:cxn>
                  <a:cxn ang="0">
                    <a:pos x="34" y="10"/>
                  </a:cxn>
                </a:cxnLst>
                <a:rect l="0" t="0" r="r" b="b"/>
                <a:pathLst>
                  <a:path w="58" h="24">
                    <a:moveTo>
                      <a:pt x="34" y="10"/>
                    </a:moveTo>
                    <a:lnTo>
                      <a:pt x="34" y="10"/>
                    </a:lnTo>
                    <a:lnTo>
                      <a:pt x="29" y="10"/>
                    </a:lnTo>
                    <a:lnTo>
                      <a:pt x="24" y="10"/>
                    </a:lnTo>
                    <a:lnTo>
                      <a:pt x="19" y="10"/>
                    </a:lnTo>
                    <a:lnTo>
                      <a:pt x="15" y="10"/>
                    </a:lnTo>
                    <a:lnTo>
                      <a:pt x="10" y="10"/>
                    </a:lnTo>
                    <a:lnTo>
                      <a:pt x="10" y="10"/>
                    </a:lnTo>
                    <a:lnTo>
                      <a:pt x="5" y="10"/>
                    </a:lnTo>
                    <a:lnTo>
                      <a:pt x="5" y="10"/>
                    </a:lnTo>
                    <a:lnTo>
                      <a:pt x="0" y="10"/>
                    </a:lnTo>
                    <a:lnTo>
                      <a:pt x="0" y="10"/>
                    </a:lnTo>
                    <a:lnTo>
                      <a:pt x="0" y="10"/>
                    </a:lnTo>
                    <a:lnTo>
                      <a:pt x="0" y="5"/>
                    </a:lnTo>
                    <a:lnTo>
                      <a:pt x="0" y="5"/>
                    </a:lnTo>
                    <a:lnTo>
                      <a:pt x="5" y="5"/>
                    </a:lnTo>
                    <a:lnTo>
                      <a:pt x="5" y="5"/>
                    </a:lnTo>
                    <a:lnTo>
                      <a:pt x="10" y="5"/>
                    </a:lnTo>
                    <a:lnTo>
                      <a:pt x="10" y="5"/>
                    </a:lnTo>
                    <a:lnTo>
                      <a:pt x="15" y="5"/>
                    </a:lnTo>
                    <a:lnTo>
                      <a:pt x="19" y="0"/>
                    </a:lnTo>
                    <a:lnTo>
                      <a:pt x="24" y="0"/>
                    </a:lnTo>
                    <a:lnTo>
                      <a:pt x="29" y="0"/>
                    </a:lnTo>
                    <a:lnTo>
                      <a:pt x="39" y="0"/>
                    </a:lnTo>
                    <a:lnTo>
                      <a:pt x="43" y="0"/>
                    </a:lnTo>
                    <a:lnTo>
                      <a:pt x="43" y="0"/>
                    </a:lnTo>
                    <a:lnTo>
                      <a:pt x="48" y="0"/>
                    </a:lnTo>
                    <a:lnTo>
                      <a:pt x="48" y="0"/>
                    </a:lnTo>
                    <a:lnTo>
                      <a:pt x="48" y="0"/>
                    </a:lnTo>
                    <a:lnTo>
                      <a:pt x="53" y="0"/>
                    </a:lnTo>
                    <a:lnTo>
                      <a:pt x="53" y="0"/>
                    </a:lnTo>
                    <a:lnTo>
                      <a:pt x="58" y="5"/>
                    </a:lnTo>
                    <a:lnTo>
                      <a:pt x="58" y="5"/>
                    </a:lnTo>
                    <a:lnTo>
                      <a:pt x="58" y="5"/>
                    </a:lnTo>
                    <a:lnTo>
                      <a:pt x="58" y="10"/>
                    </a:lnTo>
                    <a:lnTo>
                      <a:pt x="58" y="10"/>
                    </a:lnTo>
                    <a:lnTo>
                      <a:pt x="58" y="15"/>
                    </a:lnTo>
                    <a:lnTo>
                      <a:pt x="53" y="15"/>
                    </a:lnTo>
                    <a:lnTo>
                      <a:pt x="53" y="15"/>
                    </a:lnTo>
                    <a:lnTo>
                      <a:pt x="53" y="19"/>
                    </a:lnTo>
                    <a:lnTo>
                      <a:pt x="48" y="19"/>
                    </a:lnTo>
                    <a:lnTo>
                      <a:pt x="48" y="19"/>
                    </a:lnTo>
                    <a:lnTo>
                      <a:pt x="43" y="19"/>
                    </a:lnTo>
                    <a:lnTo>
                      <a:pt x="43" y="19"/>
                    </a:lnTo>
                    <a:lnTo>
                      <a:pt x="39" y="24"/>
                    </a:lnTo>
                    <a:lnTo>
                      <a:pt x="39" y="24"/>
                    </a:lnTo>
                    <a:lnTo>
                      <a:pt x="34" y="24"/>
                    </a:lnTo>
                    <a:lnTo>
                      <a:pt x="34" y="24"/>
                    </a:lnTo>
                    <a:lnTo>
                      <a:pt x="39" y="19"/>
                    </a:lnTo>
                    <a:lnTo>
                      <a:pt x="39" y="19"/>
                    </a:lnTo>
                    <a:lnTo>
                      <a:pt x="39" y="19"/>
                    </a:lnTo>
                    <a:lnTo>
                      <a:pt x="39" y="15"/>
                    </a:lnTo>
                    <a:lnTo>
                      <a:pt x="39" y="15"/>
                    </a:lnTo>
                    <a:lnTo>
                      <a:pt x="39" y="15"/>
                    </a:lnTo>
                    <a:lnTo>
                      <a:pt x="39" y="10"/>
                    </a:lnTo>
                    <a:lnTo>
                      <a:pt x="34" y="10"/>
                    </a:lnTo>
                    <a:lnTo>
                      <a:pt x="34" y="10"/>
                    </a:lnTo>
                    <a:close/>
                  </a:path>
                </a:pathLst>
              </a:custGeom>
              <a:solidFill>
                <a:srgbClr val="F5EF9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11" name="Freeform 487"/>
              <p:cNvSpPr>
                <a:spLocks/>
              </p:cNvSpPr>
              <p:nvPr/>
            </p:nvSpPr>
            <p:spPr bwMode="auto">
              <a:xfrm>
                <a:off x="1724" y="9863"/>
                <a:ext cx="53" cy="24"/>
              </a:xfrm>
              <a:custGeom>
                <a:avLst/>
                <a:gdLst/>
                <a:ahLst/>
                <a:cxnLst>
                  <a:cxn ang="0">
                    <a:pos x="34" y="10"/>
                  </a:cxn>
                  <a:cxn ang="0">
                    <a:pos x="29" y="10"/>
                  </a:cxn>
                  <a:cxn ang="0">
                    <a:pos x="29" y="10"/>
                  </a:cxn>
                  <a:cxn ang="0">
                    <a:pos x="24" y="10"/>
                  </a:cxn>
                  <a:cxn ang="0">
                    <a:pos x="19" y="10"/>
                  </a:cxn>
                  <a:cxn ang="0">
                    <a:pos x="14" y="5"/>
                  </a:cxn>
                  <a:cxn ang="0">
                    <a:pos x="10" y="5"/>
                  </a:cxn>
                  <a:cxn ang="0">
                    <a:pos x="10" y="5"/>
                  </a:cxn>
                  <a:cxn ang="0">
                    <a:pos x="5" y="10"/>
                  </a:cxn>
                  <a:cxn ang="0">
                    <a:pos x="5" y="10"/>
                  </a:cxn>
                  <a:cxn ang="0">
                    <a:pos x="0" y="10"/>
                  </a:cxn>
                  <a:cxn ang="0">
                    <a:pos x="0" y="10"/>
                  </a:cxn>
                  <a:cxn ang="0">
                    <a:pos x="0" y="5"/>
                  </a:cxn>
                  <a:cxn ang="0">
                    <a:pos x="0" y="5"/>
                  </a:cxn>
                  <a:cxn ang="0">
                    <a:pos x="0" y="5"/>
                  </a:cxn>
                  <a:cxn ang="0">
                    <a:pos x="5" y="5"/>
                  </a:cxn>
                  <a:cxn ang="0">
                    <a:pos x="5" y="5"/>
                  </a:cxn>
                  <a:cxn ang="0">
                    <a:pos x="5" y="5"/>
                  </a:cxn>
                  <a:cxn ang="0">
                    <a:pos x="10" y="5"/>
                  </a:cxn>
                  <a:cxn ang="0">
                    <a:pos x="10" y="5"/>
                  </a:cxn>
                  <a:cxn ang="0">
                    <a:pos x="14" y="5"/>
                  </a:cxn>
                  <a:cxn ang="0">
                    <a:pos x="19" y="0"/>
                  </a:cxn>
                  <a:cxn ang="0">
                    <a:pos x="29" y="0"/>
                  </a:cxn>
                  <a:cxn ang="0">
                    <a:pos x="34" y="0"/>
                  </a:cxn>
                  <a:cxn ang="0">
                    <a:pos x="38" y="0"/>
                  </a:cxn>
                  <a:cxn ang="0">
                    <a:pos x="38" y="0"/>
                  </a:cxn>
                  <a:cxn ang="0">
                    <a:pos x="43" y="0"/>
                  </a:cxn>
                  <a:cxn ang="0">
                    <a:pos x="43" y="0"/>
                  </a:cxn>
                  <a:cxn ang="0">
                    <a:pos x="43" y="0"/>
                  </a:cxn>
                  <a:cxn ang="0">
                    <a:pos x="48" y="0"/>
                  </a:cxn>
                  <a:cxn ang="0">
                    <a:pos x="48" y="5"/>
                  </a:cxn>
                  <a:cxn ang="0">
                    <a:pos x="48" y="5"/>
                  </a:cxn>
                  <a:cxn ang="0">
                    <a:pos x="53" y="5"/>
                  </a:cxn>
                  <a:cxn ang="0">
                    <a:pos x="53" y="5"/>
                  </a:cxn>
                  <a:cxn ang="0">
                    <a:pos x="53" y="10"/>
                  </a:cxn>
                  <a:cxn ang="0">
                    <a:pos x="53" y="10"/>
                  </a:cxn>
                  <a:cxn ang="0">
                    <a:pos x="48" y="15"/>
                  </a:cxn>
                  <a:cxn ang="0">
                    <a:pos x="48" y="15"/>
                  </a:cxn>
                  <a:cxn ang="0">
                    <a:pos x="48" y="15"/>
                  </a:cxn>
                  <a:cxn ang="0">
                    <a:pos x="48" y="19"/>
                  </a:cxn>
                  <a:cxn ang="0">
                    <a:pos x="43" y="19"/>
                  </a:cxn>
                  <a:cxn ang="0">
                    <a:pos x="43" y="19"/>
                  </a:cxn>
                  <a:cxn ang="0">
                    <a:pos x="38" y="19"/>
                  </a:cxn>
                  <a:cxn ang="0">
                    <a:pos x="38" y="19"/>
                  </a:cxn>
                  <a:cxn ang="0">
                    <a:pos x="34" y="19"/>
                  </a:cxn>
                  <a:cxn ang="0">
                    <a:pos x="34" y="24"/>
                  </a:cxn>
                  <a:cxn ang="0">
                    <a:pos x="34" y="24"/>
                  </a:cxn>
                  <a:cxn ang="0">
                    <a:pos x="34" y="19"/>
                  </a:cxn>
                  <a:cxn ang="0">
                    <a:pos x="34" y="19"/>
                  </a:cxn>
                  <a:cxn ang="0">
                    <a:pos x="38" y="19"/>
                  </a:cxn>
                  <a:cxn ang="0">
                    <a:pos x="38" y="15"/>
                  </a:cxn>
                  <a:cxn ang="0">
                    <a:pos x="38" y="15"/>
                  </a:cxn>
                  <a:cxn ang="0">
                    <a:pos x="38" y="15"/>
                  </a:cxn>
                  <a:cxn ang="0">
                    <a:pos x="38" y="10"/>
                  </a:cxn>
                  <a:cxn ang="0">
                    <a:pos x="34" y="10"/>
                  </a:cxn>
                  <a:cxn ang="0">
                    <a:pos x="34" y="10"/>
                  </a:cxn>
                  <a:cxn ang="0">
                    <a:pos x="34" y="10"/>
                  </a:cxn>
                </a:cxnLst>
                <a:rect l="0" t="0" r="r" b="b"/>
                <a:pathLst>
                  <a:path w="53" h="24">
                    <a:moveTo>
                      <a:pt x="34" y="10"/>
                    </a:moveTo>
                    <a:lnTo>
                      <a:pt x="29" y="10"/>
                    </a:lnTo>
                    <a:lnTo>
                      <a:pt x="29" y="10"/>
                    </a:lnTo>
                    <a:lnTo>
                      <a:pt x="24" y="10"/>
                    </a:lnTo>
                    <a:lnTo>
                      <a:pt x="19" y="10"/>
                    </a:lnTo>
                    <a:lnTo>
                      <a:pt x="14" y="5"/>
                    </a:lnTo>
                    <a:lnTo>
                      <a:pt x="10" y="5"/>
                    </a:lnTo>
                    <a:lnTo>
                      <a:pt x="10" y="5"/>
                    </a:lnTo>
                    <a:lnTo>
                      <a:pt x="5" y="10"/>
                    </a:lnTo>
                    <a:lnTo>
                      <a:pt x="5" y="10"/>
                    </a:lnTo>
                    <a:lnTo>
                      <a:pt x="0" y="10"/>
                    </a:lnTo>
                    <a:lnTo>
                      <a:pt x="0" y="10"/>
                    </a:lnTo>
                    <a:lnTo>
                      <a:pt x="0" y="5"/>
                    </a:lnTo>
                    <a:lnTo>
                      <a:pt x="0" y="5"/>
                    </a:lnTo>
                    <a:lnTo>
                      <a:pt x="0" y="5"/>
                    </a:lnTo>
                    <a:lnTo>
                      <a:pt x="5" y="5"/>
                    </a:lnTo>
                    <a:lnTo>
                      <a:pt x="5" y="5"/>
                    </a:lnTo>
                    <a:lnTo>
                      <a:pt x="5" y="5"/>
                    </a:lnTo>
                    <a:lnTo>
                      <a:pt x="10" y="5"/>
                    </a:lnTo>
                    <a:lnTo>
                      <a:pt x="10" y="5"/>
                    </a:lnTo>
                    <a:lnTo>
                      <a:pt x="14" y="5"/>
                    </a:lnTo>
                    <a:lnTo>
                      <a:pt x="19" y="0"/>
                    </a:lnTo>
                    <a:lnTo>
                      <a:pt x="29" y="0"/>
                    </a:lnTo>
                    <a:lnTo>
                      <a:pt x="34" y="0"/>
                    </a:lnTo>
                    <a:lnTo>
                      <a:pt x="38" y="0"/>
                    </a:lnTo>
                    <a:lnTo>
                      <a:pt x="38" y="0"/>
                    </a:lnTo>
                    <a:lnTo>
                      <a:pt x="43" y="0"/>
                    </a:lnTo>
                    <a:lnTo>
                      <a:pt x="43" y="0"/>
                    </a:lnTo>
                    <a:lnTo>
                      <a:pt x="43" y="0"/>
                    </a:lnTo>
                    <a:lnTo>
                      <a:pt x="48" y="0"/>
                    </a:lnTo>
                    <a:lnTo>
                      <a:pt x="48" y="5"/>
                    </a:lnTo>
                    <a:lnTo>
                      <a:pt x="48" y="5"/>
                    </a:lnTo>
                    <a:lnTo>
                      <a:pt x="53" y="5"/>
                    </a:lnTo>
                    <a:lnTo>
                      <a:pt x="53" y="5"/>
                    </a:lnTo>
                    <a:lnTo>
                      <a:pt x="53" y="10"/>
                    </a:lnTo>
                    <a:lnTo>
                      <a:pt x="53" y="10"/>
                    </a:lnTo>
                    <a:lnTo>
                      <a:pt x="48" y="15"/>
                    </a:lnTo>
                    <a:lnTo>
                      <a:pt x="48" y="15"/>
                    </a:lnTo>
                    <a:lnTo>
                      <a:pt x="48" y="15"/>
                    </a:lnTo>
                    <a:lnTo>
                      <a:pt x="48" y="19"/>
                    </a:lnTo>
                    <a:lnTo>
                      <a:pt x="43" y="19"/>
                    </a:lnTo>
                    <a:lnTo>
                      <a:pt x="43" y="19"/>
                    </a:lnTo>
                    <a:lnTo>
                      <a:pt x="38" y="19"/>
                    </a:lnTo>
                    <a:lnTo>
                      <a:pt x="38" y="19"/>
                    </a:lnTo>
                    <a:lnTo>
                      <a:pt x="34" y="19"/>
                    </a:lnTo>
                    <a:lnTo>
                      <a:pt x="34" y="24"/>
                    </a:lnTo>
                    <a:lnTo>
                      <a:pt x="34" y="24"/>
                    </a:lnTo>
                    <a:lnTo>
                      <a:pt x="34" y="19"/>
                    </a:lnTo>
                    <a:lnTo>
                      <a:pt x="34" y="19"/>
                    </a:lnTo>
                    <a:lnTo>
                      <a:pt x="38" y="19"/>
                    </a:lnTo>
                    <a:lnTo>
                      <a:pt x="38" y="15"/>
                    </a:lnTo>
                    <a:lnTo>
                      <a:pt x="38" y="15"/>
                    </a:lnTo>
                    <a:lnTo>
                      <a:pt x="38" y="15"/>
                    </a:lnTo>
                    <a:lnTo>
                      <a:pt x="38" y="10"/>
                    </a:lnTo>
                    <a:lnTo>
                      <a:pt x="34" y="10"/>
                    </a:lnTo>
                    <a:lnTo>
                      <a:pt x="34" y="10"/>
                    </a:lnTo>
                    <a:lnTo>
                      <a:pt x="34" y="10"/>
                    </a:lnTo>
                    <a:close/>
                  </a:path>
                </a:pathLst>
              </a:custGeom>
              <a:solidFill>
                <a:srgbClr val="F8F59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12" name="Freeform 488"/>
              <p:cNvSpPr>
                <a:spLocks/>
              </p:cNvSpPr>
              <p:nvPr/>
            </p:nvSpPr>
            <p:spPr bwMode="auto">
              <a:xfrm>
                <a:off x="1729" y="9868"/>
                <a:ext cx="43" cy="14"/>
              </a:xfrm>
              <a:custGeom>
                <a:avLst/>
                <a:gdLst/>
                <a:ahLst/>
                <a:cxnLst>
                  <a:cxn ang="0">
                    <a:pos x="33" y="5"/>
                  </a:cxn>
                  <a:cxn ang="0">
                    <a:pos x="29" y="5"/>
                  </a:cxn>
                  <a:cxn ang="0">
                    <a:pos x="29" y="5"/>
                  </a:cxn>
                  <a:cxn ang="0">
                    <a:pos x="24" y="5"/>
                  </a:cxn>
                  <a:cxn ang="0">
                    <a:pos x="19" y="0"/>
                  </a:cxn>
                  <a:cxn ang="0">
                    <a:pos x="14" y="0"/>
                  </a:cxn>
                  <a:cxn ang="0">
                    <a:pos x="9" y="0"/>
                  </a:cxn>
                  <a:cxn ang="0">
                    <a:pos x="9" y="0"/>
                  </a:cxn>
                  <a:cxn ang="0">
                    <a:pos x="5" y="0"/>
                  </a:cxn>
                  <a:cxn ang="0">
                    <a:pos x="5" y="0"/>
                  </a:cxn>
                  <a:cxn ang="0">
                    <a:pos x="0" y="0"/>
                  </a:cxn>
                  <a:cxn ang="0">
                    <a:pos x="0" y="0"/>
                  </a:cxn>
                  <a:cxn ang="0">
                    <a:pos x="0" y="0"/>
                  </a:cxn>
                  <a:cxn ang="0">
                    <a:pos x="0" y="0"/>
                  </a:cxn>
                  <a:cxn ang="0">
                    <a:pos x="0" y="0"/>
                  </a:cxn>
                  <a:cxn ang="0">
                    <a:pos x="5" y="0"/>
                  </a:cxn>
                  <a:cxn ang="0">
                    <a:pos x="5" y="0"/>
                  </a:cxn>
                  <a:cxn ang="0">
                    <a:pos x="5" y="0"/>
                  </a:cxn>
                  <a:cxn ang="0">
                    <a:pos x="9" y="0"/>
                  </a:cxn>
                  <a:cxn ang="0">
                    <a:pos x="9" y="0"/>
                  </a:cxn>
                  <a:cxn ang="0">
                    <a:pos x="14" y="0"/>
                  </a:cxn>
                  <a:cxn ang="0">
                    <a:pos x="19" y="0"/>
                  </a:cxn>
                  <a:cxn ang="0">
                    <a:pos x="24" y="0"/>
                  </a:cxn>
                  <a:cxn ang="0">
                    <a:pos x="29" y="0"/>
                  </a:cxn>
                  <a:cxn ang="0">
                    <a:pos x="33" y="0"/>
                  </a:cxn>
                  <a:cxn ang="0">
                    <a:pos x="33" y="0"/>
                  </a:cxn>
                  <a:cxn ang="0">
                    <a:pos x="33" y="0"/>
                  </a:cxn>
                  <a:cxn ang="0">
                    <a:pos x="38" y="0"/>
                  </a:cxn>
                  <a:cxn ang="0">
                    <a:pos x="38" y="0"/>
                  </a:cxn>
                  <a:cxn ang="0">
                    <a:pos x="38" y="0"/>
                  </a:cxn>
                  <a:cxn ang="0">
                    <a:pos x="43" y="0"/>
                  </a:cxn>
                  <a:cxn ang="0">
                    <a:pos x="43" y="0"/>
                  </a:cxn>
                  <a:cxn ang="0">
                    <a:pos x="43" y="0"/>
                  </a:cxn>
                  <a:cxn ang="0">
                    <a:pos x="43" y="5"/>
                  </a:cxn>
                  <a:cxn ang="0">
                    <a:pos x="43" y="5"/>
                  </a:cxn>
                  <a:cxn ang="0">
                    <a:pos x="43" y="5"/>
                  </a:cxn>
                  <a:cxn ang="0">
                    <a:pos x="43" y="10"/>
                  </a:cxn>
                  <a:cxn ang="0">
                    <a:pos x="43" y="10"/>
                  </a:cxn>
                  <a:cxn ang="0">
                    <a:pos x="43" y="10"/>
                  </a:cxn>
                  <a:cxn ang="0">
                    <a:pos x="43" y="10"/>
                  </a:cxn>
                  <a:cxn ang="0">
                    <a:pos x="38" y="14"/>
                  </a:cxn>
                  <a:cxn ang="0">
                    <a:pos x="38" y="14"/>
                  </a:cxn>
                  <a:cxn ang="0">
                    <a:pos x="33" y="14"/>
                  </a:cxn>
                  <a:cxn ang="0">
                    <a:pos x="33" y="14"/>
                  </a:cxn>
                  <a:cxn ang="0">
                    <a:pos x="33" y="14"/>
                  </a:cxn>
                  <a:cxn ang="0">
                    <a:pos x="29" y="14"/>
                  </a:cxn>
                  <a:cxn ang="0">
                    <a:pos x="29" y="14"/>
                  </a:cxn>
                  <a:cxn ang="0">
                    <a:pos x="29" y="14"/>
                  </a:cxn>
                  <a:cxn ang="0">
                    <a:pos x="33" y="14"/>
                  </a:cxn>
                  <a:cxn ang="0">
                    <a:pos x="33" y="14"/>
                  </a:cxn>
                  <a:cxn ang="0">
                    <a:pos x="33" y="10"/>
                  </a:cxn>
                  <a:cxn ang="0">
                    <a:pos x="33" y="10"/>
                  </a:cxn>
                  <a:cxn ang="0">
                    <a:pos x="33" y="10"/>
                  </a:cxn>
                  <a:cxn ang="0">
                    <a:pos x="33" y="5"/>
                  </a:cxn>
                  <a:cxn ang="0">
                    <a:pos x="33" y="5"/>
                  </a:cxn>
                  <a:cxn ang="0">
                    <a:pos x="33" y="5"/>
                  </a:cxn>
                  <a:cxn ang="0">
                    <a:pos x="33" y="5"/>
                  </a:cxn>
                </a:cxnLst>
                <a:rect l="0" t="0" r="r" b="b"/>
                <a:pathLst>
                  <a:path w="43" h="14">
                    <a:moveTo>
                      <a:pt x="33" y="5"/>
                    </a:moveTo>
                    <a:lnTo>
                      <a:pt x="29" y="5"/>
                    </a:lnTo>
                    <a:lnTo>
                      <a:pt x="29" y="5"/>
                    </a:lnTo>
                    <a:lnTo>
                      <a:pt x="24" y="5"/>
                    </a:lnTo>
                    <a:lnTo>
                      <a:pt x="19" y="0"/>
                    </a:lnTo>
                    <a:lnTo>
                      <a:pt x="14" y="0"/>
                    </a:lnTo>
                    <a:lnTo>
                      <a:pt x="9" y="0"/>
                    </a:lnTo>
                    <a:lnTo>
                      <a:pt x="9" y="0"/>
                    </a:lnTo>
                    <a:lnTo>
                      <a:pt x="5" y="0"/>
                    </a:lnTo>
                    <a:lnTo>
                      <a:pt x="5" y="0"/>
                    </a:lnTo>
                    <a:lnTo>
                      <a:pt x="0" y="0"/>
                    </a:lnTo>
                    <a:lnTo>
                      <a:pt x="0" y="0"/>
                    </a:lnTo>
                    <a:lnTo>
                      <a:pt x="0" y="0"/>
                    </a:lnTo>
                    <a:lnTo>
                      <a:pt x="0" y="0"/>
                    </a:lnTo>
                    <a:lnTo>
                      <a:pt x="0" y="0"/>
                    </a:lnTo>
                    <a:lnTo>
                      <a:pt x="5" y="0"/>
                    </a:lnTo>
                    <a:lnTo>
                      <a:pt x="5" y="0"/>
                    </a:lnTo>
                    <a:lnTo>
                      <a:pt x="5" y="0"/>
                    </a:lnTo>
                    <a:lnTo>
                      <a:pt x="9" y="0"/>
                    </a:lnTo>
                    <a:lnTo>
                      <a:pt x="9" y="0"/>
                    </a:lnTo>
                    <a:lnTo>
                      <a:pt x="14" y="0"/>
                    </a:lnTo>
                    <a:lnTo>
                      <a:pt x="19" y="0"/>
                    </a:lnTo>
                    <a:lnTo>
                      <a:pt x="24" y="0"/>
                    </a:lnTo>
                    <a:lnTo>
                      <a:pt x="29" y="0"/>
                    </a:lnTo>
                    <a:lnTo>
                      <a:pt x="33" y="0"/>
                    </a:lnTo>
                    <a:lnTo>
                      <a:pt x="33" y="0"/>
                    </a:lnTo>
                    <a:lnTo>
                      <a:pt x="33" y="0"/>
                    </a:lnTo>
                    <a:lnTo>
                      <a:pt x="38" y="0"/>
                    </a:lnTo>
                    <a:lnTo>
                      <a:pt x="38" y="0"/>
                    </a:lnTo>
                    <a:lnTo>
                      <a:pt x="38" y="0"/>
                    </a:lnTo>
                    <a:lnTo>
                      <a:pt x="43" y="0"/>
                    </a:lnTo>
                    <a:lnTo>
                      <a:pt x="43" y="0"/>
                    </a:lnTo>
                    <a:lnTo>
                      <a:pt x="43" y="0"/>
                    </a:lnTo>
                    <a:lnTo>
                      <a:pt x="43" y="5"/>
                    </a:lnTo>
                    <a:lnTo>
                      <a:pt x="43" y="5"/>
                    </a:lnTo>
                    <a:lnTo>
                      <a:pt x="43" y="5"/>
                    </a:lnTo>
                    <a:lnTo>
                      <a:pt x="43" y="10"/>
                    </a:lnTo>
                    <a:lnTo>
                      <a:pt x="43" y="10"/>
                    </a:lnTo>
                    <a:lnTo>
                      <a:pt x="43" y="10"/>
                    </a:lnTo>
                    <a:lnTo>
                      <a:pt x="43" y="10"/>
                    </a:lnTo>
                    <a:lnTo>
                      <a:pt x="38" y="14"/>
                    </a:lnTo>
                    <a:lnTo>
                      <a:pt x="38" y="14"/>
                    </a:lnTo>
                    <a:lnTo>
                      <a:pt x="33" y="14"/>
                    </a:lnTo>
                    <a:lnTo>
                      <a:pt x="33" y="14"/>
                    </a:lnTo>
                    <a:lnTo>
                      <a:pt x="33" y="14"/>
                    </a:lnTo>
                    <a:lnTo>
                      <a:pt x="29" y="14"/>
                    </a:lnTo>
                    <a:lnTo>
                      <a:pt x="29" y="14"/>
                    </a:lnTo>
                    <a:lnTo>
                      <a:pt x="29" y="14"/>
                    </a:lnTo>
                    <a:lnTo>
                      <a:pt x="33" y="14"/>
                    </a:lnTo>
                    <a:lnTo>
                      <a:pt x="33" y="14"/>
                    </a:lnTo>
                    <a:lnTo>
                      <a:pt x="33" y="10"/>
                    </a:lnTo>
                    <a:lnTo>
                      <a:pt x="33" y="10"/>
                    </a:lnTo>
                    <a:lnTo>
                      <a:pt x="33" y="10"/>
                    </a:lnTo>
                    <a:lnTo>
                      <a:pt x="33" y="5"/>
                    </a:lnTo>
                    <a:lnTo>
                      <a:pt x="33" y="5"/>
                    </a:lnTo>
                    <a:lnTo>
                      <a:pt x="33" y="5"/>
                    </a:lnTo>
                    <a:lnTo>
                      <a:pt x="33" y="5"/>
                    </a:lnTo>
                    <a:close/>
                  </a:path>
                </a:pathLst>
              </a:custGeom>
              <a:solidFill>
                <a:srgbClr val="FDF9A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13" name="Freeform 489"/>
              <p:cNvSpPr>
                <a:spLocks/>
              </p:cNvSpPr>
              <p:nvPr/>
            </p:nvSpPr>
            <p:spPr bwMode="auto">
              <a:xfrm>
                <a:off x="1734" y="9868"/>
                <a:ext cx="38" cy="14"/>
              </a:xfrm>
              <a:custGeom>
                <a:avLst/>
                <a:gdLst/>
                <a:ahLst/>
                <a:cxnLst>
                  <a:cxn ang="0">
                    <a:pos x="4" y="0"/>
                  </a:cxn>
                  <a:cxn ang="0">
                    <a:pos x="4" y="0"/>
                  </a:cxn>
                  <a:cxn ang="0">
                    <a:pos x="4" y="0"/>
                  </a:cxn>
                  <a:cxn ang="0">
                    <a:pos x="9" y="0"/>
                  </a:cxn>
                  <a:cxn ang="0">
                    <a:pos x="9" y="0"/>
                  </a:cxn>
                  <a:cxn ang="0">
                    <a:pos x="14" y="0"/>
                  </a:cxn>
                  <a:cxn ang="0">
                    <a:pos x="19" y="0"/>
                  </a:cxn>
                  <a:cxn ang="0">
                    <a:pos x="24" y="0"/>
                  </a:cxn>
                  <a:cxn ang="0">
                    <a:pos x="28" y="0"/>
                  </a:cxn>
                  <a:cxn ang="0">
                    <a:pos x="28" y="0"/>
                  </a:cxn>
                  <a:cxn ang="0">
                    <a:pos x="28" y="0"/>
                  </a:cxn>
                  <a:cxn ang="0">
                    <a:pos x="33" y="0"/>
                  </a:cxn>
                  <a:cxn ang="0">
                    <a:pos x="33" y="0"/>
                  </a:cxn>
                  <a:cxn ang="0">
                    <a:pos x="33" y="0"/>
                  </a:cxn>
                  <a:cxn ang="0">
                    <a:pos x="33" y="0"/>
                  </a:cxn>
                  <a:cxn ang="0">
                    <a:pos x="38" y="0"/>
                  </a:cxn>
                  <a:cxn ang="0">
                    <a:pos x="38" y="0"/>
                  </a:cxn>
                  <a:cxn ang="0">
                    <a:pos x="38" y="5"/>
                  </a:cxn>
                  <a:cxn ang="0">
                    <a:pos x="38" y="5"/>
                  </a:cxn>
                  <a:cxn ang="0">
                    <a:pos x="38" y="5"/>
                  </a:cxn>
                  <a:cxn ang="0">
                    <a:pos x="38" y="10"/>
                  </a:cxn>
                  <a:cxn ang="0">
                    <a:pos x="38" y="10"/>
                  </a:cxn>
                  <a:cxn ang="0">
                    <a:pos x="38" y="10"/>
                  </a:cxn>
                  <a:cxn ang="0">
                    <a:pos x="33" y="10"/>
                  </a:cxn>
                  <a:cxn ang="0">
                    <a:pos x="33" y="10"/>
                  </a:cxn>
                  <a:cxn ang="0">
                    <a:pos x="33" y="14"/>
                  </a:cxn>
                  <a:cxn ang="0">
                    <a:pos x="33" y="14"/>
                  </a:cxn>
                  <a:cxn ang="0">
                    <a:pos x="28" y="14"/>
                  </a:cxn>
                  <a:cxn ang="0">
                    <a:pos x="28" y="14"/>
                  </a:cxn>
                  <a:cxn ang="0">
                    <a:pos x="28" y="14"/>
                  </a:cxn>
                  <a:cxn ang="0">
                    <a:pos x="28" y="14"/>
                  </a:cxn>
                  <a:cxn ang="0">
                    <a:pos x="28" y="14"/>
                  </a:cxn>
                  <a:cxn ang="0">
                    <a:pos x="28" y="14"/>
                  </a:cxn>
                  <a:cxn ang="0">
                    <a:pos x="28" y="14"/>
                  </a:cxn>
                  <a:cxn ang="0">
                    <a:pos x="33" y="10"/>
                  </a:cxn>
                  <a:cxn ang="0">
                    <a:pos x="33" y="10"/>
                  </a:cxn>
                  <a:cxn ang="0">
                    <a:pos x="33" y="10"/>
                  </a:cxn>
                  <a:cxn ang="0">
                    <a:pos x="33" y="5"/>
                  </a:cxn>
                  <a:cxn ang="0">
                    <a:pos x="33" y="5"/>
                  </a:cxn>
                  <a:cxn ang="0">
                    <a:pos x="33" y="5"/>
                  </a:cxn>
                  <a:cxn ang="0">
                    <a:pos x="33" y="5"/>
                  </a:cxn>
                  <a:cxn ang="0">
                    <a:pos x="28" y="5"/>
                  </a:cxn>
                  <a:cxn ang="0">
                    <a:pos x="28" y="5"/>
                  </a:cxn>
                  <a:cxn ang="0">
                    <a:pos x="24" y="0"/>
                  </a:cxn>
                  <a:cxn ang="0">
                    <a:pos x="19" y="0"/>
                  </a:cxn>
                  <a:cxn ang="0">
                    <a:pos x="14" y="0"/>
                  </a:cxn>
                  <a:cxn ang="0">
                    <a:pos x="9" y="0"/>
                  </a:cxn>
                  <a:cxn ang="0">
                    <a:pos x="9" y="0"/>
                  </a:cxn>
                  <a:cxn ang="0">
                    <a:pos x="4" y="0"/>
                  </a:cxn>
                  <a:cxn ang="0">
                    <a:pos x="4" y="0"/>
                  </a:cxn>
                  <a:cxn ang="0">
                    <a:pos x="0" y="0"/>
                  </a:cxn>
                  <a:cxn ang="0">
                    <a:pos x="0" y="0"/>
                  </a:cxn>
                  <a:cxn ang="0">
                    <a:pos x="0" y="0"/>
                  </a:cxn>
                  <a:cxn ang="0">
                    <a:pos x="0" y="0"/>
                  </a:cxn>
                  <a:cxn ang="0">
                    <a:pos x="0" y="0"/>
                  </a:cxn>
                  <a:cxn ang="0">
                    <a:pos x="0" y="0"/>
                  </a:cxn>
                  <a:cxn ang="0">
                    <a:pos x="4" y="0"/>
                  </a:cxn>
                </a:cxnLst>
                <a:rect l="0" t="0" r="r" b="b"/>
                <a:pathLst>
                  <a:path w="38" h="14">
                    <a:moveTo>
                      <a:pt x="4" y="0"/>
                    </a:moveTo>
                    <a:lnTo>
                      <a:pt x="4" y="0"/>
                    </a:lnTo>
                    <a:lnTo>
                      <a:pt x="4" y="0"/>
                    </a:lnTo>
                    <a:lnTo>
                      <a:pt x="9" y="0"/>
                    </a:lnTo>
                    <a:lnTo>
                      <a:pt x="9" y="0"/>
                    </a:lnTo>
                    <a:lnTo>
                      <a:pt x="14" y="0"/>
                    </a:lnTo>
                    <a:lnTo>
                      <a:pt x="19" y="0"/>
                    </a:lnTo>
                    <a:lnTo>
                      <a:pt x="24" y="0"/>
                    </a:lnTo>
                    <a:lnTo>
                      <a:pt x="28" y="0"/>
                    </a:lnTo>
                    <a:lnTo>
                      <a:pt x="28" y="0"/>
                    </a:lnTo>
                    <a:lnTo>
                      <a:pt x="28" y="0"/>
                    </a:lnTo>
                    <a:lnTo>
                      <a:pt x="33" y="0"/>
                    </a:lnTo>
                    <a:lnTo>
                      <a:pt x="33" y="0"/>
                    </a:lnTo>
                    <a:lnTo>
                      <a:pt x="33" y="0"/>
                    </a:lnTo>
                    <a:lnTo>
                      <a:pt x="33" y="0"/>
                    </a:lnTo>
                    <a:lnTo>
                      <a:pt x="38" y="0"/>
                    </a:lnTo>
                    <a:lnTo>
                      <a:pt x="38" y="0"/>
                    </a:lnTo>
                    <a:lnTo>
                      <a:pt x="38" y="5"/>
                    </a:lnTo>
                    <a:lnTo>
                      <a:pt x="38" y="5"/>
                    </a:lnTo>
                    <a:lnTo>
                      <a:pt x="38" y="5"/>
                    </a:lnTo>
                    <a:lnTo>
                      <a:pt x="38" y="10"/>
                    </a:lnTo>
                    <a:lnTo>
                      <a:pt x="38" y="10"/>
                    </a:lnTo>
                    <a:lnTo>
                      <a:pt x="38" y="10"/>
                    </a:lnTo>
                    <a:lnTo>
                      <a:pt x="33" y="10"/>
                    </a:lnTo>
                    <a:lnTo>
                      <a:pt x="33" y="10"/>
                    </a:lnTo>
                    <a:lnTo>
                      <a:pt x="33" y="14"/>
                    </a:lnTo>
                    <a:lnTo>
                      <a:pt x="33" y="14"/>
                    </a:lnTo>
                    <a:lnTo>
                      <a:pt x="28" y="14"/>
                    </a:lnTo>
                    <a:lnTo>
                      <a:pt x="28" y="14"/>
                    </a:lnTo>
                    <a:lnTo>
                      <a:pt x="28" y="14"/>
                    </a:lnTo>
                    <a:lnTo>
                      <a:pt x="28" y="14"/>
                    </a:lnTo>
                    <a:lnTo>
                      <a:pt x="28" y="14"/>
                    </a:lnTo>
                    <a:lnTo>
                      <a:pt x="28" y="14"/>
                    </a:lnTo>
                    <a:lnTo>
                      <a:pt x="28" y="14"/>
                    </a:lnTo>
                    <a:lnTo>
                      <a:pt x="33" y="10"/>
                    </a:lnTo>
                    <a:lnTo>
                      <a:pt x="33" y="10"/>
                    </a:lnTo>
                    <a:lnTo>
                      <a:pt x="33" y="10"/>
                    </a:lnTo>
                    <a:lnTo>
                      <a:pt x="33" y="5"/>
                    </a:lnTo>
                    <a:lnTo>
                      <a:pt x="33" y="5"/>
                    </a:lnTo>
                    <a:lnTo>
                      <a:pt x="33" y="5"/>
                    </a:lnTo>
                    <a:lnTo>
                      <a:pt x="33" y="5"/>
                    </a:lnTo>
                    <a:lnTo>
                      <a:pt x="28" y="5"/>
                    </a:lnTo>
                    <a:lnTo>
                      <a:pt x="28" y="5"/>
                    </a:lnTo>
                    <a:lnTo>
                      <a:pt x="24" y="0"/>
                    </a:lnTo>
                    <a:lnTo>
                      <a:pt x="19" y="0"/>
                    </a:lnTo>
                    <a:lnTo>
                      <a:pt x="14" y="0"/>
                    </a:lnTo>
                    <a:lnTo>
                      <a:pt x="9" y="0"/>
                    </a:lnTo>
                    <a:lnTo>
                      <a:pt x="9" y="0"/>
                    </a:lnTo>
                    <a:lnTo>
                      <a:pt x="4" y="0"/>
                    </a:lnTo>
                    <a:lnTo>
                      <a:pt x="4" y="0"/>
                    </a:lnTo>
                    <a:lnTo>
                      <a:pt x="0" y="0"/>
                    </a:lnTo>
                    <a:lnTo>
                      <a:pt x="0" y="0"/>
                    </a:lnTo>
                    <a:lnTo>
                      <a:pt x="0" y="0"/>
                    </a:lnTo>
                    <a:lnTo>
                      <a:pt x="0" y="0"/>
                    </a:lnTo>
                    <a:lnTo>
                      <a:pt x="0" y="0"/>
                    </a:lnTo>
                    <a:lnTo>
                      <a:pt x="0" y="0"/>
                    </a:lnTo>
                    <a:lnTo>
                      <a:pt x="4" y="0"/>
                    </a:lnTo>
                    <a:close/>
                  </a:path>
                </a:pathLst>
              </a:custGeom>
              <a:solidFill>
                <a:srgbClr val="FDFDB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14" name="Freeform 490"/>
              <p:cNvSpPr>
                <a:spLocks/>
              </p:cNvSpPr>
              <p:nvPr/>
            </p:nvSpPr>
            <p:spPr bwMode="auto">
              <a:xfrm>
                <a:off x="1719" y="9969"/>
                <a:ext cx="10" cy="5"/>
              </a:xfrm>
              <a:custGeom>
                <a:avLst/>
                <a:gdLst/>
                <a:ahLst/>
                <a:cxnLst>
                  <a:cxn ang="0">
                    <a:pos x="5" y="5"/>
                  </a:cxn>
                  <a:cxn ang="0">
                    <a:pos x="0" y="0"/>
                  </a:cxn>
                  <a:cxn ang="0">
                    <a:pos x="0" y="0"/>
                  </a:cxn>
                  <a:cxn ang="0">
                    <a:pos x="0" y="0"/>
                  </a:cxn>
                  <a:cxn ang="0">
                    <a:pos x="0" y="0"/>
                  </a:cxn>
                  <a:cxn ang="0">
                    <a:pos x="0" y="0"/>
                  </a:cxn>
                  <a:cxn ang="0">
                    <a:pos x="5" y="0"/>
                  </a:cxn>
                  <a:cxn ang="0">
                    <a:pos x="5" y="0"/>
                  </a:cxn>
                  <a:cxn ang="0">
                    <a:pos x="5" y="0"/>
                  </a:cxn>
                  <a:cxn ang="0">
                    <a:pos x="10" y="0"/>
                  </a:cxn>
                  <a:cxn ang="0">
                    <a:pos x="10" y="0"/>
                  </a:cxn>
                  <a:cxn ang="0">
                    <a:pos x="10" y="5"/>
                  </a:cxn>
                  <a:cxn ang="0">
                    <a:pos x="10" y="5"/>
                  </a:cxn>
                  <a:cxn ang="0">
                    <a:pos x="10" y="5"/>
                  </a:cxn>
                  <a:cxn ang="0">
                    <a:pos x="5" y="5"/>
                  </a:cxn>
                  <a:cxn ang="0">
                    <a:pos x="5" y="5"/>
                  </a:cxn>
                  <a:cxn ang="0">
                    <a:pos x="5" y="5"/>
                  </a:cxn>
                  <a:cxn ang="0">
                    <a:pos x="5" y="5"/>
                  </a:cxn>
                </a:cxnLst>
                <a:rect l="0" t="0" r="r" b="b"/>
                <a:pathLst>
                  <a:path w="10" h="5">
                    <a:moveTo>
                      <a:pt x="5" y="5"/>
                    </a:moveTo>
                    <a:lnTo>
                      <a:pt x="0" y="0"/>
                    </a:lnTo>
                    <a:lnTo>
                      <a:pt x="0" y="0"/>
                    </a:lnTo>
                    <a:lnTo>
                      <a:pt x="0" y="0"/>
                    </a:lnTo>
                    <a:lnTo>
                      <a:pt x="0" y="0"/>
                    </a:lnTo>
                    <a:lnTo>
                      <a:pt x="0" y="0"/>
                    </a:lnTo>
                    <a:lnTo>
                      <a:pt x="5" y="0"/>
                    </a:lnTo>
                    <a:lnTo>
                      <a:pt x="5" y="0"/>
                    </a:lnTo>
                    <a:lnTo>
                      <a:pt x="5" y="0"/>
                    </a:lnTo>
                    <a:lnTo>
                      <a:pt x="10" y="0"/>
                    </a:lnTo>
                    <a:lnTo>
                      <a:pt x="10" y="0"/>
                    </a:lnTo>
                    <a:lnTo>
                      <a:pt x="10" y="5"/>
                    </a:lnTo>
                    <a:lnTo>
                      <a:pt x="10" y="5"/>
                    </a:lnTo>
                    <a:lnTo>
                      <a:pt x="10" y="5"/>
                    </a:lnTo>
                    <a:lnTo>
                      <a:pt x="5" y="5"/>
                    </a:lnTo>
                    <a:lnTo>
                      <a:pt x="5" y="5"/>
                    </a:lnTo>
                    <a:lnTo>
                      <a:pt x="5" y="5"/>
                    </a:lnTo>
                    <a:lnTo>
                      <a:pt x="5"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15" name="Freeform 491"/>
              <p:cNvSpPr>
                <a:spLocks/>
              </p:cNvSpPr>
              <p:nvPr/>
            </p:nvSpPr>
            <p:spPr bwMode="auto">
              <a:xfrm>
                <a:off x="1743" y="9964"/>
                <a:ext cx="5" cy="10"/>
              </a:xfrm>
              <a:custGeom>
                <a:avLst/>
                <a:gdLst/>
                <a:ahLst/>
                <a:cxnLst>
                  <a:cxn ang="0">
                    <a:pos x="0" y="5"/>
                  </a:cxn>
                  <a:cxn ang="0">
                    <a:pos x="0" y="0"/>
                  </a:cxn>
                  <a:cxn ang="0">
                    <a:pos x="0" y="0"/>
                  </a:cxn>
                  <a:cxn ang="0">
                    <a:pos x="0" y="0"/>
                  </a:cxn>
                  <a:cxn ang="0">
                    <a:pos x="0" y="0"/>
                  </a:cxn>
                  <a:cxn ang="0">
                    <a:pos x="0" y="0"/>
                  </a:cxn>
                  <a:cxn ang="0">
                    <a:pos x="5" y="0"/>
                  </a:cxn>
                  <a:cxn ang="0">
                    <a:pos x="5" y="5"/>
                  </a:cxn>
                  <a:cxn ang="0">
                    <a:pos x="5" y="5"/>
                  </a:cxn>
                  <a:cxn ang="0">
                    <a:pos x="5" y="5"/>
                  </a:cxn>
                  <a:cxn ang="0">
                    <a:pos x="5" y="10"/>
                  </a:cxn>
                  <a:cxn ang="0">
                    <a:pos x="5" y="10"/>
                  </a:cxn>
                  <a:cxn ang="0">
                    <a:pos x="5" y="10"/>
                  </a:cxn>
                  <a:cxn ang="0">
                    <a:pos x="5" y="10"/>
                  </a:cxn>
                  <a:cxn ang="0">
                    <a:pos x="0" y="10"/>
                  </a:cxn>
                  <a:cxn ang="0">
                    <a:pos x="0" y="5"/>
                  </a:cxn>
                  <a:cxn ang="0">
                    <a:pos x="0" y="5"/>
                  </a:cxn>
                  <a:cxn ang="0">
                    <a:pos x="0" y="5"/>
                  </a:cxn>
                </a:cxnLst>
                <a:rect l="0" t="0" r="r" b="b"/>
                <a:pathLst>
                  <a:path w="5" h="10">
                    <a:moveTo>
                      <a:pt x="0" y="5"/>
                    </a:moveTo>
                    <a:lnTo>
                      <a:pt x="0" y="0"/>
                    </a:lnTo>
                    <a:lnTo>
                      <a:pt x="0" y="0"/>
                    </a:lnTo>
                    <a:lnTo>
                      <a:pt x="0" y="0"/>
                    </a:lnTo>
                    <a:lnTo>
                      <a:pt x="0" y="0"/>
                    </a:lnTo>
                    <a:lnTo>
                      <a:pt x="0" y="0"/>
                    </a:lnTo>
                    <a:lnTo>
                      <a:pt x="5" y="0"/>
                    </a:lnTo>
                    <a:lnTo>
                      <a:pt x="5" y="5"/>
                    </a:lnTo>
                    <a:lnTo>
                      <a:pt x="5" y="5"/>
                    </a:lnTo>
                    <a:lnTo>
                      <a:pt x="5" y="5"/>
                    </a:lnTo>
                    <a:lnTo>
                      <a:pt x="5" y="10"/>
                    </a:lnTo>
                    <a:lnTo>
                      <a:pt x="5" y="10"/>
                    </a:lnTo>
                    <a:lnTo>
                      <a:pt x="5" y="10"/>
                    </a:lnTo>
                    <a:lnTo>
                      <a:pt x="5" y="10"/>
                    </a:lnTo>
                    <a:lnTo>
                      <a:pt x="0" y="10"/>
                    </a:lnTo>
                    <a:lnTo>
                      <a:pt x="0" y="5"/>
                    </a:lnTo>
                    <a:lnTo>
                      <a:pt x="0" y="5"/>
                    </a:lnTo>
                    <a:lnTo>
                      <a:pt x="0"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16" name="Freeform 492"/>
              <p:cNvSpPr>
                <a:spLocks/>
              </p:cNvSpPr>
              <p:nvPr/>
            </p:nvSpPr>
            <p:spPr bwMode="auto">
              <a:xfrm>
                <a:off x="1734" y="9978"/>
                <a:ext cx="4" cy="10"/>
              </a:xfrm>
              <a:custGeom>
                <a:avLst/>
                <a:gdLst/>
                <a:ahLst/>
                <a:cxnLst>
                  <a:cxn ang="0">
                    <a:pos x="4" y="5"/>
                  </a:cxn>
                  <a:cxn ang="0">
                    <a:pos x="0" y="10"/>
                  </a:cxn>
                  <a:cxn ang="0">
                    <a:pos x="0" y="10"/>
                  </a:cxn>
                  <a:cxn ang="0">
                    <a:pos x="0" y="10"/>
                  </a:cxn>
                  <a:cxn ang="0">
                    <a:pos x="0" y="10"/>
                  </a:cxn>
                  <a:cxn ang="0">
                    <a:pos x="0" y="5"/>
                  </a:cxn>
                  <a:cxn ang="0">
                    <a:pos x="0" y="5"/>
                  </a:cxn>
                  <a:cxn ang="0">
                    <a:pos x="0" y="5"/>
                  </a:cxn>
                  <a:cxn ang="0">
                    <a:pos x="0" y="5"/>
                  </a:cxn>
                  <a:cxn ang="0">
                    <a:pos x="4" y="0"/>
                  </a:cxn>
                  <a:cxn ang="0">
                    <a:pos x="4" y="0"/>
                  </a:cxn>
                  <a:cxn ang="0">
                    <a:pos x="4" y="0"/>
                  </a:cxn>
                  <a:cxn ang="0">
                    <a:pos x="4" y="0"/>
                  </a:cxn>
                  <a:cxn ang="0">
                    <a:pos x="4" y="5"/>
                  </a:cxn>
                  <a:cxn ang="0">
                    <a:pos x="4" y="5"/>
                  </a:cxn>
                  <a:cxn ang="0">
                    <a:pos x="4" y="5"/>
                  </a:cxn>
                  <a:cxn ang="0">
                    <a:pos x="4" y="5"/>
                  </a:cxn>
                  <a:cxn ang="0">
                    <a:pos x="4" y="5"/>
                  </a:cxn>
                </a:cxnLst>
                <a:rect l="0" t="0" r="r" b="b"/>
                <a:pathLst>
                  <a:path w="4" h="10">
                    <a:moveTo>
                      <a:pt x="4" y="5"/>
                    </a:moveTo>
                    <a:lnTo>
                      <a:pt x="0" y="10"/>
                    </a:lnTo>
                    <a:lnTo>
                      <a:pt x="0" y="10"/>
                    </a:lnTo>
                    <a:lnTo>
                      <a:pt x="0" y="10"/>
                    </a:lnTo>
                    <a:lnTo>
                      <a:pt x="0" y="10"/>
                    </a:lnTo>
                    <a:lnTo>
                      <a:pt x="0" y="5"/>
                    </a:lnTo>
                    <a:lnTo>
                      <a:pt x="0" y="5"/>
                    </a:lnTo>
                    <a:lnTo>
                      <a:pt x="0" y="5"/>
                    </a:lnTo>
                    <a:lnTo>
                      <a:pt x="0" y="5"/>
                    </a:lnTo>
                    <a:lnTo>
                      <a:pt x="4" y="0"/>
                    </a:lnTo>
                    <a:lnTo>
                      <a:pt x="4" y="0"/>
                    </a:lnTo>
                    <a:lnTo>
                      <a:pt x="4" y="0"/>
                    </a:lnTo>
                    <a:lnTo>
                      <a:pt x="4" y="0"/>
                    </a:lnTo>
                    <a:lnTo>
                      <a:pt x="4" y="5"/>
                    </a:lnTo>
                    <a:lnTo>
                      <a:pt x="4" y="5"/>
                    </a:lnTo>
                    <a:lnTo>
                      <a:pt x="4" y="5"/>
                    </a:lnTo>
                    <a:lnTo>
                      <a:pt x="4" y="5"/>
                    </a:lnTo>
                    <a:lnTo>
                      <a:pt x="4"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17" name="Freeform 493"/>
              <p:cNvSpPr>
                <a:spLocks/>
              </p:cNvSpPr>
              <p:nvPr/>
            </p:nvSpPr>
            <p:spPr bwMode="auto">
              <a:xfrm>
                <a:off x="1786" y="9964"/>
                <a:ext cx="10" cy="10"/>
              </a:xfrm>
              <a:custGeom>
                <a:avLst/>
                <a:gdLst/>
                <a:ahLst/>
                <a:cxnLst>
                  <a:cxn ang="0">
                    <a:pos x="5" y="5"/>
                  </a:cxn>
                  <a:cxn ang="0">
                    <a:pos x="0" y="0"/>
                  </a:cxn>
                  <a:cxn ang="0">
                    <a:pos x="0" y="0"/>
                  </a:cxn>
                  <a:cxn ang="0">
                    <a:pos x="0" y="0"/>
                  </a:cxn>
                  <a:cxn ang="0">
                    <a:pos x="5" y="0"/>
                  </a:cxn>
                  <a:cxn ang="0">
                    <a:pos x="5" y="0"/>
                  </a:cxn>
                  <a:cxn ang="0">
                    <a:pos x="5" y="0"/>
                  </a:cxn>
                  <a:cxn ang="0">
                    <a:pos x="5" y="0"/>
                  </a:cxn>
                  <a:cxn ang="0">
                    <a:pos x="10" y="5"/>
                  </a:cxn>
                  <a:cxn ang="0">
                    <a:pos x="10" y="5"/>
                  </a:cxn>
                  <a:cxn ang="0">
                    <a:pos x="10" y="5"/>
                  </a:cxn>
                  <a:cxn ang="0">
                    <a:pos x="10" y="10"/>
                  </a:cxn>
                  <a:cxn ang="0">
                    <a:pos x="5" y="10"/>
                  </a:cxn>
                  <a:cxn ang="0">
                    <a:pos x="5" y="10"/>
                  </a:cxn>
                  <a:cxn ang="0">
                    <a:pos x="5" y="10"/>
                  </a:cxn>
                  <a:cxn ang="0">
                    <a:pos x="5" y="5"/>
                  </a:cxn>
                  <a:cxn ang="0">
                    <a:pos x="5" y="5"/>
                  </a:cxn>
                  <a:cxn ang="0">
                    <a:pos x="5" y="5"/>
                  </a:cxn>
                </a:cxnLst>
                <a:rect l="0" t="0" r="r" b="b"/>
                <a:pathLst>
                  <a:path w="10" h="10">
                    <a:moveTo>
                      <a:pt x="5" y="5"/>
                    </a:moveTo>
                    <a:lnTo>
                      <a:pt x="0" y="0"/>
                    </a:lnTo>
                    <a:lnTo>
                      <a:pt x="0" y="0"/>
                    </a:lnTo>
                    <a:lnTo>
                      <a:pt x="0" y="0"/>
                    </a:lnTo>
                    <a:lnTo>
                      <a:pt x="5" y="0"/>
                    </a:lnTo>
                    <a:lnTo>
                      <a:pt x="5" y="0"/>
                    </a:lnTo>
                    <a:lnTo>
                      <a:pt x="5" y="0"/>
                    </a:lnTo>
                    <a:lnTo>
                      <a:pt x="5" y="0"/>
                    </a:lnTo>
                    <a:lnTo>
                      <a:pt x="10" y="5"/>
                    </a:lnTo>
                    <a:lnTo>
                      <a:pt x="10" y="5"/>
                    </a:lnTo>
                    <a:lnTo>
                      <a:pt x="10" y="5"/>
                    </a:lnTo>
                    <a:lnTo>
                      <a:pt x="10" y="10"/>
                    </a:lnTo>
                    <a:lnTo>
                      <a:pt x="5" y="10"/>
                    </a:lnTo>
                    <a:lnTo>
                      <a:pt x="5" y="10"/>
                    </a:lnTo>
                    <a:lnTo>
                      <a:pt x="5" y="10"/>
                    </a:lnTo>
                    <a:lnTo>
                      <a:pt x="5" y="5"/>
                    </a:lnTo>
                    <a:lnTo>
                      <a:pt x="5" y="5"/>
                    </a:lnTo>
                    <a:lnTo>
                      <a:pt x="5"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18" name="Freeform 494"/>
              <p:cNvSpPr>
                <a:spLocks/>
              </p:cNvSpPr>
              <p:nvPr/>
            </p:nvSpPr>
            <p:spPr bwMode="auto">
              <a:xfrm>
                <a:off x="1767" y="9964"/>
                <a:ext cx="10" cy="5"/>
              </a:xfrm>
              <a:custGeom>
                <a:avLst/>
                <a:gdLst/>
                <a:ahLst/>
                <a:cxnLst>
                  <a:cxn ang="0">
                    <a:pos x="5" y="5"/>
                  </a:cxn>
                  <a:cxn ang="0">
                    <a:pos x="0" y="5"/>
                  </a:cxn>
                  <a:cxn ang="0">
                    <a:pos x="0" y="5"/>
                  </a:cxn>
                  <a:cxn ang="0">
                    <a:pos x="0" y="5"/>
                  </a:cxn>
                  <a:cxn ang="0">
                    <a:pos x="0" y="0"/>
                  </a:cxn>
                  <a:cxn ang="0">
                    <a:pos x="0" y="0"/>
                  </a:cxn>
                  <a:cxn ang="0">
                    <a:pos x="5" y="0"/>
                  </a:cxn>
                  <a:cxn ang="0">
                    <a:pos x="5" y="0"/>
                  </a:cxn>
                  <a:cxn ang="0">
                    <a:pos x="5" y="0"/>
                  </a:cxn>
                  <a:cxn ang="0">
                    <a:pos x="5" y="5"/>
                  </a:cxn>
                  <a:cxn ang="0">
                    <a:pos x="10" y="5"/>
                  </a:cxn>
                  <a:cxn ang="0">
                    <a:pos x="10" y="5"/>
                  </a:cxn>
                  <a:cxn ang="0">
                    <a:pos x="10" y="5"/>
                  </a:cxn>
                  <a:cxn ang="0">
                    <a:pos x="10" y="5"/>
                  </a:cxn>
                  <a:cxn ang="0">
                    <a:pos x="5" y="5"/>
                  </a:cxn>
                  <a:cxn ang="0">
                    <a:pos x="5" y="5"/>
                  </a:cxn>
                  <a:cxn ang="0">
                    <a:pos x="5" y="5"/>
                  </a:cxn>
                  <a:cxn ang="0">
                    <a:pos x="5" y="5"/>
                  </a:cxn>
                </a:cxnLst>
                <a:rect l="0" t="0" r="r" b="b"/>
                <a:pathLst>
                  <a:path w="10" h="5">
                    <a:moveTo>
                      <a:pt x="5" y="5"/>
                    </a:moveTo>
                    <a:lnTo>
                      <a:pt x="0" y="5"/>
                    </a:lnTo>
                    <a:lnTo>
                      <a:pt x="0" y="5"/>
                    </a:lnTo>
                    <a:lnTo>
                      <a:pt x="0" y="5"/>
                    </a:lnTo>
                    <a:lnTo>
                      <a:pt x="0" y="0"/>
                    </a:lnTo>
                    <a:lnTo>
                      <a:pt x="0" y="0"/>
                    </a:lnTo>
                    <a:lnTo>
                      <a:pt x="5" y="0"/>
                    </a:lnTo>
                    <a:lnTo>
                      <a:pt x="5" y="0"/>
                    </a:lnTo>
                    <a:lnTo>
                      <a:pt x="5" y="0"/>
                    </a:lnTo>
                    <a:lnTo>
                      <a:pt x="5" y="5"/>
                    </a:lnTo>
                    <a:lnTo>
                      <a:pt x="10" y="5"/>
                    </a:lnTo>
                    <a:lnTo>
                      <a:pt x="10" y="5"/>
                    </a:lnTo>
                    <a:lnTo>
                      <a:pt x="10" y="5"/>
                    </a:lnTo>
                    <a:lnTo>
                      <a:pt x="10" y="5"/>
                    </a:lnTo>
                    <a:lnTo>
                      <a:pt x="5" y="5"/>
                    </a:lnTo>
                    <a:lnTo>
                      <a:pt x="5" y="5"/>
                    </a:lnTo>
                    <a:lnTo>
                      <a:pt x="5" y="5"/>
                    </a:lnTo>
                    <a:lnTo>
                      <a:pt x="5"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19" name="Freeform 495"/>
              <p:cNvSpPr>
                <a:spLocks/>
              </p:cNvSpPr>
              <p:nvPr/>
            </p:nvSpPr>
            <p:spPr bwMode="auto">
              <a:xfrm>
                <a:off x="1791" y="9940"/>
                <a:ext cx="10" cy="10"/>
              </a:xfrm>
              <a:custGeom>
                <a:avLst/>
                <a:gdLst/>
                <a:ahLst/>
                <a:cxnLst>
                  <a:cxn ang="0">
                    <a:pos x="10" y="5"/>
                  </a:cxn>
                  <a:cxn ang="0">
                    <a:pos x="0" y="10"/>
                  </a:cxn>
                  <a:cxn ang="0">
                    <a:pos x="0" y="10"/>
                  </a:cxn>
                  <a:cxn ang="0">
                    <a:pos x="0" y="10"/>
                  </a:cxn>
                  <a:cxn ang="0">
                    <a:pos x="0" y="10"/>
                  </a:cxn>
                  <a:cxn ang="0">
                    <a:pos x="0" y="5"/>
                  </a:cxn>
                  <a:cxn ang="0">
                    <a:pos x="5" y="5"/>
                  </a:cxn>
                  <a:cxn ang="0">
                    <a:pos x="5" y="5"/>
                  </a:cxn>
                  <a:cxn ang="0">
                    <a:pos x="5" y="0"/>
                  </a:cxn>
                  <a:cxn ang="0">
                    <a:pos x="5" y="0"/>
                  </a:cxn>
                  <a:cxn ang="0">
                    <a:pos x="10" y="0"/>
                  </a:cxn>
                  <a:cxn ang="0">
                    <a:pos x="10" y="0"/>
                  </a:cxn>
                  <a:cxn ang="0">
                    <a:pos x="10" y="0"/>
                  </a:cxn>
                  <a:cxn ang="0">
                    <a:pos x="10" y="0"/>
                  </a:cxn>
                  <a:cxn ang="0">
                    <a:pos x="10" y="5"/>
                  </a:cxn>
                  <a:cxn ang="0">
                    <a:pos x="10" y="5"/>
                  </a:cxn>
                  <a:cxn ang="0">
                    <a:pos x="10" y="5"/>
                  </a:cxn>
                  <a:cxn ang="0">
                    <a:pos x="10" y="5"/>
                  </a:cxn>
                </a:cxnLst>
                <a:rect l="0" t="0" r="r" b="b"/>
                <a:pathLst>
                  <a:path w="10" h="10">
                    <a:moveTo>
                      <a:pt x="10" y="5"/>
                    </a:moveTo>
                    <a:lnTo>
                      <a:pt x="0" y="10"/>
                    </a:lnTo>
                    <a:lnTo>
                      <a:pt x="0" y="10"/>
                    </a:lnTo>
                    <a:lnTo>
                      <a:pt x="0" y="10"/>
                    </a:lnTo>
                    <a:lnTo>
                      <a:pt x="0" y="10"/>
                    </a:lnTo>
                    <a:lnTo>
                      <a:pt x="0" y="5"/>
                    </a:lnTo>
                    <a:lnTo>
                      <a:pt x="5" y="5"/>
                    </a:lnTo>
                    <a:lnTo>
                      <a:pt x="5" y="5"/>
                    </a:lnTo>
                    <a:lnTo>
                      <a:pt x="5" y="0"/>
                    </a:lnTo>
                    <a:lnTo>
                      <a:pt x="5" y="0"/>
                    </a:lnTo>
                    <a:lnTo>
                      <a:pt x="10" y="0"/>
                    </a:lnTo>
                    <a:lnTo>
                      <a:pt x="10" y="0"/>
                    </a:lnTo>
                    <a:lnTo>
                      <a:pt x="10" y="0"/>
                    </a:lnTo>
                    <a:lnTo>
                      <a:pt x="10" y="0"/>
                    </a:lnTo>
                    <a:lnTo>
                      <a:pt x="10" y="5"/>
                    </a:lnTo>
                    <a:lnTo>
                      <a:pt x="10" y="5"/>
                    </a:lnTo>
                    <a:lnTo>
                      <a:pt x="10" y="5"/>
                    </a:lnTo>
                    <a:lnTo>
                      <a:pt x="10"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20" name="Freeform 496"/>
              <p:cNvSpPr>
                <a:spLocks/>
              </p:cNvSpPr>
              <p:nvPr/>
            </p:nvSpPr>
            <p:spPr bwMode="auto">
              <a:xfrm>
                <a:off x="1801" y="9954"/>
                <a:ext cx="5" cy="10"/>
              </a:xfrm>
              <a:custGeom>
                <a:avLst/>
                <a:gdLst/>
                <a:ahLst/>
                <a:cxnLst>
                  <a:cxn ang="0">
                    <a:pos x="0" y="10"/>
                  </a:cxn>
                  <a:cxn ang="0">
                    <a:pos x="0" y="0"/>
                  </a:cxn>
                  <a:cxn ang="0">
                    <a:pos x="0" y="0"/>
                  </a:cxn>
                  <a:cxn ang="0">
                    <a:pos x="0" y="0"/>
                  </a:cxn>
                  <a:cxn ang="0">
                    <a:pos x="0" y="5"/>
                  </a:cxn>
                  <a:cxn ang="0">
                    <a:pos x="5" y="5"/>
                  </a:cxn>
                  <a:cxn ang="0">
                    <a:pos x="5" y="5"/>
                  </a:cxn>
                  <a:cxn ang="0">
                    <a:pos x="5" y="5"/>
                  </a:cxn>
                  <a:cxn ang="0">
                    <a:pos x="5" y="5"/>
                  </a:cxn>
                  <a:cxn ang="0">
                    <a:pos x="5" y="10"/>
                  </a:cxn>
                  <a:cxn ang="0">
                    <a:pos x="5" y="10"/>
                  </a:cxn>
                  <a:cxn ang="0">
                    <a:pos x="5" y="10"/>
                  </a:cxn>
                  <a:cxn ang="0">
                    <a:pos x="5" y="10"/>
                  </a:cxn>
                  <a:cxn ang="0">
                    <a:pos x="5" y="10"/>
                  </a:cxn>
                  <a:cxn ang="0">
                    <a:pos x="5" y="10"/>
                  </a:cxn>
                  <a:cxn ang="0">
                    <a:pos x="5" y="10"/>
                  </a:cxn>
                  <a:cxn ang="0">
                    <a:pos x="0" y="10"/>
                  </a:cxn>
                  <a:cxn ang="0">
                    <a:pos x="0" y="10"/>
                  </a:cxn>
                </a:cxnLst>
                <a:rect l="0" t="0" r="r" b="b"/>
                <a:pathLst>
                  <a:path w="5" h="10">
                    <a:moveTo>
                      <a:pt x="0" y="10"/>
                    </a:moveTo>
                    <a:lnTo>
                      <a:pt x="0" y="0"/>
                    </a:lnTo>
                    <a:lnTo>
                      <a:pt x="0" y="0"/>
                    </a:lnTo>
                    <a:lnTo>
                      <a:pt x="0" y="0"/>
                    </a:lnTo>
                    <a:lnTo>
                      <a:pt x="0" y="5"/>
                    </a:lnTo>
                    <a:lnTo>
                      <a:pt x="5" y="5"/>
                    </a:lnTo>
                    <a:lnTo>
                      <a:pt x="5" y="5"/>
                    </a:lnTo>
                    <a:lnTo>
                      <a:pt x="5" y="5"/>
                    </a:lnTo>
                    <a:lnTo>
                      <a:pt x="5" y="5"/>
                    </a:lnTo>
                    <a:lnTo>
                      <a:pt x="5" y="10"/>
                    </a:lnTo>
                    <a:lnTo>
                      <a:pt x="5" y="10"/>
                    </a:lnTo>
                    <a:lnTo>
                      <a:pt x="5" y="10"/>
                    </a:lnTo>
                    <a:lnTo>
                      <a:pt x="5" y="10"/>
                    </a:lnTo>
                    <a:lnTo>
                      <a:pt x="5" y="10"/>
                    </a:lnTo>
                    <a:lnTo>
                      <a:pt x="5" y="10"/>
                    </a:lnTo>
                    <a:lnTo>
                      <a:pt x="5" y="10"/>
                    </a:lnTo>
                    <a:lnTo>
                      <a:pt x="0" y="10"/>
                    </a:lnTo>
                    <a:lnTo>
                      <a:pt x="0" y="10"/>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21" name="Freeform 497"/>
              <p:cNvSpPr>
                <a:spLocks/>
              </p:cNvSpPr>
              <p:nvPr/>
            </p:nvSpPr>
            <p:spPr bwMode="auto">
              <a:xfrm>
                <a:off x="1844" y="9935"/>
                <a:ext cx="10" cy="10"/>
              </a:xfrm>
              <a:custGeom>
                <a:avLst/>
                <a:gdLst/>
                <a:ahLst/>
                <a:cxnLst>
                  <a:cxn ang="0">
                    <a:pos x="5" y="5"/>
                  </a:cxn>
                  <a:cxn ang="0">
                    <a:pos x="0" y="10"/>
                  </a:cxn>
                  <a:cxn ang="0">
                    <a:pos x="0" y="10"/>
                  </a:cxn>
                  <a:cxn ang="0">
                    <a:pos x="0" y="10"/>
                  </a:cxn>
                  <a:cxn ang="0">
                    <a:pos x="0" y="5"/>
                  </a:cxn>
                  <a:cxn ang="0">
                    <a:pos x="0" y="5"/>
                  </a:cxn>
                  <a:cxn ang="0">
                    <a:pos x="0" y="5"/>
                  </a:cxn>
                  <a:cxn ang="0">
                    <a:pos x="5" y="5"/>
                  </a:cxn>
                  <a:cxn ang="0">
                    <a:pos x="5" y="0"/>
                  </a:cxn>
                  <a:cxn ang="0">
                    <a:pos x="5" y="0"/>
                  </a:cxn>
                  <a:cxn ang="0">
                    <a:pos x="5" y="0"/>
                  </a:cxn>
                  <a:cxn ang="0">
                    <a:pos x="10" y="0"/>
                  </a:cxn>
                  <a:cxn ang="0">
                    <a:pos x="10" y="0"/>
                  </a:cxn>
                  <a:cxn ang="0">
                    <a:pos x="10" y="0"/>
                  </a:cxn>
                  <a:cxn ang="0">
                    <a:pos x="10" y="5"/>
                  </a:cxn>
                  <a:cxn ang="0">
                    <a:pos x="10" y="5"/>
                  </a:cxn>
                  <a:cxn ang="0">
                    <a:pos x="10" y="5"/>
                  </a:cxn>
                  <a:cxn ang="0">
                    <a:pos x="5" y="5"/>
                  </a:cxn>
                </a:cxnLst>
                <a:rect l="0" t="0" r="r" b="b"/>
                <a:pathLst>
                  <a:path w="10" h="10">
                    <a:moveTo>
                      <a:pt x="5" y="5"/>
                    </a:moveTo>
                    <a:lnTo>
                      <a:pt x="0" y="10"/>
                    </a:lnTo>
                    <a:lnTo>
                      <a:pt x="0" y="10"/>
                    </a:lnTo>
                    <a:lnTo>
                      <a:pt x="0" y="10"/>
                    </a:lnTo>
                    <a:lnTo>
                      <a:pt x="0" y="5"/>
                    </a:lnTo>
                    <a:lnTo>
                      <a:pt x="0" y="5"/>
                    </a:lnTo>
                    <a:lnTo>
                      <a:pt x="0" y="5"/>
                    </a:lnTo>
                    <a:lnTo>
                      <a:pt x="5" y="5"/>
                    </a:lnTo>
                    <a:lnTo>
                      <a:pt x="5" y="0"/>
                    </a:lnTo>
                    <a:lnTo>
                      <a:pt x="5" y="0"/>
                    </a:lnTo>
                    <a:lnTo>
                      <a:pt x="5" y="0"/>
                    </a:lnTo>
                    <a:lnTo>
                      <a:pt x="10" y="0"/>
                    </a:lnTo>
                    <a:lnTo>
                      <a:pt x="10" y="0"/>
                    </a:lnTo>
                    <a:lnTo>
                      <a:pt x="10" y="0"/>
                    </a:lnTo>
                    <a:lnTo>
                      <a:pt x="10" y="5"/>
                    </a:lnTo>
                    <a:lnTo>
                      <a:pt x="10" y="5"/>
                    </a:lnTo>
                    <a:lnTo>
                      <a:pt x="10" y="5"/>
                    </a:lnTo>
                    <a:lnTo>
                      <a:pt x="5"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22" name="Freeform 498"/>
              <p:cNvSpPr>
                <a:spLocks/>
              </p:cNvSpPr>
              <p:nvPr/>
            </p:nvSpPr>
            <p:spPr bwMode="auto">
              <a:xfrm>
                <a:off x="1873" y="9892"/>
                <a:ext cx="9" cy="5"/>
              </a:xfrm>
              <a:custGeom>
                <a:avLst/>
                <a:gdLst/>
                <a:ahLst/>
                <a:cxnLst>
                  <a:cxn ang="0">
                    <a:pos x="5" y="5"/>
                  </a:cxn>
                  <a:cxn ang="0">
                    <a:pos x="0" y="5"/>
                  </a:cxn>
                  <a:cxn ang="0">
                    <a:pos x="0" y="5"/>
                  </a:cxn>
                  <a:cxn ang="0">
                    <a:pos x="0" y="5"/>
                  </a:cxn>
                  <a:cxn ang="0">
                    <a:pos x="0" y="5"/>
                  </a:cxn>
                  <a:cxn ang="0">
                    <a:pos x="0" y="5"/>
                  </a:cxn>
                  <a:cxn ang="0">
                    <a:pos x="0" y="5"/>
                  </a:cxn>
                  <a:cxn ang="0">
                    <a:pos x="0" y="0"/>
                  </a:cxn>
                  <a:cxn ang="0">
                    <a:pos x="0" y="0"/>
                  </a:cxn>
                  <a:cxn ang="0">
                    <a:pos x="5" y="0"/>
                  </a:cxn>
                  <a:cxn ang="0">
                    <a:pos x="5" y="0"/>
                  </a:cxn>
                  <a:cxn ang="0">
                    <a:pos x="5" y="0"/>
                  </a:cxn>
                  <a:cxn ang="0">
                    <a:pos x="5" y="0"/>
                  </a:cxn>
                  <a:cxn ang="0">
                    <a:pos x="9" y="0"/>
                  </a:cxn>
                  <a:cxn ang="0">
                    <a:pos x="5" y="0"/>
                  </a:cxn>
                  <a:cxn ang="0">
                    <a:pos x="5" y="0"/>
                  </a:cxn>
                  <a:cxn ang="0">
                    <a:pos x="5" y="5"/>
                  </a:cxn>
                  <a:cxn ang="0">
                    <a:pos x="5" y="5"/>
                  </a:cxn>
                </a:cxnLst>
                <a:rect l="0" t="0" r="r" b="b"/>
                <a:pathLst>
                  <a:path w="9" h="5">
                    <a:moveTo>
                      <a:pt x="5" y="5"/>
                    </a:moveTo>
                    <a:lnTo>
                      <a:pt x="0" y="5"/>
                    </a:lnTo>
                    <a:lnTo>
                      <a:pt x="0" y="5"/>
                    </a:lnTo>
                    <a:lnTo>
                      <a:pt x="0" y="5"/>
                    </a:lnTo>
                    <a:lnTo>
                      <a:pt x="0" y="5"/>
                    </a:lnTo>
                    <a:lnTo>
                      <a:pt x="0" y="5"/>
                    </a:lnTo>
                    <a:lnTo>
                      <a:pt x="0" y="5"/>
                    </a:lnTo>
                    <a:lnTo>
                      <a:pt x="0" y="0"/>
                    </a:lnTo>
                    <a:lnTo>
                      <a:pt x="0" y="0"/>
                    </a:lnTo>
                    <a:lnTo>
                      <a:pt x="5" y="0"/>
                    </a:lnTo>
                    <a:lnTo>
                      <a:pt x="5" y="0"/>
                    </a:lnTo>
                    <a:lnTo>
                      <a:pt x="5" y="0"/>
                    </a:lnTo>
                    <a:lnTo>
                      <a:pt x="5" y="0"/>
                    </a:lnTo>
                    <a:lnTo>
                      <a:pt x="9" y="0"/>
                    </a:lnTo>
                    <a:lnTo>
                      <a:pt x="5" y="0"/>
                    </a:lnTo>
                    <a:lnTo>
                      <a:pt x="5" y="0"/>
                    </a:lnTo>
                    <a:lnTo>
                      <a:pt x="5" y="5"/>
                    </a:lnTo>
                    <a:lnTo>
                      <a:pt x="5"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23" name="Freeform 499"/>
              <p:cNvSpPr>
                <a:spLocks/>
              </p:cNvSpPr>
              <p:nvPr/>
            </p:nvSpPr>
            <p:spPr bwMode="auto">
              <a:xfrm>
                <a:off x="1892" y="9887"/>
                <a:ext cx="10" cy="10"/>
              </a:xfrm>
              <a:custGeom>
                <a:avLst/>
                <a:gdLst/>
                <a:ahLst/>
                <a:cxnLst>
                  <a:cxn ang="0">
                    <a:pos x="5" y="5"/>
                  </a:cxn>
                  <a:cxn ang="0">
                    <a:pos x="0" y="10"/>
                  </a:cxn>
                  <a:cxn ang="0">
                    <a:pos x="0" y="10"/>
                  </a:cxn>
                  <a:cxn ang="0">
                    <a:pos x="0" y="10"/>
                  </a:cxn>
                  <a:cxn ang="0">
                    <a:pos x="0" y="5"/>
                  </a:cxn>
                  <a:cxn ang="0">
                    <a:pos x="0" y="5"/>
                  </a:cxn>
                  <a:cxn ang="0">
                    <a:pos x="0" y="5"/>
                  </a:cxn>
                  <a:cxn ang="0">
                    <a:pos x="0" y="5"/>
                  </a:cxn>
                  <a:cxn ang="0">
                    <a:pos x="5" y="0"/>
                  </a:cxn>
                  <a:cxn ang="0">
                    <a:pos x="5" y="0"/>
                  </a:cxn>
                  <a:cxn ang="0">
                    <a:pos x="5" y="0"/>
                  </a:cxn>
                  <a:cxn ang="0">
                    <a:pos x="10" y="0"/>
                  </a:cxn>
                  <a:cxn ang="0">
                    <a:pos x="10" y="0"/>
                  </a:cxn>
                  <a:cxn ang="0">
                    <a:pos x="10" y="0"/>
                  </a:cxn>
                  <a:cxn ang="0">
                    <a:pos x="10" y="0"/>
                  </a:cxn>
                  <a:cxn ang="0">
                    <a:pos x="10" y="5"/>
                  </a:cxn>
                  <a:cxn ang="0">
                    <a:pos x="5" y="5"/>
                  </a:cxn>
                  <a:cxn ang="0">
                    <a:pos x="5" y="5"/>
                  </a:cxn>
                </a:cxnLst>
                <a:rect l="0" t="0" r="r" b="b"/>
                <a:pathLst>
                  <a:path w="10" h="10">
                    <a:moveTo>
                      <a:pt x="5" y="5"/>
                    </a:moveTo>
                    <a:lnTo>
                      <a:pt x="0" y="10"/>
                    </a:lnTo>
                    <a:lnTo>
                      <a:pt x="0" y="10"/>
                    </a:lnTo>
                    <a:lnTo>
                      <a:pt x="0" y="10"/>
                    </a:lnTo>
                    <a:lnTo>
                      <a:pt x="0" y="5"/>
                    </a:lnTo>
                    <a:lnTo>
                      <a:pt x="0" y="5"/>
                    </a:lnTo>
                    <a:lnTo>
                      <a:pt x="0" y="5"/>
                    </a:lnTo>
                    <a:lnTo>
                      <a:pt x="0" y="5"/>
                    </a:lnTo>
                    <a:lnTo>
                      <a:pt x="5" y="0"/>
                    </a:lnTo>
                    <a:lnTo>
                      <a:pt x="5" y="0"/>
                    </a:lnTo>
                    <a:lnTo>
                      <a:pt x="5" y="0"/>
                    </a:lnTo>
                    <a:lnTo>
                      <a:pt x="10" y="0"/>
                    </a:lnTo>
                    <a:lnTo>
                      <a:pt x="10" y="0"/>
                    </a:lnTo>
                    <a:lnTo>
                      <a:pt x="10" y="0"/>
                    </a:lnTo>
                    <a:lnTo>
                      <a:pt x="10" y="0"/>
                    </a:lnTo>
                    <a:lnTo>
                      <a:pt x="10" y="5"/>
                    </a:lnTo>
                    <a:lnTo>
                      <a:pt x="5" y="5"/>
                    </a:lnTo>
                    <a:lnTo>
                      <a:pt x="5"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24" name="Freeform 500"/>
              <p:cNvSpPr>
                <a:spLocks/>
              </p:cNvSpPr>
              <p:nvPr/>
            </p:nvSpPr>
            <p:spPr bwMode="auto">
              <a:xfrm>
                <a:off x="1897" y="9854"/>
                <a:ext cx="9" cy="9"/>
              </a:xfrm>
              <a:custGeom>
                <a:avLst/>
                <a:gdLst/>
                <a:ahLst/>
                <a:cxnLst>
                  <a:cxn ang="0">
                    <a:pos x="5" y="4"/>
                  </a:cxn>
                  <a:cxn ang="0">
                    <a:pos x="0" y="9"/>
                  </a:cxn>
                  <a:cxn ang="0">
                    <a:pos x="0" y="9"/>
                  </a:cxn>
                  <a:cxn ang="0">
                    <a:pos x="0" y="4"/>
                  </a:cxn>
                  <a:cxn ang="0">
                    <a:pos x="0" y="4"/>
                  </a:cxn>
                  <a:cxn ang="0">
                    <a:pos x="0" y="4"/>
                  </a:cxn>
                  <a:cxn ang="0">
                    <a:pos x="0" y="4"/>
                  </a:cxn>
                  <a:cxn ang="0">
                    <a:pos x="0" y="0"/>
                  </a:cxn>
                  <a:cxn ang="0">
                    <a:pos x="5" y="0"/>
                  </a:cxn>
                  <a:cxn ang="0">
                    <a:pos x="5" y="0"/>
                  </a:cxn>
                  <a:cxn ang="0">
                    <a:pos x="5" y="0"/>
                  </a:cxn>
                  <a:cxn ang="0">
                    <a:pos x="5" y="0"/>
                  </a:cxn>
                  <a:cxn ang="0">
                    <a:pos x="9" y="0"/>
                  </a:cxn>
                  <a:cxn ang="0">
                    <a:pos x="9" y="0"/>
                  </a:cxn>
                  <a:cxn ang="0">
                    <a:pos x="9" y="0"/>
                  </a:cxn>
                  <a:cxn ang="0">
                    <a:pos x="9" y="4"/>
                  </a:cxn>
                  <a:cxn ang="0">
                    <a:pos x="5" y="4"/>
                  </a:cxn>
                  <a:cxn ang="0">
                    <a:pos x="5" y="4"/>
                  </a:cxn>
                </a:cxnLst>
                <a:rect l="0" t="0" r="r" b="b"/>
                <a:pathLst>
                  <a:path w="9" h="9">
                    <a:moveTo>
                      <a:pt x="5" y="4"/>
                    </a:moveTo>
                    <a:lnTo>
                      <a:pt x="0" y="9"/>
                    </a:lnTo>
                    <a:lnTo>
                      <a:pt x="0" y="9"/>
                    </a:lnTo>
                    <a:lnTo>
                      <a:pt x="0" y="4"/>
                    </a:lnTo>
                    <a:lnTo>
                      <a:pt x="0" y="4"/>
                    </a:lnTo>
                    <a:lnTo>
                      <a:pt x="0" y="4"/>
                    </a:lnTo>
                    <a:lnTo>
                      <a:pt x="0" y="4"/>
                    </a:lnTo>
                    <a:lnTo>
                      <a:pt x="0" y="0"/>
                    </a:lnTo>
                    <a:lnTo>
                      <a:pt x="5" y="0"/>
                    </a:lnTo>
                    <a:lnTo>
                      <a:pt x="5" y="0"/>
                    </a:lnTo>
                    <a:lnTo>
                      <a:pt x="5" y="0"/>
                    </a:lnTo>
                    <a:lnTo>
                      <a:pt x="5" y="0"/>
                    </a:lnTo>
                    <a:lnTo>
                      <a:pt x="9" y="0"/>
                    </a:lnTo>
                    <a:lnTo>
                      <a:pt x="9" y="0"/>
                    </a:lnTo>
                    <a:lnTo>
                      <a:pt x="9" y="0"/>
                    </a:lnTo>
                    <a:lnTo>
                      <a:pt x="9" y="4"/>
                    </a:lnTo>
                    <a:lnTo>
                      <a:pt x="5" y="4"/>
                    </a:lnTo>
                    <a:lnTo>
                      <a:pt x="5" y="4"/>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25" name="Freeform 501"/>
              <p:cNvSpPr>
                <a:spLocks/>
              </p:cNvSpPr>
              <p:nvPr/>
            </p:nvSpPr>
            <p:spPr bwMode="auto">
              <a:xfrm>
                <a:off x="1825" y="9945"/>
                <a:ext cx="5" cy="9"/>
              </a:xfrm>
              <a:custGeom>
                <a:avLst/>
                <a:gdLst/>
                <a:ahLst/>
                <a:cxnLst>
                  <a:cxn ang="0">
                    <a:pos x="5" y="5"/>
                  </a:cxn>
                  <a:cxn ang="0">
                    <a:pos x="0" y="9"/>
                  </a:cxn>
                  <a:cxn ang="0">
                    <a:pos x="0" y="9"/>
                  </a:cxn>
                  <a:cxn ang="0">
                    <a:pos x="0" y="9"/>
                  </a:cxn>
                  <a:cxn ang="0">
                    <a:pos x="0" y="5"/>
                  </a:cxn>
                  <a:cxn ang="0">
                    <a:pos x="0" y="5"/>
                  </a:cxn>
                  <a:cxn ang="0">
                    <a:pos x="0" y="5"/>
                  </a:cxn>
                  <a:cxn ang="0">
                    <a:pos x="0" y="5"/>
                  </a:cxn>
                  <a:cxn ang="0">
                    <a:pos x="0" y="0"/>
                  </a:cxn>
                  <a:cxn ang="0">
                    <a:pos x="5" y="0"/>
                  </a:cxn>
                  <a:cxn ang="0">
                    <a:pos x="5" y="0"/>
                  </a:cxn>
                  <a:cxn ang="0">
                    <a:pos x="5" y="0"/>
                  </a:cxn>
                  <a:cxn ang="0">
                    <a:pos x="5" y="0"/>
                  </a:cxn>
                  <a:cxn ang="0">
                    <a:pos x="5" y="0"/>
                  </a:cxn>
                  <a:cxn ang="0">
                    <a:pos x="5" y="5"/>
                  </a:cxn>
                  <a:cxn ang="0">
                    <a:pos x="5" y="5"/>
                  </a:cxn>
                  <a:cxn ang="0">
                    <a:pos x="5" y="5"/>
                  </a:cxn>
                  <a:cxn ang="0">
                    <a:pos x="5" y="5"/>
                  </a:cxn>
                </a:cxnLst>
                <a:rect l="0" t="0" r="r" b="b"/>
                <a:pathLst>
                  <a:path w="5" h="9">
                    <a:moveTo>
                      <a:pt x="5" y="5"/>
                    </a:moveTo>
                    <a:lnTo>
                      <a:pt x="0" y="9"/>
                    </a:lnTo>
                    <a:lnTo>
                      <a:pt x="0" y="9"/>
                    </a:lnTo>
                    <a:lnTo>
                      <a:pt x="0" y="9"/>
                    </a:lnTo>
                    <a:lnTo>
                      <a:pt x="0" y="5"/>
                    </a:lnTo>
                    <a:lnTo>
                      <a:pt x="0" y="5"/>
                    </a:lnTo>
                    <a:lnTo>
                      <a:pt x="0" y="5"/>
                    </a:lnTo>
                    <a:lnTo>
                      <a:pt x="0" y="5"/>
                    </a:lnTo>
                    <a:lnTo>
                      <a:pt x="0" y="0"/>
                    </a:lnTo>
                    <a:lnTo>
                      <a:pt x="5" y="0"/>
                    </a:lnTo>
                    <a:lnTo>
                      <a:pt x="5" y="0"/>
                    </a:lnTo>
                    <a:lnTo>
                      <a:pt x="5" y="0"/>
                    </a:lnTo>
                    <a:lnTo>
                      <a:pt x="5" y="0"/>
                    </a:lnTo>
                    <a:lnTo>
                      <a:pt x="5" y="0"/>
                    </a:lnTo>
                    <a:lnTo>
                      <a:pt x="5" y="5"/>
                    </a:lnTo>
                    <a:lnTo>
                      <a:pt x="5" y="5"/>
                    </a:lnTo>
                    <a:lnTo>
                      <a:pt x="5" y="5"/>
                    </a:lnTo>
                    <a:lnTo>
                      <a:pt x="5"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26" name="Freeform 502"/>
              <p:cNvSpPr>
                <a:spLocks/>
              </p:cNvSpPr>
              <p:nvPr/>
            </p:nvSpPr>
            <p:spPr bwMode="auto">
              <a:xfrm>
                <a:off x="1839" y="9921"/>
                <a:ext cx="10" cy="9"/>
              </a:xfrm>
              <a:custGeom>
                <a:avLst/>
                <a:gdLst/>
                <a:ahLst/>
                <a:cxnLst>
                  <a:cxn ang="0">
                    <a:pos x="5" y="5"/>
                  </a:cxn>
                  <a:cxn ang="0">
                    <a:pos x="0" y="0"/>
                  </a:cxn>
                  <a:cxn ang="0">
                    <a:pos x="0" y="0"/>
                  </a:cxn>
                  <a:cxn ang="0">
                    <a:pos x="5" y="0"/>
                  </a:cxn>
                  <a:cxn ang="0">
                    <a:pos x="5" y="0"/>
                  </a:cxn>
                  <a:cxn ang="0">
                    <a:pos x="5" y="0"/>
                  </a:cxn>
                  <a:cxn ang="0">
                    <a:pos x="5" y="5"/>
                  </a:cxn>
                  <a:cxn ang="0">
                    <a:pos x="10" y="5"/>
                  </a:cxn>
                  <a:cxn ang="0">
                    <a:pos x="10" y="5"/>
                  </a:cxn>
                  <a:cxn ang="0">
                    <a:pos x="10" y="9"/>
                  </a:cxn>
                  <a:cxn ang="0">
                    <a:pos x="10" y="9"/>
                  </a:cxn>
                  <a:cxn ang="0">
                    <a:pos x="10" y="9"/>
                  </a:cxn>
                  <a:cxn ang="0">
                    <a:pos x="10" y="9"/>
                  </a:cxn>
                  <a:cxn ang="0">
                    <a:pos x="5" y="9"/>
                  </a:cxn>
                  <a:cxn ang="0">
                    <a:pos x="5" y="9"/>
                  </a:cxn>
                  <a:cxn ang="0">
                    <a:pos x="5" y="9"/>
                  </a:cxn>
                  <a:cxn ang="0">
                    <a:pos x="5" y="9"/>
                  </a:cxn>
                  <a:cxn ang="0">
                    <a:pos x="5" y="5"/>
                  </a:cxn>
                </a:cxnLst>
                <a:rect l="0" t="0" r="r" b="b"/>
                <a:pathLst>
                  <a:path w="10" h="9">
                    <a:moveTo>
                      <a:pt x="5" y="5"/>
                    </a:moveTo>
                    <a:lnTo>
                      <a:pt x="0" y="0"/>
                    </a:lnTo>
                    <a:lnTo>
                      <a:pt x="0" y="0"/>
                    </a:lnTo>
                    <a:lnTo>
                      <a:pt x="5" y="0"/>
                    </a:lnTo>
                    <a:lnTo>
                      <a:pt x="5" y="0"/>
                    </a:lnTo>
                    <a:lnTo>
                      <a:pt x="5" y="0"/>
                    </a:lnTo>
                    <a:lnTo>
                      <a:pt x="5" y="5"/>
                    </a:lnTo>
                    <a:lnTo>
                      <a:pt x="10" y="5"/>
                    </a:lnTo>
                    <a:lnTo>
                      <a:pt x="10" y="5"/>
                    </a:lnTo>
                    <a:lnTo>
                      <a:pt x="10" y="9"/>
                    </a:lnTo>
                    <a:lnTo>
                      <a:pt x="10" y="9"/>
                    </a:lnTo>
                    <a:lnTo>
                      <a:pt x="10" y="9"/>
                    </a:lnTo>
                    <a:lnTo>
                      <a:pt x="10" y="9"/>
                    </a:lnTo>
                    <a:lnTo>
                      <a:pt x="5" y="9"/>
                    </a:lnTo>
                    <a:lnTo>
                      <a:pt x="5" y="9"/>
                    </a:lnTo>
                    <a:lnTo>
                      <a:pt x="5" y="9"/>
                    </a:lnTo>
                    <a:lnTo>
                      <a:pt x="5" y="9"/>
                    </a:lnTo>
                    <a:lnTo>
                      <a:pt x="5"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27" name="Freeform 503"/>
              <p:cNvSpPr>
                <a:spLocks/>
              </p:cNvSpPr>
              <p:nvPr/>
            </p:nvSpPr>
            <p:spPr bwMode="auto">
              <a:xfrm>
                <a:off x="1873" y="9911"/>
                <a:ext cx="9" cy="10"/>
              </a:xfrm>
              <a:custGeom>
                <a:avLst/>
                <a:gdLst/>
                <a:ahLst/>
                <a:cxnLst>
                  <a:cxn ang="0">
                    <a:pos x="5" y="5"/>
                  </a:cxn>
                  <a:cxn ang="0">
                    <a:pos x="0" y="0"/>
                  </a:cxn>
                  <a:cxn ang="0">
                    <a:pos x="0" y="0"/>
                  </a:cxn>
                  <a:cxn ang="0">
                    <a:pos x="5" y="0"/>
                  </a:cxn>
                  <a:cxn ang="0">
                    <a:pos x="5" y="0"/>
                  </a:cxn>
                  <a:cxn ang="0">
                    <a:pos x="5" y="0"/>
                  </a:cxn>
                  <a:cxn ang="0">
                    <a:pos x="5" y="0"/>
                  </a:cxn>
                  <a:cxn ang="0">
                    <a:pos x="9" y="0"/>
                  </a:cxn>
                  <a:cxn ang="0">
                    <a:pos x="9" y="5"/>
                  </a:cxn>
                  <a:cxn ang="0">
                    <a:pos x="9" y="5"/>
                  </a:cxn>
                  <a:cxn ang="0">
                    <a:pos x="9" y="10"/>
                  </a:cxn>
                  <a:cxn ang="0">
                    <a:pos x="9" y="10"/>
                  </a:cxn>
                  <a:cxn ang="0">
                    <a:pos x="9" y="10"/>
                  </a:cxn>
                  <a:cxn ang="0">
                    <a:pos x="5" y="10"/>
                  </a:cxn>
                  <a:cxn ang="0">
                    <a:pos x="5" y="10"/>
                  </a:cxn>
                  <a:cxn ang="0">
                    <a:pos x="5" y="10"/>
                  </a:cxn>
                  <a:cxn ang="0">
                    <a:pos x="5" y="5"/>
                  </a:cxn>
                  <a:cxn ang="0">
                    <a:pos x="5" y="5"/>
                  </a:cxn>
                </a:cxnLst>
                <a:rect l="0" t="0" r="r" b="b"/>
                <a:pathLst>
                  <a:path w="9" h="10">
                    <a:moveTo>
                      <a:pt x="5" y="5"/>
                    </a:moveTo>
                    <a:lnTo>
                      <a:pt x="0" y="0"/>
                    </a:lnTo>
                    <a:lnTo>
                      <a:pt x="0" y="0"/>
                    </a:lnTo>
                    <a:lnTo>
                      <a:pt x="5" y="0"/>
                    </a:lnTo>
                    <a:lnTo>
                      <a:pt x="5" y="0"/>
                    </a:lnTo>
                    <a:lnTo>
                      <a:pt x="5" y="0"/>
                    </a:lnTo>
                    <a:lnTo>
                      <a:pt x="5" y="0"/>
                    </a:lnTo>
                    <a:lnTo>
                      <a:pt x="9" y="0"/>
                    </a:lnTo>
                    <a:lnTo>
                      <a:pt x="9" y="5"/>
                    </a:lnTo>
                    <a:lnTo>
                      <a:pt x="9" y="5"/>
                    </a:lnTo>
                    <a:lnTo>
                      <a:pt x="9" y="10"/>
                    </a:lnTo>
                    <a:lnTo>
                      <a:pt x="9" y="10"/>
                    </a:lnTo>
                    <a:lnTo>
                      <a:pt x="9" y="10"/>
                    </a:lnTo>
                    <a:lnTo>
                      <a:pt x="5" y="10"/>
                    </a:lnTo>
                    <a:lnTo>
                      <a:pt x="5" y="10"/>
                    </a:lnTo>
                    <a:lnTo>
                      <a:pt x="5" y="10"/>
                    </a:lnTo>
                    <a:lnTo>
                      <a:pt x="5" y="5"/>
                    </a:lnTo>
                    <a:lnTo>
                      <a:pt x="5"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28" name="Freeform 504"/>
              <p:cNvSpPr>
                <a:spLocks/>
              </p:cNvSpPr>
              <p:nvPr/>
            </p:nvSpPr>
            <p:spPr bwMode="auto">
              <a:xfrm>
                <a:off x="1858" y="9906"/>
                <a:ext cx="10" cy="10"/>
              </a:xfrm>
              <a:custGeom>
                <a:avLst/>
                <a:gdLst/>
                <a:ahLst/>
                <a:cxnLst>
                  <a:cxn ang="0">
                    <a:pos x="0" y="5"/>
                  </a:cxn>
                  <a:cxn ang="0">
                    <a:pos x="0" y="0"/>
                  </a:cxn>
                  <a:cxn ang="0">
                    <a:pos x="0" y="0"/>
                  </a:cxn>
                  <a:cxn ang="0">
                    <a:pos x="5" y="0"/>
                  </a:cxn>
                  <a:cxn ang="0">
                    <a:pos x="5" y="0"/>
                  </a:cxn>
                  <a:cxn ang="0">
                    <a:pos x="5" y="0"/>
                  </a:cxn>
                  <a:cxn ang="0">
                    <a:pos x="5" y="0"/>
                  </a:cxn>
                  <a:cxn ang="0">
                    <a:pos x="5" y="0"/>
                  </a:cxn>
                  <a:cxn ang="0">
                    <a:pos x="10" y="5"/>
                  </a:cxn>
                  <a:cxn ang="0">
                    <a:pos x="10" y="5"/>
                  </a:cxn>
                  <a:cxn ang="0">
                    <a:pos x="10" y="5"/>
                  </a:cxn>
                  <a:cxn ang="0">
                    <a:pos x="10" y="5"/>
                  </a:cxn>
                  <a:cxn ang="0">
                    <a:pos x="5" y="10"/>
                  </a:cxn>
                  <a:cxn ang="0">
                    <a:pos x="5" y="5"/>
                  </a:cxn>
                  <a:cxn ang="0">
                    <a:pos x="5" y="5"/>
                  </a:cxn>
                  <a:cxn ang="0">
                    <a:pos x="5" y="5"/>
                  </a:cxn>
                  <a:cxn ang="0">
                    <a:pos x="5" y="5"/>
                  </a:cxn>
                  <a:cxn ang="0">
                    <a:pos x="0" y="5"/>
                  </a:cxn>
                </a:cxnLst>
                <a:rect l="0" t="0" r="r" b="b"/>
                <a:pathLst>
                  <a:path w="10" h="10">
                    <a:moveTo>
                      <a:pt x="0" y="5"/>
                    </a:moveTo>
                    <a:lnTo>
                      <a:pt x="0" y="0"/>
                    </a:lnTo>
                    <a:lnTo>
                      <a:pt x="0" y="0"/>
                    </a:lnTo>
                    <a:lnTo>
                      <a:pt x="5" y="0"/>
                    </a:lnTo>
                    <a:lnTo>
                      <a:pt x="5" y="0"/>
                    </a:lnTo>
                    <a:lnTo>
                      <a:pt x="5" y="0"/>
                    </a:lnTo>
                    <a:lnTo>
                      <a:pt x="5" y="0"/>
                    </a:lnTo>
                    <a:lnTo>
                      <a:pt x="5" y="0"/>
                    </a:lnTo>
                    <a:lnTo>
                      <a:pt x="10" y="5"/>
                    </a:lnTo>
                    <a:lnTo>
                      <a:pt x="10" y="5"/>
                    </a:lnTo>
                    <a:lnTo>
                      <a:pt x="10" y="5"/>
                    </a:lnTo>
                    <a:lnTo>
                      <a:pt x="10" y="5"/>
                    </a:lnTo>
                    <a:lnTo>
                      <a:pt x="5" y="10"/>
                    </a:lnTo>
                    <a:lnTo>
                      <a:pt x="5" y="5"/>
                    </a:lnTo>
                    <a:lnTo>
                      <a:pt x="5" y="5"/>
                    </a:lnTo>
                    <a:lnTo>
                      <a:pt x="5" y="5"/>
                    </a:lnTo>
                    <a:lnTo>
                      <a:pt x="5" y="5"/>
                    </a:lnTo>
                    <a:lnTo>
                      <a:pt x="0"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29" name="Freeform 505"/>
              <p:cNvSpPr>
                <a:spLocks/>
              </p:cNvSpPr>
              <p:nvPr/>
            </p:nvSpPr>
            <p:spPr bwMode="auto">
              <a:xfrm>
                <a:off x="1902" y="9868"/>
                <a:ext cx="4" cy="10"/>
              </a:xfrm>
              <a:custGeom>
                <a:avLst/>
                <a:gdLst/>
                <a:ahLst/>
                <a:cxnLst>
                  <a:cxn ang="0">
                    <a:pos x="0" y="5"/>
                  </a:cxn>
                  <a:cxn ang="0">
                    <a:pos x="0" y="0"/>
                  </a:cxn>
                  <a:cxn ang="0">
                    <a:pos x="0" y="0"/>
                  </a:cxn>
                  <a:cxn ang="0">
                    <a:pos x="0" y="0"/>
                  </a:cxn>
                  <a:cxn ang="0">
                    <a:pos x="0" y="0"/>
                  </a:cxn>
                  <a:cxn ang="0">
                    <a:pos x="0" y="0"/>
                  </a:cxn>
                  <a:cxn ang="0">
                    <a:pos x="0" y="0"/>
                  </a:cxn>
                  <a:cxn ang="0">
                    <a:pos x="4" y="0"/>
                  </a:cxn>
                  <a:cxn ang="0">
                    <a:pos x="4" y="5"/>
                  </a:cxn>
                  <a:cxn ang="0">
                    <a:pos x="4" y="5"/>
                  </a:cxn>
                  <a:cxn ang="0">
                    <a:pos x="4" y="5"/>
                  </a:cxn>
                  <a:cxn ang="0">
                    <a:pos x="4" y="5"/>
                  </a:cxn>
                  <a:cxn ang="0">
                    <a:pos x="4" y="10"/>
                  </a:cxn>
                  <a:cxn ang="0">
                    <a:pos x="0" y="10"/>
                  </a:cxn>
                  <a:cxn ang="0">
                    <a:pos x="0" y="5"/>
                  </a:cxn>
                  <a:cxn ang="0">
                    <a:pos x="0" y="5"/>
                  </a:cxn>
                  <a:cxn ang="0">
                    <a:pos x="0" y="5"/>
                  </a:cxn>
                  <a:cxn ang="0">
                    <a:pos x="0" y="5"/>
                  </a:cxn>
                </a:cxnLst>
                <a:rect l="0" t="0" r="r" b="b"/>
                <a:pathLst>
                  <a:path w="4" h="10">
                    <a:moveTo>
                      <a:pt x="0" y="5"/>
                    </a:moveTo>
                    <a:lnTo>
                      <a:pt x="0" y="0"/>
                    </a:lnTo>
                    <a:lnTo>
                      <a:pt x="0" y="0"/>
                    </a:lnTo>
                    <a:lnTo>
                      <a:pt x="0" y="0"/>
                    </a:lnTo>
                    <a:lnTo>
                      <a:pt x="0" y="0"/>
                    </a:lnTo>
                    <a:lnTo>
                      <a:pt x="0" y="0"/>
                    </a:lnTo>
                    <a:lnTo>
                      <a:pt x="0" y="0"/>
                    </a:lnTo>
                    <a:lnTo>
                      <a:pt x="4" y="0"/>
                    </a:lnTo>
                    <a:lnTo>
                      <a:pt x="4" y="5"/>
                    </a:lnTo>
                    <a:lnTo>
                      <a:pt x="4" y="5"/>
                    </a:lnTo>
                    <a:lnTo>
                      <a:pt x="4" y="5"/>
                    </a:lnTo>
                    <a:lnTo>
                      <a:pt x="4" y="5"/>
                    </a:lnTo>
                    <a:lnTo>
                      <a:pt x="4" y="10"/>
                    </a:lnTo>
                    <a:lnTo>
                      <a:pt x="0" y="10"/>
                    </a:lnTo>
                    <a:lnTo>
                      <a:pt x="0" y="5"/>
                    </a:lnTo>
                    <a:lnTo>
                      <a:pt x="0" y="5"/>
                    </a:lnTo>
                    <a:lnTo>
                      <a:pt x="0" y="5"/>
                    </a:lnTo>
                    <a:lnTo>
                      <a:pt x="0"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30" name="Freeform 506"/>
              <p:cNvSpPr>
                <a:spLocks/>
              </p:cNvSpPr>
              <p:nvPr/>
            </p:nvSpPr>
            <p:spPr bwMode="auto">
              <a:xfrm>
                <a:off x="1882" y="9878"/>
                <a:ext cx="15" cy="4"/>
              </a:xfrm>
              <a:custGeom>
                <a:avLst/>
                <a:gdLst/>
                <a:ahLst/>
                <a:cxnLst>
                  <a:cxn ang="0">
                    <a:pos x="10" y="4"/>
                  </a:cxn>
                  <a:cxn ang="0">
                    <a:pos x="0" y="0"/>
                  </a:cxn>
                  <a:cxn ang="0">
                    <a:pos x="0" y="0"/>
                  </a:cxn>
                  <a:cxn ang="0">
                    <a:pos x="5" y="0"/>
                  </a:cxn>
                  <a:cxn ang="0">
                    <a:pos x="5" y="0"/>
                  </a:cxn>
                  <a:cxn ang="0">
                    <a:pos x="5" y="0"/>
                  </a:cxn>
                  <a:cxn ang="0">
                    <a:pos x="5" y="0"/>
                  </a:cxn>
                  <a:cxn ang="0">
                    <a:pos x="10" y="0"/>
                  </a:cxn>
                  <a:cxn ang="0">
                    <a:pos x="10" y="0"/>
                  </a:cxn>
                  <a:cxn ang="0">
                    <a:pos x="10" y="0"/>
                  </a:cxn>
                  <a:cxn ang="0">
                    <a:pos x="15" y="0"/>
                  </a:cxn>
                  <a:cxn ang="0">
                    <a:pos x="15" y="4"/>
                  </a:cxn>
                  <a:cxn ang="0">
                    <a:pos x="15" y="4"/>
                  </a:cxn>
                  <a:cxn ang="0">
                    <a:pos x="10" y="4"/>
                  </a:cxn>
                  <a:cxn ang="0">
                    <a:pos x="10" y="4"/>
                  </a:cxn>
                  <a:cxn ang="0">
                    <a:pos x="10" y="4"/>
                  </a:cxn>
                  <a:cxn ang="0">
                    <a:pos x="10" y="4"/>
                  </a:cxn>
                  <a:cxn ang="0">
                    <a:pos x="10" y="4"/>
                  </a:cxn>
                </a:cxnLst>
                <a:rect l="0" t="0" r="r" b="b"/>
                <a:pathLst>
                  <a:path w="15" h="4">
                    <a:moveTo>
                      <a:pt x="10" y="4"/>
                    </a:moveTo>
                    <a:lnTo>
                      <a:pt x="0" y="0"/>
                    </a:lnTo>
                    <a:lnTo>
                      <a:pt x="0" y="0"/>
                    </a:lnTo>
                    <a:lnTo>
                      <a:pt x="5" y="0"/>
                    </a:lnTo>
                    <a:lnTo>
                      <a:pt x="5" y="0"/>
                    </a:lnTo>
                    <a:lnTo>
                      <a:pt x="5" y="0"/>
                    </a:lnTo>
                    <a:lnTo>
                      <a:pt x="5" y="0"/>
                    </a:lnTo>
                    <a:lnTo>
                      <a:pt x="10" y="0"/>
                    </a:lnTo>
                    <a:lnTo>
                      <a:pt x="10" y="0"/>
                    </a:lnTo>
                    <a:lnTo>
                      <a:pt x="10" y="0"/>
                    </a:lnTo>
                    <a:lnTo>
                      <a:pt x="15" y="0"/>
                    </a:lnTo>
                    <a:lnTo>
                      <a:pt x="15" y="4"/>
                    </a:lnTo>
                    <a:lnTo>
                      <a:pt x="15" y="4"/>
                    </a:lnTo>
                    <a:lnTo>
                      <a:pt x="10" y="4"/>
                    </a:lnTo>
                    <a:lnTo>
                      <a:pt x="10" y="4"/>
                    </a:lnTo>
                    <a:lnTo>
                      <a:pt x="10" y="4"/>
                    </a:lnTo>
                    <a:lnTo>
                      <a:pt x="10" y="4"/>
                    </a:lnTo>
                    <a:lnTo>
                      <a:pt x="10" y="4"/>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31" name="Freeform 507"/>
              <p:cNvSpPr>
                <a:spLocks/>
              </p:cNvSpPr>
              <p:nvPr/>
            </p:nvSpPr>
            <p:spPr bwMode="auto">
              <a:xfrm>
                <a:off x="1882" y="9902"/>
                <a:ext cx="10" cy="4"/>
              </a:xfrm>
              <a:custGeom>
                <a:avLst/>
                <a:gdLst/>
                <a:ahLst/>
                <a:cxnLst>
                  <a:cxn ang="0">
                    <a:pos x="5" y="4"/>
                  </a:cxn>
                  <a:cxn ang="0">
                    <a:pos x="0" y="0"/>
                  </a:cxn>
                  <a:cxn ang="0">
                    <a:pos x="0" y="0"/>
                  </a:cxn>
                  <a:cxn ang="0">
                    <a:pos x="0" y="0"/>
                  </a:cxn>
                  <a:cxn ang="0">
                    <a:pos x="0" y="0"/>
                  </a:cxn>
                  <a:cxn ang="0">
                    <a:pos x="0" y="0"/>
                  </a:cxn>
                  <a:cxn ang="0">
                    <a:pos x="0" y="0"/>
                  </a:cxn>
                  <a:cxn ang="0">
                    <a:pos x="5" y="0"/>
                  </a:cxn>
                  <a:cxn ang="0">
                    <a:pos x="5" y="0"/>
                  </a:cxn>
                  <a:cxn ang="0">
                    <a:pos x="10" y="0"/>
                  </a:cxn>
                  <a:cxn ang="0">
                    <a:pos x="10" y="0"/>
                  </a:cxn>
                  <a:cxn ang="0">
                    <a:pos x="10" y="4"/>
                  </a:cxn>
                  <a:cxn ang="0">
                    <a:pos x="10" y="4"/>
                  </a:cxn>
                  <a:cxn ang="0">
                    <a:pos x="10" y="4"/>
                  </a:cxn>
                  <a:cxn ang="0">
                    <a:pos x="5" y="4"/>
                  </a:cxn>
                  <a:cxn ang="0">
                    <a:pos x="5" y="4"/>
                  </a:cxn>
                  <a:cxn ang="0">
                    <a:pos x="5" y="4"/>
                  </a:cxn>
                  <a:cxn ang="0">
                    <a:pos x="5" y="4"/>
                  </a:cxn>
                </a:cxnLst>
                <a:rect l="0" t="0" r="r" b="b"/>
                <a:pathLst>
                  <a:path w="10" h="4">
                    <a:moveTo>
                      <a:pt x="5" y="4"/>
                    </a:moveTo>
                    <a:lnTo>
                      <a:pt x="0" y="0"/>
                    </a:lnTo>
                    <a:lnTo>
                      <a:pt x="0" y="0"/>
                    </a:lnTo>
                    <a:lnTo>
                      <a:pt x="0" y="0"/>
                    </a:lnTo>
                    <a:lnTo>
                      <a:pt x="0" y="0"/>
                    </a:lnTo>
                    <a:lnTo>
                      <a:pt x="0" y="0"/>
                    </a:lnTo>
                    <a:lnTo>
                      <a:pt x="0" y="0"/>
                    </a:lnTo>
                    <a:lnTo>
                      <a:pt x="5" y="0"/>
                    </a:lnTo>
                    <a:lnTo>
                      <a:pt x="5" y="0"/>
                    </a:lnTo>
                    <a:lnTo>
                      <a:pt x="10" y="0"/>
                    </a:lnTo>
                    <a:lnTo>
                      <a:pt x="10" y="0"/>
                    </a:lnTo>
                    <a:lnTo>
                      <a:pt x="10" y="4"/>
                    </a:lnTo>
                    <a:lnTo>
                      <a:pt x="10" y="4"/>
                    </a:lnTo>
                    <a:lnTo>
                      <a:pt x="10" y="4"/>
                    </a:lnTo>
                    <a:lnTo>
                      <a:pt x="5" y="4"/>
                    </a:lnTo>
                    <a:lnTo>
                      <a:pt x="5" y="4"/>
                    </a:lnTo>
                    <a:lnTo>
                      <a:pt x="5" y="4"/>
                    </a:lnTo>
                    <a:lnTo>
                      <a:pt x="5" y="4"/>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32" name="Freeform 508"/>
              <p:cNvSpPr>
                <a:spLocks/>
              </p:cNvSpPr>
              <p:nvPr/>
            </p:nvSpPr>
            <p:spPr bwMode="auto">
              <a:xfrm>
                <a:off x="1854" y="9926"/>
                <a:ext cx="9" cy="4"/>
              </a:xfrm>
              <a:custGeom>
                <a:avLst/>
                <a:gdLst/>
                <a:ahLst/>
                <a:cxnLst>
                  <a:cxn ang="0">
                    <a:pos x="4" y="4"/>
                  </a:cxn>
                  <a:cxn ang="0">
                    <a:pos x="0" y="0"/>
                  </a:cxn>
                  <a:cxn ang="0">
                    <a:pos x="0" y="0"/>
                  </a:cxn>
                  <a:cxn ang="0">
                    <a:pos x="0" y="0"/>
                  </a:cxn>
                  <a:cxn ang="0">
                    <a:pos x="4" y="0"/>
                  </a:cxn>
                  <a:cxn ang="0">
                    <a:pos x="4" y="0"/>
                  </a:cxn>
                  <a:cxn ang="0">
                    <a:pos x="4" y="0"/>
                  </a:cxn>
                  <a:cxn ang="0">
                    <a:pos x="4" y="0"/>
                  </a:cxn>
                  <a:cxn ang="0">
                    <a:pos x="9" y="0"/>
                  </a:cxn>
                  <a:cxn ang="0">
                    <a:pos x="9" y="0"/>
                  </a:cxn>
                  <a:cxn ang="0">
                    <a:pos x="9" y="0"/>
                  </a:cxn>
                  <a:cxn ang="0">
                    <a:pos x="9" y="4"/>
                  </a:cxn>
                  <a:cxn ang="0">
                    <a:pos x="9" y="4"/>
                  </a:cxn>
                  <a:cxn ang="0">
                    <a:pos x="9" y="4"/>
                  </a:cxn>
                  <a:cxn ang="0">
                    <a:pos x="9" y="4"/>
                  </a:cxn>
                  <a:cxn ang="0">
                    <a:pos x="9" y="4"/>
                  </a:cxn>
                  <a:cxn ang="0">
                    <a:pos x="4" y="4"/>
                  </a:cxn>
                  <a:cxn ang="0">
                    <a:pos x="4" y="4"/>
                  </a:cxn>
                </a:cxnLst>
                <a:rect l="0" t="0" r="r" b="b"/>
                <a:pathLst>
                  <a:path w="9" h="4">
                    <a:moveTo>
                      <a:pt x="4" y="4"/>
                    </a:moveTo>
                    <a:lnTo>
                      <a:pt x="0" y="0"/>
                    </a:lnTo>
                    <a:lnTo>
                      <a:pt x="0" y="0"/>
                    </a:lnTo>
                    <a:lnTo>
                      <a:pt x="0" y="0"/>
                    </a:lnTo>
                    <a:lnTo>
                      <a:pt x="4" y="0"/>
                    </a:lnTo>
                    <a:lnTo>
                      <a:pt x="4" y="0"/>
                    </a:lnTo>
                    <a:lnTo>
                      <a:pt x="4" y="0"/>
                    </a:lnTo>
                    <a:lnTo>
                      <a:pt x="4" y="0"/>
                    </a:lnTo>
                    <a:lnTo>
                      <a:pt x="9" y="0"/>
                    </a:lnTo>
                    <a:lnTo>
                      <a:pt x="9" y="0"/>
                    </a:lnTo>
                    <a:lnTo>
                      <a:pt x="9" y="0"/>
                    </a:lnTo>
                    <a:lnTo>
                      <a:pt x="9" y="4"/>
                    </a:lnTo>
                    <a:lnTo>
                      <a:pt x="9" y="4"/>
                    </a:lnTo>
                    <a:lnTo>
                      <a:pt x="9" y="4"/>
                    </a:lnTo>
                    <a:lnTo>
                      <a:pt x="9" y="4"/>
                    </a:lnTo>
                    <a:lnTo>
                      <a:pt x="9" y="4"/>
                    </a:lnTo>
                    <a:lnTo>
                      <a:pt x="4" y="4"/>
                    </a:lnTo>
                    <a:lnTo>
                      <a:pt x="4" y="4"/>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33" name="Freeform 509"/>
              <p:cNvSpPr>
                <a:spLocks/>
              </p:cNvSpPr>
              <p:nvPr/>
            </p:nvSpPr>
            <p:spPr bwMode="auto">
              <a:xfrm>
                <a:off x="1825" y="9930"/>
                <a:ext cx="9" cy="10"/>
              </a:xfrm>
              <a:custGeom>
                <a:avLst/>
                <a:gdLst/>
                <a:ahLst/>
                <a:cxnLst>
                  <a:cxn ang="0">
                    <a:pos x="5" y="10"/>
                  </a:cxn>
                  <a:cxn ang="0">
                    <a:pos x="0" y="5"/>
                  </a:cxn>
                  <a:cxn ang="0">
                    <a:pos x="0" y="5"/>
                  </a:cxn>
                  <a:cxn ang="0">
                    <a:pos x="0" y="5"/>
                  </a:cxn>
                  <a:cxn ang="0">
                    <a:pos x="5" y="0"/>
                  </a:cxn>
                  <a:cxn ang="0">
                    <a:pos x="5" y="0"/>
                  </a:cxn>
                  <a:cxn ang="0">
                    <a:pos x="5" y="0"/>
                  </a:cxn>
                  <a:cxn ang="0">
                    <a:pos x="9" y="0"/>
                  </a:cxn>
                  <a:cxn ang="0">
                    <a:pos x="9" y="0"/>
                  </a:cxn>
                  <a:cxn ang="0">
                    <a:pos x="9" y="5"/>
                  </a:cxn>
                  <a:cxn ang="0">
                    <a:pos x="9" y="5"/>
                  </a:cxn>
                  <a:cxn ang="0">
                    <a:pos x="9" y="5"/>
                  </a:cxn>
                  <a:cxn ang="0">
                    <a:pos x="9" y="5"/>
                  </a:cxn>
                  <a:cxn ang="0">
                    <a:pos x="9" y="5"/>
                  </a:cxn>
                  <a:cxn ang="0">
                    <a:pos x="9" y="10"/>
                  </a:cxn>
                  <a:cxn ang="0">
                    <a:pos x="9" y="10"/>
                  </a:cxn>
                  <a:cxn ang="0">
                    <a:pos x="5" y="10"/>
                  </a:cxn>
                  <a:cxn ang="0">
                    <a:pos x="5" y="10"/>
                  </a:cxn>
                </a:cxnLst>
                <a:rect l="0" t="0" r="r" b="b"/>
                <a:pathLst>
                  <a:path w="9" h="10">
                    <a:moveTo>
                      <a:pt x="5" y="10"/>
                    </a:moveTo>
                    <a:lnTo>
                      <a:pt x="0" y="5"/>
                    </a:lnTo>
                    <a:lnTo>
                      <a:pt x="0" y="5"/>
                    </a:lnTo>
                    <a:lnTo>
                      <a:pt x="0" y="5"/>
                    </a:lnTo>
                    <a:lnTo>
                      <a:pt x="5" y="0"/>
                    </a:lnTo>
                    <a:lnTo>
                      <a:pt x="5" y="0"/>
                    </a:lnTo>
                    <a:lnTo>
                      <a:pt x="5" y="0"/>
                    </a:lnTo>
                    <a:lnTo>
                      <a:pt x="9" y="0"/>
                    </a:lnTo>
                    <a:lnTo>
                      <a:pt x="9" y="0"/>
                    </a:lnTo>
                    <a:lnTo>
                      <a:pt x="9" y="5"/>
                    </a:lnTo>
                    <a:lnTo>
                      <a:pt x="9" y="5"/>
                    </a:lnTo>
                    <a:lnTo>
                      <a:pt x="9" y="5"/>
                    </a:lnTo>
                    <a:lnTo>
                      <a:pt x="9" y="5"/>
                    </a:lnTo>
                    <a:lnTo>
                      <a:pt x="9" y="5"/>
                    </a:lnTo>
                    <a:lnTo>
                      <a:pt x="9" y="10"/>
                    </a:lnTo>
                    <a:lnTo>
                      <a:pt x="9" y="10"/>
                    </a:lnTo>
                    <a:lnTo>
                      <a:pt x="5" y="10"/>
                    </a:lnTo>
                    <a:lnTo>
                      <a:pt x="5" y="10"/>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34" name="Freeform 510"/>
              <p:cNvSpPr>
                <a:spLocks/>
              </p:cNvSpPr>
              <p:nvPr/>
            </p:nvSpPr>
            <p:spPr bwMode="auto">
              <a:xfrm>
                <a:off x="1806" y="9945"/>
                <a:ext cx="9" cy="5"/>
              </a:xfrm>
              <a:custGeom>
                <a:avLst/>
                <a:gdLst/>
                <a:ahLst/>
                <a:cxnLst>
                  <a:cxn ang="0">
                    <a:pos x="4" y="5"/>
                  </a:cxn>
                  <a:cxn ang="0">
                    <a:pos x="0" y="0"/>
                  </a:cxn>
                  <a:cxn ang="0">
                    <a:pos x="0" y="0"/>
                  </a:cxn>
                  <a:cxn ang="0">
                    <a:pos x="0" y="0"/>
                  </a:cxn>
                  <a:cxn ang="0">
                    <a:pos x="0" y="0"/>
                  </a:cxn>
                  <a:cxn ang="0">
                    <a:pos x="4" y="0"/>
                  </a:cxn>
                  <a:cxn ang="0">
                    <a:pos x="4" y="0"/>
                  </a:cxn>
                  <a:cxn ang="0">
                    <a:pos x="4" y="0"/>
                  </a:cxn>
                  <a:cxn ang="0">
                    <a:pos x="9" y="0"/>
                  </a:cxn>
                  <a:cxn ang="0">
                    <a:pos x="9" y="0"/>
                  </a:cxn>
                  <a:cxn ang="0">
                    <a:pos x="9" y="5"/>
                  </a:cxn>
                  <a:cxn ang="0">
                    <a:pos x="9" y="5"/>
                  </a:cxn>
                  <a:cxn ang="0">
                    <a:pos x="9" y="5"/>
                  </a:cxn>
                  <a:cxn ang="0">
                    <a:pos x="9" y="5"/>
                  </a:cxn>
                  <a:cxn ang="0">
                    <a:pos x="9" y="5"/>
                  </a:cxn>
                  <a:cxn ang="0">
                    <a:pos x="4" y="5"/>
                  </a:cxn>
                  <a:cxn ang="0">
                    <a:pos x="4" y="5"/>
                  </a:cxn>
                  <a:cxn ang="0">
                    <a:pos x="4" y="5"/>
                  </a:cxn>
                </a:cxnLst>
                <a:rect l="0" t="0" r="r" b="b"/>
                <a:pathLst>
                  <a:path w="9" h="5">
                    <a:moveTo>
                      <a:pt x="4" y="5"/>
                    </a:moveTo>
                    <a:lnTo>
                      <a:pt x="0" y="0"/>
                    </a:lnTo>
                    <a:lnTo>
                      <a:pt x="0" y="0"/>
                    </a:lnTo>
                    <a:lnTo>
                      <a:pt x="0" y="0"/>
                    </a:lnTo>
                    <a:lnTo>
                      <a:pt x="0" y="0"/>
                    </a:lnTo>
                    <a:lnTo>
                      <a:pt x="4" y="0"/>
                    </a:lnTo>
                    <a:lnTo>
                      <a:pt x="4" y="0"/>
                    </a:lnTo>
                    <a:lnTo>
                      <a:pt x="4" y="0"/>
                    </a:lnTo>
                    <a:lnTo>
                      <a:pt x="9" y="0"/>
                    </a:lnTo>
                    <a:lnTo>
                      <a:pt x="9" y="0"/>
                    </a:lnTo>
                    <a:lnTo>
                      <a:pt x="9" y="5"/>
                    </a:lnTo>
                    <a:lnTo>
                      <a:pt x="9" y="5"/>
                    </a:lnTo>
                    <a:lnTo>
                      <a:pt x="9" y="5"/>
                    </a:lnTo>
                    <a:lnTo>
                      <a:pt x="9" y="5"/>
                    </a:lnTo>
                    <a:lnTo>
                      <a:pt x="9" y="5"/>
                    </a:lnTo>
                    <a:lnTo>
                      <a:pt x="4" y="5"/>
                    </a:lnTo>
                    <a:lnTo>
                      <a:pt x="4" y="5"/>
                    </a:lnTo>
                    <a:lnTo>
                      <a:pt x="4"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35" name="Freeform 511"/>
              <p:cNvSpPr>
                <a:spLocks/>
              </p:cNvSpPr>
              <p:nvPr/>
            </p:nvSpPr>
            <p:spPr bwMode="auto">
              <a:xfrm>
                <a:off x="1815" y="9930"/>
                <a:ext cx="5" cy="10"/>
              </a:xfrm>
              <a:custGeom>
                <a:avLst/>
                <a:gdLst/>
                <a:ahLst/>
                <a:cxnLst>
                  <a:cxn ang="0">
                    <a:pos x="5" y="5"/>
                  </a:cxn>
                  <a:cxn ang="0">
                    <a:pos x="0" y="10"/>
                  </a:cxn>
                  <a:cxn ang="0">
                    <a:pos x="0" y="10"/>
                  </a:cxn>
                  <a:cxn ang="0">
                    <a:pos x="0" y="5"/>
                  </a:cxn>
                  <a:cxn ang="0">
                    <a:pos x="0" y="5"/>
                  </a:cxn>
                  <a:cxn ang="0">
                    <a:pos x="0" y="5"/>
                  </a:cxn>
                  <a:cxn ang="0">
                    <a:pos x="0" y="5"/>
                  </a:cxn>
                  <a:cxn ang="0">
                    <a:pos x="0" y="0"/>
                  </a:cxn>
                  <a:cxn ang="0">
                    <a:pos x="0" y="0"/>
                  </a:cxn>
                  <a:cxn ang="0">
                    <a:pos x="0" y="0"/>
                  </a:cxn>
                  <a:cxn ang="0">
                    <a:pos x="5" y="0"/>
                  </a:cxn>
                  <a:cxn ang="0">
                    <a:pos x="5" y="0"/>
                  </a:cxn>
                  <a:cxn ang="0">
                    <a:pos x="5" y="0"/>
                  </a:cxn>
                  <a:cxn ang="0">
                    <a:pos x="5" y="0"/>
                  </a:cxn>
                  <a:cxn ang="0">
                    <a:pos x="5" y="0"/>
                  </a:cxn>
                  <a:cxn ang="0">
                    <a:pos x="5" y="5"/>
                  </a:cxn>
                  <a:cxn ang="0">
                    <a:pos x="5" y="5"/>
                  </a:cxn>
                  <a:cxn ang="0">
                    <a:pos x="5" y="5"/>
                  </a:cxn>
                </a:cxnLst>
                <a:rect l="0" t="0" r="r" b="b"/>
                <a:pathLst>
                  <a:path w="5" h="10">
                    <a:moveTo>
                      <a:pt x="5" y="5"/>
                    </a:moveTo>
                    <a:lnTo>
                      <a:pt x="0" y="10"/>
                    </a:lnTo>
                    <a:lnTo>
                      <a:pt x="0" y="10"/>
                    </a:lnTo>
                    <a:lnTo>
                      <a:pt x="0" y="5"/>
                    </a:lnTo>
                    <a:lnTo>
                      <a:pt x="0" y="5"/>
                    </a:lnTo>
                    <a:lnTo>
                      <a:pt x="0" y="5"/>
                    </a:lnTo>
                    <a:lnTo>
                      <a:pt x="0" y="5"/>
                    </a:lnTo>
                    <a:lnTo>
                      <a:pt x="0" y="0"/>
                    </a:lnTo>
                    <a:lnTo>
                      <a:pt x="0" y="0"/>
                    </a:lnTo>
                    <a:lnTo>
                      <a:pt x="0" y="0"/>
                    </a:lnTo>
                    <a:lnTo>
                      <a:pt x="5" y="0"/>
                    </a:lnTo>
                    <a:lnTo>
                      <a:pt x="5" y="0"/>
                    </a:lnTo>
                    <a:lnTo>
                      <a:pt x="5" y="0"/>
                    </a:lnTo>
                    <a:lnTo>
                      <a:pt x="5" y="0"/>
                    </a:lnTo>
                    <a:lnTo>
                      <a:pt x="5" y="0"/>
                    </a:lnTo>
                    <a:lnTo>
                      <a:pt x="5" y="5"/>
                    </a:lnTo>
                    <a:lnTo>
                      <a:pt x="5" y="5"/>
                    </a:lnTo>
                    <a:lnTo>
                      <a:pt x="5"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36" name="Freeform 512"/>
              <p:cNvSpPr>
                <a:spLocks/>
              </p:cNvSpPr>
              <p:nvPr/>
            </p:nvSpPr>
            <p:spPr bwMode="auto">
              <a:xfrm>
                <a:off x="1753" y="9978"/>
                <a:ext cx="14" cy="5"/>
              </a:xfrm>
              <a:custGeom>
                <a:avLst/>
                <a:gdLst/>
                <a:ahLst/>
                <a:cxnLst>
                  <a:cxn ang="0">
                    <a:pos x="9" y="5"/>
                  </a:cxn>
                  <a:cxn ang="0">
                    <a:pos x="0" y="0"/>
                  </a:cxn>
                  <a:cxn ang="0">
                    <a:pos x="0" y="0"/>
                  </a:cxn>
                  <a:cxn ang="0">
                    <a:pos x="5" y="0"/>
                  </a:cxn>
                  <a:cxn ang="0">
                    <a:pos x="5" y="0"/>
                  </a:cxn>
                  <a:cxn ang="0">
                    <a:pos x="5" y="0"/>
                  </a:cxn>
                  <a:cxn ang="0">
                    <a:pos x="5" y="0"/>
                  </a:cxn>
                  <a:cxn ang="0">
                    <a:pos x="9" y="0"/>
                  </a:cxn>
                  <a:cxn ang="0">
                    <a:pos x="9" y="0"/>
                  </a:cxn>
                  <a:cxn ang="0">
                    <a:pos x="9" y="0"/>
                  </a:cxn>
                  <a:cxn ang="0">
                    <a:pos x="14" y="5"/>
                  </a:cxn>
                  <a:cxn ang="0">
                    <a:pos x="14" y="5"/>
                  </a:cxn>
                  <a:cxn ang="0">
                    <a:pos x="14" y="5"/>
                  </a:cxn>
                  <a:cxn ang="0">
                    <a:pos x="9" y="5"/>
                  </a:cxn>
                  <a:cxn ang="0">
                    <a:pos x="9" y="5"/>
                  </a:cxn>
                  <a:cxn ang="0">
                    <a:pos x="9" y="5"/>
                  </a:cxn>
                  <a:cxn ang="0">
                    <a:pos x="9" y="5"/>
                  </a:cxn>
                  <a:cxn ang="0">
                    <a:pos x="9" y="5"/>
                  </a:cxn>
                </a:cxnLst>
                <a:rect l="0" t="0" r="r" b="b"/>
                <a:pathLst>
                  <a:path w="14" h="5">
                    <a:moveTo>
                      <a:pt x="9" y="5"/>
                    </a:moveTo>
                    <a:lnTo>
                      <a:pt x="0" y="0"/>
                    </a:lnTo>
                    <a:lnTo>
                      <a:pt x="0" y="0"/>
                    </a:lnTo>
                    <a:lnTo>
                      <a:pt x="5" y="0"/>
                    </a:lnTo>
                    <a:lnTo>
                      <a:pt x="5" y="0"/>
                    </a:lnTo>
                    <a:lnTo>
                      <a:pt x="5" y="0"/>
                    </a:lnTo>
                    <a:lnTo>
                      <a:pt x="5" y="0"/>
                    </a:lnTo>
                    <a:lnTo>
                      <a:pt x="9" y="0"/>
                    </a:lnTo>
                    <a:lnTo>
                      <a:pt x="9" y="0"/>
                    </a:lnTo>
                    <a:lnTo>
                      <a:pt x="9" y="0"/>
                    </a:lnTo>
                    <a:lnTo>
                      <a:pt x="14" y="5"/>
                    </a:lnTo>
                    <a:lnTo>
                      <a:pt x="14" y="5"/>
                    </a:lnTo>
                    <a:lnTo>
                      <a:pt x="14" y="5"/>
                    </a:lnTo>
                    <a:lnTo>
                      <a:pt x="9" y="5"/>
                    </a:lnTo>
                    <a:lnTo>
                      <a:pt x="9" y="5"/>
                    </a:lnTo>
                    <a:lnTo>
                      <a:pt x="9" y="5"/>
                    </a:lnTo>
                    <a:lnTo>
                      <a:pt x="9" y="5"/>
                    </a:lnTo>
                    <a:lnTo>
                      <a:pt x="9"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37" name="Freeform 513"/>
              <p:cNvSpPr>
                <a:spLocks/>
              </p:cNvSpPr>
              <p:nvPr/>
            </p:nvSpPr>
            <p:spPr bwMode="auto">
              <a:xfrm>
                <a:off x="1758" y="9954"/>
                <a:ext cx="4" cy="10"/>
              </a:xfrm>
              <a:custGeom>
                <a:avLst/>
                <a:gdLst/>
                <a:ahLst/>
                <a:cxnLst>
                  <a:cxn ang="0">
                    <a:pos x="0" y="5"/>
                  </a:cxn>
                  <a:cxn ang="0">
                    <a:pos x="0" y="0"/>
                  </a:cxn>
                  <a:cxn ang="0">
                    <a:pos x="0" y="0"/>
                  </a:cxn>
                  <a:cxn ang="0">
                    <a:pos x="0" y="0"/>
                  </a:cxn>
                  <a:cxn ang="0">
                    <a:pos x="0" y="0"/>
                  </a:cxn>
                  <a:cxn ang="0">
                    <a:pos x="0" y="0"/>
                  </a:cxn>
                  <a:cxn ang="0">
                    <a:pos x="4" y="5"/>
                  </a:cxn>
                  <a:cxn ang="0">
                    <a:pos x="4" y="5"/>
                  </a:cxn>
                  <a:cxn ang="0">
                    <a:pos x="4" y="5"/>
                  </a:cxn>
                  <a:cxn ang="0">
                    <a:pos x="4" y="5"/>
                  </a:cxn>
                  <a:cxn ang="0">
                    <a:pos x="4" y="10"/>
                  </a:cxn>
                  <a:cxn ang="0">
                    <a:pos x="4" y="10"/>
                  </a:cxn>
                  <a:cxn ang="0">
                    <a:pos x="4" y="10"/>
                  </a:cxn>
                  <a:cxn ang="0">
                    <a:pos x="4" y="10"/>
                  </a:cxn>
                  <a:cxn ang="0">
                    <a:pos x="0" y="10"/>
                  </a:cxn>
                  <a:cxn ang="0">
                    <a:pos x="0" y="10"/>
                  </a:cxn>
                  <a:cxn ang="0">
                    <a:pos x="0" y="10"/>
                  </a:cxn>
                  <a:cxn ang="0">
                    <a:pos x="0" y="5"/>
                  </a:cxn>
                </a:cxnLst>
                <a:rect l="0" t="0" r="r" b="b"/>
                <a:pathLst>
                  <a:path w="4" h="10">
                    <a:moveTo>
                      <a:pt x="0" y="5"/>
                    </a:moveTo>
                    <a:lnTo>
                      <a:pt x="0" y="0"/>
                    </a:lnTo>
                    <a:lnTo>
                      <a:pt x="0" y="0"/>
                    </a:lnTo>
                    <a:lnTo>
                      <a:pt x="0" y="0"/>
                    </a:lnTo>
                    <a:lnTo>
                      <a:pt x="0" y="0"/>
                    </a:lnTo>
                    <a:lnTo>
                      <a:pt x="0" y="0"/>
                    </a:lnTo>
                    <a:lnTo>
                      <a:pt x="4" y="5"/>
                    </a:lnTo>
                    <a:lnTo>
                      <a:pt x="4" y="5"/>
                    </a:lnTo>
                    <a:lnTo>
                      <a:pt x="4" y="5"/>
                    </a:lnTo>
                    <a:lnTo>
                      <a:pt x="4" y="5"/>
                    </a:lnTo>
                    <a:lnTo>
                      <a:pt x="4" y="10"/>
                    </a:lnTo>
                    <a:lnTo>
                      <a:pt x="4" y="10"/>
                    </a:lnTo>
                    <a:lnTo>
                      <a:pt x="4" y="10"/>
                    </a:lnTo>
                    <a:lnTo>
                      <a:pt x="4" y="10"/>
                    </a:lnTo>
                    <a:lnTo>
                      <a:pt x="0" y="10"/>
                    </a:lnTo>
                    <a:lnTo>
                      <a:pt x="0" y="10"/>
                    </a:lnTo>
                    <a:lnTo>
                      <a:pt x="0" y="10"/>
                    </a:lnTo>
                    <a:lnTo>
                      <a:pt x="0"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38" name="Freeform 514"/>
              <p:cNvSpPr>
                <a:spLocks/>
              </p:cNvSpPr>
              <p:nvPr/>
            </p:nvSpPr>
            <p:spPr bwMode="auto">
              <a:xfrm>
                <a:off x="1777" y="9950"/>
                <a:ext cx="5" cy="9"/>
              </a:xfrm>
              <a:custGeom>
                <a:avLst/>
                <a:gdLst/>
                <a:ahLst/>
                <a:cxnLst>
                  <a:cxn ang="0">
                    <a:pos x="0" y="9"/>
                  </a:cxn>
                  <a:cxn ang="0">
                    <a:pos x="0" y="0"/>
                  </a:cxn>
                  <a:cxn ang="0">
                    <a:pos x="0" y="0"/>
                  </a:cxn>
                  <a:cxn ang="0">
                    <a:pos x="0" y="0"/>
                  </a:cxn>
                  <a:cxn ang="0">
                    <a:pos x="0" y="0"/>
                  </a:cxn>
                  <a:cxn ang="0">
                    <a:pos x="0" y="0"/>
                  </a:cxn>
                  <a:cxn ang="0">
                    <a:pos x="5" y="4"/>
                  </a:cxn>
                  <a:cxn ang="0">
                    <a:pos x="5" y="4"/>
                  </a:cxn>
                  <a:cxn ang="0">
                    <a:pos x="5" y="4"/>
                  </a:cxn>
                  <a:cxn ang="0">
                    <a:pos x="5" y="9"/>
                  </a:cxn>
                  <a:cxn ang="0">
                    <a:pos x="5" y="9"/>
                  </a:cxn>
                  <a:cxn ang="0">
                    <a:pos x="5" y="9"/>
                  </a:cxn>
                  <a:cxn ang="0">
                    <a:pos x="5" y="9"/>
                  </a:cxn>
                  <a:cxn ang="0">
                    <a:pos x="5" y="9"/>
                  </a:cxn>
                  <a:cxn ang="0">
                    <a:pos x="0" y="9"/>
                  </a:cxn>
                  <a:cxn ang="0">
                    <a:pos x="0" y="9"/>
                  </a:cxn>
                  <a:cxn ang="0">
                    <a:pos x="0" y="9"/>
                  </a:cxn>
                  <a:cxn ang="0">
                    <a:pos x="0" y="9"/>
                  </a:cxn>
                </a:cxnLst>
                <a:rect l="0" t="0" r="r" b="b"/>
                <a:pathLst>
                  <a:path w="5" h="9">
                    <a:moveTo>
                      <a:pt x="0" y="9"/>
                    </a:moveTo>
                    <a:lnTo>
                      <a:pt x="0" y="0"/>
                    </a:lnTo>
                    <a:lnTo>
                      <a:pt x="0" y="0"/>
                    </a:lnTo>
                    <a:lnTo>
                      <a:pt x="0" y="0"/>
                    </a:lnTo>
                    <a:lnTo>
                      <a:pt x="0" y="0"/>
                    </a:lnTo>
                    <a:lnTo>
                      <a:pt x="0" y="0"/>
                    </a:lnTo>
                    <a:lnTo>
                      <a:pt x="5" y="4"/>
                    </a:lnTo>
                    <a:lnTo>
                      <a:pt x="5" y="4"/>
                    </a:lnTo>
                    <a:lnTo>
                      <a:pt x="5" y="4"/>
                    </a:lnTo>
                    <a:lnTo>
                      <a:pt x="5" y="9"/>
                    </a:lnTo>
                    <a:lnTo>
                      <a:pt x="5" y="9"/>
                    </a:lnTo>
                    <a:lnTo>
                      <a:pt x="5" y="9"/>
                    </a:lnTo>
                    <a:lnTo>
                      <a:pt x="5" y="9"/>
                    </a:lnTo>
                    <a:lnTo>
                      <a:pt x="5" y="9"/>
                    </a:lnTo>
                    <a:lnTo>
                      <a:pt x="0" y="9"/>
                    </a:lnTo>
                    <a:lnTo>
                      <a:pt x="0" y="9"/>
                    </a:lnTo>
                    <a:lnTo>
                      <a:pt x="0" y="9"/>
                    </a:lnTo>
                    <a:lnTo>
                      <a:pt x="0" y="9"/>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39" name="Freeform 515"/>
              <p:cNvSpPr>
                <a:spLocks/>
              </p:cNvSpPr>
              <p:nvPr/>
            </p:nvSpPr>
            <p:spPr bwMode="auto">
              <a:xfrm>
                <a:off x="1705" y="9974"/>
                <a:ext cx="5" cy="9"/>
              </a:xfrm>
              <a:custGeom>
                <a:avLst/>
                <a:gdLst/>
                <a:ahLst/>
                <a:cxnLst>
                  <a:cxn ang="0">
                    <a:pos x="0" y="9"/>
                  </a:cxn>
                  <a:cxn ang="0">
                    <a:pos x="0" y="0"/>
                  </a:cxn>
                  <a:cxn ang="0">
                    <a:pos x="0" y="0"/>
                  </a:cxn>
                  <a:cxn ang="0">
                    <a:pos x="0" y="0"/>
                  </a:cxn>
                  <a:cxn ang="0">
                    <a:pos x="0" y="0"/>
                  </a:cxn>
                  <a:cxn ang="0">
                    <a:pos x="0" y="4"/>
                  </a:cxn>
                  <a:cxn ang="0">
                    <a:pos x="5" y="4"/>
                  </a:cxn>
                  <a:cxn ang="0">
                    <a:pos x="5" y="4"/>
                  </a:cxn>
                  <a:cxn ang="0">
                    <a:pos x="5" y="4"/>
                  </a:cxn>
                  <a:cxn ang="0">
                    <a:pos x="5" y="9"/>
                  </a:cxn>
                  <a:cxn ang="0">
                    <a:pos x="5" y="9"/>
                  </a:cxn>
                  <a:cxn ang="0">
                    <a:pos x="5" y="9"/>
                  </a:cxn>
                  <a:cxn ang="0">
                    <a:pos x="5" y="9"/>
                  </a:cxn>
                  <a:cxn ang="0">
                    <a:pos x="5" y="9"/>
                  </a:cxn>
                  <a:cxn ang="0">
                    <a:pos x="0" y="9"/>
                  </a:cxn>
                  <a:cxn ang="0">
                    <a:pos x="0" y="9"/>
                  </a:cxn>
                  <a:cxn ang="0">
                    <a:pos x="0" y="9"/>
                  </a:cxn>
                  <a:cxn ang="0">
                    <a:pos x="0" y="9"/>
                  </a:cxn>
                </a:cxnLst>
                <a:rect l="0" t="0" r="r" b="b"/>
                <a:pathLst>
                  <a:path w="5" h="9">
                    <a:moveTo>
                      <a:pt x="0" y="9"/>
                    </a:moveTo>
                    <a:lnTo>
                      <a:pt x="0" y="0"/>
                    </a:lnTo>
                    <a:lnTo>
                      <a:pt x="0" y="0"/>
                    </a:lnTo>
                    <a:lnTo>
                      <a:pt x="0" y="0"/>
                    </a:lnTo>
                    <a:lnTo>
                      <a:pt x="0" y="0"/>
                    </a:lnTo>
                    <a:lnTo>
                      <a:pt x="0" y="4"/>
                    </a:lnTo>
                    <a:lnTo>
                      <a:pt x="5" y="4"/>
                    </a:lnTo>
                    <a:lnTo>
                      <a:pt x="5" y="4"/>
                    </a:lnTo>
                    <a:lnTo>
                      <a:pt x="5" y="4"/>
                    </a:lnTo>
                    <a:lnTo>
                      <a:pt x="5" y="9"/>
                    </a:lnTo>
                    <a:lnTo>
                      <a:pt x="5" y="9"/>
                    </a:lnTo>
                    <a:lnTo>
                      <a:pt x="5" y="9"/>
                    </a:lnTo>
                    <a:lnTo>
                      <a:pt x="5" y="9"/>
                    </a:lnTo>
                    <a:lnTo>
                      <a:pt x="5" y="9"/>
                    </a:lnTo>
                    <a:lnTo>
                      <a:pt x="0" y="9"/>
                    </a:lnTo>
                    <a:lnTo>
                      <a:pt x="0" y="9"/>
                    </a:lnTo>
                    <a:lnTo>
                      <a:pt x="0" y="9"/>
                    </a:lnTo>
                    <a:lnTo>
                      <a:pt x="0" y="9"/>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40" name="Freeform 516"/>
              <p:cNvSpPr>
                <a:spLocks/>
              </p:cNvSpPr>
              <p:nvPr/>
            </p:nvSpPr>
            <p:spPr bwMode="auto">
              <a:xfrm>
                <a:off x="1686" y="9959"/>
                <a:ext cx="9" cy="10"/>
              </a:xfrm>
              <a:custGeom>
                <a:avLst/>
                <a:gdLst/>
                <a:ahLst/>
                <a:cxnLst>
                  <a:cxn ang="0">
                    <a:pos x="4" y="5"/>
                  </a:cxn>
                  <a:cxn ang="0">
                    <a:pos x="0" y="0"/>
                  </a:cxn>
                  <a:cxn ang="0">
                    <a:pos x="4" y="0"/>
                  </a:cxn>
                  <a:cxn ang="0">
                    <a:pos x="4" y="0"/>
                  </a:cxn>
                  <a:cxn ang="0">
                    <a:pos x="4" y="0"/>
                  </a:cxn>
                  <a:cxn ang="0">
                    <a:pos x="4" y="0"/>
                  </a:cxn>
                  <a:cxn ang="0">
                    <a:pos x="4" y="0"/>
                  </a:cxn>
                  <a:cxn ang="0">
                    <a:pos x="9" y="0"/>
                  </a:cxn>
                  <a:cxn ang="0">
                    <a:pos x="9" y="5"/>
                  </a:cxn>
                  <a:cxn ang="0">
                    <a:pos x="9" y="5"/>
                  </a:cxn>
                  <a:cxn ang="0">
                    <a:pos x="9" y="5"/>
                  </a:cxn>
                  <a:cxn ang="0">
                    <a:pos x="9" y="10"/>
                  </a:cxn>
                  <a:cxn ang="0">
                    <a:pos x="9" y="10"/>
                  </a:cxn>
                  <a:cxn ang="0">
                    <a:pos x="4" y="10"/>
                  </a:cxn>
                  <a:cxn ang="0">
                    <a:pos x="4" y="5"/>
                  </a:cxn>
                  <a:cxn ang="0">
                    <a:pos x="4" y="5"/>
                  </a:cxn>
                  <a:cxn ang="0">
                    <a:pos x="4" y="5"/>
                  </a:cxn>
                  <a:cxn ang="0">
                    <a:pos x="4" y="5"/>
                  </a:cxn>
                </a:cxnLst>
                <a:rect l="0" t="0" r="r" b="b"/>
                <a:pathLst>
                  <a:path w="9" h="10">
                    <a:moveTo>
                      <a:pt x="4" y="5"/>
                    </a:moveTo>
                    <a:lnTo>
                      <a:pt x="0" y="0"/>
                    </a:lnTo>
                    <a:lnTo>
                      <a:pt x="4" y="0"/>
                    </a:lnTo>
                    <a:lnTo>
                      <a:pt x="4" y="0"/>
                    </a:lnTo>
                    <a:lnTo>
                      <a:pt x="4" y="0"/>
                    </a:lnTo>
                    <a:lnTo>
                      <a:pt x="4" y="0"/>
                    </a:lnTo>
                    <a:lnTo>
                      <a:pt x="4" y="0"/>
                    </a:lnTo>
                    <a:lnTo>
                      <a:pt x="9" y="0"/>
                    </a:lnTo>
                    <a:lnTo>
                      <a:pt x="9" y="5"/>
                    </a:lnTo>
                    <a:lnTo>
                      <a:pt x="9" y="5"/>
                    </a:lnTo>
                    <a:lnTo>
                      <a:pt x="9" y="5"/>
                    </a:lnTo>
                    <a:lnTo>
                      <a:pt x="9" y="10"/>
                    </a:lnTo>
                    <a:lnTo>
                      <a:pt x="9" y="10"/>
                    </a:lnTo>
                    <a:lnTo>
                      <a:pt x="4" y="10"/>
                    </a:lnTo>
                    <a:lnTo>
                      <a:pt x="4" y="5"/>
                    </a:lnTo>
                    <a:lnTo>
                      <a:pt x="4" y="5"/>
                    </a:lnTo>
                    <a:lnTo>
                      <a:pt x="4" y="5"/>
                    </a:lnTo>
                    <a:lnTo>
                      <a:pt x="4"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41" name="Freeform 517"/>
              <p:cNvSpPr>
                <a:spLocks/>
              </p:cNvSpPr>
              <p:nvPr/>
            </p:nvSpPr>
            <p:spPr bwMode="auto">
              <a:xfrm>
                <a:off x="1686" y="9978"/>
                <a:ext cx="9" cy="5"/>
              </a:xfrm>
              <a:custGeom>
                <a:avLst/>
                <a:gdLst/>
                <a:ahLst/>
                <a:cxnLst>
                  <a:cxn ang="0">
                    <a:pos x="4" y="5"/>
                  </a:cxn>
                  <a:cxn ang="0">
                    <a:pos x="0" y="0"/>
                  </a:cxn>
                  <a:cxn ang="0">
                    <a:pos x="0" y="0"/>
                  </a:cxn>
                  <a:cxn ang="0">
                    <a:pos x="0" y="0"/>
                  </a:cxn>
                  <a:cxn ang="0">
                    <a:pos x="0" y="0"/>
                  </a:cxn>
                  <a:cxn ang="0">
                    <a:pos x="4" y="0"/>
                  </a:cxn>
                  <a:cxn ang="0">
                    <a:pos x="4" y="0"/>
                  </a:cxn>
                  <a:cxn ang="0">
                    <a:pos x="4" y="0"/>
                  </a:cxn>
                  <a:cxn ang="0">
                    <a:pos x="9" y="0"/>
                  </a:cxn>
                  <a:cxn ang="0">
                    <a:pos x="9" y="0"/>
                  </a:cxn>
                  <a:cxn ang="0">
                    <a:pos x="9" y="5"/>
                  </a:cxn>
                  <a:cxn ang="0">
                    <a:pos x="9" y="5"/>
                  </a:cxn>
                  <a:cxn ang="0">
                    <a:pos x="9" y="5"/>
                  </a:cxn>
                  <a:cxn ang="0">
                    <a:pos x="9" y="5"/>
                  </a:cxn>
                  <a:cxn ang="0">
                    <a:pos x="9" y="5"/>
                  </a:cxn>
                  <a:cxn ang="0">
                    <a:pos x="4" y="5"/>
                  </a:cxn>
                  <a:cxn ang="0">
                    <a:pos x="4" y="5"/>
                  </a:cxn>
                  <a:cxn ang="0">
                    <a:pos x="4" y="5"/>
                  </a:cxn>
                </a:cxnLst>
                <a:rect l="0" t="0" r="r" b="b"/>
                <a:pathLst>
                  <a:path w="9" h="5">
                    <a:moveTo>
                      <a:pt x="4" y="5"/>
                    </a:moveTo>
                    <a:lnTo>
                      <a:pt x="0" y="0"/>
                    </a:lnTo>
                    <a:lnTo>
                      <a:pt x="0" y="0"/>
                    </a:lnTo>
                    <a:lnTo>
                      <a:pt x="0" y="0"/>
                    </a:lnTo>
                    <a:lnTo>
                      <a:pt x="0" y="0"/>
                    </a:lnTo>
                    <a:lnTo>
                      <a:pt x="4" y="0"/>
                    </a:lnTo>
                    <a:lnTo>
                      <a:pt x="4" y="0"/>
                    </a:lnTo>
                    <a:lnTo>
                      <a:pt x="4" y="0"/>
                    </a:lnTo>
                    <a:lnTo>
                      <a:pt x="9" y="0"/>
                    </a:lnTo>
                    <a:lnTo>
                      <a:pt x="9" y="0"/>
                    </a:lnTo>
                    <a:lnTo>
                      <a:pt x="9" y="5"/>
                    </a:lnTo>
                    <a:lnTo>
                      <a:pt x="9" y="5"/>
                    </a:lnTo>
                    <a:lnTo>
                      <a:pt x="9" y="5"/>
                    </a:lnTo>
                    <a:lnTo>
                      <a:pt x="9" y="5"/>
                    </a:lnTo>
                    <a:lnTo>
                      <a:pt x="9" y="5"/>
                    </a:lnTo>
                    <a:lnTo>
                      <a:pt x="4" y="5"/>
                    </a:lnTo>
                    <a:lnTo>
                      <a:pt x="4" y="5"/>
                    </a:lnTo>
                    <a:lnTo>
                      <a:pt x="4" y="5"/>
                    </a:lnTo>
                    <a:close/>
                  </a:path>
                </a:pathLst>
              </a:custGeom>
              <a:solidFill>
                <a:srgbClr val="C5A3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42" name="Freeform 518"/>
              <p:cNvSpPr>
                <a:spLocks/>
              </p:cNvSpPr>
              <p:nvPr/>
            </p:nvSpPr>
            <p:spPr bwMode="auto">
              <a:xfrm>
                <a:off x="2765" y="10794"/>
                <a:ext cx="437" cy="134"/>
              </a:xfrm>
              <a:custGeom>
                <a:avLst/>
                <a:gdLst/>
                <a:ahLst/>
                <a:cxnLst>
                  <a:cxn ang="0">
                    <a:pos x="0" y="0"/>
                  </a:cxn>
                  <a:cxn ang="0">
                    <a:pos x="0" y="0"/>
                  </a:cxn>
                  <a:cxn ang="0">
                    <a:pos x="0" y="4"/>
                  </a:cxn>
                  <a:cxn ang="0">
                    <a:pos x="0" y="4"/>
                  </a:cxn>
                  <a:cxn ang="0">
                    <a:pos x="0" y="4"/>
                  </a:cxn>
                  <a:cxn ang="0">
                    <a:pos x="5" y="4"/>
                  </a:cxn>
                  <a:cxn ang="0">
                    <a:pos x="5" y="9"/>
                  </a:cxn>
                  <a:cxn ang="0">
                    <a:pos x="10" y="9"/>
                  </a:cxn>
                  <a:cxn ang="0">
                    <a:pos x="10" y="9"/>
                  </a:cxn>
                  <a:cxn ang="0">
                    <a:pos x="29" y="14"/>
                  </a:cxn>
                  <a:cxn ang="0">
                    <a:pos x="53" y="14"/>
                  </a:cxn>
                  <a:cxn ang="0">
                    <a:pos x="82" y="19"/>
                  </a:cxn>
                  <a:cxn ang="0">
                    <a:pos x="110" y="19"/>
                  </a:cxn>
                  <a:cxn ang="0">
                    <a:pos x="139" y="24"/>
                  </a:cxn>
                  <a:cxn ang="0">
                    <a:pos x="168" y="24"/>
                  </a:cxn>
                  <a:cxn ang="0">
                    <a:pos x="192" y="24"/>
                  </a:cxn>
                  <a:cxn ang="0">
                    <a:pos x="221" y="24"/>
                  </a:cxn>
                  <a:cxn ang="0">
                    <a:pos x="245" y="24"/>
                  </a:cxn>
                  <a:cxn ang="0">
                    <a:pos x="269" y="24"/>
                  </a:cxn>
                  <a:cxn ang="0">
                    <a:pos x="297" y="24"/>
                  </a:cxn>
                  <a:cxn ang="0">
                    <a:pos x="326" y="19"/>
                  </a:cxn>
                  <a:cxn ang="0">
                    <a:pos x="355" y="19"/>
                  </a:cxn>
                  <a:cxn ang="0">
                    <a:pos x="379" y="14"/>
                  </a:cxn>
                  <a:cxn ang="0">
                    <a:pos x="398" y="14"/>
                  </a:cxn>
                  <a:cxn ang="0">
                    <a:pos x="417" y="9"/>
                  </a:cxn>
                  <a:cxn ang="0">
                    <a:pos x="427" y="9"/>
                  </a:cxn>
                  <a:cxn ang="0">
                    <a:pos x="432" y="4"/>
                  </a:cxn>
                  <a:cxn ang="0">
                    <a:pos x="432" y="4"/>
                  </a:cxn>
                  <a:cxn ang="0">
                    <a:pos x="437" y="4"/>
                  </a:cxn>
                  <a:cxn ang="0">
                    <a:pos x="437" y="0"/>
                  </a:cxn>
                  <a:cxn ang="0">
                    <a:pos x="437" y="0"/>
                  </a:cxn>
                  <a:cxn ang="0">
                    <a:pos x="432" y="0"/>
                  </a:cxn>
                  <a:cxn ang="0">
                    <a:pos x="432" y="0"/>
                  </a:cxn>
                  <a:cxn ang="0">
                    <a:pos x="437" y="4"/>
                  </a:cxn>
                  <a:cxn ang="0">
                    <a:pos x="432" y="14"/>
                  </a:cxn>
                  <a:cxn ang="0">
                    <a:pos x="432" y="28"/>
                  </a:cxn>
                  <a:cxn ang="0">
                    <a:pos x="422" y="48"/>
                  </a:cxn>
                  <a:cxn ang="0">
                    <a:pos x="408" y="67"/>
                  </a:cxn>
                  <a:cxn ang="0">
                    <a:pos x="389" y="86"/>
                  </a:cxn>
                  <a:cxn ang="0">
                    <a:pos x="355" y="105"/>
                  </a:cxn>
                  <a:cxn ang="0">
                    <a:pos x="307" y="124"/>
                  </a:cxn>
                  <a:cxn ang="0">
                    <a:pos x="288" y="129"/>
                  </a:cxn>
                  <a:cxn ang="0">
                    <a:pos x="269" y="129"/>
                  </a:cxn>
                  <a:cxn ang="0">
                    <a:pos x="245" y="134"/>
                  </a:cxn>
                  <a:cxn ang="0">
                    <a:pos x="221" y="134"/>
                  </a:cxn>
                  <a:cxn ang="0">
                    <a:pos x="192" y="134"/>
                  </a:cxn>
                  <a:cxn ang="0">
                    <a:pos x="173" y="129"/>
                  </a:cxn>
                  <a:cxn ang="0">
                    <a:pos x="149" y="129"/>
                  </a:cxn>
                  <a:cxn ang="0">
                    <a:pos x="130" y="124"/>
                  </a:cxn>
                  <a:cxn ang="0">
                    <a:pos x="91" y="115"/>
                  </a:cxn>
                  <a:cxn ang="0">
                    <a:pos x="62" y="96"/>
                  </a:cxn>
                  <a:cxn ang="0">
                    <a:pos x="38" y="76"/>
                  </a:cxn>
                  <a:cxn ang="0">
                    <a:pos x="24" y="52"/>
                  </a:cxn>
                  <a:cxn ang="0">
                    <a:pos x="10" y="33"/>
                  </a:cxn>
                  <a:cxn ang="0">
                    <a:pos x="5" y="19"/>
                  </a:cxn>
                  <a:cxn ang="0">
                    <a:pos x="0" y="4"/>
                  </a:cxn>
                  <a:cxn ang="0">
                    <a:pos x="0" y="0"/>
                  </a:cxn>
                </a:cxnLst>
                <a:rect l="0" t="0" r="r" b="b"/>
                <a:pathLst>
                  <a:path w="437" h="134">
                    <a:moveTo>
                      <a:pt x="0" y="0"/>
                    </a:moveTo>
                    <a:lnTo>
                      <a:pt x="0" y="0"/>
                    </a:lnTo>
                    <a:lnTo>
                      <a:pt x="0" y="4"/>
                    </a:lnTo>
                    <a:lnTo>
                      <a:pt x="0" y="4"/>
                    </a:lnTo>
                    <a:lnTo>
                      <a:pt x="0" y="4"/>
                    </a:lnTo>
                    <a:lnTo>
                      <a:pt x="5" y="4"/>
                    </a:lnTo>
                    <a:lnTo>
                      <a:pt x="5" y="9"/>
                    </a:lnTo>
                    <a:lnTo>
                      <a:pt x="10" y="9"/>
                    </a:lnTo>
                    <a:lnTo>
                      <a:pt x="10" y="9"/>
                    </a:lnTo>
                    <a:lnTo>
                      <a:pt x="29" y="14"/>
                    </a:lnTo>
                    <a:lnTo>
                      <a:pt x="53" y="14"/>
                    </a:lnTo>
                    <a:lnTo>
                      <a:pt x="82" y="19"/>
                    </a:lnTo>
                    <a:lnTo>
                      <a:pt x="110" y="19"/>
                    </a:lnTo>
                    <a:lnTo>
                      <a:pt x="139" y="24"/>
                    </a:lnTo>
                    <a:lnTo>
                      <a:pt x="168" y="24"/>
                    </a:lnTo>
                    <a:lnTo>
                      <a:pt x="192" y="24"/>
                    </a:lnTo>
                    <a:lnTo>
                      <a:pt x="221" y="24"/>
                    </a:lnTo>
                    <a:lnTo>
                      <a:pt x="245" y="24"/>
                    </a:lnTo>
                    <a:lnTo>
                      <a:pt x="269" y="24"/>
                    </a:lnTo>
                    <a:lnTo>
                      <a:pt x="297" y="24"/>
                    </a:lnTo>
                    <a:lnTo>
                      <a:pt x="326" y="19"/>
                    </a:lnTo>
                    <a:lnTo>
                      <a:pt x="355" y="19"/>
                    </a:lnTo>
                    <a:lnTo>
                      <a:pt x="379" y="14"/>
                    </a:lnTo>
                    <a:lnTo>
                      <a:pt x="398" y="14"/>
                    </a:lnTo>
                    <a:lnTo>
                      <a:pt x="417" y="9"/>
                    </a:lnTo>
                    <a:lnTo>
                      <a:pt x="427" y="9"/>
                    </a:lnTo>
                    <a:lnTo>
                      <a:pt x="432" y="4"/>
                    </a:lnTo>
                    <a:lnTo>
                      <a:pt x="432" y="4"/>
                    </a:lnTo>
                    <a:lnTo>
                      <a:pt x="437" y="4"/>
                    </a:lnTo>
                    <a:lnTo>
                      <a:pt x="437" y="0"/>
                    </a:lnTo>
                    <a:lnTo>
                      <a:pt x="437" y="0"/>
                    </a:lnTo>
                    <a:lnTo>
                      <a:pt x="432" y="0"/>
                    </a:lnTo>
                    <a:lnTo>
                      <a:pt x="432" y="0"/>
                    </a:lnTo>
                    <a:lnTo>
                      <a:pt x="437" y="4"/>
                    </a:lnTo>
                    <a:lnTo>
                      <a:pt x="432" y="14"/>
                    </a:lnTo>
                    <a:lnTo>
                      <a:pt x="432" y="28"/>
                    </a:lnTo>
                    <a:lnTo>
                      <a:pt x="422" y="48"/>
                    </a:lnTo>
                    <a:lnTo>
                      <a:pt x="408" y="67"/>
                    </a:lnTo>
                    <a:lnTo>
                      <a:pt x="389" y="86"/>
                    </a:lnTo>
                    <a:lnTo>
                      <a:pt x="355" y="105"/>
                    </a:lnTo>
                    <a:lnTo>
                      <a:pt x="307" y="124"/>
                    </a:lnTo>
                    <a:lnTo>
                      <a:pt x="288" y="129"/>
                    </a:lnTo>
                    <a:lnTo>
                      <a:pt x="269" y="129"/>
                    </a:lnTo>
                    <a:lnTo>
                      <a:pt x="245" y="134"/>
                    </a:lnTo>
                    <a:lnTo>
                      <a:pt x="221" y="134"/>
                    </a:lnTo>
                    <a:lnTo>
                      <a:pt x="192" y="134"/>
                    </a:lnTo>
                    <a:lnTo>
                      <a:pt x="173" y="129"/>
                    </a:lnTo>
                    <a:lnTo>
                      <a:pt x="149" y="129"/>
                    </a:lnTo>
                    <a:lnTo>
                      <a:pt x="130" y="124"/>
                    </a:lnTo>
                    <a:lnTo>
                      <a:pt x="91" y="115"/>
                    </a:lnTo>
                    <a:lnTo>
                      <a:pt x="62" y="96"/>
                    </a:lnTo>
                    <a:lnTo>
                      <a:pt x="38" y="76"/>
                    </a:lnTo>
                    <a:lnTo>
                      <a:pt x="24" y="52"/>
                    </a:lnTo>
                    <a:lnTo>
                      <a:pt x="10" y="33"/>
                    </a:lnTo>
                    <a:lnTo>
                      <a:pt x="5" y="19"/>
                    </a:lnTo>
                    <a:lnTo>
                      <a:pt x="0" y="4"/>
                    </a:lnTo>
                    <a:lnTo>
                      <a:pt x="0" y="0"/>
                    </a:lnTo>
                  </a:path>
                </a:pathLst>
              </a:custGeom>
              <a:noFill/>
              <a:ln w="5">
                <a:solidFill>
                  <a:srgbClr val="625B51"/>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543" name="Freeform 519"/>
              <p:cNvSpPr>
                <a:spLocks/>
              </p:cNvSpPr>
              <p:nvPr/>
            </p:nvSpPr>
            <p:spPr bwMode="auto">
              <a:xfrm>
                <a:off x="1897" y="9753"/>
                <a:ext cx="158" cy="33"/>
              </a:xfrm>
              <a:custGeom>
                <a:avLst/>
                <a:gdLst/>
                <a:ahLst/>
                <a:cxnLst>
                  <a:cxn ang="0">
                    <a:pos x="0" y="33"/>
                  </a:cxn>
                  <a:cxn ang="0">
                    <a:pos x="0" y="33"/>
                  </a:cxn>
                  <a:cxn ang="0">
                    <a:pos x="9" y="33"/>
                  </a:cxn>
                  <a:cxn ang="0">
                    <a:pos x="24" y="29"/>
                  </a:cxn>
                  <a:cxn ang="0">
                    <a:pos x="33" y="19"/>
                  </a:cxn>
                  <a:cxn ang="0">
                    <a:pos x="48" y="14"/>
                  </a:cxn>
                  <a:cxn ang="0">
                    <a:pos x="62" y="9"/>
                  </a:cxn>
                  <a:cxn ang="0">
                    <a:pos x="72" y="5"/>
                  </a:cxn>
                  <a:cxn ang="0">
                    <a:pos x="76" y="0"/>
                  </a:cxn>
                  <a:cxn ang="0">
                    <a:pos x="81" y="0"/>
                  </a:cxn>
                  <a:cxn ang="0">
                    <a:pos x="86" y="0"/>
                  </a:cxn>
                  <a:cxn ang="0">
                    <a:pos x="96" y="0"/>
                  </a:cxn>
                  <a:cxn ang="0">
                    <a:pos x="100" y="5"/>
                  </a:cxn>
                  <a:cxn ang="0">
                    <a:pos x="110" y="9"/>
                  </a:cxn>
                  <a:cxn ang="0">
                    <a:pos x="120" y="14"/>
                  </a:cxn>
                  <a:cxn ang="0">
                    <a:pos x="124" y="14"/>
                  </a:cxn>
                  <a:cxn ang="0">
                    <a:pos x="134" y="19"/>
                  </a:cxn>
                  <a:cxn ang="0">
                    <a:pos x="144" y="24"/>
                  </a:cxn>
                  <a:cxn ang="0">
                    <a:pos x="148" y="24"/>
                  </a:cxn>
                  <a:cxn ang="0">
                    <a:pos x="153" y="29"/>
                  </a:cxn>
                  <a:cxn ang="0">
                    <a:pos x="158" y="29"/>
                  </a:cxn>
                  <a:cxn ang="0">
                    <a:pos x="158" y="33"/>
                  </a:cxn>
                  <a:cxn ang="0">
                    <a:pos x="158" y="33"/>
                  </a:cxn>
                  <a:cxn ang="0">
                    <a:pos x="158" y="33"/>
                  </a:cxn>
                  <a:cxn ang="0">
                    <a:pos x="158" y="33"/>
                  </a:cxn>
                  <a:cxn ang="0">
                    <a:pos x="148" y="33"/>
                  </a:cxn>
                  <a:cxn ang="0">
                    <a:pos x="129" y="33"/>
                  </a:cxn>
                  <a:cxn ang="0">
                    <a:pos x="105" y="33"/>
                  </a:cxn>
                  <a:cxn ang="0">
                    <a:pos x="76" y="33"/>
                  </a:cxn>
                  <a:cxn ang="0">
                    <a:pos x="48" y="33"/>
                  </a:cxn>
                  <a:cxn ang="0">
                    <a:pos x="24" y="33"/>
                  </a:cxn>
                  <a:cxn ang="0">
                    <a:pos x="5" y="33"/>
                  </a:cxn>
                  <a:cxn ang="0">
                    <a:pos x="0" y="33"/>
                  </a:cxn>
                </a:cxnLst>
                <a:rect l="0" t="0" r="r" b="b"/>
                <a:pathLst>
                  <a:path w="158" h="33">
                    <a:moveTo>
                      <a:pt x="0" y="33"/>
                    </a:moveTo>
                    <a:lnTo>
                      <a:pt x="0" y="33"/>
                    </a:lnTo>
                    <a:lnTo>
                      <a:pt x="9" y="33"/>
                    </a:lnTo>
                    <a:lnTo>
                      <a:pt x="24" y="29"/>
                    </a:lnTo>
                    <a:lnTo>
                      <a:pt x="33" y="19"/>
                    </a:lnTo>
                    <a:lnTo>
                      <a:pt x="48" y="14"/>
                    </a:lnTo>
                    <a:lnTo>
                      <a:pt x="62" y="9"/>
                    </a:lnTo>
                    <a:lnTo>
                      <a:pt x="72" y="5"/>
                    </a:lnTo>
                    <a:lnTo>
                      <a:pt x="76" y="0"/>
                    </a:lnTo>
                    <a:lnTo>
                      <a:pt x="81" y="0"/>
                    </a:lnTo>
                    <a:lnTo>
                      <a:pt x="86" y="0"/>
                    </a:lnTo>
                    <a:lnTo>
                      <a:pt x="96" y="0"/>
                    </a:lnTo>
                    <a:lnTo>
                      <a:pt x="100" y="5"/>
                    </a:lnTo>
                    <a:lnTo>
                      <a:pt x="110" y="9"/>
                    </a:lnTo>
                    <a:lnTo>
                      <a:pt x="120" y="14"/>
                    </a:lnTo>
                    <a:lnTo>
                      <a:pt x="124" y="14"/>
                    </a:lnTo>
                    <a:lnTo>
                      <a:pt x="134" y="19"/>
                    </a:lnTo>
                    <a:lnTo>
                      <a:pt x="144" y="24"/>
                    </a:lnTo>
                    <a:lnTo>
                      <a:pt x="148" y="24"/>
                    </a:lnTo>
                    <a:lnTo>
                      <a:pt x="153" y="29"/>
                    </a:lnTo>
                    <a:lnTo>
                      <a:pt x="158" y="29"/>
                    </a:lnTo>
                    <a:lnTo>
                      <a:pt x="158" y="33"/>
                    </a:lnTo>
                    <a:lnTo>
                      <a:pt x="158" y="33"/>
                    </a:lnTo>
                    <a:lnTo>
                      <a:pt x="158" y="33"/>
                    </a:lnTo>
                    <a:lnTo>
                      <a:pt x="158" y="33"/>
                    </a:lnTo>
                    <a:lnTo>
                      <a:pt x="148" y="33"/>
                    </a:lnTo>
                    <a:lnTo>
                      <a:pt x="129" y="33"/>
                    </a:lnTo>
                    <a:lnTo>
                      <a:pt x="105" y="33"/>
                    </a:lnTo>
                    <a:lnTo>
                      <a:pt x="76" y="33"/>
                    </a:lnTo>
                    <a:lnTo>
                      <a:pt x="48" y="33"/>
                    </a:lnTo>
                    <a:lnTo>
                      <a:pt x="24" y="33"/>
                    </a:lnTo>
                    <a:lnTo>
                      <a:pt x="5" y="33"/>
                    </a:lnTo>
                    <a:lnTo>
                      <a:pt x="0" y="33"/>
                    </a:lnTo>
                    <a:close/>
                  </a:path>
                </a:pathLst>
              </a:custGeom>
              <a:solidFill>
                <a:srgbClr val="C891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44" name="Freeform 520"/>
              <p:cNvSpPr>
                <a:spLocks/>
              </p:cNvSpPr>
              <p:nvPr/>
            </p:nvSpPr>
            <p:spPr bwMode="auto">
              <a:xfrm>
                <a:off x="1906" y="9758"/>
                <a:ext cx="144" cy="28"/>
              </a:xfrm>
              <a:custGeom>
                <a:avLst/>
                <a:gdLst/>
                <a:ahLst/>
                <a:cxnLst>
                  <a:cxn ang="0">
                    <a:pos x="72" y="0"/>
                  </a:cxn>
                  <a:cxn ang="0">
                    <a:pos x="72" y="0"/>
                  </a:cxn>
                  <a:cxn ang="0">
                    <a:pos x="77" y="0"/>
                  </a:cxn>
                  <a:cxn ang="0">
                    <a:pos x="87" y="0"/>
                  </a:cxn>
                  <a:cxn ang="0">
                    <a:pos x="91" y="0"/>
                  </a:cxn>
                  <a:cxn ang="0">
                    <a:pos x="96" y="4"/>
                  </a:cxn>
                  <a:cxn ang="0">
                    <a:pos x="106" y="9"/>
                  </a:cxn>
                  <a:cxn ang="0">
                    <a:pos x="115" y="14"/>
                  </a:cxn>
                  <a:cxn ang="0">
                    <a:pos x="120" y="14"/>
                  </a:cxn>
                  <a:cxn ang="0">
                    <a:pos x="130" y="19"/>
                  </a:cxn>
                  <a:cxn ang="0">
                    <a:pos x="135" y="19"/>
                  </a:cxn>
                  <a:cxn ang="0">
                    <a:pos x="139" y="24"/>
                  </a:cxn>
                  <a:cxn ang="0">
                    <a:pos x="139" y="24"/>
                  </a:cxn>
                  <a:cxn ang="0">
                    <a:pos x="144" y="28"/>
                  </a:cxn>
                  <a:cxn ang="0">
                    <a:pos x="144" y="28"/>
                  </a:cxn>
                  <a:cxn ang="0">
                    <a:pos x="144" y="28"/>
                  </a:cxn>
                  <a:cxn ang="0">
                    <a:pos x="139" y="28"/>
                  </a:cxn>
                  <a:cxn ang="0">
                    <a:pos x="135" y="28"/>
                  </a:cxn>
                  <a:cxn ang="0">
                    <a:pos x="115" y="28"/>
                  </a:cxn>
                  <a:cxn ang="0">
                    <a:pos x="91" y="28"/>
                  </a:cxn>
                  <a:cxn ang="0">
                    <a:pos x="67" y="28"/>
                  </a:cxn>
                  <a:cxn ang="0">
                    <a:pos x="44" y="28"/>
                  </a:cxn>
                  <a:cxn ang="0">
                    <a:pos x="20" y="28"/>
                  </a:cxn>
                  <a:cxn ang="0">
                    <a:pos x="5" y="28"/>
                  </a:cxn>
                  <a:cxn ang="0">
                    <a:pos x="0" y="28"/>
                  </a:cxn>
                  <a:cxn ang="0">
                    <a:pos x="0" y="28"/>
                  </a:cxn>
                  <a:cxn ang="0">
                    <a:pos x="10" y="24"/>
                  </a:cxn>
                  <a:cxn ang="0">
                    <a:pos x="20" y="24"/>
                  </a:cxn>
                  <a:cxn ang="0">
                    <a:pos x="29" y="19"/>
                  </a:cxn>
                  <a:cxn ang="0">
                    <a:pos x="44" y="9"/>
                  </a:cxn>
                  <a:cxn ang="0">
                    <a:pos x="53" y="4"/>
                  </a:cxn>
                  <a:cxn ang="0">
                    <a:pos x="63" y="0"/>
                  </a:cxn>
                  <a:cxn ang="0">
                    <a:pos x="72" y="0"/>
                  </a:cxn>
                </a:cxnLst>
                <a:rect l="0" t="0" r="r" b="b"/>
                <a:pathLst>
                  <a:path w="144" h="28">
                    <a:moveTo>
                      <a:pt x="72" y="0"/>
                    </a:moveTo>
                    <a:lnTo>
                      <a:pt x="72" y="0"/>
                    </a:lnTo>
                    <a:lnTo>
                      <a:pt x="77" y="0"/>
                    </a:lnTo>
                    <a:lnTo>
                      <a:pt x="87" y="0"/>
                    </a:lnTo>
                    <a:lnTo>
                      <a:pt x="91" y="0"/>
                    </a:lnTo>
                    <a:lnTo>
                      <a:pt x="96" y="4"/>
                    </a:lnTo>
                    <a:lnTo>
                      <a:pt x="106" y="9"/>
                    </a:lnTo>
                    <a:lnTo>
                      <a:pt x="115" y="14"/>
                    </a:lnTo>
                    <a:lnTo>
                      <a:pt x="120" y="14"/>
                    </a:lnTo>
                    <a:lnTo>
                      <a:pt x="130" y="19"/>
                    </a:lnTo>
                    <a:lnTo>
                      <a:pt x="135" y="19"/>
                    </a:lnTo>
                    <a:lnTo>
                      <a:pt x="139" y="24"/>
                    </a:lnTo>
                    <a:lnTo>
                      <a:pt x="139" y="24"/>
                    </a:lnTo>
                    <a:lnTo>
                      <a:pt x="144" y="28"/>
                    </a:lnTo>
                    <a:lnTo>
                      <a:pt x="144" y="28"/>
                    </a:lnTo>
                    <a:lnTo>
                      <a:pt x="144" y="28"/>
                    </a:lnTo>
                    <a:lnTo>
                      <a:pt x="139" y="28"/>
                    </a:lnTo>
                    <a:lnTo>
                      <a:pt x="135" y="28"/>
                    </a:lnTo>
                    <a:lnTo>
                      <a:pt x="115" y="28"/>
                    </a:lnTo>
                    <a:lnTo>
                      <a:pt x="91" y="28"/>
                    </a:lnTo>
                    <a:lnTo>
                      <a:pt x="67" y="28"/>
                    </a:lnTo>
                    <a:lnTo>
                      <a:pt x="44" y="28"/>
                    </a:lnTo>
                    <a:lnTo>
                      <a:pt x="20" y="28"/>
                    </a:lnTo>
                    <a:lnTo>
                      <a:pt x="5" y="28"/>
                    </a:lnTo>
                    <a:lnTo>
                      <a:pt x="0" y="28"/>
                    </a:lnTo>
                    <a:lnTo>
                      <a:pt x="0" y="28"/>
                    </a:lnTo>
                    <a:lnTo>
                      <a:pt x="10" y="24"/>
                    </a:lnTo>
                    <a:lnTo>
                      <a:pt x="20" y="24"/>
                    </a:lnTo>
                    <a:lnTo>
                      <a:pt x="29" y="19"/>
                    </a:lnTo>
                    <a:lnTo>
                      <a:pt x="44" y="9"/>
                    </a:lnTo>
                    <a:lnTo>
                      <a:pt x="53" y="4"/>
                    </a:lnTo>
                    <a:lnTo>
                      <a:pt x="63" y="0"/>
                    </a:lnTo>
                    <a:lnTo>
                      <a:pt x="72" y="0"/>
                    </a:lnTo>
                    <a:close/>
                  </a:path>
                </a:pathLst>
              </a:custGeom>
              <a:solidFill>
                <a:srgbClr val="C18E6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45" name="Freeform 521"/>
              <p:cNvSpPr>
                <a:spLocks/>
              </p:cNvSpPr>
              <p:nvPr/>
            </p:nvSpPr>
            <p:spPr bwMode="auto">
              <a:xfrm>
                <a:off x="1911" y="9758"/>
                <a:ext cx="130" cy="28"/>
              </a:xfrm>
              <a:custGeom>
                <a:avLst/>
                <a:gdLst/>
                <a:ahLst/>
                <a:cxnLst>
                  <a:cxn ang="0">
                    <a:pos x="67" y="0"/>
                  </a:cxn>
                  <a:cxn ang="0">
                    <a:pos x="67" y="0"/>
                  </a:cxn>
                  <a:cxn ang="0">
                    <a:pos x="72" y="0"/>
                  </a:cxn>
                  <a:cxn ang="0">
                    <a:pos x="77" y="4"/>
                  </a:cxn>
                  <a:cxn ang="0">
                    <a:pos x="86" y="4"/>
                  </a:cxn>
                  <a:cxn ang="0">
                    <a:pos x="91" y="9"/>
                  </a:cxn>
                  <a:cxn ang="0">
                    <a:pos x="96" y="9"/>
                  </a:cxn>
                  <a:cxn ang="0">
                    <a:pos x="106" y="14"/>
                  </a:cxn>
                  <a:cxn ang="0">
                    <a:pos x="110" y="19"/>
                  </a:cxn>
                  <a:cxn ang="0">
                    <a:pos x="115" y="19"/>
                  </a:cxn>
                  <a:cxn ang="0">
                    <a:pos x="120" y="24"/>
                  </a:cxn>
                  <a:cxn ang="0">
                    <a:pos x="125" y="24"/>
                  </a:cxn>
                  <a:cxn ang="0">
                    <a:pos x="130" y="24"/>
                  </a:cxn>
                  <a:cxn ang="0">
                    <a:pos x="130" y="28"/>
                  </a:cxn>
                  <a:cxn ang="0">
                    <a:pos x="130" y="28"/>
                  </a:cxn>
                  <a:cxn ang="0">
                    <a:pos x="130" y="28"/>
                  </a:cxn>
                  <a:cxn ang="0">
                    <a:pos x="130" y="28"/>
                  </a:cxn>
                  <a:cxn ang="0">
                    <a:pos x="120" y="28"/>
                  </a:cxn>
                  <a:cxn ang="0">
                    <a:pos x="106" y="28"/>
                  </a:cxn>
                  <a:cxn ang="0">
                    <a:pos x="86" y="28"/>
                  </a:cxn>
                  <a:cxn ang="0">
                    <a:pos x="62" y="28"/>
                  </a:cxn>
                  <a:cxn ang="0">
                    <a:pos x="43" y="28"/>
                  </a:cxn>
                  <a:cxn ang="0">
                    <a:pos x="19" y="28"/>
                  </a:cxn>
                  <a:cxn ang="0">
                    <a:pos x="10" y="28"/>
                  </a:cxn>
                  <a:cxn ang="0">
                    <a:pos x="0" y="28"/>
                  </a:cxn>
                  <a:cxn ang="0">
                    <a:pos x="5" y="28"/>
                  </a:cxn>
                  <a:cxn ang="0">
                    <a:pos x="10" y="24"/>
                  </a:cxn>
                  <a:cxn ang="0">
                    <a:pos x="19" y="24"/>
                  </a:cxn>
                  <a:cxn ang="0">
                    <a:pos x="34" y="19"/>
                  </a:cxn>
                  <a:cxn ang="0">
                    <a:pos x="43" y="14"/>
                  </a:cxn>
                  <a:cxn ang="0">
                    <a:pos x="53" y="9"/>
                  </a:cxn>
                  <a:cxn ang="0">
                    <a:pos x="62" y="4"/>
                  </a:cxn>
                  <a:cxn ang="0">
                    <a:pos x="67" y="0"/>
                  </a:cxn>
                </a:cxnLst>
                <a:rect l="0" t="0" r="r" b="b"/>
                <a:pathLst>
                  <a:path w="130" h="28">
                    <a:moveTo>
                      <a:pt x="67" y="0"/>
                    </a:moveTo>
                    <a:lnTo>
                      <a:pt x="67" y="0"/>
                    </a:lnTo>
                    <a:lnTo>
                      <a:pt x="72" y="0"/>
                    </a:lnTo>
                    <a:lnTo>
                      <a:pt x="77" y="4"/>
                    </a:lnTo>
                    <a:lnTo>
                      <a:pt x="86" y="4"/>
                    </a:lnTo>
                    <a:lnTo>
                      <a:pt x="91" y="9"/>
                    </a:lnTo>
                    <a:lnTo>
                      <a:pt x="96" y="9"/>
                    </a:lnTo>
                    <a:lnTo>
                      <a:pt x="106" y="14"/>
                    </a:lnTo>
                    <a:lnTo>
                      <a:pt x="110" y="19"/>
                    </a:lnTo>
                    <a:lnTo>
                      <a:pt x="115" y="19"/>
                    </a:lnTo>
                    <a:lnTo>
                      <a:pt x="120" y="24"/>
                    </a:lnTo>
                    <a:lnTo>
                      <a:pt x="125" y="24"/>
                    </a:lnTo>
                    <a:lnTo>
                      <a:pt x="130" y="24"/>
                    </a:lnTo>
                    <a:lnTo>
                      <a:pt x="130" y="28"/>
                    </a:lnTo>
                    <a:lnTo>
                      <a:pt x="130" y="28"/>
                    </a:lnTo>
                    <a:lnTo>
                      <a:pt x="130" y="28"/>
                    </a:lnTo>
                    <a:lnTo>
                      <a:pt x="130" y="28"/>
                    </a:lnTo>
                    <a:lnTo>
                      <a:pt x="120" y="28"/>
                    </a:lnTo>
                    <a:lnTo>
                      <a:pt x="106" y="28"/>
                    </a:lnTo>
                    <a:lnTo>
                      <a:pt x="86" y="28"/>
                    </a:lnTo>
                    <a:lnTo>
                      <a:pt x="62" y="28"/>
                    </a:lnTo>
                    <a:lnTo>
                      <a:pt x="43" y="28"/>
                    </a:lnTo>
                    <a:lnTo>
                      <a:pt x="19" y="28"/>
                    </a:lnTo>
                    <a:lnTo>
                      <a:pt x="10" y="28"/>
                    </a:lnTo>
                    <a:lnTo>
                      <a:pt x="0" y="28"/>
                    </a:lnTo>
                    <a:lnTo>
                      <a:pt x="5" y="28"/>
                    </a:lnTo>
                    <a:lnTo>
                      <a:pt x="10" y="24"/>
                    </a:lnTo>
                    <a:lnTo>
                      <a:pt x="19" y="24"/>
                    </a:lnTo>
                    <a:lnTo>
                      <a:pt x="34" y="19"/>
                    </a:lnTo>
                    <a:lnTo>
                      <a:pt x="43" y="14"/>
                    </a:lnTo>
                    <a:lnTo>
                      <a:pt x="53" y="9"/>
                    </a:lnTo>
                    <a:lnTo>
                      <a:pt x="62" y="4"/>
                    </a:lnTo>
                    <a:lnTo>
                      <a:pt x="67" y="0"/>
                    </a:lnTo>
                    <a:close/>
                  </a:path>
                </a:pathLst>
              </a:custGeom>
              <a:solidFill>
                <a:srgbClr val="BC8B6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46" name="Freeform 522"/>
              <p:cNvSpPr>
                <a:spLocks/>
              </p:cNvSpPr>
              <p:nvPr/>
            </p:nvSpPr>
            <p:spPr bwMode="auto">
              <a:xfrm>
                <a:off x="1921" y="9762"/>
                <a:ext cx="115" cy="24"/>
              </a:xfrm>
              <a:custGeom>
                <a:avLst/>
                <a:gdLst/>
                <a:ahLst/>
                <a:cxnLst>
                  <a:cxn ang="0">
                    <a:pos x="57" y="0"/>
                  </a:cxn>
                  <a:cxn ang="0">
                    <a:pos x="62" y="0"/>
                  </a:cxn>
                  <a:cxn ang="0">
                    <a:pos x="62" y="0"/>
                  </a:cxn>
                  <a:cxn ang="0">
                    <a:pos x="67" y="0"/>
                  </a:cxn>
                  <a:cxn ang="0">
                    <a:pos x="72" y="5"/>
                  </a:cxn>
                  <a:cxn ang="0">
                    <a:pos x="81" y="5"/>
                  </a:cxn>
                  <a:cxn ang="0">
                    <a:pos x="86" y="10"/>
                  </a:cxn>
                  <a:cxn ang="0">
                    <a:pos x="91" y="10"/>
                  </a:cxn>
                  <a:cxn ang="0">
                    <a:pos x="96" y="15"/>
                  </a:cxn>
                  <a:cxn ang="0">
                    <a:pos x="100" y="15"/>
                  </a:cxn>
                  <a:cxn ang="0">
                    <a:pos x="105" y="20"/>
                  </a:cxn>
                  <a:cxn ang="0">
                    <a:pos x="110" y="20"/>
                  </a:cxn>
                  <a:cxn ang="0">
                    <a:pos x="110" y="20"/>
                  </a:cxn>
                  <a:cxn ang="0">
                    <a:pos x="115" y="20"/>
                  </a:cxn>
                  <a:cxn ang="0">
                    <a:pos x="115" y="24"/>
                  </a:cxn>
                  <a:cxn ang="0">
                    <a:pos x="115" y="24"/>
                  </a:cxn>
                  <a:cxn ang="0">
                    <a:pos x="110" y="24"/>
                  </a:cxn>
                  <a:cxn ang="0">
                    <a:pos x="105" y="24"/>
                  </a:cxn>
                  <a:cxn ang="0">
                    <a:pos x="96" y="24"/>
                  </a:cxn>
                  <a:cxn ang="0">
                    <a:pos x="76" y="24"/>
                  </a:cxn>
                  <a:cxn ang="0">
                    <a:pos x="57" y="24"/>
                  </a:cxn>
                  <a:cxn ang="0">
                    <a:pos x="33" y="24"/>
                  </a:cxn>
                  <a:cxn ang="0">
                    <a:pos x="19" y="24"/>
                  </a:cxn>
                  <a:cxn ang="0">
                    <a:pos x="5" y="24"/>
                  </a:cxn>
                  <a:cxn ang="0">
                    <a:pos x="0" y="24"/>
                  </a:cxn>
                  <a:cxn ang="0">
                    <a:pos x="5" y="24"/>
                  </a:cxn>
                  <a:cxn ang="0">
                    <a:pos x="9" y="20"/>
                  </a:cxn>
                  <a:cxn ang="0">
                    <a:pos x="19" y="20"/>
                  </a:cxn>
                  <a:cxn ang="0">
                    <a:pos x="29" y="15"/>
                  </a:cxn>
                  <a:cxn ang="0">
                    <a:pos x="38" y="10"/>
                  </a:cxn>
                  <a:cxn ang="0">
                    <a:pos x="48" y="5"/>
                  </a:cxn>
                  <a:cxn ang="0">
                    <a:pos x="52" y="0"/>
                  </a:cxn>
                  <a:cxn ang="0">
                    <a:pos x="57" y="0"/>
                  </a:cxn>
                </a:cxnLst>
                <a:rect l="0" t="0" r="r" b="b"/>
                <a:pathLst>
                  <a:path w="115" h="24">
                    <a:moveTo>
                      <a:pt x="57" y="0"/>
                    </a:moveTo>
                    <a:lnTo>
                      <a:pt x="62" y="0"/>
                    </a:lnTo>
                    <a:lnTo>
                      <a:pt x="62" y="0"/>
                    </a:lnTo>
                    <a:lnTo>
                      <a:pt x="67" y="0"/>
                    </a:lnTo>
                    <a:lnTo>
                      <a:pt x="72" y="5"/>
                    </a:lnTo>
                    <a:lnTo>
                      <a:pt x="81" y="5"/>
                    </a:lnTo>
                    <a:lnTo>
                      <a:pt x="86" y="10"/>
                    </a:lnTo>
                    <a:lnTo>
                      <a:pt x="91" y="10"/>
                    </a:lnTo>
                    <a:lnTo>
                      <a:pt x="96" y="15"/>
                    </a:lnTo>
                    <a:lnTo>
                      <a:pt x="100" y="15"/>
                    </a:lnTo>
                    <a:lnTo>
                      <a:pt x="105" y="20"/>
                    </a:lnTo>
                    <a:lnTo>
                      <a:pt x="110" y="20"/>
                    </a:lnTo>
                    <a:lnTo>
                      <a:pt x="110" y="20"/>
                    </a:lnTo>
                    <a:lnTo>
                      <a:pt x="115" y="20"/>
                    </a:lnTo>
                    <a:lnTo>
                      <a:pt x="115" y="24"/>
                    </a:lnTo>
                    <a:lnTo>
                      <a:pt x="115" y="24"/>
                    </a:lnTo>
                    <a:lnTo>
                      <a:pt x="110" y="24"/>
                    </a:lnTo>
                    <a:lnTo>
                      <a:pt x="105" y="24"/>
                    </a:lnTo>
                    <a:lnTo>
                      <a:pt x="96" y="24"/>
                    </a:lnTo>
                    <a:lnTo>
                      <a:pt x="76" y="24"/>
                    </a:lnTo>
                    <a:lnTo>
                      <a:pt x="57" y="24"/>
                    </a:lnTo>
                    <a:lnTo>
                      <a:pt x="33" y="24"/>
                    </a:lnTo>
                    <a:lnTo>
                      <a:pt x="19" y="24"/>
                    </a:lnTo>
                    <a:lnTo>
                      <a:pt x="5" y="24"/>
                    </a:lnTo>
                    <a:lnTo>
                      <a:pt x="0" y="24"/>
                    </a:lnTo>
                    <a:lnTo>
                      <a:pt x="5" y="24"/>
                    </a:lnTo>
                    <a:lnTo>
                      <a:pt x="9" y="20"/>
                    </a:lnTo>
                    <a:lnTo>
                      <a:pt x="19" y="20"/>
                    </a:lnTo>
                    <a:lnTo>
                      <a:pt x="29" y="15"/>
                    </a:lnTo>
                    <a:lnTo>
                      <a:pt x="38" y="10"/>
                    </a:lnTo>
                    <a:lnTo>
                      <a:pt x="48" y="5"/>
                    </a:lnTo>
                    <a:lnTo>
                      <a:pt x="52" y="0"/>
                    </a:lnTo>
                    <a:lnTo>
                      <a:pt x="57" y="0"/>
                    </a:lnTo>
                    <a:close/>
                  </a:path>
                </a:pathLst>
              </a:custGeom>
              <a:solidFill>
                <a:srgbClr val="B8896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47" name="Freeform 523"/>
              <p:cNvSpPr>
                <a:spLocks/>
              </p:cNvSpPr>
              <p:nvPr/>
            </p:nvSpPr>
            <p:spPr bwMode="auto">
              <a:xfrm>
                <a:off x="1930" y="9762"/>
                <a:ext cx="96" cy="24"/>
              </a:xfrm>
              <a:custGeom>
                <a:avLst/>
                <a:gdLst/>
                <a:ahLst/>
                <a:cxnLst>
                  <a:cxn ang="0">
                    <a:pos x="0" y="24"/>
                  </a:cxn>
                  <a:cxn ang="0">
                    <a:pos x="0" y="24"/>
                  </a:cxn>
                  <a:cxn ang="0">
                    <a:pos x="10" y="20"/>
                  </a:cxn>
                  <a:cxn ang="0">
                    <a:pos x="15" y="20"/>
                  </a:cxn>
                  <a:cxn ang="0">
                    <a:pos x="24" y="15"/>
                  </a:cxn>
                  <a:cxn ang="0">
                    <a:pos x="29" y="10"/>
                  </a:cxn>
                  <a:cxn ang="0">
                    <a:pos x="39" y="10"/>
                  </a:cxn>
                  <a:cxn ang="0">
                    <a:pos x="43" y="5"/>
                  </a:cxn>
                  <a:cxn ang="0">
                    <a:pos x="48" y="5"/>
                  </a:cxn>
                  <a:cxn ang="0">
                    <a:pos x="53" y="0"/>
                  </a:cxn>
                  <a:cxn ang="0">
                    <a:pos x="53" y="0"/>
                  </a:cxn>
                  <a:cxn ang="0">
                    <a:pos x="58" y="5"/>
                  </a:cxn>
                  <a:cxn ang="0">
                    <a:pos x="63" y="5"/>
                  </a:cxn>
                  <a:cxn ang="0">
                    <a:pos x="67" y="5"/>
                  </a:cxn>
                  <a:cxn ang="0">
                    <a:pos x="72" y="10"/>
                  </a:cxn>
                  <a:cxn ang="0">
                    <a:pos x="77" y="10"/>
                  </a:cxn>
                  <a:cxn ang="0">
                    <a:pos x="82" y="15"/>
                  </a:cxn>
                  <a:cxn ang="0">
                    <a:pos x="87" y="15"/>
                  </a:cxn>
                  <a:cxn ang="0">
                    <a:pos x="91" y="20"/>
                  </a:cxn>
                  <a:cxn ang="0">
                    <a:pos x="96" y="20"/>
                  </a:cxn>
                  <a:cxn ang="0">
                    <a:pos x="96" y="20"/>
                  </a:cxn>
                  <a:cxn ang="0">
                    <a:pos x="96" y="20"/>
                  </a:cxn>
                  <a:cxn ang="0">
                    <a:pos x="96" y="24"/>
                  </a:cxn>
                  <a:cxn ang="0">
                    <a:pos x="96" y="24"/>
                  </a:cxn>
                  <a:cxn ang="0">
                    <a:pos x="96" y="24"/>
                  </a:cxn>
                  <a:cxn ang="0">
                    <a:pos x="91" y="24"/>
                  </a:cxn>
                  <a:cxn ang="0">
                    <a:pos x="82" y="24"/>
                  </a:cxn>
                  <a:cxn ang="0">
                    <a:pos x="63" y="24"/>
                  </a:cxn>
                  <a:cxn ang="0">
                    <a:pos x="48" y="24"/>
                  </a:cxn>
                  <a:cxn ang="0">
                    <a:pos x="29" y="24"/>
                  </a:cxn>
                  <a:cxn ang="0">
                    <a:pos x="15" y="24"/>
                  </a:cxn>
                  <a:cxn ang="0">
                    <a:pos x="5" y="24"/>
                  </a:cxn>
                  <a:cxn ang="0">
                    <a:pos x="0" y="24"/>
                  </a:cxn>
                </a:cxnLst>
                <a:rect l="0" t="0" r="r" b="b"/>
                <a:pathLst>
                  <a:path w="96" h="24">
                    <a:moveTo>
                      <a:pt x="0" y="24"/>
                    </a:moveTo>
                    <a:lnTo>
                      <a:pt x="0" y="24"/>
                    </a:lnTo>
                    <a:lnTo>
                      <a:pt x="10" y="20"/>
                    </a:lnTo>
                    <a:lnTo>
                      <a:pt x="15" y="20"/>
                    </a:lnTo>
                    <a:lnTo>
                      <a:pt x="24" y="15"/>
                    </a:lnTo>
                    <a:lnTo>
                      <a:pt x="29" y="10"/>
                    </a:lnTo>
                    <a:lnTo>
                      <a:pt x="39" y="10"/>
                    </a:lnTo>
                    <a:lnTo>
                      <a:pt x="43" y="5"/>
                    </a:lnTo>
                    <a:lnTo>
                      <a:pt x="48" y="5"/>
                    </a:lnTo>
                    <a:lnTo>
                      <a:pt x="53" y="0"/>
                    </a:lnTo>
                    <a:lnTo>
                      <a:pt x="53" y="0"/>
                    </a:lnTo>
                    <a:lnTo>
                      <a:pt x="58" y="5"/>
                    </a:lnTo>
                    <a:lnTo>
                      <a:pt x="63" y="5"/>
                    </a:lnTo>
                    <a:lnTo>
                      <a:pt x="67" y="5"/>
                    </a:lnTo>
                    <a:lnTo>
                      <a:pt x="72" y="10"/>
                    </a:lnTo>
                    <a:lnTo>
                      <a:pt x="77" y="10"/>
                    </a:lnTo>
                    <a:lnTo>
                      <a:pt x="82" y="15"/>
                    </a:lnTo>
                    <a:lnTo>
                      <a:pt x="87" y="15"/>
                    </a:lnTo>
                    <a:lnTo>
                      <a:pt x="91" y="20"/>
                    </a:lnTo>
                    <a:lnTo>
                      <a:pt x="96" y="20"/>
                    </a:lnTo>
                    <a:lnTo>
                      <a:pt x="96" y="20"/>
                    </a:lnTo>
                    <a:lnTo>
                      <a:pt x="96" y="20"/>
                    </a:lnTo>
                    <a:lnTo>
                      <a:pt x="96" y="24"/>
                    </a:lnTo>
                    <a:lnTo>
                      <a:pt x="96" y="24"/>
                    </a:lnTo>
                    <a:lnTo>
                      <a:pt x="96" y="24"/>
                    </a:lnTo>
                    <a:lnTo>
                      <a:pt x="91" y="24"/>
                    </a:lnTo>
                    <a:lnTo>
                      <a:pt x="82" y="24"/>
                    </a:lnTo>
                    <a:lnTo>
                      <a:pt x="63" y="24"/>
                    </a:lnTo>
                    <a:lnTo>
                      <a:pt x="48" y="24"/>
                    </a:lnTo>
                    <a:lnTo>
                      <a:pt x="29" y="24"/>
                    </a:lnTo>
                    <a:lnTo>
                      <a:pt x="15" y="24"/>
                    </a:lnTo>
                    <a:lnTo>
                      <a:pt x="5" y="24"/>
                    </a:lnTo>
                    <a:lnTo>
                      <a:pt x="0" y="24"/>
                    </a:lnTo>
                    <a:close/>
                  </a:path>
                </a:pathLst>
              </a:custGeom>
              <a:solidFill>
                <a:srgbClr val="B1846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48" name="Freeform 524"/>
              <p:cNvSpPr>
                <a:spLocks/>
              </p:cNvSpPr>
              <p:nvPr/>
            </p:nvSpPr>
            <p:spPr bwMode="auto">
              <a:xfrm>
                <a:off x="1844" y="9772"/>
                <a:ext cx="269" cy="72"/>
              </a:xfrm>
              <a:custGeom>
                <a:avLst/>
                <a:gdLst/>
                <a:ahLst/>
                <a:cxnLst>
                  <a:cxn ang="0">
                    <a:pos x="264" y="29"/>
                  </a:cxn>
                  <a:cxn ang="0">
                    <a:pos x="259" y="29"/>
                  </a:cxn>
                  <a:cxn ang="0">
                    <a:pos x="249" y="24"/>
                  </a:cxn>
                  <a:cxn ang="0">
                    <a:pos x="240" y="24"/>
                  </a:cxn>
                  <a:cxn ang="0">
                    <a:pos x="225" y="19"/>
                  </a:cxn>
                  <a:cxn ang="0">
                    <a:pos x="211" y="14"/>
                  </a:cxn>
                  <a:cxn ang="0">
                    <a:pos x="201" y="10"/>
                  </a:cxn>
                  <a:cxn ang="0">
                    <a:pos x="187" y="5"/>
                  </a:cxn>
                  <a:cxn ang="0">
                    <a:pos x="182" y="5"/>
                  </a:cxn>
                  <a:cxn ang="0">
                    <a:pos x="177" y="5"/>
                  </a:cxn>
                  <a:cxn ang="0">
                    <a:pos x="168" y="0"/>
                  </a:cxn>
                  <a:cxn ang="0">
                    <a:pos x="163" y="0"/>
                  </a:cxn>
                  <a:cxn ang="0">
                    <a:pos x="158" y="0"/>
                  </a:cxn>
                  <a:cxn ang="0">
                    <a:pos x="153" y="0"/>
                  </a:cxn>
                  <a:cxn ang="0">
                    <a:pos x="144" y="0"/>
                  </a:cxn>
                  <a:cxn ang="0">
                    <a:pos x="134" y="0"/>
                  </a:cxn>
                  <a:cxn ang="0">
                    <a:pos x="125" y="0"/>
                  </a:cxn>
                  <a:cxn ang="0">
                    <a:pos x="115" y="5"/>
                  </a:cxn>
                  <a:cxn ang="0">
                    <a:pos x="101" y="10"/>
                  </a:cxn>
                  <a:cxn ang="0">
                    <a:pos x="86" y="10"/>
                  </a:cxn>
                  <a:cxn ang="0">
                    <a:pos x="77" y="10"/>
                  </a:cxn>
                  <a:cxn ang="0">
                    <a:pos x="62" y="14"/>
                  </a:cxn>
                  <a:cxn ang="0">
                    <a:pos x="53" y="14"/>
                  </a:cxn>
                  <a:cxn ang="0">
                    <a:pos x="43" y="19"/>
                  </a:cxn>
                  <a:cxn ang="0">
                    <a:pos x="38" y="19"/>
                  </a:cxn>
                  <a:cxn ang="0">
                    <a:pos x="34" y="24"/>
                  </a:cxn>
                  <a:cxn ang="0">
                    <a:pos x="29" y="24"/>
                  </a:cxn>
                  <a:cxn ang="0">
                    <a:pos x="19" y="29"/>
                  </a:cxn>
                  <a:cxn ang="0">
                    <a:pos x="14" y="34"/>
                  </a:cxn>
                  <a:cxn ang="0">
                    <a:pos x="10" y="34"/>
                  </a:cxn>
                  <a:cxn ang="0">
                    <a:pos x="5" y="38"/>
                  </a:cxn>
                  <a:cxn ang="0">
                    <a:pos x="0" y="38"/>
                  </a:cxn>
                  <a:cxn ang="0">
                    <a:pos x="0" y="38"/>
                  </a:cxn>
                  <a:cxn ang="0">
                    <a:pos x="0" y="38"/>
                  </a:cxn>
                  <a:cxn ang="0">
                    <a:pos x="0" y="43"/>
                  </a:cxn>
                  <a:cxn ang="0">
                    <a:pos x="5" y="48"/>
                  </a:cxn>
                  <a:cxn ang="0">
                    <a:pos x="5" y="48"/>
                  </a:cxn>
                  <a:cxn ang="0">
                    <a:pos x="10" y="53"/>
                  </a:cxn>
                  <a:cxn ang="0">
                    <a:pos x="19" y="58"/>
                  </a:cxn>
                  <a:cxn ang="0">
                    <a:pos x="24" y="58"/>
                  </a:cxn>
                  <a:cxn ang="0">
                    <a:pos x="34" y="58"/>
                  </a:cxn>
                  <a:cxn ang="0">
                    <a:pos x="43" y="58"/>
                  </a:cxn>
                  <a:cxn ang="0">
                    <a:pos x="53" y="58"/>
                  </a:cxn>
                  <a:cxn ang="0">
                    <a:pos x="62" y="58"/>
                  </a:cxn>
                  <a:cxn ang="0">
                    <a:pos x="72" y="53"/>
                  </a:cxn>
                  <a:cxn ang="0">
                    <a:pos x="82" y="53"/>
                  </a:cxn>
                  <a:cxn ang="0">
                    <a:pos x="86" y="48"/>
                  </a:cxn>
                  <a:cxn ang="0">
                    <a:pos x="91" y="48"/>
                  </a:cxn>
                  <a:cxn ang="0">
                    <a:pos x="91" y="48"/>
                  </a:cxn>
                  <a:cxn ang="0">
                    <a:pos x="153" y="48"/>
                  </a:cxn>
                  <a:cxn ang="0">
                    <a:pos x="206" y="72"/>
                  </a:cxn>
                  <a:cxn ang="0">
                    <a:pos x="211" y="72"/>
                  </a:cxn>
                  <a:cxn ang="0">
                    <a:pos x="221" y="67"/>
                  </a:cxn>
                  <a:cxn ang="0">
                    <a:pos x="230" y="67"/>
                  </a:cxn>
                  <a:cxn ang="0">
                    <a:pos x="245" y="62"/>
                  </a:cxn>
                  <a:cxn ang="0">
                    <a:pos x="254" y="53"/>
                  </a:cxn>
                  <a:cxn ang="0">
                    <a:pos x="264" y="48"/>
                  </a:cxn>
                  <a:cxn ang="0">
                    <a:pos x="269" y="38"/>
                  </a:cxn>
                  <a:cxn ang="0">
                    <a:pos x="264" y="29"/>
                  </a:cxn>
                </a:cxnLst>
                <a:rect l="0" t="0" r="r" b="b"/>
                <a:pathLst>
                  <a:path w="269" h="72">
                    <a:moveTo>
                      <a:pt x="264" y="29"/>
                    </a:moveTo>
                    <a:lnTo>
                      <a:pt x="259" y="29"/>
                    </a:lnTo>
                    <a:lnTo>
                      <a:pt x="249" y="24"/>
                    </a:lnTo>
                    <a:lnTo>
                      <a:pt x="240" y="24"/>
                    </a:lnTo>
                    <a:lnTo>
                      <a:pt x="225" y="19"/>
                    </a:lnTo>
                    <a:lnTo>
                      <a:pt x="211" y="14"/>
                    </a:lnTo>
                    <a:lnTo>
                      <a:pt x="201" y="10"/>
                    </a:lnTo>
                    <a:lnTo>
                      <a:pt x="187" y="5"/>
                    </a:lnTo>
                    <a:lnTo>
                      <a:pt x="182" y="5"/>
                    </a:lnTo>
                    <a:lnTo>
                      <a:pt x="177" y="5"/>
                    </a:lnTo>
                    <a:lnTo>
                      <a:pt x="168" y="0"/>
                    </a:lnTo>
                    <a:lnTo>
                      <a:pt x="163" y="0"/>
                    </a:lnTo>
                    <a:lnTo>
                      <a:pt x="158" y="0"/>
                    </a:lnTo>
                    <a:lnTo>
                      <a:pt x="153" y="0"/>
                    </a:lnTo>
                    <a:lnTo>
                      <a:pt x="144" y="0"/>
                    </a:lnTo>
                    <a:lnTo>
                      <a:pt x="134" y="0"/>
                    </a:lnTo>
                    <a:lnTo>
                      <a:pt x="125" y="0"/>
                    </a:lnTo>
                    <a:lnTo>
                      <a:pt x="115" y="5"/>
                    </a:lnTo>
                    <a:lnTo>
                      <a:pt x="101" y="10"/>
                    </a:lnTo>
                    <a:lnTo>
                      <a:pt x="86" y="10"/>
                    </a:lnTo>
                    <a:lnTo>
                      <a:pt x="77" y="10"/>
                    </a:lnTo>
                    <a:lnTo>
                      <a:pt x="62" y="14"/>
                    </a:lnTo>
                    <a:lnTo>
                      <a:pt x="53" y="14"/>
                    </a:lnTo>
                    <a:lnTo>
                      <a:pt x="43" y="19"/>
                    </a:lnTo>
                    <a:lnTo>
                      <a:pt x="38" y="19"/>
                    </a:lnTo>
                    <a:lnTo>
                      <a:pt x="34" y="24"/>
                    </a:lnTo>
                    <a:lnTo>
                      <a:pt x="29" y="24"/>
                    </a:lnTo>
                    <a:lnTo>
                      <a:pt x="19" y="29"/>
                    </a:lnTo>
                    <a:lnTo>
                      <a:pt x="14" y="34"/>
                    </a:lnTo>
                    <a:lnTo>
                      <a:pt x="10" y="34"/>
                    </a:lnTo>
                    <a:lnTo>
                      <a:pt x="5" y="38"/>
                    </a:lnTo>
                    <a:lnTo>
                      <a:pt x="0" y="38"/>
                    </a:lnTo>
                    <a:lnTo>
                      <a:pt x="0" y="38"/>
                    </a:lnTo>
                    <a:lnTo>
                      <a:pt x="0" y="38"/>
                    </a:lnTo>
                    <a:lnTo>
                      <a:pt x="0" y="43"/>
                    </a:lnTo>
                    <a:lnTo>
                      <a:pt x="5" y="48"/>
                    </a:lnTo>
                    <a:lnTo>
                      <a:pt x="5" y="48"/>
                    </a:lnTo>
                    <a:lnTo>
                      <a:pt x="10" y="53"/>
                    </a:lnTo>
                    <a:lnTo>
                      <a:pt x="19" y="58"/>
                    </a:lnTo>
                    <a:lnTo>
                      <a:pt x="24" y="58"/>
                    </a:lnTo>
                    <a:lnTo>
                      <a:pt x="34" y="58"/>
                    </a:lnTo>
                    <a:lnTo>
                      <a:pt x="43" y="58"/>
                    </a:lnTo>
                    <a:lnTo>
                      <a:pt x="53" y="58"/>
                    </a:lnTo>
                    <a:lnTo>
                      <a:pt x="62" y="58"/>
                    </a:lnTo>
                    <a:lnTo>
                      <a:pt x="72" y="53"/>
                    </a:lnTo>
                    <a:lnTo>
                      <a:pt x="82" y="53"/>
                    </a:lnTo>
                    <a:lnTo>
                      <a:pt x="86" y="48"/>
                    </a:lnTo>
                    <a:lnTo>
                      <a:pt x="91" y="48"/>
                    </a:lnTo>
                    <a:lnTo>
                      <a:pt x="91" y="48"/>
                    </a:lnTo>
                    <a:lnTo>
                      <a:pt x="153" y="48"/>
                    </a:lnTo>
                    <a:lnTo>
                      <a:pt x="206" y="72"/>
                    </a:lnTo>
                    <a:lnTo>
                      <a:pt x="211" y="72"/>
                    </a:lnTo>
                    <a:lnTo>
                      <a:pt x="221" y="67"/>
                    </a:lnTo>
                    <a:lnTo>
                      <a:pt x="230" y="67"/>
                    </a:lnTo>
                    <a:lnTo>
                      <a:pt x="245" y="62"/>
                    </a:lnTo>
                    <a:lnTo>
                      <a:pt x="254" y="53"/>
                    </a:lnTo>
                    <a:lnTo>
                      <a:pt x="264" y="48"/>
                    </a:lnTo>
                    <a:lnTo>
                      <a:pt x="269" y="38"/>
                    </a:lnTo>
                    <a:lnTo>
                      <a:pt x="264" y="29"/>
                    </a:lnTo>
                    <a:close/>
                  </a:path>
                </a:pathLst>
              </a:custGeom>
              <a:solidFill>
                <a:srgbClr val="C891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49" name="Freeform 525"/>
              <p:cNvSpPr>
                <a:spLocks/>
              </p:cNvSpPr>
              <p:nvPr/>
            </p:nvSpPr>
            <p:spPr bwMode="auto">
              <a:xfrm>
                <a:off x="1858" y="9806"/>
                <a:ext cx="231" cy="38"/>
              </a:xfrm>
              <a:custGeom>
                <a:avLst/>
                <a:gdLst/>
                <a:ahLst/>
                <a:cxnLst>
                  <a:cxn ang="0">
                    <a:pos x="231" y="24"/>
                  </a:cxn>
                  <a:cxn ang="0">
                    <a:pos x="231" y="28"/>
                  </a:cxn>
                  <a:cxn ang="0">
                    <a:pos x="231" y="33"/>
                  </a:cxn>
                  <a:cxn ang="0">
                    <a:pos x="226" y="38"/>
                  </a:cxn>
                  <a:cxn ang="0">
                    <a:pos x="216" y="38"/>
                  </a:cxn>
                  <a:cxn ang="0">
                    <a:pos x="207" y="38"/>
                  </a:cxn>
                  <a:cxn ang="0">
                    <a:pos x="202" y="38"/>
                  </a:cxn>
                  <a:cxn ang="0">
                    <a:pos x="197" y="38"/>
                  </a:cxn>
                  <a:cxn ang="0">
                    <a:pos x="192" y="38"/>
                  </a:cxn>
                  <a:cxn ang="0">
                    <a:pos x="139" y="14"/>
                  </a:cxn>
                  <a:cxn ang="0">
                    <a:pos x="77" y="14"/>
                  </a:cxn>
                  <a:cxn ang="0">
                    <a:pos x="77" y="14"/>
                  </a:cxn>
                  <a:cxn ang="0">
                    <a:pos x="72" y="14"/>
                  </a:cxn>
                  <a:cxn ang="0">
                    <a:pos x="68" y="19"/>
                  </a:cxn>
                  <a:cxn ang="0">
                    <a:pos x="58" y="19"/>
                  </a:cxn>
                  <a:cxn ang="0">
                    <a:pos x="48" y="24"/>
                  </a:cxn>
                  <a:cxn ang="0">
                    <a:pos x="39" y="24"/>
                  </a:cxn>
                  <a:cxn ang="0">
                    <a:pos x="29" y="24"/>
                  </a:cxn>
                  <a:cxn ang="0">
                    <a:pos x="20" y="24"/>
                  </a:cxn>
                  <a:cxn ang="0">
                    <a:pos x="20" y="24"/>
                  </a:cxn>
                  <a:cxn ang="0">
                    <a:pos x="15" y="24"/>
                  </a:cxn>
                  <a:cxn ang="0">
                    <a:pos x="10" y="24"/>
                  </a:cxn>
                  <a:cxn ang="0">
                    <a:pos x="10" y="24"/>
                  </a:cxn>
                  <a:cxn ang="0">
                    <a:pos x="5" y="24"/>
                  </a:cxn>
                  <a:cxn ang="0">
                    <a:pos x="5" y="24"/>
                  </a:cxn>
                  <a:cxn ang="0">
                    <a:pos x="5" y="24"/>
                  </a:cxn>
                  <a:cxn ang="0">
                    <a:pos x="0" y="24"/>
                  </a:cxn>
                  <a:cxn ang="0">
                    <a:pos x="5" y="19"/>
                  </a:cxn>
                  <a:cxn ang="0">
                    <a:pos x="10" y="19"/>
                  </a:cxn>
                  <a:cxn ang="0">
                    <a:pos x="20" y="19"/>
                  </a:cxn>
                  <a:cxn ang="0">
                    <a:pos x="29" y="14"/>
                  </a:cxn>
                  <a:cxn ang="0">
                    <a:pos x="39" y="14"/>
                  </a:cxn>
                  <a:cxn ang="0">
                    <a:pos x="48" y="9"/>
                  </a:cxn>
                  <a:cxn ang="0">
                    <a:pos x="58" y="9"/>
                  </a:cxn>
                  <a:cxn ang="0">
                    <a:pos x="68" y="4"/>
                  </a:cxn>
                  <a:cxn ang="0">
                    <a:pos x="72" y="4"/>
                  </a:cxn>
                  <a:cxn ang="0">
                    <a:pos x="82" y="4"/>
                  </a:cxn>
                  <a:cxn ang="0">
                    <a:pos x="92" y="4"/>
                  </a:cxn>
                  <a:cxn ang="0">
                    <a:pos x="106" y="0"/>
                  </a:cxn>
                  <a:cxn ang="0">
                    <a:pos x="115" y="0"/>
                  </a:cxn>
                  <a:cxn ang="0">
                    <a:pos x="130" y="0"/>
                  </a:cxn>
                  <a:cxn ang="0">
                    <a:pos x="135" y="0"/>
                  </a:cxn>
                  <a:cxn ang="0">
                    <a:pos x="144" y="0"/>
                  </a:cxn>
                  <a:cxn ang="0">
                    <a:pos x="149" y="0"/>
                  </a:cxn>
                  <a:cxn ang="0">
                    <a:pos x="159" y="0"/>
                  </a:cxn>
                  <a:cxn ang="0">
                    <a:pos x="168" y="0"/>
                  </a:cxn>
                  <a:cxn ang="0">
                    <a:pos x="183" y="0"/>
                  </a:cxn>
                  <a:cxn ang="0">
                    <a:pos x="197" y="4"/>
                  </a:cxn>
                  <a:cxn ang="0">
                    <a:pos x="211" y="9"/>
                  </a:cxn>
                  <a:cxn ang="0">
                    <a:pos x="221" y="19"/>
                  </a:cxn>
                  <a:cxn ang="0">
                    <a:pos x="231" y="24"/>
                  </a:cxn>
                </a:cxnLst>
                <a:rect l="0" t="0" r="r" b="b"/>
                <a:pathLst>
                  <a:path w="231" h="38">
                    <a:moveTo>
                      <a:pt x="231" y="24"/>
                    </a:moveTo>
                    <a:lnTo>
                      <a:pt x="231" y="28"/>
                    </a:lnTo>
                    <a:lnTo>
                      <a:pt x="231" y="33"/>
                    </a:lnTo>
                    <a:lnTo>
                      <a:pt x="226" y="38"/>
                    </a:lnTo>
                    <a:lnTo>
                      <a:pt x="216" y="38"/>
                    </a:lnTo>
                    <a:lnTo>
                      <a:pt x="207" y="38"/>
                    </a:lnTo>
                    <a:lnTo>
                      <a:pt x="202" y="38"/>
                    </a:lnTo>
                    <a:lnTo>
                      <a:pt x="197" y="38"/>
                    </a:lnTo>
                    <a:lnTo>
                      <a:pt x="192" y="38"/>
                    </a:lnTo>
                    <a:lnTo>
                      <a:pt x="139" y="14"/>
                    </a:lnTo>
                    <a:lnTo>
                      <a:pt x="77" y="14"/>
                    </a:lnTo>
                    <a:lnTo>
                      <a:pt x="77" y="14"/>
                    </a:lnTo>
                    <a:lnTo>
                      <a:pt x="72" y="14"/>
                    </a:lnTo>
                    <a:lnTo>
                      <a:pt x="68" y="19"/>
                    </a:lnTo>
                    <a:lnTo>
                      <a:pt x="58" y="19"/>
                    </a:lnTo>
                    <a:lnTo>
                      <a:pt x="48" y="24"/>
                    </a:lnTo>
                    <a:lnTo>
                      <a:pt x="39" y="24"/>
                    </a:lnTo>
                    <a:lnTo>
                      <a:pt x="29" y="24"/>
                    </a:lnTo>
                    <a:lnTo>
                      <a:pt x="20" y="24"/>
                    </a:lnTo>
                    <a:lnTo>
                      <a:pt x="20" y="24"/>
                    </a:lnTo>
                    <a:lnTo>
                      <a:pt x="15" y="24"/>
                    </a:lnTo>
                    <a:lnTo>
                      <a:pt x="10" y="24"/>
                    </a:lnTo>
                    <a:lnTo>
                      <a:pt x="10" y="24"/>
                    </a:lnTo>
                    <a:lnTo>
                      <a:pt x="5" y="24"/>
                    </a:lnTo>
                    <a:lnTo>
                      <a:pt x="5" y="24"/>
                    </a:lnTo>
                    <a:lnTo>
                      <a:pt x="5" y="24"/>
                    </a:lnTo>
                    <a:lnTo>
                      <a:pt x="0" y="24"/>
                    </a:lnTo>
                    <a:lnTo>
                      <a:pt x="5" y="19"/>
                    </a:lnTo>
                    <a:lnTo>
                      <a:pt x="10" y="19"/>
                    </a:lnTo>
                    <a:lnTo>
                      <a:pt x="20" y="19"/>
                    </a:lnTo>
                    <a:lnTo>
                      <a:pt x="29" y="14"/>
                    </a:lnTo>
                    <a:lnTo>
                      <a:pt x="39" y="14"/>
                    </a:lnTo>
                    <a:lnTo>
                      <a:pt x="48" y="9"/>
                    </a:lnTo>
                    <a:lnTo>
                      <a:pt x="58" y="9"/>
                    </a:lnTo>
                    <a:lnTo>
                      <a:pt x="68" y="4"/>
                    </a:lnTo>
                    <a:lnTo>
                      <a:pt x="72" y="4"/>
                    </a:lnTo>
                    <a:lnTo>
                      <a:pt x="82" y="4"/>
                    </a:lnTo>
                    <a:lnTo>
                      <a:pt x="92" y="4"/>
                    </a:lnTo>
                    <a:lnTo>
                      <a:pt x="106" y="0"/>
                    </a:lnTo>
                    <a:lnTo>
                      <a:pt x="115" y="0"/>
                    </a:lnTo>
                    <a:lnTo>
                      <a:pt x="130" y="0"/>
                    </a:lnTo>
                    <a:lnTo>
                      <a:pt x="135" y="0"/>
                    </a:lnTo>
                    <a:lnTo>
                      <a:pt x="144" y="0"/>
                    </a:lnTo>
                    <a:lnTo>
                      <a:pt x="149" y="0"/>
                    </a:lnTo>
                    <a:lnTo>
                      <a:pt x="159" y="0"/>
                    </a:lnTo>
                    <a:lnTo>
                      <a:pt x="168" y="0"/>
                    </a:lnTo>
                    <a:lnTo>
                      <a:pt x="183" y="0"/>
                    </a:lnTo>
                    <a:lnTo>
                      <a:pt x="197" y="4"/>
                    </a:lnTo>
                    <a:lnTo>
                      <a:pt x="211" y="9"/>
                    </a:lnTo>
                    <a:lnTo>
                      <a:pt x="221" y="19"/>
                    </a:lnTo>
                    <a:lnTo>
                      <a:pt x="231" y="24"/>
                    </a:lnTo>
                    <a:close/>
                  </a:path>
                </a:pathLst>
              </a:custGeom>
              <a:solidFill>
                <a:srgbClr val="C891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50" name="Freeform 526"/>
              <p:cNvSpPr>
                <a:spLocks/>
              </p:cNvSpPr>
              <p:nvPr/>
            </p:nvSpPr>
            <p:spPr bwMode="auto">
              <a:xfrm>
                <a:off x="1868" y="9810"/>
                <a:ext cx="216" cy="34"/>
              </a:xfrm>
              <a:custGeom>
                <a:avLst/>
                <a:gdLst/>
                <a:ahLst/>
                <a:cxnLst>
                  <a:cxn ang="0">
                    <a:pos x="58" y="5"/>
                  </a:cxn>
                  <a:cxn ang="0">
                    <a:pos x="62" y="0"/>
                  </a:cxn>
                  <a:cxn ang="0">
                    <a:pos x="72" y="0"/>
                  </a:cxn>
                  <a:cxn ang="0">
                    <a:pos x="82" y="0"/>
                  </a:cxn>
                  <a:cxn ang="0">
                    <a:pos x="96" y="0"/>
                  </a:cxn>
                  <a:cxn ang="0">
                    <a:pos x="105" y="0"/>
                  </a:cxn>
                  <a:cxn ang="0">
                    <a:pos x="115" y="0"/>
                  </a:cxn>
                  <a:cxn ang="0">
                    <a:pos x="125" y="0"/>
                  </a:cxn>
                  <a:cxn ang="0">
                    <a:pos x="129" y="0"/>
                  </a:cxn>
                  <a:cxn ang="0">
                    <a:pos x="139" y="0"/>
                  </a:cxn>
                  <a:cxn ang="0">
                    <a:pos x="149" y="0"/>
                  </a:cxn>
                  <a:cxn ang="0">
                    <a:pos x="158" y="0"/>
                  </a:cxn>
                  <a:cxn ang="0">
                    <a:pos x="168" y="0"/>
                  </a:cxn>
                  <a:cxn ang="0">
                    <a:pos x="182" y="5"/>
                  </a:cxn>
                  <a:cxn ang="0">
                    <a:pos x="192" y="10"/>
                  </a:cxn>
                  <a:cxn ang="0">
                    <a:pos x="206" y="15"/>
                  </a:cxn>
                  <a:cxn ang="0">
                    <a:pos x="216" y="24"/>
                  </a:cxn>
                  <a:cxn ang="0">
                    <a:pos x="216" y="29"/>
                  </a:cxn>
                  <a:cxn ang="0">
                    <a:pos x="216" y="34"/>
                  </a:cxn>
                  <a:cxn ang="0">
                    <a:pos x="211" y="34"/>
                  </a:cxn>
                  <a:cxn ang="0">
                    <a:pos x="201" y="34"/>
                  </a:cxn>
                  <a:cxn ang="0">
                    <a:pos x="197" y="34"/>
                  </a:cxn>
                  <a:cxn ang="0">
                    <a:pos x="192" y="34"/>
                  </a:cxn>
                  <a:cxn ang="0">
                    <a:pos x="187" y="34"/>
                  </a:cxn>
                  <a:cxn ang="0">
                    <a:pos x="182" y="34"/>
                  </a:cxn>
                  <a:cxn ang="0">
                    <a:pos x="129" y="10"/>
                  </a:cxn>
                  <a:cxn ang="0">
                    <a:pos x="67" y="10"/>
                  </a:cxn>
                  <a:cxn ang="0">
                    <a:pos x="67" y="10"/>
                  </a:cxn>
                  <a:cxn ang="0">
                    <a:pos x="62" y="10"/>
                  </a:cxn>
                  <a:cxn ang="0">
                    <a:pos x="58" y="15"/>
                  </a:cxn>
                  <a:cxn ang="0">
                    <a:pos x="48" y="15"/>
                  </a:cxn>
                  <a:cxn ang="0">
                    <a:pos x="43" y="20"/>
                  </a:cxn>
                  <a:cxn ang="0">
                    <a:pos x="34" y="20"/>
                  </a:cxn>
                  <a:cxn ang="0">
                    <a:pos x="24" y="20"/>
                  </a:cxn>
                  <a:cxn ang="0">
                    <a:pos x="14" y="20"/>
                  </a:cxn>
                  <a:cxn ang="0">
                    <a:pos x="14" y="20"/>
                  </a:cxn>
                  <a:cxn ang="0">
                    <a:pos x="10" y="20"/>
                  </a:cxn>
                  <a:cxn ang="0">
                    <a:pos x="10" y="20"/>
                  </a:cxn>
                  <a:cxn ang="0">
                    <a:pos x="10" y="20"/>
                  </a:cxn>
                  <a:cxn ang="0">
                    <a:pos x="5" y="20"/>
                  </a:cxn>
                  <a:cxn ang="0">
                    <a:pos x="5" y="20"/>
                  </a:cxn>
                  <a:cxn ang="0">
                    <a:pos x="0" y="20"/>
                  </a:cxn>
                  <a:cxn ang="0">
                    <a:pos x="0" y="20"/>
                  </a:cxn>
                  <a:cxn ang="0">
                    <a:pos x="0" y="20"/>
                  </a:cxn>
                  <a:cxn ang="0">
                    <a:pos x="10" y="15"/>
                  </a:cxn>
                  <a:cxn ang="0">
                    <a:pos x="14" y="15"/>
                  </a:cxn>
                  <a:cxn ang="0">
                    <a:pos x="24" y="15"/>
                  </a:cxn>
                  <a:cxn ang="0">
                    <a:pos x="34" y="10"/>
                  </a:cxn>
                  <a:cxn ang="0">
                    <a:pos x="43" y="10"/>
                  </a:cxn>
                  <a:cxn ang="0">
                    <a:pos x="53" y="5"/>
                  </a:cxn>
                  <a:cxn ang="0">
                    <a:pos x="58" y="5"/>
                  </a:cxn>
                </a:cxnLst>
                <a:rect l="0" t="0" r="r" b="b"/>
                <a:pathLst>
                  <a:path w="216" h="34">
                    <a:moveTo>
                      <a:pt x="58" y="5"/>
                    </a:moveTo>
                    <a:lnTo>
                      <a:pt x="62" y="0"/>
                    </a:lnTo>
                    <a:lnTo>
                      <a:pt x="72" y="0"/>
                    </a:lnTo>
                    <a:lnTo>
                      <a:pt x="82" y="0"/>
                    </a:lnTo>
                    <a:lnTo>
                      <a:pt x="96" y="0"/>
                    </a:lnTo>
                    <a:lnTo>
                      <a:pt x="105" y="0"/>
                    </a:lnTo>
                    <a:lnTo>
                      <a:pt x="115" y="0"/>
                    </a:lnTo>
                    <a:lnTo>
                      <a:pt x="125" y="0"/>
                    </a:lnTo>
                    <a:lnTo>
                      <a:pt x="129" y="0"/>
                    </a:lnTo>
                    <a:lnTo>
                      <a:pt x="139" y="0"/>
                    </a:lnTo>
                    <a:lnTo>
                      <a:pt x="149" y="0"/>
                    </a:lnTo>
                    <a:lnTo>
                      <a:pt x="158" y="0"/>
                    </a:lnTo>
                    <a:lnTo>
                      <a:pt x="168" y="0"/>
                    </a:lnTo>
                    <a:lnTo>
                      <a:pt x="182" y="5"/>
                    </a:lnTo>
                    <a:lnTo>
                      <a:pt x="192" y="10"/>
                    </a:lnTo>
                    <a:lnTo>
                      <a:pt x="206" y="15"/>
                    </a:lnTo>
                    <a:lnTo>
                      <a:pt x="216" y="24"/>
                    </a:lnTo>
                    <a:lnTo>
                      <a:pt x="216" y="29"/>
                    </a:lnTo>
                    <a:lnTo>
                      <a:pt x="216" y="34"/>
                    </a:lnTo>
                    <a:lnTo>
                      <a:pt x="211" y="34"/>
                    </a:lnTo>
                    <a:lnTo>
                      <a:pt x="201" y="34"/>
                    </a:lnTo>
                    <a:lnTo>
                      <a:pt x="197" y="34"/>
                    </a:lnTo>
                    <a:lnTo>
                      <a:pt x="192" y="34"/>
                    </a:lnTo>
                    <a:lnTo>
                      <a:pt x="187" y="34"/>
                    </a:lnTo>
                    <a:lnTo>
                      <a:pt x="182" y="34"/>
                    </a:lnTo>
                    <a:lnTo>
                      <a:pt x="129" y="10"/>
                    </a:lnTo>
                    <a:lnTo>
                      <a:pt x="67" y="10"/>
                    </a:lnTo>
                    <a:lnTo>
                      <a:pt x="67" y="10"/>
                    </a:lnTo>
                    <a:lnTo>
                      <a:pt x="62" y="10"/>
                    </a:lnTo>
                    <a:lnTo>
                      <a:pt x="58" y="15"/>
                    </a:lnTo>
                    <a:lnTo>
                      <a:pt x="48" y="15"/>
                    </a:lnTo>
                    <a:lnTo>
                      <a:pt x="43" y="20"/>
                    </a:lnTo>
                    <a:lnTo>
                      <a:pt x="34" y="20"/>
                    </a:lnTo>
                    <a:lnTo>
                      <a:pt x="24" y="20"/>
                    </a:lnTo>
                    <a:lnTo>
                      <a:pt x="14" y="20"/>
                    </a:lnTo>
                    <a:lnTo>
                      <a:pt x="14" y="20"/>
                    </a:lnTo>
                    <a:lnTo>
                      <a:pt x="10" y="20"/>
                    </a:lnTo>
                    <a:lnTo>
                      <a:pt x="10" y="20"/>
                    </a:lnTo>
                    <a:lnTo>
                      <a:pt x="10" y="20"/>
                    </a:lnTo>
                    <a:lnTo>
                      <a:pt x="5" y="20"/>
                    </a:lnTo>
                    <a:lnTo>
                      <a:pt x="5" y="20"/>
                    </a:lnTo>
                    <a:lnTo>
                      <a:pt x="0" y="20"/>
                    </a:lnTo>
                    <a:lnTo>
                      <a:pt x="0" y="20"/>
                    </a:lnTo>
                    <a:lnTo>
                      <a:pt x="0" y="20"/>
                    </a:lnTo>
                    <a:lnTo>
                      <a:pt x="10" y="15"/>
                    </a:lnTo>
                    <a:lnTo>
                      <a:pt x="14" y="15"/>
                    </a:lnTo>
                    <a:lnTo>
                      <a:pt x="24" y="15"/>
                    </a:lnTo>
                    <a:lnTo>
                      <a:pt x="34" y="10"/>
                    </a:lnTo>
                    <a:lnTo>
                      <a:pt x="43" y="10"/>
                    </a:lnTo>
                    <a:lnTo>
                      <a:pt x="53" y="5"/>
                    </a:lnTo>
                    <a:lnTo>
                      <a:pt x="58" y="5"/>
                    </a:lnTo>
                    <a:close/>
                  </a:path>
                </a:pathLst>
              </a:custGeom>
              <a:solidFill>
                <a:srgbClr val="C18E6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51" name="Freeform 527"/>
              <p:cNvSpPr>
                <a:spLocks/>
              </p:cNvSpPr>
              <p:nvPr/>
            </p:nvSpPr>
            <p:spPr bwMode="auto">
              <a:xfrm>
                <a:off x="1878" y="9810"/>
                <a:ext cx="201" cy="39"/>
              </a:xfrm>
              <a:custGeom>
                <a:avLst/>
                <a:gdLst/>
                <a:ahLst/>
                <a:cxnLst>
                  <a:cxn ang="0">
                    <a:pos x="52" y="5"/>
                  </a:cxn>
                  <a:cxn ang="0">
                    <a:pos x="57" y="5"/>
                  </a:cxn>
                  <a:cxn ang="0">
                    <a:pos x="67" y="5"/>
                  </a:cxn>
                  <a:cxn ang="0">
                    <a:pos x="76" y="0"/>
                  </a:cxn>
                  <a:cxn ang="0">
                    <a:pos x="86" y="0"/>
                  </a:cxn>
                  <a:cxn ang="0">
                    <a:pos x="95" y="0"/>
                  </a:cxn>
                  <a:cxn ang="0">
                    <a:pos x="105" y="0"/>
                  </a:cxn>
                  <a:cxn ang="0">
                    <a:pos x="115" y="0"/>
                  </a:cxn>
                  <a:cxn ang="0">
                    <a:pos x="119" y="0"/>
                  </a:cxn>
                  <a:cxn ang="0">
                    <a:pos x="124" y="0"/>
                  </a:cxn>
                  <a:cxn ang="0">
                    <a:pos x="134" y="0"/>
                  </a:cxn>
                  <a:cxn ang="0">
                    <a:pos x="143" y="0"/>
                  </a:cxn>
                  <a:cxn ang="0">
                    <a:pos x="158" y="5"/>
                  </a:cxn>
                  <a:cxn ang="0">
                    <a:pos x="167" y="10"/>
                  </a:cxn>
                  <a:cxn ang="0">
                    <a:pos x="177" y="15"/>
                  </a:cxn>
                  <a:cxn ang="0">
                    <a:pos x="191" y="20"/>
                  </a:cxn>
                  <a:cxn ang="0">
                    <a:pos x="201" y="29"/>
                  </a:cxn>
                  <a:cxn ang="0">
                    <a:pos x="201" y="34"/>
                  </a:cxn>
                  <a:cxn ang="0">
                    <a:pos x="201" y="34"/>
                  </a:cxn>
                  <a:cxn ang="0">
                    <a:pos x="196" y="39"/>
                  </a:cxn>
                  <a:cxn ang="0">
                    <a:pos x="191" y="34"/>
                  </a:cxn>
                  <a:cxn ang="0">
                    <a:pos x="187" y="34"/>
                  </a:cxn>
                  <a:cxn ang="0">
                    <a:pos x="177" y="34"/>
                  </a:cxn>
                  <a:cxn ang="0">
                    <a:pos x="177" y="34"/>
                  </a:cxn>
                  <a:cxn ang="0">
                    <a:pos x="172" y="34"/>
                  </a:cxn>
                  <a:cxn ang="0">
                    <a:pos x="119" y="10"/>
                  </a:cxn>
                  <a:cxn ang="0">
                    <a:pos x="57" y="10"/>
                  </a:cxn>
                  <a:cxn ang="0">
                    <a:pos x="57" y="10"/>
                  </a:cxn>
                  <a:cxn ang="0">
                    <a:pos x="52" y="10"/>
                  </a:cxn>
                  <a:cxn ang="0">
                    <a:pos x="48" y="15"/>
                  </a:cxn>
                  <a:cxn ang="0">
                    <a:pos x="43" y="15"/>
                  </a:cxn>
                  <a:cxn ang="0">
                    <a:pos x="33" y="20"/>
                  </a:cxn>
                  <a:cxn ang="0">
                    <a:pos x="28" y="20"/>
                  </a:cxn>
                  <a:cxn ang="0">
                    <a:pos x="19" y="20"/>
                  </a:cxn>
                  <a:cxn ang="0">
                    <a:pos x="14" y="20"/>
                  </a:cxn>
                  <a:cxn ang="0">
                    <a:pos x="9" y="20"/>
                  </a:cxn>
                  <a:cxn ang="0">
                    <a:pos x="9" y="20"/>
                  </a:cxn>
                  <a:cxn ang="0">
                    <a:pos x="4" y="20"/>
                  </a:cxn>
                  <a:cxn ang="0">
                    <a:pos x="4" y="20"/>
                  </a:cxn>
                  <a:cxn ang="0">
                    <a:pos x="4" y="20"/>
                  </a:cxn>
                  <a:cxn ang="0">
                    <a:pos x="4" y="20"/>
                  </a:cxn>
                  <a:cxn ang="0">
                    <a:pos x="0" y="20"/>
                  </a:cxn>
                  <a:cxn ang="0">
                    <a:pos x="0" y="20"/>
                  </a:cxn>
                  <a:cxn ang="0">
                    <a:pos x="0" y="20"/>
                  </a:cxn>
                  <a:cxn ang="0">
                    <a:pos x="4" y="20"/>
                  </a:cxn>
                  <a:cxn ang="0">
                    <a:pos x="14" y="15"/>
                  </a:cxn>
                  <a:cxn ang="0">
                    <a:pos x="19" y="15"/>
                  </a:cxn>
                  <a:cxn ang="0">
                    <a:pos x="28" y="10"/>
                  </a:cxn>
                  <a:cxn ang="0">
                    <a:pos x="38" y="10"/>
                  </a:cxn>
                  <a:cxn ang="0">
                    <a:pos x="43" y="5"/>
                  </a:cxn>
                  <a:cxn ang="0">
                    <a:pos x="52" y="5"/>
                  </a:cxn>
                </a:cxnLst>
                <a:rect l="0" t="0" r="r" b="b"/>
                <a:pathLst>
                  <a:path w="201" h="39">
                    <a:moveTo>
                      <a:pt x="52" y="5"/>
                    </a:moveTo>
                    <a:lnTo>
                      <a:pt x="57" y="5"/>
                    </a:lnTo>
                    <a:lnTo>
                      <a:pt x="67" y="5"/>
                    </a:lnTo>
                    <a:lnTo>
                      <a:pt x="76" y="0"/>
                    </a:lnTo>
                    <a:lnTo>
                      <a:pt x="86" y="0"/>
                    </a:lnTo>
                    <a:lnTo>
                      <a:pt x="95" y="0"/>
                    </a:lnTo>
                    <a:lnTo>
                      <a:pt x="105" y="0"/>
                    </a:lnTo>
                    <a:lnTo>
                      <a:pt x="115" y="0"/>
                    </a:lnTo>
                    <a:lnTo>
                      <a:pt x="119" y="0"/>
                    </a:lnTo>
                    <a:lnTo>
                      <a:pt x="124" y="0"/>
                    </a:lnTo>
                    <a:lnTo>
                      <a:pt x="134" y="0"/>
                    </a:lnTo>
                    <a:lnTo>
                      <a:pt x="143" y="0"/>
                    </a:lnTo>
                    <a:lnTo>
                      <a:pt x="158" y="5"/>
                    </a:lnTo>
                    <a:lnTo>
                      <a:pt x="167" y="10"/>
                    </a:lnTo>
                    <a:lnTo>
                      <a:pt x="177" y="15"/>
                    </a:lnTo>
                    <a:lnTo>
                      <a:pt x="191" y="20"/>
                    </a:lnTo>
                    <a:lnTo>
                      <a:pt x="201" y="29"/>
                    </a:lnTo>
                    <a:lnTo>
                      <a:pt x="201" y="34"/>
                    </a:lnTo>
                    <a:lnTo>
                      <a:pt x="201" y="34"/>
                    </a:lnTo>
                    <a:lnTo>
                      <a:pt x="196" y="39"/>
                    </a:lnTo>
                    <a:lnTo>
                      <a:pt x="191" y="34"/>
                    </a:lnTo>
                    <a:lnTo>
                      <a:pt x="187" y="34"/>
                    </a:lnTo>
                    <a:lnTo>
                      <a:pt x="177" y="34"/>
                    </a:lnTo>
                    <a:lnTo>
                      <a:pt x="177" y="34"/>
                    </a:lnTo>
                    <a:lnTo>
                      <a:pt x="172" y="34"/>
                    </a:lnTo>
                    <a:lnTo>
                      <a:pt x="119" y="10"/>
                    </a:lnTo>
                    <a:lnTo>
                      <a:pt x="57" y="10"/>
                    </a:lnTo>
                    <a:lnTo>
                      <a:pt x="57" y="10"/>
                    </a:lnTo>
                    <a:lnTo>
                      <a:pt x="52" y="10"/>
                    </a:lnTo>
                    <a:lnTo>
                      <a:pt x="48" y="15"/>
                    </a:lnTo>
                    <a:lnTo>
                      <a:pt x="43" y="15"/>
                    </a:lnTo>
                    <a:lnTo>
                      <a:pt x="33" y="20"/>
                    </a:lnTo>
                    <a:lnTo>
                      <a:pt x="28" y="20"/>
                    </a:lnTo>
                    <a:lnTo>
                      <a:pt x="19" y="20"/>
                    </a:lnTo>
                    <a:lnTo>
                      <a:pt x="14" y="20"/>
                    </a:lnTo>
                    <a:lnTo>
                      <a:pt x="9" y="20"/>
                    </a:lnTo>
                    <a:lnTo>
                      <a:pt x="9" y="20"/>
                    </a:lnTo>
                    <a:lnTo>
                      <a:pt x="4" y="20"/>
                    </a:lnTo>
                    <a:lnTo>
                      <a:pt x="4" y="20"/>
                    </a:lnTo>
                    <a:lnTo>
                      <a:pt x="4" y="20"/>
                    </a:lnTo>
                    <a:lnTo>
                      <a:pt x="4" y="20"/>
                    </a:lnTo>
                    <a:lnTo>
                      <a:pt x="0" y="20"/>
                    </a:lnTo>
                    <a:lnTo>
                      <a:pt x="0" y="20"/>
                    </a:lnTo>
                    <a:lnTo>
                      <a:pt x="0" y="20"/>
                    </a:lnTo>
                    <a:lnTo>
                      <a:pt x="4" y="20"/>
                    </a:lnTo>
                    <a:lnTo>
                      <a:pt x="14" y="15"/>
                    </a:lnTo>
                    <a:lnTo>
                      <a:pt x="19" y="15"/>
                    </a:lnTo>
                    <a:lnTo>
                      <a:pt x="28" y="10"/>
                    </a:lnTo>
                    <a:lnTo>
                      <a:pt x="38" y="10"/>
                    </a:lnTo>
                    <a:lnTo>
                      <a:pt x="43" y="5"/>
                    </a:lnTo>
                    <a:lnTo>
                      <a:pt x="52" y="5"/>
                    </a:lnTo>
                    <a:close/>
                  </a:path>
                </a:pathLst>
              </a:custGeom>
              <a:solidFill>
                <a:srgbClr val="BC8B6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52" name="Freeform 528"/>
              <p:cNvSpPr>
                <a:spLocks/>
              </p:cNvSpPr>
              <p:nvPr/>
            </p:nvSpPr>
            <p:spPr bwMode="auto">
              <a:xfrm>
                <a:off x="1887" y="9815"/>
                <a:ext cx="187" cy="34"/>
              </a:xfrm>
              <a:custGeom>
                <a:avLst/>
                <a:gdLst/>
                <a:ahLst/>
                <a:cxnLst>
                  <a:cxn ang="0">
                    <a:pos x="43" y="0"/>
                  </a:cxn>
                  <a:cxn ang="0">
                    <a:pos x="48" y="0"/>
                  </a:cxn>
                  <a:cxn ang="0">
                    <a:pos x="58" y="0"/>
                  </a:cxn>
                  <a:cxn ang="0">
                    <a:pos x="67" y="0"/>
                  </a:cxn>
                  <a:cxn ang="0">
                    <a:pos x="77" y="0"/>
                  </a:cxn>
                  <a:cxn ang="0">
                    <a:pos x="86" y="0"/>
                  </a:cxn>
                  <a:cxn ang="0">
                    <a:pos x="96" y="0"/>
                  </a:cxn>
                  <a:cxn ang="0">
                    <a:pos x="106" y="0"/>
                  </a:cxn>
                  <a:cxn ang="0">
                    <a:pos x="110" y="0"/>
                  </a:cxn>
                  <a:cxn ang="0">
                    <a:pos x="115" y="0"/>
                  </a:cxn>
                  <a:cxn ang="0">
                    <a:pos x="125" y="0"/>
                  </a:cxn>
                  <a:cxn ang="0">
                    <a:pos x="134" y="0"/>
                  </a:cxn>
                  <a:cxn ang="0">
                    <a:pos x="144" y="0"/>
                  </a:cxn>
                  <a:cxn ang="0">
                    <a:pos x="154" y="5"/>
                  </a:cxn>
                  <a:cxn ang="0">
                    <a:pos x="163" y="10"/>
                  </a:cxn>
                  <a:cxn ang="0">
                    <a:pos x="173" y="19"/>
                  </a:cxn>
                  <a:cxn ang="0">
                    <a:pos x="182" y="29"/>
                  </a:cxn>
                  <a:cxn ang="0">
                    <a:pos x="187" y="29"/>
                  </a:cxn>
                  <a:cxn ang="0">
                    <a:pos x="187" y="34"/>
                  </a:cxn>
                  <a:cxn ang="0">
                    <a:pos x="182" y="34"/>
                  </a:cxn>
                  <a:cxn ang="0">
                    <a:pos x="178" y="34"/>
                  </a:cxn>
                  <a:cxn ang="0">
                    <a:pos x="173" y="34"/>
                  </a:cxn>
                  <a:cxn ang="0">
                    <a:pos x="168" y="29"/>
                  </a:cxn>
                  <a:cxn ang="0">
                    <a:pos x="163" y="29"/>
                  </a:cxn>
                  <a:cxn ang="0">
                    <a:pos x="163" y="29"/>
                  </a:cxn>
                  <a:cxn ang="0">
                    <a:pos x="110" y="5"/>
                  </a:cxn>
                  <a:cxn ang="0">
                    <a:pos x="48" y="5"/>
                  </a:cxn>
                  <a:cxn ang="0">
                    <a:pos x="48" y="5"/>
                  </a:cxn>
                  <a:cxn ang="0">
                    <a:pos x="43" y="5"/>
                  </a:cxn>
                  <a:cxn ang="0">
                    <a:pos x="39" y="10"/>
                  </a:cxn>
                  <a:cxn ang="0">
                    <a:pos x="34" y="10"/>
                  </a:cxn>
                  <a:cxn ang="0">
                    <a:pos x="29" y="15"/>
                  </a:cxn>
                  <a:cxn ang="0">
                    <a:pos x="24" y="15"/>
                  </a:cxn>
                  <a:cxn ang="0">
                    <a:pos x="15" y="15"/>
                  </a:cxn>
                  <a:cxn ang="0">
                    <a:pos x="10" y="15"/>
                  </a:cxn>
                  <a:cxn ang="0">
                    <a:pos x="10" y="15"/>
                  </a:cxn>
                  <a:cxn ang="0">
                    <a:pos x="5" y="15"/>
                  </a:cxn>
                  <a:cxn ang="0">
                    <a:pos x="5" y="15"/>
                  </a:cxn>
                  <a:cxn ang="0">
                    <a:pos x="5" y="15"/>
                  </a:cxn>
                  <a:cxn ang="0">
                    <a:pos x="0" y="15"/>
                  </a:cxn>
                  <a:cxn ang="0">
                    <a:pos x="0" y="15"/>
                  </a:cxn>
                  <a:cxn ang="0">
                    <a:pos x="0" y="15"/>
                  </a:cxn>
                  <a:cxn ang="0">
                    <a:pos x="0" y="15"/>
                  </a:cxn>
                  <a:cxn ang="0">
                    <a:pos x="0" y="15"/>
                  </a:cxn>
                  <a:cxn ang="0">
                    <a:pos x="5" y="15"/>
                  </a:cxn>
                  <a:cxn ang="0">
                    <a:pos x="10" y="10"/>
                  </a:cxn>
                  <a:cxn ang="0">
                    <a:pos x="15" y="10"/>
                  </a:cxn>
                  <a:cxn ang="0">
                    <a:pos x="24" y="10"/>
                  </a:cxn>
                  <a:cxn ang="0">
                    <a:pos x="29" y="5"/>
                  </a:cxn>
                  <a:cxn ang="0">
                    <a:pos x="39" y="5"/>
                  </a:cxn>
                  <a:cxn ang="0">
                    <a:pos x="43" y="0"/>
                  </a:cxn>
                </a:cxnLst>
                <a:rect l="0" t="0" r="r" b="b"/>
                <a:pathLst>
                  <a:path w="187" h="34">
                    <a:moveTo>
                      <a:pt x="43" y="0"/>
                    </a:moveTo>
                    <a:lnTo>
                      <a:pt x="48" y="0"/>
                    </a:lnTo>
                    <a:lnTo>
                      <a:pt x="58" y="0"/>
                    </a:lnTo>
                    <a:lnTo>
                      <a:pt x="67" y="0"/>
                    </a:lnTo>
                    <a:lnTo>
                      <a:pt x="77" y="0"/>
                    </a:lnTo>
                    <a:lnTo>
                      <a:pt x="86" y="0"/>
                    </a:lnTo>
                    <a:lnTo>
                      <a:pt x="96" y="0"/>
                    </a:lnTo>
                    <a:lnTo>
                      <a:pt x="106" y="0"/>
                    </a:lnTo>
                    <a:lnTo>
                      <a:pt x="110" y="0"/>
                    </a:lnTo>
                    <a:lnTo>
                      <a:pt x="115" y="0"/>
                    </a:lnTo>
                    <a:lnTo>
                      <a:pt x="125" y="0"/>
                    </a:lnTo>
                    <a:lnTo>
                      <a:pt x="134" y="0"/>
                    </a:lnTo>
                    <a:lnTo>
                      <a:pt x="144" y="0"/>
                    </a:lnTo>
                    <a:lnTo>
                      <a:pt x="154" y="5"/>
                    </a:lnTo>
                    <a:lnTo>
                      <a:pt x="163" y="10"/>
                    </a:lnTo>
                    <a:lnTo>
                      <a:pt x="173" y="19"/>
                    </a:lnTo>
                    <a:lnTo>
                      <a:pt x="182" y="29"/>
                    </a:lnTo>
                    <a:lnTo>
                      <a:pt x="187" y="29"/>
                    </a:lnTo>
                    <a:lnTo>
                      <a:pt x="187" y="34"/>
                    </a:lnTo>
                    <a:lnTo>
                      <a:pt x="182" y="34"/>
                    </a:lnTo>
                    <a:lnTo>
                      <a:pt x="178" y="34"/>
                    </a:lnTo>
                    <a:lnTo>
                      <a:pt x="173" y="34"/>
                    </a:lnTo>
                    <a:lnTo>
                      <a:pt x="168" y="29"/>
                    </a:lnTo>
                    <a:lnTo>
                      <a:pt x="163" y="29"/>
                    </a:lnTo>
                    <a:lnTo>
                      <a:pt x="163" y="29"/>
                    </a:lnTo>
                    <a:lnTo>
                      <a:pt x="110" y="5"/>
                    </a:lnTo>
                    <a:lnTo>
                      <a:pt x="48" y="5"/>
                    </a:lnTo>
                    <a:lnTo>
                      <a:pt x="48" y="5"/>
                    </a:lnTo>
                    <a:lnTo>
                      <a:pt x="43" y="5"/>
                    </a:lnTo>
                    <a:lnTo>
                      <a:pt x="39" y="10"/>
                    </a:lnTo>
                    <a:lnTo>
                      <a:pt x="34" y="10"/>
                    </a:lnTo>
                    <a:lnTo>
                      <a:pt x="29" y="15"/>
                    </a:lnTo>
                    <a:lnTo>
                      <a:pt x="24" y="15"/>
                    </a:lnTo>
                    <a:lnTo>
                      <a:pt x="15" y="15"/>
                    </a:lnTo>
                    <a:lnTo>
                      <a:pt x="10" y="15"/>
                    </a:lnTo>
                    <a:lnTo>
                      <a:pt x="10" y="15"/>
                    </a:lnTo>
                    <a:lnTo>
                      <a:pt x="5" y="15"/>
                    </a:lnTo>
                    <a:lnTo>
                      <a:pt x="5" y="15"/>
                    </a:lnTo>
                    <a:lnTo>
                      <a:pt x="5" y="15"/>
                    </a:lnTo>
                    <a:lnTo>
                      <a:pt x="0" y="15"/>
                    </a:lnTo>
                    <a:lnTo>
                      <a:pt x="0" y="15"/>
                    </a:lnTo>
                    <a:lnTo>
                      <a:pt x="0" y="15"/>
                    </a:lnTo>
                    <a:lnTo>
                      <a:pt x="0" y="15"/>
                    </a:lnTo>
                    <a:lnTo>
                      <a:pt x="0" y="15"/>
                    </a:lnTo>
                    <a:lnTo>
                      <a:pt x="5" y="15"/>
                    </a:lnTo>
                    <a:lnTo>
                      <a:pt x="10" y="10"/>
                    </a:lnTo>
                    <a:lnTo>
                      <a:pt x="15" y="10"/>
                    </a:lnTo>
                    <a:lnTo>
                      <a:pt x="24" y="10"/>
                    </a:lnTo>
                    <a:lnTo>
                      <a:pt x="29" y="5"/>
                    </a:lnTo>
                    <a:lnTo>
                      <a:pt x="39" y="5"/>
                    </a:lnTo>
                    <a:lnTo>
                      <a:pt x="43" y="0"/>
                    </a:lnTo>
                    <a:close/>
                  </a:path>
                </a:pathLst>
              </a:custGeom>
              <a:solidFill>
                <a:srgbClr val="B8896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53" name="Freeform 529"/>
              <p:cNvSpPr>
                <a:spLocks/>
              </p:cNvSpPr>
              <p:nvPr/>
            </p:nvSpPr>
            <p:spPr bwMode="auto">
              <a:xfrm>
                <a:off x="1892" y="9815"/>
                <a:ext cx="177" cy="39"/>
              </a:xfrm>
              <a:custGeom>
                <a:avLst/>
                <a:gdLst/>
                <a:ahLst/>
                <a:cxnLst>
                  <a:cxn ang="0">
                    <a:pos x="173" y="29"/>
                  </a:cxn>
                  <a:cxn ang="0">
                    <a:pos x="177" y="34"/>
                  </a:cxn>
                  <a:cxn ang="0">
                    <a:pos x="177" y="39"/>
                  </a:cxn>
                  <a:cxn ang="0">
                    <a:pos x="173" y="34"/>
                  </a:cxn>
                  <a:cxn ang="0">
                    <a:pos x="173" y="34"/>
                  </a:cxn>
                  <a:cxn ang="0">
                    <a:pos x="168" y="34"/>
                  </a:cxn>
                  <a:cxn ang="0">
                    <a:pos x="163" y="29"/>
                  </a:cxn>
                  <a:cxn ang="0">
                    <a:pos x="158" y="29"/>
                  </a:cxn>
                  <a:cxn ang="0">
                    <a:pos x="158" y="29"/>
                  </a:cxn>
                  <a:cxn ang="0">
                    <a:pos x="105" y="5"/>
                  </a:cxn>
                  <a:cxn ang="0">
                    <a:pos x="43" y="5"/>
                  </a:cxn>
                  <a:cxn ang="0">
                    <a:pos x="43" y="5"/>
                  </a:cxn>
                  <a:cxn ang="0">
                    <a:pos x="38" y="5"/>
                  </a:cxn>
                  <a:cxn ang="0">
                    <a:pos x="34" y="10"/>
                  </a:cxn>
                  <a:cxn ang="0">
                    <a:pos x="29" y="10"/>
                  </a:cxn>
                  <a:cxn ang="0">
                    <a:pos x="24" y="15"/>
                  </a:cxn>
                  <a:cxn ang="0">
                    <a:pos x="19" y="15"/>
                  </a:cxn>
                  <a:cxn ang="0">
                    <a:pos x="14" y="15"/>
                  </a:cxn>
                  <a:cxn ang="0">
                    <a:pos x="10" y="15"/>
                  </a:cxn>
                  <a:cxn ang="0">
                    <a:pos x="10" y="15"/>
                  </a:cxn>
                  <a:cxn ang="0">
                    <a:pos x="10" y="15"/>
                  </a:cxn>
                  <a:cxn ang="0">
                    <a:pos x="5" y="15"/>
                  </a:cxn>
                  <a:cxn ang="0">
                    <a:pos x="5" y="15"/>
                  </a:cxn>
                  <a:cxn ang="0">
                    <a:pos x="5" y="15"/>
                  </a:cxn>
                  <a:cxn ang="0">
                    <a:pos x="5" y="15"/>
                  </a:cxn>
                  <a:cxn ang="0">
                    <a:pos x="5" y="15"/>
                  </a:cxn>
                  <a:cxn ang="0">
                    <a:pos x="0" y="15"/>
                  </a:cxn>
                  <a:cxn ang="0">
                    <a:pos x="5" y="15"/>
                  </a:cxn>
                  <a:cxn ang="0">
                    <a:pos x="5" y="15"/>
                  </a:cxn>
                  <a:cxn ang="0">
                    <a:pos x="10" y="15"/>
                  </a:cxn>
                  <a:cxn ang="0">
                    <a:pos x="14" y="10"/>
                  </a:cxn>
                  <a:cxn ang="0">
                    <a:pos x="24" y="10"/>
                  </a:cxn>
                  <a:cxn ang="0">
                    <a:pos x="29" y="5"/>
                  </a:cxn>
                  <a:cxn ang="0">
                    <a:pos x="34" y="5"/>
                  </a:cxn>
                  <a:cxn ang="0">
                    <a:pos x="38" y="5"/>
                  </a:cxn>
                  <a:cxn ang="0">
                    <a:pos x="48" y="0"/>
                  </a:cxn>
                  <a:cxn ang="0">
                    <a:pos x="53" y="0"/>
                  </a:cxn>
                  <a:cxn ang="0">
                    <a:pos x="62" y="0"/>
                  </a:cxn>
                  <a:cxn ang="0">
                    <a:pos x="72" y="0"/>
                  </a:cxn>
                  <a:cxn ang="0">
                    <a:pos x="81" y="0"/>
                  </a:cxn>
                  <a:cxn ang="0">
                    <a:pos x="91" y="0"/>
                  </a:cxn>
                  <a:cxn ang="0">
                    <a:pos x="96" y="5"/>
                  </a:cxn>
                  <a:cxn ang="0">
                    <a:pos x="105" y="5"/>
                  </a:cxn>
                  <a:cxn ang="0">
                    <a:pos x="110" y="0"/>
                  </a:cxn>
                  <a:cxn ang="0">
                    <a:pos x="115" y="5"/>
                  </a:cxn>
                  <a:cxn ang="0">
                    <a:pos x="125" y="5"/>
                  </a:cxn>
                  <a:cxn ang="0">
                    <a:pos x="134" y="5"/>
                  </a:cxn>
                  <a:cxn ang="0">
                    <a:pos x="144" y="10"/>
                  </a:cxn>
                  <a:cxn ang="0">
                    <a:pos x="153" y="15"/>
                  </a:cxn>
                  <a:cxn ang="0">
                    <a:pos x="163" y="24"/>
                  </a:cxn>
                  <a:cxn ang="0">
                    <a:pos x="173" y="29"/>
                  </a:cxn>
                </a:cxnLst>
                <a:rect l="0" t="0" r="r" b="b"/>
                <a:pathLst>
                  <a:path w="177" h="39">
                    <a:moveTo>
                      <a:pt x="173" y="29"/>
                    </a:moveTo>
                    <a:lnTo>
                      <a:pt x="177" y="34"/>
                    </a:lnTo>
                    <a:lnTo>
                      <a:pt x="177" y="39"/>
                    </a:lnTo>
                    <a:lnTo>
                      <a:pt x="173" y="34"/>
                    </a:lnTo>
                    <a:lnTo>
                      <a:pt x="173" y="34"/>
                    </a:lnTo>
                    <a:lnTo>
                      <a:pt x="168" y="34"/>
                    </a:lnTo>
                    <a:lnTo>
                      <a:pt x="163" y="29"/>
                    </a:lnTo>
                    <a:lnTo>
                      <a:pt x="158" y="29"/>
                    </a:lnTo>
                    <a:lnTo>
                      <a:pt x="158" y="29"/>
                    </a:lnTo>
                    <a:lnTo>
                      <a:pt x="105" y="5"/>
                    </a:lnTo>
                    <a:lnTo>
                      <a:pt x="43" y="5"/>
                    </a:lnTo>
                    <a:lnTo>
                      <a:pt x="43" y="5"/>
                    </a:lnTo>
                    <a:lnTo>
                      <a:pt x="38" y="5"/>
                    </a:lnTo>
                    <a:lnTo>
                      <a:pt x="34" y="10"/>
                    </a:lnTo>
                    <a:lnTo>
                      <a:pt x="29" y="10"/>
                    </a:lnTo>
                    <a:lnTo>
                      <a:pt x="24" y="15"/>
                    </a:lnTo>
                    <a:lnTo>
                      <a:pt x="19" y="15"/>
                    </a:lnTo>
                    <a:lnTo>
                      <a:pt x="14" y="15"/>
                    </a:lnTo>
                    <a:lnTo>
                      <a:pt x="10" y="15"/>
                    </a:lnTo>
                    <a:lnTo>
                      <a:pt x="10" y="15"/>
                    </a:lnTo>
                    <a:lnTo>
                      <a:pt x="10" y="15"/>
                    </a:lnTo>
                    <a:lnTo>
                      <a:pt x="5" y="15"/>
                    </a:lnTo>
                    <a:lnTo>
                      <a:pt x="5" y="15"/>
                    </a:lnTo>
                    <a:lnTo>
                      <a:pt x="5" y="15"/>
                    </a:lnTo>
                    <a:lnTo>
                      <a:pt x="5" y="15"/>
                    </a:lnTo>
                    <a:lnTo>
                      <a:pt x="5" y="15"/>
                    </a:lnTo>
                    <a:lnTo>
                      <a:pt x="0" y="15"/>
                    </a:lnTo>
                    <a:lnTo>
                      <a:pt x="5" y="15"/>
                    </a:lnTo>
                    <a:lnTo>
                      <a:pt x="5" y="15"/>
                    </a:lnTo>
                    <a:lnTo>
                      <a:pt x="10" y="15"/>
                    </a:lnTo>
                    <a:lnTo>
                      <a:pt x="14" y="10"/>
                    </a:lnTo>
                    <a:lnTo>
                      <a:pt x="24" y="10"/>
                    </a:lnTo>
                    <a:lnTo>
                      <a:pt x="29" y="5"/>
                    </a:lnTo>
                    <a:lnTo>
                      <a:pt x="34" y="5"/>
                    </a:lnTo>
                    <a:lnTo>
                      <a:pt x="38" y="5"/>
                    </a:lnTo>
                    <a:lnTo>
                      <a:pt x="48" y="0"/>
                    </a:lnTo>
                    <a:lnTo>
                      <a:pt x="53" y="0"/>
                    </a:lnTo>
                    <a:lnTo>
                      <a:pt x="62" y="0"/>
                    </a:lnTo>
                    <a:lnTo>
                      <a:pt x="72" y="0"/>
                    </a:lnTo>
                    <a:lnTo>
                      <a:pt x="81" y="0"/>
                    </a:lnTo>
                    <a:lnTo>
                      <a:pt x="91" y="0"/>
                    </a:lnTo>
                    <a:lnTo>
                      <a:pt x="96" y="5"/>
                    </a:lnTo>
                    <a:lnTo>
                      <a:pt x="105" y="5"/>
                    </a:lnTo>
                    <a:lnTo>
                      <a:pt x="110" y="0"/>
                    </a:lnTo>
                    <a:lnTo>
                      <a:pt x="115" y="5"/>
                    </a:lnTo>
                    <a:lnTo>
                      <a:pt x="125" y="5"/>
                    </a:lnTo>
                    <a:lnTo>
                      <a:pt x="134" y="5"/>
                    </a:lnTo>
                    <a:lnTo>
                      <a:pt x="144" y="10"/>
                    </a:lnTo>
                    <a:lnTo>
                      <a:pt x="153" y="15"/>
                    </a:lnTo>
                    <a:lnTo>
                      <a:pt x="163" y="24"/>
                    </a:lnTo>
                    <a:lnTo>
                      <a:pt x="173" y="29"/>
                    </a:lnTo>
                    <a:close/>
                  </a:path>
                </a:pathLst>
              </a:custGeom>
              <a:solidFill>
                <a:srgbClr val="B1846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54" name="Freeform 530"/>
              <p:cNvSpPr>
                <a:spLocks/>
              </p:cNvSpPr>
              <p:nvPr/>
            </p:nvSpPr>
            <p:spPr bwMode="auto">
              <a:xfrm>
                <a:off x="2012" y="9810"/>
                <a:ext cx="129" cy="154"/>
              </a:xfrm>
              <a:custGeom>
                <a:avLst/>
                <a:gdLst/>
                <a:ahLst/>
                <a:cxnLst>
                  <a:cxn ang="0">
                    <a:pos x="129" y="29"/>
                  </a:cxn>
                  <a:cxn ang="0">
                    <a:pos x="129" y="29"/>
                  </a:cxn>
                  <a:cxn ang="0">
                    <a:pos x="125" y="29"/>
                  </a:cxn>
                  <a:cxn ang="0">
                    <a:pos x="125" y="24"/>
                  </a:cxn>
                  <a:cxn ang="0">
                    <a:pos x="125" y="20"/>
                  </a:cxn>
                  <a:cxn ang="0">
                    <a:pos x="120" y="15"/>
                  </a:cxn>
                  <a:cxn ang="0">
                    <a:pos x="115" y="10"/>
                  </a:cxn>
                  <a:cxn ang="0">
                    <a:pos x="115" y="5"/>
                  </a:cxn>
                  <a:cxn ang="0">
                    <a:pos x="110" y="5"/>
                  </a:cxn>
                  <a:cxn ang="0">
                    <a:pos x="105" y="0"/>
                  </a:cxn>
                  <a:cxn ang="0">
                    <a:pos x="96" y="0"/>
                  </a:cxn>
                  <a:cxn ang="0">
                    <a:pos x="91" y="0"/>
                  </a:cxn>
                  <a:cxn ang="0">
                    <a:pos x="86" y="5"/>
                  </a:cxn>
                  <a:cxn ang="0">
                    <a:pos x="81" y="5"/>
                  </a:cxn>
                  <a:cxn ang="0">
                    <a:pos x="72" y="10"/>
                  </a:cxn>
                  <a:cxn ang="0">
                    <a:pos x="67" y="15"/>
                  </a:cxn>
                  <a:cxn ang="0">
                    <a:pos x="62" y="20"/>
                  </a:cxn>
                  <a:cxn ang="0">
                    <a:pos x="53" y="20"/>
                  </a:cxn>
                  <a:cxn ang="0">
                    <a:pos x="48" y="24"/>
                  </a:cxn>
                  <a:cxn ang="0">
                    <a:pos x="38" y="29"/>
                  </a:cxn>
                  <a:cxn ang="0">
                    <a:pos x="33" y="34"/>
                  </a:cxn>
                  <a:cxn ang="0">
                    <a:pos x="24" y="39"/>
                  </a:cxn>
                  <a:cxn ang="0">
                    <a:pos x="19" y="44"/>
                  </a:cxn>
                  <a:cxn ang="0">
                    <a:pos x="14" y="44"/>
                  </a:cxn>
                  <a:cxn ang="0">
                    <a:pos x="9" y="48"/>
                  </a:cxn>
                  <a:cxn ang="0">
                    <a:pos x="9" y="48"/>
                  </a:cxn>
                  <a:cxn ang="0">
                    <a:pos x="9" y="53"/>
                  </a:cxn>
                  <a:cxn ang="0">
                    <a:pos x="5" y="58"/>
                  </a:cxn>
                  <a:cxn ang="0">
                    <a:pos x="5" y="58"/>
                  </a:cxn>
                  <a:cxn ang="0">
                    <a:pos x="5" y="63"/>
                  </a:cxn>
                  <a:cxn ang="0">
                    <a:pos x="0" y="68"/>
                  </a:cxn>
                  <a:cxn ang="0">
                    <a:pos x="0" y="72"/>
                  </a:cxn>
                  <a:cxn ang="0">
                    <a:pos x="0" y="77"/>
                  </a:cxn>
                  <a:cxn ang="0">
                    <a:pos x="0" y="82"/>
                  </a:cxn>
                  <a:cxn ang="0">
                    <a:pos x="0" y="92"/>
                  </a:cxn>
                  <a:cxn ang="0">
                    <a:pos x="5" y="101"/>
                  </a:cxn>
                  <a:cxn ang="0">
                    <a:pos x="5" y="106"/>
                  </a:cxn>
                  <a:cxn ang="0">
                    <a:pos x="9" y="116"/>
                  </a:cxn>
                  <a:cxn ang="0">
                    <a:pos x="9" y="125"/>
                  </a:cxn>
                  <a:cxn ang="0">
                    <a:pos x="14" y="130"/>
                  </a:cxn>
                  <a:cxn ang="0">
                    <a:pos x="14" y="130"/>
                  </a:cxn>
                  <a:cxn ang="0">
                    <a:pos x="19" y="135"/>
                  </a:cxn>
                  <a:cxn ang="0">
                    <a:pos x="19" y="135"/>
                  </a:cxn>
                  <a:cxn ang="0">
                    <a:pos x="19" y="140"/>
                  </a:cxn>
                  <a:cxn ang="0">
                    <a:pos x="24" y="144"/>
                  </a:cxn>
                  <a:cxn ang="0">
                    <a:pos x="29" y="144"/>
                  </a:cxn>
                  <a:cxn ang="0">
                    <a:pos x="29" y="149"/>
                  </a:cxn>
                  <a:cxn ang="0">
                    <a:pos x="33" y="149"/>
                  </a:cxn>
                  <a:cxn ang="0">
                    <a:pos x="38" y="154"/>
                  </a:cxn>
                  <a:cxn ang="0">
                    <a:pos x="43" y="154"/>
                  </a:cxn>
                  <a:cxn ang="0">
                    <a:pos x="43" y="154"/>
                  </a:cxn>
                  <a:cxn ang="0">
                    <a:pos x="48" y="154"/>
                  </a:cxn>
                  <a:cxn ang="0">
                    <a:pos x="53" y="149"/>
                  </a:cxn>
                  <a:cxn ang="0">
                    <a:pos x="57" y="149"/>
                  </a:cxn>
                  <a:cxn ang="0">
                    <a:pos x="57" y="149"/>
                  </a:cxn>
                  <a:cxn ang="0">
                    <a:pos x="62" y="149"/>
                  </a:cxn>
                  <a:cxn ang="0">
                    <a:pos x="62" y="149"/>
                  </a:cxn>
                  <a:cxn ang="0">
                    <a:pos x="129" y="29"/>
                  </a:cxn>
                </a:cxnLst>
                <a:rect l="0" t="0" r="r" b="b"/>
                <a:pathLst>
                  <a:path w="129" h="154">
                    <a:moveTo>
                      <a:pt x="129" y="29"/>
                    </a:moveTo>
                    <a:lnTo>
                      <a:pt x="129" y="29"/>
                    </a:lnTo>
                    <a:lnTo>
                      <a:pt x="125" y="29"/>
                    </a:lnTo>
                    <a:lnTo>
                      <a:pt x="125" y="24"/>
                    </a:lnTo>
                    <a:lnTo>
                      <a:pt x="125" y="20"/>
                    </a:lnTo>
                    <a:lnTo>
                      <a:pt x="120" y="15"/>
                    </a:lnTo>
                    <a:lnTo>
                      <a:pt x="115" y="10"/>
                    </a:lnTo>
                    <a:lnTo>
                      <a:pt x="115" y="5"/>
                    </a:lnTo>
                    <a:lnTo>
                      <a:pt x="110" y="5"/>
                    </a:lnTo>
                    <a:lnTo>
                      <a:pt x="105" y="0"/>
                    </a:lnTo>
                    <a:lnTo>
                      <a:pt x="96" y="0"/>
                    </a:lnTo>
                    <a:lnTo>
                      <a:pt x="91" y="0"/>
                    </a:lnTo>
                    <a:lnTo>
                      <a:pt x="86" y="5"/>
                    </a:lnTo>
                    <a:lnTo>
                      <a:pt x="81" y="5"/>
                    </a:lnTo>
                    <a:lnTo>
                      <a:pt x="72" y="10"/>
                    </a:lnTo>
                    <a:lnTo>
                      <a:pt x="67" y="15"/>
                    </a:lnTo>
                    <a:lnTo>
                      <a:pt x="62" y="20"/>
                    </a:lnTo>
                    <a:lnTo>
                      <a:pt x="53" y="20"/>
                    </a:lnTo>
                    <a:lnTo>
                      <a:pt x="48" y="24"/>
                    </a:lnTo>
                    <a:lnTo>
                      <a:pt x="38" y="29"/>
                    </a:lnTo>
                    <a:lnTo>
                      <a:pt x="33" y="34"/>
                    </a:lnTo>
                    <a:lnTo>
                      <a:pt x="24" y="39"/>
                    </a:lnTo>
                    <a:lnTo>
                      <a:pt x="19" y="44"/>
                    </a:lnTo>
                    <a:lnTo>
                      <a:pt x="14" y="44"/>
                    </a:lnTo>
                    <a:lnTo>
                      <a:pt x="9" y="48"/>
                    </a:lnTo>
                    <a:lnTo>
                      <a:pt x="9" y="48"/>
                    </a:lnTo>
                    <a:lnTo>
                      <a:pt x="9" y="53"/>
                    </a:lnTo>
                    <a:lnTo>
                      <a:pt x="5" y="58"/>
                    </a:lnTo>
                    <a:lnTo>
                      <a:pt x="5" y="58"/>
                    </a:lnTo>
                    <a:lnTo>
                      <a:pt x="5" y="63"/>
                    </a:lnTo>
                    <a:lnTo>
                      <a:pt x="0" y="68"/>
                    </a:lnTo>
                    <a:lnTo>
                      <a:pt x="0" y="72"/>
                    </a:lnTo>
                    <a:lnTo>
                      <a:pt x="0" y="77"/>
                    </a:lnTo>
                    <a:lnTo>
                      <a:pt x="0" y="82"/>
                    </a:lnTo>
                    <a:lnTo>
                      <a:pt x="0" y="92"/>
                    </a:lnTo>
                    <a:lnTo>
                      <a:pt x="5" y="101"/>
                    </a:lnTo>
                    <a:lnTo>
                      <a:pt x="5" y="106"/>
                    </a:lnTo>
                    <a:lnTo>
                      <a:pt x="9" y="116"/>
                    </a:lnTo>
                    <a:lnTo>
                      <a:pt x="9" y="125"/>
                    </a:lnTo>
                    <a:lnTo>
                      <a:pt x="14" y="130"/>
                    </a:lnTo>
                    <a:lnTo>
                      <a:pt x="14" y="130"/>
                    </a:lnTo>
                    <a:lnTo>
                      <a:pt x="19" y="135"/>
                    </a:lnTo>
                    <a:lnTo>
                      <a:pt x="19" y="135"/>
                    </a:lnTo>
                    <a:lnTo>
                      <a:pt x="19" y="140"/>
                    </a:lnTo>
                    <a:lnTo>
                      <a:pt x="24" y="144"/>
                    </a:lnTo>
                    <a:lnTo>
                      <a:pt x="29" y="144"/>
                    </a:lnTo>
                    <a:lnTo>
                      <a:pt x="29" y="149"/>
                    </a:lnTo>
                    <a:lnTo>
                      <a:pt x="33" y="149"/>
                    </a:lnTo>
                    <a:lnTo>
                      <a:pt x="38" y="154"/>
                    </a:lnTo>
                    <a:lnTo>
                      <a:pt x="43" y="154"/>
                    </a:lnTo>
                    <a:lnTo>
                      <a:pt x="43" y="154"/>
                    </a:lnTo>
                    <a:lnTo>
                      <a:pt x="48" y="154"/>
                    </a:lnTo>
                    <a:lnTo>
                      <a:pt x="53" y="149"/>
                    </a:lnTo>
                    <a:lnTo>
                      <a:pt x="57" y="149"/>
                    </a:lnTo>
                    <a:lnTo>
                      <a:pt x="57" y="149"/>
                    </a:lnTo>
                    <a:lnTo>
                      <a:pt x="62" y="149"/>
                    </a:lnTo>
                    <a:lnTo>
                      <a:pt x="62" y="149"/>
                    </a:lnTo>
                    <a:lnTo>
                      <a:pt x="129" y="29"/>
                    </a:lnTo>
                    <a:close/>
                  </a:path>
                </a:pathLst>
              </a:custGeom>
              <a:solidFill>
                <a:srgbClr val="C891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55" name="Freeform 531"/>
              <p:cNvSpPr>
                <a:spLocks/>
              </p:cNvSpPr>
              <p:nvPr/>
            </p:nvSpPr>
            <p:spPr bwMode="auto">
              <a:xfrm>
                <a:off x="2012" y="9844"/>
                <a:ext cx="115" cy="115"/>
              </a:xfrm>
              <a:custGeom>
                <a:avLst/>
                <a:gdLst/>
                <a:ahLst/>
                <a:cxnLst>
                  <a:cxn ang="0">
                    <a:pos x="115" y="0"/>
                  </a:cxn>
                  <a:cxn ang="0">
                    <a:pos x="110" y="0"/>
                  </a:cxn>
                  <a:cxn ang="0">
                    <a:pos x="101" y="5"/>
                  </a:cxn>
                  <a:cxn ang="0">
                    <a:pos x="91" y="10"/>
                  </a:cxn>
                  <a:cxn ang="0">
                    <a:pos x="77" y="19"/>
                  </a:cxn>
                  <a:cxn ang="0">
                    <a:pos x="62" y="24"/>
                  </a:cxn>
                  <a:cxn ang="0">
                    <a:pos x="48" y="29"/>
                  </a:cxn>
                  <a:cxn ang="0">
                    <a:pos x="38" y="34"/>
                  </a:cxn>
                  <a:cxn ang="0">
                    <a:pos x="33" y="38"/>
                  </a:cxn>
                  <a:cxn ang="0">
                    <a:pos x="29" y="38"/>
                  </a:cxn>
                  <a:cxn ang="0">
                    <a:pos x="24" y="38"/>
                  </a:cxn>
                  <a:cxn ang="0">
                    <a:pos x="24" y="38"/>
                  </a:cxn>
                  <a:cxn ang="0">
                    <a:pos x="19" y="34"/>
                  </a:cxn>
                  <a:cxn ang="0">
                    <a:pos x="19" y="34"/>
                  </a:cxn>
                  <a:cxn ang="0">
                    <a:pos x="14" y="34"/>
                  </a:cxn>
                  <a:cxn ang="0">
                    <a:pos x="14" y="34"/>
                  </a:cxn>
                  <a:cxn ang="0">
                    <a:pos x="9" y="34"/>
                  </a:cxn>
                  <a:cxn ang="0">
                    <a:pos x="9" y="34"/>
                  </a:cxn>
                  <a:cxn ang="0">
                    <a:pos x="9" y="34"/>
                  </a:cxn>
                  <a:cxn ang="0">
                    <a:pos x="5" y="34"/>
                  </a:cxn>
                  <a:cxn ang="0">
                    <a:pos x="5" y="38"/>
                  </a:cxn>
                  <a:cxn ang="0">
                    <a:pos x="0" y="43"/>
                  </a:cxn>
                  <a:cxn ang="0">
                    <a:pos x="0" y="53"/>
                  </a:cxn>
                  <a:cxn ang="0">
                    <a:pos x="5" y="62"/>
                  </a:cxn>
                  <a:cxn ang="0">
                    <a:pos x="9" y="72"/>
                  </a:cxn>
                  <a:cxn ang="0">
                    <a:pos x="14" y="86"/>
                  </a:cxn>
                  <a:cxn ang="0">
                    <a:pos x="19" y="96"/>
                  </a:cxn>
                  <a:cxn ang="0">
                    <a:pos x="24" y="106"/>
                  </a:cxn>
                  <a:cxn ang="0">
                    <a:pos x="29" y="110"/>
                  </a:cxn>
                  <a:cxn ang="0">
                    <a:pos x="33" y="115"/>
                  </a:cxn>
                  <a:cxn ang="0">
                    <a:pos x="43" y="115"/>
                  </a:cxn>
                  <a:cxn ang="0">
                    <a:pos x="48" y="115"/>
                  </a:cxn>
                  <a:cxn ang="0">
                    <a:pos x="57" y="115"/>
                  </a:cxn>
                  <a:cxn ang="0">
                    <a:pos x="67" y="106"/>
                  </a:cxn>
                  <a:cxn ang="0">
                    <a:pos x="72" y="101"/>
                  </a:cxn>
                  <a:cxn ang="0">
                    <a:pos x="72" y="91"/>
                  </a:cxn>
                  <a:cxn ang="0">
                    <a:pos x="67" y="77"/>
                  </a:cxn>
                  <a:cxn ang="0">
                    <a:pos x="67" y="67"/>
                  </a:cxn>
                  <a:cxn ang="0">
                    <a:pos x="62" y="58"/>
                  </a:cxn>
                  <a:cxn ang="0">
                    <a:pos x="62" y="53"/>
                  </a:cxn>
                  <a:cxn ang="0">
                    <a:pos x="57" y="53"/>
                  </a:cxn>
                  <a:cxn ang="0">
                    <a:pos x="115" y="0"/>
                  </a:cxn>
                </a:cxnLst>
                <a:rect l="0" t="0" r="r" b="b"/>
                <a:pathLst>
                  <a:path w="115" h="115">
                    <a:moveTo>
                      <a:pt x="115" y="0"/>
                    </a:moveTo>
                    <a:lnTo>
                      <a:pt x="110" y="0"/>
                    </a:lnTo>
                    <a:lnTo>
                      <a:pt x="101" y="5"/>
                    </a:lnTo>
                    <a:lnTo>
                      <a:pt x="91" y="10"/>
                    </a:lnTo>
                    <a:lnTo>
                      <a:pt x="77" y="19"/>
                    </a:lnTo>
                    <a:lnTo>
                      <a:pt x="62" y="24"/>
                    </a:lnTo>
                    <a:lnTo>
                      <a:pt x="48" y="29"/>
                    </a:lnTo>
                    <a:lnTo>
                      <a:pt x="38" y="34"/>
                    </a:lnTo>
                    <a:lnTo>
                      <a:pt x="33" y="38"/>
                    </a:lnTo>
                    <a:lnTo>
                      <a:pt x="29" y="38"/>
                    </a:lnTo>
                    <a:lnTo>
                      <a:pt x="24" y="38"/>
                    </a:lnTo>
                    <a:lnTo>
                      <a:pt x="24" y="38"/>
                    </a:lnTo>
                    <a:lnTo>
                      <a:pt x="19" y="34"/>
                    </a:lnTo>
                    <a:lnTo>
                      <a:pt x="19" y="34"/>
                    </a:lnTo>
                    <a:lnTo>
                      <a:pt x="14" y="34"/>
                    </a:lnTo>
                    <a:lnTo>
                      <a:pt x="14" y="34"/>
                    </a:lnTo>
                    <a:lnTo>
                      <a:pt x="9" y="34"/>
                    </a:lnTo>
                    <a:lnTo>
                      <a:pt x="9" y="34"/>
                    </a:lnTo>
                    <a:lnTo>
                      <a:pt x="9" y="34"/>
                    </a:lnTo>
                    <a:lnTo>
                      <a:pt x="5" y="34"/>
                    </a:lnTo>
                    <a:lnTo>
                      <a:pt x="5" y="38"/>
                    </a:lnTo>
                    <a:lnTo>
                      <a:pt x="0" y="43"/>
                    </a:lnTo>
                    <a:lnTo>
                      <a:pt x="0" y="53"/>
                    </a:lnTo>
                    <a:lnTo>
                      <a:pt x="5" y="62"/>
                    </a:lnTo>
                    <a:lnTo>
                      <a:pt x="9" y="72"/>
                    </a:lnTo>
                    <a:lnTo>
                      <a:pt x="14" y="86"/>
                    </a:lnTo>
                    <a:lnTo>
                      <a:pt x="19" y="96"/>
                    </a:lnTo>
                    <a:lnTo>
                      <a:pt x="24" y="106"/>
                    </a:lnTo>
                    <a:lnTo>
                      <a:pt x="29" y="110"/>
                    </a:lnTo>
                    <a:lnTo>
                      <a:pt x="33" y="115"/>
                    </a:lnTo>
                    <a:lnTo>
                      <a:pt x="43" y="115"/>
                    </a:lnTo>
                    <a:lnTo>
                      <a:pt x="48" y="115"/>
                    </a:lnTo>
                    <a:lnTo>
                      <a:pt x="57" y="115"/>
                    </a:lnTo>
                    <a:lnTo>
                      <a:pt x="67" y="106"/>
                    </a:lnTo>
                    <a:lnTo>
                      <a:pt x="72" y="101"/>
                    </a:lnTo>
                    <a:lnTo>
                      <a:pt x="72" y="91"/>
                    </a:lnTo>
                    <a:lnTo>
                      <a:pt x="67" y="77"/>
                    </a:lnTo>
                    <a:lnTo>
                      <a:pt x="67" y="67"/>
                    </a:lnTo>
                    <a:lnTo>
                      <a:pt x="62" y="58"/>
                    </a:lnTo>
                    <a:lnTo>
                      <a:pt x="62" y="53"/>
                    </a:lnTo>
                    <a:lnTo>
                      <a:pt x="57" y="53"/>
                    </a:lnTo>
                    <a:lnTo>
                      <a:pt x="115" y="0"/>
                    </a:lnTo>
                    <a:close/>
                  </a:path>
                </a:pathLst>
              </a:custGeom>
              <a:solidFill>
                <a:srgbClr val="C891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56" name="Freeform 532"/>
              <p:cNvSpPr>
                <a:spLocks/>
              </p:cNvSpPr>
              <p:nvPr/>
            </p:nvSpPr>
            <p:spPr bwMode="auto">
              <a:xfrm>
                <a:off x="2021" y="9849"/>
                <a:ext cx="96" cy="110"/>
              </a:xfrm>
              <a:custGeom>
                <a:avLst/>
                <a:gdLst/>
                <a:ahLst/>
                <a:cxnLst>
                  <a:cxn ang="0">
                    <a:pos x="24" y="33"/>
                  </a:cxn>
                  <a:cxn ang="0">
                    <a:pos x="29" y="33"/>
                  </a:cxn>
                  <a:cxn ang="0">
                    <a:pos x="39" y="29"/>
                  </a:cxn>
                  <a:cxn ang="0">
                    <a:pos x="53" y="24"/>
                  </a:cxn>
                  <a:cxn ang="0">
                    <a:pos x="63" y="14"/>
                  </a:cxn>
                  <a:cxn ang="0">
                    <a:pos x="77" y="9"/>
                  </a:cxn>
                  <a:cxn ang="0">
                    <a:pos x="87" y="5"/>
                  </a:cxn>
                  <a:cxn ang="0">
                    <a:pos x="96" y="0"/>
                  </a:cxn>
                  <a:cxn ang="0">
                    <a:pos x="96" y="0"/>
                  </a:cxn>
                  <a:cxn ang="0">
                    <a:pos x="48" y="48"/>
                  </a:cxn>
                  <a:cxn ang="0">
                    <a:pos x="53" y="48"/>
                  </a:cxn>
                  <a:cxn ang="0">
                    <a:pos x="53" y="53"/>
                  </a:cxn>
                  <a:cxn ang="0">
                    <a:pos x="58" y="62"/>
                  </a:cxn>
                  <a:cxn ang="0">
                    <a:pos x="63" y="72"/>
                  </a:cxn>
                  <a:cxn ang="0">
                    <a:pos x="63" y="86"/>
                  </a:cxn>
                  <a:cxn ang="0">
                    <a:pos x="63" y="96"/>
                  </a:cxn>
                  <a:cxn ang="0">
                    <a:pos x="58" y="101"/>
                  </a:cxn>
                  <a:cxn ang="0">
                    <a:pos x="48" y="110"/>
                  </a:cxn>
                  <a:cxn ang="0">
                    <a:pos x="44" y="110"/>
                  </a:cxn>
                  <a:cxn ang="0">
                    <a:pos x="34" y="110"/>
                  </a:cxn>
                  <a:cxn ang="0">
                    <a:pos x="29" y="105"/>
                  </a:cxn>
                  <a:cxn ang="0">
                    <a:pos x="24" y="105"/>
                  </a:cxn>
                  <a:cxn ang="0">
                    <a:pos x="20" y="96"/>
                  </a:cxn>
                  <a:cxn ang="0">
                    <a:pos x="15" y="91"/>
                  </a:cxn>
                  <a:cxn ang="0">
                    <a:pos x="10" y="81"/>
                  </a:cxn>
                  <a:cxn ang="0">
                    <a:pos x="5" y="67"/>
                  </a:cxn>
                  <a:cxn ang="0">
                    <a:pos x="0" y="57"/>
                  </a:cxn>
                  <a:cxn ang="0">
                    <a:pos x="0" y="48"/>
                  </a:cxn>
                  <a:cxn ang="0">
                    <a:pos x="0" y="43"/>
                  </a:cxn>
                  <a:cxn ang="0">
                    <a:pos x="0" y="38"/>
                  </a:cxn>
                  <a:cxn ang="0">
                    <a:pos x="0" y="33"/>
                  </a:cxn>
                  <a:cxn ang="0">
                    <a:pos x="5" y="33"/>
                  </a:cxn>
                  <a:cxn ang="0">
                    <a:pos x="5" y="33"/>
                  </a:cxn>
                  <a:cxn ang="0">
                    <a:pos x="10" y="33"/>
                  </a:cxn>
                  <a:cxn ang="0">
                    <a:pos x="10" y="33"/>
                  </a:cxn>
                  <a:cxn ang="0">
                    <a:pos x="10" y="33"/>
                  </a:cxn>
                  <a:cxn ang="0">
                    <a:pos x="10" y="33"/>
                  </a:cxn>
                  <a:cxn ang="0">
                    <a:pos x="15" y="33"/>
                  </a:cxn>
                  <a:cxn ang="0">
                    <a:pos x="15" y="33"/>
                  </a:cxn>
                  <a:cxn ang="0">
                    <a:pos x="20" y="33"/>
                  </a:cxn>
                  <a:cxn ang="0">
                    <a:pos x="20" y="33"/>
                  </a:cxn>
                  <a:cxn ang="0">
                    <a:pos x="24" y="33"/>
                  </a:cxn>
                </a:cxnLst>
                <a:rect l="0" t="0" r="r" b="b"/>
                <a:pathLst>
                  <a:path w="96" h="110">
                    <a:moveTo>
                      <a:pt x="24" y="33"/>
                    </a:moveTo>
                    <a:lnTo>
                      <a:pt x="29" y="33"/>
                    </a:lnTo>
                    <a:lnTo>
                      <a:pt x="39" y="29"/>
                    </a:lnTo>
                    <a:lnTo>
                      <a:pt x="53" y="24"/>
                    </a:lnTo>
                    <a:lnTo>
                      <a:pt x="63" y="14"/>
                    </a:lnTo>
                    <a:lnTo>
                      <a:pt x="77" y="9"/>
                    </a:lnTo>
                    <a:lnTo>
                      <a:pt x="87" y="5"/>
                    </a:lnTo>
                    <a:lnTo>
                      <a:pt x="96" y="0"/>
                    </a:lnTo>
                    <a:lnTo>
                      <a:pt x="96" y="0"/>
                    </a:lnTo>
                    <a:lnTo>
                      <a:pt x="48" y="48"/>
                    </a:lnTo>
                    <a:lnTo>
                      <a:pt x="53" y="48"/>
                    </a:lnTo>
                    <a:lnTo>
                      <a:pt x="53" y="53"/>
                    </a:lnTo>
                    <a:lnTo>
                      <a:pt x="58" y="62"/>
                    </a:lnTo>
                    <a:lnTo>
                      <a:pt x="63" y="72"/>
                    </a:lnTo>
                    <a:lnTo>
                      <a:pt x="63" y="86"/>
                    </a:lnTo>
                    <a:lnTo>
                      <a:pt x="63" y="96"/>
                    </a:lnTo>
                    <a:lnTo>
                      <a:pt x="58" y="101"/>
                    </a:lnTo>
                    <a:lnTo>
                      <a:pt x="48" y="110"/>
                    </a:lnTo>
                    <a:lnTo>
                      <a:pt x="44" y="110"/>
                    </a:lnTo>
                    <a:lnTo>
                      <a:pt x="34" y="110"/>
                    </a:lnTo>
                    <a:lnTo>
                      <a:pt x="29" y="105"/>
                    </a:lnTo>
                    <a:lnTo>
                      <a:pt x="24" y="105"/>
                    </a:lnTo>
                    <a:lnTo>
                      <a:pt x="20" y="96"/>
                    </a:lnTo>
                    <a:lnTo>
                      <a:pt x="15" y="91"/>
                    </a:lnTo>
                    <a:lnTo>
                      <a:pt x="10" y="81"/>
                    </a:lnTo>
                    <a:lnTo>
                      <a:pt x="5" y="67"/>
                    </a:lnTo>
                    <a:lnTo>
                      <a:pt x="0" y="57"/>
                    </a:lnTo>
                    <a:lnTo>
                      <a:pt x="0" y="48"/>
                    </a:lnTo>
                    <a:lnTo>
                      <a:pt x="0" y="43"/>
                    </a:lnTo>
                    <a:lnTo>
                      <a:pt x="0" y="38"/>
                    </a:lnTo>
                    <a:lnTo>
                      <a:pt x="0" y="33"/>
                    </a:lnTo>
                    <a:lnTo>
                      <a:pt x="5" y="33"/>
                    </a:lnTo>
                    <a:lnTo>
                      <a:pt x="5" y="33"/>
                    </a:lnTo>
                    <a:lnTo>
                      <a:pt x="10" y="33"/>
                    </a:lnTo>
                    <a:lnTo>
                      <a:pt x="10" y="33"/>
                    </a:lnTo>
                    <a:lnTo>
                      <a:pt x="10" y="33"/>
                    </a:lnTo>
                    <a:lnTo>
                      <a:pt x="10" y="33"/>
                    </a:lnTo>
                    <a:lnTo>
                      <a:pt x="15" y="33"/>
                    </a:lnTo>
                    <a:lnTo>
                      <a:pt x="15" y="33"/>
                    </a:lnTo>
                    <a:lnTo>
                      <a:pt x="20" y="33"/>
                    </a:lnTo>
                    <a:lnTo>
                      <a:pt x="20" y="33"/>
                    </a:lnTo>
                    <a:lnTo>
                      <a:pt x="24" y="33"/>
                    </a:lnTo>
                    <a:close/>
                  </a:path>
                </a:pathLst>
              </a:custGeom>
              <a:solidFill>
                <a:srgbClr val="C38F6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57" name="Freeform 533"/>
              <p:cNvSpPr>
                <a:spLocks/>
              </p:cNvSpPr>
              <p:nvPr/>
            </p:nvSpPr>
            <p:spPr bwMode="auto">
              <a:xfrm>
                <a:off x="2026" y="9849"/>
                <a:ext cx="87" cy="110"/>
              </a:xfrm>
              <a:custGeom>
                <a:avLst/>
                <a:gdLst/>
                <a:ahLst/>
                <a:cxnLst>
                  <a:cxn ang="0">
                    <a:pos x="19" y="33"/>
                  </a:cxn>
                  <a:cxn ang="0">
                    <a:pos x="24" y="33"/>
                  </a:cxn>
                  <a:cxn ang="0">
                    <a:pos x="34" y="29"/>
                  </a:cxn>
                  <a:cxn ang="0">
                    <a:pos x="48" y="24"/>
                  </a:cxn>
                  <a:cxn ang="0">
                    <a:pos x="58" y="19"/>
                  </a:cxn>
                  <a:cxn ang="0">
                    <a:pos x="67" y="14"/>
                  </a:cxn>
                  <a:cxn ang="0">
                    <a:pos x="77" y="5"/>
                  </a:cxn>
                  <a:cxn ang="0">
                    <a:pos x="87" y="5"/>
                  </a:cxn>
                  <a:cxn ang="0">
                    <a:pos x="87" y="0"/>
                  </a:cxn>
                  <a:cxn ang="0">
                    <a:pos x="43" y="48"/>
                  </a:cxn>
                  <a:cxn ang="0">
                    <a:pos x="48" y="48"/>
                  </a:cxn>
                  <a:cxn ang="0">
                    <a:pos x="48" y="57"/>
                  </a:cxn>
                  <a:cxn ang="0">
                    <a:pos x="53" y="62"/>
                  </a:cxn>
                  <a:cxn ang="0">
                    <a:pos x="58" y="72"/>
                  </a:cxn>
                  <a:cxn ang="0">
                    <a:pos x="58" y="86"/>
                  </a:cxn>
                  <a:cxn ang="0">
                    <a:pos x="58" y="96"/>
                  </a:cxn>
                  <a:cxn ang="0">
                    <a:pos x="53" y="101"/>
                  </a:cxn>
                  <a:cxn ang="0">
                    <a:pos x="43" y="110"/>
                  </a:cxn>
                  <a:cxn ang="0">
                    <a:pos x="39" y="110"/>
                  </a:cxn>
                  <a:cxn ang="0">
                    <a:pos x="34" y="110"/>
                  </a:cxn>
                  <a:cxn ang="0">
                    <a:pos x="29" y="105"/>
                  </a:cxn>
                  <a:cxn ang="0">
                    <a:pos x="24" y="101"/>
                  </a:cxn>
                  <a:cxn ang="0">
                    <a:pos x="19" y="96"/>
                  </a:cxn>
                  <a:cxn ang="0">
                    <a:pos x="15" y="86"/>
                  </a:cxn>
                  <a:cxn ang="0">
                    <a:pos x="10" y="81"/>
                  </a:cxn>
                  <a:cxn ang="0">
                    <a:pos x="5" y="72"/>
                  </a:cxn>
                  <a:cxn ang="0">
                    <a:pos x="5" y="62"/>
                  </a:cxn>
                  <a:cxn ang="0">
                    <a:pos x="0" y="53"/>
                  </a:cxn>
                  <a:cxn ang="0">
                    <a:pos x="0" y="48"/>
                  </a:cxn>
                  <a:cxn ang="0">
                    <a:pos x="0" y="43"/>
                  </a:cxn>
                  <a:cxn ang="0">
                    <a:pos x="0" y="38"/>
                  </a:cxn>
                  <a:cxn ang="0">
                    <a:pos x="5" y="38"/>
                  </a:cxn>
                  <a:cxn ang="0">
                    <a:pos x="5" y="38"/>
                  </a:cxn>
                  <a:cxn ang="0">
                    <a:pos x="5" y="38"/>
                  </a:cxn>
                  <a:cxn ang="0">
                    <a:pos x="10" y="38"/>
                  </a:cxn>
                  <a:cxn ang="0">
                    <a:pos x="10" y="38"/>
                  </a:cxn>
                  <a:cxn ang="0">
                    <a:pos x="10" y="38"/>
                  </a:cxn>
                  <a:cxn ang="0">
                    <a:pos x="10" y="38"/>
                  </a:cxn>
                  <a:cxn ang="0">
                    <a:pos x="15" y="38"/>
                  </a:cxn>
                  <a:cxn ang="0">
                    <a:pos x="15" y="38"/>
                  </a:cxn>
                  <a:cxn ang="0">
                    <a:pos x="15" y="38"/>
                  </a:cxn>
                  <a:cxn ang="0">
                    <a:pos x="19" y="33"/>
                  </a:cxn>
                </a:cxnLst>
                <a:rect l="0" t="0" r="r" b="b"/>
                <a:pathLst>
                  <a:path w="87" h="110">
                    <a:moveTo>
                      <a:pt x="19" y="33"/>
                    </a:moveTo>
                    <a:lnTo>
                      <a:pt x="24" y="33"/>
                    </a:lnTo>
                    <a:lnTo>
                      <a:pt x="34" y="29"/>
                    </a:lnTo>
                    <a:lnTo>
                      <a:pt x="48" y="24"/>
                    </a:lnTo>
                    <a:lnTo>
                      <a:pt x="58" y="19"/>
                    </a:lnTo>
                    <a:lnTo>
                      <a:pt x="67" y="14"/>
                    </a:lnTo>
                    <a:lnTo>
                      <a:pt x="77" y="5"/>
                    </a:lnTo>
                    <a:lnTo>
                      <a:pt x="87" y="5"/>
                    </a:lnTo>
                    <a:lnTo>
                      <a:pt x="87" y="0"/>
                    </a:lnTo>
                    <a:lnTo>
                      <a:pt x="43" y="48"/>
                    </a:lnTo>
                    <a:lnTo>
                      <a:pt x="48" y="48"/>
                    </a:lnTo>
                    <a:lnTo>
                      <a:pt x="48" y="57"/>
                    </a:lnTo>
                    <a:lnTo>
                      <a:pt x="53" y="62"/>
                    </a:lnTo>
                    <a:lnTo>
                      <a:pt x="58" y="72"/>
                    </a:lnTo>
                    <a:lnTo>
                      <a:pt x="58" y="86"/>
                    </a:lnTo>
                    <a:lnTo>
                      <a:pt x="58" y="96"/>
                    </a:lnTo>
                    <a:lnTo>
                      <a:pt x="53" y="101"/>
                    </a:lnTo>
                    <a:lnTo>
                      <a:pt x="43" y="110"/>
                    </a:lnTo>
                    <a:lnTo>
                      <a:pt x="39" y="110"/>
                    </a:lnTo>
                    <a:lnTo>
                      <a:pt x="34" y="110"/>
                    </a:lnTo>
                    <a:lnTo>
                      <a:pt x="29" y="105"/>
                    </a:lnTo>
                    <a:lnTo>
                      <a:pt x="24" y="101"/>
                    </a:lnTo>
                    <a:lnTo>
                      <a:pt x="19" y="96"/>
                    </a:lnTo>
                    <a:lnTo>
                      <a:pt x="15" y="86"/>
                    </a:lnTo>
                    <a:lnTo>
                      <a:pt x="10" y="81"/>
                    </a:lnTo>
                    <a:lnTo>
                      <a:pt x="5" y="72"/>
                    </a:lnTo>
                    <a:lnTo>
                      <a:pt x="5" y="62"/>
                    </a:lnTo>
                    <a:lnTo>
                      <a:pt x="0" y="53"/>
                    </a:lnTo>
                    <a:lnTo>
                      <a:pt x="0" y="48"/>
                    </a:lnTo>
                    <a:lnTo>
                      <a:pt x="0" y="43"/>
                    </a:lnTo>
                    <a:lnTo>
                      <a:pt x="0" y="38"/>
                    </a:lnTo>
                    <a:lnTo>
                      <a:pt x="5" y="38"/>
                    </a:lnTo>
                    <a:lnTo>
                      <a:pt x="5" y="38"/>
                    </a:lnTo>
                    <a:lnTo>
                      <a:pt x="5" y="38"/>
                    </a:lnTo>
                    <a:lnTo>
                      <a:pt x="10" y="38"/>
                    </a:lnTo>
                    <a:lnTo>
                      <a:pt x="10" y="38"/>
                    </a:lnTo>
                    <a:lnTo>
                      <a:pt x="10" y="38"/>
                    </a:lnTo>
                    <a:lnTo>
                      <a:pt x="10" y="38"/>
                    </a:lnTo>
                    <a:lnTo>
                      <a:pt x="15" y="38"/>
                    </a:lnTo>
                    <a:lnTo>
                      <a:pt x="15" y="38"/>
                    </a:lnTo>
                    <a:lnTo>
                      <a:pt x="15" y="38"/>
                    </a:lnTo>
                    <a:lnTo>
                      <a:pt x="19" y="33"/>
                    </a:lnTo>
                    <a:close/>
                  </a:path>
                </a:pathLst>
              </a:custGeom>
              <a:solidFill>
                <a:srgbClr val="BF8D6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58" name="Freeform 534"/>
              <p:cNvSpPr>
                <a:spLocks/>
              </p:cNvSpPr>
              <p:nvPr/>
            </p:nvSpPr>
            <p:spPr bwMode="auto">
              <a:xfrm>
                <a:off x="2036" y="9854"/>
                <a:ext cx="72" cy="105"/>
              </a:xfrm>
              <a:custGeom>
                <a:avLst/>
                <a:gdLst/>
                <a:ahLst/>
                <a:cxnLst>
                  <a:cxn ang="0">
                    <a:pos x="9" y="33"/>
                  </a:cxn>
                  <a:cxn ang="0">
                    <a:pos x="19" y="33"/>
                  </a:cxn>
                  <a:cxn ang="0">
                    <a:pos x="24" y="28"/>
                  </a:cxn>
                  <a:cxn ang="0">
                    <a:pos x="33" y="24"/>
                  </a:cxn>
                  <a:cxn ang="0">
                    <a:pos x="48" y="14"/>
                  </a:cxn>
                  <a:cxn ang="0">
                    <a:pos x="57" y="9"/>
                  </a:cxn>
                  <a:cxn ang="0">
                    <a:pos x="62" y="4"/>
                  </a:cxn>
                  <a:cxn ang="0">
                    <a:pos x="72" y="0"/>
                  </a:cxn>
                  <a:cxn ang="0">
                    <a:pos x="72" y="0"/>
                  </a:cxn>
                  <a:cxn ang="0">
                    <a:pos x="33" y="43"/>
                  </a:cxn>
                  <a:cxn ang="0">
                    <a:pos x="38" y="43"/>
                  </a:cxn>
                  <a:cxn ang="0">
                    <a:pos x="38" y="52"/>
                  </a:cxn>
                  <a:cxn ang="0">
                    <a:pos x="43" y="57"/>
                  </a:cxn>
                  <a:cxn ang="0">
                    <a:pos x="48" y="72"/>
                  </a:cxn>
                  <a:cxn ang="0">
                    <a:pos x="48" y="81"/>
                  </a:cxn>
                  <a:cxn ang="0">
                    <a:pos x="48" y="91"/>
                  </a:cxn>
                  <a:cxn ang="0">
                    <a:pos x="43" y="100"/>
                  </a:cxn>
                  <a:cxn ang="0">
                    <a:pos x="33" y="105"/>
                  </a:cxn>
                  <a:cxn ang="0">
                    <a:pos x="29" y="105"/>
                  </a:cxn>
                  <a:cxn ang="0">
                    <a:pos x="24" y="100"/>
                  </a:cxn>
                  <a:cxn ang="0">
                    <a:pos x="19" y="100"/>
                  </a:cxn>
                  <a:cxn ang="0">
                    <a:pos x="19" y="96"/>
                  </a:cxn>
                  <a:cxn ang="0">
                    <a:pos x="14" y="91"/>
                  </a:cxn>
                  <a:cxn ang="0">
                    <a:pos x="9" y="81"/>
                  </a:cxn>
                  <a:cxn ang="0">
                    <a:pos x="5" y="72"/>
                  </a:cxn>
                  <a:cxn ang="0">
                    <a:pos x="5" y="67"/>
                  </a:cxn>
                  <a:cxn ang="0">
                    <a:pos x="0" y="57"/>
                  </a:cxn>
                  <a:cxn ang="0">
                    <a:pos x="0" y="52"/>
                  </a:cxn>
                  <a:cxn ang="0">
                    <a:pos x="0" y="48"/>
                  </a:cxn>
                  <a:cxn ang="0">
                    <a:pos x="0" y="43"/>
                  </a:cxn>
                  <a:cxn ang="0">
                    <a:pos x="0" y="38"/>
                  </a:cxn>
                  <a:cxn ang="0">
                    <a:pos x="0" y="38"/>
                  </a:cxn>
                  <a:cxn ang="0">
                    <a:pos x="0" y="38"/>
                  </a:cxn>
                  <a:cxn ang="0">
                    <a:pos x="0" y="38"/>
                  </a:cxn>
                  <a:cxn ang="0">
                    <a:pos x="5" y="38"/>
                  </a:cxn>
                  <a:cxn ang="0">
                    <a:pos x="5" y="38"/>
                  </a:cxn>
                  <a:cxn ang="0">
                    <a:pos x="5" y="38"/>
                  </a:cxn>
                  <a:cxn ang="0">
                    <a:pos x="5" y="38"/>
                  </a:cxn>
                  <a:cxn ang="0">
                    <a:pos x="5" y="38"/>
                  </a:cxn>
                  <a:cxn ang="0">
                    <a:pos x="5" y="33"/>
                  </a:cxn>
                  <a:cxn ang="0">
                    <a:pos x="9" y="33"/>
                  </a:cxn>
                  <a:cxn ang="0">
                    <a:pos x="9" y="33"/>
                  </a:cxn>
                </a:cxnLst>
                <a:rect l="0" t="0" r="r" b="b"/>
                <a:pathLst>
                  <a:path w="72" h="105">
                    <a:moveTo>
                      <a:pt x="9" y="33"/>
                    </a:moveTo>
                    <a:lnTo>
                      <a:pt x="19" y="33"/>
                    </a:lnTo>
                    <a:lnTo>
                      <a:pt x="24" y="28"/>
                    </a:lnTo>
                    <a:lnTo>
                      <a:pt x="33" y="24"/>
                    </a:lnTo>
                    <a:lnTo>
                      <a:pt x="48" y="14"/>
                    </a:lnTo>
                    <a:lnTo>
                      <a:pt x="57" y="9"/>
                    </a:lnTo>
                    <a:lnTo>
                      <a:pt x="62" y="4"/>
                    </a:lnTo>
                    <a:lnTo>
                      <a:pt x="72" y="0"/>
                    </a:lnTo>
                    <a:lnTo>
                      <a:pt x="72" y="0"/>
                    </a:lnTo>
                    <a:lnTo>
                      <a:pt x="33" y="43"/>
                    </a:lnTo>
                    <a:lnTo>
                      <a:pt x="38" y="43"/>
                    </a:lnTo>
                    <a:lnTo>
                      <a:pt x="38" y="52"/>
                    </a:lnTo>
                    <a:lnTo>
                      <a:pt x="43" y="57"/>
                    </a:lnTo>
                    <a:lnTo>
                      <a:pt x="48" y="72"/>
                    </a:lnTo>
                    <a:lnTo>
                      <a:pt x="48" y="81"/>
                    </a:lnTo>
                    <a:lnTo>
                      <a:pt x="48" y="91"/>
                    </a:lnTo>
                    <a:lnTo>
                      <a:pt x="43" y="100"/>
                    </a:lnTo>
                    <a:lnTo>
                      <a:pt x="33" y="105"/>
                    </a:lnTo>
                    <a:lnTo>
                      <a:pt x="29" y="105"/>
                    </a:lnTo>
                    <a:lnTo>
                      <a:pt x="24" y="100"/>
                    </a:lnTo>
                    <a:lnTo>
                      <a:pt x="19" y="100"/>
                    </a:lnTo>
                    <a:lnTo>
                      <a:pt x="19" y="96"/>
                    </a:lnTo>
                    <a:lnTo>
                      <a:pt x="14" y="91"/>
                    </a:lnTo>
                    <a:lnTo>
                      <a:pt x="9" y="81"/>
                    </a:lnTo>
                    <a:lnTo>
                      <a:pt x="5" y="72"/>
                    </a:lnTo>
                    <a:lnTo>
                      <a:pt x="5" y="67"/>
                    </a:lnTo>
                    <a:lnTo>
                      <a:pt x="0" y="57"/>
                    </a:lnTo>
                    <a:lnTo>
                      <a:pt x="0" y="52"/>
                    </a:lnTo>
                    <a:lnTo>
                      <a:pt x="0" y="48"/>
                    </a:lnTo>
                    <a:lnTo>
                      <a:pt x="0" y="43"/>
                    </a:lnTo>
                    <a:lnTo>
                      <a:pt x="0" y="38"/>
                    </a:lnTo>
                    <a:lnTo>
                      <a:pt x="0" y="38"/>
                    </a:lnTo>
                    <a:lnTo>
                      <a:pt x="0" y="38"/>
                    </a:lnTo>
                    <a:lnTo>
                      <a:pt x="0" y="38"/>
                    </a:lnTo>
                    <a:lnTo>
                      <a:pt x="5" y="38"/>
                    </a:lnTo>
                    <a:lnTo>
                      <a:pt x="5" y="38"/>
                    </a:lnTo>
                    <a:lnTo>
                      <a:pt x="5" y="38"/>
                    </a:lnTo>
                    <a:lnTo>
                      <a:pt x="5" y="38"/>
                    </a:lnTo>
                    <a:lnTo>
                      <a:pt x="5" y="38"/>
                    </a:lnTo>
                    <a:lnTo>
                      <a:pt x="5" y="33"/>
                    </a:lnTo>
                    <a:lnTo>
                      <a:pt x="9" y="33"/>
                    </a:lnTo>
                    <a:lnTo>
                      <a:pt x="9" y="33"/>
                    </a:lnTo>
                    <a:close/>
                  </a:path>
                </a:pathLst>
              </a:custGeom>
              <a:solidFill>
                <a:srgbClr val="BA8A6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59" name="Freeform 535"/>
              <p:cNvSpPr>
                <a:spLocks/>
              </p:cNvSpPr>
              <p:nvPr/>
            </p:nvSpPr>
            <p:spPr bwMode="auto">
              <a:xfrm>
                <a:off x="2041" y="9858"/>
                <a:ext cx="62" cy="101"/>
              </a:xfrm>
              <a:custGeom>
                <a:avLst/>
                <a:gdLst/>
                <a:ahLst/>
                <a:cxnLst>
                  <a:cxn ang="0">
                    <a:pos x="9" y="29"/>
                  </a:cxn>
                  <a:cxn ang="0">
                    <a:pos x="14" y="29"/>
                  </a:cxn>
                  <a:cxn ang="0">
                    <a:pos x="19" y="24"/>
                  </a:cxn>
                  <a:cxn ang="0">
                    <a:pos x="28" y="20"/>
                  </a:cxn>
                  <a:cxn ang="0">
                    <a:pos x="38" y="15"/>
                  </a:cxn>
                  <a:cxn ang="0">
                    <a:pos x="48" y="10"/>
                  </a:cxn>
                  <a:cxn ang="0">
                    <a:pos x="57" y="5"/>
                  </a:cxn>
                  <a:cxn ang="0">
                    <a:pos x="62" y="0"/>
                  </a:cxn>
                  <a:cxn ang="0">
                    <a:pos x="62" y="0"/>
                  </a:cxn>
                  <a:cxn ang="0">
                    <a:pos x="28" y="39"/>
                  </a:cxn>
                  <a:cxn ang="0">
                    <a:pos x="33" y="39"/>
                  </a:cxn>
                  <a:cxn ang="0">
                    <a:pos x="33" y="48"/>
                  </a:cxn>
                  <a:cxn ang="0">
                    <a:pos x="38" y="53"/>
                  </a:cxn>
                  <a:cxn ang="0">
                    <a:pos x="43" y="68"/>
                  </a:cxn>
                  <a:cxn ang="0">
                    <a:pos x="43" y="77"/>
                  </a:cxn>
                  <a:cxn ang="0">
                    <a:pos x="43" y="87"/>
                  </a:cxn>
                  <a:cxn ang="0">
                    <a:pos x="38" y="96"/>
                  </a:cxn>
                  <a:cxn ang="0">
                    <a:pos x="28" y="101"/>
                  </a:cxn>
                  <a:cxn ang="0">
                    <a:pos x="28" y="101"/>
                  </a:cxn>
                  <a:cxn ang="0">
                    <a:pos x="24" y="96"/>
                  </a:cxn>
                  <a:cxn ang="0">
                    <a:pos x="19" y="92"/>
                  </a:cxn>
                  <a:cxn ang="0">
                    <a:pos x="14" y="87"/>
                  </a:cxn>
                  <a:cxn ang="0">
                    <a:pos x="14" y="82"/>
                  </a:cxn>
                  <a:cxn ang="0">
                    <a:pos x="9" y="77"/>
                  </a:cxn>
                  <a:cxn ang="0">
                    <a:pos x="4" y="68"/>
                  </a:cxn>
                  <a:cxn ang="0">
                    <a:pos x="4" y="63"/>
                  </a:cxn>
                  <a:cxn ang="0">
                    <a:pos x="4" y="58"/>
                  </a:cxn>
                  <a:cxn ang="0">
                    <a:pos x="0" y="53"/>
                  </a:cxn>
                  <a:cxn ang="0">
                    <a:pos x="0" y="48"/>
                  </a:cxn>
                  <a:cxn ang="0">
                    <a:pos x="0" y="44"/>
                  </a:cxn>
                  <a:cxn ang="0">
                    <a:pos x="0" y="44"/>
                  </a:cxn>
                  <a:cxn ang="0">
                    <a:pos x="0" y="39"/>
                  </a:cxn>
                  <a:cxn ang="0">
                    <a:pos x="0" y="39"/>
                  </a:cxn>
                  <a:cxn ang="0">
                    <a:pos x="0" y="39"/>
                  </a:cxn>
                  <a:cxn ang="0">
                    <a:pos x="4" y="39"/>
                  </a:cxn>
                  <a:cxn ang="0">
                    <a:pos x="4" y="39"/>
                  </a:cxn>
                  <a:cxn ang="0">
                    <a:pos x="4" y="39"/>
                  </a:cxn>
                  <a:cxn ang="0">
                    <a:pos x="4" y="39"/>
                  </a:cxn>
                  <a:cxn ang="0">
                    <a:pos x="4" y="34"/>
                  </a:cxn>
                  <a:cxn ang="0">
                    <a:pos x="4" y="34"/>
                  </a:cxn>
                  <a:cxn ang="0">
                    <a:pos x="4" y="34"/>
                  </a:cxn>
                  <a:cxn ang="0">
                    <a:pos x="9" y="29"/>
                  </a:cxn>
                </a:cxnLst>
                <a:rect l="0" t="0" r="r" b="b"/>
                <a:pathLst>
                  <a:path w="62" h="101">
                    <a:moveTo>
                      <a:pt x="9" y="29"/>
                    </a:moveTo>
                    <a:lnTo>
                      <a:pt x="14" y="29"/>
                    </a:lnTo>
                    <a:lnTo>
                      <a:pt x="19" y="24"/>
                    </a:lnTo>
                    <a:lnTo>
                      <a:pt x="28" y="20"/>
                    </a:lnTo>
                    <a:lnTo>
                      <a:pt x="38" y="15"/>
                    </a:lnTo>
                    <a:lnTo>
                      <a:pt x="48" y="10"/>
                    </a:lnTo>
                    <a:lnTo>
                      <a:pt x="57" y="5"/>
                    </a:lnTo>
                    <a:lnTo>
                      <a:pt x="62" y="0"/>
                    </a:lnTo>
                    <a:lnTo>
                      <a:pt x="62" y="0"/>
                    </a:lnTo>
                    <a:lnTo>
                      <a:pt x="28" y="39"/>
                    </a:lnTo>
                    <a:lnTo>
                      <a:pt x="33" y="39"/>
                    </a:lnTo>
                    <a:lnTo>
                      <a:pt x="33" y="48"/>
                    </a:lnTo>
                    <a:lnTo>
                      <a:pt x="38" y="53"/>
                    </a:lnTo>
                    <a:lnTo>
                      <a:pt x="43" y="68"/>
                    </a:lnTo>
                    <a:lnTo>
                      <a:pt x="43" y="77"/>
                    </a:lnTo>
                    <a:lnTo>
                      <a:pt x="43" y="87"/>
                    </a:lnTo>
                    <a:lnTo>
                      <a:pt x="38" y="96"/>
                    </a:lnTo>
                    <a:lnTo>
                      <a:pt x="28" y="101"/>
                    </a:lnTo>
                    <a:lnTo>
                      <a:pt x="28" y="101"/>
                    </a:lnTo>
                    <a:lnTo>
                      <a:pt x="24" y="96"/>
                    </a:lnTo>
                    <a:lnTo>
                      <a:pt x="19" y="92"/>
                    </a:lnTo>
                    <a:lnTo>
                      <a:pt x="14" y="87"/>
                    </a:lnTo>
                    <a:lnTo>
                      <a:pt x="14" y="82"/>
                    </a:lnTo>
                    <a:lnTo>
                      <a:pt x="9" y="77"/>
                    </a:lnTo>
                    <a:lnTo>
                      <a:pt x="4" y="68"/>
                    </a:lnTo>
                    <a:lnTo>
                      <a:pt x="4" y="63"/>
                    </a:lnTo>
                    <a:lnTo>
                      <a:pt x="4" y="58"/>
                    </a:lnTo>
                    <a:lnTo>
                      <a:pt x="0" y="53"/>
                    </a:lnTo>
                    <a:lnTo>
                      <a:pt x="0" y="48"/>
                    </a:lnTo>
                    <a:lnTo>
                      <a:pt x="0" y="44"/>
                    </a:lnTo>
                    <a:lnTo>
                      <a:pt x="0" y="44"/>
                    </a:lnTo>
                    <a:lnTo>
                      <a:pt x="0" y="39"/>
                    </a:lnTo>
                    <a:lnTo>
                      <a:pt x="0" y="39"/>
                    </a:lnTo>
                    <a:lnTo>
                      <a:pt x="0" y="39"/>
                    </a:lnTo>
                    <a:lnTo>
                      <a:pt x="4" y="39"/>
                    </a:lnTo>
                    <a:lnTo>
                      <a:pt x="4" y="39"/>
                    </a:lnTo>
                    <a:lnTo>
                      <a:pt x="4" y="39"/>
                    </a:lnTo>
                    <a:lnTo>
                      <a:pt x="4" y="39"/>
                    </a:lnTo>
                    <a:lnTo>
                      <a:pt x="4" y="34"/>
                    </a:lnTo>
                    <a:lnTo>
                      <a:pt x="4" y="34"/>
                    </a:lnTo>
                    <a:lnTo>
                      <a:pt x="4" y="34"/>
                    </a:lnTo>
                    <a:lnTo>
                      <a:pt x="9" y="29"/>
                    </a:lnTo>
                    <a:close/>
                  </a:path>
                </a:pathLst>
              </a:custGeom>
              <a:solidFill>
                <a:srgbClr val="B5876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60" name="Freeform 536"/>
              <p:cNvSpPr>
                <a:spLocks/>
              </p:cNvSpPr>
              <p:nvPr/>
            </p:nvSpPr>
            <p:spPr bwMode="auto">
              <a:xfrm>
                <a:off x="2045" y="9858"/>
                <a:ext cx="53" cy="101"/>
              </a:xfrm>
              <a:custGeom>
                <a:avLst/>
                <a:gdLst/>
                <a:ahLst/>
                <a:cxnLst>
                  <a:cxn ang="0">
                    <a:pos x="53" y="0"/>
                  </a:cxn>
                  <a:cxn ang="0">
                    <a:pos x="53" y="5"/>
                  </a:cxn>
                  <a:cxn ang="0">
                    <a:pos x="48" y="5"/>
                  </a:cxn>
                  <a:cxn ang="0">
                    <a:pos x="39" y="10"/>
                  </a:cxn>
                  <a:cxn ang="0">
                    <a:pos x="34" y="20"/>
                  </a:cxn>
                  <a:cxn ang="0">
                    <a:pos x="24" y="24"/>
                  </a:cxn>
                  <a:cxn ang="0">
                    <a:pos x="15" y="29"/>
                  </a:cxn>
                  <a:cxn ang="0">
                    <a:pos x="10" y="34"/>
                  </a:cxn>
                  <a:cxn ang="0">
                    <a:pos x="5" y="34"/>
                  </a:cxn>
                  <a:cxn ang="0">
                    <a:pos x="0" y="34"/>
                  </a:cxn>
                  <a:cxn ang="0">
                    <a:pos x="0" y="34"/>
                  </a:cxn>
                  <a:cxn ang="0">
                    <a:pos x="0" y="39"/>
                  </a:cxn>
                  <a:cxn ang="0">
                    <a:pos x="0" y="39"/>
                  </a:cxn>
                  <a:cxn ang="0">
                    <a:pos x="0" y="44"/>
                  </a:cxn>
                  <a:cxn ang="0">
                    <a:pos x="5" y="44"/>
                  </a:cxn>
                  <a:cxn ang="0">
                    <a:pos x="5" y="44"/>
                  </a:cxn>
                  <a:cxn ang="0">
                    <a:pos x="0" y="44"/>
                  </a:cxn>
                  <a:cxn ang="0">
                    <a:pos x="0" y="44"/>
                  </a:cxn>
                  <a:cxn ang="0">
                    <a:pos x="0" y="44"/>
                  </a:cxn>
                  <a:cxn ang="0">
                    <a:pos x="0" y="48"/>
                  </a:cxn>
                  <a:cxn ang="0">
                    <a:pos x="0" y="48"/>
                  </a:cxn>
                  <a:cxn ang="0">
                    <a:pos x="5" y="53"/>
                  </a:cxn>
                  <a:cxn ang="0">
                    <a:pos x="5" y="58"/>
                  </a:cxn>
                  <a:cxn ang="0">
                    <a:pos x="5" y="58"/>
                  </a:cxn>
                  <a:cxn ang="0">
                    <a:pos x="5" y="63"/>
                  </a:cxn>
                  <a:cxn ang="0">
                    <a:pos x="10" y="68"/>
                  </a:cxn>
                  <a:cxn ang="0">
                    <a:pos x="10" y="77"/>
                  </a:cxn>
                  <a:cxn ang="0">
                    <a:pos x="10" y="82"/>
                  </a:cxn>
                  <a:cxn ang="0">
                    <a:pos x="15" y="87"/>
                  </a:cxn>
                  <a:cxn ang="0">
                    <a:pos x="20" y="92"/>
                  </a:cxn>
                  <a:cxn ang="0">
                    <a:pos x="20" y="96"/>
                  </a:cxn>
                  <a:cxn ang="0">
                    <a:pos x="24" y="96"/>
                  </a:cxn>
                  <a:cxn ang="0">
                    <a:pos x="24" y="101"/>
                  </a:cxn>
                  <a:cxn ang="0">
                    <a:pos x="34" y="96"/>
                  </a:cxn>
                  <a:cxn ang="0">
                    <a:pos x="39" y="87"/>
                  </a:cxn>
                  <a:cxn ang="0">
                    <a:pos x="39" y="77"/>
                  </a:cxn>
                  <a:cxn ang="0">
                    <a:pos x="39" y="68"/>
                  </a:cxn>
                  <a:cxn ang="0">
                    <a:pos x="34" y="58"/>
                  </a:cxn>
                  <a:cxn ang="0">
                    <a:pos x="29" y="48"/>
                  </a:cxn>
                  <a:cxn ang="0">
                    <a:pos x="29" y="39"/>
                  </a:cxn>
                  <a:cxn ang="0">
                    <a:pos x="24" y="39"/>
                  </a:cxn>
                  <a:cxn ang="0">
                    <a:pos x="53" y="0"/>
                  </a:cxn>
                </a:cxnLst>
                <a:rect l="0" t="0" r="r" b="b"/>
                <a:pathLst>
                  <a:path w="53" h="101">
                    <a:moveTo>
                      <a:pt x="53" y="0"/>
                    </a:moveTo>
                    <a:lnTo>
                      <a:pt x="53" y="5"/>
                    </a:lnTo>
                    <a:lnTo>
                      <a:pt x="48" y="5"/>
                    </a:lnTo>
                    <a:lnTo>
                      <a:pt x="39" y="10"/>
                    </a:lnTo>
                    <a:lnTo>
                      <a:pt x="34" y="20"/>
                    </a:lnTo>
                    <a:lnTo>
                      <a:pt x="24" y="24"/>
                    </a:lnTo>
                    <a:lnTo>
                      <a:pt x="15" y="29"/>
                    </a:lnTo>
                    <a:lnTo>
                      <a:pt x="10" y="34"/>
                    </a:lnTo>
                    <a:lnTo>
                      <a:pt x="5" y="34"/>
                    </a:lnTo>
                    <a:lnTo>
                      <a:pt x="0" y="34"/>
                    </a:lnTo>
                    <a:lnTo>
                      <a:pt x="0" y="34"/>
                    </a:lnTo>
                    <a:lnTo>
                      <a:pt x="0" y="39"/>
                    </a:lnTo>
                    <a:lnTo>
                      <a:pt x="0" y="39"/>
                    </a:lnTo>
                    <a:lnTo>
                      <a:pt x="0" y="44"/>
                    </a:lnTo>
                    <a:lnTo>
                      <a:pt x="5" y="44"/>
                    </a:lnTo>
                    <a:lnTo>
                      <a:pt x="5" y="44"/>
                    </a:lnTo>
                    <a:lnTo>
                      <a:pt x="0" y="44"/>
                    </a:lnTo>
                    <a:lnTo>
                      <a:pt x="0" y="44"/>
                    </a:lnTo>
                    <a:lnTo>
                      <a:pt x="0" y="44"/>
                    </a:lnTo>
                    <a:lnTo>
                      <a:pt x="0" y="48"/>
                    </a:lnTo>
                    <a:lnTo>
                      <a:pt x="0" y="48"/>
                    </a:lnTo>
                    <a:lnTo>
                      <a:pt x="5" y="53"/>
                    </a:lnTo>
                    <a:lnTo>
                      <a:pt x="5" y="58"/>
                    </a:lnTo>
                    <a:lnTo>
                      <a:pt x="5" y="58"/>
                    </a:lnTo>
                    <a:lnTo>
                      <a:pt x="5" y="63"/>
                    </a:lnTo>
                    <a:lnTo>
                      <a:pt x="10" y="68"/>
                    </a:lnTo>
                    <a:lnTo>
                      <a:pt x="10" y="77"/>
                    </a:lnTo>
                    <a:lnTo>
                      <a:pt x="10" y="82"/>
                    </a:lnTo>
                    <a:lnTo>
                      <a:pt x="15" y="87"/>
                    </a:lnTo>
                    <a:lnTo>
                      <a:pt x="20" y="92"/>
                    </a:lnTo>
                    <a:lnTo>
                      <a:pt x="20" y="96"/>
                    </a:lnTo>
                    <a:lnTo>
                      <a:pt x="24" y="96"/>
                    </a:lnTo>
                    <a:lnTo>
                      <a:pt x="24" y="101"/>
                    </a:lnTo>
                    <a:lnTo>
                      <a:pt x="34" y="96"/>
                    </a:lnTo>
                    <a:lnTo>
                      <a:pt x="39" y="87"/>
                    </a:lnTo>
                    <a:lnTo>
                      <a:pt x="39" y="77"/>
                    </a:lnTo>
                    <a:lnTo>
                      <a:pt x="39" y="68"/>
                    </a:lnTo>
                    <a:lnTo>
                      <a:pt x="34" y="58"/>
                    </a:lnTo>
                    <a:lnTo>
                      <a:pt x="29" y="48"/>
                    </a:lnTo>
                    <a:lnTo>
                      <a:pt x="29" y="39"/>
                    </a:lnTo>
                    <a:lnTo>
                      <a:pt x="24" y="39"/>
                    </a:lnTo>
                    <a:lnTo>
                      <a:pt x="53" y="0"/>
                    </a:lnTo>
                    <a:close/>
                  </a:path>
                </a:pathLst>
              </a:custGeom>
              <a:solidFill>
                <a:srgbClr val="B1846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61" name="Freeform 537"/>
              <p:cNvSpPr>
                <a:spLocks/>
              </p:cNvSpPr>
              <p:nvPr/>
            </p:nvSpPr>
            <p:spPr bwMode="auto">
              <a:xfrm>
                <a:off x="2093" y="9887"/>
                <a:ext cx="48" cy="87"/>
              </a:xfrm>
              <a:custGeom>
                <a:avLst/>
                <a:gdLst/>
                <a:ahLst/>
                <a:cxnLst>
                  <a:cxn ang="0">
                    <a:pos x="5" y="87"/>
                  </a:cxn>
                  <a:cxn ang="0">
                    <a:pos x="5" y="87"/>
                  </a:cxn>
                  <a:cxn ang="0">
                    <a:pos x="10" y="87"/>
                  </a:cxn>
                  <a:cxn ang="0">
                    <a:pos x="15" y="82"/>
                  </a:cxn>
                  <a:cxn ang="0">
                    <a:pos x="20" y="72"/>
                  </a:cxn>
                  <a:cxn ang="0">
                    <a:pos x="24" y="67"/>
                  </a:cxn>
                  <a:cxn ang="0">
                    <a:pos x="29" y="58"/>
                  </a:cxn>
                  <a:cxn ang="0">
                    <a:pos x="34" y="53"/>
                  </a:cxn>
                  <a:cxn ang="0">
                    <a:pos x="39" y="43"/>
                  </a:cxn>
                  <a:cxn ang="0">
                    <a:pos x="44" y="34"/>
                  </a:cxn>
                  <a:cxn ang="0">
                    <a:pos x="48" y="24"/>
                  </a:cxn>
                  <a:cxn ang="0">
                    <a:pos x="48" y="15"/>
                  </a:cxn>
                  <a:cxn ang="0">
                    <a:pos x="48" y="10"/>
                  </a:cxn>
                  <a:cxn ang="0">
                    <a:pos x="48" y="5"/>
                  </a:cxn>
                  <a:cxn ang="0">
                    <a:pos x="48" y="0"/>
                  </a:cxn>
                  <a:cxn ang="0">
                    <a:pos x="48" y="0"/>
                  </a:cxn>
                  <a:cxn ang="0">
                    <a:pos x="44" y="0"/>
                  </a:cxn>
                  <a:cxn ang="0">
                    <a:pos x="39" y="0"/>
                  </a:cxn>
                  <a:cxn ang="0">
                    <a:pos x="34" y="5"/>
                  </a:cxn>
                  <a:cxn ang="0">
                    <a:pos x="24" y="10"/>
                  </a:cxn>
                  <a:cxn ang="0">
                    <a:pos x="15" y="10"/>
                  </a:cxn>
                  <a:cxn ang="0">
                    <a:pos x="10" y="15"/>
                  </a:cxn>
                  <a:cxn ang="0">
                    <a:pos x="0" y="24"/>
                  </a:cxn>
                  <a:cxn ang="0">
                    <a:pos x="0" y="34"/>
                  </a:cxn>
                  <a:cxn ang="0">
                    <a:pos x="0" y="43"/>
                  </a:cxn>
                  <a:cxn ang="0">
                    <a:pos x="0" y="58"/>
                  </a:cxn>
                  <a:cxn ang="0">
                    <a:pos x="0" y="67"/>
                  </a:cxn>
                  <a:cxn ang="0">
                    <a:pos x="0" y="72"/>
                  </a:cxn>
                  <a:cxn ang="0">
                    <a:pos x="5" y="82"/>
                  </a:cxn>
                  <a:cxn ang="0">
                    <a:pos x="5" y="82"/>
                  </a:cxn>
                  <a:cxn ang="0">
                    <a:pos x="5" y="87"/>
                  </a:cxn>
                  <a:cxn ang="0">
                    <a:pos x="5" y="87"/>
                  </a:cxn>
                  <a:cxn ang="0">
                    <a:pos x="5" y="87"/>
                  </a:cxn>
                </a:cxnLst>
                <a:rect l="0" t="0" r="r" b="b"/>
                <a:pathLst>
                  <a:path w="48" h="87">
                    <a:moveTo>
                      <a:pt x="5" y="87"/>
                    </a:moveTo>
                    <a:lnTo>
                      <a:pt x="5" y="87"/>
                    </a:lnTo>
                    <a:lnTo>
                      <a:pt x="10" y="87"/>
                    </a:lnTo>
                    <a:lnTo>
                      <a:pt x="15" y="82"/>
                    </a:lnTo>
                    <a:lnTo>
                      <a:pt x="20" y="72"/>
                    </a:lnTo>
                    <a:lnTo>
                      <a:pt x="24" y="67"/>
                    </a:lnTo>
                    <a:lnTo>
                      <a:pt x="29" y="58"/>
                    </a:lnTo>
                    <a:lnTo>
                      <a:pt x="34" y="53"/>
                    </a:lnTo>
                    <a:lnTo>
                      <a:pt x="39" y="43"/>
                    </a:lnTo>
                    <a:lnTo>
                      <a:pt x="44" y="34"/>
                    </a:lnTo>
                    <a:lnTo>
                      <a:pt x="48" y="24"/>
                    </a:lnTo>
                    <a:lnTo>
                      <a:pt x="48" y="15"/>
                    </a:lnTo>
                    <a:lnTo>
                      <a:pt x="48" y="10"/>
                    </a:lnTo>
                    <a:lnTo>
                      <a:pt x="48" y="5"/>
                    </a:lnTo>
                    <a:lnTo>
                      <a:pt x="48" y="0"/>
                    </a:lnTo>
                    <a:lnTo>
                      <a:pt x="48" y="0"/>
                    </a:lnTo>
                    <a:lnTo>
                      <a:pt x="44" y="0"/>
                    </a:lnTo>
                    <a:lnTo>
                      <a:pt x="39" y="0"/>
                    </a:lnTo>
                    <a:lnTo>
                      <a:pt x="34" y="5"/>
                    </a:lnTo>
                    <a:lnTo>
                      <a:pt x="24" y="10"/>
                    </a:lnTo>
                    <a:lnTo>
                      <a:pt x="15" y="10"/>
                    </a:lnTo>
                    <a:lnTo>
                      <a:pt x="10" y="15"/>
                    </a:lnTo>
                    <a:lnTo>
                      <a:pt x="0" y="24"/>
                    </a:lnTo>
                    <a:lnTo>
                      <a:pt x="0" y="34"/>
                    </a:lnTo>
                    <a:lnTo>
                      <a:pt x="0" y="43"/>
                    </a:lnTo>
                    <a:lnTo>
                      <a:pt x="0" y="58"/>
                    </a:lnTo>
                    <a:lnTo>
                      <a:pt x="0" y="67"/>
                    </a:lnTo>
                    <a:lnTo>
                      <a:pt x="0" y="72"/>
                    </a:lnTo>
                    <a:lnTo>
                      <a:pt x="5" y="82"/>
                    </a:lnTo>
                    <a:lnTo>
                      <a:pt x="5" y="82"/>
                    </a:lnTo>
                    <a:lnTo>
                      <a:pt x="5" y="87"/>
                    </a:lnTo>
                    <a:lnTo>
                      <a:pt x="5" y="87"/>
                    </a:lnTo>
                    <a:lnTo>
                      <a:pt x="5" y="87"/>
                    </a:lnTo>
                    <a:close/>
                  </a:path>
                </a:pathLst>
              </a:custGeom>
              <a:solidFill>
                <a:srgbClr val="C891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62" name="Freeform 538"/>
              <p:cNvSpPr>
                <a:spLocks/>
              </p:cNvSpPr>
              <p:nvPr/>
            </p:nvSpPr>
            <p:spPr bwMode="auto">
              <a:xfrm>
                <a:off x="2093" y="9892"/>
                <a:ext cx="44" cy="72"/>
              </a:xfrm>
              <a:custGeom>
                <a:avLst/>
                <a:gdLst/>
                <a:ahLst/>
                <a:cxnLst>
                  <a:cxn ang="0">
                    <a:pos x="34" y="34"/>
                  </a:cxn>
                  <a:cxn ang="0">
                    <a:pos x="34" y="43"/>
                  </a:cxn>
                  <a:cxn ang="0">
                    <a:pos x="29" y="48"/>
                  </a:cxn>
                  <a:cxn ang="0">
                    <a:pos x="24" y="58"/>
                  </a:cxn>
                  <a:cxn ang="0">
                    <a:pos x="20" y="62"/>
                  </a:cxn>
                  <a:cxn ang="0">
                    <a:pos x="15" y="67"/>
                  </a:cxn>
                  <a:cxn ang="0">
                    <a:pos x="10" y="72"/>
                  </a:cxn>
                  <a:cxn ang="0">
                    <a:pos x="10" y="72"/>
                  </a:cxn>
                  <a:cxn ang="0">
                    <a:pos x="5" y="72"/>
                  </a:cxn>
                  <a:cxn ang="0">
                    <a:pos x="5" y="72"/>
                  </a:cxn>
                  <a:cxn ang="0">
                    <a:pos x="5" y="72"/>
                  </a:cxn>
                  <a:cxn ang="0">
                    <a:pos x="5" y="72"/>
                  </a:cxn>
                  <a:cxn ang="0">
                    <a:pos x="5" y="67"/>
                  </a:cxn>
                  <a:cxn ang="0">
                    <a:pos x="5" y="62"/>
                  </a:cxn>
                  <a:cxn ang="0">
                    <a:pos x="5" y="53"/>
                  </a:cxn>
                  <a:cxn ang="0">
                    <a:pos x="0" y="48"/>
                  </a:cxn>
                  <a:cxn ang="0">
                    <a:pos x="0" y="38"/>
                  </a:cxn>
                  <a:cxn ang="0">
                    <a:pos x="0" y="24"/>
                  </a:cxn>
                  <a:cxn ang="0">
                    <a:pos x="5" y="19"/>
                  </a:cxn>
                  <a:cxn ang="0">
                    <a:pos x="10" y="14"/>
                  </a:cxn>
                  <a:cxn ang="0">
                    <a:pos x="15" y="10"/>
                  </a:cxn>
                  <a:cxn ang="0">
                    <a:pos x="24" y="5"/>
                  </a:cxn>
                  <a:cxn ang="0">
                    <a:pos x="29" y="5"/>
                  </a:cxn>
                  <a:cxn ang="0">
                    <a:pos x="34" y="0"/>
                  </a:cxn>
                  <a:cxn ang="0">
                    <a:pos x="39" y="0"/>
                  </a:cxn>
                  <a:cxn ang="0">
                    <a:pos x="44" y="0"/>
                  </a:cxn>
                  <a:cxn ang="0">
                    <a:pos x="44" y="0"/>
                  </a:cxn>
                  <a:cxn ang="0">
                    <a:pos x="44" y="5"/>
                  </a:cxn>
                  <a:cxn ang="0">
                    <a:pos x="44" y="10"/>
                  </a:cxn>
                  <a:cxn ang="0">
                    <a:pos x="44" y="14"/>
                  </a:cxn>
                  <a:cxn ang="0">
                    <a:pos x="39" y="19"/>
                  </a:cxn>
                  <a:cxn ang="0">
                    <a:pos x="39" y="29"/>
                  </a:cxn>
                  <a:cxn ang="0">
                    <a:pos x="34" y="34"/>
                  </a:cxn>
                </a:cxnLst>
                <a:rect l="0" t="0" r="r" b="b"/>
                <a:pathLst>
                  <a:path w="44" h="72">
                    <a:moveTo>
                      <a:pt x="34" y="34"/>
                    </a:moveTo>
                    <a:lnTo>
                      <a:pt x="34" y="43"/>
                    </a:lnTo>
                    <a:lnTo>
                      <a:pt x="29" y="48"/>
                    </a:lnTo>
                    <a:lnTo>
                      <a:pt x="24" y="58"/>
                    </a:lnTo>
                    <a:lnTo>
                      <a:pt x="20" y="62"/>
                    </a:lnTo>
                    <a:lnTo>
                      <a:pt x="15" y="67"/>
                    </a:lnTo>
                    <a:lnTo>
                      <a:pt x="10" y="72"/>
                    </a:lnTo>
                    <a:lnTo>
                      <a:pt x="10" y="72"/>
                    </a:lnTo>
                    <a:lnTo>
                      <a:pt x="5" y="72"/>
                    </a:lnTo>
                    <a:lnTo>
                      <a:pt x="5" y="72"/>
                    </a:lnTo>
                    <a:lnTo>
                      <a:pt x="5" y="72"/>
                    </a:lnTo>
                    <a:lnTo>
                      <a:pt x="5" y="72"/>
                    </a:lnTo>
                    <a:lnTo>
                      <a:pt x="5" y="67"/>
                    </a:lnTo>
                    <a:lnTo>
                      <a:pt x="5" y="62"/>
                    </a:lnTo>
                    <a:lnTo>
                      <a:pt x="5" y="53"/>
                    </a:lnTo>
                    <a:lnTo>
                      <a:pt x="0" y="48"/>
                    </a:lnTo>
                    <a:lnTo>
                      <a:pt x="0" y="38"/>
                    </a:lnTo>
                    <a:lnTo>
                      <a:pt x="0" y="24"/>
                    </a:lnTo>
                    <a:lnTo>
                      <a:pt x="5" y="19"/>
                    </a:lnTo>
                    <a:lnTo>
                      <a:pt x="10" y="14"/>
                    </a:lnTo>
                    <a:lnTo>
                      <a:pt x="15" y="10"/>
                    </a:lnTo>
                    <a:lnTo>
                      <a:pt x="24" y="5"/>
                    </a:lnTo>
                    <a:lnTo>
                      <a:pt x="29" y="5"/>
                    </a:lnTo>
                    <a:lnTo>
                      <a:pt x="34" y="0"/>
                    </a:lnTo>
                    <a:lnTo>
                      <a:pt x="39" y="0"/>
                    </a:lnTo>
                    <a:lnTo>
                      <a:pt x="44" y="0"/>
                    </a:lnTo>
                    <a:lnTo>
                      <a:pt x="44" y="0"/>
                    </a:lnTo>
                    <a:lnTo>
                      <a:pt x="44" y="5"/>
                    </a:lnTo>
                    <a:lnTo>
                      <a:pt x="44" y="10"/>
                    </a:lnTo>
                    <a:lnTo>
                      <a:pt x="44" y="14"/>
                    </a:lnTo>
                    <a:lnTo>
                      <a:pt x="39" y="19"/>
                    </a:lnTo>
                    <a:lnTo>
                      <a:pt x="39" y="29"/>
                    </a:lnTo>
                    <a:lnTo>
                      <a:pt x="34" y="34"/>
                    </a:lnTo>
                    <a:close/>
                  </a:path>
                </a:pathLst>
              </a:custGeom>
              <a:solidFill>
                <a:srgbClr val="C18E6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63" name="Freeform 539"/>
              <p:cNvSpPr>
                <a:spLocks/>
              </p:cNvSpPr>
              <p:nvPr/>
            </p:nvSpPr>
            <p:spPr bwMode="auto">
              <a:xfrm>
                <a:off x="2098" y="9897"/>
                <a:ext cx="34" cy="57"/>
              </a:xfrm>
              <a:custGeom>
                <a:avLst/>
                <a:gdLst/>
                <a:ahLst/>
                <a:cxnLst>
                  <a:cxn ang="0">
                    <a:pos x="24" y="29"/>
                  </a:cxn>
                  <a:cxn ang="0">
                    <a:pos x="24" y="33"/>
                  </a:cxn>
                  <a:cxn ang="0">
                    <a:pos x="19" y="38"/>
                  </a:cxn>
                  <a:cxn ang="0">
                    <a:pos x="15" y="43"/>
                  </a:cxn>
                  <a:cxn ang="0">
                    <a:pos x="10" y="48"/>
                  </a:cxn>
                  <a:cxn ang="0">
                    <a:pos x="10" y="53"/>
                  </a:cxn>
                  <a:cxn ang="0">
                    <a:pos x="5" y="57"/>
                  </a:cxn>
                  <a:cxn ang="0">
                    <a:pos x="5" y="57"/>
                  </a:cxn>
                  <a:cxn ang="0">
                    <a:pos x="5" y="57"/>
                  </a:cxn>
                  <a:cxn ang="0">
                    <a:pos x="5" y="57"/>
                  </a:cxn>
                  <a:cxn ang="0">
                    <a:pos x="5" y="57"/>
                  </a:cxn>
                  <a:cxn ang="0">
                    <a:pos x="0" y="57"/>
                  </a:cxn>
                  <a:cxn ang="0">
                    <a:pos x="0" y="53"/>
                  </a:cxn>
                  <a:cxn ang="0">
                    <a:pos x="0" y="48"/>
                  </a:cxn>
                  <a:cxn ang="0">
                    <a:pos x="0" y="43"/>
                  </a:cxn>
                  <a:cxn ang="0">
                    <a:pos x="0" y="38"/>
                  </a:cxn>
                  <a:cxn ang="0">
                    <a:pos x="0" y="29"/>
                  </a:cxn>
                  <a:cxn ang="0">
                    <a:pos x="0" y="19"/>
                  </a:cxn>
                  <a:cxn ang="0">
                    <a:pos x="0" y="14"/>
                  </a:cxn>
                  <a:cxn ang="0">
                    <a:pos x="5" y="9"/>
                  </a:cxn>
                  <a:cxn ang="0">
                    <a:pos x="10" y="5"/>
                  </a:cxn>
                  <a:cxn ang="0">
                    <a:pos x="15" y="5"/>
                  </a:cxn>
                  <a:cxn ang="0">
                    <a:pos x="19" y="5"/>
                  </a:cxn>
                  <a:cxn ang="0">
                    <a:pos x="24" y="0"/>
                  </a:cxn>
                  <a:cxn ang="0">
                    <a:pos x="29" y="0"/>
                  </a:cxn>
                  <a:cxn ang="0">
                    <a:pos x="29" y="0"/>
                  </a:cxn>
                  <a:cxn ang="0">
                    <a:pos x="34" y="0"/>
                  </a:cxn>
                  <a:cxn ang="0">
                    <a:pos x="34" y="5"/>
                  </a:cxn>
                  <a:cxn ang="0">
                    <a:pos x="34" y="5"/>
                  </a:cxn>
                  <a:cxn ang="0">
                    <a:pos x="34" y="9"/>
                  </a:cxn>
                  <a:cxn ang="0">
                    <a:pos x="29" y="14"/>
                  </a:cxn>
                  <a:cxn ang="0">
                    <a:pos x="29" y="24"/>
                  </a:cxn>
                  <a:cxn ang="0">
                    <a:pos x="24" y="29"/>
                  </a:cxn>
                </a:cxnLst>
                <a:rect l="0" t="0" r="r" b="b"/>
                <a:pathLst>
                  <a:path w="34" h="57">
                    <a:moveTo>
                      <a:pt x="24" y="29"/>
                    </a:moveTo>
                    <a:lnTo>
                      <a:pt x="24" y="33"/>
                    </a:lnTo>
                    <a:lnTo>
                      <a:pt x="19" y="38"/>
                    </a:lnTo>
                    <a:lnTo>
                      <a:pt x="15" y="43"/>
                    </a:lnTo>
                    <a:lnTo>
                      <a:pt x="10" y="48"/>
                    </a:lnTo>
                    <a:lnTo>
                      <a:pt x="10" y="53"/>
                    </a:lnTo>
                    <a:lnTo>
                      <a:pt x="5" y="57"/>
                    </a:lnTo>
                    <a:lnTo>
                      <a:pt x="5" y="57"/>
                    </a:lnTo>
                    <a:lnTo>
                      <a:pt x="5" y="57"/>
                    </a:lnTo>
                    <a:lnTo>
                      <a:pt x="5" y="57"/>
                    </a:lnTo>
                    <a:lnTo>
                      <a:pt x="5" y="57"/>
                    </a:lnTo>
                    <a:lnTo>
                      <a:pt x="0" y="57"/>
                    </a:lnTo>
                    <a:lnTo>
                      <a:pt x="0" y="53"/>
                    </a:lnTo>
                    <a:lnTo>
                      <a:pt x="0" y="48"/>
                    </a:lnTo>
                    <a:lnTo>
                      <a:pt x="0" y="43"/>
                    </a:lnTo>
                    <a:lnTo>
                      <a:pt x="0" y="38"/>
                    </a:lnTo>
                    <a:lnTo>
                      <a:pt x="0" y="29"/>
                    </a:lnTo>
                    <a:lnTo>
                      <a:pt x="0" y="19"/>
                    </a:lnTo>
                    <a:lnTo>
                      <a:pt x="0" y="14"/>
                    </a:lnTo>
                    <a:lnTo>
                      <a:pt x="5" y="9"/>
                    </a:lnTo>
                    <a:lnTo>
                      <a:pt x="10" y="5"/>
                    </a:lnTo>
                    <a:lnTo>
                      <a:pt x="15" y="5"/>
                    </a:lnTo>
                    <a:lnTo>
                      <a:pt x="19" y="5"/>
                    </a:lnTo>
                    <a:lnTo>
                      <a:pt x="24" y="0"/>
                    </a:lnTo>
                    <a:lnTo>
                      <a:pt x="29" y="0"/>
                    </a:lnTo>
                    <a:lnTo>
                      <a:pt x="29" y="0"/>
                    </a:lnTo>
                    <a:lnTo>
                      <a:pt x="34" y="0"/>
                    </a:lnTo>
                    <a:lnTo>
                      <a:pt x="34" y="5"/>
                    </a:lnTo>
                    <a:lnTo>
                      <a:pt x="34" y="5"/>
                    </a:lnTo>
                    <a:lnTo>
                      <a:pt x="34" y="9"/>
                    </a:lnTo>
                    <a:lnTo>
                      <a:pt x="29" y="14"/>
                    </a:lnTo>
                    <a:lnTo>
                      <a:pt x="29" y="24"/>
                    </a:lnTo>
                    <a:lnTo>
                      <a:pt x="24" y="29"/>
                    </a:lnTo>
                    <a:close/>
                  </a:path>
                </a:pathLst>
              </a:custGeom>
              <a:solidFill>
                <a:srgbClr val="B8896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64" name="Freeform 540"/>
              <p:cNvSpPr>
                <a:spLocks/>
              </p:cNvSpPr>
              <p:nvPr/>
            </p:nvSpPr>
            <p:spPr bwMode="auto">
              <a:xfrm>
                <a:off x="2098" y="9902"/>
                <a:ext cx="29" cy="43"/>
              </a:xfrm>
              <a:custGeom>
                <a:avLst/>
                <a:gdLst/>
                <a:ahLst/>
                <a:cxnLst>
                  <a:cxn ang="0">
                    <a:pos x="5" y="43"/>
                  </a:cxn>
                  <a:cxn ang="0">
                    <a:pos x="5" y="43"/>
                  </a:cxn>
                  <a:cxn ang="0">
                    <a:pos x="5" y="43"/>
                  </a:cxn>
                  <a:cxn ang="0">
                    <a:pos x="10" y="38"/>
                  </a:cxn>
                  <a:cxn ang="0">
                    <a:pos x="10" y="38"/>
                  </a:cxn>
                  <a:cxn ang="0">
                    <a:pos x="15" y="33"/>
                  </a:cxn>
                  <a:cxn ang="0">
                    <a:pos x="15" y="28"/>
                  </a:cxn>
                  <a:cxn ang="0">
                    <a:pos x="19" y="24"/>
                  </a:cxn>
                  <a:cxn ang="0">
                    <a:pos x="19" y="19"/>
                  </a:cxn>
                  <a:cxn ang="0">
                    <a:pos x="24" y="14"/>
                  </a:cxn>
                  <a:cxn ang="0">
                    <a:pos x="24" y="14"/>
                  </a:cxn>
                  <a:cxn ang="0">
                    <a:pos x="24" y="9"/>
                  </a:cxn>
                  <a:cxn ang="0">
                    <a:pos x="24" y="4"/>
                  </a:cxn>
                  <a:cxn ang="0">
                    <a:pos x="29" y="0"/>
                  </a:cxn>
                  <a:cxn ang="0">
                    <a:pos x="24" y="0"/>
                  </a:cxn>
                  <a:cxn ang="0">
                    <a:pos x="24" y="0"/>
                  </a:cxn>
                  <a:cxn ang="0">
                    <a:pos x="24" y="0"/>
                  </a:cxn>
                  <a:cxn ang="0">
                    <a:pos x="19" y="0"/>
                  </a:cxn>
                  <a:cxn ang="0">
                    <a:pos x="19" y="0"/>
                  </a:cxn>
                  <a:cxn ang="0">
                    <a:pos x="15" y="4"/>
                  </a:cxn>
                  <a:cxn ang="0">
                    <a:pos x="10" y="4"/>
                  </a:cxn>
                  <a:cxn ang="0">
                    <a:pos x="5" y="9"/>
                  </a:cxn>
                  <a:cxn ang="0">
                    <a:pos x="5" y="9"/>
                  </a:cxn>
                  <a:cxn ang="0">
                    <a:pos x="0" y="14"/>
                  </a:cxn>
                  <a:cxn ang="0">
                    <a:pos x="0" y="19"/>
                  </a:cxn>
                  <a:cxn ang="0">
                    <a:pos x="0" y="28"/>
                  </a:cxn>
                  <a:cxn ang="0">
                    <a:pos x="0" y="33"/>
                  </a:cxn>
                  <a:cxn ang="0">
                    <a:pos x="5" y="38"/>
                  </a:cxn>
                  <a:cxn ang="0">
                    <a:pos x="5" y="38"/>
                  </a:cxn>
                  <a:cxn ang="0">
                    <a:pos x="5" y="43"/>
                  </a:cxn>
                  <a:cxn ang="0">
                    <a:pos x="5" y="43"/>
                  </a:cxn>
                  <a:cxn ang="0">
                    <a:pos x="5" y="43"/>
                  </a:cxn>
                  <a:cxn ang="0">
                    <a:pos x="5" y="43"/>
                  </a:cxn>
                </a:cxnLst>
                <a:rect l="0" t="0" r="r" b="b"/>
                <a:pathLst>
                  <a:path w="29" h="43">
                    <a:moveTo>
                      <a:pt x="5" y="43"/>
                    </a:moveTo>
                    <a:lnTo>
                      <a:pt x="5" y="43"/>
                    </a:lnTo>
                    <a:lnTo>
                      <a:pt x="5" y="43"/>
                    </a:lnTo>
                    <a:lnTo>
                      <a:pt x="10" y="38"/>
                    </a:lnTo>
                    <a:lnTo>
                      <a:pt x="10" y="38"/>
                    </a:lnTo>
                    <a:lnTo>
                      <a:pt x="15" y="33"/>
                    </a:lnTo>
                    <a:lnTo>
                      <a:pt x="15" y="28"/>
                    </a:lnTo>
                    <a:lnTo>
                      <a:pt x="19" y="24"/>
                    </a:lnTo>
                    <a:lnTo>
                      <a:pt x="19" y="19"/>
                    </a:lnTo>
                    <a:lnTo>
                      <a:pt x="24" y="14"/>
                    </a:lnTo>
                    <a:lnTo>
                      <a:pt x="24" y="14"/>
                    </a:lnTo>
                    <a:lnTo>
                      <a:pt x="24" y="9"/>
                    </a:lnTo>
                    <a:lnTo>
                      <a:pt x="24" y="4"/>
                    </a:lnTo>
                    <a:lnTo>
                      <a:pt x="29" y="0"/>
                    </a:lnTo>
                    <a:lnTo>
                      <a:pt x="24" y="0"/>
                    </a:lnTo>
                    <a:lnTo>
                      <a:pt x="24" y="0"/>
                    </a:lnTo>
                    <a:lnTo>
                      <a:pt x="24" y="0"/>
                    </a:lnTo>
                    <a:lnTo>
                      <a:pt x="19" y="0"/>
                    </a:lnTo>
                    <a:lnTo>
                      <a:pt x="19" y="0"/>
                    </a:lnTo>
                    <a:lnTo>
                      <a:pt x="15" y="4"/>
                    </a:lnTo>
                    <a:lnTo>
                      <a:pt x="10" y="4"/>
                    </a:lnTo>
                    <a:lnTo>
                      <a:pt x="5" y="9"/>
                    </a:lnTo>
                    <a:lnTo>
                      <a:pt x="5" y="9"/>
                    </a:lnTo>
                    <a:lnTo>
                      <a:pt x="0" y="14"/>
                    </a:lnTo>
                    <a:lnTo>
                      <a:pt x="0" y="19"/>
                    </a:lnTo>
                    <a:lnTo>
                      <a:pt x="0" y="28"/>
                    </a:lnTo>
                    <a:lnTo>
                      <a:pt x="0" y="33"/>
                    </a:lnTo>
                    <a:lnTo>
                      <a:pt x="5" y="38"/>
                    </a:lnTo>
                    <a:lnTo>
                      <a:pt x="5" y="38"/>
                    </a:lnTo>
                    <a:lnTo>
                      <a:pt x="5" y="43"/>
                    </a:lnTo>
                    <a:lnTo>
                      <a:pt x="5" y="43"/>
                    </a:lnTo>
                    <a:lnTo>
                      <a:pt x="5" y="43"/>
                    </a:lnTo>
                    <a:lnTo>
                      <a:pt x="5" y="43"/>
                    </a:lnTo>
                    <a:close/>
                  </a:path>
                </a:pathLst>
              </a:custGeom>
              <a:solidFill>
                <a:srgbClr val="B1846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65" name="Freeform 541"/>
              <p:cNvSpPr>
                <a:spLocks/>
              </p:cNvSpPr>
              <p:nvPr/>
            </p:nvSpPr>
            <p:spPr bwMode="auto">
              <a:xfrm>
                <a:off x="2055" y="9844"/>
                <a:ext cx="110" cy="139"/>
              </a:xfrm>
              <a:custGeom>
                <a:avLst/>
                <a:gdLst/>
                <a:ahLst/>
                <a:cxnLst>
                  <a:cxn ang="0">
                    <a:pos x="110" y="62"/>
                  </a:cxn>
                  <a:cxn ang="0">
                    <a:pos x="110" y="48"/>
                  </a:cxn>
                  <a:cxn ang="0">
                    <a:pos x="110" y="34"/>
                  </a:cxn>
                  <a:cxn ang="0">
                    <a:pos x="106" y="19"/>
                  </a:cxn>
                  <a:cxn ang="0">
                    <a:pos x="101" y="10"/>
                  </a:cxn>
                  <a:cxn ang="0">
                    <a:pos x="96" y="5"/>
                  </a:cxn>
                  <a:cxn ang="0">
                    <a:pos x="86" y="0"/>
                  </a:cxn>
                  <a:cxn ang="0">
                    <a:pos x="82" y="0"/>
                  </a:cxn>
                  <a:cxn ang="0">
                    <a:pos x="77" y="0"/>
                  </a:cxn>
                  <a:cxn ang="0">
                    <a:pos x="72" y="0"/>
                  </a:cxn>
                  <a:cxn ang="0">
                    <a:pos x="62" y="5"/>
                  </a:cxn>
                  <a:cxn ang="0">
                    <a:pos x="53" y="10"/>
                  </a:cxn>
                  <a:cxn ang="0">
                    <a:pos x="38" y="19"/>
                  </a:cxn>
                  <a:cxn ang="0">
                    <a:pos x="29" y="29"/>
                  </a:cxn>
                  <a:cxn ang="0">
                    <a:pos x="14" y="34"/>
                  </a:cxn>
                  <a:cxn ang="0">
                    <a:pos x="5" y="38"/>
                  </a:cxn>
                  <a:cxn ang="0">
                    <a:pos x="5" y="43"/>
                  </a:cxn>
                  <a:cxn ang="0">
                    <a:pos x="0" y="53"/>
                  </a:cxn>
                  <a:cxn ang="0">
                    <a:pos x="0" y="62"/>
                  </a:cxn>
                  <a:cxn ang="0">
                    <a:pos x="0" y="72"/>
                  </a:cxn>
                  <a:cxn ang="0">
                    <a:pos x="5" y="86"/>
                  </a:cxn>
                  <a:cxn ang="0">
                    <a:pos x="10" y="101"/>
                  </a:cxn>
                  <a:cxn ang="0">
                    <a:pos x="14" y="110"/>
                  </a:cxn>
                  <a:cxn ang="0">
                    <a:pos x="19" y="120"/>
                  </a:cxn>
                  <a:cxn ang="0">
                    <a:pos x="29" y="125"/>
                  </a:cxn>
                  <a:cxn ang="0">
                    <a:pos x="34" y="134"/>
                  </a:cxn>
                  <a:cxn ang="0">
                    <a:pos x="38" y="139"/>
                  </a:cxn>
                  <a:cxn ang="0">
                    <a:pos x="48" y="134"/>
                  </a:cxn>
                  <a:cxn ang="0">
                    <a:pos x="53" y="125"/>
                  </a:cxn>
                  <a:cxn ang="0">
                    <a:pos x="53" y="120"/>
                  </a:cxn>
                  <a:cxn ang="0">
                    <a:pos x="53" y="110"/>
                  </a:cxn>
                  <a:cxn ang="0">
                    <a:pos x="53" y="96"/>
                  </a:cxn>
                  <a:cxn ang="0">
                    <a:pos x="43" y="77"/>
                  </a:cxn>
                  <a:cxn ang="0">
                    <a:pos x="48" y="77"/>
                  </a:cxn>
                  <a:cxn ang="0">
                    <a:pos x="53" y="72"/>
                  </a:cxn>
                  <a:cxn ang="0">
                    <a:pos x="67" y="67"/>
                  </a:cxn>
                  <a:cxn ang="0">
                    <a:pos x="77" y="58"/>
                  </a:cxn>
                  <a:cxn ang="0">
                    <a:pos x="82" y="53"/>
                  </a:cxn>
                  <a:cxn ang="0">
                    <a:pos x="86" y="58"/>
                  </a:cxn>
                  <a:cxn ang="0">
                    <a:pos x="96" y="62"/>
                  </a:cxn>
                  <a:cxn ang="0">
                    <a:pos x="101" y="67"/>
                  </a:cxn>
                  <a:cxn ang="0">
                    <a:pos x="101" y="67"/>
                  </a:cxn>
                  <a:cxn ang="0">
                    <a:pos x="106" y="67"/>
                  </a:cxn>
                  <a:cxn ang="0">
                    <a:pos x="106" y="62"/>
                  </a:cxn>
                  <a:cxn ang="0">
                    <a:pos x="106" y="62"/>
                  </a:cxn>
                </a:cxnLst>
                <a:rect l="0" t="0" r="r" b="b"/>
                <a:pathLst>
                  <a:path w="110" h="139">
                    <a:moveTo>
                      <a:pt x="106" y="62"/>
                    </a:moveTo>
                    <a:lnTo>
                      <a:pt x="110" y="62"/>
                    </a:lnTo>
                    <a:lnTo>
                      <a:pt x="110" y="58"/>
                    </a:lnTo>
                    <a:lnTo>
                      <a:pt x="110" y="48"/>
                    </a:lnTo>
                    <a:lnTo>
                      <a:pt x="110" y="43"/>
                    </a:lnTo>
                    <a:lnTo>
                      <a:pt x="110" y="34"/>
                    </a:lnTo>
                    <a:lnTo>
                      <a:pt x="110" y="24"/>
                    </a:lnTo>
                    <a:lnTo>
                      <a:pt x="106" y="19"/>
                    </a:lnTo>
                    <a:lnTo>
                      <a:pt x="106" y="14"/>
                    </a:lnTo>
                    <a:lnTo>
                      <a:pt x="101" y="10"/>
                    </a:lnTo>
                    <a:lnTo>
                      <a:pt x="101" y="5"/>
                    </a:lnTo>
                    <a:lnTo>
                      <a:pt x="96" y="5"/>
                    </a:lnTo>
                    <a:lnTo>
                      <a:pt x="91" y="0"/>
                    </a:lnTo>
                    <a:lnTo>
                      <a:pt x="86" y="0"/>
                    </a:lnTo>
                    <a:lnTo>
                      <a:pt x="86" y="0"/>
                    </a:lnTo>
                    <a:lnTo>
                      <a:pt x="82" y="0"/>
                    </a:lnTo>
                    <a:lnTo>
                      <a:pt x="77" y="0"/>
                    </a:lnTo>
                    <a:lnTo>
                      <a:pt x="77" y="0"/>
                    </a:lnTo>
                    <a:lnTo>
                      <a:pt x="72" y="0"/>
                    </a:lnTo>
                    <a:lnTo>
                      <a:pt x="72" y="0"/>
                    </a:lnTo>
                    <a:lnTo>
                      <a:pt x="67" y="5"/>
                    </a:lnTo>
                    <a:lnTo>
                      <a:pt x="62" y="5"/>
                    </a:lnTo>
                    <a:lnTo>
                      <a:pt x="58" y="10"/>
                    </a:lnTo>
                    <a:lnTo>
                      <a:pt x="53" y="10"/>
                    </a:lnTo>
                    <a:lnTo>
                      <a:pt x="43" y="14"/>
                    </a:lnTo>
                    <a:lnTo>
                      <a:pt x="38" y="19"/>
                    </a:lnTo>
                    <a:lnTo>
                      <a:pt x="34" y="24"/>
                    </a:lnTo>
                    <a:lnTo>
                      <a:pt x="29" y="29"/>
                    </a:lnTo>
                    <a:lnTo>
                      <a:pt x="19" y="29"/>
                    </a:lnTo>
                    <a:lnTo>
                      <a:pt x="14" y="34"/>
                    </a:lnTo>
                    <a:lnTo>
                      <a:pt x="10" y="38"/>
                    </a:lnTo>
                    <a:lnTo>
                      <a:pt x="5" y="38"/>
                    </a:lnTo>
                    <a:lnTo>
                      <a:pt x="5" y="43"/>
                    </a:lnTo>
                    <a:lnTo>
                      <a:pt x="5" y="43"/>
                    </a:lnTo>
                    <a:lnTo>
                      <a:pt x="5" y="48"/>
                    </a:lnTo>
                    <a:lnTo>
                      <a:pt x="0" y="53"/>
                    </a:lnTo>
                    <a:lnTo>
                      <a:pt x="0" y="53"/>
                    </a:lnTo>
                    <a:lnTo>
                      <a:pt x="0" y="62"/>
                    </a:lnTo>
                    <a:lnTo>
                      <a:pt x="0" y="67"/>
                    </a:lnTo>
                    <a:lnTo>
                      <a:pt x="0" y="72"/>
                    </a:lnTo>
                    <a:lnTo>
                      <a:pt x="5" y="82"/>
                    </a:lnTo>
                    <a:lnTo>
                      <a:pt x="5" y="86"/>
                    </a:lnTo>
                    <a:lnTo>
                      <a:pt x="5" y="91"/>
                    </a:lnTo>
                    <a:lnTo>
                      <a:pt x="10" y="101"/>
                    </a:lnTo>
                    <a:lnTo>
                      <a:pt x="10" y="106"/>
                    </a:lnTo>
                    <a:lnTo>
                      <a:pt x="14" y="110"/>
                    </a:lnTo>
                    <a:lnTo>
                      <a:pt x="19" y="115"/>
                    </a:lnTo>
                    <a:lnTo>
                      <a:pt x="19" y="120"/>
                    </a:lnTo>
                    <a:lnTo>
                      <a:pt x="24" y="120"/>
                    </a:lnTo>
                    <a:lnTo>
                      <a:pt x="29" y="125"/>
                    </a:lnTo>
                    <a:lnTo>
                      <a:pt x="29" y="130"/>
                    </a:lnTo>
                    <a:lnTo>
                      <a:pt x="34" y="134"/>
                    </a:lnTo>
                    <a:lnTo>
                      <a:pt x="34" y="134"/>
                    </a:lnTo>
                    <a:lnTo>
                      <a:pt x="38" y="139"/>
                    </a:lnTo>
                    <a:lnTo>
                      <a:pt x="43" y="134"/>
                    </a:lnTo>
                    <a:lnTo>
                      <a:pt x="48" y="134"/>
                    </a:lnTo>
                    <a:lnTo>
                      <a:pt x="53" y="125"/>
                    </a:lnTo>
                    <a:lnTo>
                      <a:pt x="53" y="125"/>
                    </a:lnTo>
                    <a:lnTo>
                      <a:pt x="53" y="125"/>
                    </a:lnTo>
                    <a:lnTo>
                      <a:pt x="53" y="120"/>
                    </a:lnTo>
                    <a:lnTo>
                      <a:pt x="53" y="115"/>
                    </a:lnTo>
                    <a:lnTo>
                      <a:pt x="53" y="110"/>
                    </a:lnTo>
                    <a:lnTo>
                      <a:pt x="53" y="106"/>
                    </a:lnTo>
                    <a:lnTo>
                      <a:pt x="53" y="96"/>
                    </a:lnTo>
                    <a:lnTo>
                      <a:pt x="48" y="91"/>
                    </a:lnTo>
                    <a:lnTo>
                      <a:pt x="43" y="77"/>
                    </a:lnTo>
                    <a:lnTo>
                      <a:pt x="43" y="77"/>
                    </a:lnTo>
                    <a:lnTo>
                      <a:pt x="48" y="77"/>
                    </a:lnTo>
                    <a:lnTo>
                      <a:pt x="48" y="77"/>
                    </a:lnTo>
                    <a:lnTo>
                      <a:pt x="53" y="72"/>
                    </a:lnTo>
                    <a:lnTo>
                      <a:pt x="58" y="72"/>
                    </a:lnTo>
                    <a:lnTo>
                      <a:pt x="67" y="67"/>
                    </a:lnTo>
                    <a:lnTo>
                      <a:pt x="72" y="62"/>
                    </a:lnTo>
                    <a:lnTo>
                      <a:pt x="77" y="58"/>
                    </a:lnTo>
                    <a:lnTo>
                      <a:pt x="77" y="53"/>
                    </a:lnTo>
                    <a:lnTo>
                      <a:pt x="82" y="53"/>
                    </a:lnTo>
                    <a:lnTo>
                      <a:pt x="86" y="53"/>
                    </a:lnTo>
                    <a:lnTo>
                      <a:pt x="86" y="58"/>
                    </a:lnTo>
                    <a:lnTo>
                      <a:pt x="91" y="58"/>
                    </a:lnTo>
                    <a:lnTo>
                      <a:pt x="96" y="62"/>
                    </a:lnTo>
                    <a:lnTo>
                      <a:pt x="96" y="62"/>
                    </a:lnTo>
                    <a:lnTo>
                      <a:pt x="101" y="67"/>
                    </a:lnTo>
                    <a:lnTo>
                      <a:pt x="101" y="67"/>
                    </a:lnTo>
                    <a:lnTo>
                      <a:pt x="101" y="67"/>
                    </a:lnTo>
                    <a:lnTo>
                      <a:pt x="106" y="67"/>
                    </a:lnTo>
                    <a:lnTo>
                      <a:pt x="106" y="67"/>
                    </a:lnTo>
                    <a:lnTo>
                      <a:pt x="106" y="67"/>
                    </a:lnTo>
                    <a:lnTo>
                      <a:pt x="106" y="62"/>
                    </a:lnTo>
                    <a:lnTo>
                      <a:pt x="106" y="62"/>
                    </a:lnTo>
                    <a:lnTo>
                      <a:pt x="106" y="62"/>
                    </a:lnTo>
                    <a:close/>
                  </a:path>
                </a:pathLst>
              </a:custGeom>
              <a:solidFill>
                <a:srgbClr val="C8917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66" name="Freeform 542"/>
              <p:cNvSpPr>
                <a:spLocks/>
              </p:cNvSpPr>
              <p:nvPr/>
            </p:nvSpPr>
            <p:spPr bwMode="auto">
              <a:xfrm>
                <a:off x="2031" y="9815"/>
                <a:ext cx="91" cy="58"/>
              </a:xfrm>
              <a:custGeom>
                <a:avLst/>
                <a:gdLst/>
                <a:ahLst/>
                <a:cxnLst>
                  <a:cxn ang="0">
                    <a:pos x="58" y="39"/>
                  </a:cxn>
                  <a:cxn ang="0">
                    <a:pos x="53" y="39"/>
                  </a:cxn>
                  <a:cxn ang="0">
                    <a:pos x="48" y="43"/>
                  </a:cxn>
                  <a:cxn ang="0">
                    <a:pos x="43" y="43"/>
                  </a:cxn>
                  <a:cxn ang="0">
                    <a:pos x="38" y="48"/>
                  </a:cxn>
                  <a:cxn ang="0">
                    <a:pos x="34" y="53"/>
                  </a:cxn>
                  <a:cxn ang="0">
                    <a:pos x="29" y="53"/>
                  </a:cxn>
                  <a:cxn ang="0">
                    <a:pos x="24" y="58"/>
                  </a:cxn>
                  <a:cxn ang="0">
                    <a:pos x="19" y="58"/>
                  </a:cxn>
                  <a:cxn ang="0">
                    <a:pos x="14" y="58"/>
                  </a:cxn>
                  <a:cxn ang="0">
                    <a:pos x="14" y="58"/>
                  </a:cxn>
                  <a:cxn ang="0">
                    <a:pos x="10" y="58"/>
                  </a:cxn>
                  <a:cxn ang="0">
                    <a:pos x="5" y="53"/>
                  </a:cxn>
                  <a:cxn ang="0">
                    <a:pos x="0" y="53"/>
                  </a:cxn>
                  <a:cxn ang="0">
                    <a:pos x="0" y="48"/>
                  </a:cxn>
                  <a:cxn ang="0">
                    <a:pos x="0" y="43"/>
                  </a:cxn>
                  <a:cxn ang="0">
                    <a:pos x="5" y="43"/>
                  </a:cxn>
                  <a:cxn ang="0">
                    <a:pos x="5" y="43"/>
                  </a:cxn>
                  <a:cxn ang="0">
                    <a:pos x="10" y="39"/>
                  </a:cxn>
                  <a:cxn ang="0">
                    <a:pos x="14" y="34"/>
                  </a:cxn>
                  <a:cxn ang="0">
                    <a:pos x="24" y="29"/>
                  </a:cxn>
                  <a:cxn ang="0">
                    <a:pos x="34" y="19"/>
                  </a:cxn>
                  <a:cxn ang="0">
                    <a:pos x="43" y="15"/>
                  </a:cxn>
                  <a:cxn ang="0">
                    <a:pos x="53" y="10"/>
                  </a:cxn>
                  <a:cxn ang="0">
                    <a:pos x="58" y="5"/>
                  </a:cxn>
                  <a:cxn ang="0">
                    <a:pos x="58" y="5"/>
                  </a:cxn>
                  <a:cxn ang="0">
                    <a:pos x="62" y="5"/>
                  </a:cxn>
                  <a:cxn ang="0">
                    <a:pos x="67" y="5"/>
                  </a:cxn>
                  <a:cxn ang="0">
                    <a:pos x="72" y="0"/>
                  </a:cxn>
                  <a:cxn ang="0">
                    <a:pos x="77" y="0"/>
                  </a:cxn>
                  <a:cxn ang="0">
                    <a:pos x="82" y="0"/>
                  </a:cxn>
                  <a:cxn ang="0">
                    <a:pos x="86" y="0"/>
                  </a:cxn>
                  <a:cxn ang="0">
                    <a:pos x="91" y="5"/>
                  </a:cxn>
                  <a:cxn ang="0">
                    <a:pos x="91" y="10"/>
                  </a:cxn>
                  <a:cxn ang="0">
                    <a:pos x="91" y="15"/>
                  </a:cxn>
                  <a:cxn ang="0">
                    <a:pos x="86" y="19"/>
                  </a:cxn>
                  <a:cxn ang="0">
                    <a:pos x="82" y="24"/>
                  </a:cxn>
                  <a:cxn ang="0">
                    <a:pos x="77" y="29"/>
                  </a:cxn>
                  <a:cxn ang="0">
                    <a:pos x="67" y="34"/>
                  </a:cxn>
                  <a:cxn ang="0">
                    <a:pos x="62" y="34"/>
                  </a:cxn>
                  <a:cxn ang="0">
                    <a:pos x="58" y="39"/>
                  </a:cxn>
                </a:cxnLst>
                <a:rect l="0" t="0" r="r" b="b"/>
                <a:pathLst>
                  <a:path w="91" h="58">
                    <a:moveTo>
                      <a:pt x="58" y="39"/>
                    </a:moveTo>
                    <a:lnTo>
                      <a:pt x="53" y="39"/>
                    </a:lnTo>
                    <a:lnTo>
                      <a:pt x="48" y="43"/>
                    </a:lnTo>
                    <a:lnTo>
                      <a:pt x="43" y="43"/>
                    </a:lnTo>
                    <a:lnTo>
                      <a:pt x="38" y="48"/>
                    </a:lnTo>
                    <a:lnTo>
                      <a:pt x="34" y="53"/>
                    </a:lnTo>
                    <a:lnTo>
                      <a:pt x="29" y="53"/>
                    </a:lnTo>
                    <a:lnTo>
                      <a:pt x="24" y="58"/>
                    </a:lnTo>
                    <a:lnTo>
                      <a:pt x="19" y="58"/>
                    </a:lnTo>
                    <a:lnTo>
                      <a:pt x="14" y="58"/>
                    </a:lnTo>
                    <a:lnTo>
                      <a:pt x="14" y="58"/>
                    </a:lnTo>
                    <a:lnTo>
                      <a:pt x="10" y="58"/>
                    </a:lnTo>
                    <a:lnTo>
                      <a:pt x="5" y="53"/>
                    </a:lnTo>
                    <a:lnTo>
                      <a:pt x="0" y="53"/>
                    </a:lnTo>
                    <a:lnTo>
                      <a:pt x="0" y="48"/>
                    </a:lnTo>
                    <a:lnTo>
                      <a:pt x="0" y="43"/>
                    </a:lnTo>
                    <a:lnTo>
                      <a:pt x="5" y="43"/>
                    </a:lnTo>
                    <a:lnTo>
                      <a:pt x="5" y="43"/>
                    </a:lnTo>
                    <a:lnTo>
                      <a:pt x="10" y="39"/>
                    </a:lnTo>
                    <a:lnTo>
                      <a:pt x="14" y="34"/>
                    </a:lnTo>
                    <a:lnTo>
                      <a:pt x="24" y="29"/>
                    </a:lnTo>
                    <a:lnTo>
                      <a:pt x="34" y="19"/>
                    </a:lnTo>
                    <a:lnTo>
                      <a:pt x="43" y="15"/>
                    </a:lnTo>
                    <a:lnTo>
                      <a:pt x="53" y="10"/>
                    </a:lnTo>
                    <a:lnTo>
                      <a:pt x="58" y="5"/>
                    </a:lnTo>
                    <a:lnTo>
                      <a:pt x="58" y="5"/>
                    </a:lnTo>
                    <a:lnTo>
                      <a:pt x="62" y="5"/>
                    </a:lnTo>
                    <a:lnTo>
                      <a:pt x="67" y="5"/>
                    </a:lnTo>
                    <a:lnTo>
                      <a:pt x="72" y="0"/>
                    </a:lnTo>
                    <a:lnTo>
                      <a:pt x="77" y="0"/>
                    </a:lnTo>
                    <a:lnTo>
                      <a:pt x="82" y="0"/>
                    </a:lnTo>
                    <a:lnTo>
                      <a:pt x="86" y="0"/>
                    </a:lnTo>
                    <a:lnTo>
                      <a:pt x="91" y="5"/>
                    </a:lnTo>
                    <a:lnTo>
                      <a:pt x="91" y="10"/>
                    </a:lnTo>
                    <a:lnTo>
                      <a:pt x="91" y="15"/>
                    </a:lnTo>
                    <a:lnTo>
                      <a:pt x="86" y="19"/>
                    </a:lnTo>
                    <a:lnTo>
                      <a:pt x="82" y="24"/>
                    </a:lnTo>
                    <a:lnTo>
                      <a:pt x="77" y="29"/>
                    </a:lnTo>
                    <a:lnTo>
                      <a:pt x="67" y="34"/>
                    </a:lnTo>
                    <a:lnTo>
                      <a:pt x="62" y="34"/>
                    </a:lnTo>
                    <a:lnTo>
                      <a:pt x="58" y="39"/>
                    </a:lnTo>
                    <a:close/>
                  </a:path>
                </a:pathLst>
              </a:custGeom>
              <a:solidFill>
                <a:srgbClr val="CD977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67" name="Freeform 543"/>
              <p:cNvSpPr>
                <a:spLocks/>
              </p:cNvSpPr>
              <p:nvPr/>
            </p:nvSpPr>
            <p:spPr bwMode="auto">
              <a:xfrm>
                <a:off x="2036" y="9815"/>
                <a:ext cx="81" cy="53"/>
              </a:xfrm>
              <a:custGeom>
                <a:avLst/>
                <a:gdLst/>
                <a:ahLst/>
                <a:cxnLst>
                  <a:cxn ang="0">
                    <a:pos x="53" y="34"/>
                  </a:cxn>
                  <a:cxn ang="0">
                    <a:pos x="48" y="39"/>
                  </a:cxn>
                  <a:cxn ang="0">
                    <a:pos x="43" y="39"/>
                  </a:cxn>
                  <a:cxn ang="0">
                    <a:pos x="38" y="43"/>
                  </a:cxn>
                  <a:cxn ang="0">
                    <a:pos x="33" y="43"/>
                  </a:cxn>
                  <a:cxn ang="0">
                    <a:pos x="29" y="48"/>
                  </a:cxn>
                  <a:cxn ang="0">
                    <a:pos x="24" y="48"/>
                  </a:cxn>
                  <a:cxn ang="0">
                    <a:pos x="24" y="53"/>
                  </a:cxn>
                  <a:cxn ang="0">
                    <a:pos x="19" y="53"/>
                  </a:cxn>
                  <a:cxn ang="0">
                    <a:pos x="14" y="53"/>
                  </a:cxn>
                  <a:cxn ang="0">
                    <a:pos x="14" y="53"/>
                  </a:cxn>
                  <a:cxn ang="0">
                    <a:pos x="9" y="53"/>
                  </a:cxn>
                  <a:cxn ang="0">
                    <a:pos x="5" y="48"/>
                  </a:cxn>
                  <a:cxn ang="0">
                    <a:pos x="5" y="48"/>
                  </a:cxn>
                  <a:cxn ang="0">
                    <a:pos x="0" y="43"/>
                  </a:cxn>
                  <a:cxn ang="0">
                    <a:pos x="0" y="43"/>
                  </a:cxn>
                  <a:cxn ang="0">
                    <a:pos x="5" y="39"/>
                  </a:cxn>
                  <a:cxn ang="0">
                    <a:pos x="5" y="39"/>
                  </a:cxn>
                  <a:cxn ang="0">
                    <a:pos x="9" y="34"/>
                  </a:cxn>
                  <a:cxn ang="0">
                    <a:pos x="14" y="29"/>
                  </a:cxn>
                  <a:cxn ang="0">
                    <a:pos x="24" y="24"/>
                  </a:cxn>
                  <a:cxn ang="0">
                    <a:pos x="33" y="19"/>
                  </a:cxn>
                  <a:cxn ang="0">
                    <a:pos x="38" y="15"/>
                  </a:cxn>
                  <a:cxn ang="0">
                    <a:pos x="48" y="10"/>
                  </a:cxn>
                  <a:cxn ang="0">
                    <a:pos x="53" y="5"/>
                  </a:cxn>
                  <a:cxn ang="0">
                    <a:pos x="53" y="5"/>
                  </a:cxn>
                  <a:cxn ang="0">
                    <a:pos x="57" y="5"/>
                  </a:cxn>
                  <a:cxn ang="0">
                    <a:pos x="57" y="5"/>
                  </a:cxn>
                  <a:cxn ang="0">
                    <a:pos x="62" y="5"/>
                  </a:cxn>
                  <a:cxn ang="0">
                    <a:pos x="67" y="0"/>
                  </a:cxn>
                  <a:cxn ang="0">
                    <a:pos x="72" y="0"/>
                  </a:cxn>
                  <a:cxn ang="0">
                    <a:pos x="77" y="5"/>
                  </a:cxn>
                  <a:cxn ang="0">
                    <a:pos x="81" y="5"/>
                  </a:cxn>
                  <a:cxn ang="0">
                    <a:pos x="81" y="10"/>
                  </a:cxn>
                  <a:cxn ang="0">
                    <a:pos x="81" y="15"/>
                  </a:cxn>
                  <a:cxn ang="0">
                    <a:pos x="77" y="19"/>
                  </a:cxn>
                  <a:cxn ang="0">
                    <a:pos x="72" y="24"/>
                  </a:cxn>
                  <a:cxn ang="0">
                    <a:pos x="67" y="24"/>
                  </a:cxn>
                  <a:cxn ang="0">
                    <a:pos x="62" y="29"/>
                  </a:cxn>
                  <a:cxn ang="0">
                    <a:pos x="57" y="34"/>
                  </a:cxn>
                  <a:cxn ang="0">
                    <a:pos x="53" y="34"/>
                  </a:cxn>
                </a:cxnLst>
                <a:rect l="0" t="0" r="r" b="b"/>
                <a:pathLst>
                  <a:path w="81" h="53">
                    <a:moveTo>
                      <a:pt x="53" y="34"/>
                    </a:moveTo>
                    <a:lnTo>
                      <a:pt x="48" y="39"/>
                    </a:lnTo>
                    <a:lnTo>
                      <a:pt x="43" y="39"/>
                    </a:lnTo>
                    <a:lnTo>
                      <a:pt x="38" y="43"/>
                    </a:lnTo>
                    <a:lnTo>
                      <a:pt x="33" y="43"/>
                    </a:lnTo>
                    <a:lnTo>
                      <a:pt x="29" y="48"/>
                    </a:lnTo>
                    <a:lnTo>
                      <a:pt x="24" y="48"/>
                    </a:lnTo>
                    <a:lnTo>
                      <a:pt x="24" y="53"/>
                    </a:lnTo>
                    <a:lnTo>
                      <a:pt x="19" y="53"/>
                    </a:lnTo>
                    <a:lnTo>
                      <a:pt x="14" y="53"/>
                    </a:lnTo>
                    <a:lnTo>
                      <a:pt x="14" y="53"/>
                    </a:lnTo>
                    <a:lnTo>
                      <a:pt x="9" y="53"/>
                    </a:lnTo>
                    <a:lnTo>
                      <a:pt x="5" y="48"/>
                    </a:lnTo>
                    <a:lnTo>
                      <a:pt x="5" y="48"/>
                    </a:lnTo>
                    <a:lnTo>
                      <a:pt x="0" y="43"/>
                    </a:lnTo>
                    <a:lnTo>
                      <a:pt x="0" y="43"/>
                    </a:lnTo>
                    <a:lnTo>
                      <a:pt x="5" y="39"/>
                    </a:lnTo>
                    <a:lnTo>
                      <a:pt x="5" y="39"/>
                    </a:lnTo>
                    <a:lnTo>
                      <a:pt x="9" y="34"/>
                    </a:lnTo>
                    <a:lnTo>
                      <a:pt x="14" y="29"/>
                    </a:lnTo>
                    <a:lnTo>
                      <a:pt x="24" y="24"/>
                    </a:lnTo>
                    <a:lnTo>
                      <a:pt x="33" y="19"/>
                    </a:lnTo>
                    <a:lnTo>
                      <a:pt x="38" y="15"/>
                    </a:lnTo>
                    <a:lnTo>
                      <a:pt x="48" y="10"/>
                    </a:lnTo>
                    <a:lnTo>
                      <a:pt x="53" y="5"/>
                    </a:lnTo>
                    <a:lnTo>
                      <a:pt x="53" y="5"/>
                    </a:lnTo>
                    <a:lnTo>
                      <a:pt x="57" y="5"/>
                    </a:lnTo>
                    <a:lnTo>
                      <a:pt x="57" y="5"/>
                    </a:lnTo>
                    <a:lnTo>
                      <a:pt x="62" y="5"/>
                    </a:lnTo>
                    <a:lnTo>
                      <a:pt x="67" y="0"/>
                    </a:lnTo>
                    <a:lnTo>
                      <a:pt x="72" y="0"/>
                    </a:lnTo>
                    <a:lnTo>
                      <a:pt x="77" y="5"/>
                    </a:lnTo>
                    <a:lnTo>
                      <a:pt x="81" y="5"/>
                    </a:lnTo>
                    <a:lnTo>
                      <a:pt x="81" y="10"/>
                    </a:lnTo>
                    <a:lnTo>
                      <a:pt x="81" y="15"/>
                    </a:lnTo>
                    <a:lnTo>
                      <a:pt x="77" y="19"/>
                    </a:lnTo>
                    <a:lnTo>
                      <a:pt x="72" y="24"/>
                    </a:lnTo>
                    <a:lnTo>
                      <a:pt x="67" y="24"/>
                    </a:lnTo>
                    <a:lnTo>
                      <a:pt x="62" y="29"/>
                    </a:lnTo>
                    <a:lnTo>
                      <a:pt x="57" y="34"/>
                    </a:lnTo>
                    <a:lnTo>
                      <a:pt x="53" y="34"/>
                    </a:lnTo>
                    <a:close/>
                  </a:path>
                </a:pathLst>
              </a:custGeom>
              <a:solidFill>
                <a:srgbClr val="D59F7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68" name="Freeform 544"/>
              <p:cNvSpPr>
                <a:spLocks/>
              </p:cNvSpPr>
              <p:nvPr/>
            </p:nvSpPr>
            <p:spPr bwMode="auto">
              <a:xfrm>
                <a:off x="2045" y="9820"/>
                <a:ext cx="68" cy="43"/>
              </a:xfrm>
              <a:custGeom>
                <a:avLst/>
                <a:gdLst/>
                <a:ahLst/>
                <a:cxnLst>
                  <a:cxn ang="0">
                    <a:pos x="44" y="29"/>
                  </a:cxn>
                  <a:cxn ang="0">
                    <a:pos x="39" y="29"/>
                  </a:cxn>
                  <a:cxn ang="0">
                    <a:pos x="39" y="29"/>
                  </a:cxn>
                  <a:cxn ang="0">
                    <a:pos x="34" y="34"/>
                  </a:cxn>
                  <a:cxn ang="0">
                    <a:pos x="29" y="34"/>
                  </a:cxn>
                  <a:cxn ang="0">
                    <a:pos x="24" y="38"/>
                  </a:cxn>
                  <a:cxn ang="0">
                    <a:pos x="20" y="38"/>
                  </a:cxn>
                  <a:cxn ang="0">
                    <a:pos x="15" y="38"/>
                  </a:cxn>
                  <a:cxn ang="0">
                    <a:pos x="15" y="43"/>
                  </a:cxn>
                  <a:cxn ang="0">
                    <a:pos x="10" y="43"/>
                  </a:cxn>
                  <a:cxn ang="0">
                    <a:pos x="10" y="43"/>
                  </a:cxn>
                  <a:cxn ang="0">
                    <a:pos x="5" y="38"/>
                  </a:cxn>
                  <a:cxn ang="0">
                    <a:pos x="5" y="38"/>
                  </a:cxn>
                  <a:cxn ang="0">
                    <a:pos x="0" y="38"/>
                  </a:cxn>
                  <a:cxn ang="0">
                    <a:pos x="0" y="34"/>
                  </a:cxn>
                  <a:cxn ang="0">
                    <a:pos x="0" y="34"/>
                  </a:cxn>
                  <a:cxn ang="0">
                    <a:pos x="0" y="29"/>
                  </a:cxn>
                  <a:cxn ang="0">
                    <a:pos x="5" y="29"/>
                  </a:cxn>
                  <a:cxn ang="0">
                    <a:pos x="5" y="29"/>
                  </a:cxn>
                  <a:cxn ang="0">
                    <a:pos x="10" y="24"/>
                  </a:cxn>
                  <a:cxn ang="0">
                    <a:pos x="20" y="19"/>
                  </a:cxn>
                  <a:cxn ang="0">
                    <a:pos x="24" y="14"/>
                  </a:cxn>
                  <a:cxn ang="0">
                    <a:pos x="34" y="10"/>
                  </a:cxn>
                  <a:cxn ang="0">
                    <a:pos x="39" y="5"/>
                  </a:cxn>
                  <a:cxn ang="0">
                    <a:pos x="44" y="5"/>
                  </a:cxn>
                  <a:cxn ang="0">
                    <a:pos x="44" y="5"/>
                  </a:cxn>
                  <a:cxn ang="0">
                    <a:pos x="48" y="0"/>
                  </a:cxn>
                  <a:cxn ang="0">
                    <a:pos x="48" y="0"/>
                  </a:cxn>
                  <a:cxn ang="0">
                    <a:pos x="53" y="0"/>
                  </a:cxn>
                  <a:cxn ang="0">
                    <a:pos x="58" y="0"/>
                  </a:cxn>
                  <a:cxn ang="0">
                    <a:pos x="63" y="0"/>
                  </a:cxn>
                  <a:cxn ang="0">
                    <a:pos x="63" y="0"/>
                  </a:cxn>
                  <a:cxn ang="0">
                    <a:pos x="68" y="0"/>
                  </a:cxn>
                  <a:cxn ang="0">
                    <a:pos x="68" y="5"/>
                  </a:cxn>
                  <a:cxn ang="0">
                    <a:pos x="68" y="10"/>
                  </a:cxn>
                  <a:cxn ang="0">
                    <a:pos x="63" y="10"/>
                  </a:cxn>
                  <a:cxn ang="0">
                    <a:pos x="63" y="14"/>
                  </a:cxn>
                  <a:cxn ang="0">
                    <a:pos x="58" y="19"/>
                  </a:cxn>
                  <a:cxn ang="0">
                    <a:pos x="53" y="24"/>
                  </a:cxn>
                  <a:cxn ang="0">
                    <a:pos x="48" y="24"/>
                  </a:cxn>
                  <a:cxn ang="0">
                    <a:pos x="44" y="29"/>
                  </a:cxn>
                </a:cxnLst>
                <a:rect l="0" t="0" r="r" b="b"/>
                <a:pathLst>
                  <a:path w="68" h="43">
                    <a:moveTo>
                      <a:pt x="44" y="29"/>
                    </a:moveTo>
                    <a:lnTo>
                      <a:pt x="39" y="29"/>
                    </a:lnTo>
                    <a:lnTo>
                      <a:pt x="39" y="29"/>
                    </a:lnTo>
                    <a:lnTo>
                      <a:pt x="34" y="34"/>
                    </a:lnTo>
                    <a:lnTo>
                      <a:pt x="29" y="34"/>
                    </a:lnTo>
                    <a:lnTo>
                      <a:pt x="24" y="38"/>
                    </a:lnTo>
                    <a:lnTo>
                      <a:pt x="20" y="38"/>
                    </a:lnTo>
                    <a:lnTo>
                      <a:pt x="15" y="38"/>
                    </a:lnTo>
                    <a:lnTo>
                      <a:pt x="15" y="43"/>
                    </a:lnTo>
                    <a:lnTo>
                      <a:pt x="10" y="43"/>
                    </a:lnTo>
                    <a:lnTo>
                      <a:pt x="10" y="43"/>
                    </a:lnTo>
                    <a:lnTo>
                      <a:pt x="5" y="38"/>
                    </a:lnTo>
                    <a:lnTo>
                      <a:pt x="5" y="38"/>
                    </a:lnTo>
                    <a:lnTo>
                      <a:pt x="0" y="38"/>
                    </a:lnTo>
                    <a:lnTo>
                      <a:pt x="0" y="34"/>
                    </a:lnTo>
                    <a:lnTo>
                      <a:pt x="0" y="34"/>
                    </a:lnTo>
                    <a:lnTo>
                      <a:pt x="0" y="29"/>
                    </a:lnTo>
                    <a:lnTo>
                      <a:pt x="5" y="29"/>
                    </a:lnTo>
                    <a:lnTo>
                      <a:pt x="5" y="29"/>
                    </a:lnTo>
                    <a:lnTo>
                      <a:pt x="10" y="24"/>
                    </a:lnTo>
                    <a:lnTo>
                      <a:pt x="20" y="19"/>
                    </a:lnTo>
                    <a:lnTo>
                      <a:pt x="24" y="14"/>
                    </a:lnTo>
                    <a:lnTo>
                      <a:pt x="34" y="10"/>
                    </a:lnTo>
                    <a:lnTo>
                      <a:pt x="39" y="5"/>
                    </a:lnTo>
                    <a:lnTo>
                      <a:pt x="44" y="5"/>
                    </a:lnTo>
                    <a:lnTo>
                      <a:pt x="44" y="5"/>
                    </a:lnTo>
                    <a:lnTo>
                      <a:pt x="48" y="0"/>
                    </a:lnTo>
                    <a:lnTo>
                      <a:pt x="48" y="0"/>
                    </a:lnTo>
                    <a:lnTo>
                      <a:pt x="53" y="0"/>
                    </a:lnTo>
                    <a:lnTo>
                      <a:pt x="58" y="0"/>
                    </a:lnTo>
                    <a:lnTo>
                      <a:pt x="63" y="0"/>
                    </a:lnTo>
                    <a:lnTo>
                      <a:pt x="63" y="0"/>
                    </a:lnTo>
                    <a:lnTo>
                      <a:pt x="68" y="0"/>
                    </a:lnTo>
                    <a:lnTo>
                      <a:pt x="68" y="5"/>
                    </a:lnTo>
                    <a:lnTo>
                      <a:pt x="68" y="10"/>
                    </a:lnTo>
                    <a:lnTo>
                      <a:pt x="63" y="10"/>
                    </a:lnTo>
                    <a:lnTo>
                      <a:pt x="63" y="14"/>
                    </a:lnTo>
                    <a:lnTo>
                      <a:pt x="58" y="19"/>
                    </a:lnTo>
                    <a:lnTo>
                      <a:pt x="53" y="24"/>
                    </a:lnTo>
                    <a:lnTo>
                      <a:pt x="48" y="24"/>
                    </a:lnTo>
                    <a:lnTo>
                      <a:pt x="44" y="29"/>
                    </a:lnTo>
                    <a:close/>
                  </a:path>
                </a:pathLst>
              </a:custGeom>
              <a:solidFill>
                <a:srgbClr val="DFAA8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69" name="Freeform 545"/>
              <p:cNvSpPr>
                <a:spLocks/>
              </p:cNvSpPr>
              <p:nvPr/>
            </p:nvSpPr>
            <p:spPr bwMode="auto">
              <a:xfrm>
                <a:off x="2050" y="9820"/>
                <a:ext cx="58" cy="38"/>
              </a:xfrm>
              <a:custGeom>
                <a:avLst/>
                <a:gdLst/>
                <a:ahLst/>
                <a:cxnLst>
                  <a:cxn ang="0">
                    <a:pos x="5" y="29"/>
                  </a:cxn>
                  <a:cxn ang="0">
                    <a:pos x="5" y="24"/>
                  </a:cxn>
                  <a:cxn ang="0">
                    <a:pos x="10" y="24"/>
                  </a:cxn>
                  <a:cxn ang="0">
                    <a:pos x="10" y="19"/>
                  </a:cxn>
                  <a:cxn ang="0">
                    <a:pos x="19" y="14"/>
                  </a:cxn>
                  <a:cxn ang="0">
                    <a:pos x="24" y="14"/>
                  </a:cxn>
                  <a:cxn ang="0">
                    <a:pos x="29" y="10"/>
                  </a:cxn>
                  <a:cxn ang="0">
                    <a:pos x="34" y="5"/>
                  </a:cxn>
                  <a:cxn ang="0">
                    <a:pos x="39" y="5"/>
                  </a:cxn>
                  <a:cxn ang="0">
                    <a:pos x="39" y="5"/>
                  </a:cxn>
                  <a:cxn ang="0">
                    <a:pos x="43" y="5"/>
                  </a:cxn>
                  <a:cxn ang="0">
                    <a:pos x="43" y="0"/>
                  </a:cxn>
                  <a:cxn ang="0">
                    <a:pos x="48" y="0"/>
                  </a:cxn>
                  <a:cxn ang="0">
                    <a:pos x="48" y="0"/>
                  </a:cxn>
                  <a:cxn ang="0">
                    <a:pos x="53" y="0"/>
                  </a:cxn>
                  <a:cxn ang="0">
                    <a:pos x="58" y="0"/>
                  </a:cxn>
                  <a:cxn ang="0">
                    <a:pos x="58" y="5"/>
                  </a:cxn>
                  <a:cxn ang="0">
                    <a:pos x="58" y="5"/>
                  </a:cxn>
                  <a:cxn ang="0">
                    <a:pos x="58" y="10"/>
                  </a:cxn>
                  <a:cxn ang="0">
                    <a:pos x="58" y="10"/>
                  </a:cxn>
                  <a:cxn ang="0">
                    <a:pos x="53" y="14"/>
                  </a:cxn>
                  <a:cxn ang="0">
                    <a:pos x="48" y="19"/>
                  </a:cxn>
                  <a:cxn ang="0">
                    <a:pos x="43" y="19"/>
                  </a:cxn>
                  <a:cxn ang="0">
                    <a:pos x="43" y="24"/>
                  </a:cxn>
                  <a:cxn ang="0">
                    <a:pos x="39" y="24"/>
                  </a:cxn>
                  <a:cxn ang="0">
                    <a:pos x="39" y="24"/>
                  </a:cxn>
                  <a:cxn ang="0">
                    <a:pos x="34" y="29"/>
                  </a:cxn>
                  <a:cxn ang="0">
                    <a:pos x="29" y="29"/>
                  </a:cxn>
                  <a:cxn ang="0">
                    <a:pos x="24" y="29"/>
                  </a:cxn>
                  <a:cxn ang="0">
                    <a:pos x="24" y="34"/>
                  </a:cxn>
                  <a:cxn ang="0">
                    <a:pos x="19" y="34"/>
                  </a:cxn>
                  <a:cxn ang="0">
                    <a:pos x="15" y="34"/>
                  </a:cxn>
                  <a:cxn ang="0">
                    <a:pos x="15" y="38"/>
                  </a:cxn>
                  <a:cxn ang="0">
                    <a:pos x="15" y="38"/>
                  </a:cxn>
                  <a:cxn ang="0">
                    <a:pos x="10" y="38"/>
                  </a:cxn>
                  <a:cxn ang="0">
                    <a:pos x="5" y="34"/>
                  </a:cxn>
                  <a:cxn ang="0">
                    <a:pos x="5" y="34"/>
                  </a:cxn>
                  <a:cxn ang="0">
                    <a:pos x="5" y="34"/>
                  </a:cxn>
                  <a:cxn ang="0">
                    <a:pos x="0" y="29"/>
                  </a:cxn>
                  <a:cxn ang="0">
                    <a:pos x="0" y="29"/>
                  </a:cxn>
                  <a:cxn ang="0">
                    <a:pos x="5" y="29"/>
                  </a:cxn>
                </a:cxnLst>
                <a:rect l="0" t="0" r="r" b="b"/>
                <a:pathLst>
                  <a:path w="58" h="38">
                    <a:moveTo>
                      <a:pt x="5" y="29"/>
                    </a:moveTo>
                    <a:lnTo>
                      <a:pt x="5" y="24"/>
                    </a:lnTo>
                    <a:lnTo>
                      <a:pt x="10" y="24"/>
                    </a:lnTo>
                    <a:lnTo>
                      <a:pt x="10" y="19"/>
                    </a:lnTo>
                    <a:lnTo>
                      <a:pt x="19" y="14"/>
                    </a:lnTo>
                    <a:lnTo>
                      <a:pt x="24" y="14"/>
                    </a:lnTo>
                    <a:lnTo>
                      <a:pt x="29" y="10"/>
                    </a:lnTo>
                    <a:lnTo>
                      <a:pt x="34" y="5"/>
                    </a:lnTo>
                    <a:lnTo>
                      <a:pt x="39" y="5"/>
                    </a:lnTo>
                    <a:lnTo>
                      <a:pt x="39" y="5"/>
                    </a:lnTo>
                    <a:lnTo>
                      <a:pt x="43" y="5"/>
                    </a:lnTo>
                    <a:lnTo>
                      <a:pt x="43" y="0"/>
                    </a:lnTo>
                    <a:lnTo>
                      <a:pt x="48" y="0"/>
                    </a:lnTo>
                    <a:lnTo>
                      <a:pt x="48" y="0"/>
                    </a:lnTo>
                    <a:lnTo>
                      <a:pt x="53" y="0"/>
                    </a:lnTo>
                    <a:lnTo>
                      <a:pt x="58" y="0"/>
                    </a:lnTo>
                    <a:lnTo>
                      <a:pt x="58" y="5"/>
                    </a:lnTo>
                    <a:lnTo>
                      <a:pt x="58" y="5"/>
                    </a:lnTo>
                    <a:lnTo>
                      <a:pt x="58" y="10"/>
                    </a:lnTo>
                    <a:lnTo>
                      <a:pt x="58" y="10"/>
                    </a:lnTo>
                    <a:lnTo>
                      <a:pt x="53" y="14"/>
                    </a:lnTo>
                    <a:lnTo>
                      <a:pt x="48" y="19"/>
                    </a:lnTo>
                    <a:lnTo>
                      <a:pt x="43" y="19"/>
                    </a:lnTo>
                    <a:lnTo>
                      <a:pt x="43" y="24"/>
                    </a:lnTo>
                    <a:lnTo>
                      <a:pt x="39" y="24"/>
                    </a:lnTo>
                    <a:lnTo>
                      <a:pt x="39" y="24"/>
                    </a:lnTo>
                    <a:lnTo>
                      <a:pt x="34" y="29"/>
                    </a:lnTo>
                    <a:lnTo>
                      <a:pt x="29" y="29"/>
                    </a:lnTo>
                    <a:lnTo>
                      <a:pt x="24" y="29"/>
                    </a:lnTo>
                    <a:lnTo>
                      <a:pt x="24" y="34"/>
                    </a:lnTo>
                    <a:lnTo>
                      <a:pt x="19" y="34"/>
                    </a:lnTo>
                    <a:lnTo>
                      <a:pt x="15" y="34"/>
                    </a:lnTo>
                    <a:lnTo>
                      <a:pt x="15" y="38"/>
                    </a:lnTo>
                    <a:lnTo>
                      <a:pt x="15" y="38"/>
                    </a:lnTo>
                    <a:lnTo>
                      <a:pt x="10" y="38"/>
                    </a:lnTo>
                    <a:lnTo>
                      <a:pt x="5" y="34"/>
                    </a:lnTo>
                    <a:lnTo>
                      <a:pt x="5" y="34"/>
                    </a:lnTo>
                    <a:lnTo>
                      <a:pt x="5" y="34"/>
                    </a:lnTo>
                    <a:lnTo>
                      <a:pt x="0" y="29"/>
                    </a:lnTo>
                    <a:lnTo>
                      <a:pt x="0" y="29"/>
                    </a:lnTo>
                    <a:lnTo>
                      <a:pt x="5" y="29"/>
                    </a:lnTo>
                    <a:close/>
                  </a:path>
                </a:pathLst>
              </a:custGeom>
              <a:solidFill>
                <a:srgbClr val="E5B28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70" name="Freeform 546"/>
              <p:cNvSpPr>
                <a:spLocks/>
              </p:cNvSpPr>
              <p:nvPr/>
            </p:nvSpPr>
            <p:spPr bwMode="auto">
              <a:xfrm>
                <a:off x="2069" y="9849"/>
                <a:ext cx="82" cy="43"/>
              </a:xfrm>
              <a:custGeom>
                <a:avLst/>
                <a:gdLst/>
                <a:ahLst/>
                <a:cxnLst>
                  <a:cxn ang="0">
                    <a:pos x="82" y="9"/>
                  </a:cxn>
                  <a:cxn ang="0">
                    <a:pos x="82" y="14"/>
                  </a:cxn>
                  <a:cxn ang="0">
                    <a:pos x="77" y="19"/>
                  </a:cxn>
                  <a:cxn ang="0">
                    <a:pos x="72" y="19"/>
                  </a:cxn>
                  <a:cxn ang="0">
                    <a:pos x="68" y="24"/>
                  </a:cxn>
                  <a:cxn ang="0">
                    <a:pos x="58" y="29"/>
                  </a:cxn>
                  <a:cxn ang="0">
                    <a:pos x="53" y="33"/>
                  </a:cxn>
                  <a:cxn ang="0">
                    <a:pos x="44" y="38"/>
                  </a:cxn>
                  <a:cxn ang="0">
                    <a:pos x="39" y="38"/>
                  </a:cxn>
                  <a:cxn ang="0">
                    <a:pos x="34" y="43"/>
                  </a:cxn>
                  <a:cxn ang="0">
                    <a:pos x="24" y="43"/>
                  </a:cxn>
                  <a:cxn ang="0">
                    <a:pos x="20" y="43"/>
                  </a:cxn>
                  <a:cxn ang="0">
                    <a:pos x="10" y="43"/>
                  </a:cxn>
                  <a:cxn ang="0">
                    <a:pos x="5" y="43"/>
                  </a:cxn>
                  <a:cxn ang="0">
                    <a:pos x="5" y="38"/>
                  </a:cxn>
                  <a:cxn ang="0">
                    <a:pos x="0" y="38"/>
                  </a:cxn>
                  <a:cxn ang="0">
                    <a:pos x="5" y="33"/>
                  </a:cxn>
                  <a:cxn ang="0">
                    <a:pos x="5" y="29"/>
                  </a:cxn>
                  <a:cxn ang="0">
                    <a:pos x="10" y="29"/>
                  </a:cxn>
                  <a:cxn ang="0">
                    <a:pos x="20" y="24"/>
                  </a:cxn>
                  <a:cxn ang="0">
                    <a:pos x="29" y="14"/>
                  </a:cxn>
                  <a:cxn ang="0">
                    <a:pos x="39" y="9"/>
                  </a:cxn>
                  <a:cxn ang="0">
                    <a:pos x="48" y="5"/>
                  </a:cxn>
                  <a:cxn ang="0">
                    <a:pos x="53" y="0"/>
                  </a:cxn>
                  <a:cxn ang="0">
                    <a:pos x="58" y="0"/>
                  </a:cxn>
                  <a:cxn ang="0">
                    <a:pos x="63" y="0"/>
                  </a:cxn>
                  <a:cxn ang="0">
                    <a:pos x="68" y="0"/>
                  </a:cxn>
                  <a:cxn ang="0">
                    <a:pos x="72" y="0"/>
                  </a:cxn>
                  <a:cxn ang="0">
                    <a:pos x="77" y="0"/>
                  </a:cxn>
                  <a:cxn ang="0">
                    <a:pos x="77" y="0"/>
                  </a:cxn>
                  <a:cxn ang="0">
                    <a:pos x="82" y="5"/>
                  </a:cxn>
                  <a:cxn ang="0">
                    <a:pos x="82" y="9"/>
                  </a:cxn>
                  <a:cxn ang="0">
                    <a:pos x="82" y="9"/>
                  </a:cxn>
                </a:cxnLst>
                <a:rect l="0" t="0" r="r" b="b"/>
                <a:pathLst>
                  <a:path w="82" h="43">
                    <a:moveTo>
                      <a:pt x="82" y="9"/>
                    </a:moveTo>
                    <a:lnTo>
                      <a:pt x="82" y="14"/>
                    </a:lnTo>
                    <a:lnTo>
                      <a:pt x="77" y="19"/>
                    </a:lnTo>
                    <a:lnTo>
                      <a:pt x="72" y="19"/>
                    </a:lnTo>
                    <a:lnTo>
                      <a:pt x="68" y="24"/>
                    </a:lnTo>
                    <a:lnTo>
                      <a:pt x="58" y="29"/>
                    </a:lnTo>
                    <a:lnTo>
                      <a:pt x="53" y="33"/>
                    </a:lnTo>
                    <a:lnTo>
                      <a:pt x="44" y="38"/>
                    </a:lnTo>
                    <a:lnTo>
                      <a:pt x="39" y="38"/>
                    </a:lnTo>
                    <a:lnTo>
                      <a:pt x="34" y="43"/>
                    </a:lnTo>
                    <a:lnTo>
                      <a:pt x="24" y="43"/>
                    </a:lnTo>
                    <a:lnTo>
                      <a:pt x="20" y="43"/>
                    </a:lnTo>
                    <a:lnTo>
                      <a:pt x="10" y="43"/>
                    </a:lnTo>
                    <a:lnTo>
                      <a:pt x="5" y="43"/>
                    </a:lnTo>
                    <a:lnTo>
                      <a:pt x="5" y="38"/>
                    </a:lnTo>
                    <a:lnTo>
                      <a:pt x="0" y="38"/>
                    </a:lnTo>
                    <a:lnTo>
                      <a:pt x="5" y="33"/>
                    </a:lnTo>
                    <a:lnTo>
                      <a:pt x="5" y="29"/>
                    </a:lnTo>
                    <a:lnTo>
                      <a:pt x="10" y="29"/>
                    </a:lnTo>
                    <a:lnTo>
                      <a:pt x="20" y="24"/>
                    </a:lnTo>
                    <a:lnTo>
                      <a:pt x="29" y="14"/>
                    </a:lnTo>
                    <a:lnTo>
                      <a:pt x="39" y="9"/>
                    </a:lnTo>
                    <a:lnTo>
                      <a:pt x="48" y="5"/>
                    </a:lnTo>
                    <a:lnTo>
                      <a:pt x="53" y="0"/>
                    </a:lnTo>
                    <a:lnTo>
                      <a:pt x="58" y="0"/>
                    </a:lnTo>
                    <a:lnTo>
                      <a:pt x="63" y="0"/>
                    </a:lnTo>
                    <a:lnTo>
                      <a:pt x="68" y="0"/>
                    </a:lnTo>
                    <a:lnTo>
                      <a:pt x="72" y="0"/>
                    </a:lnTo>
                    <a:lnTo>
                      <a:pt x="77" y="0"/>
                    </a:lnTo>
                    <a:lnTo>
                      <a:pt x="77" y="0"/>
                    </a:lnTo>
                    <a:lnTo>
                      <a:pt x="82" y="5"/>
                    </a:lnTo>
                    <a:lnTo>
                      <a:pt x="82" y="9"/>
                    </a:lnTo>
                    <a:lnTo>
                      <a:pt x="82" y="9"/>
                    </a:lnTo>
                    <a:close/>
                  </a:path>
                </a:pathLst>
              </a:custGeom>
              <a:solidFill>
                <a:srgbClr val="CD977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71" name="Freeform 547"/>
              <p:cNvSpPr>
                <a:spLocks/>
              </p:cNvSpPr>
              <p:nvPr/>
            </p:nvSpPr>
            <p:spPr bwMode="auto">
              <a:xfrm>
                <a:off x="2079" y="9849"/>
                <a:ext cx="67" cy="38"/>
              </a:xfrm>
              <a:custGeom>
                <a:avLst/>
                <a:gdLst/>
                <a:ahLst/>
                <a:cxnLst>
                  <a:cxn ang="0">
                    <a:pos x="67" y="9"/>
                  </a:cxn>
                  <a:cxn ang="0">
                    <a:pos x="67" y="14"/>
                  </a:cxn>
                  <a:cxn ang="0">
                    <a:pos x="62" y="14"/>
                  </a:cxn>
                  <a:cxn ang="0">
                    <a:pos x="58" y="19"/>
                  </a:cxn>
                  <a:cxn ang="0">
                    <a:pos x="53" y="24"/>
                  </a:cxn>
                  <a:cxn ang="0">
                    <a:pos x="48" y="24"/>
                  </a:cxn>
                  <a:cxn ang="0">
                    <a:pos x="43" y="29"/>
                  </a:cxn>
                  <a:cxn ang="0">
                    <a:pos x="38" y="29"/>
                  </a:cxn>
                  <a:cxn ang="0">
                    <a:pos x="34" y="33"/>
                  </a:cxn>
                  <a:cxn ang="0">
                    <a:pos x="24" y="38"/>
                  </a:cxn>
                  <a:cxn ang="0">
                    <a:pos x="19" y="38"/>
                  </a:cxn>
                  <a:cxn ang="0">
                    <a:pos x="14" y="38"/>
                  </a:cxn>
                  <a:cxn ang="0">
                    <a:pos x="10" y="38"/>
                  </a:cxn>
                  <a:cxn ang="0">
                    <a:pos x="5" y="38"/>
                  </a:cxn>
                  <a:cxn ang="0">
                    <a:pos x="0" y="33"/>
                  </a:cxn>
                  <a:cxn ang="0">
                    <a:pos x="0" y="33"/>
                  </a:cxn>
                  <a:cxn ang="0">
                    <a:pos x="0" y="29"/>
                  </a:cxn>
                  <a:cxn ang="0">
                    <a:pos x="5" y="29"/>
                  </a:cxn>
                  <a:cxn ang="0">
                    <a:pos x="10" y="24"/>
                  </a:cxn>
                  <a:cxn ang="0">
                    <a:pos x="14" y="19"/>
                  </a:cxn>
                  <a:cxn ang="0">
                    <a:pos x="24" y="14"/>
                  </a:cxn>
                  <a:cxn ang="0">
                    <a:pos x="29" y="9"/>
                  </a:cxn>
                  <a:cxn ang="0">
                    <a:pos x="38" y="5"/>
                  </a:cxn>
                  <a:cxn ang="0">
                    <a:pos x="43" y="0"/>
                  </a:cxn>
                  <a:cxn ang="0">
                    <a:pos x="48" y="0"/>
                  </a:cxn>
                  <a:cxn ang="0">
                    <a:pos x="53" y="0"/>
                  </a:cxn>
                  <a:cxn ang="0">
                    <a:pos x="58" y="0"/>
                  </a:cxn>
                  <a:cxn ang="0">
                    <a:pos x="58" y="0"/>
                  </a:cxn>
                  <a:cxn ang="0">
                    <a:pos x="62" y="0"/>
                  </a:cxn>
                  <a:cxn ang="0">
                    <a:pos x="67" y="5"/>
                  </a:cxn>
                  <a:cxn ang="0">
                    <a:pos x="67" y="5"/>
                  </a:cxn>
                  <a:cxn ang="0">
                    <a:pos x="67" y="5"/>
                  </a:cxn>
                  <a:cxn ang="0">
                    <a:pos x="67" y="9"/>
                  </a:cxn>
                </a:cxnLst>
                <a:rect l="0" t="0" r="r" b="b"/>
                <a:pathLst>
                  <a:path w="67" h="38">
                    <a:moveTo>
                      <a:pt x="67" y="9"/>
                    </a:moveTo>
                    <a:lnTo>
                      <a:pt x="67" y="14"/>
                    </a:lnTo>
                    <a:lnTo>
                      <a:pt x="62" y="14"/>
                    </a:lnTo>
                    <a:lnTo>
                      <a:pt x="58" y="19"/>
                    </a:lnTo>
                    <a:lnTo>
                      <a:pt x="53" y="24"/>
                    </a:lnTo>
                    <a:lnTo>
                      <a:pt x="48" y="24"/>
                    </a:lnTo>
                    <a:lnTo>
                      <a:pt x="43" y="29"/>
                    </a:lnTo>
                    <a:lnTo>
                      <a:pt x="38" y="29"/>
                    </a:lnTo>
                    <a:lnTo>
                      <a:pt x="34" y="33"/>
                    </a:lnTo>
                    <a:lnTo>
                      <a:pt x="24" y="38"/>
                    </a:lnTo>
                    <a:lnTo>
                      <a:pt x="19" y="38"/>
                    </a:lnTo>
                    <a:lnTo>
                      <a:pt x="14" y="38"/>
                    </a:lnTo>
                    <a:lnTo>
                      <a:pt x="10" y="38"/>
                    </a:lnTo>
                    <a:lnTo>
                      <a:pt x="5" y="38"/>
                    </a:lnTo>
                    <a:lnTo>
                      <a:pt x="0" y="33"/>
                    </a:lnTo>
                    <a:lnTo>
                      <a:pt x="0" y="33"/>
                    </a:lnTo>
                    <a:lnTo>
                      <a:pt x="0" y="29"/>
                    </a:lnTo>
                    <a:lnTo>
                      <a:pt x="5" y="29"/>
                    </a:lnTo>
                    <a:lnTo>
                      <a:pt x="10" y="24"/>
                    </a:lnTo>
                    <a:lnTo>
                      <a:pt x="14" y="19"/>
                    </a:lnTo>
                    <a:lnTo>
                      <a:pt x="24" y="14"/>
                    </a:lnTo>
                    <a:lnTo>
                      <a:pt x="29" y="9"/>
                    </a:lnTo>
                    <a:lnTo>
                      <a:pt x="38" y="5"/>
                    </a:lnTo>
                    <a:lnTo>
                      <a:pt x="43" y="0"/>
                    </a:lnTo>
                    <a:lnTo>
                      <a:pt x="48" y="0"/>
                    </a:lnTo>
                    <a:lnTo>
                      <a:pt x="53" y="0"/>
                    </a:lnTo>
                    <a:lnTo>
                      <a:pt x="58" y="0"/>
                    </a:lnTo>
                    <a:lnTo>
                      <a:pt x="58" y="0"/>
                    </a:lnTo>
                    <a:lnTo>
                      <a:pt x="62" y="0"/>
                    </a:lnTo>
                    <a:lnTo>
                      <a:pt x="67" y="5"/>
                    </a:lnTo>
                    <a:lnTo>
                      <a:pt x="67" y="5"/>
                    </a:lnTo>
                    <a:lnTo>
                      <a:pt x="67" y="5"/>
                    </a:lnTo>
                    <a:lnTo>
                      <a:pt x="67" y="9"/>
                    </a:lnTo>
                    <a:close/>
                  </a:path>
                </a:pathLst>
              </a:custGeom>
              <a:solidFill>
                <a:srgbClr val="D59F7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72" name="Freeform 548"/>
              <p:cNvSpPr>
                <a:spLocks/>
              </p:cNvSpPr>
              <p:nvPr/>
            </p:nvSpPr>
            <p:spPr bwMode="auto">
              <a:xfrm>
                <a:off x="2089" y="9849"/>
                <a:ext cx="52" cy="33"/>
              </a:xfrm>
              <a:custGeom>
                <a:avLst/>
                <a:gdLst/>
                <a:ahLst/>
                <a:cxnLst>
                  <a:cxn ang="0">
                    <a:pos x="52" y="9"/>
                  </a:cxn>
                  <a:cxn ang="0">
                    <a:pos x="52" y="9"/>
                  </a:cxn>
                  <a:cxn ang="0">
                    <a:pos x="52" y="14"/>
                  </a:cxn>
                  <a:cxn ang="0">
                    <a:pos x="48" y="14"/>
                  </a:cxn>
                  <a:cxn ang="0">
                    <a:pos x="43" y="19"/>
                  </a:cxn>
                  <a:cxn ang="0">
                    <a:pos x="38" y="19"/>
                  </a:cxn>
                  <a:cxn ang="0">
                    <a:pos x="33" y="24"/>
                  </a:cxn>
                  <a:cxn ang="0">
                    <a:pos x="28" y="24"/>
                  </a:cxn>
                  <a:cxn ang="0">
                    <a:pos x="24" y="29"/>
                  </a:cxn>
                  <a:cxn ang="0">
                    <a:pos x="19" y="29"/>
                  </a:cxn>
                  <a:cxn ang="0">
                    <a:pos x="14" y="33"/>
                  </a:cxn>
                  <a:cxn ang="0">
                    <a:pos x="9" y="33"/>
                  </a:cxn>
                  <a:cxn ang="0">
                    <a:pos x="4" y="33"/>
                  </a:cxn>
                  <a:cxn ang="0">
                    <a:pos x="4" y="29"/>
                  </a:cxn>
                  <a:cxn ang="0">
                    <a:pos x="0" y="29"/>
                  </a:cxn>
                  <a:cxn ang="0">
                    <a:pos x="0" y="29"/>
                  </a:cxn>
                  <a:cxn ang="0">
                    <a:pos x="0" y="24"/>
                  </a:cxn>
                  <a:cxn ang="0">
                    <a:pos x="4" y="24"/>
                  </a:cxn>
                  <a:cxn ang="0">
                    <a:pos x="4" y="19"/>
                  </a:cxn>
                  <a:cxn ang="0">
                    <a:pos x="9" y="19"/>
                  </a:cxn>
                  <a:cxn ang="0">
                    <a:pos x="19" y="14"/>
                  </a:cxn>
                  <a:cxn ang="0">
                    <a:pos x="24" y="9"/>
                  </a:cxn>
                  <a:cxn ang="0">
                    <a:pos x="28" y="5"/>
                  </a:cxn>
                  <a:cxn ang="0">
                    <a:pos x="33" y="0"/>
                  </a:cxn>
                  <a:cxn ang="0">
                    <a:pos x="38" y="0"/>
                  </a:cxn>
                  <a:cxn ang="0">
                    <a:pos x="43" y="0"/>
                  </a:cxn>
                  <a:cxn ang="0">
                    <a:pos x="43" y="0"/>
                  </a:cxn>
                  <a:cxn ang="0">
                    <a:pos x="48" y="0"/>
                  </a:cxn>
                  <a:cxn ang="0">
                    <a:pos x="48" y="0"/>
                  </a:cxn>
                  <a:cxn ang="0">
                    <a:pos x="52" y="5"/>
                  </a:cxn>
                  <a:cxn ang="0">
                    <a:pos x="52" y="5"/>
                  </a:cxn>
                  <a:cxn ang="0">
                    <a:pos x="52" y="5"/>
                  </a:cxn>
                  <a:cxn ang="0">
                    <a:pos x="52" y="9"/>
                  </a:cxn>
                </a:cxnLst>
                <a:rect l="0" t="0" r="r" b="b"/>
                <a:pathLst>
                  <a:path w="52" h="33">
                    <a:moveTo>
                      <a:pt x="52" y="9"/>
                    </a:moveTo>
                    <a:lnTo>
                      <a:pt x="52" y="9"/>
                    </a:lnTo>
                    <a:lnTo>
                      <a:pt x="52" y="14"/>
                    </a:lnTo>
                    <a:lnTo>
                      <a:pt x="48" y="14"/>
                    </a:lnTo>
                    <a:lnTo>
                      <a:pt x="43" y="19"/>
                    </a:lnTo>
                    <a:lnTo>
                      <a:pt x="38" y="19"/>
                    </a:lnTo>
                    <a:lnTo>
                      <a:pt x="33" y="24"/>
                    </a:lnTo>
                    <a:lnTo>
                      <a:pt x="28" y="24"/>
                    </a:lnTo>
                    <a:lnTo>
                      <a:pt x="24" y="29"/>
                    </a:lnTo>
                    <a:lnTo>
                      <a:pt x="19" y="29"/>
                    </a:lnTo>
                    <a:lnTo>
                      <a:pt x="14" y="33"/>
                    </a:lnTo>
                    <a:lnTo>
                      <a:pt x="9" y="33"/>
                    </a:lnTo>
                    <a:lnTo>
                      <a:pt x="4" y="33"/>
                    </a:lnTo>
                    <a:lnTo>
                      <a:pt x="4" y="29"/>
                    </a:lnTo>
                    <a:lnTo>
                      <a:pt x="0" y="29"/>
                    </a:lnTo>
                    <a:lnTo>
                      <a:pt x="0" y="29"/>
                    </a:lnTo>
                    <a:lnTo>
                      <a:pt x="0" y="24"/>
                    </a:lnTo>
                    <a:lnTo>
                      <a:pt x="4" y="24"/>
                    </a:lnTo>
                    <a:lnTo>
                      <a:pt x="4" y="19"/>
                    </a:lnTo>
                    <a:lnTo>
                      <a:pt x="9" y="19"/>
                    </a:lnTo>
                    <a:lnTo>
                      <a:pt x="19" y="14"/>
                    </a:lnTo>
                    <a:lnTo>
                      <a:pt x="24" y="9"/>
                    </a:lnTo>
                    <a:lnTo>
                      <a:pt x="28" y="5"/>
                    </a:lnTo>
                    <a:lnTo>
                      <a:pt x="33" y="0"/>
                    </a:lnTo>
                    <a:lnTo>
                      <a:pt x="38" y="0"/>
                    </a:lnTo>
                    <a:lnTo>
                      <a:pt x="43" y="0"/>
                    </a:lnTo>
                    <a:lnTo>
                      <a:pt x="43" y="0"/>
                    </a:lnTo>
                    <a:lnTo>
                      <a:pt x="48" y="0"/>
                    </a:lnTo>
                    <a:lnTo>
                      <a:pt x="48" y="0"/>
                    </a:lnTo>
                    <a:lnTo>
                      <a:pt x="52" y="5"/>
                    </a:lnTo>
                    <a:lnTo>
                      <a:pt x="52" y="5"/>
                    </a:lnTo>
                    <a:lnTo>
                      <a:pt x="52" y="5"/>
                    </a:lnTo>
                    <a:lnTo>
                      <a:pt x="52" y="9"/>
                    </a:lnTo>
                    <a:close/>
                  </a:path>
                </a:pathLst>
              </a:custGeom>
              <a:solidFill>
                <a:srgbClr val="DFAA8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73" name="Freeform 549"/>
              <p:cNvSpPr>
                <a:spLocks/>
              </p:cNvSpPr>
              <p:nvPr/>
            </p:nvSpPr>
            <p:spPr bwMode="auto">
              <a:xfrm>
                <a:off x="2098" y="9849"/>
                <a:ext cx="43" cy="24"/>
              </a:xfrm>
              <a:custGeom>
                <a:avLst/>
                <a:gdLst/>
                <a:ahLst/>
                <a:cxnLst>
                  <a:cxn ang="0">
                    <a:pos x="0" y="19"/>
                  </a:cxn>
                  <a:cxn ang="0">
                    <a:pos x="0" y="19"/>
                  </a:cxn>
                  <a:cxn ang="0">
                    <a:pos x="5" y="14"/>
                  </a:cxn>
                  <a:cxn ang="0">
                    <a:pos x="10" y="14"/>
                  </a:cxn>
                  <a:cxn ang="0">
                    <a:pos x="15" y="9"/>
                  </a:cxn>
                  <a:cxn ang="0">
                    <a:pos x="19" y="9"/>
                  </a:cxn>
                  <a:cxn ang="0">
                    <a:pos x="24" y="5"/>
                  </a:cxn>
                  <a:cxn ang="0">
                    <a:pos x="29" y="5"/>
                  </a:cxn>
                  <a:cxn ang="0">
                    <a:pos x="29" y="0"/>
                  </a:cxn>
                  <a:cxn ang="0">
                    <a:pos x="34" y="0"/>
                  </a:cxn>
                  <a:cxn ang="0">
                    <a:pos x="34" y="0"/>
                  </a:cxn>
                  <a:cxn ang="0">
                    <a:pos x="34" y="0"/>
                  </a:cxn>
                  <a:cxn ang="0">
                    <a:pos x="39" y="0"/>
                  </a:cxn>
                  <a:cxn ang="0">
                    <a:pos x="39" y="5"/>
                  </a:cxn>
                  <a:cxn ang="0">
                    <a:pos x="39" y="5"/>
                  </a:cxn>
                  <a:cxn ang="0">
                    <a:pos x="43" y="5"/>
                  </a:cxn>
                  <a:cxn ang="0">
                    <a:pos x="39" y="9"/>
                  </a:cxn>
                  <a:cxn ang="0">
                    <a:pos x="39" y="9"/>
                  </a:cxn>
                  <a:cxn ang="0">
                    <a:pos x="39" y="9"/>
                  </a:cxn>
                  <a:cxn ang="0">
                    <a:pos x="34" y="14"/>
                  </a:cxn>
                  <a:cxn ang="0">
                    <a:pos x="34" y="14"/>
                  </a:cxn>
                  <a:cxn ang="0">
                    <a:pos x="29" y="19"/>
                  </a:cxn>
                  <a:cxn ang="0">
                    <a:pos x="24" y="19"/>
                  </a:cxn>
                  <a:cxn ang="0">
                    <a:pos x="24" y="19"/>
                  </a:cxn>
                  <a:cxn ang="0">
                    <a:pos x="19" y="24"/>
                  </a:cxn>
                  <a:cxn ang="0">
                    <a:pos x="15" y="24"/>
                  </a:cxn>
                  <a:cxn ang="0">
                    <a:pos x="10" y="24"/>
                  </a:cxn>
                  <a:cxn ang="0">
                    <a:pos x="10" y="24"/>
                  </a:cxn>
                  <a:cxn ang="0">
                    <a:pos x="5" y="24"/>
                  </a:cxn>
                  <a:cxn ang="0">
                    <a:pos x="0" y="24"/>
                  </a:cxn>
                  <a:cxn ang="0">
                    <a:pos x="0" y="24"/>
                  </a:cxn>
                  <a:cxn ang="0">
                    <a:pos x="0" y="19"/>
                  </a:cxn>
                  <a:cxn ang="0">
                    <a:pos x="0" y="19"/>
                  </a:cxn>
                </a:cxnLst>
                <a:rect l="0" t="0" r="r" b="b"/>
                <a:pathLst>
                  <a:path w="43" h="24">
                    <a:moveTo>
                      <a:pt x="0" y="19"/>
                    </a:moveTo>
                    <a:lnTo>
                      <a:pt x="0" y="19"/>
                    </a:lnTo>
                    <a:lnTo>
                      <a:pt x="5" y="14"/>
                    </a:lnTo>
                    <a:lnTo>
                      <a:pt x="10" y="14"/>
                    </a:lnTo>
                    <a:lnTo>
                      <a:pt x="15" y="9"/>
                    </a:lnTo>
                    <a:lnTo>
                      <a:pt x="19" y="9"/>
                    </a:lnTo>
                    <a:lnTo>
                      <a:pt x="24" y="5"/>
                    </a:lnTo>
                    <a:lnTo>
                      <a:pt x="29" y="5"/>
                    </a:lnTo>
                    <a:lnTo>
                      <a:pt x="29" y="0"/>
                    </a:lnTo>
                    <a:lnTo>
                      <a:pt x="34" y="0"/>
                    </a:lnTo>
                    <a:lnTo>
                      <a:pt x="34" y="0"/>
                    </a:lnTo>
                    <a:lnTo>
                      <a:pt x="34" y="0"/>
                    </a:lnTo>
                    <a:lnTo>
                      <a:pt x="39" y="0"/>
                    </a:lnTo>
                    <a:lnTo>
                      <a:pt x="39" y="5"/>
                    </a:lnTo>
                    <a:lnTo>
                      <a:pt x="39" y="5"/>
                    </a:lnTo>
                    <a:lnTo>
                      <a:pt x="43" y="5"/>
                    </a:lnTo>
                    <a:lnTo>
                      <a:pt x="39" y="9"/>
                    </a:lnTo>
                    <a:lnTo>
                      <a:pt x="39" y="9"/>
                    </a:lnTo>
                    <a:lnTo>
                      <a:pt x="39" y="9"/>
                    </a:lnTo>
                    <a:lnTo>
                      <a:pt x="34" y="14"/>
                    </a:lnTo>
                    <a:lnTo>
                      <a:pt x="34" y="14"/>
                    </a:lnTo>
                    <a:lnTo>
                      <a:pt x="29" y="19"/>
                    </a:lnTo>
                    <a:lnTo>
                      <a:pt x="24" y="19"/>
                    </a:lnTo>
                    <a:lnTo>
                      <a:pt x="24" y="19"/>
                    </a:lnTo>
                    <a:lnTo>
                      <a:pt x="19" y="24"/>
                    </a:lnTo>
                    <a:lnTo>
                      <a:pt x="15" y="24"/>
                    </a:lnTo>
                    <a:lnTo>
                      <a:pt x="10" y="24"/>
                    </a:lnTo>
                    <a:lnTo>
                      <a:pt x="10" y="24"/>
                    </a:lnTo>
                    <a:lnTo>
                      <a:pt x="5" y="24"/>
                    </a:lnTo>
                    <a:lnTo>
                      <a:pt x="0" y="24"/>
                    </a:lnTo>
                    <a:lnTo>
                      <a:pt x="0" y="24"/>
                    </a:lnTo>
                    <a:lnTo>
                      <a:pt x="0" y="19"/>
                    </a:lnTo>
                    <a:lnTo>
                      <a:pt x="0" y="19"/>
                    </a:lnTo>
                    <a:close/>
                  </a:path>
                </a:pathLst>
              </a:custGeom>
              <a:solidFill>
                <a:srgbClr val="E5B28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74" name="Freeform 550"/>
              <p:cNvSpPr>
                <a:spLocks/>
              </p:cNvSpPr>
              <p:nvPr/>
            </p:nvSpPr>
            <p:spPr bwMode="auto">
              <a:xfrm>
                <a:off x="1892" y="9772"/>
                <a:ext cx="192" cy="29"/>
              </a:xfrm>
              <a:custGeom>
                <a:avLst/>
                <a:gdLst/>
                <a:ahLst/>
                <a:cxnLst>
                  <a:cxn ang="0">
                    <a:pos x="125" y="24"/>
                  </a:cxn>
                  <a:cxn ang="0">
                    <a:pos x="120" y="24"/>
                  </a:cxn>
                  <a:cxn ang="0">
                    <a:pos x="115" y="19"/>
                  </a:cxn>
                  <a:cxn ang="0">
                    <a:pos x="110" y="19"/>
                  </a:cxn>
                  <a:cxn ang="0">
                    <a:pos x="105" y="24"/>
                  </a:cxn>
                  <a:cxn ang="0">
                    <a:pos x="101" y="24"/>
                  </a:cxn>
                  <a:cxn ang="0">
                    <a:pos x="96" y="24"/>
                  </a:cxn>
                  <a:cxn ang="0">
                    <a:pos x="91" y="24"/>
                  </a:cxn>
                  <a:cxn ang="0">
                    <a:pos x="86" y="24"/>
                  </a:cxn>
                  <a:cxn ang="0">
                    <a:pos x="77" y="29"/>
                  </a:cxn>
                  <a:cxn ang="0">
                    <a:pos x="67" y="29"/>
                  </a:cxn>
                  <a:cxn ang="0">
                    <a:pos x="58" y="29"/>
                  </a:cxn>
                  <a:cxn ang="0">
                    <a:pos x="43" y="29"/>
                  </a:cxn>
                  <a:cxn ang="0">
                    <a:pos x="34" y="29"/>
                  </a:cxn>
                  <a:cxn ang="0">
                    <a:pos x="24" y="29"/>
                  </a:cxn>
                  <a:cxn ang="0">
                    <a:pos x="14" y="29"/>
                  </a:cxn>
                  <a:cxn ang="0">
                    <a:pos x="10" y="29"/>
                  </a:cxn>
                  <a:cxn ang="0">
                    <a:pos x="5" y="29"/>
                  </a:cxn>
                  <a:cxn ang="0">
                    <a:pos x="0" y="29"/>
                  </a:cxn>
                  <a:cxn ang="0">
                    <a:pos x="0" y="29"/>
                  </a:cxn>
                  <a:cxn ang="0">
                    <a:pos x="0" y="24"/>
                  </a:cxn>
                  <a:cxn ang="0">
                    <a:pos x="5" y="24"/>
                  </a:cxn>
                  <a:cxn ang="0">
                    <a:pos x="10" y="19"/>
                  </a:cxn>
                  <a:cxn ang="0">
                    <a:pos x="14" y="19"/>
                  </a:cxn>
                  <a:cxn ang="0">
                    <a:pos x="19" y="14"/>
                  </a:cxn>
                  <a:cxn ang="0">
                    <a:pos x="29" y="14"/>
                  </a:cxn>
                  <a:cxn ang="0">
                    <a:pos x="38" y="14"/>
                  </a:cxn>
                  <a:cxn ang="0">
                    <a:pos x="53" y="10"/>
                  </a:cxn>
                  <a:cxn ang="0">
                    <a:pos x="67" y="10"/>
                  </a:cxn>
                  <a:cxn ang="0">
                    <a:pos x="81" y="5"/>
                  </a:cxn>
                  <a:cxn ang="0">
                    <a:pos x="91" y="5"/>
                  </a:cxn>
                  <a:cxn ang="0">
                    <a:pos x="101" y="5"/>
                  </a:cxn>
                  <a:cxn ang="0">
                    <a:pos x="105" y="0"/>
                  </a:cxn>
                  <a:cxn ang="0">
                    <a:pos x="110" y="0"/>
                  </a:cxn>
                  <a:cxn ang="0">
                    <a:pos x="115" y="0"/>
                  </a:cxn>
                  <a:cxn ang="0">
                    <a:pos x="120" y="5"/>
                  </a:cxn>
                  <a:cxn ang="0">
                    <a:pos x="125" y="5"/>
                  </a:cxn>
                  <a:cxn ang="0">
                    <a:pos x="134" y="10"/>
                  </a:cxn>
                  <a:cxn ang="0">
                    <a:pos x="139" y="10"/>
                  </a:cxn>
                  <a:cxn ang="0">
                    <a:pos x="149" y="14"/>
                  </a:cxn>
                  <a:cxn ang="0">
                    <a:pos x="158" y="14"/>
                  </a:cxn>
                  <a:cxn ang="0">
                    <a:pos x="168" y="19"/>
                  </a:cxn>
                  <a:cxn ang="0">
                    <a:pos x="177" y="19"/>
                  </a:cxn>
                  <a:cxn ang="0">
                    <a:pos x="182" y="24"/>
                  </a:cxn>
                  <a:cxn ang="0">
                    <a:pos x="187" y="24"/>
                  </a:cxn>
                  <a:cxn ang="0">
                    <a:pos x="192" y="29"/>
                  </a:cxn>
                  <a:cxn ang="0">
                    <a:pos x="187" y="29"/>
                  </a:cxn>
                  <a:cxn ang="0">
                    <a:pos x="187" y="29"/>
                  </a:cxn>
                  <a:cxn ang="0">
                    <a:pos x="182" y="29"/>
                  </a:cxn>
                  <a:cxn ang="0">
                    <a:pos x="177" y="29"/>
                  </a:cxn>
                  <a:cxn ang="0">
                    <a:pos x="173" y="29"/>
                  </a:cxn>
                  <a:cxn ang="0">
                    <a:pos x="163" y="29"/>
                  </a:cxn>
                  <a:cxn ang="0">
                    <a:pos x="153" y="29"/>
                  </a:cxn>
                  <a:cxn ang="0">
                    <a:pos x="149" y="29"/>
                  </a:cxn>
                  <a:cxn ang="0">
                    <a:pos x="139" y="29"/>
                  </a:cxn>
                  <a:cxn ang="0">
                    <a:pos x="129" y="24"/>
                  </a:cxn>
                  <a:cxn ang="0">
                    <a:pos x="125" y="24"/>
                  </a:cxn>
                </a:cxnLst>
                <a:rect l="0" t="0" r="r" b="b"/>
                <a:pathLst>
                  <a:path w="192" h="29">
                    <a:moveTo>
                      <a:pt x="125" y="24"/>
                    </a:moveTo>
                    <a:lnTo>
                      <a:pt x="120" y="24"/>
                    </a:lnTo>
                    <a:lnTo>
                      <a:pt x="115" y="19"/>
                    </a:lnTo>
                    <a:lnTo>
                      <a:pt x="110" y="19"/>
                    </a:lnTo>
                    <a:lnTo>
                      <a:pt x="105" y="24"/>
                    </a:lnTo>
                    <a:lnTo>
                      <a:pt x="101" y="24"/>
                    </a:lnTo>
                    <a:lnTo>
                      <a:pt x="96" y="24"/>
                    </a:lnTo>
                    <a:lnTo>
                      <a:pt x="91" y="24"/>
                    </a:lnTo>
                    <a:lnTo>
                      <a:pt x="86" y="24"/>
                    </a:lnTo>
                    <a:lnTo>
                      <a:pt x="77" y="29"/>
                    </a:lnTo>
                    <a:lnTo>
                      <a:pt x="67" y="29"/>
                    </a:lnTo>
                    <a:lnTo>
                      <a:pt x="58" y="29"/>
                    </a:lnTo>
                    <a:lnTo>
                      <a:pt x="43" y="29"/>
                    </a:lnTo>
                    <a:lnTo>
                      <a:pt x="34" y="29"/>
                    </a:lnTo>
                    <a:lnTo>
                      <a:pt x="24" y="29"/>
                    </a:lnTo>
                    <a:lnTo>
                      <a:pt x="14" y="29"/>
                    </a:lnTo>
                    <a:lnTo>
                      <a:pt x="10" y="29"/>
                    </a:lnTo>
                    <a:lnTo>
                      <a:pt x="5" y="29"/>
                    </a:lnTo>
                    <a:lnTo>
                      <a:pt x="0" y="29"/>
                    </a:lnTo>
                    <a:lnTo>
                      <a:pt x="0" y="29"/>
                    </a:lnTo>
                    <a:lnTo>
                      <a:pt x="0" y="24"/>
                    </a:lnTo>
                    <a:lnTo>
                      <a:pt x="5" y="24"/>
                    </a:lnTo>
                    <a:lnTo>
                      <a:pt x="10" y="19"/>
                    </a:lnTo>
                    <a:lnTo>
                      <a:pt x="14" y="19"/>
                    </a:lnTo>
                    <a:lnTo>
                      <a:pt x="19" y="14"/>
                    </a:lnTo>
                    <a:lnTo>
                      <a:pt x="29" y="14"/>
                    </a:lnTo>
                    <a:lnTo>
                      <a:pt x="38" y="14"/>
                    </a:lnTo>
                    <a:lnTo>
                      <a:pt x="53" y="10"/>
                    </a:lnTo>
                    <a:lnTo>
                      <a:pt x="67" y="10"/>
                    </a:lnTo>
                    <a:lnTo>
                      <a:pt x="81" y="5"/>
                    </a:lnTo>
                    <a:lnTo>
                      <a:pt x="91" y="5"/>
                    </a:lnTo>
                    <a:lnTo>
                      <a:pt x="101" y="5"/>
                    </a:lnTo>
                    <a:lnTo>
                      <a:pt x="105" y="0"/>
                    </a:lnTo>
                    <a:lnTo>
                      <a:pt x="110" y="0"/>
                    </a:lnTo>
                    <a:lnTo>
                      <a:pt x="115" y="0"/>
                    </a:lnTo>
                    <a:lnTo>
                      <a:pt x="120" y="5"/>
                    </a:lnTo>
                    <a:lnTo>
                      <a:pt x="125" y="5"/>
                    </a:lnTo>
                    <a:lnTo>
                      <a:pt x="134" y="10"/>
                    </a:lnTo>
                    <a:lnTo>
                      <a:pt x="139" y="10"/>
                    </a:lnTo>
                    <a:lnTo>
                      <a:pt x="149" y="14"/>
                    </a:lnTo>
                    <a:lnTo>
                      <a:pt x="158" y="14"/>
                    </a:lnTo>
                    <a:lnTo>
                      <a:pt x="168" y="19"/>
                    </a:lnTo>
                    <a:lnTo>
                      <a:pt x="177" y="19"/>
                    </a:lnTo>
                    <a:lnTo>
                      <a:pt x="182" y="24"/>
                    </a:lnTo>
                    <a:lnTo>
                      <a:pt x="187" y="24"/>
                    </a:lnTo>
                    <a:lnTo>
                      <a:pt x="192" y="29"/>
                    </a:lnTo>
                    <a:lnTo>
                      <a:pt x="187" y="29"/>
                    </a:lnTo>
                    <a:lnTo>
                      <a:pt x="187" y="29"/>
                    </a:lnTo>
                    <a:lnTo>
                      <a:pt x="182" y="29"/>
                    </a:lnTo>
                    <a:lnTo>
                      <a:pt x="177" y="29"/>
                    </a:lnTo>
                    <a:lnTo>
                      <a:pt x="173" y="29"/>
                    </a:lnTo>
                    <a:lnTo>
                      <a:pt x="163" y="29"/>
                    </a:lnTo>
                    <a:lnTo>
                      <a:pt x="153" y="29"/>
                    </a:lnTo>
                    <a:lnTo>
                      <a:pt x="149" y="29"/>
                    </a:lnTo>
                    <a:lnTo>
                      <a:pt x="139" y="29"/>
                    </a:lnTo>
                    <a:lnTo>
                      <a:pt x="129" y="24"/>
                    </a:lnTo>
                    <a:lnTo>
                      <a:pt x="125" y="24"/>
                    </a:lnTo>
                    <a:close/>
                  </a:path>
                </a:pathLst>
              </a:custGeom>
              <a:solidFill>
                <a:srgbClr val="CD977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75" name="Freeform 551"/>
              <p:cNvSpPr>
                <a:spLocks/>
              </p:cNvSpPr>
              <p:nvPr/>
            </p:nvSpPr>
            <p:spPr bwMode="auto">
              <a:xfrm>
                <a:off x="1906" y="9772"/>
                <a:ext cx="168" cy="29"/>
              </a:xfrm>
              <a:custGeom>
                <a:avLst/>
                <a:gdLst/>
                <a:ahLst/>
                <a:cxnLst>
                  <a:cxn ang="0">
                    <a:pos x="111" y="19"/>
                  </a:cxn>
                  <a:cxn ang="0">
                    <a:pos x="101" y="19"/>
                  </a:cxn>
                  <a:cxn ang="0">
                    <a:pos x="101" y="19"/>
                  </a:cxn>
                  <a:cxn ang="0">
                    <a:pos x="96" y="19"/>
                  </a:cxn>
                  <a:cxn ang="0">
                    <a:pos x="91" y="19"/>
                  </a:cxn>
                  <a:cxn ang="0">
                    <a:pos x="87" y="19"/>
                  </a:cxn>
                  <a:cxn ang="0">
                    <a:pos x="82" y="19"/>
                  </a:cxn>
                  <a:cxn ang="0">
                    <a:pos x="77" y="24"/>
                  </a:cxn>
                  <a:cxn ang="0">
                    <a:pos x="72" y="24"/>
                  </a:cxn>
                  <a:cxn ang="0">
                    <a:pos x="67" y="24"/>
                  </a:cxn>
                  <a:cxn ang="0">
                    <a:pos x="58" y="24"/>
                  </a:cxn>
                  <a:cxn ang="0">
                    <a:pos x="48" y="24"/>
                  </a:cxn>
                  <a:cxn ang="0">
                    <a:pos x="39" y="24"/>
                  </a:cxn>
                  <a:cxn ang="0">
                    <a:pos x="29" y="29"/>
                  </a:cxn>
                  <a:cxn ang="0">
                    <a:pos x="20" y="29"/>
                  </a:cxn>
                  <a:cxn ang="0">
                    <a:pos x="10" y="29"/>
                  </a:cxn>
                  <a:cxn ang="0">
                    <a:pos x="5" y="29"/>
                  </a:cxn>
                  <a:cxn ang="0">
                    <a:pos x="0" y="29"/>
                  </a:cxn>
                  <a:cxn ang="0">
                    <a:pos x="0" y="24"/>
                  </a:cxn>
                  <a:cxn ang="0">
                    <a:pos x="0" y="24"/>
                  </a:cxn>
                  <a:cxn ang="0">
                    <a:pos x="0" y="24"/>
                  </a:cxn>
                  <a:cxn ang="0">
                    <a:pos x="5" y="19"/>
                  </a:cxn>
                  <a:cxn ang="0">
                    <a:pos x="5" y="19"/>
                  </a:cxn>
                  <a:cxn ang="0">
                    <a:pos x="10" y="19"/>
                  </a:cxn>
                  <a:cxn ang="0">
                    <a:pos x="20" y="14"/>
                  </a:cxn>
                  <a:cxn ang="0">
                    <a:pos x="24" y="14"/>
                  </a:cxn>
                  <a:cxn ang="0">
                    <a:pos x="34" y="10"/>
                  </a:cxn>
                  <a:cxn ang="0">
                    <a:pos x="48" y="10"/>
                  </a:cxn>
                  <a:cxn ang="0">
                    <a:pos x="58" y="5"/>
                  </a:cxn>
                  <a:cxn ang="0">
                    <a:pos x="72" y="5"/>
                  </a:cxn>
                  <a:cxn ang="0">
                    <a:pos x="82" y="5"/>
                  </a:cxn>
                  <a:cxn ang="0">
                    <a:pos x="87" y="5"/>
                  </a:cxn>
                  <a:cxn ang="0">
                    <a:pos x="91" y="0"/>
                  </a:cxn>
                  <a:cxn ang="0">
                    <a:pos x="96" y="0"/>
                  </a:cxn>
                  <a:cxn ang="0">
                    <a:pos x="101" y="5"/>
                  </a:cxn>
                  <a:cxn ang="0">
                    <a:pos x="106" y="5"/>
                  </a:cxn>
                  <a:cxn ang="0">
                    <a:pos x="111" y="5"/>
                  </a:cxn>
                  <a:cxn ang="0">
                    <a:pos x="115" y="5"/>
                  </a:cxn>
                  <a:cxn ang="0">
                    <a:pos x="125" y="10"/>
                  </a:cxn>
                  <a:cxn ang="0">
                    <a:pos x="130" y="10"/>
                  </a:cxn>
                  <a:cxn ang="0">
                    <a:pos x="139" y="14"/>
                  </a:cxn>
                  <a:cxn ang="0">
                    <a:pos x="149" y="14"/>
                  </a:cxn>
                  <a:cxn ang="0">
                    <a:pos x="154" y="19"/>
                  </a:cxn>
                  <a:cxn ang="0">
                    <a:pos x="159" y="19"/>
                  </a:cxn>
                  <a:cxn ang="0">
                    <a:pos x="163" y="24"/>
                  </a:cxn>
                  <a:cxn ang="0">
                    <a:pos x="168" y="24"/>
                  </a:cxn>
                  <a:cxn ang="0">
                    <a:pos x="168" y="24"/>
                  </a:cxn>
                  <a:cxn ang="0">
                    <a:pos x="163" y="29"/>
                  </a:cxn>
                  <a:cxn ang="0">
                    <a:pos x="159" y="29"/>
                  </a:cxn>
                  <a:cxn ang="0">
                    <a:pos x="154" y="29"/>
                  </a:cxn>
                  <a:cxn ang="0">
                    <a:pos x="149" y="29"/>
                  </a:cxn>
                  <a:cxn ang="0">
                    <a:pos x="144" y="29"/>
                  </a:cxn>
                  <a:cxn ang="0">
                    <a:pos x="135" y="24"/>
                  </a:cxn>
                  <a:cxn ang="0">
                    <a:pos x="130" y="24"/>
                  </a:cxn>
                  <a:cxn ang="0">
                    <a:pos x="120" y="24"/>
                  </a:cxn>
                  <a:cxn ang="0">
                    <a:pos x="115" y="24"/>
                  </a:cxn>
                  <a:cxn ang="0">
                    <a:pos x="111" y="19"/>
                  </a:cxn>
                </a:cxnLst>
                <a:rect l="0" t="0" r="r" b="b"/>
                <a:pathLst>
                  <a:path w="168" h="29">
                    <a:moveTo>
                      <a:pt x="111" y="19"/>
                    </a:moveTo>
                    <a:lnTo>
                      <a:pt x="101" y="19"/>
                    </a:lnTo>
                    <a:lnTo>
                      <a:pt x="101" y="19"/>
                    </a:lnTo>
                    <a:lnTo>
                      <a:pt x="96" y="19"/>
                    </a:lnTo>
                    <a:lnTo>
                      <a:pt x="91" y="19"/>
                    </a:lnTo>
                    <a:lnTo>
                      <a:pt x="87" y="19"/>
                    </a:lnTo>
                    <a:lnTo>
                      <a:pt x="82" y="19"/>
                    </a:lnTo>
                    <a:lnTo>
                      <a:pt x="77" y="24"/>
                    </a:lnTo>
                    <a:lnTo>
                      <a:pt x="72" y="24"/>
                    </a:lnTo>
                    <a:lnTo>
                      <a:pt x="67" y="24"/>
                    </a:lnTo>
                    <a:lnTo>
                      <a:pt x="58" y="24"/>
                    </a:lnTo>
                    <a:lnTo>
                      <a:pt x="48" y="24"/>
                    </a:lnTo>
                    <a:lnTo>
                      <a:pt x="39" y="24"/>
                    </a:lnTo>
                    <a:lnTo>
                      <a:pt x="29" y="29"/>
                    </a:lnTo>
                    <a:lnTo>
                      <a:pt x="20" y="29"/>
                    </a:lnTo>
                    <a:lnTo>
                      <a:pt x="10" y="29"/>
                    </a:lnTo>
                    <a:lnTo>
                      <a:pt x="5" y="29"/>
                    </a:lnTo>
                    <a:lnTo>
                      <a:pt x="0" y="29"/>
                    </a:lnTo>
                    <a:lnTo>
                      <a:pt x="0" y="24"/>
                    </a:lnTo>
                    <a:lnTo>
                      <a:pt x="0" y="24"/>
                    </a:lnTo>
                    <a:lnTo>
                      <a:pt x="0" y="24"/>
                    </a:lnTo>
                    <a:lnTo>
                      <a:pt x="5" y="19"/>
                    </a:lnTo>
                    <a:lnTo>
                      <a:pt x="5" y="19"/>
                    </a:lnTo>
                    <a:lnTo>
                      <a:pt x="10" y="19"/>
                    </a:lnTo>
                    <a:lnTo>
                      <a:pt x="20" y="14"/>
                    </a:lnTo>
                    <a:lnTo>
                      <a:pt x="24" y="14"/>
                    </a:lnTo>
                    <a:lnTo>
                      <a:pt x="34" y="10"/>
                    </a:lnTo>
                    <a:lnTo>
                      <a:pt x="48" y="10"/>
                    </a:lnTo>
                    <a:lnTo>
                      <a:pt x="58" y="5"/>
                    </a:lnTo>
                    <a:lnTo>
                      <a:pt x="72" y="5"/>
                    </a:lnTo>
                    <a:lnTo>
                      <a:pt x="82" y="5"/>
                    </a:lnTo>
                    <a:lnTo>
                      <a:pt x="87" y="5"/>
                    </a:lnTo>
                    <a:lnTo>
                      <a:pt x="91" y="0"/>
                    </a:lnTo>
                    <a:lnTo>
                      <a:pt x="96" y="0"/>
                    </a:lnTo>
                    <a:lnTo>
                      <a:pt x="101" y="5"/>
                    </a:lnTo>
                    <a:lnTo>
                      <a:pt x="106" y="5"/>
                    </a:lnTo>
                    <a:lnTo>
                      <a:pt x="111" y="5"/>
                    </a:lnTo>
                    <a:lnTo>
                      <a:pt x="115" y="5"/>
                    </a:lnTo>
                    <a:lnTo>
                      <a:pt x="125" y="10"/>
                    </a:lnTo>
                    <a:lnTo>
                      <a:pt x="130" y="10"/>
                    </a:lnTo>
                    <a:lnTo>
                      <a:pt x="139" y="14"/>
                    </a:lnTo>
                    <a:lnTo>
                      <a:pt x="149" y="14"/>
                    </a:lnTo>
                    <a:lnTo>
                      <a:pt x="154" y="19"/>
                    </a:lnTo>
                    <a:lnTo>
                      <a:pt x="159" y="19"/>
                    </a:lnTo>
                    <a:lnTo>
                      <a:pt x="163" y="24"/>
                    </a:lnTo>
                    <a:lnTo>
                      <a:pt x="168" y="24"/>
                    </a:lnTo>
                    <a:lnTo>
                      <a:pt x="168" y="24"/>
                    </a:lnTo>
                    <a:lnTo>
                      <a:pt x="163" y="29"/>
                    </a:lnTo>
                    <a:lnTo>
                      <a:pt x="159" y="29"/>
                    </a:lnTo>
                    <a:lnTo>
                      <a:pt x="154" y="29"/>
                    </a:lnTo>
                    <a:lnTo>
                      <a:pt x="149" y="29"/>
                    </a:lnTo>
                    <a:lnTo>
                      <a:pt x="144" y="29"/>
                    </a:lnTo>
                    <a:lnTo>
                      <a:pt x="135" y="24"/>
                    </a:lnTo>
                    <a:lnTo>
                      <a:pt x="130" y="24"/>
                    </a:lnTo>
                    <a:lnTo>
                      <a:pt x="120" y="24"/>
                    </a:lnTo>
                    <a:lnTo>
                      <a:pt x="115" y="24"/>
                    </a:lnTo>
                    <a:lnTo>
                      <a:pt x="111" y="19"/>
                    </a:lnTo>
                    <a:close/>
                  </a:path>
                </a:pathLst>
              </a:custGeom>
              <a:solidFill>
                <a:srgbClr val="D39D7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76" name="Freeform 552"/>
              <p:cNvSpPr>
                <a:spLocks/>
              </p:cNvSpPr>
              <p:nvPr/>
            </p:nvSpPr>
            <p:spPr bwMode="auto">
              <a:xfrm>
                <a:off x="1921" y="9772"/>
                <a:ext cx="144" cy="24"/>
              </a:xfrm>
              <a:custGeom>
                <a:avLst/>
                <a:gdLst/>
                <a:ahLst/>
                <a:cxnLst>
                  <a:cxn ang="0">
                    <a:pos x="91" y="19"/>
                  </a:cxn>
                  <a:cxn ang="0">
                    <a:pos x="86" y="19"/>
                  </a:cxn>
                  <a:cxn ang="0">
                    <a:pos x="81" y="14"/>
                  </a:cxn>
                  <a:cxn ang="0">
                    <a:pos x="81" y="14"/>
                  </a:cxn>
                  <a:cxn ang="0">
                    <a:pos x="76" y="19"/>
                  </a:cxn>
                  <a:cxn ang="0">
                    <a:pos x="72" y="19"/>
                  </a:cxn>
                  <a:cxn ang="0">
                    <a:pos x="72" y="19"/>
                  </a:cxn>
                  <a:cxn ang="0">
                    <a:pos x="67" y="19"/>
                  </a:cxn>
                  <a:cxn ang="0">
                    <a:pos x="62" y="19"/>
                  </a:cxn>
                  <a:cxn ang="0">
                    <a:pos x="57" y="19"/>
                  </a:cxn>
                  <a:cxn ang="0">
                    <a:pos x="48" y="19"/>
                  </a:cxn>
                  <a:cxn ang="0">
                    <a:pos x="43" y="24"/>
                  </a:cxn>
                  <a:cxn ang="0">
                    <a:pos x="33" y="24"/>
                  </a:cxn>
                  <a:cxn ang="0">
                    <a:pos x="24" y="24"/>
                  </a:cxn>
                  <a:cxn ang="0">
                    <a:pos x="14" y="24"/>
                  </a:cxn>
                  <a:cxn ang="0">
                    <a:pos x="9" y="24"/>
                  </a:cxn>
                  <a:cxn ang="0">
                    <a:pos x="5" y="24"/>
                  </a:cxn>
                  <a:cxn ang="0">
                    <a:pos x="0" y="24"/>
                  </a:cxn>
                  <a:cxn ang="0">
                    <a:pos x="0" y="24"/>
                  </a:cxn>
                  <a:cxn ang="0">
                    <a:pos x="0" y="24"/>
                  </a:cxn>
                  <a:cxn ang="0">
                    <a:pos x="0" y="19"/>
                  </a:cxn>
                  <a:cxn ang="0">
                    <a:pos x="0" y="19"/>
                  </a:cxn>
                  <a:cxn ang="0">
                    <a:pos x="5" y="19"/>
                  </a:cxn>
                  <a:cxn ang="0">
                    <a:pos x="9" y="14"/>
                  </a:cxn>
                  <a:cxn ang="0">
                    <a:pos x="14" y="14"/>
                  </a:cxn>
                  <a:cxn ang="0">
                    <a:pos x="19" y="10"/>
                  </a:cxn>
                  <a:cxn ang="0">
                    <a:pos x="29" y="10"/>
                  </a:cxn>
                  <a:cxn ang="0">
                    <a:pos x="38" y="10"/>
                  </a:cxn>
                  <a:cxn ang="0">
                    <a:pos x="48" y="5"/>
                  </a:cxn>
                  <a:cxn ang="0">
                    <a:pos x="57" y="5"/>
                  </a:cxn>
                  <a:cxn ang="0">
                    <a:pos x="67" y="5"/>
                  </a:cxn>
                  <a:cxn ang="0">
                    <a:pos x="76" y="5"/>
                  </a:cxn>
                  <a:cxn ang="0">
                    <a:pos x="81" y="0"/>
                  </a:cxn>
                  <a:cxn ang="0">
                    <a:pos x="81" y="0"/>
                  </a:cxn>
                  <a:cxn ang="0">
                    <a:pos x="86" y="5"/>
                  </a:cxn>
                  <a:cxn ang="0">
                    <a:pos x="91" y="5"/>
                  </a:cxn>
                  <a:cxn ang="0">
                    <a:pos x="96" y="5"/>
                  </a:cxn>
                  <a:cxn ang="0">
                    <a:pos x="100" y="5"/>
                  </a:cxn>
                  <a:cxn ang="0">
                    <a:pos x="105" y="10"/>
                  </a:cxn>
                  <a:cxn ang="0">
                    <a:pos x="110" y="10"/>
                  </a:cxn>
                  <a:cxn ang="0">
                    <a:pos x="120" y="14"/>
                  </a:cxn>
                  <a:cxn ang="0">
                    <a:pos x="124" y="14"/>
                  </a:cxn>
                  <a:cxn ang="0">
                    <a:pos x="134" y="14"/>
                  </a:cxn>
                  <a:cxn ang="0">
                    <a:pos x="139" y="19"/>
                  </a:cxn>
                  <a:cxn ang="0">
                    <a:pos x="139" y="19"/>
                  </a:cxn>
                  <a:cxn ang="0">
                    <a:pos x="144" y="19"/>
                  </a:cxn>
                  <a:cxn ang="0">
                    <a:pos x="144" y="24"/>
                  </a:cxn>
                  <a:cxn ang="0">
                    <a:pos x="139" y="24"/>
                  </a:cxn>
                  <a:cxn ang="0">
                    <a:pos x="134" y="24"/>
                  </a:cxn>
                  <a:cxn ang="0">
                    <a:pos x="134" y="24"/>
                  </a:cxn>
                  <a:cxn ang="0">
                    <a:pos x="129" y="24"/>
                  </a:cxn>
                  <a:cxn ang="0">
                    <a:pos x="120" y="24"/>
                  </a:cxn>
                  <a:cxn ang="0">
                    <a:pos x="115" y="24"/>
                  </a:cxn>
                  <a:cxn ang="0">
                    <a:pos x="110" y="24"/>
                  </a:cxn>
                  <a:cxn ang="0">
                    <a:pos x="105" y="19"/>
                  </a:cxn>
                  <a:cxn ang="0">
                    <a:pos x="96" y="19"/>
                  </a:cxn>
                  <a:cxn ang="0">
                    <a:pos x="91" y="19"/>
                  </a:cxn>
                </a:cxnLst>
                <a:rect l="0" t="0" r="r" b="b"/>
                <a:pathLst>
                  <a:path w="144" h="24">
                    <a:moveTo>
                      <a:pt x="91" y="19"/>
                    </a:moveTo>
                    <a:lnTo>
                      <a:pt x="86" y="19"/>
                    </a:lnTo>
                    <a:lnTo>
                      <a:pt x="81" y="14"/>
                    </a:lnTo>
                    <a:lnTo>
                      <a:pt x="81" y="14"/>
                    </a:lnTo>
                    <a:lnTo>
                      <a:pt x="76" y="19"/>
                    </a:lnTo>
                    <a:lnTo>
                      <a:pt x="72" y="19"/>
                    </a:lnTo>
                    <a:lnTo>
                      <a:pt x="72" y="19"/>
                    </a:lnTo>
                    <a:lnTo>
                      <a:pt x="67" y="19"/>
                    </a:lnTo>
                    <a:lnTo>
                      <a:pt x="62" y="19"/>
                    </a:lnTo>
                    <a:lnTo>
                      <a:pt x="57" y="19"/>
                    </a:lnTo>
                    <a:lnTo>
                      <a:pt x="48" y="19"/>
                    </a:lnTo>
                    <a:lnTo>
                      <a:pt x="43" y="24"/>
                    </a:lnTo>
                    <a:lnTo>
                      <a:pt x="33" y="24"/>
                    </a:lnTo>
                    <a:lnTo>
                      <a:pt x="24" y="24"/>
                    </a:lnTo>
                    <a:lnTo>
                      <a:pt x="14" y="24"/>
                    </a:lnTo>
                    <a:lnTo>
                      <a:pt x="9" y="24"/>
                    </a:lnTo>
                    <a:lnTo>
                      <a:pt x="5" y="24"/>
                    </a:lnTo>
                    <a:lnTo>
                      <a:pt x="0" y="24"/>
                    </a:lnTo>
                    <a:lnTo>
                      <a:pt x="0" y="24"/>
                    </a:lnTo>
                    <a:lnTo>
                      <a:pt x="0" y="24"/>
                    </a:lnTo>
                    <a:lnTo>
                      <a:pt x="0" y="19"/>
                    </a:lnTo>
                    <a:lnTo>
                      <a:pt x="0" y="19"/>
                    </a:lnTo>
                    <a:lnTo>
                      <a:pt x="5" y="19"/>
                    </a:lnTo>
                    <a:lnTo>
                      <a:pt x="9" y="14"/>
                    </a:lnTo>
                    <a:lnTo>
                      <a:pt x="14" y="14"/>
                    </a:lnTo>
                    <a:lnTo>
                      <a:pt x="19" y="10"/>
                    </a:lnTo>
                    <a:lnTo>
                      <a:pt x="29" y="10"/>
                    </a:lnTo>
                    <a:lnTo>
                      <a:pt x="38" y="10"/>
                    </a:lnTo>
                    <a:lnTo>
                      <a:pt x="48" y="5"/>
                    </a:lnTo>
                    <a:lnTo>
                      <a:pt x="57" y="5"/>
                    </a:lnTo>
                    <a:lnTo>
                      <a:pt x="67" y="5"/>
                    </a:lnTo>
                    <a:lnTo>
                      <a:pt x="76" y="5"/>
                    </a:lnTo>
                    <a:lnTo>
                      <a:pt x="81" y="0"/>
                    </a:lnTo>
                    <a:lnTo>
                      <a:pt x="81" y="0"/>
                    </a:lnTo>
                    <a:lnTo>
                      <a:pt x="86" y="5"/>
                    </a:lnTo>
                    <a:lnTo>
                      <a:pt x="91" y="5"/>
                    </a:lnTo>
                    <a:lnTo>
                      <a:pt x="96" y="5"/>
                    </a:lnTo>
                    <a:lnTo>
                      <a:pt x="100" y="5"/>
                    </a:lnTo>
                    <a:lnTo>
                      <a:pt x="105" y="10"/>
                    </a:lnTo>
                    <a:lnTo>
                      <a:pt x="110" y="10"/>
                    </a:lnTo>
                    <a:lnTo>
                      <a:pt x="120" y="14"/>
                    </a:lnTo>
                    <a:lnTo>
                      <a:pt x="124" y="14"/>
                    </a:lnTo>
                    <a:lnTo>
                      <a:pt x="134" y="14"/>
                    </a:lnTo>
                    <a:lnTo>
                      <a:pt x="139" y="19"/>
                    </a:lnTo>
                    <a:lnTo>
                      <a:pt x="139" y="19"/>
                    </a:lnTo>
                    <a:lnTo>
                      <a:pt x="144" y="19"/>
                    </a:lnTo>
                    <a:lnTo>
                      <a:pt x="144" y="24"/>
                    </a:lnTo>
                    <a:lnTo>
                      <a:pt x="139" y="24"/>
                    </a:lnTo>
                    <a:lnTo>
                      <a:pt x="134" y="24"/>
                    </a:lnTo>
                    <a:lnTo>
                      <a:pt x="134" y="24"/>
                    </a:lnTo>
                    <a:lnTo>
                      <a:pt x="129" y="24"/>
                    </a:lnTo>
                    <a:lnTo>
                      <a:pt x="120" y="24"/>
                    </a:lnTo>
                    <a:lnTo>
                      <a:pt x="115" y="24"/>
                    </a:lnTo>
                    <a:lnTo>
                      <a:pt x="110" y="24"/>
                    </a:lnTo>
                    <a:lnTo>
                      <a:pt x="105" y="19"/>
                    </a:lnTo>
                    <a:lnTo>
                      <a:pt x="96" y="19"/>
                    </a:lnTo>
                    <a:lnTo>
                      <a:pt x="91" y="19"/>
                    </a:lnTo>
                    <a:close/>
                  </a:path>
                </a:pathLst>
              </a:custGeom>
              <a:solidFill>
                <a:srgbClr val="D9A37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77" name="Freeform 553"/>
              <p:cNvSpPr>
                <a:spLocks/>
              </p:cNvSpPr>
              <p:nvPr/>
            </p:nvSpPr>
            <p:spPr bwMode="auto">
              <a:xfrm>
                <a:off x="1930" y="9772"/>
                <a:ext cx="125" cy="19"/>
              </a:xfrm>
              <a:custGeom>
                <a:avLst/>
                <a:gdLst/>
                <a:ahLst/>
                <a:cxnLst>
                  <a:cxn ang="0">
                    <a:pos x="82" y="14"/>
                  </a:cxn>
                  <a:cxn ang="0">
                    <a:pos x="77" y="14"/>
                  </a:cxn>
                  <a:cxn ang="0">
                    <a:pos x="72" y="14"/>
                  </a:cxn>
                  <a:cxn ang="0">
                    <a:pos x="72" y="14"/>
                  </a:cxn>
                  <a:cxn ang="0">
                    <a:pos x="67" y="14"/>
                  </a:cxn>
                  <a:cxn ang="0">
                    <a:pos x="67" y="14"/>
                  </a:cxn>
                  <a:cxn ang="0">
                    <a:pos x="63" y="14"/>
                  </a:cxn>
                  <a:cxn ang="0">
                    <a:pos x="58" y="19"/>
                  </a:cxn>
                  <a:cxn ang="0">
                    <a:pos x="58" y="19"/>
                  </a:cxn>
                  <a:cxn ang="0">
                    <a:pos x="53" y="19"/>
                  </a:cxn>
                  <a:cxn ang="0">
                    <a:pos x="43" y="19"/>
                  </a:cxn>
                  <a:cxn ang="0">
                    <a:pos x="39" y="19"/>
                  </a:cxn>
                  <a:cxn ang="0">
                    <a:pos x="29" y="19"/>
                  </a:cxn>
                  <a:cxn ang="0">
                    <a:pos x="24" y="19"/>
                  </a:cxn>
                  <a:cxn ang="0">
                    <a:pos x="15" y="19"/>
                  </a:cxn>
                  <a:cxn ang="0">
                    <a:pos x="10" y="19"/>
                  </a:cxn>
                  <a:cxn ang="0">
                    <a:pos x="5" y="19"/>
                  </a:cxn>
                  <a:cxn ang="0">
                    <a:pos x="5" y="19"/>
                  </a:cxn>
                  <a:cxn ang="0">
                    <a:pos x="0" y="19"/>
                  </a:cxn>
                  <a:cxn ang="0">
                    <a:pos x="0" y="19"/>
                  </a:cxn>
                  <a:cxn ang="0">
                    <a:pos x="5" y="19"/>
                  </a:cxn>
                  <a:cxn ang="0">
                    <a:pos x="5" y="14"/>
                  </a:cxn>
                  <a:cxn ang="0">
                    <a:pos x="10" y="14"/>
                  </a:cxn>
                  <a:cxn ang="0">
                    <a:pos x="10" y="14"/>
                  </a:cxn>
                  <a:cxn ang="0">
                    <a:pos x="15" y="10"/>
                  </a:cxn>
                  <a:cxn ang="0">
                    <a:pos x="20" y="10"/>
                  </a:cxn>
                  <a:cxn ang="0">
                    <a:pos x="29" y="10"/>
                  </a:cxn>
                  <a:cxn ang="0">
                    <a:pos x="34" y="5"/>
                  </a:cxn>
                  <a:cxn ang="0">
                    <a:pos x="43" y="5"/>
                  </a:cxn>
                  <a:cxn ang="0">
                    <a:pos x="53" y="5"/>
                  </a:cxn>
                  <a:cxn ang="0">
                    <a:pos x="63" y="5"/>
                  </a:cxn>
                  <a:cxn ang="0">
                    <a:pos x="67" y="5"/>
                  </a:cxn>
                  <a:cxn ang="0">
                    <a:pos x="72" y="0"/>
                  </a:cxn>
                  <a:cxn ang="0">
                    <a:pos x="72" y="0"/>
                  </a:cxn>
                  <a:cxn ang="0">
                    <a:pos x="77" y="0"/>
                  </a:cxn>
                  <a:cxn ang="0">
                    <a:pos x="77" y="5"/>
                  </a:cxn>
                  <a:cxn ang="0">
                    <a:pos x="82" y="5"/>
                  </a:cxn>
                  <a:cxn ang="0">
                    <a:pos x="87" y="5"/>
                  </a:cxn>
                  <a:cxn ang="0">
                    <a:pos x="91" y="10"/>
                  </a:cxn>
                  <a:cxn ang="0">
                    <a:pos x="96" y="10"/>
                  </a:cxn>
                  <a:cxn ang="0">
                    <a:pos x="106" y="10"/>
                  </a:cxn>
                  <a:cxn ang="0">
                    <a:pos x="111" y="14"/>
                  </a:cxn>
                  <a:cxn ang="0">
                    <a:pos x="115" y="14"/>
                  </a:cxn>
                  <a:cxn ang="0">
                    <a:pos x="120" y="14"/>
                  </a:cxn>
                  <a:cxn ang="0">
                    <a:pos x="120" y="19"/>
                  </a:cxn>
                  <a:cxn ang="0">
                    <a:pos x="125" y="19"/>
                  </a:cxn>
                  <a:cxn ang="0">
                    <a:pos x="125" y="19"/>
                  </a:cxn>
                  <a:cxn ang="0">
                    <a:pos x="120" y="19"/>
                  </a:cxn>
                  <a:cxn ang="0">
                    <a:pos x="120" y="19"/>
                  </a:cxn>
                  <a:cxn ang="0">
                    <a:pos x="115" y="19"/>
                  </a:cxn>
                  <a:cxn ang="0">
                    <a:pos x="111" y="19"/>
                  </a:cxn>
                  <a:cxn ang="0">
                    <a:pos x="106" y="19"/>
                  </a:cxn>
                  <a:cxn ang="0">
                    <a:pos x="101" y="19"/>
                  </a:cxn>
                  <a:cxn ang="0">
                    <a:pos x="96" y="19"/>
                  </a:cxn>
                  <a:cxn ang="0">
                    <a:pos x="91" y="19"/>
                  </a:cxn>
                  <a:cxn ang="0">
                    <a:pos x="87" y="19"/>
                  </a:cxn>
                  <a:cxn ang="0">
                    <a:pos x="82" y="14"/>
                  </a:cxn>
                </a:cxnLst>
                <a:rect l="0" t="0" r="r" b="b"/>
                <a:pathLst>
                  <a:path w="125" h="19">
                    <a:moveTo>
                      <a:pt x="82" y="14"/>
                    </a:moveTo>
                    <a:lnTo>
                      <a:pt x="77" y="14"/>
                    </a:lnTo>
                    <a:lnTo>
                      <a:pt x="72" y="14"/>
                    </a:lnTo>
                    <a:lnTo>
                      <a:pt x="72" y="14"/>
                    </a:lnTo>
                    <a:lnTo>
                      <a:pt x="67" y="14"/>
                    </a:lnTo>
                    <a:lnTo>
                      <a:pt x="67" y="14"/>
                    </a:lnTo>
                    <a:lnTo>
                      <a:pt x="63" y="14"/>
                    </a:lnTo>
                    <a:lnTo>
                      <a:pt x="58" y="19"/>
                    </a:lnTo>
                    <a:lnTo>
                      <a:pt x="58" y="19"/>
                    </a:lnTo>
                    <a:lnTo>
                      <a:pt x="53" y="19"/>
                    </a:lnTo>
                    <a:lnTo>
                      <a:pt x="43" y="19"/>
                    </a:lnTo>
                    <a:lnTo>
                      <a:pt x="39" y="19"/>
                    </a:lnTo>
                    <a:lnTo>
                      <a:pt x="29" y="19"/>
                    </a:lnTo>
                    <a:lnTo>
                      <a:pt x="24" y="19"/>
                    </a:lnTo>
                    <a:lnTo>
                      <a:pt x="15" y="19"/>
                    </a:lnTo>
                    <a:lnTo>
                      <a:pt x="10" y="19"/>
                    </a:lnTo>
                    <a:lnTo>
                      <a:pt x="5" y="19"/>
                    </a:lnTo>
                    <a:lnTo>
                      <a:pt x="5" y="19"/>
                    </a:lnTo>
                    <a:lnTo>
                      <a:pt x="0" y="19"/>
                    </a:lnTo>
                    <a:lnTo>
                      <a:pt x="0" y="19"/>
                    </a:lnTo>
                    <a:lnTo>
                      <a:pt x="5" y="19"/>
                    </a:lnTo>
                    <a:lnTo>
                      <a:pt x="5" y="14"/>
                    </a:lnTo>
                    <a:lnTo>
                      <a:pt x="10" y="14"/>
                    </a:lnTo>
                    <a:lnTo>
                      <a:pt x="10" y="14"/>
                    </a:lnTo>
                    <a:lnTo>
                      <a:pt x="15" y="10"/>
                    </a:lnTo>
                    <a:lnTo>
                      <a:pt x="20" y="10"/>
                    </a:lnTo>
                    <a:lnTo>
                      <a:pt x="29" y="10"/>
                    </a:lnTo>
                    <a:lnTo>
                      <a:pt x="34" y="5"/>
                    </a:lnTo>
                    <a:lnTo>
                      <a:pt x="43" y="5"/>
                    </a:lnTo>
                    <a:lnTo>
                      <a:pt x="53" y="5"/>
                    </a:lnTo>
                    <a:lnTo>
                      <a:pt x="63" y="5"/>
                    </a:lnTo>
                    <a:lnTo>
                      <a:pt x="67" y="5"/>
                    </a:lnTo>
                    <a:lnTo>
                      <a:pt x="72" y="0"/>
                    </a:lnTo>
                    <a:lnTo>
                      <a:pt x="72" y="0"/>
                    </a:lnTo>
                    <a:lnTo>
                      <a:pt x="77" y="0"/>
                    </a:lnTo>
                    <a:lnTo>
                      <a:pt x="77" y="5"/>
                    </a:lnTo>
                    <a:lnTo>
                      <a:pt x="82" y="5"/>
                    </a:lnTo>
                    <a:lnTo>
                      <a:pt x="87" y="5"/>
                    </a:lnTo>
                    <a:lnTo>
                      <a:pt x="91" y="10"/>
                    </a:lnTo>
                    <a:lnTo>
                      <a:pt x="96" y="10"/>
                    </a:lnTo>
                    <a:lnTo>
                      <a:pt x="106" y="10"/>
                    </a:lnTo>
                    <a:lnTo>
                      <a:pt x="111" y="14"/>
                    </a:lnTo>
                    <a:lnTo>
                      <a:pt x="115" y="14"/>
                    </a:lnTo>
                    <a:lnTo>
                      <a:pt x="120" y="14"/>
                    </a:lnTo>
                    <a:lnTo>
                      <a:pt x="120" y="19"/>
                    </a:lnTo>
                    <a:lnTo>
                      <a:pt x="125" y="19"/>
                    </a:lnTo>
                    <a:lnTo>
                      <a:pt x="125" y="19"/>
                    </a:lnTo>
                    <a:lnTo>
                      <a:pt x="120" y="19"/>
                    </a:lnTo>
                    <a:lnTo>
                      <a:pt x="120" y="19"/>
                    </a:lnTo>
                    <a:lnTo>
                      <a:pt x="115" y="19"/>
                    </a:lnTo>
                    <a:lnTo>
                      <a:pt x="111" y="19"/>
                    </a:lnTo>
                    <a:lnTo>
                      <a:pt x="106" y="19"/>
                    </a:lnTo>
                    <a:lnTo>
                      <a:pt x="101" y="19"/>
                    </a:lnTo>
                    <a:lnTo>
                      <a:pt x="96" y="19"/>
                    </a:lnTo>
                    <a:lnTo>
                      <a:pt x="91" y="19"/>
                    </a:lnTo>
                    <a:lnTo>
                      <a:pt x="87" y="19"/>
                    </a:lnTo>
                    <a:lnTo>
                      <a:pt x="82" y="14"/>
                    </a:lnTo>
                    <a:close/>
                  </a:path>
                </a:pathLst>
              </a:custGeom>
              <a:solidFill>
                <a:srgbClr val="DFAA8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78" name="Freeform 554"/>
              <p:cNvSpPr>
                <a:spLocks/>
              </p:cNvSpPr>
              <p:nvPr/>
            </p:nvSpPr>
            <p:spPr bwMode="auto">
              <a:xfrm>
                <a:off x="1945" y="9777"/>
                <a:ext cx="100" cy="14"/>
              </a:xfrm>
              <a:custGeom>
                <a:avLst/>
                <a:gdLst/>
                <a:ahLst/>
                <a:cxnLst>
                  <a:cxn ang="0">
                    <a:pos x="5" y="14"/>
                  </a:cxn>
                  <a:cxn ang="0">
                    <a:pos x="9" y="14"/>
                  </a:cxn>
                  <a:cxn ang="0">
                    <a:pos x="14" y="14"/>
                  </a:cxn>
                  <a:cxn ang="0">
                    <a:pos x="19" y="9"/>
                  </a:cxn>
                  <a:cxn ang="0">
                    <a:pos x="24" y="9"/>
                  </a:cxn>
                  <a:cxn ang="0">
                    <a:pos x="28" y="9"/>
                  </a:cxn>
                  <a:cxn ang="0">
                    <a:pos x="38" y="9"/>
                  </a:cxn>
                  <a:cxn ang="0">
                    <a:pos x="43" y="9"/>
                  </a:cxn>
                  <a:cxn ang="0">
                    <a:pos x="43" y="9"/>
                  </a:cxn>
                  <a:cxn ang="0">
                    <a:pos x="48" y="9"/>
                  </a:cxn>
                  <a:cxn ang="0">
                    <a:pos x="48" y="9"/>
                  </a:cxn>
                  <a:cxn ang="0">
                    <a:pos x="52" y="9"/>
                  </a:cxn>
                  <a:cxn ang="0">
                    <a:pos x="52" y="9"/>
                  </a:cxn>
                  <a:cxn ang="0">
                    <a:pos x="57" y="9"/>
                  </a:cxn>
                  <a:cxn ang="0">
                    <a:pos x="57" y="9"/>
                  </a:cxn>
                  <a:cxn ang="0">
                    <a:pos x="62" y="9"/>
                  </a:cxn>
                  <a:cxn ang="0">
                    <a:pos x="67" y="9"/>
                  </a:cxn>
                  <a:cxn ang="0">
                    <a:pos x="67" y="9"/>
                  </a:cxn>
                  <a:cxn ang="0">
                    <a:pos x="72" y="9"/>
                  </a:cxn>
                  <a:cxn ang="0">
                    <a:pos x="76" y="9"/>
                  </a:cxn>
                  <a:cxn ang="0">
                    <a:pos x="81" y="9"/>
                  </a:cxn>
                  <a:cxn ang="0">
                    <a:pos x="86" y="14"/>
                  </a:cxn>
                  <a:cxn ang="0">
                    <a:pos x="91" y="14"/>
                  </a:cxn>
                  <a:cxn ang="0">
                    <a:pos x="91" y="14"/>
                  </a:cxn>
                  <a:cxn ang="0">
                    <a:pos x="96" y="14"/>
                  </a:cxn>
                  <a:cxn ang="0">
                    <a:pos x="96" y="14"/>
                  </a:cxn>
                  <a:cxn ang="0">
                    <a:pos x="100" y="9"/>
                  </a:cxn>
                  <a:cxn ang="0">
                    <a:pos x="100" y="9"/>
                  </a:cxn>
                  <a:cxn ang="0">
                    <a:pos x="100" y="9"/>
                  </a:cxn>
                  <a:cxn ang="0">
                    <a:pos x="96" y="9"/>
                  </a:cxn>
                  <a:cxn ang="0">
                    <a:pos x="91" y="9"/>
                  </a:cxn>
                  <a:cxn ang="0">
                    <a:pos x="91" y="5"/>
                  </a:cxn>
                  <a:cxn ang="0">
                    <a:pos x="86" y="5"/>
                  </a:cxn>
                  <a:cxn ang="0">
                    <a:pos x="76" y="5"/>
                  </a:cxn>
                  <a:cxn ang="0">
                    <a:pos x="72" y="0"/>
                  </a:cxn>
                  <a:cxn ang="0">
                    <a:pos x="72" y="0"/>
                  </a:cxn>
                  <a:cxn ang="0">
                    <a:pos x="67" y="0"/>
                  </a:cxn>
                  <a:cxn ang="0">
                    <a:pos x="62" y="0"/>
                  </a:cxn>
                  <a:cxn ang="0">
                    <a:pos x="62" y="0"/>
                  </a:cxn>
                  <a:cxn ang="0">
                    <a:pos x="57" y="0"/>
                  </a:cxn>
                  <a:cxn ang="0">
                    <a:pos x="57" y="0"/>
                  </a:cxn>
                  <a:cxn ang="0">
                    <a:pos x="52" y="0"/>
                  </a:cxn>
                  <a:cxn ang="0">
                    <a:pos x="48" y="0"/>
                  </a:cxn>
                  <a:cxn ang="0">
                    <a:pos x="43" y="0"/>
                  </a:cxn>
                  <a:cxn ang="0">
                    <a:pos x="33" y="0"/>
                  </a:cxn>
                  <a:cxn ang="0">
                    <a:pos x="28" y="0"/>
                  </a:cxn>
                  <a:cxn ang="0">
                    <a:pos x="19" y="5"/>
                  </a:cxn>
                  <a:cxn ang="0">
                    <a:pos x="14" y="5"/>
                  </a:cxn>
                  <a:cxn ang="0">
                    <a:pos x="9" y="5"/>
                  </a:cxn>
                  <a:cxn ang="0">
                    <a:pos x="9" y="5"/>
                  </a:cxn>
                  <a:cxn ang="0">
                    <a:pos x="5" y="9"/>
                  </a:cxn>
                  <a:cxn ang="0">
                    <a:pos x="5" y="9"/>
                  </a:cxn>
                  <a:cxn ang="0">
                    <a:pos x="0" y="9"/>
                  </a:cxn>
                  <a:cxn ang="0">
                    <a:pos x="0" y="9"/>
                  </a:cxn>
                  <a:cxn ang="0">
                    <a:pos x="0" y="9"/>
                  </a:cxn>
                  <a:cxn ang="0">
                    <a:pos x="0" y="14"/>
                  </a:cxn>
                  <a:cxn ang="0">
                    <a:pos x="5" y="14"/>
                  </a:cxn>
                </a:cxnLst>
                <a:rect l="0" t="0" r="r" b="b"/>
                <a:pathLst>
                  <a:path w="100" h="14">
                    <a:moveTo>
                      <a:pt x="5" y="14"/>
                    </a:moveTo>
                    <a:lnTo>
                      <a:pt x="9" y="14"/>
                    </a:lnTo>
                    <a:lnTo>
                      <a:pt x="14" y="14"/>
                    </a:lnTo>
                    <a:lnTo>
                      <a:pt x="19" y="9"/>
                    </a:lnTo>
                    <a:lnTo>
                      <a:pt x="24" y="9"/>
                    </a:lnTo>
                    <a:lnTo>
                      <a:pt x="28" y="9"/>
                    </a:lnTo>
                    <a:lnTo>
                      <a:pt x="38" y="9"/>
                    </a:lnTo>
                    <a:lnTo>
                      <a:pt x="43" y="9"/>
                    </a:lnTo>
                    <a:lnTo>
                      <a:pt x="43" y="9"/>
                    </a:lnTo>
                    <a:lnTo>
                      <a:pt x="48" y="9"/>
                    </a:lnTo>
                    <a:lnTo>
                      <a:pt x="48" y="9"/>
                    </a:lnTo>
                    <a:lnTo>
                      <a:pt x="52" y="9"/>
                    </a:lnTo>
                    <a:lnTo>
                      <a:pt x="52" y="9"/>
                    </a:lnTo>
                    <a:lnTo>
                      <a:pt x="57" y="9"/>
                    </a:lnTo>
                    <a:lnTo>
                      <a:pt x="57" y="9"/>
                    </a:lnTo>
                    <a:lnTo>
                      <a:pt x="62" y="9"/>
                    </a:lnTo>
                    <a:lnTo>
                      <a:pt x="67" y="9"/>
                    </a:lnTo>
                    <a:lnTo>
                      <a:pt x="67" y="9"/>
                    </a:lnTo>
                    <a:lnTo>
                      <a:pt x="72" y="9"/>
                    </a:lnTo>
                    <a:lnTo>
                      <a:pt x="76" y="9"/>
                    </a:lnTo>
                    <a:lnTo>
                      <a:pt x="81" y="9"/>
                    </a:lnTo>
                    <a:lnTo>
                      <a:pt x="86" y="14"/>
                    </a:lnTo>
                    <a:lnTo>
                      <a:pt x="91" y="14"/>
                    </a:lnTo>
                    <a:lnTo>
                      <a:pt x="91" y="14"/>
                    </a:lnTo>
                    <a:lnTo>
                      <a:pt x="96" y="14"/>
                    </a:lnTo>
                    <a:lnTo>
                      <a:pt x="96" y="14"/>
                    </a:lnTo>
                    <a:lnTo>
                      <a:pt x="100" y="9"/>
                    </a:lnTo>
                    <a:lnTo>
                      <a:pt x="100" y="9"/>
                    </a:lnTo>
                    <a:lnTo>
                      <a:pt x="100" y="9"/>
                    </a:lnTo>
                    <a:lnTo>
                      <a:pt x="96" y="9"/>
                    </a:lnTo>
                    <a:lnTo>
                      <a:pt x="91" y="9"/>
                    </a:lnTo>
                    <a:lnTo>
                      <a:pt x="91" y="5"/>
                    </a:lnTo>
                    <a:lnTo>
                      <a:pt x="86" y="5"/>
                    </a:lnTo>
                    <a:lnTo>
                      <a:pt x="76" y="5"/>
                    </a:lnTo>
                    <a:lnTo>
                      <a:pt x="72" y="0"/>
                    </a:lnTo>
                    <a:lnTo>
                      <a:pt x="72" y="0"/>
                    </a:lnTo>
                    <a:lnTo>
                      <a:pt x="67" y="0"/>
                    </a:lnTo>
                    <a:lnTo>
                      <a:pt x="62" y="0"/>
                    </a:lnTo>
                    <a:lnTo>
                      <a:pt x="62" y="0"/>
                    </a:lnTo>
                    <a:lnTo>
                      <a:pt x="57" y="0"/>
                    </a:lnTo>
                    <a:lnTo>
                      <a:pt x="57" y="0"/>
                    </a:lnTo>
                    <a:lnTo>
                      <a:pt x="52" y="0"/>
                    </a:lnTo>
                    <a:lnTo>
                      <a:pt x="48" y="0"/>
                    </a:lnTo>
                    <a:lnTo>
                      <a:pt x="43" y="0"/>
                    </a:lnTo>
                    <a:lnTo>
                      <a:pt x="33" y="0"/>
                    </a:lnTo>
                    <a:lnTo>
                      <a:pt x="28" y="0"/>
                    </a:lnTo>
                    <a:lnTo>
                      <a:pt x="19" y="5"/>
                    </a:lnTo>
                    <a:lnTo>
                      <a:pt x="14" y="5"/>
                    </a:lnTo>
                    <a:lnTo>
                      <a:pt x="9" y="5"/>
                    </a:lnTo>
                    <a:lnTo>
                      <a:pt x="9" y="5"/>
                    </a:lnTo>
                    <a:lnTo>
                      <a:pt x="5" y="9"/>
                    </a:lnTo>
                    <a:lnTo>
                      <a:pt x="5" y="9"/>
                    </a:lnTo>
                    <a:lnTo>
                      <a:pt x="0" y="9"/>
                    </a:lnTo>
                    <a:lnTo>
                      <a:pt x="0" y="9"/>
                    </a:lnTo>
                    <a:lnTo>
                      <a:pt x="0" y="9"/>
                    </a:lnTo>
                    <a:lnTo>
                      <a:pt x="0" y="14"/>
                    </a:lnTo>
                    <a:lnTo>
                      <a:pt x="5" y="14"/>
                    </a:lnTo>
                    <a:close/>
                  </a:path>
                </a:pathLst>
              </a:custGeom>
              <a:solidFill>
                <a:srgbClr val="E5B28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79" name="Freeform 555"/>
              <p:cNvSpPr>
                <a:spLocks/>
              </p:cNvSpPr>
              <p:nvPr/>
            </p:nvSpPr>
            <p:spPr bwMode="auto">
              <a:xfrm>
                <a:off x="1897" y="9734"/>
                <a:ext cx="81" cy="38"/>
              </a:xfrm>
              <a:custGeom>
                <a:avLst/>
                <a:gdLst/>
                <a:ahLst/>
                <a:cxnLst>
                  <a:cxn ang="0">
                    <a:pos x="81" y="14"/>
                  </a:cxn>
                  <a:cxn ang="0">
                    <a:pos x="76" y="14"/>
                  </a:cxn>
                  <a:cxn ang="0">
                    <a:pos x="72" y="19"/>
                  </a:cxn>
                  <a:cxn ang="0">
                    <a:pos x="67" y="24"/>
                  </a:cxn>
                  <a:cxn ang="0">
                    <a:pos x="62" y="24"/>
                  </a:cxn>
                  <a:cxn ang="0">
                    <a:pos x="53" y="28"/>
                  </a:cxn>
                  <a:cxn ang="0">
                    <a:pos x="43" y="33"/>
                  </a:cxn>
                  <a:cxn ang="0">
                    <a:pos x="38" y="33"/>
                  </a:cxn>
                  <a:cxn ang="0">
                    <a:pos x="33" y="38"/>
                  </a:cxn>
                  <a:cxn ang="0">
                    <a:pos x="29" y="38"/>
                  </a:cxn>
                  <a:cxn ang="0">
                    <a:pos x="19" y="38"/>
                  </a:cxn>
                  <a:cxn ang="0">
                    <a:pos x="14" y="38"/>
                  </a:cxn>
                  <a:cxn ang="0">
                    <a:pos x="9" y="38"/>
                  </a:cxn>
                  <a:cxn ang="0">
                    <a:pos x="5" y="33"/>
                  </a:cxn>
                  <a:cxn ang="0">
                    <a:pos x="5" y="33"/>
                  </a:cxn>
                  <a:cxn ang="0">
                    <a:pos x="0" y="33"/>
                  </a:cxn>
                  <a:cxn ang="0">
                    <a:pos x="0" y="33"/>
                  </a:cxn>
                  <a:cxn ang="0">
                    <a:pos x="0" y="33"/>
                  </a:cxn>
                  <a:cxn ang="0">
                    <a:pos x="0" y="33"/>
                  </a:cxn>
                  <a:cxn ang="0">
                    <a:pos x="0" y="28"/>
                  </a:cxn>
                  <a:cxn ang="0">
                    <a:pos x="0" y="28"/>
                  </a:cxn>
                  <a:cxn ang="0">
                    <a:pos x="5" y="28"/>
                  </a:cxn>
                  <a:cxn ang="0">
                    <a:pos x="9" y="24"/>
                  </a:cxn>
                  <a:cxn ang="0">
                    <a:pos x="14" y="24"/>
                  </a:cxn>
                  <a:cxn ang="0">
                    <a:pos x="14" y="24"/>
                  </a:cxn>
                  <a:cxn ang="0">
                    <a:pos x="24" y="19"/>
                  </a:cxn>
                  <a:cxn ang="0">
                    <a:pos x="29" y="14"/>
                  </a:cxn>
                  <a:cxn ang="0">
                    <a:pos x="33" y="14"/>
                  </a:cxn>
                  <a:cxn ang="0">
                    <a:pos x="43" y="9"/>
                  </a:cxn>
                  <a:cxn ang="0">
                    <a:pos x="53" y="4"/>
                  </a:cxn>
                  <a:cxn ang="0">
                    <a:pos x="57" y="0"/>
                  </a:cxn>
                  <a:cxn ang="0">
                    <a:pos x="67" y="0"/>
                  </a:cxn>
                  <a:cxn ang="0">
                    <a:pos x="72" y="0"/>
                  </a:cxn>
                  <a:cxn ang="0">
                    <a:pos x="72" y="0"/>
                  </a:cxn>
                  <a:cxn ang="0">
                    <a:pos x="76" y="0"/>
                  </a:cxn>
                  <a:cxn ang="0">
                    <a:pos x="81" y="0"/>
                  </a:cxn>
                  <a:cxn ang="0">
                    <a:pos x="81" y="0"/>
                  </a:cxn>
                  <a:cxn ang="0">
                    <a:pos x="81" y="4"/>
                  </a:cxn>
                  <a:cxn ang="0">
                    <a:pos x="81" y="4"/>
                  </a:cxn>
                  <a:cxn ang="0">
                    <a:pos x="81" y="9"/>
                  </a:cxn>
                  <a:cxn ang="0">
                    <a:pos x="81" y="14"/>
                  </a:cxn>
                </a:cxnLst>
                <a:rect l="0" t="0" r="r" b="b"/>
                <a:pathLst>
                  <a:path w="81" h="38">
                    <a:moveTo>
                      <a:pt x="81" y="14"/>
                    </a:moveTo>
                    <a:lnTo>
                      <a:pt x="76" y="14"/>
                    </a:lnTo>
                    <a:lnTo>
                      <a:pt x="72" y="19"/>
                    </a:lnTo>
                    <a:lnTo>
                      <a:pt x="67" y="24"/>
                    </a:lnTo>
                    <a:lnTo>
                      <a:pt x="62" y="24"/>
                    </a:lnTo>
                    <a:lnTo>
                      <a:pt x="53" y="28"/>
                    </a:lnTo>
                    <a:lnTo>
                      <a:pt x="43" y="33"/>
                    </a:lnTo>
                    <a:lnTo>
                      <a:pt x="38" y="33"/>
                    </a:lnTo>
                    <a:lnTo>
                      <a:pt x="33" y="38"/>
                    </a:lnTo>
                    <a:lnTo>
                      <a:pt x="29" y="38"/>
                    </a:lnTo>
                    <a:lnTo>
                      <a:pt x="19" y="38"/>
                    </a:lnTo>
                    <a:lnTo>
                      <a:pt x="14" y="38"/>
                    </a:lnTo>
                    <a:lnTo>
                      <a:pt x="9" y="38"/>
                    </a:lnTo>
                    <a:lnTo>
                      <a:pt x="5" y="33"/>
                    </a:lnTo>
                    <a:lnTo>
                      <a:pt x="5" y="33"/>
                    </a:lnTo>
                    <a:lnTo>
                      <a:pt x="0" y="33"/>
                    </a:lnTo>
                    <a:lnTo>
                      <a:pt x="0" y="33"/>
                    </a:lnTo>
                    <a:lnTo>
                      <a:pt x="0" y="33"/>
                    </a:lnTo>
                    <a:lnTo>
                      <a:pt x="0" y="33"/>
                    </a:lnTo>
                    <a:lnTo>
                      <a:pt x="0" y="28"/>
                    </a:lnTo>
                    <a:lnTo>
                      <a:pt x="0" y="28"/>
                    </a:lnTo>
                    <a:lnTo>
                      <a:pt x="5" y="28"/>
                    </a:lnTo>
                    <a:lnTo>
                      <a:pt x="9" y="24"/>
                    </a:lnTo>
                    <a:lnTo>
                      <a:pt x="14" y="24"/>
                    </a:lnTo>
                    <a:lnTo>
                      <a:pt x="14" y="24"/>
                    </a:lnTo>
                    <a:lnTo>
                      <a:pt x="24" y="19"/>
                    </a:lnTo>
                    <a:lnTo>
                      <a:pt x="29" y="14"/>
                    </a:lnTo>
                    <a:lnTo>
                      <a:pt x="33" y="14"/>
                    </a:lnTo>
                    <a:lnTo>
                      <a:pt x="43" y="9"/>
                    </a:lnTo>
                    <a:lnTo>
                      <a:pt x="53" y="4"/>
                    </a:lnTo>
                    <a:lnTo>
                      <a:pt x="57" y="0"/>
                    </a:lnTo>
                    <a:lnTo>
                      <a:pt x="67" y="0"/>
                    </a:lnTo>
                    <a:lnTo>
                      <a:pt x="72" y="0"/>
                    </a:lnTo>
                    <a:lnTo>
                      <a:pt x="72" y="0"/>
                    </a:lnTo>
                    <a:lnTo>
                      <a:pt x="76" y="0"/>
                    </a:lnTo>
                    <a:lnTo>
                      <a:pt x="81" y="0"/>
                    </a:lnTo>
                    <a:lnTo>
                      <a:pt x="81" y="0"/>
                    </a:lnTo>
                    <a:lnTo>
                      <a:pt x="81" y="4"/>
                    </a:lnTo>
                    <a:lnTo>
                      <a:pt x="81" y="4"/>
                    </a:lnTo>
                    <a:lnTo>
                      <a:pt x="81" y="9"/>
                    </a:lnTo>
                    <a:lnTo>
                      <a:pt x="81" y="14"/>
                    </a:lnTo>
                    <a:close/>
                  </a:path>
                </a:pathLst>
              </a:custGeom>
              <a:solidFill>
                <a:srgbClr val="CD977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80" name="Freeform 556"/>
              <p:cNvSpPr>
                <a:spLocks/>
              </p:cNvSpPr>
              <p:nvPr/>
            </p:nvSpPr>
            <p:spPr bwMode="auto">
              <a:xfrm>
                <a:off x="1902" y="9734"/>
                <a:ext cx="71" cy="33"/>
              </a:xfrm>
              <a:custGeom>
                <a:avLst/>
                <a:gdLst/>
                <a:ahLst/>
                <a:cxnLst>
                  <a:cxn ang="0">
                    <a:pos x="71" y="9"/>
                  </a:cxn>
                  <a:cxn ang="0">
                    <a:pos x="67" y="14"/>
                  </a:cxn>
                  <a:cxn ang="0">
                    <a:pos x="62" y="19"/>
                  </a:cxn>
                  <a:cxn ang="0">
                    <a:pos x="57" y="19"/>
                  </a:cxn>
                  <a:cxn ang="0">
                    <a:pos x="52" y="24"/>
                  </a:cxn>
                  <a:cxn ang="0">
                    <a:pos x="48" y="24"/>
                  </a:cxn>
                  <a:cxn ang="0">
                    <a:pos x="38" y="28"/>
                  </a:cxn>
                  <a:cxn ang="0">
                    <a:pos x="33" y="28"/>
                  </a:cxn>
                  <a:cxn ang="0">
                    <a:pos x="28" y="33"/>
                  </a:cxn>
                  <a:cxn ang="0">
                    <a:pos x="24" y="33"/>
                  </a:cxn>
                  <a:cxn ang="0">
                    <a:pos x="19" y="33"/>
                  </a:cxn>
                  <a:cxn ang="0">
                    <a:pos x="14" y="33"/>
                  </a:cxn>
                  <a:cxn ang="0">
                    <a:pos x="14" y="33"/>
                  </a:cxn>
                  <a:cxn ang="0">
                    <a:pos x="9" y="33"/>
                  </a:cxn>
                  <a:cxn ang="0">
                    <a:pos x="4" y="33"/>
                  </a:cxn>
                  <a:cxn ang="0">
                    <a:pos x="4" y="28"/>
                  </a:cxn>
                  <a:cxn ang="0">
                    <a:pos x="4" y="28"/>
                  </a:cxn>
                  <a:cxn ang="0">
                    <a:pos x="0" y="28"/>
                  </a:cxn>
                  <a:cxn ang="0">
                    <a:pos x="0" y="28"/>
                  </a:cxn>
                  <a:cxn ang="0">
                    <a:pos x="4" y="28"/>
                  </a:cxn>
                  <a:cxn ang="0">
                    <a:pos x="4" y="28"/>
                  </a:cxn>
                  <a:cxn ang="0">
                    <a:pos x="4" y="24"/>
                  </a:cxn>
                  <a:cxn ang="0">
                    <a:pos x="9" y="24"/>
                  </a:cxn>
                  <a:cxn ang="0">
                    <a:pos x="14" y="24"/>
                  </a:cxn>
                  <a:cxn ang="0">
                    <a:pos x="19" y="19"/>
                  </a:cxn>
                  <a:cxn ang="0">
                    <a:pos x="19" y="19"/>
                  </a:cxn>
                  <a:cxn ang="0">
                    <a:pos x="28" y="14"/>
                  </a:cxn>
                  <a:cxn ang="0">
                    <a:pos x="33" y="14"/>
                  </a:cxn>
                  <a:cxn ang="0">
                    <a:pos x="38" y="9"/>
                  </a:cxn>
                  <a:cxn ang="0">
                    <a:pos x="48" y="4"/>
                  </a:cxn>
                  <a:cxn ang="0">
                    <a:pos x="52" y="4"/>
                  </a:cxn>
                  <a:cxn ang="0">
                    <a:pos x="57" y="0"/>
                  </a:cxn>
                  <a:cxn ang="0">
                    <a:pos x="62" y="0"/>
                  </a:cxn>
                  <a:cxn ang="0">
                    <a:pos x="67" y="0"/>
                  </a:cxn>
                  <a:cxn ang="0">
                    <a:pos x="67" y="0"/>
                  </a:cxn>
                  <a:cxn ang="0">
                    <a:pos x="71" y="0"/>
                  </a:cxn>
                  <a:cxn ang="0">
                    <a:pos x="71" y="4"/>
                  </a:cxn>
                  <a:cxn ang="0">
                    <a:pos x="71" y="4"/>
                  </a:cxn>
                  <a:cxn ang="0">
                    <a:pos x="71" y="4"/>
                  </a:cxn>
                  <a:cxn ang="0">
                    <a:pos x="71" y="9"/>
                  </a:cxn>
                  <a:cxn ang="0">
                    <a:pos x="71" y="9"/>
                  </a:cxn>
                </a:cxnLst>
                <a:rect l="0" t="0" r="r" b="b"/>
                <a:pathLst>
                  <a:path w="71" h="33">
                    <a:moveTo>
                      <a:pt x="71" y="9"/>
                    </a:moveTo>
                    <a:lnTo>
                      <a:pt x="67" y="14"/>
                    </a:lnTo>
                    <a:lnTo>
                      <a:pt x="62" y="19"/>
                    </a:lnTo>
                    <a:lnTo>
                      <a:pt x="57" y="19"/>
                    </a:lnTo>
                    <a:lnTo>
                      <a:pt x="52" y="24"/>
                    </a:lnTo>
                    <a:lnTo>
                      <a:pt x="48" y="24"/>
                    </a:lnTo>
                    <a:lnTo>
                      <a:pt x="38" y="28"/>
                    </a:lnTo>
                    <a:lnTo>
                      <a:pt x="33" y="28"/>
                    </a:lnTo>
                    <a:lnTo>
                      <a:pt x="28" y="33"/>
                    </a:lnTo>
                    <a:lnTo>
                      <a:pt x="24" y="33"/>
                    </a:lnTo>
                    <a:lnTo>
                      <a:pt x="19" y="33"/>
                    </a:lnTo>
                    <a:lnTo>
                      <a:pt x="14" y="33"/>
                    </a:lnTo>
                    <a:lnTo>
                      <a:pt x="14" y="33"/>
                    </a:lnTo>
                    <a:lnTo>
                      <a:pt x="9" y="33"/>
                    </a:lnTo>
                    <a:lnTo>
                      <a:pt x="4" y="33"/>
                    </a:lnTo>
                    <a:lnTo>
                      <a:pt x="4" y="28"/>
                    </a:lnTo>
                    <a:lnTo>
                      <a:pt x="4" y="28"/>
                    </a:lnTo>
                    <a:lnTo>
                      <a:pt x="0" y="28"/>
                    </a:lnTo>
                    <a:lnTo>
                      <a:pt x="0" y="28"/>
                    </a:lnTo>
                    <a:lnTo>
                      <a:pt x="4" y="28"/>
                    </a:lnTo>
                    <a:lnTo>
                      <a:pt x="4" y="28"/>
                    </a:lnTo>
                    <a:lnTo>
                      <a:pt x="4" y="24"/>
                    </a:lnTo>
                    <a:lnTo>
                      <a:pt x="9" y="24"/>
                    </a:lnTo>
                    <a:lnTo>
                      <a:pt x="14" y="24"/>
                    </a:lnTo>
                    <a:lnTo>
                      <a:pt x="19" y="19"/>
                    </a:lnTo>
                    <a:lnTo>
                      <a:pt x="19" y="19"/>
                    </a:lnTo>
                    <a:lnTo>
                      <a:pt x="28" y="14"/>
                    </a:lnTo>
                    <a:lnTo>
                      <a:pt x="33" y="14"/>
                    </a:lnTo>
                    <a:lnTo>
                      <a:pt x="38" y="9"/>
                    </a:lnTo>
                    <a:lnTo>
                      <a:pt x="48" y="4"/>
                    </a:lnTo>
                    <a:lnTo>
                      <a:pt x="52" y="4"/>
                    </a:lnTo>
                    <a:lnTo>
                      <a:pt x="57" y="0"/>
                    </a:lnTo>
                    <a:lnTo>
                      <a:pt x="62" y="0"/>
                    </a:lnTo>
                    <a:lnTo>
                      <a:pt x="67" y="0"/>
                    </a:lnTo>
                    <a:lnTo>
                      <a:pt x="67" y="0"/>
                    </a:lnTo>
                    <a:lnTo>
                      <a:pt x="71" y="0"/>
                    </a:lnTo>
                    <a:lnTo>
                      <a:pt x="71" y="4"/>
                    </a:lnTo>
                    <a:lnTo>
                      <a:pt x="71" y="4"/>
                    </a:lnTo>
                    <a:lnTo>
                      <a:pt x="71" y="4"/>
                    </a:lnTo>
                    <a:lnTo>
                      <a:pt x="71" y="9"/>
                    </a:lnTo>
                    <a:lnTo>
                      <a:pt x="71" y="9"/>
                    </a:lnTo>
                    <a:close/>
                  </a:path>
                </a:pathLst>
              </a:custGeom>
              <a:solidFill>
                <a:srgbClr val="D59F7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81" name="Freeform 557"/>
              <p:cNvSpPr>
                <a:spLocks/>
              </p:cNvSpPr>
              <p:nvPr/>
            </p:nvSpPr>
            <p:spPr bwMode="auto">
              <a:xfrm>
                <a:off x="1911" y="9734"/>
                <a:ext cx="58" cy="28"/>
              </a:xfrm>
              <a:custGeom>
                <a:avLst/>
                <a:gdLst/>
                <a:ahLst/>
                <a:cxnLst>
                  <a:cxn ang="0">
                    <a:pos x="58" y="9"/>
                  </a:cxn>
                  <a:cxn ang="0">
                    <a:pos x="53" y="14"/>
                  </a:cxn>
                  <a:cxn ang="0">
                    <a:pos x="53" y="14"/>
                  </a:cxn>
                  <a:cxn ang="0">
                    <a:pos x="48" y="19"/>
                  </a:cxn>
                  <a:cxn ang="0">
                    <a:pos x="43" y="19"/>
                  </a:cxn>
                  <a:cxn ang="0">
                    <a:pos x="39" y="24"/>
                  </a:cxn>
                  <a:cxn ang="0">
                    <a:pos x="34" y="24"/>
                  </a:cxn>
                  <a:cxn ang="0">
                    <a:pos x="29" y="28"/>
                  </a:cxn>
                  <a:cxn ang="0">
                    <a:pos x="24" y="28"/>
                  </a:cxn>
                  <a:cxn ang="0">
                    <a:pos x="19" y="28"/>
                  </a:cxn>
                  <a:cxn ang="0">
                    <a:pos x="15" y="28"/>
                  </a:cxn>
                  <a:cxn ang="0">
                    <a:pos x="10" y="28"/>
                  </a:cxn>
                  <a:cxn ang="0">
                    <a:pos x="10" y="28"/>
                  </a:cxn>
                  <a:cxn ang="0">
                    <a:pos x="5" y="28"/>
                  </a:cxn>
                  <a:cxn ang="0">
                    <a:pos x="5" y="28"/>
                  </a:cxn>
                  <a:cxn ang="0">
                    <a:pos x="0" y="28"/>
                  </a:cxn>
                  <a:cxn ang="0">
                    <a:pos x="0" y="28"/>
                  </a:cxn>
                  <a:cxn ang="0">
                    <a:pos x="0" y="24"/>
                  </a:cxn>
                  <a:cxn ang="0">
                    <a:pos x="0" y="24"/>
                  </a:cxn>
                  <a:cxn ang="0">
                    <a:pos x="0" y="24"/>
                  </a:cxn>
                  <a:cxn ang="0">
                    <a:pos x="5" y="24"/>
                  </a:cxn>
                  <a:cxn ang="0">
                    <a:pos x="5" y="24"/>
                  </a:cxn>
                  <a:cxn ang="0">
                    <a:pos x="5" y="19"/>
                  </a:cxn>
                  <a:cxn ang="0">
                    <a:pos x="10" y="19"/>
                  </a:cxn>
                  <a:cxn ang="0">
                    <a:pos x="15" y="19"/>
                  </a:cxn>
                  <a:cxn ang="0">
                    <a:pos x="15" y="14"/>
                  </a:cxn>
                  <a:cxn ang="0">
                    <a:pos x="19" y="14"/>
                  </a:cxn>
                  <a:cxn ang="0">
                    <a:pos x="24" y="9"/>
                  </a:cxn>
                  <a:cxn ang="0">
                    <a:pos x="29" y="9"/>
                  </a:cxn>
                  <a:cxn ang="0">
                    <a:pos x="39" y="4"/>
                  </a:cxn>
                  <a:cxn ang="0">
                    <a:pos x="43" y="4"/>
                  </a:cxn>
                  <a:cxn ang="0">
                    <a:pos x="43" y="4"/>
                  </a:cxn>
                  <a:cxn ang="0">
                    <a:pos x="48" y="0"/>
                  </a:cxn>
                  <a:cxn ang="0">
                    <a:pos x="53" y="0"/>
                  </a:cxn>
                  <a:cxn ang="0">
                    <a:pos x="53" y="4"/>
                  </a:cxn>
                  <a:cxn ang="0">
                    <a:pos x="58" y="4"/>
                  </a:cxn>
                  <a:cxn ang="0">
                    <a:pos x="58" y="4"/>
                  </a:cxn>
                  <a:cxn ang="0">
                    <a:pos x="58" y="4"/>
                  </a:cxn>
                  <a:cxn ang="0">
                    <a:pos x="58" y="9"/>
                  </a:cxn>
                  <a:cxn ang="0">
                    <a:pos x="58" y="9"/>
                  </a:cxn>
                  <a:cxn ang="0">
                    <a:pos x="58" y="9"/>
                  </a:cxn>
                </a:cxnLst>
                <a:rect l="0" t="0" r="r" b="b"/>
                <a:pathLst>
                  <a:path w="58" h="28">
                    <a:moveTo>
                      <a:pt x="58" y="9"/>
                    </a:moveTo>
                    <a:lnTo>
                      <a:pt x="53" y="14"/>
                    </a:lnTo>
                    <a:lnTo>
                      <a:pt x="53" y="14"/>
                    </a:lnTo>
                    <a:lnTo>
                      <a:pt x="48" y="19"/>
                    </a:lnTo>
                    <a:lnTo>
                      <a:pt x="43" y="19"/>
                    </a:lnTo>
                    <a:lnTo>
                      <a:pt x="39" y="24"/>
                    </a:lnTo>
                    <a:lnTo>
                      <a:pt x="34" y="24"/>
                    </a:lnTo>
                    <a:lnTo>
                      <a:pt x="29" y="28"/>
                    </a:lnTo>
                    <a:lnTo>
                      <a:pt x="24" y="28"/>
                    </a:lnTo>
                    <a:lnTo>
                      <a:pt x="19" y="28"/>
                    </a:lnTo>
                    <a:lnTo>
                      <a:pt x="15" y="28"/>
                    </a:lnTo>
                    <a:lnTo>
                      <a:pt x="10" y="28"/>
                    </a:lnTo>
                    <a:lnTo>
                      <a:pt x="10" y="28"/>
                    </a:lnTo>
                    <a:lnTo>
                      <a:pt x="5" y="28"/>
                    </a:lnTo>
                    <a:lnTo>
                      <a:pt x="5" y="28"/>
                    </a:lnTo>
                    <a:lnTo>
                      <a:pt x="0" y="28"/>
                    </a:lnTo>
                    <a:lnTo>
                      <a:pt x="0" y="28"/>
                    </a:lnTo>
                    <a:lnTo>
                      <a:pt x="0" y="24"/>
                    </a:lnTo>
                    <a:lnTo>
                      <a:pt x="0" y="24"/>
                    </a:lnTo>
                    <a:lnTo>
                      <a:pt x="0" y="24"/>
                    </a:lnTo>
                    <a:lnTo>
                      <a:pt x="5" y="24"/>
                    </a:lnTo>
                    <a:lnTo>
                      <a:pt x="5" y="24"/>
                    </a:lnTo>
                    <a:lnTo>
                      <a:pt x="5" y="19"/>
                    </a:lnTo>
                    <a:lnTo>
                      <a:pt x="10" y="19"/>
                    </a:lnTo>
                    <a:lnTo>
                      <a:pt x="15" y="19"/>
                    </a:lnTo>
                    <a:lnTo>
                      <a:pt x="15" y="14"/>
                    </a:lnTo>
                    <a:lnTo>
                      <a:pt x="19" y="14"/>
                    </a:lnTo>
                    <a:lnTo>
                      <a:pt x="24" y="9"/>
                    </a:lnTo>
                    <a:lnTo>
                      <a:pt x="29" y="9"/>
                    </a:lnTo>
                    <a:lnTo>
                      <a:pt x="39" y="4"/>
                    </a:lnTo>
                    <a:lnTo>
                      <a:pt x="43" y="4"/>
                    </a:lnTo>
                    <a:lnTo>
                      <a:pt x="43" y="4"/>
                    </a:lnTo>
                    <a:lnTo>
                      <a:pt x="48" y="0"/>
                    </a:lnTo>
                    <a:lnTo>
                      <a:pt x="53" y="0"/>
                    </a:lnTo>
                    <a:lnTo>
                      <a:pt x="53" y="4"/>
                    </a:lnTo>
                    <a:lnTo>
                      <a:pt x="58" y="4"/>
                    </a:lnTo>
                    <a:lnTo>
                      <a:pt x="58" y="4"/>
                    </a:lnTo>
                    <a:lnTo>
                      <a:pt x="58" y="4"/>
                    </a:lnTo>
                    <a:lnTo>
                      <a:pt x="58" y="9"/>
                    </a:lnTo>
                    <a:lnTo>
                      <a:pt x="58" y="9"/>
                    </a:lnTo>
                    <a:lnTo>
                      <a:pt x="58" y="9"/>
                    </a:lnTo>
                    <a:close/>
                  </a:path>
                </a:pathLst>
              </a:custGeom>
              <a:solidFill>
                <a:srgbClr val="DFAA8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82" name="Freeform 558"/>
              <p:cNvSpPr>
                <a:spLocks/>
              </p:cNvSpPr>
              <p:nvPr/>
            </p:nvSpPr>
            <p:spPr bwMode="auto">
              <a:xfrm>
                <a:off x="1921" y="9738"/>
                <a:ext cx="43" cy="20"/>
              </a:xfrm>
              <a:custGeom>
                <a:avLst/>
                <a:gdLst/>
                <a:ahLst/>
                <a:cxnLst>
                  <a:cxn ang="0">
                    <a:pos x="0" y="20"/>
                  </a:cxn>
                  <a:cxn ang="0">
                    <a:pos x="0" y="20"/>
                  </a:cxn>
                  <a:cxn ang="0">
                    <a:pos x="0" y="20"/>
                  </a:cxn>
                  <a:cxn ang="0">
                    <a:pos x="5" y="20"/>
                  </a:cxn>
                  <a:cxn ang="0">
                    <a:pos x="5" y="20"/>
                  </a:cxn>
                  <a:cxn ang="0">
                    <a:pos x="9" y="20"/>
                  </a:cxn>
                  <a:cxn ang="0">
                    <a:pos x="9" y="20"/>
                  </a:cxn>
                  <a:cxn ang="0">
                    <a:pos x="14" y="20"/>
                  </a:cxn>
                  <a:cxn ang="0">
                    <a:pos x="14" y="20"/>
                  </a:cxn>
                  <a:cxn ang="0">
                    <a:pos x="19" y="20"/>
                  </a:cxn>
                  <a:cxn ang="0">
                    <a:pos x="24" y="20"/>
                  </a:cxn>
                  <a:cxn ang="0">
                    <a:pos x="29" y="15"/>
                  </a:cxn>
                  <a:cxn ang="0">
                    <a:pos x="29" y="15"/>
                  </a:cxn>
                  <a:cxn ang="0">
                    <a:pos x="33" y="10"/>
                  </a:cxn>
                  <a:cxn ang="0">
                    <a:pos x="38" y="10"/>
                  </a:cxn>
                  <a:cxn ang="0">
                    <a:pos x="38" y="10"/>
                  </a:cxn>
                  <a:cxn ang="0">
                    <a:pos x="43" y="5"/>
                  </a:cxn>
                  <a:cxn ang="0">
                    <a:pos x="43" y="5"/>
                  </a:cxn>
                  <a:cxn ang="0">
                    <a:pos x="43" y="5"/>
                  </a:cxn>
                  <a:cxn ang="0">
                    <a:pos x="43" y="0"/>
                  </a:cxn>
                  <a:cxn ang="0">
                    <a:pos x="43" y="0"/>
                  </a:cxn>
                  <a:cxn ang="0">
                    <a:pos x="43" y="0"/>
                  </a:cxn>
                  <a:cxn ang="0">
                    <a:pos x="38" y="0"/>
                  </a:cxn>
                  <a:cxn ang="0">
                    <a:pos x="38" y="0"/>
                  </a:cxn>
                  <a:cxn ang="0">
                    <a:pos x="33" y="0"/>
                  </a:cxn>
                  <a:cxn ang="0">
                    <a:pos x="33" y="0"/>
                  </a:cxn>
                  <a:cxn ang="0">
                    <a:pos x="29" y="0"/>
                  </a:cxn>
                  <a:cxn ang="0">
                    <a:pos x="24" y="5"/>
                  </a:cxn>
                  <a:cxn ang="0">
                    <a:pos x="24" y="5"/>
                  </a:cxn>
                  <a:cxn ang="0">
                    <a:pos x="19" y="5"/>
                  </a:cxn>
                  <a:cxn ang="0">
                    <a:pos x="14" y="10"/>
                  </a:cxn>
                  <a:cxn ang="0">
                    <a:pos x="9" y="10"/>
                  </a:cxn>
                  <a:cxn ang="0">
                    <a:pos x="9" y="10"/>
                  </a:cxn>
                  <a:cxn ang="0">
                    <a:pos x="5" y="15"/>
                  </a:cxn>
                  <a:cxn ang="0">
                    <a:pos x="5" y="15"/>
                  </a:cxn>
                  <a:cxn ang="0">
                    <a:pos x="0" y="15"/>
                  </a:cxn>
                  <a:cxn ang="0">
                    <a:pos x="0" y="15"/>
                  </a:cxn>
                  <a:cxn ang="0">
                    <a:pos x="0" y="15"/>
                  </a:cxn>
                  <a:cxn ang="0">
                    <a:pos x="0" y="20"/>
                  </a:cxn>
                  <a:cxn ang="0">
                    <a:pos x="0" y="20"/>
                  </a:cxn>
                  <a:cxn ang="0">
                    <a:pos x="0" y="20"/>
                  </a:cxn>
                </a:cxnLst>
                <a:rect l="0" t="0" r="r" b="b"/>
                <a:pathLst>
                  <a:path w="43" h="20">
                    <a:moveTo>
                      <a:pt x="0" y="20"/>
                    </a:moveTo>
                    <a:lnTo>
                      <a:pt x="0" y="20"/>
                    </a:lnTo>
                    <a:lnTo>
                      <a:pt x="0" y="20"/>
                    </a:lnTo>
                    <a:lnTo>
                      <a:pt x="5" y="20"/>
                    </a:lnTo>
                    <a:lnTo>
                      <a:pt x="5" y="20"/>
                    </a:lnTo>
                    <a:lnTo>
                      <a:pt x="9" y="20"/>
                    </a:lnTo>
                    <a:lnTo>
                      <a:pt x="9" y="20"/>
                    </a:lnTo>
                    <a:lnTo>
                      <a:pt x="14" y="20"/>
                    </a:lnTo>
                    <a:lnTo>
                      <a:pt x="14" y="20"/>
                    </a:lnTo>
                    <a:lnTo>
                      <a:pt x="19" y="20"/>
                    </a:lnTo>
                    <a:lnTo>
                      <a:pt x="24" y="20"/>
                    </a:lnTo>
                    <a:lnTo>
                      <a:pt x="29" y="15"/>
                    </a:lnTo>
                    <a:lnTo>
                      <a:pt x="29" y="15"/>
                    </a:lnTo>
                    <a:lnTo>
                      <a:pt x="33" y="10"/>
                    </a:lnTo>
                    <a:lnTo>
                      <a:pt x="38" y="10"/>
                    </a:lnTo>
                    <a:lnTo>
                      <a:pt x="38" y="10"/>
                    </a:lnTo>
                    <a:lnTo>
                      <a:pt x="43" y="5"/>
                    </a:lnTo>
                    <a:lnTo>
                      <a:pt x="43" y="5"/>
                    </a:lnTo>
                    <a:lnTo>
                      <a:pt x="43" y="5"/>
                    </a:lnTo>
                    <a:lnTo>
                      <a:pt x="43" y="0"/>
                    </a:lnTo>
                    <a:lnTo>
                      <a:pt x="43" y="0"/>
                    </a:lnTo>
                    <a:lnTo>
                      <a:pt x="43" y="0"/>
                    </a:lnTo>
                    <a:lnTo>
                      <a:pt x="38" y="0"/>
                    </a:lnTo>
                    <a:lnTo>
                      <a:pt x="38" y="0"/>
                    </a:lnTo>
                    <a:lnTo>
                      <a:pt x="33" y="0"/>
                    </a:lnTo>
                    <a:lnTo>
                      <a:pt x="33" y="0"/>
                    </a:lnTo>
                    <a:lnTo>
                      <a:pt x="29" y="0"/>
                    </a:lnTo>
                    <a:lnTo>
                      <a:pt x="24" y="5"/>
                    </a:lnTo>
                    <a:lnTo>
                      <a:pt x="24" y="5"/>
                    </a:lnTo>
                    <a:lnTo>
                      <a:pt x="19" y="5"/>
                    </a:lnTo>
                    <a:lnTo>
                      <a:pt x="14" y="10"/>
                    </a:lnTo>
                    <a:lnTo>
                      <a:pt x="9" y="10"/>
                    </a:lnTo>
                    <a:lnTo>
                      <a:pt x="9" y="10"/>
                    </a:lnTo>
                    <a:lnTo>
                      <a:pt x="5" y="15"/>
                    </a:lnTo>
                    <a:lnTo>
                      <a:pt x="5" y="15"/>
                    </a:lnTo>
                    <a:lnTo>
                      <a:pt x="0" y="15"/>
                    </a:lnTo>
                    <a:lnTo>
                      <a:pt x="0" y="15"/>
                    </a:lnTo>
                    <a:lnTo>
                      <a:pt x="0" y="15"/>
                    </a:lnTo>
                    <a:lnTo>
                      <a:pt x="0" y="20"/>
                    </a:lnTo>
                    <a:lnTo>
                      <a:pt x="0" y="20"/>
                    </a:lnTo>
                    <a:lnTo>
                      <a:pt x="0" y="20"/>
                    </a:lnTo>
                    <a:close/>
                  </a:path>
                </a:pathLst>
              </a:custGeom>
              <a:solidFill>
                <a:srgbClr val="E5B28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83" name="Freeform 559"/>
              <p:cNvSpPr>
                <a:spLocks/>
              </p:cNvSpPr>
              <p:nvPr/>
            </p:nvSpPr>
            <p:spPr bwMode="auto">
              <a:xfrm>
                <a:off x="2055" y="9844"/>
                <a:ext cx="110" cy="139"/>
              </a:xfrm>
              <a:custGeom>
                <a:avLst/>
                <a:gdLst/>
                <a:ahLst/>
                <a:cxnLst>
                  <a:cxn ang="0">
                    <a:pos x="110" y="62"/>
                  </a:cxn>
                  <a:cxn ang="0">
                    <a:pos x="110" y="48"/>
                  </a:cxn>
                  <a:cxn ang="0">
                    <a:pos x="110" y="34"/>
                  </a:cxn>
                  <a:cxn ang="0">
                    <a:pos x="106" y="19"/>
                  </a:cxn>
                  <a:cxn ang="0">
                    <a:pos x="101" y="10"/>
                  </a:cxn>
                  <a:cxn ang="0">
                    <a:pos x="96" y="5"/>
                  </a:cxn>
                  <a:cxn ang="0">
                    <a:pos x="86" y="0"/>
                  </a:cxn>
                  <a:cxn ang="0">
                    <a:pos x="82" y="0"/>
                  </a:cxn>
                  <a:cxn ang="0">
                    <a:pos x="77" y="0"/>
                  </a:cxn>
                  <a:cxn ang="0">
                    <a:pos x="72" y="0"/>
                  </a:cxn>
                  <a:cxn ang="0">
                    <a:pos x="62" y="5"/>
                  </a:cxn>
                  <a:cxn ang="0">
                    <a:pos x="53" y="10"/>
                  </a:cxn>
                  <a:cxn ang="0">
                    <a:pos x="38" y="19"/>
                  </a:cxn>
                  <a:cxn ang="0">
                    <a:pos x="29" y="29"/>
                  </a:cxn>
                  <a:cxn ang="0">
                    <a:pos x="14" y="34"/>
                  </a:cxn>
                  <a:cxn ang="0">
                    <a:pos x="5" y="38"/>
                  </a:cxn>
                  <a:cxn ang="0">
                    <a:pos x="5" y="43"/>
                  </a:cxn>
                  <a:cxn ang="0">
                    <a:pos x="0" y="53"/>
                  </a:cxn>
                  <a:cxn ang="0">
                    <a:pos x="0" y="62"/>
                  </a:cxn>
                  <a:cxn ang="0">
                    <a:pos x="0" y="72"/>
                  </a:cxn>
                  <a:cxn ang="0">
                    <a:pos x="5" y="86"/>
                  </a:cxn>
                  <a:cxn ang="0">
                    <a:pos x="10" y="101"/>
                  </a:cxn>
                  <a:cxn ang="0">
                    <a:pos x="14" y="110"/>
                  </a:cxn>
                  <a:cxn ang="0">
                    <a:pos x="19" y="120"/>
                  </a:cxn>
                  <a:cxn ang="0">
                    <a:pos x="29" y="125"/>
                  </a:cxn>
                  <a:cxn ang="0">
                    <a:pos x="34" y="134"/>
                  </a:cxn>
                  <a:cxn ang="0">
                    <a:pos x="38" y="139"/>
                  </a:cxn>
                  <a:cxn ang="0">
                    <a:pos x="48" y="134"/>
                  </a:cxn>
                  <a:cxn ang="0">
                    <a:pos x="53" y="125"/>
                  </a:cxn>
                  <a:cxn ang="0">
                    <a:pos x="53" y="120"/>
                  </a:cxn>
                  <a:cxn ang="0">
                    <a:pos x="53" y="110"/>
                  </a:cxn>
                  <a:cxn ang="0">
                    <a:pos x="53" y="96"/>
                  </a:cxn>
                  <a:cxn ang="0">
                    <a:pos x="43" y="77"/>
                  </a:cxn>
                  <a:cxn ang="0">
                    <a:pos x="48" y="77"/>
                  </a:cxn>
                  <a:cxn ang="0">
                    <a:pos x="53" y="72"/>
                  </a:cxn>
                  <a:cxn ang="0">
                    <a:pos x="67" y="67"/>
                  </a:cxn>
                  <a:cxn ang="0">
                    <a:pos x="77" y="58"/>
                  </a:cxn>
                  <a:cxn ang="0">
                    <a:pos x="77" y="53"/>
                  </a:cxn>
                  <a:cxn ang="0">
                    <a:pos x="82" y="53"/>
                  </a:cxn>
                  <a:cxn ang="0">
                    <a:pos x="86" y="53"/>
                  </a:cxn>
                  <a:cxn ang="0">
                    <a:pos x="86" y="58"/>
                  </a:cxn>
                </a:cxnLst>
                <a:rect l="0" t="0" r="r" b="b"/>
                <a:pathLst>
                  <a:path w="110" h="139">
                    <a:moveTo>
                      <a:pt x="106" y="62"/>
                    </a:moveTo>
                    <a:lnTo>
                      <a:pt x="110" y="62"/>
                    </a:lnTo>
                    <a:lnTo>
                      <a:pt x="110" y="58"/>
                    </a:lnTo>
                    <a:lnTo>
                      <a:pt x="110" y="48"/>
                    </a:lnTo>
                    <a:lnTo>
                      <a:pt x="110" y="43"/>
                    </a:lnTo>
                    <a:lnTo>
                      <a:pt x="110" y="34"/>
                    </a:lnTo>
                    <a:lnTo>
                      <a:pt x="110" y="24"/>
                    </a:lnTo>
                    <a:lnTo>
                      <a:pt x="106" y="19"/>
                    </a:lnTo>
                    <a:lnTo>
                      <a:pt x="106" y="14"/>
                    </a:lnTo>
                    <a:lnTo>
                      <a:pt x="101" y="10"/>
                    </a:lnTo>
                    <a:lnTo>
                      <a:pt x="101" y="5"/>
                    </a:lnTo>
                    <a:lnTo>
                      <a:pt x="96" y="5"/>
                    </a:lnTo>
                    <a:lnTo>
                      <a:pt x="91" y="0"/>
                    </a:lnTo>
                    <a:lnTo>
                      <a:pt x="86" y="0"/>
                    </a:lnTo>
                    <a:lnTo>
                      <a:pt x="86" y="0"/>
                    </a:lnTo>
                    <a:lnTo>
                      <a:pt x="82" y="0"/>
                    </a:lnTo>
                    <a:lnTo>
                      <a:pt x="77" y="0"/>
                    </a:lnTo>
                    <a:lnTo>
                      <a:pt x="77" y="0"/>
                    </a:lnTo>
                    <a:lnTo>
                      <a:pt x="72" y="0"/>
                    </a:lnTo>
                    <a:lnTo>
                      <a:pt x="72" y="0"/>
                    </a:lnTo>
                    <a:lnTo>
                      <a:pt x="67" y="5"/>
                    </a:lnTo>
                    <a:lnTo>
                      <a:pt x="62" y="5"/>
                    </a:lnTo>
                    <a:lnTo>
                      <a:pt x="58" y="10"/>
                    </a:lnTo>
                    <a:lnTo>
                      <a:pt x="53" y="10"/>
                    </a:lnTo>
                    <a:lnTo>
                      <a:pt x="43" y="14"/>
                    </a:lnTo>
                    <a:lnTo>
                      <a:pt x="38" y="19"/>
                    </a:lnTo>
                    <a:lnTo>
                      <a:pt x="34" y="24"/>
                    </a:lnTo>
                    <a:lnTo>
                      <a:pt x="29" y="29"/>
                    </a:lnTo>
                    <a:lnTo>
                      <a:pt x="19" y="29"/>
                    </a:lnTo>
                    <a:lnTo>
                      <a:pt x="14" y="34"/>
                    </a:lnTo>
                    <a:lnTo>
                      <a:pt x="10" y="38"/>
                    </a:lnTo>
                    <a:lnTo>
                      <a:pt x="5" y="38"/>
                    </a:lnTo>
                    <a:lnTo>
                      <a:pt x="5" y="43"/>
                    </a:lnTo>
                    <a:lnTo>
                      <a:pt x="5" y="43"/>
                    </a:lnTo>
                    <a:lnTo>
                      <a:pt x="5" y="48"/>
                    </a:lnTo>
                    <a:lnTo>
                      <a:pt x="0" y="53"/>
                    </a:lnTo>
                    <a:lnTo>
                      <a:pt x="0" y="53"/>
                    </a:lnTo>
                    <a:lnTo>
                      <a:pt x="0" y="62"/>
                    </a:lnTo>
                    <a:lnTo>
                      <a:pt x="0" y="67"/>
                    </a:lnTo>
                    <a:lnTo>
                      <a:pt x="0" y="72"/>
                    </a:lnTo>
                    <a:lnTo>
                      <a:pt x="5" y="82"/>
                    </a:lnTo>
                    <a:lnTo>
                      <a:pt x="5" y="86"/>
                    </a:lnTo>
                    <a:lnTo>
                      <a:pt x="5" y="91"/>
                    </a:lnTo>
                    <a:lnTo>
                      <a:pt x="10" y="101"/>
                    </a:lnTo>
                    <a:lnTo>
                      <a:pt x="10" y="106"/>
                    </a:lnTo>
                    <a:lnTo>
                      <a:pt x="14" y="110"/>
                    </a:lnTo>
                    <a:lnTo>
                      <a:pt x="19" y="115"/>
                    </a:lnTo>
                    <a:lnTo>
                      <a:pt x="19" y="120"/>
                    </a:lnTo>
                    <a:lnTo>
                      <a:pt x="24" y="120"/>
                    </a:lnTo>
                    <a:lnTo>
                      <a:pt x="29" y="125"/>
                    </a:lnTo>
                    <a:lnTo>
                      <a:pt x="29" y="130"/>
                    </a:lnTo>
                    <a:lnTo>
                      <a:pt x="34" y="134"/>
                    </a:lnTo>
                    <a:lnTo>
                      <a:pt x="34" y="134"/>
                    </a:lnTo>
                    <a:lnTo>
                      <a:pt x="38" y="139"/>
                    </a:lnTo>
                    <a:lnTo>
                      <a:pt x="43" y="134"/>
                    </a:lnTo>
                    <a:lnTo>
                      <a:pt x="48" y="134"/>
                    </a:lnTo>
                    <a:lnTo>
                      <a:pt x="53" y="125"/>
                    </a:lnTo>
                    <a:lnTo>
                      <a:pt x="53" y="125"/>
                    </a:lnTo>
                    <a:lnTo>
                      <a:pt x="53" y="125"/>
                    </a:lnTo>
                    <a:lnTo>
                      <a:pt x="53" y="120"/>
                    </a:lnTo>
                    <a:lnTo>
                      <a:pt x="53" y="115"/>
                    </a:lnTo>
                    <a:lnTo>
                      <a:pt x="53" y="110"/>
                    </a:lnTo>
                    <a:lnTo>
                      <a:pt x="53" y="106"/>
                    </a:lnTo>
                    <a:lnTo>
                      <a:pt x="53" y="96"/>
                    </a:lnTo>
                    <a:lnTo>
                      <a:pt x="48" y="91"/>
                    </a:lnTo>
                    <a:lnTo>
                      <a:pt x="43" y="77"/>
                    </a:lnTo>
                    <a:lnTo>
                      <a:pt x="43" y="77"/>
                    </a:lnTo>
                    <a:lnTo>
                      <a:pt x="48" y="77"/>
                    </a:lnTo>
                    <a:lnTo>
                      <a:pt x="48" y="77"/>
                    </a:lnTo>
                    <a:lnTo>
                      <a:pt x="53" y="72"/>
                    </a:lnTo>
                    <a:lnTo>
                      <a:pt x="58" y="72"/>
                    </a:lnTo>
                    <a:lnTo>
                      <a:pt x="67" y="67"/>
                    </a:lnTo>
                    <a:lnTo>
                      <a:pt x="72" y="62"/>
                    </a:lnTo>
                    <a:lnTo>
                      <a:pt x="77" y="58"/>
                    </a:lnTo>
                    <a:lnTo>
                      <a:pt x="77" y="53"/>
                    </a:lnTo>
                    <a:lnTo>
                      <a:pt x="77" y="53"/>
                    </a:lnTo>
                    <a:lnTo>
                      <a:pt x="77" y="53"/>
                    </a:lnTo>
                    <a:lnTo>
                      <a:pt x="82" y="53"/>
                    </a:lnTo>
                    <a:lnTo>
                      <a:pt x="82" y="53"/>
                    </a:lnTo>
                    <a:lnTo>
                      <a:pt x="86" y="53"/>
                    </a:lnTo>
                    <a:lnTo>
                      <a:pt x="86" y="53"/>
                    </a:lnTo>
                    <a:lnTo>
                      <a:pt x="86" y="58"/>
                    </a:lnTo>
                  </a:path>
                </a:pathLst>
              </a:custGeom>
              <a:noFill/>
              <a:ln w="5">
                <a:solidFill>
                  <a:srgbClr val="6E5746"/>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584" name="Freeform 560"/>
              <p:cNvSpPr>
                <a:spLocks/>
              </p:cNvSpPr>
              <p:nvPr/>
            </p:nvSpPr>
            <p:spPr bwMode="auto">
              <a:xfrm>
                <a:off x="2012" y="9810"/>
                <a:ext cx="129" cy="154"/>
              </a:xfrm>
              <a:custGeom>
                <a:avLst/>
                <a:gdLst/>
                <a:ahLst/>
                <a:cxnLst>
                  <a:cxn ang="0">
                    <a:pos x="129" y="29"/>
                  </a:cxn>
                  <a:cxn ang="0">
                    <a:pos x="129" y="29"/>
                  </a:cxn>
                  <a:cxn ang="0">
                    <a:pos x="125" y="29"/>
                  </a:cxn>
                  <a:cxn ang="0">
                    <a:pos x="125" y="24"/>
                  </a:cxn>
                  <a:cxn ang="0">
                    <a:pos x="125" y="20"/>
                  </a:cxn>
                  <a:cxn ang="0">
                    <a:pos x="120" y="15"/>
                  </a:cxn>
                  <a:cxn ang="0">
                    <a:pos x="115" y="10"/>
                  </a:cxn>
                  <a:cxn ang="0">
                    <a:pos x="115" y="5"/>
                  </a:cxn>
                  <a:cxn ang="0">
                    <a:pos x="110" y="5"/>
                  </a:cxn>
                  <a:cxn ang="0">
                    <a:pos x="105" y="0"/>
                  </a:cxn>
                  <a:cxn ang="0">
                    <a:pos x="96" y="0"/>
                  </a:cxn>
                  <a:cxn ang="0">
                    <a:pos x="91" y="0"/>
                  </a:cxn>
                  <a:cxn ang="0">
                    <a:pos x="86" y="5"/>
                  </a:cxn>
                  <a:cxn ang="0">
                    <a:pos x="81" y="5"/>
                  </a:cxn>
                  <a:cxn ang="0">
                    <a:pos x="72" y="10"/>
                  </a:cxn>
                  <a:cxn ang="0">
                    <a:pos x="67" y="15"/>
                  </a:cxn>
                  <a:cxn ang="0">
                    <a:pos x="62" y="20"/>
                  </a:cxn>
                  <a:cxn ang="0">
                    <a:pos x="53" y="20"/>
                  </a:cxn>
                  <a:cxn ang="0">
                    <a:pos x="48" y="24"/>
                  </a:cxn>
                  <a:cxn ang="0">
                    <a:pos x="38" y="29"/>
                  </a:cxn>
                  <a:cxn ang="0">
                    <a:pos x="33" y="34"/>
                  </a:cxn>
                  <a:cxn ang="0">
                    <a:pos x="24" y="39"/>
                  </a:cxn>
                  <a:cxn ang="0">
                    <a:pos x="19" y="44"/>
                  </a:cxn>
                  <a:cxn ang="0">
                    <a:pos x="14" y="44"/>
                  </a:cxn>
                  <a:cxn ang="0">
                    <a:pos x="9" y="48"/>
                  </a:cxn>
                  <a:cxn ang="0">
                    <a:pos x="9" y="48"/>
                  </a:cxn>
                  <a:cxn ang="0">
                    <a:pos x="9" y="53"/>
                  </a:cxn>
                  <a:cxn ang="0">
                    <a:pos x="5" y="58"/>
                  </a:cxn>
                  <a:cxn ang="0">
                    <a:pos x="5" y="58"/>
                  </a:cxn>
                  <a:cxn ang="0">
                    <a:pos x="5" y="63"/>
                  </a:cxn>
                  <a:cxn ang="0">
                    <a:pos x="0" y="68"/>
                  </a:cxn>
                  <a:cxn ang="0">
                    <a:pos x="0" y="72"/>
                  </a:cxn>
                  <a:cxn ang="0">
                    <a:pos x="0" y="77"/>
                  </a:cxn>
                  <a:cxn ang="0">
                    <a:pos x="0" y="82"/>
                  </a:cxn>
                  <a:cxn ang="0">
                    <a:pos x="0" y="92"/>
                  </a:cxn>
                  <a:cxn ang="0">
                    <a:pos x="5" y="101"/>
                  </a:cxn>
                  <a:cxn ang="0">
                    <a:pos x="5" y="106"/>
                  </a:cxn>
                  <a:cxn ang="0">
                    <a:pos x="9" y="116"/>
                  </a:cxn>
                  <a:cxn ang="0">
                    <a:pos x="9" y="125"/>
                  </a:cxn>
                  <a:cxn ang="0">
                    <a:pos x="14" y="130"/>
                  </a:cxn>
                  <a:cxn ang="0">
                    <a:pos x="14" y="130"/>
                  </a:cxn>
                  <a:cxn ang="0">
                    <a:pos x="19" y="135"/>
                  </a:cxn>
                  <a:cxn ang="0">
                    <a:pos x="19" y="135"/>
                  </a:cxn>
                  <a:cxn ang="0">
                    <a:pos x="19" y="140"/>
                  </a:cxn>
                  <a:cxn ang="0">
                    <a:pos x="24" y="144"/>
                  </a:cxn>
                  <a:cxn ang="0">
                    <a:pos x="29" y="144"/>
                  </a:cxn>
                  <a:cxn ang="0">
                    <a:pos x="29" y="149"/>
                  </a:cxn>
                  <a:cxn ang="0">
                    <a:pos x="33" y="149"/>
                  </a:cxn>
                  <a:cxn ang="0">
                    <a:pos x="38" y="154"/>
                  </a:cxn>
                  <a:cxn ang="0">
                    <a:pos x="38" y="154"/>
                  </a:cxn>
                  <a:cxn ang="0">
                    <a:pos x="43" y="154"/>
                  </a:cxn>
                  <a:cxn ang="0">
                    <a:pos x="48" y="154"/>
                  </a:cxn>
                  <a:cxn ang="0">
                    <a:pos x="48" y="154"/>
                  </a:cxn>
                  <a:cxn ang="0">
                    <a:pos x="53" y="149"/>
                  </a:cxn>
                  <a:cxn ang="0">
                    <a:pos x="57" y="149"/>
                  </a:cxn>
                  <a:cxn ang="0">
                    <a:pos x="57" y="149"/>
                  </a:cxn>
                  <a:cxn ang="0">
                    <a:pos x="62" y="149"/>
                  </a:cxn>
                </a:cxnLst>
                <a:rect l="0" t="0" r="r" b="b"/>
                <a:pathLst>
                  <a:path w="129" h="154">
                    <a:moveTo>
                      <a:pt x="129" y="29"/>
                    </a:moveTo>
                    <a:lnTo>
                      <a:pt x="129" y="29"/>
                    </a:lnTo>
                    <a:lnTo>
                      <a:pt x="125" y="29"/>
                    </a:lnTo>
                    <a:lnTo>
                      <a:pt x="125" y="24"/>
                    </a:lnTo>
                    <a:lnTo>
                      <a:pt x="125" y="20"/>
                    </a:lnTo>
                    <a:lnTo>
                      <a:pt x="120" y="15"/>
                    </a:lnTo>
                    <a:lnTo>
                      <a:pt x="115" y="10"/>
                    </a:lnTo>
                    <a:lnTo>
                      <a:pt x="115" y="5"/>
                    </a:lnTo>
                    <a:lnTo>
                      <a:pt x="110" y="5"/>
                    </a:lnTo>
                    <a:lnTo>
                      <a:pt x="105" y="0"/>
                    </a:lnTo>
                    <a:lnTo>
                      <a:pt x="96" y="0"/>
                    </a:lnTo>
                    <a:lnTo>
                      <a:pt x="91" y="0"/>
                    </a:lnTo>
                    <a:lnTo>
                      <a:pt x="86" y="5"/>
                    </a:lnTo>
                    <a:lnTo>
                      <a:pt x="81" y="5"/>
                    </a:lnTo>
                    <a:lnTo>
                      <a:pt x="72" y="10"/>
                    </a:lnTo>
                    <a:lnTo>
                      <a:pt x="67" y="15"/>
                    </a:lnTo>
                    <a:lnTo>
                      <a:pt x="62" y="20"/>
                    </a:lnTo>
                    <a:lnTo>
                      <a:pt x="53" y="20"/>
                    </a:lnTo>
                    <a:lnTo>
                      <a:pt x="48" y="24"/>
                    </a:lnTo>
                    <a:lnTo>
                      <a:pt x="38" y="29"/>
                    </a:lnTo>
                    <a:lnTo>
                      <a:pt x="33" y="34"/>
                    </a:lnTo>
                    <a:lnTo>
                      <a:pt x="24" y="39"/>
                    </a:lnTo>
                    <a:lnTo>
                      <a:pt x="19" y="44"/>
                    </a:lnTo>
                    <a:lnTo>
                      <a:pt x="14" y="44"/>
                    </a:lnTo>
                    <a:lnTo>
                      <a:pt x="9" y="48"/>
                    </a:lnTo>
                    <a:lnTo>
                      <a:pt x="9" y="48"/>
                    </a:lnTo>
                    <a:lnTo>
                      <a:pt x="9" y="53"/>
                    </a:lnTo>
                    <a:lnTo>
                      <a:pt x="5" y="58"/>
                    </a:lnTo>
                    <a:lnTo>
                      <a:pt x="5" y="58"/>
                    </a:lnTo>
                    <a:lnTo>
                      <a:pt x="5" y="63"/>
                    </a:lnTo>
                    <a:lnTo>
                      <a:pt x="0" y="68"/>
                    </a:lnTo>
                    <a:lnTo>
                      <a:pt x="0" y="72"/>
                    </a:lnTo>
                    <a:lnTo>
                      <a:pt x="0" y="77"/>
                    </a:lnTo>
                    <a:lnTo>
                      <a:pt x="0" y="82"/>
                    </a:lnTo>
                    <a:lnTo>
                      <a:pt x="0" y="92"/>
                    </a:lnTo>
                    <a:lnTo>
                      <a:pt x="5" y="101"/>
                    </a:lnTo>
                    <a:lnTo>
                      <a:pt x="5" y="106"/>
                    </a:lnTo>
                    <a:lnTo>
                      <a:pt x="9" y="116"/>
                    </a:lnTo>
                    <a:lnTo>
                      <a:pt x="9" y="125"/>
                    </a:lnTo>
                    <a:lnTo>
                      <a:pt x="14" y="130"/>
                    </a:lnTo>
                    <a:lnTo>
                      <a:pt x="14" y="130"/>
                    </a:lnTo>
                    <a:lnTo>
                      <a:pt x="19" y="135"/>
                    </a:lnTo>
                    <a:lnTo>
                      <a:pt x="19" y="135"/>
                    </a:lnTo>
                    <a:lnTo>
                      <a:pt x="19" y="140"/>
                    </a:lnTo>
                    <a:lnTo>
                      <a:pt x="24" y="144"/>
                    </a:lnTo>
                    <a:lnTo>
                      <a:pt x="29" y="144"/>
                    </a:lnTo>
                    <a:lnTo>
                      <a:pt x="29" y="149"/>
                    </a:lnTo>
                    <a:lnTo>
                      <a:pt x="33" y="149"/>
                    </a:lnTo>
                    <a:lnTo>
                      <a:pt x="38" y="154"/>
                    </a:lnTo>
                    <a:lnTo>
                      <a:pt x="38" y="154"/>
                    </a:lnTo>
                    <a:lnTo>
                      <a:pt x="43" y="154"/>
                    </a:lnTo>
                    <a:lnTo>
                      <a:pt x="48" y="154"/>
                    </a:lnTo>
                    <a:lnTo>
                      <a:pt x="48" y="154"/>
                    </a:lnTo>
                    <a:lnTo>
                      <a:pt x="53" y="149"/>
                    </a:lnTo>
                    <a:lnTo>
                      <a:pt x="57" y="149"/>
                    </a:lnTo>
                    <a:lnTo>
                      <a:pt x="57" y="149"/>
                    </a:lnTo>
                    <a:lnTo>
                      <a:pt x="62" y="149"/>
                    </a:lnTo>
                  </a:path>
                </a:pathLst>
              </a:custGeom>
              <a:noFill/>
              <a:ln w="5">
                <a:solidFill>
                  <a:srgbClr val="6E5746"/>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585" name="Freeform 561"/>
              <p:cNvSpPr>
                <a:spLocks/>
              </p:cNvSpPr>
              <p:nvPr/>
            </p:nvSpPr>
            <p:spPr bwMode="auto">
              <a:xfrm>
                <a:off x="1844" y="9772"/>
                <a:ext cx="269" cy="72"/>
              </a:xfrm>
              <a:custGeom>
                <a:avLst/>
                <a:gdLst/>
                <a:ahLst/>
                <a:cxnLst>
                  <a:cxn ang="0">
                    <a:pos x="269" y="38"/>
                  </a:cxn>
                  <a:cxn ang="0">
                    <a:pos x="269" y="38"/>
                  </a:cxn>
                  <a:cxn ang="0">
                    <a:pos x="264" y="38"/>
                  </a:cxn>
                  <a:cxn ang="0">
                    <a:pos x="264" y="34"/>
                  </a:cxn>
                  <a:cxn ang="0">
                    <a:pos x="264" y="34"/>
                  </a:cxn>
                  <a:cxn ang="0">
                    <a:pos x="264" y="34"/>
                  </a:cxn>
                  <a:cxn ang="0">
                    <a:pos x="264" y="34"/>
                  </a:cxn>
                  <a:cxn ang="0">
                    <a:pos x="264" y="29"/>
                  </a:cxn>
                  <a:cxn ang="0">
                    <a:pos x="264" y="29"/>
                  </a:cxn>
                  <a:cxn ang="0">
                    <a:pos x="259" y="29"/>
                  </a:cxn>
                  <a:cxn ang="0">
                    <a:pos x="249" y="24"/>
                  </a:cxn>
                  <a:cxn ang="0">
                    <a:pos x="240" y="24"/>
                  </a:cxn>
                  <a:cxn ang="0">
                    <a:pos x="225" y="19"/>
                  </a:cxn>
                  <a:cxn ang="0">
                    <a:pos x="211" y="14"/>
                  </a:cxn>
                  <a:cxn ang="0">
                    <a:pos x="201" y="10"/>
                  </a:cxn>
                  <a:cxn ang="0">
                    <a:pos x="187" y="5"/>
                  </a:cxn>
                  <a:cxn ang="0">
                    <a:pos x="182" y="5"/>
                  </a:cxn>
                  <a:cxn ang="0">
                    <a:pos x="177" y="5"/>
                  </a:cxn>
                  <a:cxn ang="0">
                    <a:pos x="168" y="0"/>
                  </a:cxn>
                  <a:cxn ang="0">
                    <a:pos x="163" y="0"/>
                  </a:cxn>
                  <a:cxn ang="0">
                    <a:pos x="158" y="0"/>
                  </a:cxn>
                  <a:cxn ang="0">
                    <a:pos x="153" y="0"/>
                  </a:cxn>
                  <a:cxn ang="0">
                    <a:pos x="144" y="0"/>
                  </a:cxn>
                  <a:cxn ang="0">
                    <a:pos x="134" y="0"/>
                  </a:cxn>
                  <a:cxn ang="0">
                    <a:pos x="125" y="0"/>
                  </a:cxn>
                  <a:cxn ang="0">
                    <a:pos x="115" y="5"/>
                  </a:cxn>
                  <a:cxn ang="0">
                    <a:pos x="101" y="10"/>
                  </a:cxn>
                  <a:cxn ang="0">
                    <a:pos x="86" y="10"/>
                  </a:cxn>
                  <a:cxn ang="0">
                    <a:pos x="77" y="10"/>
                  </a:cxn>
                  <a:cxn ang="0">
                    <a:pos x="62" y="14"/>
                  </a:cxn>
                  <a:cxn ang="0">
                    <a:pos x="53" y="14"/>
                  </a:cxn>
                  <a:cxn ang="0">
                    <a:pos x="43" y="19"/>
                  </a:cxn>
                  <a:cxn ang="0">
                    <a:pos x="38" y="19"/>
                  </a:cxn>
                  <a:cxn ang="0">
                    <a:pos x="34" y="24"/>
                  </a:cxn>
                  <a:cxn ang="0">
                    <a:pos x="29" y="24"/>
                  </a:cxn>
                  <a:cxn ang="0">
                    <a:pos x="19" y="29"/>
                  </a:cxn>
                  <a:cxn ang="0">
                    <a:pos x="14" y="34"/>
                  </a:cxn>
                  <a:cxn ang="0">
                    <a:pos x="10" y="34"/>
                  </a:cxn>
                  <a:cxn ang="0">
                    <a:pos x="5" y="38"/>
                  </a:cxn>
                  <a:cxn ang="0">
                    <a:pos x="0" y="38"/>
                  </a:cxn>
                  <a:cxn ang="0">
                    <a:pos x="0" y="38"/>
                  </a:cxn>
                  <a:cxn ang="0">
                    <a:pos x="0" y="38"/>
                  </a:cxn>
                  <a:cxn ang="0">
                    <a:pos x="0" y="43"/>
                  </a:cxn>
                  <a:cxn ang="0">
                    <a:pos x="5" y="48"/>
                  </a:cxn>
                  <a:cxn ang="0">
                    <a:pos x="5" y="48"/>
                  </a:cxn>
                  <a:cxn ang="0">
                    <a:pos x="10" y="53"/>
                  </a:cxn>
                  <a:cxn ang="0">
                    <a:pos x="19" y="58"/>
                  </a:cxn>
                  <a:cxn ang="0">
                    <a:pos x="24" y="58"/>
                  </a:cxn>
                  <a:cxn ang="0">
                    <a:pos x="34" y="58"/>
                  </a:cxn>
                  <a:cxn ang="0">
                    <a:pos x="43" y="58"/>
                  </a:cxn>
                  <a:cxn ang="0">
                    <a:pos x="53" y="58"/>
                  </a:cxn>
                  <a:cxn ang="0">
                    <a:pos x="62" y="58"/>
                  </a:cxn>
                  <a:cxn ang="0">
                    <a:pos x="72" y="53"/>
                  </a:cxn>
                  <a:cxn ang="0">
                    <a:pos x="82" y="53"/>
                  </a:cxn>
                  <a:cxn ang="0">
                    <a:pos x="86" y="48"/>
                  </a:cxn>
                  <a:cxn ang="0">
                    <a:pos x="91" y="48"/>
                  </a:cxn>
                  <a:cxn ang="0">
                    <a:pos x="91" y="48"/>
                  </a:cxn>
                  <a:cxn ang="0">
                    <a:pos x="153" y="48"/>
                  </a:cxn>
                  <a:cxn ang="0">
                    <a:pos x="206" y="72"/>
                  </a:cxn>
                </a:cxnLst>
                <a:rect l="0" t="0" r="r" b="b"/>
                <a:pathLst>
                  <a:path w="269" h="72">
                    <a:moveTo>
                      <a:pt x="269" y="38"/>
                    </a:moveTo>
                    <a:lnTo>
                      <a:pt x="269" y="38"/>
                    </a:lnTo>
                    <a:lnTo>
                      <a:pt x="264" y="38"/>
                    </a:lnTo>
                    <a:lnTo>
                      <a:pt x="264" y="34"/>
                    </a:lnTo>
                    <a:lnTo>
                      <a:pt x="264" y="34"/>
                    </a:lnTo>
                    <a:lnTo>
                      <a:pt x="264" y="34"/>
                    </a:lnTo>
                    <a:lnTo>
                      <a:pt x="264" y="34"/>
                    </a:lnTo>
                    <a:lnTo>
                      <a:pt x="264" y="29"/>
                    </a:lnTo>
                    <a:lnTo>
                      <a:pt x="264" y="29"/>
                    </a:lnTo>
                    <a:lnTo>
                      <a:pt x="259" y="29"/>
                    </a:lnTo>
                    <a:lnTo>
                      <a:pt x="249" y="24"/>
                    </a:lnTo>
                    <a:lnTo>
                      <a:pt x="240" y="24"/>
                    </a:lnTo>
                    <a:lnTo>
                      <a:pt x="225" y="19"/>
                    </a:lnTo>
                    <a:lnTo>
                      <a:pt x="211" y="14"/>
                    </a:lnTo>
                    <a:lnTo>
                      <a:pt x="201" y="10"/>
                    </a:lnTo>
                    <a:lnTo>
                      <a:pt x="187" y="5"/>
                    </a:lnTo>
                    <a:lnTo>
                      <a:pt x="182" y="5"/>
                    </a:lnTo>
                    <a:lnTo>
                      <a:pt x="177" y="5"/>
                    </a:lnTo>
                    <a:lnTo>
                      <a:pt x="168" y="0"/>
                    </a:lnTo>
                    <a:lnTo>
                      <a:pt x="163" y="0"/>
                    </a:lnTo>
                    <a:lnTo>
                      <a:pt x="158" y="0"/>
                    </a:lnTo>
                    <a:lnTo>
                      <a:pt x="153" y="0"/>
                    </a:lnTo>
                    <a:lnTo>
                      <a:pt x="144" y="0"/>
                    </a:lnTo>
                    <a:lnTo>
                      <a:pt x="134" y="0"/>
                    </a:lnTo>
                    <a:lnTo>
                      <a:pt x="125" y="0"/>
                    </a:lnTo>
                    <a:lnTo>
                      <a:pt x="115" y="5"/>
                    </a:lnTo>
                    <a:lnTo>
                      <a:pt x="101" y="10"/>
                    </a:lnTo>
                    <a:lnTo>
                      <a:pt x="86" y="10"/>
                    </a:lnTo>
                    <a:lnTo>
                      <a:pt x="77" y="10"/>
                    </a:lnTo>
                    <a:lnTo>
                      <a:pt x="62" y="14"/>
                    </a:lnTo>
                    <a:lnTo>
                      <a:pt x="53" y="14"/>
                    </a:lnTo>
                    <a:lnTo>
                      <a:pt x="43" y="19"/>
                    </a:lnTo>
                    <a:lnTo>
                      <a:pt x="38" y="19"/>
                    </a:lnTo>
                    <a:lnTo>
                      <a:pt x="34" y="24"/>
                    </a:lnTo>
                    <a:lnTo>
                      <a:pt x="29" y="24"/>
                    </a:lnTo>
                    <a:lnTo>
                      <a:pt x="19" y="29"/>
                    </a:lnTo>
                    <a:lnTo>
                      <a:pt x="14" y="34"/>
                    </a:lnTo>
                    <a:lnTo>
                      <a:pt x="10" y="34"/>
                    </a:lnTo>
                    <a:lnTo>
                      <a:pt x="5" y="38"/>
                    </a:lnTo>
                    <a:lnTo>
                      <a:pt x="0" y="38"/>
                    </a:lnTo>
                    <a:lnTo>
                      <a:pt x="0" y="38"/>
                    </a:lnTo>
                    <a:lnTo>
                      <a:pt x="0" y="38"/>
                    </a:lnTo>
                    <a:lnTo>
                      <a:pt x="0" y="43"/>
                    </a:lnTo>
                    <a:lnTo>
                      <a:pt x="5" y="48"/>
                    </a:lnTo>
                    <a:lnTo>
                      <a:pt x="5" y="48"/>
                    </a:lnTo>
                    <a:lnTo>
                      <a:pt x="10" y="53"/>
                    </a:lnTo>
                    <a:lnTo>
                      <a:pt x="19" y="58"/>
                    </a:lnTo>
                    <a:lnTo>
                      <a:pt x="24" y="58"/>
                    </a:lnTo>
                    <a:lnTo>
                      <a:pt x="34" y="58"/>
                    </a:lnTo>
                    <a:lnTo>
                      <a:pt x="43" y="58"/>
                    </a:lnTo>
                    <a:lnTo>
                      <a:pt x="53" y="58"/>
                    </a:lnTo>
                    <a:lnTo>
                      <a:pt x="62" y="58"/>
                    </a:lnTo>
                    <a:lnTo>
                      <a:pt x="72" y="53"/>
                    </a:lnTo>
                    <a:lnTo>
                      <a:pt x="82" y="53"/>
                    </a:lnTo>
                    <a:lnTo>
                      <a:pt x="86" y="48"/>
                    </a:lnTo>
                    <a:lnTo>
                      <a:pt x="91" y="48"/>
                    </a:lnTo>
                    <a:lnTo>
                      <a:pt x="91" y="48"/>
                    </a:lnTo>
                    <a:lnTo>
                      <a:pt x="153" y="48"/>
                    </a:lnTo>
                    <a:lnTo>
                      <a:pt x="206" y="72"/>
                    </a:lnTo>
                  </a:path>
                </a:pathLst>
              </a:custGeom>
              <a:noFill/>
              <a:ln w="5">
                <a:solidFill>
                  <a:srgbClr val="6E5746"/>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586" name="Freeform 562"/>
              <p:cNvSpPr>
                <a:spLocks/>
              </p:cNvSpPr>
              <p:nvPr/>
            </p:nvSpPr>
            <p:spPr bwMode="auto">
              <a:xfrm>
                <a:off x="1868" y="9729"/>
                <a:ext cx="221" cy="67"/>
              </a:xfrm>
              <a:custGeom>
                <a:avLst/>
                <a:gdLst/>
                <a:ahLst/>
                <a:cxnLst>
                  <a:cxn ang="0">
                    <a:pos x="0" y="67"/>
                  </a:cxn>
                  <a:cxn ang="0">
                    <a:pos x="0" y="67"/>
                  </a:cxn>
                  <a:cxn ang="0">
                    <a:pos x="0" y="67"/>
                  </a:cxn>
                  <a:cxn ang="0">
                    <a:pos x="0" y="67"/>
                  </a:cxn>
                  <a:cxn ang="0">
                    <a:pos x="0" y="62"/>
                  </a:cxn>
                  <a:cxn ang="0">
                    <a:pos x="5" y="62"/>
                  </a:cxn>
                  <a:cxn ang="0">
                    <a:pos x="5" y="57"/>
                  </a:cxn>
                  <a:cxn ang="0">
                    <a:pos x="5" y="57"/>
                  </a:cxn>
                  <a:cxn ang="0">
                    <a:pos x="5" y="57"/>
                  </a:cxn>
                  <a:cxn ang="0">
                    <a:pos x="14" y="48"/>
                  </a:cxn>
                  <a:cxn ang="0">
                    <a:pos x="14" y="43"/>
                  </a:cxn>
                  <a:cxn ang="0">
                    <a:pos x="19" y="38"/>
                  </a:cxn>
                  <a:cxn ang="0">
                    <a:pos x="24" y="38"/>
                  </a:cxn>
                  <a:cxn ang="0">
                    <a:pos x="24" y="33"/>
                  </a:cxn>
                  <a:cxn ang="0">
                    <a:pos x="34" y="33"/>
                  </a:cxn>
                  <a:cxn ang="0">
                    <a:pos x="38" y="29"/>
                  </a:cxn>
                  <a:cxn ang="0">
                    <a:pos x="48" y="24"/>
                  </a:cxn>
                  <a:cxn ang="0">
                    <a:pos x="62" y="14"/>
                  </a:cxn>
                  <a:cxn ang="0">
                    <a:pos x="72" y="9"/>
                  </a:cxn>
                  <a:cxn ang="0">
                    <a:pos x="77" y="5"/>
                  </a:cxn>
                  <a:cxn ang="0">
                    <a:pos x="86" y="5"/>
                  </a:cxn>
                  <a:cxn ang="0">
                    <a:pos x="91" y="0"/>
                  </a:cxn>
                  <a:cxn ang="0">
                    <a:pos x="96" y="0"/>
                  </a:cxn>
                  <a:cxn ang="0">
                    <a:pos x="105" y="0"/>
                  </a:cxn>
                  <a:cxn ang="0">
                    <a:pos x="110" y="0"/>
                  </a:cxn>
                  <a:cxn ang="0">
                    <a:pos x="115" y="0"/>
                  </a:cxn>
                  <a:cxn ang="0">
                    <a:pos x="120" y="5"/>
                  </a:cxn>
                  <a:cxn ang="0">
                    <a:pos x="129" y="5"/>
                  </a:cxn>
                  <a:cxn ang="0">
                    <a:pos x="134" y="9"/>
                  </a:cxn>
                  <a:cxn ang="0">
                    <a:pos x="144" y="14"/>
                  </a:cxn>
                  <a:cxn ang="0">
                    <a:pos x="149" y="19"/>
                  </a:cxn>
                  <a:cxn ang="0">
                    <a:pos x="163" y="24"/>
                  </a:cxn>
                  <a:cxn ang="0">
                    <a:pos x="173" y="33"/>
                  </a:cxn>
                  <a:cxn ang="0">
                    <a:pos x="177" y="38"/>
                  </a:cxn>
                  <a:cxn ang="0">
                    <a:pos x="187" y="43"/>
                  </a:cxn>
                  <a:cxn ang="0">
                    <a:pos x="192" y="43"/>
                  </a:cxn>
                  <a:cxn ang="0">
                    <a:pos x="201" y="48"/>
                  </a:cxn>
                  <a:cxn ang="0">
                    <a:pos x="206" y="53"/>
                  </a:cxn>
                  <a:cxn ang="0">
                    <a:pos x="211" y="57"/>
                  </a:cxn>
                  <a:cxn ang="0">
                    <a:pos x="216" y="62"/>
                  </a:cxn>
                  <a:cxn ang="0">
                    <a:pos x="221" y="67"/>
                  </a:cxn>
                </a:cxnLst>
                <a:rect l="0" t="0" r="r" b="b"/>
                <a:pathLst>
                  <a:path w="221" h="67">
                    <a:moveTo>
                      <a:pt x="0" y="67"/>
                    </a:moveTo>
                    <a:lnTo>
                      <a:pt x="0" y="67"/>
                    </a:lnTo>
                    <a:lnTo>
                      <a:pt x="0" y="67"/>
                    </a:lnTo>
                    <a:lnTo>
                      <a:pt x="0" y="67"/>
                    </a:lnTo>
                    <a:lnTo>
                      <a:pt x="0" y="62"/>
                    </a:lnTo>
                    <a:lnTo>
                      <a:pt x="5" y="62"/>
                    </a:lnTo>
                    <a:lnTo>
                      <a:pt x="5" y="57"/>
                    </a:lnTo>
                    <a:lnTo>
                      <a:pt x="5" y="57"/>
                    </a:lnTo>
                    <a:lnTo>
                      <a:pt x="5" y="57"/>
                    </a:lnTo>
                    <a:lnTo>
                      <a:pt x="14" y="48"/>
                    </a:lnTo>
                    <a:lnTo>
                      <a:pt x="14" y="43"/>
                    </a:lnTo>
                    <a:lnTo>
                      <a:pt x="19" y="38"/>
                    </a:lnTo>
                    <a:lnTo>
                      <a:pt x="24" y="38"/>
                    </a:lnTo>
                    <a:lnTo>
                      <a:pt x="24" y="33"/>
                    </a:lnTo>
                    <a:lnTo>
                      <a:pt x="34" y="33"/>
                    </a:lnTo>
                    <a:lnTo>
                      <a:pt x="38" y="29"/>
                    </a:lnTo>
                    <a:lnTo>
                      <a:pt x="48" y="24"/>
                    </a:lnTo>
                    <a:lnTo>
                      <a:pt x="62" y="14"/>
                    </a:lnTo>
                    <a:lnTo>
                      <a:pt x="72" y="9"/>
                    </a:lnTo>
                    <a:lnTo>
                      <a:pt x="77" y="5"/>
                    </a:lnTo>
                    <a:lnTo>
                      <a:pt x="86" y="5"/>
                    </a:lnTo>
                    <a:lnTo>
                      <a:pt x="91" y="0"/>
                    </a:lnTo>
                    <a:lnTo>
                      <a:pt x="96" y="0"/>
                    </a:lnTo>
                    <a:lnTo>
                      <a:pt x="105" y="0"/>
                    </a:lnTo>
                    <a:lnTo>
                      <a:pt x="110" y="0"/>
                    </a:lnTo>
                    <a:lnTo>
                      <a:pt x="115" y="0"/>
                    </a:lnTo>
                    <a:lnTo>
                      <a:pt x="120" y="5"/>
                    </a:lnTo>
                    <a:lnTo>
                      <a:pt x="129" y="5"/>
                    </a:lnTo>
                    <a:lnTo>
                      <a:pt x="134" y="9"/>
                    </a:lnTo>
                    <a:lnTo>
                      <a:pt x="144" y="14"/>
                    </a:lnTo>
                    <a:lnTo>
                      <a:pt x="149" y="19"/>
                    </a:lnTo>
                    <a:lnTo>
                      <a:pt x="163" y="24"/>
                    </a:lnTo>
                    <a:lnTo>
                      <a:pt x="173" y="33"/>
                    </a:lnTo>
                    <a:lnTo>
                      <a:pt x="177" y="38"/>
                    </a:lnTo>
                    <a:lnTo>
                      <a:pt x="187" y="43"/>
                    </a:lnTo>
                    <a:lnTo>
                      <a:pt x="192" y="43"/>
                    </a:lnTo>
                    <a:lnTo>
                      <a:pt x="201" y="48"/>
                    </a:lnTo>
                    <a:lnTo>
                      <a:pt x="206" y="53"/>
                    </a:lnTo>
                    <a:lnTo>
                      <a:pt x="211" y="57"/>
                    </a:lnTo>
                    <a:lnTo>
                      <a:pt x="216" y="62"/>
                    </a:lnTo>
                    <a:lnTo>
                      <a:pt x="221" y="67"/>
                    </a:lnTo>
                  </a:path>
                </a:pathLst>
              </a:custGeom>
              <a:noFill/>
              <a:ln w="5">
                <a:solidFill>
                  <a:srgbClr val="6E5746"/>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587" name="Freeform 563"/>
              <p:cNvSpPr>
                <a:spLocks/>
              </p:cNvSpPr>
              <p:nvPr/>
            </p:nvSpPr>
            <p:spPr bwMode="auto">
              <a:xfrm>
                <a:off x="2055" y="9902"/>
                <a:ext cx="106" cy="868"/>
              </a:xfrm>
              <a:custGeom>
                <a:avLst/>
                <a:gdLst/>
                <a:ahLst/>
                <a:cxnLst>
                  <a:cxn ang="0">
                    <a:pos x="106" y="0"/>
                  </a:cxn>
                  <a:cxn ang="0">
                    <a:pos x="106" y="19"/>
                  </a:cxn>
                  <a:cxn ang="0">
                    <a:pos x="106" y="38"/>
                  </a:cxn>
                  <a:cxn ang="0">
                    <a:pos x="101" y="57"/>
                  </a:cxn>
                  <a:cxn ang="0">
                    <a:pos x="101" y="76"/>
                  </a:cxn>
                  <a:cxn ang="0">
                    <a:pos x="96" y="95"/>
                  </a:cxn>
                  <a:cxn ang="0">
                    <a:pos x="91" y="110"/>
                  </a:cxn>
                  <a:cxn ang="0">
                    <a:pos x="86" y="129"/>
                  </a:cxn>
                  <a:cxn ang="0">
                    <a:pos x="82" y="143"/>
                  </a:cxn>
                  <a:cxn ang="0">
                    <a:pos x="77" y="158"/>
                  </a:cxn>
                  <a:cxn ang="0">
                    <a:pos x="77" y="172"/>
                  </a:cxn>
                  <a:cxn ang="0">
                    <a:pos x="72" y="182"/>
                  </a:cxn>
                  <a:cxn ang="0">
                    <a:pos x="67" y="191"/>
                  </a:cxn>
                  <a:cxn ang="0">
                    <a:pos x="62" y="201"/>
                  </a:cxn>
                  <a:cxn ang="0">
                    <a:pos x="62" y="211"/>
                  </a:cxn>
                  <a:cxn ang="0">
                    <a:pos x="62" y="215"/>
                  </a:cxn>
                  <a:cxn ang="0">
                    <a:pos x="62" y="225"/>
                  </a:cxn>
                  <a:cxn ang="0">
                    <a:pos x="62" y="235"/>
                  </a:cxn>
                  <a:cxn ang="0">
                    <a:pos x="62" y="249"/>
                  </a:cxn>
                  <a:cxn ang="0">
                    <a:pos x="62" y="268"/>
                  </a:cxn>
                  <a:cxn ang="0">
                    <a:pos x="62" y="287"/>
                  </a:cxn>
                  <a:cxn ang="0">
                    <a:pos x="62" y="311"/>
                  </a:cxn>
                  <a:cxn ang="0">
                    <a:pos x="62" y="331"/>
                  </a:cxn>
                  <a:cxn ang="0">
                    <a:pos x="62" y="354"/>
                  </a:cxn>
                  <a:cxn ang="0">
                    <a:pos x="62" y="374"/>
                  </a:cxn>
                  <a:cxn ang="0">
                    <a:pos x="62" y="393"/>
                  </a:cxn>
                  <a:cxn ang="0">
                    <a:pos x="62" y="422"/>
                  </a:cxn>
                  <a:cxn ang="0">
                    <a:pos x="62" y="450"/>
                  </a:cxn>
                  <a:cxn ang="0">
                    <a:pos x="67" y="484"/>
                  </a:cxn>
                  <a:cxn ang="0">
                    <a:pos x="67" y="513"/>
                  </a:cxn>
                  <a:cxn ang="0">
                    <a:pos x="67" y="546"/>
                  </a:cxn>
                  <a:cxn ang="0">
                    <a:pos x="67" y="580"/>
                  </a:cxn>
                  <a:cxn ang="0">
                    <a:pos x="67" y="609"/>
                  </a:cxn>
                  <a:cxn ang="0">
                    <a:pos x="67" y="637"/>
                  </a:cxn>
                  <a:cxn ang="0">
                    <a:pos x="62" y="671"/>
                  </a:cxn>
                  <a:cxn ang="0">
                    <a:pos x="58" y="709"/>
                  </a:cxn>
                  <a:cxn ang="0">
                    <a:pos x="48" y="748"/>
                  </a:cxn>
                  <a:cxn ang="0">
                    <a:pos x="38" y="786"/>
                  </a:cxn>
                  <a:cxn ang="0">
                    <a:pos x="29" y="820"/>
                  </a:cxn>
                  <a:cxn ang="0">
                    <a:pos x="14" y="849"/>
                  </a:cxn>
                  <a:cxn ang="0">
                    <a:pos x="0" y="868"/>
                  </a:cxn>
                </a:cxnLst>
                <a:rect l="0" t="0" r="r" b="b"/>
                <a:pathLst>
                  <a:path w="106" h="868">
                    <a:moveTo>
                      <a:pt x="106" y="0"/>
                    </a:moveTo>
                    <a:lnTo>
                      <a:pt x="106" y="19"/>
                    </a:lnTo>
                    <a:lnTo>
                      <a:pt x="106" y="38"/>
                    </a:lnTo>
                    <a:lnTo>
                      <a:pt x="101" y="57"/>
                    </a:lnTo>
                    <a:lnTo>
                      <a:pt x="101" y="76"/>
                    </a:lnTo>
                    <a:lnTo>
                      <a:pt x="96" y="95"/>
                    </a:lnTo>
                    <a:lnTo>
                      <a:pt x="91" y="110"/>
                    </a:lnTo>
                    <a:lnTo>
                      <a:pt x="86" y="129"/>
                    </a:lnTo>
                    <a:lnTo>
                      <a:pt x="82" y="143"/>
                    </a:lnTo>
                    <a:lnTo>
                      <a:pt x="77" y="158"/>
                    </a:lnTo>
                    <a:lnTo>
                      <a:pt x="77" y="172"/>
                    </a:lnTo>
                    <a:lnTo>
                      <a:pt x="72" y="182"/>
                    </a:lnTo>
                    <a:lnTo>
                      <a:pt x="67" y="191"/>
                    </a:lnTo>
                    <a:lnTo>
                      <a:pt x="62" y="201"/>
                    </a:lnTo>
                    <a:lnTo>
                      <a:pt x="62" y="211"/>
                    </a:lnTo>
                    <a:lnTo>
                      <a:pt x="62" y="215"/>
                    </a:lnTo>
                    <a:lnTo>
                      <a:pt x="62" y="225"/>
                    </a:lnTo>
                    <a:lnTo>
                      <a:pt x="62" y="235"/>
                    </a:lnTo>
                    <a:lnTo>
                      <a:pt x="62" y="249"/>
                    </a:lnTo>
                    <a:lnTo>
                      <a:pt x="62" y="268"/>
                    </a:lnTo>
                    <a:lnTo>
                      <a:pt x="62" y="287"/>
                    </a:lnTo>
                    <a:lnTo>
                      <a:pt x="62" y="311"/>
                    </a:lnTo>
                    <a:lnTo>
                      <a:pt x="62" y="331"/>
                    </a:lnTo>
                    <a:lnTo>
                      <a:pt x="62" y="354"/>
                    </a:lnTo>
                    <a:lnTo>
                      <a:pt x="62" y="374"/>
                    </a:lnTo>
                    <a:lnTo>
                      <a:pt x="62" y="393"/>
                    </a:lnTo>
                    <a:lnTo>
                      <a:pt x="62" y="422"/>
                    </a:lnTo>
                    <a:lnTo>
                      <a:pt x="62" y="450"/>
                    </a:lnTo>
                    <a:lnTo>
                      <a:pt x="67" y="484"/>
                    </a:lnTo>
                    <a:lnTo>
                      <a:pt x="67" y="513"/>
                    </a:lnTo>
                    <a:lnTo>
                      <a:pt x="67" y="546"/>
                    </a:lnTo>
                    <a:lnTo>
                      <a:pt x="67" y="580"/>
                    </a:lnTo>
                    <a:lnTo>
                      <a:pt x="67" y="609"/>
                    </a:lnTo>
                    <a:lnTo>
                      <a:pt x="67" y="637"/>
                    </a:lnTo>
                    <a:lnTo>
                      <a:pt x="62" y="671"/>
                    </a:lnTo>
                    <a:lnTo>
                      <a:pt x="58" y="709"/>
                    </a:lnTo>
                    <a:lnTo>
                      <a:pt x="48" y="748"/>
                    </a:lnTo>
                    <a:lnTo>
                      <a:pt x="38" y="786"/>
                    </a:lnTo>
                    <a:lnTo>
                      <a:pt x="29" y="820"/>
                    </a:lnTo>
                    <a:lnTo>
                      <a:pt x="14" y="849"/>
                    </a:lnTo>
                    <a:lnTo>
                      <a:pt x="0" y="868"/>
                    </a:lnTo>
                  </a:path>
                </a:pathLst>
              </a:custGeom>
              <a:noFill/>
              <a:ln w="5">
                <a:solidFill>
                  <a:srgbClr val="6E5746"/>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588" name="Freeform 564"/>
              <p:cNvSpPr>
                <a:spLocks/>
              </p:cNvSpPr>
              <p:nvPr/>
            </p:nvSpPr>
            <p:spPr bwMode="auto">
              <a:xfrm>
                <a:off x="1849" y="9945"/>
                <a:ext cx="139" cy="551"/>
              </a:xfrm>
              <a:custGeom>
                <a:avLst/>
                <a:gdLst/>
                <a:ahLst/>
                <a:cxnLst>
                  <a:cxn ang="0">
                    <a:pos x="48" y="542"/>
                  </a:cxn>
                  <a:cxn ang="0">
                    <a:pos x="57" y="551"/>
                  </a:cxn>
                  <a:cxn ang="0">
                    <a:pos x="57" y="547"/>
                  </a:cxn>
                  <a:cxn ang="0">
                    <a:pos x="62" y="537"/>
                  </a:cxn>
                  <a:cxn ang="0">
                    <a:pos x="67" y="523"/>
                  </a:cxn>
                  <a:cxn ang="0">
                    <a:pos x="72" y="503"/>
                  </a:cxn>
                  <a:cxn ang="0">
                    <a:pos x="77" y="479"/>
                  </a:cxn>
                  <a:cxn ang="0">
                    <a:pos x="86" y="455"/>
                  </a:cxn>
                  <a:cxn ang="0">
                    <a:pos x="91" y="427"/>
                  </a:cxn>
                  <a:cxn ang="0">
                    <a:pos x="101" y="403"/>
                  </a:cxn>
                  <a:cxn ang="0">
                    <a:pos x="110" y="369"/>
                  </a:cxn>
                  <a:cxn ang="0">
                    <a:pos x="120" y="331"/>
                  </a:cxn>
                  <a:cxn ang="0">
                    <a:pos x="124" y="297"/>
                  </a:cxn>
                  <a:cxn ang="0">
                    <a:pos x="134" y="264"/>
                  </a:cxn>
                  <a:cxn ang="0">
                    <a:pos x="139" y="230"/>
                  </a:cxn>
                  <a:cxn ang="0">
                    <a:pos x="139" y="201"/>
                  </a:cxn>
                  <a:cxn ang="0">
                    <a:pos x="139" y="182"/>
                  </a:cxn>
                  <a:cxn ang="0">
                    <a:pos x="139" y="168"/>
                  </a:cxn>
                  <a:cxn ang="0">
                    <a:pos x="134" y="168"/>
                  </a:cxn>
                  <a:cxn ang="0">
                    <a:pos x="129" y="163"/>
                  </a:cxn>
                  <a:cxn ang="0">
                    <a:pos x="124" y="158"/>
                  </a:cxn>
                  <a:cxn ang="0">
                    <a:pos x="110" y="153"/>
                  </a:cxn>
                  <a:cxn ang="0">
                    <a:pos x="101" y="144"/>
                  </a:cxn>
                  <a:cxn ang="0">
                    <a:pos x="91" y="134"/>
                  </a:cxn>
                  <a:cxn ang="0">
                    <a:pos x="86" y="120"/>
                  </a:cxn>
                  <a:cxn ang="0">
                    <a:pos x="77" y="105"/>
                  </a:cxn>
                  <a:cxn ang="0">
                    <a:pos x="77" y="96"/>
                  </a:cxn>
                  <a:cxn ang="0">
                    <a:pos x="72" y="81"/>
                  </a:cxn>
                  <a:cxn ang="0">
                    <a:pos x="67" y="72"/>
                  </a:cxn>
                  <a:cxn ang="0">
                    <a:pos x="67" y="67"/>
                  </a:cxn>
                  <a:cxn ang="0">
                    <a:pos x="62" y="62"/>
                  </a:cxn>
                  <a:cxn ang="0">
                    <a:pos x="62" y="57"/>
                  </a:cxn>
                  <a:cxn ang="0">
                    <a:pos x="62" y="57"/>
                  </a:cxn>
                  <a:cxn ang="0">
                    <a:pos x="62" y="57"/>
                  </a:cxn>
                  <a:cxn ang="0">
                    <a:pos x="57" y="57"/>
                  </a:cxn>
                  <a:cxn ang="0">
                    <a:pos x="57" y="52"/>
                  </a:cxn>
                  <a:cxn ang="0">
                    <a:pos x="48" y="43"/>
                  </a:cxn>
                  <a:cxn ang="0">
                    <a:pos x="43" y="33"/>
                  </a:cxn>
                  <a:cxn ang="0">
                    <a:pos x="33" y="24"/>
                  </a:cxn>
                  <a:cxn ang="0">
                    <a:pos x="24" y="19"/>
                  </a:cxn>
                  <a:cxn ang="0">
                    <a:pos x="9" y="9"/>
                  </a:cxn>
                  <a:cxn ang="0">
                    <a:pos x="0" y="0"/>
                  </a:cxn>
                </a:cxnLst>
                <a:rect l="0" t="0" r="r" b="b"/>
                <a:pathLst>
                  <a:path w="139" h="551">
                    <a:moveTo>
                      <a:pt x="48" y="542"/>
                    </a:moveTo>
                    <a:lnTo>
                      <a:pt x="57" y="551"/>
                    </a:lnTo>
                    <a:lnTo>
                      <a:pt x="57" y="547"/>
                    </a:lnTo>
                    <a:lnTo>
                      <a:pt x="62" y="537"/>
                    </a:lnTo>
                    <a:lnTo>
                      <a:pt x="67" y="523"/>
                    </a:lnTo>
                    <a:lnTo>
                      <a:pt x="72" y="503"/>
                    </a:lnTo>
                    <a:lnTo>
                      <a:pt x="77" y="479"/>
                    </a:lnTo>
                    <a:lnTo>
                      <a:pt x="86" y="455"/>
                    </a:lnTo>
                    <a:lnTo>
                      <a:pt x="91" y="427"/>
                    </a:lnTo>
                    <a:lnTo>
                      <a:pt x="101" y="403"/>
                    </a:lnTo>
                    <a:lnTo>
                      <a:pt x="110" y="369"/>
                    </a:lnTo>
                    <a:lnTo>
                      <a:pt x="120" y="331"/>
                    </a:lnTo>
                    <a:lnTo>
                      <a:pt x="124" y="297"/>
                    </a:lnTo>
                    <a:lnTo>
                      <a:pt x="134" y="264"/>
                    </a:lnTo>
                    <a:lnTo>
                      <a:pt x="139" y="230"/>
                    </a:lnTo>
                    <a:lnTo>
                      <a:pt x="139" y="201"/>
                    </a:lnTo>
                    <a:lnTo>
                      <a:pt x="139" y="182"/>
                    </a:lnTo>
                    <a:lnTo>
                      <a:pt x="139" y="168"/>
                    </a:lnTo>
                    <a:lnTo>
                      <a:pt x="134" y="168"/>
                    </a:lnTo>
                    <a:lnTo>
                      <a:pt x="129" y="163"/>
                    </a:lnTo>
                    <a:lnTo>
                      <a:pt x="124" y="158"/>
                    </a:lnTo>
                    <a:lnTo>
                      <a:pt x="110" y="153"/>
                    </a:lnTo>
                    <a:lnTo>
                      <a:pt x="101" y="144"/>
                    </a:lnTo>
                    <a:lnTo>
                      <a:pt x="91" y="134"/>
                    </a:lnTo>
                    <a:lnTo>
                      <a:pt x="86" y="120"/>
                    </a:lnTo>
                    <a:lnTo>
                      <a:pt x="77" y="105"/>
                    </a:lnTo>
                    <a:lnTo>
                      <a:pt x="77" y="96"/>
                    </a:lnTo>
                    <a:lnTo>
                      <a:pt x="72" y="81"/>
                    </a:lnTo>
                    <a:lnTo>
                      <a:pt x="67" y="72"/>
                    </a:lnTo>
                    <a:lnTo>
                      <a:pt x="67" y="67"/>
                    </a:lnTo>
                    <a:lnTo>
                      <a:pt x="62" y="62"/>
                    </a:lnTo>
                    <a:lnTo>
                      <a:pt x="62" y="57"/>
                    </a:lnTo>
                    <a:lnTo>
                      <a:pt x="62" y="57"/>
                    </a:lnTo>
                    <a:lnTo>
                      <a:pt x="62" y="57"/>
                    </a:lnTo>
                    <a:lnTo>
                      <a:pt x="57" y="57"/>
                    </a:lnTo>
                    <a:lnTo>
                      <a:pt x="57" y="52"/>
                    </a:lnTo>
                    <a:lnTo>
                      <a:pt x="48" y="43"/>
                    </a:lnTo>
                    <a:lnTo>
                      <a:pt x="43" y="33"/>
                    </a:lnTo>
                    <a:lnTo>
                      <a:pt x="33" y="24"/>
                    </a:lnTo>
                    <a:lnTo>
                      <a:pt x="24" y="19"/>
                    </a:lnTo>
                    <a:lnTo>
                      <a:pt x="9" y="9"/>
                    </a:lnTo>
                    <a:lnTo>
                      <a:pt x="0" y="0"/>
                    </a:lnTo>
                  </a:path>
                </a:pathLst>
              </a:custGeom>
              <a:noFill/>
              <a:ln w="5">
                <a:solidFill>
                  <a:srgbClr val="6E5746"/>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589" name="Freeform 565"/>
              <p:cNvSpPr>
                <a:spLocks/>
              </p:cNvSpPr>
              <p:nvPr/>
            </p:nvSpPr>
            <p:spPr bwMode="auto">
              <a:xfrm>
                <a:off x="1897" y="9825"/>
                <a:ext cx="110" cy="139"/>
              </a:xfrm>
              <a:custGeom>
                <a:avLst/>
                <a:gdLst/>
                <a:ahLst/>
                <a:cxnLst>
                  <a:cxn ang="0">
                    <a:pos x="0" y="81"/>
                  </a:cxn>
                  <a:cxn ang="0">
                    <a:pos x="5" y="86"/>
                  </a:cxn>
                  <a:cxn ang="0">
                    <a:pos x="14" y="91"/>
                  </a:cxn>
                  <a:cxn ang="0">
                    <a:pos x="19" y="101"/>
                  </a:cxn>
                  <a:cxn ang="0">
                    <a:pos x="24" y="105"/>
                  </a:cxn>
                  <a:cxn ang="0">
                    <a:pos x="29" y="110"/>
                  </a:cxn>
                  <a:cxn ang="0">
                    <a:pos x="33" y="115"/>
                  </a:cxn>
                  <a:cxn ang="0">
                    <a:pos x="33" y="120"/>
                  </a:cxn>
                  <a:cxn ang="0">
                    <a:pos x="33" y="120"/>
                  </a:cxn>
                  <a:cxn ang="0">
                    <a:pos x="38" y="120"/>
                  </a:cxn>
                  <a:cxn ang="0">
                    <a:pos x="38" y="125"/>
                  </a:cxn>
                  <a:cxn ang="0">
                    <a:pos x="43" y="125"/>
                  </a:cxn>
                  <a:cxn ang="0">
                    <a:pos x="48" y="125"/>
                  </a:cxn>
                  <a:cxn ang="0">
                    <a:pos x="57" y="129"/>
                  </a:cxn>
                  <a:cxn ang="0">
                    <a:pos x="62" y="134"/>
                  </a:cxn>
                  <a:cxn ang="0">
                    <a:pos x="72" y="134"/>
                  </a:cxn>
                  <a:cxn ang="0">
                    <a:pos x="76" y="139"/>
                  </a:cxn>
                  <a:cxn ang="0">
                    <a:pos x="76" y="139"/>
                  </a:cxn>
                  <a:cxn ang="0">
                    <a:pos x="81" y="134"/>
                  </a:cxn>
                  <a:cxn ang="0">
                    <a:pos x="91" y="125"/>
                  </a:cxn>
                  <a:cxn ang="0">
                    <a:pos x="96" y="110"/>
                  </a:cxn>
                  <a:cxn ang="0">
                    <a:pos x="100" y="96"/>
                  </a:cxn>
                  <a:cxn ang="0">
                    <a:pos x="110" y="77"/>
                  </a:cxn>
                  <a:cxn ang="0">
                    <a:pos x="110" y="57"/>
                  </a:cxn>
                  <a:cxn ang="0">
                    <a:pos x="110" y="38"/>
                  </a:cxn>
                  <a:cxn ang="0">
                    <a:pos x="110" y="33"/>
                  </a:cxn>
                  <a:cxn ang="0">
                    <a:pos x="110" y="33"/>
                  </a:cxn>
                  <a:cxn ang="0">
                    <a:pos x="110" y="29"/>
                  </a:cxn>
                  <a:cxn ang="0">
                    <a:pos x="105" y="24"/>
                  </a:cxn>
                  <a:cxn ang="0">
                    <a:pos x="105" y="19"/>
                  </a:cxn>
                  <a:cxn ang="0">
                    <a:pos x="105" y="14"/>
                  </a:cxn>
                  <a:cxn ang="0">
                    <a:pos x="105" y="5"/>
                  </a:cxn>
                  <a:cxn ang="0">
                    <a:pos x="105" y="0"/>
                  </a:cxn>
                </a:cxnLst>
                <a:rect l="0" t="0" r="r" b="b"/>
                <a:pathLst>
                  <a:path w="110" h="139">
                    <a:moveTo>
                      <a:pt x="0" y="81"/>
                    </a:moveTo>
                    <a:lnTo>
                      <a:pt x="5" y="86"/>
                    </a:lnTo>
                    <a:lnTo>
                      <a:pt x="14" y="91"/>
                    </a:lnTo>
                    <a:lnTo>
                      <a:pt x="19" y="101"/>
                    </a:lnTo>
                    <a:lnTo>
                      <a:pt x="24" y="105"/>
                    </a:lnTo>
                    <a:lnTo>
                      <a:pt x="29" y="110"/>
                    </a:lnTo>
                    <a:lnTo>
                      <a:pt x="33" y="115"/>
                    </a:lnTo>
                    <a:lnTo>
                      <a:pt x="33" y="120"/>
                    </a:lnTo>
                    <a:lnTo>
                      <a:pt x="33" y="120"/>
                    </a:lnTo>
                    <a:lnTo>
                      <a:pt x="38" y="120"/>
                    </a:lnTo>
                    <a:lnTo>
                      <a:pt x="38" y="125"/>
                    </a:lnTo>
                    <a:lnTo>
                      <a:pt x="43" y="125"/>
                    </a:lnTo>
                    <a:lnTo>
                      <a:pt x="48" y="125"/>
                    </a:lnTo>
                    <a:lnTo>
                      <a:pt x="57" y="129"/>
                    </a:lnTo>
                    <a:lnTo>
                      <a:pt x="62" y="134"/>
                    </a:lnTo>
                    <a:lnTo>
                      <a:pt x="72" y="134"/>
                    </a:lnTo>
                    <a:lnTo>
                      <a:pt x="76" y="139"/>
                    </a:lnTo>
                    <a:lnTo>
                      <a:pt x="76" y="139"/>
                    </a:lnTo>
                    <a:lnTo>
                      <a:pt x="81" y="134"/>
                    </a:lnTo>
                    <a:lnTo>
                      <a:pt x="91" y="125"/>
                    </a:lnTo>
                    <a:lnTo>
                      <a:pt x="96" y="110"/>
                    </a:lnTo>
                    <a:lnTo>
                      <a:pt x="100" y="96"/>
                    </a:lnTo>
                    <a:lnTo>
                      <a:pt x="110" y="77"/>
                    </a:lnTo>
                    <a:lnTo>
                      <a:pt x="110" y="57"/>
                    </a:lnTo>
                    <a:lnTo>
                      <a:pt x="110" y="38"/>
                    </a:lnTo>
                    <a:lnTo>
                      <a:pt x="110" y="33"/>
                    </a:lnTo>
                    <a:lnTo>
                      <a:pt x="110" y="33"/>
                    </a:lnTo>
                    <a:lnTo>
                      <a:pt x="110" y="29"/>
                    </a:lnTo>
                    <a:lnTo>
                      <a:pt x="105" y="24"/>
                    </a:lnTo>
                    <a:lnTo>
                      <a:pt x="105" y="19"/>
                    </a:lnTo>
                    <a:lnTo>
                      <a:pt x="105" y="14"/>
                    </a:lnTo>
                    <a:lnTo>
                      <a:pt x="105" y="5"/>
                    </a:lnTo>
                    <a:lnTo>
                      <a:pt x="105" y="0"/>
                    </a:lnTo>
                  </a:path>
                </a:pathLst>
              </a:custGeom>
              <a:noFill/>
              <a:ln w="5">
                <a:solidFill>
                  <a:srgbClr val="6E5746"/>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590" name="Freeform 566"/>
              <p:cNvSpPr>
                <a:spLocks/>
              </p:cNvSpPr>
              <p:nvPr/>
            </p:nvSpPr>
            <p:spPr bwMode="auto">
              <a:xfrm>
                <a:off x="765" y="9455"/>
                <a:ext cx="211" cy="475"/>
              </a:xfrm>
              <a:custGeom>
                <a:avLst/>
                <a:gdLst/>
                <a:ahLst/>
                <a:cxnLst>
                  <a:cxn ang="0">
                    <a:pos x="153" y="245"/>
                  </a:cxn>
                  <a:cxn ang="0">
                    <a:pos x="91" y="264"/>
                  </a:cxn>
                  <a:cxn ang="0">
                    <a:pos x="105" y="365"/>
                  </a:cxn>
                  <a:cxn ang="0">
                    <a:pos x="163" y="466"/>
                  </a:cxn>
                  <a:cxn ang="0">
                    <a:pos x="153" y="466"/>
                  </a:cxn>
                  <a:cxn ang="0">
                    <a:pos x="148" y="456"/>
                  </a:cxn>
                  <a:cxn ang="0">
                    <a:pos x="139" y="437"/>
                  </a:cxn>
                  <a:cxn ang="0">
                    <a:pos x="134" y="437"/>
                  </a:cxn>
                  <a:cxn ang="0">
                    <a:pos x="124" y="427"/>
                  </a:cxn>
                  <a:cxn ang="0">
                    <a:pos x="110" y="403"/>
                  </a:cxn>
                  <a:cxn ang="0">
                    <a:pos x="110" y="437"/>
                  </a:cxn>
                  <a:cxn ang="0">
                    <a:pos x="81" y="370"/>
                  </a:cxn>
                  <a:cxn ang="0">
                    <a:pos x="67" y="375"/>
                  </a:cxn>
                  <a:cxn ang="0">
                    <a:pos x="62" y="351"/>
                  </a:cxn>
                  <a:cxn ang="0">
                    <a:pos x="57" y="298"/>
                  </a:cxn>
                  <a:cxn ang="0">
                    <a:pos x="57" y="298"/>
                  </a:cxn>
                  <a:cxn ang="0">
                    <a:pos x="38" y="317"/>
                  </a:cxn>
                  <a:cxn ang="0">
                    <a:pos x="38" y="274"/>
                  </a:cxn>
                  <a:cxn ang="0">
                    <a:pos x="33" y="274"/>
                  </a:cxn>
                  <a:cxn ang="0">
                    <a:pos x="28" y="260"/>
                  </a:cxn>
                  <a:cxn ang="0">
                    <a:pos x="14" y="264"/>
                  </a:cxn>
                  <a:cxn ang="0">
                    <a:pos x="33" y="236"/>
                  </a:cxn>
                  <a:cxn ang="0">
                    <a:pos x="48" y="212"/>
                  </a:cxn>
                  <a:cxn ang="0">
                    <a:pos x="38" y="207"/>
                  </a:cxn>
                  <a:cxn ang="0">
                    <a:pos x="19" y="212"/>
                  </a:cxn>
                  <a:cxn ang="0">
                    <a:pos x="9" y="202"/>
                  </a:cxn>
                  <a:cxn ang="0">
                    <a:pos x="0" y="197"/>
                  </a:cxn>
                  <a:cxn ang="0">
                    <a:pos x="24" y="168"/>
                  </a:cxn>
                  <a:cxn ang="0">
                    <a:pos x="24" y="154"/>
                  </a:cxn>
                  <a:cxn ang="0">
                    <a:pos x="28" y="130"/>
                  </a:cxn>
                  <a:cxn ang="0">
                    <a:pos x="33" y="116"/>
                  </a:cxn>
                  <a:cxn ang="0">
                    <a:pos x="57" y="87"/>
                  </a:cxn>
                  <a:cxn ang="0">
                    <a:pos x="62" y="77"/>
                  </a:cxn>
                  <a:cxn ang="0">
                    <a:pos x="62" y="58"/>
                  </a:cxn>
                  <a:cxn ang="0">
                    <a:pos x="76" y="48"/>
                  </a:cxn>
                  <a:cxn ang="0">
                    <a:pos x="86" y="29"/>
                  </a:cxn>
                  <a:cxn ang="0">
                    <a:pos x="139" y="5"/>
                  </a:cxn>
                  <a:cxn ang="0">
                    <a:pos x="120" y="29"/>
                  </a:cxn>
                  <a:cxn ang="0">
                    <a:pos x="129" y="29"/>
                  </a:cxn>
                  <a:cxn ang="0">
                    <a:pos x="120" y="48"/>
                  </a:cxn>
                  <a:cxn ang="0">
                    <a:pos x="144" y="44"/>
                  </a:cxn>
                  <a:cxn ang="0">
                    <a:pos x="110" y="68"/>
                  </a:cxn>
                  <a:cxn ang="0">
                    <a:pos x="105" y="72"/>
                  </a:cxn>
                  <a:cxn ang="0">
                    <a:pos x="148" y="77"/>
                  </a:cxn>
                  <a:cxn ang="0">
                    <a:pos x="115" y="96"/>
                  </a:cxn>
                  <a:cxn ang="0">
                    <a:pos x="120" y="101"/>
                  </a:cxn>
                  <a:cxn ang="0">
                    <a:pos x="115" y="111"/>
                  </a:cxn>
                  <a:cxn ang="0">
                    <a:pos x="139" y="111"/>
                  </a:cxn>
                  <a:cxn ang="0">
                    <a:pos x="158" y="125"/>
                  </a:cxn>
                  <a:cxn ang="0">
                    <a:pos x="158" y="135"/>
                  </a:cxn>
                  <a:cxn ang="0">
                    <a:pos x="192" y="140"/>
                  </a:cxn>
                  <a:cxn ang="0">
                    <a:pos x="192" y="154"/>
                  </a:cxn>
                  <a:cxn ang="0">
                    <a:pos x="177" y="164"/>
                  </a:cxn>
                  <a:cxn ang="0">
                    <a:pos x="192" y="168"/>
                  </a:cxn>
                  <a:cxn ang="0">
                    <a:pos x="187" y="168"/>
                  </a:cxn>
                  <a:cxn ang="0">
                    <a:pos x="177" y="173"/>
                  </a:cxn>
                  <a:cxn ang="0">
                    <a:pos x="196" y="183"/>
                  </a:cxn>
                  <a:cxn ang="0">
                    <a:pos x="201" y="188"/>
                  </a:cxn>
                  <a:cxn ang="0">
                    <a:pos x="182" y="197"/>
                  </a:cxn>
                  <a:cxn ang="0">
                    <a:pos x="187" y="212"/>
                  </a:cxn>
                  <a:cxn ang="0">
                    <a:pos x="206" y="221"/>
                  </a:cxn>
                </a:cxnLst>
                <a:rect l="0" t="0" r="r" b="b"/>
                <a:pathLst>
                  <a:path w="211" h="475">
                    <a:moveTo>
                      <a:pt x="206" y="231"/>
                    </a:moveTo>
                    <a:lnTo>
                      <a:pt x="206" y="231"/>
                    </a:lnTo>
                    <a:lnTo>
                      <a:pt x="201" y="231"/>
                    </a:lnTo>
                    <a:lnTo>
                      <a:pt x="201" y="231"/>
                    </a:lnTo>
                    <a:lnTo>
                      <a:pt x="196" y="231"/>
                    </a:lnTo>
                    <a:lnTo>
                      <a:pt x="192" y="231"/>
                    </a:lnTo>
                    <a:lnTo>
                      <a:pt x="187" y="231"/>
                    </a:lnTo>
                    <a:lnTo>
                      <a:pt x="182" y="236"/>
                    </a:lnTo>
                    <a:lnTo>
                      <a:pt x="177" y="236"/>
                    </a:lnTo>
                    <a:lnTo>
                      <a:pt x="172" y="240"/>
                    </a:lnTo>
                    <a:lnTo>
                      <a:pt x="163" y="245"/>
                    </a:lnTo>
                    <a:lnTo>
                      <a:pt x="163" y="245"/>
                    </a:lnTo>
                    <a:lnTo>
                      <a:pt x="158" y="245"/>
                    </a:lnTo>
                    <a:lnTo>
                      <a:pt x="153" y="245"/>
                    </a:lnTo>
                    <a:lnTo>
                      <a:pt x="148" y="250"/>
                    </a:lnTo>
                    <a:lnTo>
                      <a:pt x="148" y="250"/>
                    </a:lnTo>
                    <a:lnTo>
                      <a:pt x="148" y="250"/>
                    </a:lnTo>
                    <a:lnTo>
                      <a:pt x="148" y="250"/>
                    </a:lnTo>
                    <a:lnTo>
                      <a:pt x="144" y="245"/>
                    </a:lnTo>
                    <a:lnTo>
                      <a:pt x="134" y="245"/>
                    </a:lnTo>
                    <a:lnTo>
                      <a:pt x="129" y="240"/>
                    </a:lnTo>
                    <a:lnTo>
                      <a:pt x="120" y="240"/>
                    </a:lnTo>
                    <a:lnTo>
                      <a:pt x="115" y="240"/>
                    </a:lnTo>
                    <a:lnTo>
                      <a:pt x="105" y="240"/>
                    </a:lnTo>
                    <a:lnTo>
                      <a:pt x="100" y="245"/>
                    </a:lnTo>
                    <a:lnTo>
                      <a:pt x="96" y="250"/>
                    </a:lnTo>
                    <a:lnTo>
                      <a:pt x="91" y="260"/>
                    </a:lnTo>
                    <a:lnTo>
                      <a:pt x="91" y="264"/>
                    </a:lnTo>
                    <a:lnTo>
                      <a:pt x="86" y="274"/>
                    </a:lnTo>
                    <a:lnTo>
                      <a:pt x="86" y="283"/>
                    </a:lnTo>
                    <a:lnTo>
                      <a:pt x="81" y="293"/>
                    </a:lnTo>
                    <a:lnTo>
                      <a:pt x="81" y="298"/>
                    </a:lnTo>
                    <a:lnTo>
                      <a:pt x="86" y="307"/>
                    </a:lnTo>
                    <a:lnTo>
                      <a:pt x="86" y="317"/>
                    </a:lnTo>
                    <a:lnTo>
                      <a:pt x="86" y="327"/>
                    </a:lnTo>
                    <a:lnTo>
                      <a:pt x="91" y="336"/>
                    </a:lnTo>
                    <a:lnTo>
                      <a:pt x="91" y="341"/>
                    </a:lnTo>
                    <a:lnTo>
                      <a:pt x="96" y="346"/>
                    </a:lnTo>
                    <a:lnTo>
                      <a:pt x="96" y="355"/>
                    </a:lnTo>
                    <a:lnTo>
                      <a:pt x="100" y="360"/>
                    </a:lnTo>
                    <a:lnTo>
                      <a:pt x="105" y="365"/>
                    </a:lnTo>
                    <a:lnTo>
                      <a:pt x="105" y="365"/>
                    </a:lnTo>
                    <a:lnTo>
                      <a:pt x="115" y="375"/>
                    </a:lnTo>
                    <a:lnTo>
                      <a:pt x="120" y="379"/>
                    </a:lnTo>
                    <a:lnTo>
                      <a:pt x="129" y="389"/>
                    </a:lnTo>
                    <a:lnTo>
                      <a:pt x="139" y="399"/>
                    </a:lnTo>
                    <a:lnTo>
                      <a:pt x="148" y="408"/>
                    </a:lnTo>
                    <a:lnTo>
                      <a:pt x="158" y="418"/>
                    </a:lnTo>
                    <a:lnTo>
                      <a:pt x="163" y="427"/>
                    </a:lnTo>
                    <a:lnTo>
                      <a:pt x="168" y="432"/>
                    </a:lnTo>
                    <a:lnTo>
                      <a:pt x="168" y="442"/>
                    </a:lnTo>
                    <a:lnTo>
                      <a:pt x="168" y="447"/>
                    </a:lnTo>
                    <a:lnTo>
                      <a:pt x="168" y="456"/>
                    </a:lnTo>
                    <a:lnTo>
                      <a:pt x="163" y="461"/>
                    </a:lnTo>
                    <a:lnTo>
                      <a:pt x="163" y="466"/>
                    </a:lnTo>
                    <a:lnTo>
                      <a:pt x="163" y="466"/>
                    </a:lnTo>
                    <a:lnTo>
                      <a:pt x="163" y="471"/>
                    </a:lnTo>
                    <a:lnTo>
                      <a:pt x="158" y="475"/>
                    </a:lnTo>
                    <a:lnTo>
                      <a:pt x="158" y="475"/>
                    </a:lnTo>
                    <a:lnTo>
                      <a:pt x="158" y="475"/>
                    </a:lnTo>
                    <a:lnTo>
                      <a:pt x="158" y="471"/>
                    </a:lnTo>
                    <a:lnTo>
                      <a:pt x="158" y="471"/>
                    </a:lnTo>
                    <a:lnTo>
                      <a:pt x="158" y="466"/>
                    </a:lnTo>
                    <a:lnTo>
                      <a:pt x="158" y="466"/>
                    </a:lnTo>
                    <a:lnTo>
                      <a:pt x="158" y="466"/>
                    </a:lnTo>
                    <a:lnTo>
                      <a:pt x="158" y="461"/>
                    </a:lnTo>
                    <a:lnTo>
                      <a:pt x="158" y="461"/>
                    </a:lnTo>
                    <a:lnTo>
                      <a:pt x="153" y="466"/>
                    </a:lnTo>
                    <a:lnTo>
                      <a:pt x="153" y="466"/>
                    </a:lnTo>
                    <a:lnTo>
                      <a:pt x="153" y="466"/>
                    </a:lnTo>
                    <a:lnTo>
                      <a:pt x="153" y="466"/>
                    </a:lnTo>
                    <a:lnTo>
                      <a:pt x="148" y="471"/>
                    </a:lnTo>
                    <a:lnTo>
                      <a:pt x="148" y="471"/>
                    </a:lnTo>
                    <a:lnTo>
                      <a:pt x="148" y="471"/>
                    </a:lnTo>
                    <a:lnTo>
                      <a:pt x="148" y="471"/>
                    </a:lnTo>
                    <a:lnTo>
                      <a:pt x="148" y="466"/>
                    </a:lnTo>
                    <a:lnTo>
                      <a:pt x="148" y="466"/>
                    </a:lnTo>
                    <a:lnTo>
                      <a:pt x="148" y="466"/>
                    </a:lnTo>
                    <a:lnTo>
                      <a:pt x="148" y="461"/>
                    </a:lnTo>
                    <a:lnTo>
                      <a:pt x="148" y="456"/>
                    </a:lnTo>
                    <a:lnTo>
                      <a:pt x="148" y="456"/>
                    </a:lnTo>
                    <a:lnTo>
                      <a:pt x="148" y="451"/>
                    </a:lnTo>
                    <a:lnTo>
                      <a:pt x="148" y="456"/>
                    </a:lnTo>
                    <a:lnTo>
                      <a:pt x="148" y="456"/>
                    </a:lnTo>
                    <a:lnTo>
                      <a:pt x="144" y="456"/>
                    </a:lnTo>
                    <a:lnTo>
                      <a:pt x="144" y="456"/>
                    </a:lnTo>
                    <a:lnTo>
                      <a:pt x="144" y="456"/>
                    </a:lnTo>
                    <a:lnTo>
                      <a:pt x="144" y="456"/>
                    </a:lnTo>
                    <a:lnTo>
                      <a:pt x="144" y="456"/>
                    </a:lnTo>
                    <a:lnTo>
                      <a:pt x="144" y="456"/>
                    </a:lnTo>
                    <a:lnTo>
                      <a:pt x="144" y="456"/>
                    </a:lnTo>
                    <a:lnTo>
                      <a:pt x="139" y="451"/>
                    </a:lnTo>
                    <a:lnTo>
                      <a:pt x="139" y="451"/>
                    </a:lnTo>
                    <a:lnTo>
                      <a:pt x="139" y="447"/>
                    </a:lnTo>
                    <a:lnTo>
                      <a:pt x="139" y="447"/>
                    </a:lnTo>
                    <a:lnTo>
                      <a:pt x="139" y="442"/>
                    </a:lnTo>
                    <a:lnTo>
                      <a:pt x="139" y="442"/>
                    </a:lnTo>
                    <a:lnTo>
                      <a:pt x="139" y="437"/>
                    </a:lnTo>
                    <a:lnTo>
                      <a:pt x="139" y="437"/>
                    </a:lnTo>
                    <a:lnTo>
                      <a:pt x="139" y="442"/>
                    </a:lnTo>
                    <a:lnTo>
                      <a:pt x="134" y="442"/>
                    </a:lnTo>
                    <a:lnTo>
                      <a:pt x="134" y="442"/>
                    </a:lnTo>
                    <a:lnTo>
                      <a:pt x="134" y="447"/>
                    </a:lnTo>
                    <a:lnTo>
                      <a:pt x="134" y="447"/>
                    </a:lnTo>
                    <a:lnTo>
                      <a:pt x="134" y="451"/>
                    </a:lnTo>
                    <a:lnTo>
                      <a:pt x="134" y="451"/>
                    </a:lnTo>
                    <a:lnTo>
                      <a:pt x="134" y="447"/>
                    </a:lnTo>
                    <a:lnTo>
                      <a:pt x="134" y="447"/>
                    </a:lnTo>
                    <a:lnTo>
                      <a:pt x="134" y="442"/>
                    </a:lnTo>
                    <a:lnTo>
                      <a:pt x="134" y="442"/>
                    </a:lnTo>
                    <a:lnTo>
                      <a:pt x="134" y="437"/>
                    </a:lnTo>
                    <a:lnTo>
                      <a:pt x="134" y="437"/>
                    </a:lnTo>
                    <a:lnTo>
                      <a:pt x="134" y="432"/>
                    </a:lnTo>
                    <a:lnTo>
                      <a:pt x="129" y="432"/>
                    </a:lnTo>
                    <a:lnTo>
                      <a:pt x="129" y="432"/>
                    </a:lnTo>
                    <a:lnTo>
                      <a:pt x="129" y="432"/>
                    </a:lnTo>
                    <a:lnTo>
                      <a:pt x="129" y="432"/>
                    </a:lnTo>
                    <a:lnTo>
                      <a:pt x="129" y="432"/>
                    </a:lnTo>
                    <a:lnTo>
                      <a:pt x="129" y="432"/>
                    </a:lnTo>
                    <a:lnTo>
                      <a:pt x="129" y="432"/>
                    </a:lnTo>
                    <a:lnTo>
                      <a:pt x="129" y="432"/>
                    </a:lnTo>
                    <a:lnTo>
                      <a:pt x="129" y="432"/>
                    </a:lnTo>
                    <a:lnTo>
                      <a:pt x="129" y="432"/>
                    </a:lnTo>
                    <a:lnTo>
                      <a:pt x="124" y="432"/>
                    </a:lnTo>
                    <a:lnTo>
                      <a:pt x="124" y="432"/>
                    </a:lnTo>
                    <a:lnTo>
                      <a:pt x="124" y="427"/>
                    </a:lnTo>
                    <a:lnTo>
                      <a:pt x="124" y="427"/>
                    </a:lnTo>
                    <a:lnTo>
                      <a:pt x="120" y="427"/>
                    </a:lnTo>
                    <a:lnTo>
                      <a:pt x="120" y="427"/>
                    </a:lnTo>
                    <a:lnTo>
                      <a:pt x="120" y="427"/>
                    </a:lnTo>
                    <a:lnTo>
                      <a:pt x="120" y="427"/>
                    </a:lnTo>
                    <a:lnTo>
                      <a:pt x="115" y="423"/>
                    </a:lnTo>
                    <a:lnTo>
                      <a:pt x="115" y="418"/>
                    </a:lnTo>
                    <a:lnTo>
                      <a:pt x="115" y="418"/>
                    </a:lnTo>
                    <a:lnTo>
                      <a:pt x="115" y="413"/>
                    </a:lnTo>
                    <a:lnTo>
                      <a:pt x="115" y="408"/>
                    </a:lnTo>
                    <a:lnTo>
                      <a:pt x="110" y="403"/>
                    </a:lnTo>
                    <a:lnTo>
                      <a:pt x="110" y="403"/>
                    </a:lnTo>
                    <a:lnTo>
                      <a:pt x="110" y="403"/>
                    </a:lnTo>
                    <a:lnTo>
                      <a:pt x="110" y="403"/>
                    </a:lnTo>
                    <a:lnTo>
                      <a:pt x="110" y="403"/>
                    </a:lnTo>
                    <a:lnTo>
                      <a:pt x="110" y="403"/>
                    </a:lnTo>
                    <a:lnTo>
                      <a:pt x="110" y="403"/>
                    </a:lnTo>
                    <a:lnTo>
                      <a:pt x="110" y="403"/>
                    </a:lnTo>
                    <a:lnTo>
                      <a:pt x="110" y="403"/>
                    </a:lnTo>
                    <a:lnTo>
                      <a:pt x="110" y="403"/>
                    </a:lnTo>
                    <a:lnTo>
                      <a:pt x="110" y="408"/>
                    </a:lnTo>
                    <a:lnTo>
                      <a:pt x="110" y="413"/>
                    </a:lnTo>
                    <a:lnTo>
                      <a:pt x="110" y="418"/>
                    </a:lnTo>
                    <a:lnTo>
                      <a:pt x="110" y="423"/>
                    </a:lnTo>
                    <a:lnTo>
                      <a:pt x="110" y="427"/>
                    </a:lnTo>
                    <a:lnTo>
                      <a:pt x="110" y="432"/>
                    </a:lnTo>
                    <a:lnTo>
                      <a:pt x="110" y="432"/>
                    </a:lnTo>
                    <a:lnTo>
                      <a:pt x="110" y="437"/>
                    </a:lnTo>
                    <a:lnTo>
                      <a:pt x="105" y="432"/>
                    </a:lnTo>
                    <a:lnTo>
                      <a:pt x="105" y="427"/>
                    </a:lnTo>
                    <a:lnTo>
                      <a:pt x="100" y="423"/>
                    </a:lnTo>
                    <a:lnTo>
                      <a:pt x="100" y="413"/>
                    </a:lnTo>
                    <a:lnTo>
                      <a:pt x="100" y="408"/>
                    </a:lnTo>
                    <a:lnTo>
                      <a:pt x="100" y="403"/>
                    </a:lnTo>
                    <a:lnTo>
                      <a:pt x="96" y="399"/>
                    </a:lnTo>
                    <a:lnTo>
                      <a:pt x="96" y="389"/>
                    </a:lnTo>
                    <a:lnTo>
                      <a:pt x="96" y="384"/>
                    </a:lnTo>
                    <a:lnTo>
                      <a:pt x="91" y="379"/>
                    </a:lnTo>
                    <a:lnTo>
                      <a:pt x="91" y="379"/>
                    </a:lnTo>
                    <a:lnTo>
                      <a:pt x="86" y="375"/>
                    </a:lnTo>
                    <a:lnTo>
                      <a:pt x="86" y="370"/>
                    </a:lnTo>
                    <a:lnTo>
                      <a:pt x="81" y="370"/>
                    </a:lnTo>
                    <a:lnTo>
                      <a:pt x="76" y="365"/>
                    </a:lnTo>
                    <a:lnTo>
                      <a:pt x="76" y="360"/>
                    </a:lnTo>
                    <a:lnTo>
                      <a:pt x="76" y="365"/>
                    </a:lnTo>
                    <a:lnTo>
                      <a:pt x="76" y="370"/>
                    </a:lnTo>
                    <a:lnTo>
                      <a:pt x="72" y="375"/>
                    </a:lnTo>
                    <a:lnTo>
                      <a:pt x="72" y="379"/>
                    </a:lnTo>
                    <a:lnTo>
                      <a:pt x="72" y="384"/>
                    </a:lnTo>
                    <a:lnTo>
                      <a:pt x="72" y="389"/>
                    </a:lnTo>
                    <a:lnTo>
                      <a:pt x="72" y="394"/>
                    </a:lnTo>
                    <a:lnTo>
                      <a:pt x="76" y="399"/>
                    </a:lnTo>
                    <a:lnTo>
                      <a:pt x="72" y="394"/>
                    </a:lnTo>
                    <a:lnTo>
                      <a:pt x="72" y="389"/>
                    </a:lnTo>
                    <a:lnTo>
                      <a:pt x="72" y="379"/>
                    </a:lnTo>
                    <a:lnTo>
                      <a:pt x="67" y="375"/>
                    </a:lnTo>
                    <a:lnTo>
                      <a:pt x="67" y="370"/>
                    </a:lnTo>
                    <a:lnTo>
                      <a:pt x="67" y="365"/>
                    </a:lnTo>
                    <a:lnTo>
                      <a:pt x="67" y="355"/>
                    </a:lnTo>
                    <a:lnTo>
                      <a:pt x="67" y="351"/>
                    </a:lnTo>
                    <a:lnTo>
                      <a:pt x="67" y="351"/>
                    </a:lnTo>
                    <a:lnTo>
                      <a:pt x="67" y="351"/>
                    </a:lnTo>
                    <a:lnTo>
                      <a:pt x="67" y="355"/>
                    </a:lnTo>
                    <a:lnTo>
                      <a:pt x="67" y="355"/>
                    </a:lnTo>
                    <a:lnTo>
                      <a:pt x="67" y="355"/>
                    </a:lnTo>
                    <a:lnTo>
                      <a:pt x="62" y="355"/>
                    </a:lnTo>
                    <a:lnTo>
                      <a:pt x="62" y="355"/>
                    </a:lnTo>
                    <a:lnTo>
                      <a:pt x="62" y="355"/>
                    </a:lnTo>
                    <a:lnTo>
                      <a:pt x="62" y="355"/>
                    </a:lnTo>
                    <a:lnTo>
                      <a:pt x="62" y="351"/>
                    </a:lnTo>
                    <a:lnTo>
                      <a:pt x="57" y="351"/>
                    </a:lnTo>
                    <a:lnTo>
                      <a:pt x="57" y="351"/>
                    </a:lnTo>
                    <a:lnTo>
                      <a:pt x="57" y="346"/>
                    </a:lnTo>
                    <a:lnTo>
                      <a:pt x="57" y="346"/>
                    </a:lnTo>
                    <a:lnTo>
                      <a:pt x="57" y="341"/>
                    </a:lnTo>
                    <a:lnTo>
                      <a:pt x="57" y="341"/>
                    </a:lnTo>
                    <a:lnTo>
                      <a:pt x="57" y="336"/>
                    </a:lnTo>
                    <a:lnTo>
                      <a:pt x="57" y="331"/>
                    </a:lnTo>
                    <a:lnTo>
                      <a:pt x="57" y="327"/>
                    </a:lnTo>
                    <a:lnTo>
                      <a:pt x="57" y="322"/>
                    </a:lnTo>
                    <a:lnTo>
                      <a:pt x="57" y="317"/>
                    </a:lnTo>
                    <a:lnTo>
                      <a:pt x="57" y="312"/>
                    </a:lnTo>
                    <a:lnTo>
                      <a:pt x="57" y="303"/>
                    </a:lnTo>
                    <a:lnTo>
                      <a:pt x="57" y="298"/>
                    </a:lnTo>
                    <a:lnTo>
                      <a:pt x="57" y="298"/>
                    </a:lnTo>
                    <a:lnTo>
                      <a:pt x="57" y="298"/>
                    </a:lnTo>
                    <a:lnTo>
                      <a:pt x="62" y="298"/>
                    </a:lnTo>
                    <a:lnTo>
                      <a:pt x="62" y="293"/>
                    </a:lnTo>
                    <a:lnTo>
                      <a:pt x="62" y="293"/>
                    </a:lnTo>
                    <a:lnTo>
                      <a:pt x="62" y="293"/>
                    </a:lnTo>
                    <a:lnTo>
                      <a:pt x="62" y="293"/>
                    </a:lnTo>
                    <a:lnTo>
                      <a:pt x="62" y="288"/>
                    </a:lnTo>
                    <a:lnTo>
                      <a:pt x="62" y="293"/>
                    </a:lnTo>
                    <a:lnTo>
                      <a:pt x="57" y="293"/>
                    </a:lnTo>
                    <a:lnTo>
                      <a:pt x="57" y="293"/>
                    </a:lnTo>
                    <a:lnTo>
                      <a:pt x="57" y="293"/>
                    </a:lnTo>
                    <a:lnTo>
                      <a:pt x="57" y="298"/>
                    </a:lnTo>
                    <a:lnTo>
                      <a:pt x="57" y="298"/>
                    </a:lnTo>
                    <a:lnTo>
                      <a:pt x="57" y="298"/>
                    </a:lnTo>
                    <a:lnTo>
                      <a:pt x="52" y="298"/>
                    </a:lnTo>
                    <a:lnTo>
                      <a:pt x="52" y="307"/>
                    </a:lnTo>
                    <a:lnTo>
                      <a:pt x="48" y="312"/>
                    </a:lnTo>
                    <a:lnTo>
                      <a:pt x="48" y="317"/>
                    </a:lnTo>
                    <a:lnTo>
                      <a:pt x="48" y="322"/>
                    </a:lnTo>
                    <a:lnTo>
                      <a:pt x="43" y="327"/>
                    </a:lnTo>
                    <a:lnTo>
                      <a:pt x="43" y="331"/>
                    </a:lnTo>
                    <a:lnTo>
                      <a:pt x="38" y="336"/>
                    </a:lnTo>
                    <a:lnTo>
                      <a:pt x="33" y="341"/>
                    </a:lnTo>
                    <a:lnTo>
                      <a:pt x="38" y="336"/>
                    </a:lnTo>
                    <a:lnTo>
                      <a:pt x="38" y="331"/>
                    </a:lnTo>
                    <a:lnTo>
                      <a:pt x="38" y="322"/>
                    </a:lnTo>
                    <a:lnTo>
                      <a:pt x="38" y="317"/>
                    </a:lnTo>
                    <a:lnTo>
                      <a:pt x="38" y="312"/>
                    </a:lnTo>
                    <a:lnTo>
                      <a:pt x="38" y="303"/>
                    </a:lnTo>
                    <a:lnTo>
                      <a:pt x="38" y="298"/>
                    </a:lnTo>
                    <a:lnTo>
                      <a:pt x="43" y="288"/>
                    </a:lnTo>
                    <a:lnTo>
                      <a:pt x="43" y="288"/>
                    </a:lnTo>
                    <a:lnTo>
                      <a:pt x="43" y="283"/>
                    </a:lnTo>
                    <a:lnTo>
                      <a:pt x="43" y="283"/>
                    </a:lnTo>
                    <a:lnTo>
                      <a:pt x="43" y="279"/>
                    </a:lnTo>
                    <a:lnTo>
                      <a:pt x="43" y="274"/>
                    </a:lnTo>
                    <a:lnTo>
                      <a:pt x="43" y="274"/>
                    </a:lnTo>
                    <a:lnTo>
                      <a:pt x="43" y="269"/>
                    </a:lnTo>
                    <a:lnTo>
                      <a:pt x="43" y="269"/>
                    </a:lnTo>
                    <a:lnTo>
                      <a:pt x="38" y="269"/>
                    </a:lnTo>
                    <a:lnTo>
                      <a:pt x="38" y="274"/>
                    </a:lnTo>
                    <a:lnTo>
                      <a:pt x="33" y="274"/>
                    </a:lnTo>
                    <a:lnTo>
                      <a:pt x="33" y="279"/>
                    </a:lnTo>
                    <a:lnTo>
                      <a:pt x="28" y="283"/>
                    </a:lnTo>
                    <a:lnTo>
                      <a:pt x="28" y="283"/>
                    </a:lnTo>
                    <a:lnTo>
                      <a:pt x="24" y="288"/>
                    </a:lnTo>
                    <a:lnTo>
                      <a:pt x="24" y="288"/>
                    </a:lnTo>
                    <a:lnTo>
                      <a:pt x="24" y="288"/>
                    </a:lnTo>
                    <a:lnTo>
                      <a:pt x="24" y="283"/>
                    </a:lnTo>
                    <a:lnTo>
                      <a:pt x="24" y="283"/>
                    </a:lnTo>
                    <a:lnTo>
                      <a:pt x="28" y="283"/>
                    </a:lnTo>
                    <a:lnTo>
                      <a:pt x="28" y="279"/>
                    </a:lnTo>
                    <a:lnTo>
                      <a:pt x="28" y="279"/>
                    </a:lnTo>
                    <a:lnTo>
                      <a:pt x="33" y="279"/>
                    </a:lnTo>
                    <a:lnTo>
                      <a:pt x="33" y="274"/>
                    </a:lnTo>
                    <a:lnTo>
                      <a:pt x="33" y="274"/>
                    </a:lnTo>
                    <a:lnTo>
                      <a:pt x="33" y="269"/>
                    </a:lnTo>
                    <a:lnTo>
                      <a:pt x="33" y="264"/>
                    </a:lnTo>
                    <a:lnTo>
                      <a:pt x="38" y="264"/>
                    </a:lnTo>
                    <a:lnTo>
                      <a:pt x="38" y="260"/>
                    </a:lnTo>
                    <a:lnTo>
                      <a:pt x="38" y="260"/>
                    </a:lnTo>
                    <a:lnTo>
                      <a:pt x="38" y="255"/>
                    </a:lnTo>
                    <a:lnTo>
                      <a:pt x="38" y="250"/>
                    </a:lnTo>
                    <a:lnTo>
                      <a:pt x="33" y="255"/>
                    </a:lnTo>
                    <a:lnTo>
                      <a:pt x="33" y="255"/>
                    </a:lnTo>
                    <a:lnTo>
                      <a:pt x="33" y="255"/>
                    </a:lnTo>
                    <a:lnTo>
                      <a:pt x="28" y="260"/>
                    </a:lnTo>
                    <a:lnTo>
                      <a:pt x="28" y="260"/>
                    </a:lnTo>
                    <a:lnTo>
                      <a:pt x="28" y="260"/>
                    </a:lnTo>
                    <a:lnTo>
                      <a:pt x="24" y="264"/>
                    </a:lnTo>
                    <a:lnTo>
                      <a:pt x="24" y="264"/>
                    </a:lnTo>
                    <a:lnTo>
                      <a:pt x="24" y="264"/>
                    </a:lnTo>
                    <a:lnTo>
                      <a:pt x="19" y="264"/>
                    </a:lnTo>
                    <a:lnTo>
                      <a:pt x="19" y="269"/>
                    </a:lnTo>
                    <a:lnTo>
                      <a:pt x="19" y="269"/>
                    </a:lnTo>
                    <a:lnTo>
                      <a:pt x="19" y="269"/>
                    </a:lnTo>
                    <a:lnTo>
                      <a:pt x="14" y="269"/>
                    </a:lnTo>
                    <a:lnTo>
                      <a:pt x="14" y="269"/>
                    </a:lnTo>
                    <a:lnTo>
                      <a:pt x="14" y="269"/>
                    </a:lnTo>
                    <a:lnTo>
                      <a:pt x="14" y="269"/>
                    </a:lnTo>
                    <a:lnTo>
                      <a:pt x="14" y="269"/>
                    </a:lnTo>
                    <a:lnTo>
                      <a:pt x="14" y="264"/>
                    </a:lnTo>
                    <a:lnTo>
                      <a:pt x="14" y="264"/>
                    </a:lnTo>
                    <a:lnTo>
                      <a:pt x="19" y="260"/>
                    </a:lnTo>
                    <a:lnTo>
                      <a:pt x="19" y="260"/>
                    </a:lnTo>
                    <a:lnTo>
                      <a:pt x="19" y="260"/>
                    </a:lnTo>
                    <a:lnTo>
                      <a:pt x="19" y="255"/>
                    </a:lnTo>
                    <a:lnTo>
                      <a:pt x="24" y="255"/>
                    </a:lnTo>
                    <a:lnTo>
                      <a:pt x="24" y="250"/>
                    </a:lnTo>
                    <a:lnTo>
                      <a:pt x="28" y="250"/>
                    </a:lnTo>
                    <a:lnTo>
                      <a:pt x="28" y="245"/>
                    </a:lnTo>
                    <a:lnTo>
                      <a:pt x="33" y="245"/>
                    </a:lnTo>
                    <a:lnTo>
                      <a:pt x="33" y="240"/>
                    </a:lnTo>
                    <a:lnTo>
                      <a:pt x="38" y="240"/>
                    </a:lnTo>
                    <a:lnTo>
                      <a:pt x="38" y="236"/>
                    </a:lnTo>
                    <a:lnTo>
                      <a:pt x="38" y="236"/>
                    </a:lnTo>
                    <a:lnTo>
                      <a:pt x="33" y="236"/>
                    </a:lnTo>
                    <a:lnTo>
                      <a:pt x="28" y="240"/>
                    </a:lnTo>
                    <a:lnTo>
                      <a:pt x="28" y="240"/>
                    </a:lnTo>
                    <a:lnTo>
                      <a:pt x="24" y="240"/>
                    </a:lnTo>
                    <a:lnTo>
                      <a:pt x="24" y="245"/>
                    </a:lnTo>
                    <a:lnTo>
                      <a:pt x="19" y="245"/>
                    </a:lnTo>
                    <a:lnTo>
                      <a:pt x="14" y="245"/>
                    </a:lnTo>
                    <a:lnTo>
                      <a:pt x="19" y="240"/>
                    </a:lnTo>
                    <a:lnTo>
                      <a:pt x="24" y="236"/>
                    </a:lnTo>
                    <a:lnTo>
                      <a:pt x="28" y="231"/>
                    </a:lnTo>
                    <a:lnTo>
                      <a:pt x="33" y="226"/>
                    </a:lnTo>
                    <a:lnTo>
                      <a:pt x="33" y="226"/>
                    </a:lnTo>
                    <a:lnTo>
                      <a:pt x="38" y="221"/>
                    </a:lnTo>
                    <a:lnTo>
                      <a:pt x="43" y="216"/>
                    </a:lnTo>
                    <a:lnTo>
                      <a:pt x="48" y="212"/>
                    </a:lnTo>
                    <a:lnTo>
                      <a:pt x="48" y="212"/>
                    </a:lnTo>
                    <a:lnTo>
                      <a:pt x="48" y="212"/>
                    </a:lnTo>
                    <a:lnTo>
                      <a:pt x="43" y="212"/>
                    </a:lnTo>
                    <a:lnTo>
                      <a:pt x="43" y="212"/>
                    </a:lnTo>
                    <a:lnTo>
                      <a:pt x="43" y="212"/>
                    </a:lnTo>
                    <a:lnTo>
                      <a:pt x="43" y="212"/>
                    </a:lnTo>
                    <a:lnTo>
                      <a:pt x="38" y="212"/>
                    </a:lnTo>
                    <a:lnTo>
                      <a:pt x="38" y="212"/>
                    </a:lnTo>
                    <a:lnTo>
                      <a:pt x="38" y="212"/>
                    </a:lnTo>
                    <a:lnTo>
                      <a:pt x="38" y="212"/>
                    </a:lnTo>
                    <a:lnTo>
                      <a:pt x="38" y="212"/>
                    </a:lnTo>
                    <a:lnTo>
                      <a:pt x="38" y="212"/>
                    </a:lnTo>
                    <a:lnTo>
                      <a:pt x="38" y="212"/>
                    </a:lnTo>
                    <a:lnTo>
                      <a:pt x="38" y="207"/>
                    </a:lnTo>
                    <a:lnTo>
                      <a:pt x="38" y="207"/>
                    </a:lnTo>
                    <a:lnTo>
                      <a:pt x="38" y="207"/>
                    </a:lnTo>
                    <a:lnTo>
                      <a:pt x="33" y="207"/>
                    </a:lnTo>
                    <a:lnTo>
                      <a:pt x="28" y="212"/>
                    </a:lnTo>
                    <a:lnTo>
                      <a:pt x="28" y="212"/>
                    </a:lnTo>
                    <a:lnTo>
                      <a:pt x="24" y="216"/>
                    </a:lnTo>
                    <a:lnTo>
                      <a:pt x="19" y="216"/>
                    </a:lnTo>
                    <a:lnTo>
                      <a:pt x="14" y="221"/>
                    </a:lnTo>
                    <a:lnTo>
                      <a:pt x="14" y="226"/>
                    </a:lnTo>
                    <a:lnTo>
                      <a:pt x="9" y="226"/>
                    </a:lnTo>
                    <a:lnTo>
                      <a:pt x="9" y="221"/>
                    </a:lnTo>
                    <a:lnTo>
                      <a:pt x="14" y="216"/>
                    </a:lnTo>
                    <a:lnTo>
                      <a:pt x="14" y="212"/>
                    </a:lnTo>
                    <a:lnTo>
                      <a:pt x="19" y="212"/>
                    </a:lnTo>
                    <a:lnTo>
                      <a:pt x="24" y="207"/>
                    </a:lnTo>
                    <a:lnTo>
                      <a:pt x="24" y="202"/>
                    </a:lnTo>
                    <a:lnTo>
                      <a:pt x="28" y="197"/>
                    </a:lnTo>
                    <a:lnTo>
                      <a:pt x="33" y="197"/>
                    </a:lnTo>
                    <a:lnTo>
                      <a:pt x="28" y="197"/>
                    </a:lnTo>
                    <a:lnTo>
                      <a:pt x="28" y="197"/>
                    </a:lnTo>
                    <a:lnTo>
                      <a:pt x="24" y="197"/>
                    </a:lnTo>
                    <a:lnTo>
                      <a:pt x="19" y="197"/>
                    </a:lnTo>
                    <a:lnTo>
                      <a:pt x="19" y="202"/>
                    </a:lnTo>
                    <a:lnTo>
                      <a:pt x="14" y="202"/>
                    </a:lnTo>
                    <a:lnTo>
                      <a:pt x="14" y="202"/>
                    </a:lnTo>
                    <a:lnTo>
                      <a:pt x="9" y="202"/>
                    </a:lnTo>
                    <a:lnTo>
                      <a:pt x="9" y="202"/>
                    </a:lnTo>
                    <a:lnTo>
                      <a:pt x="9" y="202"/>
                    </a:lnTo>
                    <a:lnTo>
                      <a:pt x="14" y="197"/>
                    </a:lnTo>
                    <a:lnTo>
                      <a:pt x="14" y="197"/>
                    </a:lnTo>
                    <a:lnTo>
                      <a:pt x="14" y="192"/>
                    </a:lnTo>
                    <a:lnTo>
                      <a:pt x="14" y="192"/>
                    </a:lnTo>
                    <a:lnTo>
                      <a:pt x="14" y="192"/>
                    </a:lnTo>
                    <a:lnTo>
                      <a:pt x="19" y="188"/>
                    </a:lnTo>
                    <a:lnTo>
                      <a:pt x="14" y="188"/>
                    </a:lnTo>
                    <a:lnTo>
                      <a:pt x="14" y="188"/>
                    </a:lnTo>
                    <a:lnTo>
                      <a:pt x="9" y="192"/>
                    </a:lnTo>
                    <a:lnTo>
                      <a:pt x="9" y="192"/>
                    </a:lnTo>
                    <a:lnTo>
                      <a:pt x="4" y="192"/>
                    </a:lnTo>
                    <a:lnTo>
                      <a:pt x="4" y="192"/>
                    </a:lnTo>
                    <a:lnTo>
                      <a:pt x="0" y="192"/>
                    </a:lnTo>
                    <a:lnTo>
                      <a:pt x="0" y="197"/>
                    </a:lnTo>
                    <a:lnTo>
                      <a:pt x="0" y="192"/>
                    </a:lnTo>
                    <a:lnTo>
                      <a:pt x="0" y="192"/>
                    </a:lnTo>
                    <a:lnTo>
                      <a:pt x="0" y="192"/>
                    </a:lnTo>
                    <a:lnTo>
                      <a:pt x="4" y="188"/>
                    </a:lnTo>
                    <a:lnTo>
                      <a:pt x="4" y="188"/>
                    </a:lnTo>
                    <a:lnTo>
                      <a:pt x="4" y="188"/>
                    </a:lnTo>
                    <a:lnTo>
                      <a:pt x="4" y="183"/>
                    </a:lnTo>
                    <a:lnTo>
                      <a:pt x="4" y="183"/>
                    </a:lnTo>
                    <a:lnTo>
                      <a:pt x="9" y="178"/>
                    </a:lnTo>
                    <a:lnTo>
                      <a:pt x="9" y="178"/>
                    </a:lnTo>
                    <a:lnTo>
                      <a:pt x="14" y="173"/>
                    </a:lnTo>
                    <a:lnTo>
                      <a:pt x="19" y="173"/>
                    </a:lnTo>
                    <a:lnTo>
                      <a:pt x="19" y="168"/>
                    </a:lnTo>
                    <a:lnTo>
                      <a:pt x="24" y="168"/>
                    </a:lnTo>
                    <a:lnTo>
                      <a:pt x="24" y="164"/>
                    </a:lnTo>
                    <a:lnTo>
                      <a:pt x="28" y="159"/>
                    </a:lnTo>
                    <a:lnTo>
                      <a:pt x="24" y="159"/>
                    </a:lnTo>
                    <a:lnTo>
                      <a:pt x="24" y="164"/>
                    </a:lnTo>
                    <a:lnTo>
                      <a:pt x="24" y="164"/>
                    </a:lnTo>
                    <a:lnTo>
                      <a:pt x="24" y="164"/>
                    </a:lnTo>
                    <a:lnTo>
                      <a:pt x="19" y="164"/>
                    </a:lnTo>
                    <a:lnTo>
                      <a:pt x="19" y="164"/>
                    </a:lnTo>
                    <a:lnTo>
                      <a:pt x="19" y="168"/>
                    </a:lnTo>
                    <a:lnTo>
                      <a:pt x="19" y="168"/>
                    </a:lnTo>
                    <a:lnTo>
                      <a:pt x="19" y="164"/>
                    </a:lnTo>
                    <a:lnTo>
                      <a:pt x="19" y="159"/>
                    </a:lnTo>
                    <a:lnTo>
                      <a:pt x="24" y="154"/>
                    </a:lnTo>
                    <a:lnTo>
                      <a:pt x="24" y="154"/>
                    </a:lnTo>
                    <a:lnTo>
                      <a:pt x="28" y="149"/>
                    </a:lnTo>
                    <a:lnTo>
                      <a:pt x="28" y="144"/>
                    </a:lnTo>
                    <a:lnTo>
                      <a:pt x="33" y="144"/>
                    </a:lnTo>
                    <a:lnTo>
                      <a:pt x="33" y="140"/>
                    </a:lnTo>
                    <a:lnTo>
                      <a:pt x="33" y="140"/>
                    </a:lnTo>
                    <a:lnTo>
                      <a:pt x="33" y="140"/>
                    </a:lnTo>
                    <a:lnTo>
                      <a:pt x="28" y="140"/>
                    </a:lnTo>
                    <a:lnTo>
                      <a:pt x="28" y="140"/>
                    </a:lnTo>
                    <a:lnTo>
                      <a:pt x="28" y="140"/>
                    </a:lnTo>
                    <a:lnTo>
                      <a:pt x="28" y="140"/>
                    </a:lnTo>
                    <a:lnTo>
                      <a:pt x="28" y="140"/>
                    </a:lnTo>
                    <a:lnTo>
                      <a:pt x="28" y="140"/>
                    </a:lnTo>
                    <a:lnTo>
                      <a:pt x="28" y="135"/>
                    </a:lnTo>
                    <a:lnTo>
                      <a:pt x="28" y="130"/>
                    </a:lnTo>
                    <a:lnTo>
                      <a:pt x="33" y="125"/>
                    </a:lnTo>
                    <a:lnTo>
                      <a:pt x="33" y="125"/>
                    </a:lnTo>
                    <a:lnTo>
                      <a:pt x="38" y="120"/>
                    </a:lnTo>
                    <a:lnTo>
                      <a:pt x="38" y="120"/>
                    </a:lnTo>
                    <a:lnTo>
                      <a:pt x="43" y="116"/>
                    </a:lnTo>
                    <a:lnTo>
                      <a:pt x="43" y="111"/>
                    </a:lnTo>
                    <a:lnTo>
                      <a:pt x="43" y="111"/>
                    </a:lnTo>
                    <a:lnTo>
                      <a:pt x="43" y="111"/>
                    </a:lnTo>
                    <a:lnTo>
                      <a:pt x="38" y="111"/>
                    </a:lnTo>
                    <a:lnTo>
                      <a:pt x="38" y="116"/>
                    </a:lnTo>
                    <a:lnTo>
                      <a:pt x="38" y="116"/>
                    </a:lnTo>
                    <a:lnTo>
                      <a:pt x="38" y="116"/>
                    </a:lnTo>
                    <a:lnTo>
                      <a:pt x="33" y="116"/>
                    </a:lnTo>
                    <a:lnTo>
                      <a:pt x="33" y="116"/>
                    </a:lnTo>
                    <a:lnTo>
                      <a:pt x="33" y="116"/>
                    </a:lnTo>
                    <a:lnTo>
                      <a:pt x="33" y="116"/>
                    </a:lnTo>
                    <a:lnTo>
                      <a:pt x="33" y="111"/>
                    </a:lnTo>
                    <a:lnTo>
                      <a:pt x="33" y="111"/>
                    </a:lnTo>
                    <a:lnTo>
                      <a:pt x="33" y="111"/>
                    </a:lnTo>
                    <a:lnTo>
                      <a:pt x="33" y="111"/>
                    </a:lnTo>
                    <a:lnTo>
                      <a:pt x="33" y="111"/>
                    </a:lnTo>
                    <a:lnTo>
                      <a:pt x="33" y="111"/>
                    </a:lnTo>
                    <a:lnTo>
                      <a:pt x="38" y="106"/>
                    </a:lnTo>
                    <a:lnTo>
                      <a:pt x="43" y="101"/>
                    </a:lnTo>
                    <a:lnTo>
                      <a:pt x="48" y="101"/>
                    </a:lnTo>
                    <a:lnTo>
                      <a:pt x="52" y="96"/>
                    </a:lnTo>
                    <a:lnTo>
                      <a:pt x="52" y="92"/>
                    </a:lnTo>
                    <a:lnTo>
                      <a:pt x="57" y="87"/>
                    </a:lnTo>
                    <a:lnTo>
                      <a:pt x="62" y="87"/>
                    </a:lnTo>
                    <a:lnTo>
                      <a:pt x="62" y="82"/>
                    </a:lnTo>
                    <a:lnTo>
                      <a:pt x="62" y="82"/>
                    </a:lnTo>
                    <a:lnTo>
                      <a:pt x="62" y="82"/>
                    </a:lnTo>
                    <a:lnTo>
                      <a:pt x="62" y="82"/>
                    </a:lnTo>
                    <a:lnTo>
                      <a:pt x="57" y="82"/>
                    </a:lnTo>
                    <a:lnTo>
                      <a:pt x="57" y="82"/>
                    </a:lnTo>
                    <a:lnTo>
                      <a:pt x="57" y="82"/>
                    </a:lnTo>
                    <a:lnTo>
                      <a:pt x="57" y="82"/>
                    </a:lnTo>
                    <a:lnTo>
                      <a:pt x="57" y="82"/>
                    </a:lnTo>
                    <a:lnTo>
                      <a:pt x="57" y="82"/>
                    </a:lnTo>
                    <a:lnTo>
                      <a:pt x="57" y="77"/>
                    </a:lnTo>
                    <a:lnTo>
                      <a:pt x="57" y="77"/>
                    </a:lnTo>
                    <a:lnTo>
                      <a:pt x="62" y="77"/>
                    </a:lnTo>
                    <a:lnTo>
                      <a:pt x="62" y="72"/>
                    </a:lnTo>
                    <a:lnTo>
                      <a:pt x="62" y="72"/>
                    </a:lnTo>
                    <a:lnTo>
                      <a:pt x="62" y="68"/>
                    </a:lnTo>
                    <a:lnTo>
                      <a:pt x="62" y="68"/>
                    </a:lnTo>
                    <a:lnTo>
                      <a:pt x="62" y="68"/>
                    </a:lnTo>
                    <a:lnTo>
                      <a:pt x="62" y="68"/>
                    </a:lnTo>
                    <a:lnTo>
                      <a:pt x="62" y="68"/>
                    </a:lnTo>
                    <a:lnTo>
                      <a:pt x="62" y="68"/>
                    </a:lnTo>
                    <a:lnTo>
                      <a:pt x="62" y="68"/>
                    </a:lnTo>
                    <a:lnTo>
                      <a:pt x="62" y="68"/>
                    </a:lnTo>
                    <a:lnTo>
                      <a:pt x="57" y="68"/>
                    </a:lnTo>
                    <a:lnTo>
                      <a:pt x="57" y="68"/>
                    </a:lnTo>
                    <a:lnTo>
                      <a:pt x="62" y="63"/>
                    </a:lnTo>
                    <a:lnTo>
                      <a:pt x="62" y="58"/>
                    </a:lnTo>
                    <a:lnTo>
                      <a:pt x="67" y="53"/>
                    </a:lnTo>
                    <a:lnTo>
                      <a:pt x="72" y="48"/>
                    </a:lnTo>
                    <a:lnTo>
                      <a:pt x="76" y="44"/>
                    </a:lnTo>
                    <a:lnTo>
                      <a:pt x="81" y="44"/>
                    </a:lnTo>
                    <a:lnTo>
                      <a:pt x="86" y="39"/>
                    </a:lnTo>
                    <a:lnTo>
                      <a:pt x="91" y="39"/>
                    </a:lnTo>
                    <a:lnTo>
                      <a:pt x="91" y="39"/>
                    </a:lnTo>
                    <a:lnTo>
                      <a:pt x="86" y="39"/>
                    </a:lnTo>
                    <a:lnTo>
                      <a:pt x="86" y="44"/>
                    </a:lnTo>
                    <a:lnTo>
                      <a:pt x="81" y="44"/>
                    </a:lnTo>
                    <a:lnTo>
                      <a:pt x="81" y="48"/>
                    </a:lnTo>
                    <a:lnTo>
                      <a:pt x="76" y="48"/>
                    </a:lnTo>
                    <a:lnTo>
                      <a:pt x="76" y="48"/>
                    </a:lnTo>
                    <a:lnTo>
                      <a:pt x="76" y="48"/>
                    </a:lnTo>
                    <a:lnTo>
                      <a:pt x="76" y="48"/>
                    </a:lnTo>
                    <a:lnTo>
                      <a:pt x="76" y="48"/>
                    </a:lnTo>
                    <a:lnTo>
                      <a:pt x="76" y="44"/>
                    </a:lnTo>
                    <a:lnTo>
                      <a:pt x="76" y="44"/>
                    </a:lnTo>
                    <a:lnTo>
                      <a:pt x="76" y="39"/>
                    </a:lnTo>
                    <a:lnTo>
                      <a:pt x="76" y="39"/>
                    </a:lnTo>
                    <a:lnTo>
                      <a:pt x="76" y="39"/>
                    </a:lnTo>
                    <a:lnTo>
                      <a:pt x="81" y="34"/>
                    </a:lnTo>
                    <a:lnTo>
                      <a:pt x="81" y="34"/>
                    </a:lnTo>
                    <a:lnTo>
                      <a:pt x="81" y="34"/>
                    </a:lnTo>
                    <a:lnTo>
                      <a:pt x="81" y="34"/>
                    </a:lnTo>
                    <a:lnTo>
                      <a:pt x="86" y="34"/>
                    </a:lnTo>
                    <a:lnTo>
                      <a:pt x="86" y="34"/>
                    </a:lnTo>
                    <a:lnTo>
                      <a:pt x="86" y="29"/>
                    </a:lnTo>
                    <a:lnTo>
                      <a:pt x="91" y="29"/>
                    </a:lnTo>
                    <a:lnTo>
                      <a:pt x="91" y="29"/>
                    </a:lnTo>
                    <a:lnTo>
                      <a:pt x="96" y="29"/>
                    </a:lnTo>
                    <a:lnTo>
                      <a:pt x="96" y="24"/>
                    </a:lnTo>
                    <a:lnTo>
                      <a:pt x="100" y="24"/>
                    </a:lnTo>
                    <a:lnTo>
                      <a:pt x="105" y="20"/>
                    </a:lnTo>
                    <a:lnTo>
                      <a:pt x="105" y="20"/>
                    </a:lnTo>
                    <a:lnTo>
                      <a:pt x="110" y="20"/>
                    </a:lnTo>
                    <a:lnTo>
                      <a:pt x="115" y="15"/>
                    </a:lnTo>
                    <a:lnTo>
                      <a:pt x="120" y="15"/>
                    </a:lnTo>
                    <a:lnTo>
                      <a:pt x="124" y="10"/>
                    </a:lnTo>
                    <a:lnTo>
                      <a:pt x="129" y="10"/>
                    </a:lnTo>
                    <a:lnTo>
                      <a:pt x="134" y="5"/>
                    </a:lnTo>
                    <a:lnTo>
                      <a:pt x="139" y="5"/>
                    </a:lnTo>
                    <a:lnTo>
                      <a:pt x="144" y="5"/>
                    </a:lnTo>
                    <a:lnTo>
                      <a:pt x="148" y="0"/>
                    </a:lnTo>
                    <a:lnTo>
                      <a:pt x="153" y="0"/>
                    </a:lnTo>
                    <a:lnTo>
                      <a:pt x="158" y="0"/>
                    </a:lnTo>
                    <a:lnTo>
                      <a:pt x="153" y="5"/>
                    </a:lnTo>
                    <a:lnTo>
                      <a:pt x="148" y="5"/>
                    </a:lnTo>
                    <a:lnTo>
                      <a:pt x="144" y="10"/>
                    </a:lnTo>
                    <a:lnTo>
                      <a:pt x="134" y="15"/>
                    </a:lnTo>
                    <a:lnTo>
                      <a:pt x="129" y="20"/>
                    </a:lnTo>
                    <a:lnTo>
                      <a:pt x="124" y="24"/>
                    </a:lnTo>
                    <a:lnTo>
                      <a:pt x="120" y="29"/>
                    </a:lnTo>
                    <a:lnTo>
                      <a:pt x="115" y="34"/>
                    </a:lnTo>
                    <a:lnTo>
                      <a:pt x="115" y="29"/>
                    </a:lnTo>
                    <a:lnTo>
                      <a:pt x="120" y="29"/>
                    </a:lnTo>
                    <a:lnTo>
                      <a:pt x="124" y="29"/>
                    </a:lnTo>
                    <a:lnTo>
                      <a:pt x="129" y="29"/>
                    </a:lnTo>
                    <a:lnTo>
                      <a:pt x="129" y="29"/>
                    </a:lnTo>
                    <a:lnTo>
                      <a:pt x="134" y="24"/>
                    </a:lnTo>
                    <a:lnTo>
                      <a:pt x="139" y="24"/>
                    </a:lnTo>
                    <a:lnTo>
                      <a:pt x="139" y="24"/>
                    </a:lnTo>
                    <a:lnTo>
                      <a:pt x="139" y="24"/>
                    </a:lnTo>
                    <a:lnTo>
                      <a:pt x="139" y="24"/>
                    </a:lnTo>
                    <a:lnTo>
                      <a:pt x="134" y="24"/>
                    </a:lnTo>
                    <a:lnTo>
                      <a:pt x="134" y="24"/>
                    </a:lnTo>
                    <a:lnTo>
                      <a:pt x="134" y="24"/>
                    </a:lnTo>
                    <a:lnTo>
                      <a:pt x="129" y="24"/>
                    </a:lnTo>
                    <a:lnTo>
                      <a:pt x="129" y="24"/>
                    </a:lnTo>
                    <a:lnTo>
                      <a:pt x="129" y="29"/>
                    </a:lnTo>
                    <a:lnTo>
                      <a:pt x="124" y="29"/>
                    </a:lnTo>
                    <a:lnTo>
                      <a:pt x="120" y="34"/>
                    </a:lnTo>
                    <a:lnTo>
                      <a:pt x="120" y="39"/>
                    </a:lnTo>
                    <a:lnTo>
                      <a:pt x="115" y="44"/>
                    </a:lnTo>
                    <a:lnTo>
                      <a:pt x="110" y="48"/>
                    </a:lnTo>
                    <a:lnTo>
                      <a:pt x="105" y="48"/>
                    </a:lnTo>
                    <a:lnTo>
                      <a:pt x="105" y="53"/>
                    </a:lnTo>
                    <a:lnTo>
                      <a:pt x="100" y="58"/>
                    </a:lnTo>
                    <a:lnTo>
                      <a:pt x="105" y="58"/>
                    </a:lnTo>
                    <a:lnTo>
                      <a:pt x="105" y="53"/>
                    </a:lnTo>
                    <a:lnTo>
                      <a:pt x="110" y="53"/>
                    </a:lnTo>
                    <a:lnTo>
                      <a:pt x="115" y="48"/>
                    </a:lnTo>
                    <a:lnTo>
                      <a:pt x="120" y="48"/>
                    </a:lnTo>
                    <a:lnTo>
                      <a:pt x="120" y="48"/>
                    </a:lnTo>
                    <a:lnTo>
                      <a:pt x="124" y="48"/>
                    </a:lnTo>
                    <a:lnTo>
                      <a:pt x="129" y="48"/>
                    </a:lnTo>
                    <a:lnTo>
                      <a:pt x="129" y="48"/>
                    </a:lnTo>
                    <a:lnTo>
                      <a:pt x="129" y="48"/>
                    </a:lnTo>
                    <a:lnTo>
                      <a:pt x="129" y="48"/>
                    </a:lnTo>
                    <a:lnTo>
                      <a:pt x="129" y="48"/>
                    </a:lnTo>
                    <a:lnTo>
                      <a:pt x="129" y="48"/>
                    </a:lnTo>
                    <a:lnTo>
                      <a:pt x="129" y="48"/>
                    </a:lnTo>
                    <a:lnTo>
                      <a:pt x="129" y="48"/>
                    </a:lnTo>
                    <a:lnTo>
                      <a:pt x="129" y="53"/>
                    </a:lnTo>
                    <a:lnTo>
                      <a:pt x="134" y="48"/>
                    </a:lnTo>
                    <a:lnTo>
                      <a:pt x="139" y="48"/>
                    </a:lnTo>
                    <a:lnTo>
                      <a:pt x="144" y="44"/>
                    </a:lnTo>
                    <a:lnTo>
                      <a:pt x="144" y="44"/>
                    </a:lnTo>
                    <a:lnTo>
                      <a:pt x="148" y="44"/>
                    </a:lnTo>
                    <a:lnTo>
                      <a:pt x="153" y="39"/>
                    </a:lnTo>
                    <a:lnTo>
                      <a:pt x="158" y="39"/>
                    </a:lnTo>
                    <a:lnTo>
                      <a:pt x="163" y="39"/>
                    </a:lnTo>
                    <a:lnTo>
                      <a:pt x="158" y="44"/>
                    </a:lnTo>
                    <a:lnTo>
                      <a:pt x="153" y="44"/>
                    </a:lnTo>
                    <a:lnTo>
                      <a:pt x="144" y="48"/>
                    </a:lnTo>
                    <a:lnTo>
                      <a:pt x="139" y="53"/>
                    </a:lnTo>
                    <a:lnTo>
                      <a:pt x="134" y="53"/>
                    </a:lnTo>
                    <a:lnTo>
                      <a:pt x="129" y="58"/>
                    </a:lnTo>
                    <a:lnTo>
                      <a:pt x="124" y="63"/>
                    </a:lnTo>
                    <a:lnTo>
                      <a:pt x="115" y="63"/>
                    </a:lnTo>
                    <a:lnTo>
                      <a:pt x="115" y="63"/>
                    </a:lnTo>
                    <a:lnTo>
                      <a:pt x="110" y="68"/>
                    </a:lnTo>
                    <a:lnTo>
                      <a:pt x="105" y="68"/>
                    </a:lnTo>
                    <a:lnTo>
                      <a:pt x="105" y="68"/>
                    </a:lnTo>
                    <a:lnTo>
                      <a:pt x="100" y="72"/>
                    </a:lnTo>
                    <a:lnTo>
                      <a:pt x="100" y="72"/>
                    </a:lnTo>
                    <a:lnTo>
                      <a:pt x="96" y="72"/>
                    </a:lnTo>
                    <a:lnTo>
                      <a:pt x="96" y="77"/>
                    </a:lnTo>
                    <a:lnTo>
                      <a:pt x="96" y="77"/>
                    </a:lnTo>
                    <a:lnTo>
                      <a:pt x="96" y="77"/>
                    </a:lnTo>
                    <a:lnTo>
                      <a:pt x="100" y="77"/>
                    </a:lnTo>
                    <a:lnTo>
                      <a:pt x="100" y="77"/>
                    </a:lnTo>
                    <a:lnTo>
                      <a:pt x="100" y="77"/>
                    </a:lnTo>
                    <a:lnTo>
                      <a:pt x="100" y="77"/>
                    </a:lnTo>
                    <a:lnTo>
                      <a:pt x="105" y="72"/>
                    </a:lnTo>
                    <a:lnTo>
                      <a:pt x="105" y="72"/>
                    </a:lnTo>
                    <a:lnTo>
                      <a:pt x="105" y="72"/>
                    </a:lnTo>
                    <a:lnTo>
                      <a:pt x="105" y="77"/>
                    </a:lnTo>
                    <a:lnTo>
                      <a:pt x="105" y="77"/>
                    </a:lnTo>
                    <a:lnTo>
                      <a:pt x="105" y="77"/>
                    </a:lnTo>
                    <a:lnTo>
                      <a:pt x="105" y="77"/>
                    </a:lnTo>
                    <a:lnTo>
                      <a:pt x="105" y="77"/>
                    </a:lnTo>
                    <a:lnTo>
                      <a:pt x="105" y="82"/>
                    </a:lnTo>
                    <a:lnTo>
                      <a:pt x="100" y="82"/>
                    </a:lnTo>
                    <a:lnTo>
                      <a:pt x="110" y="82"/>
                    </a:lnTo>
                    <a:lnTo>
                      <a:pt x="120" y="82"/>
                    </a:lnTo>
                    <a:lnTo>
                      <a:pt x="124" y="77"/>
                    </a:lnTo>
                    <a:lnTo>
                      <a:pt x="134" y="77"/>
                    </a:lnTo>
                    <a:lnTo>
                      <a:pt x="144" y="77"/>
                    </a:lnTo>
                    <a:lnTo>
                      <a:pt x="148" y="77"/>
                    </a:lnTo>
                    <a:lnTo>
                      <a:pt x="158" y="77"/>
                    </a:lnTo>
                    <a:lnTo>
                      <a:pt x="168" y="77"/>
                    </a:lnTo>
                    <a:lnTo>
                      <a:pt x="158" y="77"/>
                    </a:lnTo>
                    <a:lnTo>
                      <a:pt x="153" y="82"/>
                    </a:lnTo>
                    <a:lnTo>
                      <a:pt x="144" y="82"/>
                    </a:lnTo>
                    <a:lnTo>
                      <a:pt x="139" y="87"/>
                    </a:lnTo>
                    <a:lnTo>
                      <a:pt x="129" y="87"/>
                    </a:lnTo>
                    <a:lnTo>
                      <a:pt x="124" y="92"/>
                    </a:lnTo>
                    <a:lnTo>
                      <a:pt x="115" y="92"/>
                    </a:lnTo>
                    <a:lnTo>
                      <a:pt x="110" y="96"/>
                    </a:lnTo>
                    <a:lnTo>
                      <a:pt x="110" y="96"/>
                    </a:lnTo>
                    <a:lnTo>
                      <a:pt x="110" y="96"/>
                    </a:lnTo>
                    <a:lnTo>
                      <a:pt x="110" y="96"/>
                    </a:lnTo>
                    <a:lnTo>
                      <a:pt x="115" y="96"/>
                    </a:lnTo>
                    <a:lnTo>
                      <a:pt x="115" y="96"/>
                    </a:lnTo>
                    <a:lnTo>
                      <a:pt x="115" y="96"/>
                    </a:lnTo>
                    <a:lnTo>
                      <a:pt x="115" y="96"/>
                    </a:lnTo>
                    <a:lnTo>
                      <a:pt x="120" y="92"/>
                    </a:lnTo>
                    <a:lnTo>
                      <a:pt x="120" y="96"/>
                    </a:lnTo>
                    <a:lnTo>
                      <a:pt x="115" y="96"/>
                    </a:lnTo>
                    <a:lnTo>
                      <a:pt x="115" y="96"/>
                    </a:lnTo>
                    <a:lnTo>
                      <a:pt x="115" y="96"/>
                    </a:lnTo>
                    <a:lnTo>
                      <a:pt x="115" y="96"/>
                    </a:lnTo>
                    <a:lnTo>
                      <a:pt x="115" y="101"/>
                    </a:lnTo>
                    <a:lnTo>
                      <a:pt x="110" y="101"/>
                    </a:lnTo>
                    <a:lnTo>
                      <a:pt x="110" y="101"/>
                    </a:lnTo>
                    <a:lnTo>
                      <a:pt x="115" y="101"/>
                    </a:lnTo>
                    <a:lnTo>
                      <a:pt x="120" y="101"/>
                    </a:lnTo>
                    <a:lnTo>
                      <a:pt x="124" y="101"/>
                    </a:lnTo>
                    <a:lnTo>
                      <a:pt x="124" y="101"/>
                    </a:lnTo>
                    <a:lnTo>
                      <a:pt x="129" y="101"/>
                    </a:lnTo>
                    <a:lnTo>
                      <a:pt x="134" y="101"/>
                    </a:lnTo>
                    <a:lnTo>
                      <a:pt x="139" y="101"/>
                    </a:lnTo>
                    <a:lnTo>
                      <a:pt x="144" y="101"/>
                    </a:lnTo>
                    <a:lnTo>
                      <a:pt x="139" y="101"/>
                    </a:lnTo>
                    <a:lnTo>
                      <a:pt x="134" y="101"/>
                    </a:lnTo>
                    <a:lnTo>
                      <a:pt x="134" y="101"/>
                    </a:lnTo>
                    <a:lnTo>
                      <a:pt x="129" y="106"/>
                    </a:lnTo>
                    <a:lnTo>
                      <a:pt x="124" y="106"/>
                    </a:lnTo>
                    <a:lnTo>
                      <a:pt x="124" y="106"/>
                    </a:lnTo>
                    <a:lnTo>
                      <a:pt x="120" y="106"/>
                    </a:lnTo>
                    <a:lnTo>
                      <a:pt x="115" y="111"/>
                    </a:lnTo>
                    <a:lnTo>
                      <a:pt x="124" y="106"/>
                    </a:lnTo>
                    <a:lnTo>
                      <a:pt x="129" y="106"/>
                    </a:lnTo>
                    <a:lnTo>
                      <a:pt x="134" y="106"/>
                    </a:lnTo>
                    <a:lnTo>
                      <a:pt x="139" y="106"/>
                    </a:lnTo>
                    <a:lnTo>
                      <a:pt x="148" y="101"/>
                    </a:lnTo>
                    <a:lnTo>
                      <a:pt x="153" y="101"/>
                    </a:lnTo>
                    <a:lnTo>
                      <a:pt x="158" y="101"/>
                    </a:lnTo>
                    <a:lnTo>
                      <a:pt x="163" y="101"/>
                    </a:lnTo>
                    <a:lnTo>
                      <a:pt x="158" y="101"/>
                    </a:lnTo>
                    <a:lnTo>
                      <a:pt x="153" y="101"/>
                    </a:lnTo>
                    <a:lnTo>
                      <a:pt x="153" y="106"/>
                    </a:lnTo>
                    <a:lnTo>
                      <a:pt x="148" y="106"/>
                    </a:lnTo>
                    <a:lnTo>
                      <a:pt x="144" y="111"/>
                    </a:lnTo>
                    <a:lnTo>
                      <a:pt x="139" y="111"/>
                    </a:lnTo>
                    <a:lnTo>
                      <a:pt x="139" y="116"/>
                    </a:lnTo>
                    <a:lnTo>
                      <a:pt x="134" y="120"/>
                    </a:lnTo>
                    <a:lnTo>
                      <a:pt x="134" y="120"/>
                    </a:lnTo>
                    <a:lnTo>
                      <a:pt x="134" y="120"/>
                    </a:lnTo>
                    <a:lnTo>
                      <a:pt x="134" y="120"/>
                    </a:lnTo>
                    <a:lnTo>
                      <a:pt x="134" y="125"/>
                    </a:lnTo>
                    <a:lnTo>
                      <a:pt x="134" y="125"/>
                    </a:lnTo>
                    <a:lnTo>
                      <a:pt x="134" y="125"/>
                    </a:lnTo>
                    <a:lnTo>
                      <a:pt x="139" y="125"/>
                    </a:lnTo>
                    <a:lnTo>
                      <a:pt x="139" y="125"/>
                    </a:lnTo>
                    <a:lnTo>
                      <a:pt x="144" y="125"/>
                    </a:lnTo>
                    <a:lnTo>
                      <a:pt x="148" y="125"/>
                    </a:lnTo>
                    <a:lnTo>
                      <a:pt x="153" y="125"/>
                    </a:lnTo>
                    <a:lnTo>
                      <a:pt x="158" y="125"/>
                    </a:lnTo>
                    <a:lnTo>
                      <a:pt x="168" y="120"/>
                    </a:lnTo>
                    <a:lnTo>
                      <a:pt x="172" y="120"/>
                    </a:lnTo>
                    <a:lnTo>
                      <a:pt x="177" y="120"/>
                    </a:lnTo>
                    <a:lnTo>
                      <a:pt x="182" y="120"/>
                    </a:lnTo>
                    <a:lnTo>
                      <a:pt x="177" y="125"/>
                    </a:lnTo>
                    <a:lnTo>
                      <a:pt x="172" y="125"/>
                    </a:lnTo>
                    <a:lnTo>
                      <a:pt x="172" y="125"/>
                    </a:lnTo>
                    <a:lnTo>
                      <a:pt x="168" y="125"/>
                    </a:lnTo>
                    <a:lnTo>
                      <a:pt x="163" y="125"/>
                    </a:lnTo>
                    <a:lnTo>
                      <a:pt x="163" y="130"/>
                    </a:lnTo>
                    <a:lnTo>
                      <a:pt x="158" y="130"/>
                    </a:lnTo>
                    <a:lnTo>
                      <a:pt x="153" y="135"/>
                    </a:lnTo>
                    <a:lnTo>
                      <a:pt x="153" y="135"/>
                    </a:lnTo>
                    <a:lnTo>
                      <a:pt x="158" y="135"/>
                    </a:lnTo>
                    <a:lnTo>
                      <a:pt x="158" y="135"/>
                    </a:lnTo>
                    <a:lnTo>
                      <a:pt x="158" y="135"/>
                    </a:lnTo>
                    <a:lnTo>
                      <a:pt x="158" y="135"/>
                    </a:lnTo>
                    <a:lnTo>
                      <a:pt x="158" y="135"/>
                    </a:lnTo>
                    <a:lnTo>
                      <a:pt x="158" y="135"/>
                    </a:lnTo>
                    <a:lnTo>
                      <a:pt x="158" y="135"/>
                    </a:lnTo>
                    <a:lnTo>
                      <a:pt x="163" y="135"/>
                    </a:lnTo>
                    <a:lnTo>
                      <a:pt x="168" y="135"/>
                    </a:lnTo>
                    <a:lnTo>
                      <a:pt x="172" y="135"/>
                    </a:lnTo>
                    <a:lnTo>
                      <a:pt x="177" y="135"/>
                    </a:lnTo>
                    <a:lnTo>
                      <a:pt x="182" y="135"/>
                    </a:lnTo>
                    <a:lnTo>
                      <a:pt x="187" y="135"/>
                    </a:lnTo>
                    <a:lnTo>
                      <a:pt x="187" y="140"/>
                    </a:lnTo>
                    <a:lnTo>
                      <a:pt x="192" y="140"/>
                    </a:lnTo>
                    <a:lnTo>
                      <a:pt x="187" y="140"/>
                    </a:lnTo>
                    <a:lnTo>
                      <a:pt x="182" y="140"/>
                    </a:lnTo>
                    <a:lnTo>
                      <a:pt x="177" y="140"/>
                    </a:lnTo>
                    <a:lnTo>
                      <a:pt x="172" y="140"/>
                    </a:lnTo>
                    <a:lnTo>
                      <a:pt x="172" y="144"/>
                    </a:lnTo>
                    <a:lnTo>
                      <a:pt x="168" y="144"/>
                    </a:lnTo>
                    <a:lnTo>
                      <a:pt x="163" y="144"/>
                    </a:lnTo>
                    <a:lnTo>
                      <a:pt x="158" y="149"/>
                    </a:lnTo>
                    <a:lnTo>
                      <a:pt x="163" y="149"/>
                    </a:lnTo>
                    <a:lnTo>
                      <a:pt x="168" y="154"/>
                    </a:lnTo>
                    <a:lnTo>
                      <a:pt x="172" y="154"/>
                    </a:lnTo>
                    <a:lnTo>
                      <a:pt x="177" y="154"/>
                    </a:lnTo>
                    <a:lnTo>
                      <a:pt x="182" y="154"/>
                    </a:lnTo>
                    <a:lnTo>
                      <a:pt x="192" y="154"/>
                    </a:lnTo>
                    <a:lnTo>
                      <a:pt x="196" y="154"/>
                    </a:lnTo>
                    <a:lnTo>
                      <a:pt x="201" y="154"/>
                    </a:lnTo>
                    <a:lnTo>
                      <a:pt x="196" y="154"/>
                    </a:lnTo>
                    <a:lnTo>
                      <a:pt x="196" y="159"/>
                    </a:lnTo>
                    <a:lnTo>
                      <a:pt x="192" y="159"/>
                    </a:lnTo>
                    <a:lnTo>
                      <a:pt x="192" y="159"/>
                    </a:lnTo>
                    <a:lnTo>
                      <a:pt x="187" y="159"/>
                    </a:lnTo>
                    <a:lnTo>
                      <a:pt x="182" y="159"/>
                    </a:lnTo>
                    <a:lnTo>
                      <a:pt x="182" y="159"/>
                    </a:lnTo>
                    <a:lnTo>
                      <a:pt x="177" y="159"/>
                    </a:lnTo>
                    <a:lnTo>
                      <a:pt x="177" y="159"/>
                    </a:lnTo>
                    <a:lnTo>
                      <a:pt x="177" y="159"/>
                    </a:lnTo>
                    <a:lnTo>
                      <a:pt x="177" y="159"/>
                    </a:lnTo>
                    <a:lnTo>
                      <a:pt x="177" y="164"/>
                    </a:lnTo>
                    <a:lnTo>
                      <a:pt x="177" y="164"/>
                    </a:lnTo>
                    <a:lnTo>
                      <a:pt x="172" y="164"/>
                    </a:lnTo>
                    <a:lnTo>
                      <a:pt x="172" y="164"/>
                    </a:lnTo>
                    <a:lnTo>
                      <a:pt x="172" y="164"/>
                    </a:lnTo>
                    <a:lnTo>
                      <a:pt x="177" y="164"/>
                    </a:lnTo>
                    <a:lnTo>
                      <a:pt x="177" y="164"/>
                    </a:lnTo>
                    <a:lnTo>
                      <a:pt x="182" y="164"/>
                    </a:lnTo>
                    <a:lnTo>
                      <a:pt x="182" y="164"/>
                    </a:lnTo>
                    <a:lnTo>
                      <a:pt x="187" y="164"/>
                    </a:lnTo>
                    <a:lnTo>
                      <a:pt x="187" y="164"/>
                    </a:lnTo>
                    <a:lnTo>
                      <a:pt x="192" y="164"/>
                    </a:lnTo>
                    <a:lnTo>
                      <a:pt x="192" y="168"/>
                    </a:lnTo>
                    <a:lnTo>
                      <a:pt x="192" y="168"/>
                    </a:lnTo>
                    <a:lnTo>
                      <a:pt x="192" y="168"/>
                    </a:lnTo>
                    <a:lnTo>
                      <a:pt x="192" y="168"/>
                    </a:lnTo>
                    <a:lnTo>
                      <a:pt x="192" y="168"/>
                    </a:lnTo>
                    <a:lnTo>
                      <a:pt x="187" y="168"/>
                    </a:lnTo>
                    <a:lnTo>
                      <a:pt x="187" y="168"/>
                    </a:lnTo>
                    <a:lnTo>
                      <a:pt x="187" y="168"/>
                    </a:lnTo>
                    <a:lnTo>
                      <a:pt x="187" y="168"/>
                    </a:lnTo>
                    <a:lnTo>
                      <a:pt x="187" y="168"/>
                    </a:lnTo>
                    <a:lnTo>
                      <a:pt x="187" y="168"/>
                    </a:lnTo>
                    <a:lnTo>
                      <a:pt x="187" y="168"/>
                    </a:lnTo>
                    <a:lnTo>
                      <a:pt x="187" y="168"/>
                    </a:lnTo>
                    <a:lnTo>
                      <a:pt x="187" y="168"/>
                    </a:lnTo>
                    <a:lnTo>
                      <a:pt x="187" y="168"/>
                    </a:lnTo>
                    <a:lnTo>
                      <a:pt x="187" y="168"/>
                    </a:lnTo>
                    <a:lnTo>
                      <a:pt x="187" y="168"/>
                    </a:lnTo>
                    <a:lnTo>
                      <a:pt x="187" y="168"/>
                    </a:lnTo>
                    <a:lnTo>
                      <a:pt x="187" y="168"/>
                    </a:lnTo>
                    <a:lnTo>
                      <a:pt x="187" y="168"/>
                    </a:lnTo>
                    <a:lnTo>
                      <a:pt x="187" y="168"/>
                    </a:lnTo>
                    <a:lnTo>
                      <a:pt x="187" y="168"/>
                    </a:lnTo>
                    <a:lnTo>
                      <a:pt x="187" y="168"/>
                    </a:lnTo>
                    <a:lnTo>
                      <a:pt x="187" y="168"/>
                    </a:lnTo>
                    <a:lnTo>
                      <a:pt x="187" y="168"/>
                    </a:lnTo>
                    <a:lnTo>
                      <a:pt x="187" y="173"/>
                    </a:lnTo>
                    <a:lnTo>
                      <a:pt x="187" y="173"/>
                    </a:lnTo>
                    <a:lnTo>
                      <a:pt x="182" y="173"/>
                    </a:lnTo>
                    <a:lnTo>
                      <a:pt x="182" y="173"/>
                    </a:lnTo>
                    <a:lnTo>
                      <a:pt x="182" y="173"/>
                    </a:lnTo>
                    <a:lnTo>
                      <a:pt x="177" y="173"/>
                    </a:lnTo>
                    <a:lnTo>
                      <a:pt x="177" y="173"/>
                    </a:lnTo>
                    <a:lnTo>
                      <a:pt x="177" y="173"/>
                    </a:lnTo>
                    <a:lnTo>
                      <a:pt x="182" y="178"/>
                    </a:lnTo>
                    <a:lnTo>
                      <a:pt x="187" y="178"/>
                    </a:lnTo>
                    <a:lnTo>
                      <a:pt x="192" y="178"/>
                    </a:lnTo>
                    <a:lnTo>
                      <a:pt x="196" y="178"/>
                    </a:lnTo>
                    <a:lnTo>
                      <a:pt x="196" y="178"/>
                    </a:lnTo>
                    <a:lnTo>
                      <a:pt x="201" y="178"/>
                    </a:lnTo>
                    <a:lnTo>
                      <a:pt x="206" y="183"/>
                    </a:lnTo>
                    <a:lnTo>
                      <a:pt x="211" y="183"/>
                    </a:lnTo>
                    <a:lnTo>
                      <a:pt x="206" y="183"/>
                    </a:lnTo>
                    <a:lnTo>
                      <a:pt x="206" y="183"/>
                    </a:lnTo>
                    <a:lnTo>
                      <a:pt x="201" y="183"/>
                    </a:lnTo>
                    <a:lnTo>
                      <a:pt x="196" y="183"/>
                    </a:lnTo>
                    <a:lnTo>
                      <a:pt x="196" y="183"/>
                    </a:lnTo>
                    <a:lnTo>
                      <a:pt x="192" y="183"/>
                    </a:lnTo>
                    <a:lnTo>
                      <a:pt x="192" y="183"/>
                    </a:lnTo>
                    <a:lnTo>
                      <a:pt x="187" y="183"/>
                    </a:lnTo>
                    <a:lnTo>
                      <a:pt x="192" y="188"/>
                    </a:lnTo>
                    <a:lnTo>
                      <a:pt x="192" y="188"/>
                    </a:lnTo>
                    <a:lnTo>
                      <a:pt x="192" y="188"/>
                    </a:lnTo>
                    <a:lnTo>
                      <a:pt x="196" y="188"/>
                    </a:lnTo>
                    <a:lnTo>
                      <a:pt x="196" y="188"/>
                    </a:lnTo>
                    <a:lnTo>
                      <a:pt x="196" y="188"/>
                    </a:lnTo>
                    <a:lnTo>
                      <a:pt x="201" y="188"/>
                    </a:lnTo>
                    <a:lnTo>
                      <a:pt x="201" y="188"/>
                    </a:lnTo>
                    <a:lnTo>
                      <a:pt x="201" y="188"/>
                    </a:lnTo>
                    <a:lnTo>
                      <a:pt x="201" y="188"/>
                    </a:lnTo>
                    <a:lnTo>
                      <a:pt x="201" y="188"/>
                    </a:lnTo>
                    <a:lnTo>
                      <a:pt x="201" y="188"/>
                    </a:lnTo>
                    <a:lnTo>
                      <a:pt x="201" y="188"/>
                    </a:lnTo>
                    <a:lnTo>
                      <a:pt x="201" y="192"/>
                    </a:lnTo>
                    <a:lnTo>
                      <a:pt x="201" y="192"/>
                    </a:lnTo>
                    <a:lnTo>
                      <a:pt x="201" y="192"/>
                    </a:lnTo>
                    <a:lnTo>
                      <a:pt x="196" y="192"/>
                    </a:lnTo>
                    <a:lnTo>
                      <a:pt x="196" y="192"/>
                    </a:lnTo>
                    <a:lnTo>
                      <a:pt x="192" y="192"/>
                    </a:lnTo>
                    <a:lnTo>
                      <a:pt x="192" y="192"/>
                    </a:lnTo>
                    <a:lnTo>
                      <a:pt x="187" y="192"/>
                    </a:lnTo>
                    <a:lnTo>
                      <a:pt x="187" y="192"/>
                    </a:lnTo>
                    <a:lnTo>
                      <a:pt x="182" y="197"/>
                    </a:lnTo>
                    <a:lnTo>
                      <a:pt x="182" y="197"/>
                    </a:lnTo>
                    <a:lnTo>
                      <a:pt x="182" y="197"/>
                    </a:lnTo>
                    <a:lnTo>
                      <a:pt x="187" y="202"/>
                    </a:lnTo>
                    <a:lnTo>
                      <a:pt x="187" y="202"/>
                    </a:lnTo>
                    <a:lnTo>
                      <a:pt x="192" y="202"/>
                    </a:lnTo>
                    <a:lnTo>
                      <a:pt x="196" y="202"/>
                    </a:lnTo>
                    <a:lnTo>
                      <a:pt x="196" y="202"/>
                    </a:lnTo>
                    <a:lnTo>
                      <a:pt x="201" y="207"/>
                    </a:lnTo>
                    <a:lnTo>
                      <a:pt x="206" y="207"/>
                    </a:lnTo>
                    <a:lnTo>
                      <a:pt x="201" y="207"/>
                    </a:lnTo>
                    <a:lnTo>
                      <a:pt x="196" y="207"/>
                    </a:lnTo>
                    <a:lnTo>
                      <a:pt x="196" y="207"/>
                    </a:lnTo>
                    <a:lnTo>
                      <a:pt x="192" y="207"/>
                    </a:lnTo>
                    <a:lnTo>
                      <a:pt x="187" y="207"/>
                    </a:lnTo>
                    <a:lnTo>
                      <a:pt x="187" y="212"/>
                    </a:lnTo>
                    <a:lnTo>
                      <a:pt x="182" y="212"/>
                    </a:lnTo>
                    <a:lnTo>
                      <a:pt x="182" y="212"/>
                    </a:lnTo>
                    <a:lnTo>
                      <a:pt x="182" y="212"/>
                    </a:lnTo>
                    <a:lnTo>
                      <a:pt x="187" y="216"/>
                    </a:lnTo>
                    <a:lnTo>
                      <a:pt x="187" y="216"/>
                    </a:lnTo>
                    <a:lnTo>
                      <a:pt x="187" y="216"/>
                    </a:lnTo>
                    <a:lnTo>
                      <a:pt x="192" y="216"/>
                    </a:lnTo>
                    <a:lnTo>
                      <a:pt x="192" y="216"/>
                    </a:lnTo>
                    <a:lnTo>
                      <a:pt x="196" y="216"/>
                    </a:lnTo>
                    <a:lnTo>
                      <a:pt x="196" y="216"/>
                    </a:lnTo>
                    <a:lnTo>
                      <a:pt x="201" y="216"/>
                    </a:lnTo>
                    <a:lnTo>
                      <a:pt x="201" y="216"/>
                    </a:lnTo>
                    <a:lnTo>
                      <a:pt x="201" y="221"/>
                    </a:lnTo>
                    <a:lnTo>
                      <a:pt x="206" y="221"/>
                    </a:lnTo>
                    <a:lnTo>
                      <a:pt x="206" y="221"/>
                    </a:lnTo>
                    <a:lnTo>
                      <a:pt x="206" y="221"/>
                    </a:lnTo>
                    <a:lnTo>
                      <a:pt x="211" y="221"/>
                    </a:lnTo>
                    <a:lnTo>
                      <a:pt x="211" y="226"/>
                    </a:lnTo>
                    <a:lnTo>
                      <a:pt x="211" y="226"/>
                    </a:lnTo>
                    <a:lnTo>
                      <a:pt x="211" y="226"/>
                    </a:lnTo>
                    <a:lnTo>
                      <a:pt x="211" y="226"/>
                    </a:lnTo>
                    <a:lnTo>
                      <a:pt x="206" y="226"/>
                    </a:lnTo>
                    <a:lnTo>
                      <a:pt x="206" y="226"/>
                    </a:lnTo>
                    <a:lnTo>
                      <a:pt x="206" y="226"/>
                    </a:lnTo>
                    <a:lnTo>
                      <a:pt x="206" y="226"/>
                    </a:lnTo>
                    <a:lnTo>
                      <a:pt x="206" y="231"/>
                    </a:lnTo>
                    <a:close/>
                  </a:path>
                </a:pathLst>
              </a:custGeom>
              <a:solidFill>
                <a:srgbClr val="816D5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91" name="Freeform 567"/>
              <p:cNvSpPr>
                <a:spLocks/>
              </p:cNvSpPr>
              <p:nvPr/>
            </p:nvSpPr>
            <p:spPr bwMode="auto">
              <a:xfrm>
                <a:off x="688" y="10127"/>
                <a:ext cx="1285" cy="1031"/>
              </a:xfrm>
              <a:custGeom>
                <a:avLst/>
                <a:gdLst/>
                <a:ahLst/>
                <a:cxnLst>
                  <a:cxn ang="0">
                    <a:pos x="1281" y="600"/>
                  </a:cxn>
                  <a:cxn ang="0">
                    <a:pos x="1266" y="580"/>
                  </a:cxn>
                  <a:cxn ang="0">
                    <a:pos x="1242" y="561"/>
                  </a:cxn>
                  <a:cxn ang="0">
                    <a:pos x="1223" y="532"/>
                  </a:cxn>
                  <a:cxn ang="0">
                    <a:pos x="1214" y="499"/>
                  </a:cxn>
                  <a:cxn ang="0">
                    <a:pos x="1194" y="465"/>
                  </a:cxn>
                  <a:cxn ang="0">
                    <a:pos x="1175" y="441"/>
                  </a:cxn>
                  <a:cxn ang="0">
                    <a:pos x="1170" y="432"/>
                  </a:cxn>
                  <a:cxn ang="0">
                    <a:pos x="1175" y="408"/>
                  </a:cxn>
                  <a:cxn ang="0">
                    <a:pos x="1199" y="369"/>
                  </a:cxn>
                  <a:cxn ang="0">
                    <a:pos x="1214" y="355"/>
                  </a:cxn>
                  <a:cxn ang="0">
                    <a:pos x="1190" y="331"/>
                  </a:cxn>
                  <a:cxn ang="0">
                    <a:pos x="1156" y="278"/>
                  </a:cxn>
                  <a:cxn ang="0">
                    <a:pos x="1132" y="230"/>
                  </a:cxn>
                  <a:cxn ang="0">
                    <a:pos x="1108" y="177"/>
                  </a:cxn>
                  <a:cxn ang="0">
                    <a:pos x="1070" y="115"/>
                  </a:cxn>
                  <a:cxn ang="0">
                    <a:pos x="1007" y="43"/>
                  </a:cxn>
                  <a:cxn ang="0">
                    <a:pos x="950" y="14"/>
                  </a:cxn>
                  <a:cxn ang="0">
                    <a:pos x="902" y="5"/>
                  </a:cxn>
                  <a:cxn ang="0">
                    <a:pos x="859" y="5"/>
                  </a:cxn>
                  <a:cxn ang="0">
                    <a:pos x="825" y="0"/>
                  </a:cxn>
                  <a:cxn ang="0">
                    <a:pos x="835" y="10"/>
                  </a:cxn>
                  <a:cxn ang="0">
                    <a:pos x="863" y="53"/>
                  </a:cxn>
                  <a:cxn ang="0">
                    <a:pos x="887" y="91"/>
                  </a:cxn>
                  <a:cxn ang="0">
                    <a:pos x="873" y="115"/>
                  </a:cxn>
                  <a:cxn ang="0">
                    <a:pos x="815" y="144"/>
                  </a:cxn>
                  <a:cxn ang="0">
                    <a:pos x="772" y="153"/>
                  </a:cxn>
                  <a:cxn ang="0">
                    <a:pos x="710" y="149"/>
                  </a:cxn>
                  <a:cxn ang="0">
                    <a:pos x="609" y="139"/>
                  </a:cxn>
                  <a:cxn ang="0">
                    <a:pos x="537" y="115"/>
                  </a:cxn>
                  <a:cxn ang="0">
                    <a:pos x="456" y="91"/>
                  </a:cxn>
                  <a:cxn ang="0">
                    <a:pos x="398" y="72"/>
                  </a:cxn>
                  <a:cxn ang="0">
                    <a:pos x="288" y="72"/>
                  </a:cxn>
                  <a:cxn ang="0">
                    <a:pos x="245" y="82"/>
                  </a:cxn>
                  <a:cxn ang="0">
                    <a:pos x="177" y="96"/>
                  </a:cxn>
                  <a:cxn ang="0">
                    <a:pos x="125" y="115"/>
                  </a:cxn>
                  <a:cxn ang="0">
                    <a:pos x="72" y="149"/>
                  </a:cxn>
                  <a:cxn ang="0">
                    <a:pos x="29" y="201"/>
                  </a:cxn>
                  <a:cxn ang="0">
                    <a:pos x="0" y="355"/>
                  </a:cxn>
                  <a:cxn ang="0">
                    <a:pos x="0" y="556"/>
                  </a:cxn>
                  <a:cxn ang="0">
                    <a:pos x="14" y="691"/>
                  </a:cxn>
                  <a:cxn ang="0">
                    <a:pos x="101" y="878"/>
                  </a:cxn>
                  <a:cxn ang="0">
                    <a:pos x="182" y="1017"/>
                  </a:cxn>
                  <a:cxn ang="0">
                    <a:pos x="187" y="1031"/>
                  </a:cxn>
                  <a:cxn ang="0">
                    <a:pos x="201" y="1017"/>
                  </a:cxn>
                  <a:cxn ang="0">
                    <a:pos x="240" y="964"/>
                  </a:cxn>
                  <a:cxn ang="0">
                    <a:pos x="350" y="859"/>
                  </a:cxn>
                  <a:cxn ang="0">
                    <a:pos x="484" y="758"/>
                  </a:cxn>
                  <a:cxn ang="0">
                    <a:pos x="547" y="719"/>
                  </a:cxn>
                </a:cxnLst>
                <a:rect l="0" t="0" r="r" b="b"/>
                <a:pathLst>
                  <a:path w="1285" h="1031">
                    <a:moveTo>
                      <a:pt x="1285" y="609"/>
                    </a:moveTo>
                    <a:lnTo>
                      <a:pt x="1285" y="604"/>
                    </a:lnTo>
                    <a:lnTo>
                      <a:pt x="1281" y="600"/>
                    </a:lnTo>
                    <a:lnTo>
                      <a:pt x="1276" y="595"/>
                    </a:lnTo>
                    <a:lnTo>
                      <a:pt x="1271" y="590"/>
                    </a:lnTo>
                    <a:lnTo>
                      <a:pt x="1266" y="580"/>
                    </a:lnTo>
                    <a:lnTo>
                      <a:pt x="1257" y="576"/>
                    </a:lnTo>
                    <a:lnTo>
                      <a:pt x="1252" y="571"/>
                    </a:lnTo>
                    <a:lnTo>
                      <a:pt x="1242" y="561"/>
                    </a:lnTo>
                    <a:lnTo>
                      <a:pt x="1238" y="552"/>
                    </a:lnTo>
                    <a:lnTo>
                      <a:pt x="1228" y="542"/>
                    </a:lnTo>
                    <a:lnTo>
                      <a:pt x="1223" y="532"/>
                    </a:lnTo>
                    <a:lnTo>
                      <a:pt x="1223" y="523"/>
                    </a:lnTo>
                    <a:lnTo>
                      <a:pt x="1218" y="513"/>
                    </a:lnTo>
                    <a:lnTo>
                      <a:pt x="1214" y="499"/>
                    </a:lnTo>
                    <a:lnTo>
                      <a:pt x="1209" y="489"/>
                    </a:lnTo>
                    <a:lnTo>
                      <a:pt x="1204" y="475"/>
                    </a:lnTo>
                    <a:lnTo>
                      <a:pt x="1194" y="465"/>
                    </a:lnTo>
                    <a:lnTo>
                      <a:pt x="1185" y="456"/>
                    </a:lnTo>
                    <a:lnTo>
                      <a:pt x="1180" y="446"/>
                    </a:lnTo>
                    <a:lnTo>
                      <a:pt x="1175" y="441"/>
                    </a:lnTo>
                    <a:lnTo>
                      <a:pt x="1175" y="436"/>
                    </a:lnTo>
                    <a:lnTo>
                      <a:pt x="1170" y="432"/>
                    </a:lnTo>
                    <a:lnTo>
                      <a:pt x="1170" y="432"/>
                    </a:lnTo>
                    <a:lnTo>
                      <a:pt x="1170" y="432"/>
                    </a:lnTo>
                    <a:lnTo>
                      <a:pt x="1170" y="417"/>
                    </a:lnTo>
                    <a:lnTo>
                      <a:pt x="1175" y="408"/>
                    </a:lnTo>
                    <a:lnTo>
                      <a:pt x="1180" y="393"/>
                    </a:lnTo>
                    <a:lnTo>
                      <a:pt x="1190" y="384"/>
                    </a:lnTo>
                    <a:lnTo>
                      <a:pt x="1199" y="369"/>
                    </a:lnTo>
                    <a:lnTo>
                      <a:pt x="1204" y="365"/>
                    </a:lnTo>
                    <a:lnTo>
                      <a:pt x="1209" y="360"/>
                    </a:lnTo>
                    <a:lnTo>
                      <a:pt x="1214" y="355"/>
                    </a:lnTo>
                    <a:lnTo>
                      <a:pt x="1209" y="355"/>
                    </a:lnTo>
                    <a:lnTo>
                      <a:pt x="1204" y="345"/>
                    </a:lnTo>
                    <a:lnTo>
                      <a:pt x="1190" y="331"/>
                    </a:lnTo>
                    <a:lnTo>
                      <a:pt x="1180" y="312"/>
                    </a:lnTo>
                    <a:lnTo>
                      <a:pt x="1166" y="297"/>
                    </a:lnTo>
                    <a:lnTo>
                      <a:pt x="1156" y="278"/>
                    </a:lnTo>
                    <a:lnTo>
                      <a:pt x="1142" y="259"/>
                    </a:lnTo>
                    <a:lnTo>
                      <a:pt x="1137" y="245"/>
                    </a:lnTo>
                    <a:lnTo>
                      <a:pt x="1132" y="230"/>
                    </a:lnTo>
                    <a:lnTo>
                      <a:pt x="1127" y="216"/>
                    </a:lnTo>
                    <a:lnTo>
                      <a:pt x="1118" y="197"/>
                    </a:lnTo>
                    <a:lnTo>
                      <a:pt x="1108" y="177"/>
                    </a:lnTo>
                    <a:lnTo>
                      <a:pt x="1098" y="158"/>
                    </a:lnTo>
                    <a:lnTo>
                      <a:pt x="1084" y="139"/>
                    </a:lnTo>
                    <a:lnTo>
                      <a:pt x="1070" y="115"/>
                    </a:lnTo>
                    <a:lnTo>
                      <a:pt x="1050" y="86"/>
                    </a:lnTo>
                    <a:lnTo>
                      <a:pt x="1026" y="62"/>
                    </a:lnTo>
                    <a:lnTo>
                      <a:pt x="1007" y="43"/>
                    </a:lnTo>
                    <a:lnTo>
                      <a:pt x="988" y="29"/>
                    </a:lnTo>
                    <a:lnTo>
                      <a:pt x="969" y="19"/>
                    </a:lnTo>
                    <a:lnTo>
                      <a:pt x="950" y="14"/>
                    </a:lnTo>
                    <a:lnTo>
                      <a:pt x="931" y="10"/>
                    </a:lnTo>
                    <a:lnTo>
                      <a:pt x="916" y="5"/>
                    </a:lnTo>
                    <a:lnTo>
                      <a:pt x="902" y="5"/>
                    </a:lnTo>
                    <a:lnTo>
                      <a:pt x="887" y="5"/>
                    </a:lnTo>
                    <a:lnTo>
                      <a:pt x="873" y="5"/>
                    </a:lnTo>
                    <a:lnTo>
                      <a:pt x="859" y="5"/>
                    </a:lnTo>
                    <a:lnTo>
                      <a:pt x="844" y="0"/>
                    </a:lnTo>
                    <a:lnTo>
                      <a:pt x="835" y="0"/>
                    </a:lnTo>
                    <a:lnTo>
                      <a:pt x="825" y="0"/>
                    </a:lnTo>
                    <a:lnTo>
                      <a:pt x="825" y="5"/>
                    </a:lnTo>
                    <a:lnTo>
                      <a:pt x="825" y="5"/>
                    </a:lnTo>
                    <a:lnTo>
                      <a:pt x="835" y="10"/>
                    </a:lnTo>
                    <a:lnTo>
                      <a:pt x="844" y="24"/>
                    </a:lnTo>
                    <a:lnTo>
                      <a:pt x="854" y="38"/>
                    </a:lnTo>
                    <a:lnTo>
                      <a:pt x="863" y="53"/>
                    </a:lnTo>
                    <a:lnTo>
                      <a:pt x="873" y="67"/>
                    </a:lnTo>
                    <a:lnTo>
                      <a:pt x="883" y="82"/>
                    </a:lnTo>
                    <a:lnTo>
                      <a:pt x="887" y="91"/>
                    </a:lnTo>
                    <a:lnTo>
                      <a:pt x="887" y="101"/>
                    </a:lnTo>
                    <a:lnTo>
                      <a:pt x="883" y="106"/>
                    </a:lnTo>
                    <a:lnTo>
                      <a:pt x="873" y="115"/>
                    </a:lnTo>
                    <a:lnTo>
                      <a:pt x="854" y="125"/>
                    </a:lnTo>
                    <a:lnTo>
                      <a:pt x="835" y="134"/>
                    </a:lnTo>
                    <a:lnTo>
                      <a:pt x="815" y="144"/>
                    </a:lnTo>
                    <a:lnTo>
                      <a:pt x="796" y="149"/>
                    </a:lnTo>
                    <a:lnTo>
                      <a:pt x="782" y="153"/>
                    </a:lnTo>
                    <a:lnTo>
                      <a:pt x="772" y="153"/>
                    </a:lnTo>
                    <a:lnTo>
                      <a:pt x="758" y="153"/>
                    </a:lnTo>
                    <a:lnTo>
                      <a:pt x="739" y="153"/>
                    </a:lnTo>
                    <a:lnTo>
                      <a:pt x="710" y="149"/>
                    </a:lnTo>
                    <a:lnTo>
                      <a:pt x="676" y="149"/>
                    </a:lnTo>
                    <a:lnTo>
                      <a:pt x="643" y="144"/>
                    </a:lnTo>
                    <a:lnTo>
                      <a:pt x="609" y="139"/>
                    </a:lnTo>
                    <a:lnTo>
                      <a:pt x="580" y="134"/>
                    </a:lnTo>
                    <a:lnTo>
                      <a:pt x="556" y="125"/>
                    </a:lnTo>
                    <a:lnTo>
                      <a:pt x="537" y="115"/>
                    </a:lnTo>
                    <a:lnTo>
                      <a:pt x="513" y="106"/>
                    </a:lnTo>
                    <a:lnTo>
                      <a:pt x="484" y="96"/>
                    </a:lnTo>
                    <a:lnTo>
                      <a:pt x="456" y="91"/>
                    </a:lnTo>
                    <a:lnTo>
                      <a:pt x="432" y="82"/>
                    </a:lnTo>
                    <a:lnTo>
                      <a:pt x="412" y="77"/>
                    </a:lnTo>
                    <a:lnTo>
                      <a:pt x="398" y="72"/>
                    </a:lnTo>
                    <a:lnTo>
                      <a:pt x="393" y="72"/>
                    </a:lnTo>
                    <a:lnTo>
                      <a:pt x="293" y="72"/>
                    </a:lnTo>
                    <a:lnTo>
                      <a:pt x="288" y="72"/>
                    </a:lnTo>
                    <a:lnTo>
                      <a:pt x="278" y="72"/>
                    </a:lnTo>
                    <a:lnTo>
                      <a:pt x="264" y="77"/>
                    </a:lnTo>
                    <a:lnTo>
                      <a:pt x="245" y="82"/>
                    </a:lnTo>
                    <a:lnTo>
                      <a:pt x="221" y="82"/>
                    </a:lnTo>
                    <a:lnTo>
                      <a:pt x="201" y="86"/>
                    </a:lnTo>
                    <a:lnTo>
                      <a:pt x="177" y="96"/>
                    </a:lnTo>
                    <a:lnTo>
                      <a:pt x="163" y="101"/>
                    </a:lnTo>
                    <a:lnTo>
                      <a:pt x="144" y="106"/>
                    </a:lnTo>
                    <a:lnTo>
                      <a:pt x="125" y="115"/>
                    </a:lnTo>
                    <a:lnTo>
                      <a:pt x="110" y="125"/>
                    </a:lnTo>
                    <a:lnTo>
                      <a:pt x="91" y="134"/>
                    </a:lnTo>
                    <a:lnTo>
                      <a:pt x="72" y="149"/>
                    </a:lnTo>
                    <a:lnTo>
                      <a:pt x="57" y="163"/>
                    </a:lnTo>
                    <a:lnTo>
                      <a:pt x="38" y="182"/>
                    </a:lnTo>
                    <a:lnTo>
                      <a:pt x="29" y="201"/>
                    </a:lnTo>
                    <a:lnTo>
                      <a:pt x="14" y="235"/>
                    </a:lnTo>
                    <a:lnTo>
                      <a:pt x="5" y="288"/>
                    </a:lnTo>
                    <a:lnTo>
                      <a:pt x="0" y="355"/>
                    </a:lnTo>
                    <a:lnTo>
                      <a:pt x="0" y="422"/>
                    </a:lnTo>
                    <a:lnTo>
                      <a:pt x="0" y="494"/>
                    </a:lnTo>
                    <a:lnTo>
                      <a:pt x="0" y="556"/>
                    </a:lnTo>
                    <a:lnTo>
                      <a:pt x="0" y="609"/>
                    </a:lnTo>
                    <a:lnTo>
                      <a:pt x="5" y="638"/>
                    </a:lnTo>
                    <a:lnTo>
                      <a:pt x="14" y="691"/>
                    </a:lnTo>
                    <a:lnTo>
                      <a:pt x="38" y="748"/>
                    </a:lnTo>
                    <a:lnTo>
                      <a:pt x="67" y="815"/>
                    </a:lnTo>
                    <a:lnTo>
                      <a:pt x="101" y="878"/>
                    </a:lnTo>
                    <a:lnTo>
                      <a:pt x="134" y="935"/>
                    </a:lnTo>
                    <a:lnTo>
                      <a:pt x="158" y="983"/>
                    </a:lnTo>
                    <a:lnTo>
                      <a:pt x="182" y="1017"/>
                    </a:lnTo>
                    <a:lnTo>
                      <a:pt x="187" y="1031"/>
                    </a:lnTo>
                    <a:lnTo>
                      <a:pt x="187" y="1031"/>
                    </a:lnTo>
                    <a:lnTo>
                      <a:pt x="187" y="1031"/>
                    </a:lnTo>
                    <a:lnTo>
                      <a:pt x="192" y="1026"/>
                    </a:lnTo>
                    <a:lnTo>
                      <a:pt x="197" y="1026"/>
                    </a:lnTo>
                    <a:lnTo>
                      <a:pt x="201" y="1017"/>
                    </a:lnTo>
                    <a:lnTo>
                      <a:pt x="211" y="1007"/>
                    </a:lnTo>
                    <a:lnTo>
                      <a:pt x="225" y="988"/>
                    </a:lnTo>
                    <a:lnTo>
                      <a:pt x="240" y="964"/>
                    </a:lnTo>
                    <a:lnTo>
                      <a:pt x="269" y="935"/>
                    </a:lnTo>
                    <a:lnTo>
                      <a:pt x="307" y="897"/>
                    </a:lnTo>
                    <a:lnTo>
                      <a:pt x="350" y="859"/>
                    </a:lnTo>
                    <a:lnTo>
                      <a:pt x="398" y="820"/>
                    </a:lnTo>
                    <a:lnTo>
                      <a:pt x="446" y="787"/>
                    </a:lnTo>
                    <a:lnTo>
                      <a:pt x="484" y="758"/>
                    </a:lnTo>
                    <a:lnTo>
                      <a:pt x="513" y="739"/>
                    </a:lnTo>
                    <a:lnTo>
                      <a:pt x="523" y="734"/>
                    </a:lnTo>
                    <a:lnTo>
                      <a:pt x="547" y="719"/>
                    </a:lnTo>
                  </a:path>
                </a:pathLst>
              </a:custGeom>
              <a:noFill/>
              <a:ln w="5">
                <a:solidFill>
                  <a:srgbClr val="14445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592" name="Freeform 568"/>
              <p:cNvSpPr>
                <a:spLocks/>
              </p:cNvSpPr>
              <p:nvPr/>
            </p:nvSpPr>
            <p:spPr bwMode="auto">
              <a:xfrm>
                <a:off x="1599" y="9830"/>
                <a:ext cx="307" cy="163"/>
              </a:xfrm>
              <a:custGeom>
                <a:avLst/>
                <a:gdLst/>
                <a:ahLst/>
                <a:cxnLst>
                  <a:cxn ang="0">
                    <a:pos x="298" y="4"/>
                  </a:cxn>
                  <a:cxn ang="0">
                    <a:pos x="298" y="9"/>
                  </a:cxn>
                  <a:cxn ang="0">
                    <a:pos x="298" y="14"/>
                  </a:cxn>
                  <a:cxn ang="0">
                    <a:pos x="298" y="14"/>
                  </a:cxn>
                  <a:cxn ang="0">
                    <a:pos x="298" y="24"/>
                  </a:cxn>
                  <a:cxn ang="0">
                    <a:pos x="283" y="48"/>
                  </a:cxn>
                  <a:cxn ang="0">
                    <a:pos x="264" y="67"/>
                  </a:cxn>
                  <a:cxn ang="0">
                    <a:pos x="231" y="91"/>
                  </a:cxn>
                  <a:cxn ang="0">
                    <a:pos x="187" y="115"/>
                  </a:cxn>
                  <a:cxn ang="0">
                    <a:pos x="154" y="124"/>
                  </a:cxn>
                  <a:cxn ang="0">
                    <a:pos x="125" y="129"/>
                  </a:cxn>
                  <a:cxn ang="0">
                    <a:pos x="106" y="129"/>
                  </a:cxn>
                  <a:cxn ang="0">
                    <a:pos x="91" y="129"/>
                  </a:cxn>
                  <a:cxn ang="0">
                    <a:pos x="87" y="124"/>
                  </a:cxn>
                  <a:cxn ang="0">
                    <a:pos x="82" y="120"/>
                  </a:cxn>
                  <a:cxn ang="0">
                    <a:pos x="82" y="115"/>
                  </a:cxn>
                  <a:cxn ang="0">
                    <a:pos x="82" y="115"/>
                  </a:cxn>
                  <a:cxn ang="0">
                    <a:pos x="72" y="120"/>
                  </a:cxn>
                  <a:cxn ang="0">
                    <a:pos x="63" y="120"/>
                  </a:cxn>
                  <a:cxn ang="0">
                    <a:pos x="53" y="120"/>
                  </a:cxn>
                  <a:cxn ang="0">
                    <a:pos x="39" y="120"/>
                  </a:cxn>
                  <a:cxn ang="0">
                    <a:pos x="24" y="120"/>
                  </a:cxn>
                  <a:cxn ang="0">
                    <a:pos x="10" y="115"/>
                  </a:cxn>
                  <a:cxn ang="0">
                    <a:pos x="0" y="110"/>
                  </a:cxn>
                  <a:cxn ang="0">
                    <a:pos x="0" y="139"/>
                  </a:cxn>
                  <a:cxn ang="0">
                    <a:pos x="5" y="144"/>
                  </a:cxn>
                  <a:cxn ang="0">
                    <a:pos x="15" y="148"/>
                  </a:cxn>
                  <a:cxn ang="0">
                    <a:pos x="29" y="153"/>
                  </a:cxn>
                  <a:cxn ang="0">
                    <a:pos x="44" y="153"/>
                  </a:cxn>
                  <a:cxn ang="0">
                    <a:pos x="58" y="153"/>
                  </a:cxn>
                  <a:cxn ang="0">
                    <a:pos x="67" y="153"/>
                  </a:cxn>
                  <a:cxn ang="0">
                    <a:pos x="77" y="148"/>
                  </a:cxn>
                  <a:cxn ang="0">
                    <a:pos x="77" y="148"/>
                  </a:cxn>
                  <a:cxn ang="0">
                    <a:pos x="82" y="158"/>
                  </a:cxn>
                  <a:cxn ang="0">
                    <a:pos x="91" y="163"/>
                  </a:cxn>
                  <a:cxn ang="0">
                    <a:pos x="111" y="163"/>
                  </a:cxn>
                  <a:cxn ang="0">
                    <a:pos x="135" y="163"/>
                  </a:cxn>
                  <a:cxn ang="0">
                    <a:pos x="163" y="158"/>
                  </a:cxn>
                  <a:cxn ang="0">
                    <a:pos x="197" y="144"/>
                  </a:cxn>
                  <a:cxn ang="0">
                    <a:pos x="231" y="129"/>
                  </a:cxn>
                  <a:cxn ang="0">
                    <a:pos x="259" y="110"/>
                  </a:cxn>
                  <a:cxn ang="0">
                    <a:pos x="283" y="91"/>
                  </a:cxn>
                  <a:cxn ang="0">
                    <a:pos x="298" y="72"/>
                  </a:cxn>
                  <a:cxn ang="0">
                    <a:pos x="307" y="57"/>
                  </a:cxn>
                  <a:cxn ang="0">
                    <a:pos x="307" y="52"/>
                  </a:cxn>
                  <a:cxn ang="0">
                    <a:pos x="307" y="48"/>
                  </a:cxn>
                  <a:cxn ang="0">
                    <a:pos x="307" y="38"/>
                  </a:cxn>
                  <a:cxn ang="0">
                    <a:pos x="307" y="24"/>
                  </a:cxn>
                  <a:cxn ang="0">
                    <a:pos x="307" y="9"/>
                  </a:cxn>
                  <a:cxn ang="0">
                    <a:pos x="307" y="4"/>
                  </a:cxn>
                  <a:cxn ang="0">
                    <a:pos x="303" y="4"/>
                  </a:cxn>
                  <a:cxn ang="0">
                    <a:pos x="303" y="4"/>
                  </a:cxn>
                  <a:cxn ang="0">
                    <a:pos x="303" y="0"/>
                  </a:cxn>
                </a:cxnLst>
                <a:rect l="0" t="0" r="r" b="b"/>
                <a:pathLst>
                  <a:path w="307" h="163">
                    <a:moveTo>
                      <a:pt x="293" y="0"/>
                    </a:moveTo>
                    <a:lnTo>
                      <a:pt x="298" y="4"/>
                    </a:lnTo>
                    <a:lnTo>
                      <a:pt x="298" y="4"/>
                    </a:lnTo>
                    <a:lnTo>
                      <a:pt x="298" y="9"/>
                    </a:lnTo>
                    <a:lnTo>
                      <a:pt x="298" y="9"/>
                    </a:lnTo>
                    <a:lnTo>
                      <a:pt x="298" y="14"/>
                    </a:lnTo>
                    <a:lnTo>
                      <a:pt x="298" y="14"/>
                    </a:lnTo>
                    <a:lnTo>
                      <a:pt x="298" y="14"/>
                    </a:lnTo>
                    <a:lnTo>
                      <a:pt x="298" y="14"/>
                    </a:lnTo>
                    <a:lnTo>
                      <a:pt x="298" y="24"/>
                    </a:lnTo>
                    <a:lnTo>
                      <a:pt x="293" y="33"/>
                    </a:lnTo>
                    <a:lnTo>
                      <a:pt x="283" y="48"/>
                    </a:lnTo>
                    <a:lnTo>
                      <a:pt x="274" y="57"/>
                    </a:lnTo>
                    <a:lnTo>
                      <a:pt x="264" y="67"/>
                    </a:lnTo>
                    <a:lnTo>
                      <a:pt x="250" y="76"/>
                    </a:lnTo>
                    <a:lnTo>
                      <a:pt x="231" y="91"/>
                    </a:lnTo>
                    <a:lnTo>
                      <a:pt x="211" y="100"/>
                    </a:lnTo>
                    <a:lnTo>
                      <a:pt x="187" y="115"/>
                    </a:lnTo>
                    <a:lnTo>
                      <a:pt x="168" y="120"/>
                    </a:lnTo>
                    <a:lnTo>
                      <a:pt x="154" y="124"/>
                    </a:lnTo>
                    <a:lnTo>
                      <a:pt x="135" y="129"/>
                    </a:lnTo>
                    <a:lnTo>
                      <a:pt x="125" y="129"/>
                    </a:lnTo>
                    <a:lnTo>
                      <a:pt x="111" y="129"/>
                    </a:lnTo>
                    <a:lnTo>
                      <a:pt x="106" y="129"/>
                    </a:lnTo>
                    <a:lnTo>
                      <a:pt x="96" y="129"/>
                    </a:lnTo>
                    <a:lnTo>
                      <a:pt x="91" y="129"/>
                    </a:lnTo>
                    <a:lnTo>
                      <a:pt x="87" y="124"/>
                    </a:lnTo>
                    <a:lnTo>
                      <a:pt x="87" y="124"/>
                    </a:lnTo>
                    <a:lnTo>
                      <a:pt x="82" y="120"/>
                    </a:lnTo>
                    <a:lnTo>
                      <a:pt x="82" y="120"/>
                    </a:lnTo>
                    <a:lnTo>
                      <a:pt x="82" y="120"/>
                    </a:lnTo>
                    <a:lnTo>
                      <a:pt x="82" y="115"/>
                    </a:lnTo>
                    <a:lnTo>
                      <a:pt x="82" y="115"/>
                    </a:lnTo>
                    <a:lnTo>
                      <a:pt x="82" y="115"/>
                    </a:lnTo>
                    <a:lnTo>
                      <a:pt x="77" y="115"/>
                    </a:lnTo>
                    <a:lnTo>
                      <a:pt x="72" y="120"/>
                    </a:lnTo>
                    <a:lnTo>
                      <a:pt x="67" y="120"/>
                    </a:lnTo>
                    <a:lnTo>
                      <a:pt x="63" y="120"/>
                    </a:lnTo>
                    <a:lnTo>
                      <a:pt x="58" y="120"/>
                    </a:lnTo>
                    <a:lnTo>
                      <a:pt x="53" y="120"/>
                    </a:lnTo>
                    <a:lnTo>
                      <a:pt x="48" y="120"/>
                    </a:lnTo>
                    <a:lnTo>
                      <a:pt x="39" y="120"/>
                    </a:lnTo>
                    <a:lnTo>
                      <a:pt x="34" y="120"/>
                    </a:lnTo>
                    <a:lnTo>
                      <a:pt x="24" y="120"/>
                    </a:lnTo>
                    <a:lnTo>
                      <a:pt x="20" y="115"/>
                    </a:lnTo>
                    <a:lnTo>
                      <a:pt x="10" y="115"/>
                    </a:lnTo>
                    <a:lnTo>
                      <a:pt x="5" y="110"/>
                    </a:lnTo>
                    <a:lnTo>
                      <a:pt x="0" y="110"/>
                    </a:lnTo>
                    <a:lnTo>
                      <a:pt x="0" y="110"/>
                    </a:lnTo>
                    <a:lnTo>
                      <a:pt x="0" y="139"/>
                    </a:lnTo>
                    <a:lnTo>
                      <a:pt x="0" y="139"/>
                    </a:lnTo>
                    <a:lnTo>
                      <a:pt x="5" y="144"/>
                    </a:lnTo>
                    <a:lnTo>
                      <a:pt x="10" y="144"/>
                    </a:lnTo>
                    <a:lnTo>
                      <a:pt x="15" y="148"/>
                    </a:lnTo>
                    <a:lnTo>
                      <a:pt x="20" y="148"/>
                    </a:lnTo>
                    <a:lnTo>
                      <a:pt x="29" y="153"/>
                    </a:lnTo>
                    <a:lnTo>
                      <a:pt x="34" y="153"/>
                    </a:lnTo>
                    <a:lnTo>
                      <a:pt x="44" y="153"/>
                    </a:lnTo>
                    <a:lnTo>
                      <a:pt x="53" y="153"/>
                    </a:lnTo>
                    <a:lnTo>
                      <a:pt x="58" y="153"/>
                    </a:lnTo>
                    <a:lnTo>
                      <a:pt x="63" y="153"/>
                    </a:lnTo>
                    <a:lnTo>
                      <a:pt x="67" y="153"/>
                    </a:lnTo>
                    <a:lnTo>
                      <a:pt x="72" y="153"/>
                    </a:lnTo>
                    <a:lnTo>
                      <a:pt x="77" y="148"/>
                    </a:lnTo>
                    <a:lnTo>
                      <a:pt x="77" y="148"/>
                    </a:lnTo>
                    <a:lnTo>
                      <a:pt x="77" y="148"/>
                    </a:lnTo>
                    <a:lnTo>
                      <a:pt x="82" y="153"/>
                    </a:lnTo>
                    <a:lnTo>
                      <a:pt x="82" y="158"/>
                    </a:lnTo>
                    <a:lnTo>
                      <a:pt x="87" y="158"/>
                    </a:lnTo>
                    <a:lnTo>
                      <a:pt x="91" y="163"/>
                    </a:lnTo>
                    <a:lnTo>
                      <a:pt x="101" y="163"/>
                    </a:lnTo>
                    <a:lnTo>
                      <a:pt x="111" y="163"/>
                    </a:lnTo>
                    <a:lnTo>
                      <a:pt x="120" y="163"/>
                    </a:lnTo>
                    <a:lnTo>
                      <a:pt x="135" y="163"/>
                    </a:lnTo>
                    <a:lnTo>
                      <a:pt x="149" y="163"/>
                    </a:lnTo>
                    <a:lnTo>
                      <a:pt x="163" y="158"/>
                    </a:lnTo>
                    <a:lnTo>
                      <a:pt x="178" y="148"/>
                    </a:lnTo>
                    <a:lnTo>
                      <a:pt x="197" y="144"/>
                    </a:lnTo>
                    <a:lnTo>
                      <a:pt x="211" y="134"/>
                    </a:lnTo>
                    <a:lnTo>
                      <a:pt x="231" y="129"/>
                    </a:lnTo>
                    <a:lnTo>
                      <a:pt x="245" y="120"/>
                    </a:lnTo>
                    <a:lnTo>
                      <a:pt x="259" y="110"/>
                    </a:lnTo>
                    <a:lnTo>
                      <a:pt x="269" y="100"/>
                    </a:lnTo>
                    <a:lnTo>
                      <a:pt x="283" y="91"/>
                    </a:lnTo>
                    <a:lnTo>
                      <a:pt x="288" y="81"/>
                    </a:lnTo>
                    <a:lnTo>
                      <a:pt x="298" y="72"/>
                    </a:lnTo>
                    <a:lnTo>
                      <a:pt x="303" y="62"/>
                    </a:lnTo>
                    <a:lnTo>
                      <a:pt x="307" y="57"/>
                    </a:lnTo>
                    <a:lnTo>
                      <a:pt x="307" y="52"/>
                    </a:lnTo>
                    <a:lnTo>
                      <a:pt x="307" y="52"/>
                    </a:lnTo>
                    <a:lnTo>
                      <a:pt x="307" y="52"/>
                    </a:lnTo>
                    <a:lnTo>
                      <a:pt x="307" y="48"/>
                    </a:lnTo>
                    <a:lnTo>
                      <a:pt x="307" y="43"/>
                    </a:lnTo>
                    <a:lnTo>
                      <a:pt x="307" y="38"/>
                    </a:lnTo>
                    <a:lnTo>
                      <a:pt x="307" y="28"/>
                    </a:lnTo>
                    <a:lnTo>
                      <a:pt x="307" y="24"/>
                    </a:lnTo>
                    <a:lnTo>
                      <a:pt x="307" y="14"/>
                    </a:lnTo>
                    <a:lnTo>
                      <a:pt x="307" y="9"/>
                    </a:lnTo>
                    <a:lnTo>
                      <a:pt x="307" y="9"/>
                    </a:lnTo>
                    <a:lnTo>
                      <a:pt x="307" y="4"/>
                    </a:lnTo>
                    <a:lnTo>
                      <a:pt x="307" y="4"/>
                    </a:lnTo>
                    <a:lnTo>
                      <a:pt x="303" y="4"/>
                    </a:lnTo>
                    <a:lnTo>
                      <a:pt x="303" y="4"/>
                    </a:lnTo>
                    <a:lnTo>
                      <a:pt x="303" y="4"/>
                    </a:lnTo>
                    <a:lnTo>
                      <a:pt x="303" y="4"/>
                    </a:lnTo>
                    <a:lnTo>
                      <a:pt x="303" y="0"/>
                    </a:lnTo>
                    <a:lnTo>
                      <a:pt x="293" y="0"/>
                    </a:lnTo>
                  </a:path>
                </a:pathLst>
              </a:custGeom>
              <a:noFill/>
              <a:ln w="5">
                <a:solidFill>
                  <a:srgbClr val="524335"/>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593" name="Freeform 569"/>
              <p:cNvSpPr>
                <a:spLocks/>
              </p:cNvSpPr>
              <p:nvPr/>
            </p:nvSpPr>
            <p:spPr bwMode="auto">
              <a:xfrm>
                <a:off x="1527" y="10736"/>
                <a:ext cx="749" cy="278"/>
              </a:xfrm>
              <a:custGeom>
                <a:avLst/>
                <a:gdLst/>
                <a:ahLst/>
                <a:cxnLst>
                  <a:cxn ang="0">
                    <a:pos x="0" y="278"/>
                  </a:cxn>
                  <a:cxn ang="0">
                    <a:pos x="34" y="245"/>
                  </a:cxn>
                  <a:cxn ang="0">
                    <a:pos x="77" y="206"/>
                  </a:cxn>
                  <a:cxn ang="0">
                    <a:pos x="130" y="168"/>
                  </a:cxn>
                  <a:cxn ang="0">
                    <a:pos x="187" y="125"/>
                  </a:cxn>
                  <a:cxn ang="0">
                    <a:pos x="250" y="86"/>
                  </a:cxn>
                  <a:cxn ang="0">
                    <a:pos x="317" y="48"/>
                  </a:cxn>
                  <a:cxn ang="0">
                    <a:pos x="389" y="19"/>
                  </a:cxn>
                  <a:cxn ang="0">
                    <a:pos x="461" y="0"/>
                  </a:cxn>
                  <a:cxn ang="0">
                    <a:pos x="466" y="0"/>
                  </a:cxn>
                  <a:cxn ang="0">
                    <a:pos x="480" y="5"/>
                  </a:cxn>
                  <a:cxn ang="0">
                    <a:pos x="499" y="19"/>
                  </a:cxn>
                  <a:cxn ang="0">
                    <a:pos x="518" y="29"/>
                  </a:cxn>
                  <a:cxn ang="0">
                    <a:pos x="542" y="43"/>
                  </a:cxn>
                  <a:cxn ang="0">
                    <a:pos x="566" y="58"/>
                  </a:cxn>
                  <a:cxn ang="0">
                    <a:pos x="586" y="72"/>
                  </a:cxn>
                  <a:cxn ang="0">
                    <a:pos x="600" y="86"/>
                  </a:cxn>
                  <a:cxn ang="0">
                    <a:pos x="605" y="101"/>
                  </a:cxn>
                  <a:cxn ang="0">
                    <a:pos x="610" y="110"/>
                  </a:cxn>
                  <a:cxn ang="0">
                    <a:pos x="614" y="120"/>
                  </a:cxn>
                  <a:cxn ang="0">
                    <a:pos x="614" y="125"/>
                  </a:cxn>
                  <a:cxn ang="0">
                    <a:pos x="610" y="130"/>
                  </a:cxn>
                  <a:cxn ang="0">
                    <a:pos x="605" y="130"/>
                  </a:cxn>
                  <a:cxn ang="0">
                    <a:pos x="605" y="134"/>
                  </a:cxn>
                  <a:cxn ang="0">
                    <a:pos x="605" y="134"/>
                  </a:cxn>
                  <a:cxn ang="0">
                    <a:pos x="605" y="134"/>
                  </a:cxn>
                  <a:cxn ang="0">
                    <a:pos x="610" y="134"/>
                  </a:cxn>
                  <a:cxn ang="0">
                    <a:pos x="614" y="139"/>
                  </a:cxn>
                  <a:cxn ang="0">
                    <a:pos x="624" y="144"/>
                  </a:cxn>
                  <a:cxn ang="0">
                    <a:pos x="634" y="149"/>
                  </a:cxn>
                  <a:cxn ang="0">
                    <a:pos x="643" y="149"/>
                  </a:cxn>
                  <a:cxn ang="0">
                    <a:pos x="653" y="154"/>
                  </a:cxn>
                  <a:cxn ang="0">
                    <a:pos x="662" y="154"/>
                  </a:cxn>
                  <a:cxn ang="0">
                    <a:pos x="672" y="154"/>
                  </a:cxn>
                  <a:cxn ang="0">
                    <a:pos x="677" y="154"/>
                  </a:cxn>
                  <a:cxn ang="0">
                    <a:pos x="686" y="158"/>
                  </a:cxn>
                  <a:cxn ang="0">
                    <a:pos x="696" y="158"/>
                  </a:cxn>
                  <a:cxn ang="0">
                    <a:pos x="710" y="163"/>
                  </a:cxn>
                  <a:cxn ang="0">
                    <a:pos x="720" y="168"/>
                  </a:cxn>
                  <a:cxn ang="0">
                    <a:pos x="734" y="173"/>
                  </a:cxn>
                  <a:cxn ang="0">
                    <a:pos x="749" y="178"/>
                  </a:cxn>
                </a:cxnLst>
                <a:rect l="0" t="0" r="r" b="b"/>
                <a:pathLst>
                  <a:path w="749" h="278">
                    <a:moveTo>
                      <a:pt x="0" y="278"/>
                    </a:moveTo>
                    <a:lnTo>
                      <a:pt x="34" y="245"/>
                    </a:lnTo>
                    <a:lnTo>
                      <a:pt x="77" y="206"/>
                    </a:lnTo>
                    <a:lnTo>
                      <a:pt x="130" y="168"/>
                    </a:lnTo>
                    <a:lnTo>
                      <a:pt x="187" y="125"/>
                    </a:lnTo>
                    <a:lnTo>
                      <a:pt x="250" y="86"/>
                    </a:lnTo>
                    <a:lnTo>
                      <a:pt x="317" y="48"/>
                    </a:lnTo>
                    <a:lnTo>
                      <a:pt x="389" y="19"/>
                    </a:lnTo>
                    <a:lnTo>
                      <a:pt x="461" y="0"/>
                    </a:lnTo>
                    <a:lnTo>
                      <a:pt x="466" y="0"/>
                    </a:lnTo>
                    <a:lnTo>
                      <a:pt x="480" y="5"/>
                    </a:lnTo>
                    <a:lnTo>
                      <a:pt x="499" y="19"/>
                    </a:lnTo>
                    <a:lnTo>
                      <a:pt x="518" y="29"/>
                    </a:lnTo>
                    <a:lnTo>
                      <a:pt x="542" y="43"/>
                    </a:lnTo>
                    <a:lnTo>
                      <a:pt x="566" y="58"/>
                    </a:lnTo>
                    <a:lnTo>
                      <a:pt x="586" y="72"/>
                    </a:lnTo>
                    <a:lnTo>
                      <a:pt x="600" y="86"/>
                    </a:lnTo>
                    <a:lnTo>
                      <a:pt x="605" y="101"/>
                    </a:lnTo>
                    <a:lnTo>
                      <a:pt x="610" y="110"/>
                    </a:lnTo>
                    <a:lnTo>
                      <a:pt x="614" y="120"/>
                    </a:lnTo>
                    <a:lnTo>
                      <a:pt x="614" y="125"/>
                    </a:lnTo>
                    <a:lnTo>
                      <a:pt x="610" y="130"/>
                    </a:lnTo>
                    <a:lnTo>
                      <a:pt x="605" y="130"/>
                    </a:lnTo>
                    <a:lnTo>
                      <a:pt x="605" y="134"/>
                    </a:lnTo>
                    <a:lnTo>
                      <a:pt x="605" y="134"/>
                    </a:lnTo>
                    <a:lnTo>
                      <a:pt x="605" y="134"/>
                    </a:lnTo>
                    <a:lnTo>
                      <a:pt x="610" y="134"/>
                    </a:lnTo>
                    <a:lnTo>
                      <a:pt x="614" y="139"/>
                    </a:lnTo>
                    <a:lnTo>
                      <a:pt x="624" y="144"/>
                    </a:lnTo>
                    <a:lnTo>
                      <a:pt x="634" y="149"/>
                    </a:lnTo>
                    <a:lnTo>
                      <a:pt x="643" y="149"/>
                    </a:lnTo>
                    <a:lnTo>
                      <a:pt x="653" y="154"/>
                    </a:lnTo>
                    <a:lnTo>
                      <a:pt x="662" y="154"/>
                    </a:lnTo>
                    <a:lnTo>
                      <a:pt x="672" y="154"/>
                    </a:lnTo>
                    <a:lnTo>
                      <a:pt x="677" y="154"/>
                    </a:lnTo>
                    <a:lnTo>
                      <a:pt x="686" y="158"/>
                    </a:lnTo>
                    <a:lnTo>
                      <a:pt x="696" y="158"/>
                    </a:lnTo>
                    <a:lnTo>
                      <a:pt x="710" y="163"/>
                    </a:lnTo>
                    <a:lnTo>
                      <a:pt x="720" y="168"/>
                    </a:lnTo>
                    <a:lnTo>
                      <a:pt x="734" y="173"/>
                    </a:lnTo>
                    <a:lnTo>
                      <a:pt x="749" y="178"/>
                    </a:lnTo>
                  </a:path>
                </a:pathLst>
              </a:custGeom>
              <a:noFill/>
              <a:ln w="5">
                <a:solidFill>
                  <a:srgbClr val="3E4F59"/>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594" name="Freeform 570"/>
              <p:cNvSpPr>
                <a:spLocks/>
              </p:cNvSpPr>
              <p:nvPr/>
            </p:nvSpPr>
            <p:spPr bwMode="auto">
              <a:xfrm>
                <a:off x="3192" y="10751"/>
                <a:ext cx="120" cy="43"/>
              </a:xfrm>
              <a:custGeom>
                <a:avLst/>
                <a:gdLst/>
                <a:ahLst/>
                <a:cxnLst>
                  <a:cxn ang="0">
                    <a:pos x="5" y="43"/>
                  </a:cxn>
                  <a:cxn ang="0">
                    <a:pos x="10" y="43"/>
                  </a:cxn>
                  <a:cxn ang="0">
                    <a:pos x="10" y="43"/>
                  </a:cxn>
                  <a:cxn ang="0">
                    <a:pos x="14" y="43"/>
                  </a:cxn>
                  <a:cxn ang="0">
                    <a:pos x="14" y="43"/>
                  </a:cxn>
                  <a:cxn ang="0">
                    <a:pos x="19" y="43"/>
                  </a:cxn>
                  <a:cxn ang="0">
                    <a:pos x="19" y="38"/>
                  </a:cxn>
                  <a:cxn ang="0">
                    <a:pos x="19" y="38"/>
                  </a:cxn>
                  <a:cxn ang="0">
                    <a:pos x="24" y="38"/>
                  </a:cxn>
                  <a:cxn ang="0">
                    <a:pos x="24" y="38"/>
                  </a:cxn>
                  <a:cxn ang="0">
                    <a:pos x="33" y="38"/>
                  </a:cxn>
                  <a:cxn ang="0">
                    <a:pos x="43" y="33"/>
                  </a:cxn>
                  <a:cxn ang="0">
                    <a:pos x="57" y="28"/>
                  </a:cxn>
                  <a:cxn ang="0">
                    <a:pos x="67" y="28"/>
                  </a:cxn>
                  <a:cxn ang="0">
                    <a:pos x="81" y="24"/>
                  </a:cxn>
                  <a:cxn ang="0">
                    <a:pos x="91" y="19"/>
                  </a:cxn>
                  <a:cxn ang="0">
                    <a:pos x="105" y="14"/>
                  </a:cxn>
                  <a:cxn ang="0">
                    <a:pos x="110" y="14"/>
                  </a:cxn>
                  <a:cxn ang="0">
                    <a:pos x="115" y="9"/>
                  </a:cxn>
                  <a:cxn ang="0">
                    <a:pos x="120" y="4"/>
                  </a:cxn>
                  <a:cxn ang="0">
                    <a:pos x="120" y="4"/>
                  </a:cxn>
                  <a:cxn ang="0">
                    <a:pos x="120" y="4"/>
                  </a:cxn>
                  <a:cxn ang="0">
                    <a:pos x="115" y="0"/>
                  </a:cxn>
                  <a:cxn ang="0">
                    <a:pos x="115" y="0"/>
                  </a:cxn>
                  <a:cxn ang="0">
                    <a:pos x="105" y="4"/>
                  </a:cxn>
                  <a:cxn ang="0">
                    <a:pos x="101" y="4"/>
                  </a:cxn>
                  <a:cxn ang="0">
                    <a:pos x="96" y="4"/>
                  </a:cxn>
                  <a:cxn ang="0">
                    <a:pos x="86" y="9"/>
                  </a:cxn>
                  <a:cxn ang="0">
                    <a:pos x="77" y="14"/>
                  </a:cxn>
                  <a:cxn ang="0">
                    <a:pos x="62" y="14"/>
                  </a:cxn>
                  <a:cxn ang="0">
                    <a:pos x="48" y="19"/>
                  </a:cxn>
                  <a:cxn ang="0">
                    <a:pos x="33" y="24"/>
                  </a:cxn>
                  <a:cxn ang="0">
                    <a:pos x="19" y="28"/>
                  </a:cxn>
                  <a:cxn ang="0">
                    <a:pos x="14" y="28"/>
                  </a:cxn>
                  <a:cxn ang="0">
                    <a:pos x="14" y="28"/>
                  </a:cxn>
                  <a:cxn ang="0">
                    <a:pos x="14" y="33"/>
                  </a:cxn>
                  <a:cxn ang="0">
                    <a:pos x="10" y="33"/>
                  </a:cxn>
                  <a:cxn ang="0">
                    <a:pos x="10" y="33"/>
                  </a:cxn>
                  <a:cxn ang="0">
                    <a:pos x="5" y="33"/>
                  </a:cxn>
                  <a:cxn ang="0">
                    <a:pos x="5" y="33"/>
                  </a:cxn>
                  <a:cxn ang="0">
                    <a:pos x="0" y="33"/>
                  </a:cxn>
                  <a:cxn ang="0">
                    <a:pos x="5" y="43"/>
                  </a:cxn>
                </a:cxnLst>
                <a:rect l="0" t="0" r="r" b="b"/>
                <a:pathLst>
                  <a:path w="120" h="43">
                    <a:moveTo>
                      <a:pt x="5" y="43"/>
                    </a:moveTo>
                    <a:lnTo>
                      <a:pt x="10" y="43"/>
                    </a:lnTo>
                    <a:lnTo>
                      <a:pt x="10" y="43"/>
                    </a:lnTo>
                    <a:lnTo>
                      <a:pt x="14" y="43"/>
                    </a:lnTo>
                    <a:lnTo>
                      <a:pt x="14" y="43"/>
                    </a:lnTo>
                    <a:lnTo>
                      <a:pt x="19" y="43"/>
                    </a:lnTo>
                    <a:lnTo>
                      <a:pt x="19" y="38"/>
                    </a:lnTo>
                    <a:lnTo>
                      <a:pt x="19" y="38"/>
                    </a:lnTo>
                    <a:lnTo>
                      <a:pt x="24" y="38"/>
                    </a:lnTo>
                    <a:lnTo>
                      <a:pt x="24" y="38"/>
                    </a:lnTo>
                    <a:lnTo>
                      <a:pt x="33" y="38"/>
                    </a:lnTo>
                    <a:lnTo>
                      <a:pt x="43" y="33"/>
                    </a:lnTo>
                    <a:lnTo>
                      <a:pt x="57" y="28"/>
                    </a:lnTo>
                    <a:lnTo>
                      <a:pt x="67" y="28"/>
                    </a:lnTo>
                    <a:lnTo>
                      <a:pt x="81" y="24"/>
                    </a:lnTo>
                    <a:lnTo>
                      <a:pt x="91" y="19"/>
                    </a:lnTo>
                    <a:lnTo>
                      <a:pt x="105" y="14"/>
                    </a:lnTo>
                    <a:lnTo>
                      <a:pt x="110" y="14"/>
                    </a:lnTo>
                    <a:lnTo>
                      <a:pt x="115" y="9"/>
                    </a:lnTo>
                    <a:lnTo>
                      <a:pt x="120" y="4"/>
                    </a:lnTo>
                    <a:lnTo>
                      <a:pt x="120" y="4"/>
                    </a:lnTo>
                    <a:lnTo>
                      <a:pt x="120" y="4"/>
                    </a:lnTo>
                    <a:lnTo>
                      <a:pt x="115" y="0"/>
                    </a:lnTo>
                    <a:lnTo>
                      <a:pt x="115" y="0"/>
                    </a:lnTo>
                    <a:lnTo>
                      <a:pt x="105" y="4"/>
                    </a:lnTo>
                    <a:lnTo>
                      <a:pt x="101" y="4"/>
                    </a:lnTo>
                    <a:lnTo>
                      <a:pt x="96" y="4"/>
                    </a:lnTo>
                    <a:lnTo>
                      <a:pt x="86" y="9"/>
                    </a:lnTo>
                    <a:lnTo>
                      <a:pt x="77" y="14"/>
                    </a:lnTo>
                    <a:lnTo>
                      <a:pt x="62" y="14"/>
                    </a:lnTo>
                    <a:lnTo>
                      <a:pt x="48" y="19"/>
                    </a:lnTo>
                    <a:lnTo>
                      <a:pt x="33" y="24"/>
                    </a:lnTo>
                    <a:lnTo>
                      <a:pt x="19" y="28"/>
                    </a:lnTo>
                    <a:lnTo>
                      <a:pt x="14" y="28"/>
                    </a:lnTo>
                    <a:lnTo>
                      <a:pt x="14" y="28"/>
                    </a:lnTo>
                    <a:lnTo>
                      <a:pt x="14" y="33"/>
                    </a:lnTo>
                    <a:lnTo>
                      <a:pt x="10" y="33"/>
                    </a:lnTo>
                    <a:lnTo>
                      <a:pt x="10" y="33"/>
                    </a:lnTo>
                    <a:lnTo>
                      <a:pt x="5" y="33"/>
                    </a:lnTo>
                    <a:lnTo>
                      <a:pt x="5" y="33"/>
                    </a:lnTo>
                    <a:lnTo>
                      <a:pt x="0" y="33"/>
                    </a:lnTo>
                    <a:lnTo>
                      <a:pt x="5" y="43"/>
                    </a:lnTo>
                    <a:close/>
                  </a:path>
                </a:pathLst>
              </a:custGeom>
              <a:solidFill>
                <a:srgbClr val="8C8B8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595" name="Freeform 571"/>
              <p:cNvSpPr>
                <a:spLocks/>
              </p:cNvSpPr>
              <p:nvPr/>
            </p:nvSpPr>
            <p:spPr bwMode="auto">
              <a:xfrm>
                <a:off x="3187" y="10751"/>
                <a:ext cx="125" cy="47"/>
              </a:xfrm>
              <a:custGeom>
                <a:avLst/>
                <a:gdLst/>
                <a:ahLst/>
                <a:cxnLst>
                  <a:cxn ang="0">
                    <a:pos x="0" y="38"/>
                  </a:cxn>
                  <a:cxn ang="0">
                    <a:pos x="5" y="38"/>
                  </a:cxn>
                  <a:cxn ang="0">
                    <a:pos x="10" y="33"/>
                  </a:cxn>
                  <a:cxn ang="0">
                    <a:pos x="10" y="33"/>
                  </a:cxn>
                  <a:cxn ang="0">
                    <a:pos x="15" y="33"/>
                  </a:cxn>
                  <a:cxn ang="0">
                    <a:pos x="15" y="33"/>
                  </a:cxn>
                  <a:cxn ang="0">
                    <a:pos x="19" y="33"/>
                  </a:cxn>
                  <a:cxn ang="0">
                    <a:pos x="19" y="28"/>
                  </a:cxn>
                  <a:cxn ang="0">
                    <a:pos x="24" y="28"/>
                  </a:cxn>
                  <a:cxn ang="0">
                    <a:pos x="38" y="24"/>
                  </a:cxn>
                  <a:cxn ang="0">
                    <a:pos x="53" y="19"/>
                  </a:cxn>
                  <a:cxn ang="0">
                    <a:pos x="67" y="14"/>
                  </a:cxn>
                  <a:cxn ang="0">
                    <a:pos x="82" y="14"/>
                  </a:cxn>
                  <a:cxn ang="0">
                    <a:pos x="91" y="9"/>
                  </a:cxn>
                  <a:cxn ang="0">
                    <a:pos x="101" y="4"/>
                  </a:cxn>
                  <a:cxn ang="0">
                    <a:pos x="106" y="4"/>
                  </a:cxn>
                  <a:cxn ang="0">
                    <a:pos x="110" y="4"/>
                  </a:cxn>
                  <a:cxn ang="0">
                    <a:pos x="120" y="0"/>
                  </a:cxn>
                  <a:cxn ang="0">
                    <a:pos x="120" y="0"/>
                  </a:cxn>
                  <a:cxn ang="0">
                    <a:pos x="125" y="4"/>
                  </a:cxn>
                  <a:cxn ang="0">
                    <a:pos x="125" y="4"/>
                  </a:cxn>
                  <a:cxn ang="0">
                    <a:pos x="125" y="4"/>
                  </a:cxn>
                  <a:cxn ang="0">
                    <a:pos x="120" y="9"/>
                  </a:cxn>
                  <a:cxn ang="0">
                    <a:pos x="115" y="14"/>
                  </a:cxn>
                  <a:cxn ang="0">
                    <a:pos x="110" y="14"/>
                  </a:cxn>
                  <a:cxn ang="0">
                    <a:pos x="96" y="19"/>
                  </a:cxn>
                  <a:cxn ang="0">
                    <a:pos x="86" y="24"/>
                  </a:cxn>
                  <a:cxn ang="0">
                    <a:pos x="72" y="28"/>
                  </a:cxn>
                  <a:cxn ang="0">
                    <a:pos x="62" y="28"/>
                  </a:cxn>
                  <a:cxn ang="0">
                    <a:pos x="48" y="33"/>
                  </a:cxn>
                  <a:cxn ang="0">
                    <a:pos x="38" y="38"/>
                  </a:cxn>
                  <a:cxn ang="0">
                    <a:pos x="29" y="38"/>
                  </a:cxn>
                  <a:cxn ang="0">
                    <a:pos x="29" y="38"/>
                  </a:cxn>
                  <a:cxn ang="0">
                    <a:pos x="24" y="38"/>
                  </a:cxn>
                  <a:cxn ang="0">
                    <a:pos x="24" y="43"/>
                  </a:cxn>
                  <a:cxn ang="0">
                    <a:pos x="19" y="43"/>
                  </a:cxn>
                  <a:cxn ang="0">
                    <a:pos x="19" y="43"/>
                  </a:cxn>
                  <a:cxn ang="0">
                    <a:pos x="15" y="43"/>
                  </a:cxn>
                  <a:cxn ang="0">
                    <a:pos x="10" y="43"/>
                  </a:cxn>
                  <a:cxn ang="0">
                    <a:pos x="5" y="47"/>
                  </a:cxn>
                  <a:cxn ang="0">
                    <a:pos x="5" y="47"/>
                  </a:cxn>
                </a:cxnLst>
                <a:rect l="0" t="0" r="r" b="b"/>
                <a:pathLst>
                  <a:path w="125" h="47">
                    <a:moveTo>
                      <a:pt x="0" y="38"/>
                    </a:moveTo>
                    <a:lnTo>
                      <a:pt x="5" y="38"/>
                    </a:lnTo>
                    <a:lnTo>
                      <a:pt x="10" y="33"/>
                    </a:lnTo>
                    <a:lnTo>
                      <a:pt x="10" y="33"/>
                    </a:lnTo>
                    <a:lnTo>
                      <a:pt x="15" y="33"/>
                    </a:lnTo>
                    <a:lnTo>
                      <a:pt x="15" y="33"/>
                    </a:lnTo>
                    <a:lnTo>
                      <a:pt x="19" y="33"/>
                    </a:lnTo>
                    <a:lnTo>
                      <a:pt x="19" y="28"/>
                    </a:lnTo>
                    <a:lnTo>
                      <a:pt x="24" y="28"/>
                    </a:lnTo>
                    <a:lnTo>
                      <a:pt x="38" y="24"/>
                    </a:lnTo>
                    <a:lnTo>
                      <a:pt x="53" y="19"/>
                    </a:lnTo>
                    <a:lnTo>
                      <a:pt x="67" y="14"/>
                    </a:lnTo>
                    <a:lnTo>
                      <a:pt x="82" y="14"/>
                    </a:lnTo>
                    <a:lnTo>
                      <a:pt x="91" y="9"/>
                    </a:lnTo>
                    <a:lnTo>
                      <a:pt x="101" y="4"/>
                    </a:lnTo>
                    <a:lnTo>
                      <a:pt x="106" y="4"/>
                    </a:lnTo>
                    <a:lnTo>
                      <a:pt x="110" y="4"/>
                    </a:lnTo>
                    <a:lnTo>
                      <a:pt x="120" y="0"/>
                    </a:lnTo>
                    <a:lnTo>
                      <a:pt x="120" y="0"/>
                    </a:lnTo>
                    <a:lnTo>
                      <a:pt x="125" y="4"/>
                    </a:lnTo>
                    <a:lnTo>
                      <a:pt x="125" y="4"/>
                    </a:lnTo>
                    <a:lnTo>
                      <a:pt x="125" y="4"/>
                    </a:lnTo>
                    <a:lnTo>
                      <a:pt x="120" y="9"/>
                    </a:lnTo>
                    <a:lnTo>
                      <a:pt x="115" y="14"/>
                    </a:lnTo>
                    <a:lnTo>
                      <a:pt x="110" y="14"/>
                    </a:lnTo>
                    <a:lnTo>
                      <a:pt x="96" y="19"/>
                    </a:lnTo>
                    <a:lnTo>
                      <a:pt x="86" y="24"/>
                    </a:lnTo>
                    <a:lnTo>
                      <a:pt x="72" y="28"/>
                    </a:lnTo>
                    <a:lnTo>
                      <a:pt x="62" y="28"/>
                    </a:lnTo>
                    <a:lnTo>
                      <a:pt x="48" y="33"/>
                    </a:lnTo>
                    <a:lnTo>
                      <a:pt x="38" y="38"/>
                    </a:lnTo>
                    <a:lnTo>
                      <a:pt x="29" y="38"/>
                    </a:lnTo>
                    <a:lnTo>
                      <a:pt x="29" y="38"/>
                    </a:lnTo>
                    <a:lnTo>
                      <a:pt x="24" y="38"/>
                    </a:lnTo>
                    <a:lnTo>
                      <a:pt x="24" y="43"/>
                    </a:lnTo>
                    <a:lnTo>
                      <a:pt x="19" y="43"/>
                    </a:lnTo>
                    <a:lnTo>
                      <a:pt x="19" y="43"/>
                    </a:lnTo>
                    <a:lnTo>
                      <a:pt x="15" y="43"/>
                    </a:lnTo>
                    <a:lnTo>
                      <a:pt x="10" y="43"/>
                    </a:lnTo>
                    <a:lnTo>
                      <a:pt x="5" y="47"/>
                    </a:lnTo>
                    <a:lnTo>
                      <a:pt x="5" y="47"/>
                    </a:lnTo>
                  </a:path>
                </a:pathLst>
              </a:custGeom>
              <a:noFill/>
              <a:ln w="5">
                <a:solidFill>
                  <a:srgbClr val="433F3D"/>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596" name="Freeform 572"/>
              <p:cNvSpPr>
                <a:spLocks/>
              </p:cNvSpPr>
              <p:nvPr/>
            </p:nvSpPr>
            <p:spPr bwMode="auto">
              <a:xfrm>
                <a:off x="813" y="9676"/>
                <a:ext cx="148" cy="77"/>
              </a:xfrm>
              <a:custGeom>
                <a:avLst/>
                <a:gdLst/>
                <a:ahLst/>
                <a:cxnLst>
                  <a:cxn ang="0">
                    <a:pos x="148" y="0"/>
                  </a:cxn>
                  <a:cxn ang="0">
                    <a:pos x="148" y="0"/>
                  </a:cxn>
                  <a:cxn ang="0">
                    <a:pos x="144" y="0"/>
                  </a:cxn>
                  <a:cxn ang="0">
                    <a:pos x="134" y="5"/>
                  </a:cxn>
                  <a:cxn ang="0">
                    <a:pos x="120" y="5"/>
                  </a:cxn>
                  <a:cxn ang="0">
                    <a:pos x="105" y="5"/>
                  </a:cxn>
                  <a:cxn ang="0">
                    <a:pos x="91" y="10"/>
                  </a:cxn>
                  <a:cxn ang="0">
                    <a:pos x="76" y="15"/>
                  </a:cxn>
                  <a:cxn ang="0">
                    <a:pos x="67" y="19"/>
                  </a:cxn>
                  <a:cxn ang="0">
                    <a:pos x="52" y="24"/>
                  </a:cxn>
                  <a:cxn ang="0">
                    <a:pos x="43" y="34"/>
                  </a:cxn>
                  <a:cxn ang="0">
                    <a:pos x="33" y="43"/>
                  </a:cxn>
                  <a:cxn ang="0">
                    <a:pos x="19" y="53"/>
                  </a:cxn>
                  <a:cxn ang="0">
                    <a:pos x="14" y="58"/>
                  </a:cxn>
                  <a:cxn ang="0">
                    <a:pos x="4" y="67"/>
                  </a:cxn>
                  <a:cxn ang="0">
                    <a:pos x="0" y="72"/>
                  </a:cxn>
                  <a:cxn ang="0">
                    <a:pos x="0" y="77"/>
                  </a:cxn>
                </a:cxnLst>
                <a:rect l="0" t="0" r="r" b="b"/>
                <a:pathLst>
                  <a:path w="148" h="77">
                    <a:moveTo>
                      <a:pt x="148" y="0"/>
                    </a:moveTo>
                    <a:lnTo>
                      <a:pt x="148" y="0"/>
                    </a:lnTo>
                    <a:lnTo>
                      <a:pt x="144" y="0"/>
                    </a:lnTo>
                    <a:lnTo>
                      <a:pt x="134" y="5"/>
                    </a:lnTo>
                    <a:lnTo>
                      <a:pt x="120" y="5"/>
                    </a:lnTo>
                    <a:lnTo>
                      <a:pt x="105" y="5"/>
                    </a:lnTo>
                    <a:lnTo>
                      <a:pt x="91" y="10"/>
                    </a:lnTo>
                    <a:lnTo>
                      <a:pt x="76" y="15"/>
                    </a:lnTo>
                    <a:lnTo>
                      <a:pt x="67" y="19"/>
                    </a:lnTo>
                    <a:lnTo>
                      <a:pt x="52" y="24"/>
                    </a:lnTo>
                    <a:lnTo>
                      <a:pt x="43" y="34"/>
                    </a:lnTo>
                    <a:lnTo>
                      <a:pt x="33" y="43"/>
                    </a:lnTo>
                    <a:lnTo>
                      <a:pt x="19" y="53"/>
                    </a:lnTo>
                    <a:lnTo>
                      <a:pt x="14" y="58"/>
                    </a:lnTo>
                    <a:lnTo>
                      <a:pt x="4" y="67"/>
                    </a:lnTo>
                    <a:lnTo>
                      <a:pt x="0" y="72"/>
                    </a:lnTo>
                    <a:lnTo>
                      <a:pt x="0" y="77"/>
                    </a:lnTo>
                  </a:path>
                </a:pathLst>
              </a:custGeom>
              <a:noFill/>
              <a:ln w="5">
                <a:solidFill>
                  <a:srgbClr val="A5988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597" name="Freeform 573"/>
              <p:cNvSpPr>
                <a:spLocks/>
              </p:cNvSpPr>
              <p:nvPr/>
            </p:nvSpPr>
            <p:spPr bwMode="auto">
              <a:xfrm>
                <a:off x="813" y="9662"/>
                <a:ext cx="134" cy="67"/>
              </a:xfrm>
              <a:custGeom>
                <a:avLst/>
                <a:gdLst/>
                <a:ahLst/>
                <a:cxnLst>
                  <a:cxn ang="0">
                    <a:pos x="134" y="0"/>
                  </a:cxn>
                  <a:cxn ang="0">
                    <a:pos x="134" y="0"/>
                  </a:cxn>
                  <a:cxn ang="0">
                    <a:pos x="124" y="0"/>
                  </a:cxn>
                  <a:cxn ang="0">
                    <a:pos x="110" y="0"/>
                  </a:cxn>
                  <a:cxn ang="0">
                    <a:pos x="91" y="5"/>
                  </a:cxn>
                  <a:cxn ang="0">
                    <a:pos x="76" y="14"/>
                  </a:cxn>
                  <a:cxn ang="0">
                    <a:pos x="57" y="19"/>
                  </a:cxn>
                  <a:cxn ang="0">
                    <a:pos x="38" y="33"/>
                  </a:cxn>
                  <a:cxn ang="0">
                    <a:pos x="19" y="48"/>
                  </a:cxn>
                  <a:cxn ang="0">
                    <a:pos x="0" y="67"/>
                  </a:cxn>
                </a:cxnLst>
                <a:rect l="0" t="0" r="r" b="b"/>
                <a:pathLst>
                  <a:path w="134" h="67">
                    <a:moveTo>
                      <a:pt x="134" y="0"/>
                    </a:moveTo>
                    <a:lnTo>
                      <a:pt x="134" y="0"/>
                    </a:lnTo>
                    <a:lnTo>
                      <a:pt x="124" y="0"/>
                    </a:lnTo>
                    <a:lnTo>
                      <a:pt x="110" y="0"/>
                    </a:lnTo>
                    <a:lnTo>
                      <a:pt x="91" y="5"/>
                    </a:lnTo>
                    <a:lnTo>
                      <a:pt x="76" y="14"/>
                    </a:lnTo>
                    <a:lnTo>
                      <a:pt x="57" y="19"/>
                    </a:lnTo>
                    <a:lnTo>
                      <a:pt x="38" y="33"/>
                    </a:lnTo>
                    <a:lnTo>
                      <a:pt x="19" y="48"/>
                    </a:lnTo>
                    <a:lnTo>
                      <a:pt x="0" y="67"/>
                    </a:lnTo>
                  </a:path>
                </a:pathLst>
              </a:custGeom>
              <a:noFill/>
              <a:ln w="5">
                <a:solidFill>
                  <a:srgbClr val="A5988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598" name="Freeform 574"/>
              <p:cNvSpPr>
                <a:spLocks/>
              </p:cNvSpPr>
              <p:nvPr/>
            </p:nvSpPr>
            <p:spPr bwMode="auto">
              <a:xfrm>
                <a:off x="808" y="9652"/>
                <a:ext cx="134" cy="67"/>
              </a:xfrm>
              <a:custGeom>
                <a:avLst/>
                <a:gdLst/>
                <a:ahLst/>
                <a:cxnLst>
                  <a:cxn ang="0">
                    <a:pos x="134" y="0"/>
                  </a:cxn>
                  <a:cxn ang="0">
                    <a:pos x="129" y="0"/>
                  </a:cxn>
                  <a:cxn ang="0">
                    <a:pos x="120" y="0"/>
                  </a:cxn>
                  <a:cxn ang="0">
                    <a:pos x="105" y="5"/>
                  </a:cxn>
                  <a:cxn ang="0">
                    <a:pos x="86" y="10"/>
                  </a:cxn>
                  <a:cxn ang="0">
                    <a:pos x="62" y="19"/>
                  </a:cxn>
                  <a:cxn ang="0">
                    <a:pos x="43" y="29"/>
                  </a:cxn>
                  <a:cxn ang="0">
                    <a:pos x="19" y="48"/>
                  </a:cxn>
                  <a:cxn ang="0">
                    <a:pos x="0" y="67"/>
                  </a:cxn>
                </a:cxnLst>
                <a:rect l="0" t="0" r="r" b="b"/>
                <a:pathLst>
                  <a:path w="134" h="67">
                    <a:moveTo>
                      <a:pt x="134" y="0"/>
                    </a:moveTo>
                    <a:lnTo>
                      <a:pt x="129" y="0"/>
                    </a:lnTo>
                    <a:lnTo>
                      <a:pt x="120" y="0"/>
                    </a:lnTo>
                    <a:lnTo>
                      <a:pt x="105" y="5"/>
                    </a:lnTo>
                    <a:lnTo>
                      <a:pt x="86" y="10"/>
                    </a:lnTo>
                    <a:lnTo>
                      <a:pt x="62" y="19"/>
                    </a:lnTo>
                    <a:lnTo>
                      <a:pt x="43" y="29"/>
                    </a:lnTo>
                    <a:lnTo>
                      <a:pt x="19" y="48"/>
                    </a:lnTo>
                    <a:lnTo>
                      <a:pt x="0" y="67"/>
                    </a:lnTo>
                  </a:path>
                </a:pathLst>
              </a:custGeom>
              <a:noFill/>
              <a:ln w="5">
                <a:solidFill>
                  <a:srgbClr val="A5988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599" name="Freeform 575"/>
              <p:cNvSpPr>
                <a:spLocks/>
              </p:cNvSpPr>
              <p:nvPr/>
            </p:nvSpPr>
            <p:spPr bwMode="auto">
              <a:xfrm>
                <a:off x="827" y="9719"/>
                <a:ext cx="106" cy="211"/>
              </a:xfrm>
              <a:custGeom>
                <a:avLst/>
                <a:gdLst/>
                <a:ahLst/>
                <a:cxnLst>
                  <a:cxn ang="0">
                    <a:pos x="0" y="91"/>
                  </a:cxn>
                  <a:cxn ang="0">
                    <a:pos x="5" y="91"/>
                  </a:cxn>
                  <a:cxn ang="0">
                    <a:pos x="5" y="87"/>
                  </a:cxn>
                  <a:cxn ang="0">
                    <a:pos x="5" y="106"/>
                  </a:cxn>
                  <a:cxn ang="0">
                    <a:pos x="10" y="125"/>
                  </a:cxn>
                  <a:cxn ang="0">
                    <a:pos x="10" y="130"/>
                  </a:cxn>
                  <a:cxn ang="0">
                    <a:pos x="10" y="115"/>
                  </a:cxn>
                  <a:cxn ang="0">
                    <a:pos x="14" y="101"/>
                  </a:cxn>
                  <a:cxn ang="0">
                    <a:pos x="19" y="106"/>
                  </a:cxn>
                  <a:cxn ang="0">
                    <a:pos x="29" y="115"/>
                  </a:cxn>
                  <a:cxn ang="0">
                    <a:pos x="34" y="125"/>
                  </a:cxn>
                  <a:cxn ang="0">
                    <a:pos x="38" y="144"/>
                  </a:cxn>
                  <a:cxn ang="0">
                    <a:pos x="43" y="163"/>
                  </a:cxn>
                  <a:cxn ang="0">
                    <a:pos x="48" y="168"/>
                  </a:cxn>
                  <a:cxn ang="0">
                    <a:pos x="48" y="159"/>
                  </a:cxn>
                  <a:cxn ang="0">
                    <a:pos x="48" y="144"/>
                  </a:cxn>
                  <a:cxn ang="0">
                    <a:pos x="48" y="139"/>
                  </a:cxn>
                  <a:cxn ang="0">
                    <a:pos x="48" y="139"/>
                  </a:cxn>
                  <a:cxn ang="0">
                    <a:pos x="48" y="139"/>
                  </a:cxn>
                  <a:cxn ang="0">
                    <a:pos x="53" y="149"/>
                  </a:cxn>
                  <a:cxn ang="0">
                    <a:pos x="53" y="159"/>
                  </a:cxn>
                  <a:cxn ang="0">
                    <a:pos x="58" y="163"/>
                  </a:cxn>
                  <a:cxn ang="0">
                    <a:pos x="62" y="163"/>
                  </a:cxn>
                  <a:cxn ang="0">
                    <a:pos x="67" y="168"/>
                  </a:cxn>
                  <a:cxn ang="0">
                    <a:pos x="67" y="168"/>
                  </a:cxn>
                  <a:cxn ang="0">
                    <a:pos x="67" y="168"/>
                  </a:cxn>
                  <a:cxn ang="0">
                    <a:pos x="67" y="168"/>
                  </a:cxn>
                  <a:cxn ang="0">
                    <a:pos x="72" y="173"/>
                  </a:cxn>
                  <a:cxn ang="0">
                    <a:pos x="72" y="183"/>
                  </a:cxn>
                  <a:cxn ang="0">
                    <a:pos x="72" y="187"/>
                  </a:cxn>
                  <a:cxn ang="0">
                    <a:pos x="72" y="178"/>
                  </a:cxn>
                  <a:cxn ang="0">
                    <a:pos x="77" y="173"/>
                  </a:cxn>
                  <a:cxn ang="0">
                    <a:pos x="77" y="178"/>
                  </a:cxn>
                  <a:cxn ang="0">
                    <a:pos x="77" y="187"/>
                  </a:cxn>
                  <a:cxn ang="0">
                    <a:pos x="82" y="192"/>
                  </a:cxn>
                  <a:cxn ang="0">
                    <a:pos x="82" y="192"/>
                  </a:cxn>
                  <a:cxn ang="0">
                    <a:pos x="86" y="192"/>
                  </a:cxn>
                  <a:cxn ang="0">
                    <a:pos x="86" y="192"/>
                  </a:cxn>
                  <a:cxn ang="0">
                    <a:pos x="86" y="202"/>
                  </a:cxn>
                  <a:cxn ang="0">
                    <a:pos x="86" y="207"/>
                  </a:cxn>
                  <a:cxn ang="0">
                    <a:pos x="86" y="207"/>
                  </a:cxn>
                  <a:cxn ang="0">
                    <a:pos x="91" y="202"/>
                  </a:cxn>
                  <a:cxn ang="0">
                    <a:pos x="96" y="197"/>
                  </a:cxn>
                  <a:cxn ang="0">
                    <a:pos x="96" y="202"/>
                  </a:cxn>
                  <a:cxn ang="0">
                    <a:pos x="96" y="211"/>
                  </a:cxn>
                  <a:cxn ang="0">
                    <a:pos x="101" y="207"/>
                  </a:cxn>
                  <a:cxn ang="0">
                    <a:pos x="101" y="197"/>
                  </a:cxn>
                  <a:cxn ang="0">
                    <a:pos x="106" y="178"/>
                  </a:cxn>
                  <a:cxn ang="0">
                    <a:pos x="96" y="154"/>
                  </a:cxn>
                  <a:cxn ang="0">
                    <a:pos x="67" y="125"/>
                  </a:cxn>
                  <a:cxn ang="0">
                    <a:pos x="43" y="101"/>
                  </a:cxn>
                  <a:cxn ang="0">
                    <a:pos x="34" y="91"/>
                  </a:cxn>
                  <a:cxn ang="0">
                    <a:pos x="29" y="72"/>
                  </a:cxn>
                  <a:cxn ang="0">
                    <a:pos x="24" y="43"/>
                  </a:cxn>
                  <a:cxn ang="0">
                    <a:pos x="19" y="24"/>
                  </a:cxn>
                  <a:cxn ang="0">
                    <a:pos x="24" y="10"/>
                  </a:cxn>
                  <a:cxn ang="0">
                    <a:pos x="29" y="0"/>
                  </a:cxn>
                  <a:cxn ang="0">
                    <a:pos x="14" y="15"/>
                  </a:cxn>
                  <a:cxn ang="0">
                    <a:pos x="0" y="53"/>
                  </a:cxn>
                </a:cxnLst>
                <a:rect l="0" t="0" r="r" b="b"/>
                <a:pathLst>
                  <a:path w="106" h="211">
                    <a:moveTo>
                      <a:pt x="0" y="91"/>
                    </a:moveTo>
                    <a:lnTo>
                      <a:pt x="0" y="91"/>
                    </a:lnTo>
                    <a:lnTo>
                      <a:pt x="0" y="91"/>
                    </a:lnTo>
                    <a:lnTo>
                      <a:pt x="5" y="91"/>
                    </a:lnTo>
                    <a:lnTo>
                      <a:pt x="5" y="91"/>
                    </a:lnTo>
                    <a:lnTo>
                      <a:pt x="5" y="91"/>
                    </a:lnTo>
                    <a:lnTo>
                      <a:pt x="5" y="87"/>
                    </a:lnTo>
                    <a:lnTo>
                      <a:pt x="5" y="87"/>
                    </a:lnTo>
                    <a:lnTo>
                      <a:pt x="5" y="87"/>
                    </a:lnTo>
                    <a:lnTo>
                      <a:pt x="5" y="91"/>
                    </a:lnTo>
                    <a:lnTo>
                      <a:pt x="5" y="101"/>
                    </a:lnTo>
                    <a:lnTo>
                      <a:pt x="5" y="106"/>
                    </a:lnTo>
                    <a:lnTo>
                      <a:pt x="5" y="111"/>
                    </a:lnTo>
                    <a:lnTo>
                      <a:pt x="10" y="115"/>
                    </a:lnTo>
                    <a:lnTo>
                      <a:pt x="10" y="125"/>
                    </a:lnTo>
                    <a:lnTo>
                      <a:pt x="10" y="130"/>
                    </a:lnTo>
                    <a:lnTo>
                      <a:pt x="14" y="135"/>
                    </a:lnTo>
                    <a:lnTo>
                      <a:pt x="10" y="130"/>
                    </a:lnTo>
                    <a:lnTo>
                      <a:pt x="10" y="125"/>
                    </a:lnTo>
                    <a:lnTo>
                      <a:pt x="10" y="120"/>
                    </a:lnTo>
                    <a:lnTo>
                      <a:pt x="10" y="115"/>
                    </a:lnTo>
                    <a:lnTo>
                      <a:pt x="10" y="111"/>
                    </a:lnTo>
                    <a:lnTo>
                      <a:pt x="14" y="106"/>
                    </a:lnTo>
                    <a:lnTo>
                      <a:pt x="14" y="101"/>
                    </a:lnTo>
                    <a:lnTo>
                      <a:pt x="14" y="96"/>
                    </a:lnTo>
                    <a:lnTo>
                      <a:pt x="14" y="101"/>
                    </a:lnTo>
                    <a:lnTo>
                      <a:pt x="19" y="106"/>
                    </a:lnTo>
                    <a:lnTo>
                      <a:pt x="24" y="106"/>
                    </a:lnTo>
                    <a:lnTo>
                      <a:pt x="24" y="111"/>
                    </a:lnTo>
                    <a:lnTo>
                      <a:pt x="29" y="115"/>
                    </a:lnTo>
                    <a:lnTo>
                      <a:pt x="29" y="115"/>
                    </a:lnTo>
                    <a:lnTo>
                      <a:pt x="34" y="120"/>
                    </a:lnTo>
                    <a:lnTo>
                      <a:pt x="34" y="125"/>
                    </a:lnTo>
                    <a:lnTo>
                      <a:pt x="34" y="135"/>
                    </a:lnTo>
                    <a:lnTo>
                      <a:pt x="38" y="139"/>
                    </a:lnTo>
                    <a:lnTo>
                      <a:pt x="38" y="144"/>
                    </a:lnTo>
                    <a:lnTo>
                      <a:pt x="38" y="149"/>
                    </a:lnTo>
                    <a:lnTo>
                      <a:pt x="38" y="159"/>
                    </a:lnTo>
                    <a:lnTo>
                      <a:pt x="43" y="163"/>
                    </a:lnTo>
                    <a:lnTo>
                      <a:pt x="43" y="168"/>
                    </a:lnTo>
                    <a:lnTo>
                      <a:pt x="48" y="173"/>
                    </a:lnTo>
                    <a:lnTo>
                      <a:pt x="48" y="168"/>
                    </a:lnTo>
                    <a:lnTo>
                      <a:pt x="48" y="168"/>
                    </a:lnTo>
                    <a:lnTo>
                      <a:pt x="48" y="163"/>
                    </a:lnTo>
                    <a:lnTo>
                      <a:pt x="48" y="159"/>
                    </a:lnTo>
                    <a:lnTo>
                      <a:pt x="48" y="154"/>
                    </a:lnTo>
                    <a:lnTo>
                      <a:pt x="48" y="149"/>
                    </a:lnTo>
                    <a:lnTo>
                      <a:pt x="48" y="144"/>
                    </a:lnTo>
                    <a:lnTo>
                      <a:pt x="48" y="139"/>
                    </a:lnTo>
                    <a:lnTo>
                      <a:pt x="48" y="139"/>
                    </a:lnTo>
                    <a:lnTo>
                      <a:pt x="48" y="139"/>
                    </a:lnTo>
                    <a:lnTo>
                      <a:pt x="48" y="139"/>
                    </a:lnTo>
                    <a:lnTo>
                      <a:pt x="48" y="139"/>
                    </a:lnTo>
                    <a:lnTo>
                      <a:pt x="48" y="139"/>
                    </a:lnTo>
                    <a:lnTo>
                      <a:pt x="48" y="139"/>
                    </a:lnTo>
                    <a:lnTo>
                      <a:pt x="48" y="139"/>
                    </a:lnTo>
                    <a:lnTo>
                      <a:pt x="48" y="139"/>
                    </a:lnTo>
                    <a:lnTo>
                      <a:pt x="48" y="139"/>
                    </a:lnTo>
                    <a:lnTo>
                      <a:pt x="53" y="144"/>
                    </a:lnTo>
                    <a:lnTo>
                      <a:pt x="53" y="149"/>
                    </a:lnTo>
                    <a:lnTo>
                      <a:pt x="53" y="154"/>
                    </a:lnTo>
                    <a:lnTo>
                      <a:pt x="53" y="154"/>
                    </a:lnTo>
                    <a:lnTo>
                      <a:pt x="53" y="159"/>
                    </a:lnTo>
                    <a:lnTo>
                      <a:pt x="58" y="163"/>
                    </a:lnTo>
                    <a:lnTo>
                      <a:pt x="58" y="163"/>
                    </a:lnTo>
                    <a:lnTo>
                      <a:pt x="58" y="163"/>
                    </a:lnTo>
                    <a:lnTo>
                      <a:pt x="58" y="163"/>
                    </a:lnTo>
                    <a:lnTo>
                      <a:pt x="62" y="163"/>
                    </a:lnTo>
                    <a:lnTo>
                      <a:pt x="62" y="163"/>
                    </a:lnTo>
                    <a:lnTo>
                      <a:pt x="62" y="168"/>
                    </a:lnTo>
                    <a:lnTo>
                      <a:pt x="62" y="168"/>
                    </a:lnTo>
                    <a:lnTo>
                      <a:pt x="67" y="168"/>
                    </a:lnTo>
                    <a:lnTo>
                      <a:pt x="67" y="168"/>
                    </a:lnTo>
                    <a:lnTo>
                      <a:pt x="67" y="168"/>
                    </a:lnTo>
                    <a:lnTo>
                      <a:pt x="67" y="168"/>
                    </a:lnTo>
                    <a:lnTo>
                      <a:pt x="67" y="168"/>
                    </a:lnTo>
                    <a:lnTo>
                      <a:pt x="67" y="168"/>
                    </a:lnTo>
                    <a:lnTo>
                      <a:pt x="67" y="168"/>
                    </a:lnTo>
                    <a:lnTo>
                      <a:pt x="67" y="168"/>
                    </a:lnTo>
                    <a:lnTo>
                      <a:pt x="67" y="168"/>
                    </a:lnTo>
                    <a:lnTo>
                      <a:pt x="67" y="168"/>
                    </a:lnTo>
                    <a:lnTo>
                      <a:pt x="72" y="168"/>
                    </a:lnTo>
                    <a:lnTo>
                      <a:pt x="72" y="173"/>
                    </a:lnTo>
                    <a:lnTo>
                      <a:pt x="72" y="173"/>
                    </a:lnTo>
                    <a:lnTo>
                      <a:pt x="72" y="178"/>
                    </a:lnTo>
                    <a:lnTo>
                      <a:pt x="72" y="178"/>
                    </a:lnTo>
                    <a:lnTo>
                      <a:pt x="72" y="183"/>
                    </a:lnTo>
                    <a:lnTo>
                      <a:pt x="72" y="183"/>
                    </a:lnTo>
                    <a:lnTo>
                      <a:pt x="72" y="187"/>
                    </a:lnTo>
                    <a:lnTo>
                      <a:pt x="72" y="187"/>
                    </a:lnTo>
                    <a:lnTo>
                      <a:pt x="72" y="183"/>
                    </a:lnTo>
                    <a:lnTo>
                      <a:pt x="72" y="183"/>
                    </a:lnTo>
                    <a:lnTo>
                      <a:pt x="72" y="178"/>
                    </a:lnTo>
                    <a:lnTo>
                      <a:pt x="72" y="178"/>
                    </a:lnTo>
                    <a:lnTo>
                      <a:pt x="77" y="178"/>
                    </a:lnTo>
                    <a:lnTo>
                      <a:pt x="77" y="173"/>
                    </a:lnTo>
                    <a:lnTo>
                      <a:pt x="77" y="173"/>
                    </a:lnTo>
                    <a:lnTo>
                      <a:pt x="77" y="178"/>
                    </a:lnTo>
                    <a:lnTo>
                      <a:pt x="77" y="178"/>
                    </a:lnTo>
                    <a:lnTo>
                      <a:pt x="77" y="183"/>
                    </a:lnTo>
                    <a:lnTo>
                      <a:pt x="77" y="183"/>
                    </a:lnTo>
                    <a:lnTo>
                      <a:pt x="77" y="187"/>
                    </a:lnTo>
                    <a:lnTo>
                      <a:pt x="77" y="187"/>
                    </a:lnTo>
                    <a:lnTo>
                      <a:pt x="82" y="192"/>
                    </a:lnTo>
                    <a:lnTo>
                      <a:pt x="82" y="192"/>
                    </a:lnTo>
                    <a:lnTo>
                      <a:pt x="82" y="192"/>
                    </a:lnTo>
                    <a:lnTo>
                      <a:pt x="82" y="192"/>
                    </a:lnTo>
                    <a:lnTo>
                      <a:pt x="82" y="192"/>
                    </a:lnTo>
                    <a:lnTo>
                      <a:pt x="82" y="192"/>
                    </a:lnTo>
                    <a:lnTo>
                      <a:pt x="82" y="192"/>
                    </a:lnTo>
                    <a:lnTo>
                      <a:pt x="86" y="192"/>
                    </a:lnTo>
                    <a:lnTo>
                      <a:pt x="86" y="192"/>
                    </a:lnTo>
                    <a:lnTo>
                      <a:pt x="86" y="187"/>
                    </a:lnTo>
                    <a:lnTo>
                      <a:pt x="86" y="192"/>
                    </a:lnTo>
                    <a:lnTo>
                      <a:pt x="86" y="192"/>
                    </a:lnTo>
                    <a:lnTo>
                      <a:pt x="86" y="197"/>
                    </a:lnTo>
                    <a:lnTo>
                      <a:pt x="86" y="202"/>
                    </a:lnTo>
                    <a:lnTo>
                      <a:pt x="86" y="202"/>
                    </a:lnTo>
                    <a:lnTo>
                      <a:pt x="86" y="202"/>
                    </a:lnTo>
                    <a:lnTo>
                      <a:pt x="86" y="207"/>
                    </a:lnTo>
                    <a:lnTo>
                      <a:pt x="86" y="207"/>
                    </a:lnTo>
                    <a:lnTo>
                      <a:pt x="86" y="207"/>
                    </a:lnTo>
                    <a:lnTo>
                      <a:pt x="86" y="207"/>
                    </a:lnTo>
                    <a:lnTo>
                      <a:pt x="91" y="202"/>
                    </a:lnTo>
                    <a:lnTo>
                      <a:pt x="91" y="202"/>
                    </a:lnTo>
                    <a:lnTo>
                      <a:pt x="91" y="202"/>
                    </a:lnTo>
                    <a:lnTo>
                      <a:pt x="91" y="202"/>
                    </a:lnTo>
                    <a:lnTo>
                      <a:pt x="96" y="197"/>
                    </a:lnTo>
                    <a:lnTo>
                      <a:pt x="96" y="197"/>
                    </a:lnTo>
                    <a:lnTo>
                      <a:pt x="96" y="202"/>
                    </a:lnTo>
                    <a:lnTo>
                      <a:pt x="96" y="202"/>
                    </a:lnTo>
                    <a:lnTo>
                      <a:pt x="96" y="202"/>
                    </a:lnTo>
                    <a:lnTo>
                      <a:pt x="96" y="207"/>
                    </a:lnTo>
                    <a:lnTo>
                      <a:pt x="96" y="207"/>
                    </a:lnTo>
                    <a:lnTo>
                      <a:pt x="96" y="211"/>
                    </a:lnTo>
                    <a:lnTo>
                      <a:pt x="96" y="211"/>
                    </a:lnTo>
                    <a:lnTo>
                      <a:pt x="96" y="211"/>
                    </a:lnTo>
                    <a:lnTo>
                      <a:pt x="101" y="207"/>
                    </a:lnTo>
                    <a:lnTo>
                      <a:pt x="101" y="202"/>
                    </a:lnTo>
                    <a:lnTo>
                      <a:pt x="101" y="202"/>
                    </a:lnTo>
                    <a:lnTo>
                      <a:pt x="101" y="197"/>
                    </a:lnTo>
                    <a:lnTo>
                      <a:pt x="106" y="192"/>
                    </a:lnTo>
                    <a:lnTo>
                      <a:pt x="106" y="183"/>
                    </a:lnTo>
                    <a:lnTo>
                      <a:pt x="106" y="178"/>
                    </a:lnTo>
                    <a:lnTo>
                      <a:pt x="106" y="168"/>
                    </a:lnTo>
                    <a:lnTo>
                      <a:pt x="101" y="163"/>
                    </a:lnTo>
                    <a:lnTo>
                      <a:pt x="96" y="154"/>
                    </a:lnTo>
                    <a:lnTo>
                      <a:pt x="86" y="144"/>
                    </a:lnTo>
                    <a:lnTo>
                      <a:pt x="77" y="135"/>
                    </a:lnTo>
                    <a:lnTo>
                      <a:pt x="67" y="125"/>
                    </a:lnTo>
                    <a:lnTo>
                      <a:pt x="58" y="115"/>
                    </a:lnTo>
                    <a:lnTo>
                      <a:pt x="53" y="111"/>
                    </a:lnTo>
                    <a:lnTo>
                      <a:pt x="43" y="101"/>
                    </a:lnTo>
                    <a:lnTo>
                      <a:pt x="43" y="101"/>
                    </a:lnTo>
                    <a:lnTo>
                      <a:pt x="38" y="96"/>
                    </a:lnTo>
                    <a:lnTo>
                      <a:pt x="34" y="91"/>
                    </a:lnTo>
                    <a:lnTo>
                      <a:pt x="34" y="82"/>
                    </a:lnTo>
                    <a:lnTo>
                      <a:pt x="29" y="77"/>
                    </a:lnTo>
                    <a:lnTo>
                      <a:pt x="29" y="72"/>
                    </a:lnTo>
                    <a:lnTo>
                      <a:pt x="24" y="63"/>
                    </a:lnTo>
                    <a:lnTo>
                      <a:pt x="24" y="53"/>
                    </a:lnTo>
                    <a:lnTo>
                      <a:pt x="24" y="43"/>
                    </a:lnTo>
                    <a:lnTo>
                      <a:pt x="19" y="39"/>
                    </a:lnTo>
                    <a:lnTo>
                      <a:pt x="19" y="34"/>
                    </a:lnTo>
                    <a:lnTo>
                      <a:pt x="19" y="24"/>
                    </a:lnTo>
                    <a:lnTo>
                      <a:pt x="24" y="19"/>
                    </a:lnTo>
                    <a:lnTo>
                      <a:pt x="24" y="15"/>
                    </a:lnTo>
                    <a:lnTo>
                      <a:pt x="24" y="10"/>
                    </a:lnTo>
                    <a:lnTo>
                      <a:pt x="29" y="5"/>
                    </a:lnTo>
                    <a:lnTo>
                      <a:pt x="29" y="0"/>
                    </a:lnTo>
                    <a:lnTo>
                      <a:pt x="29" y="0"/>
                    </a:lnTo>
                    <a:lnTo>
                      <a:pt x="24" y="5"/>
                    </a:lnTo>
                    <a:lnTo>
                      <a:pt x="19" y="10"/>
                    </a:lnTo>
                    <a:lnTo>
                      <a:pt x="14" y="15"/>
                    </a:lnTo>
                    <a:lnTo>
                      <a:pt x="10" y="29"/>
                    </a:lnTo>
                    <a:lnTo>
                      <a:pt x="5" y="39"/>
                    </a:lnTo>
                    <a:lnTo>
                      <a:pt x="0" y="53"/>
                    </a:lnTo>
                    <a:lnTo>
                      <a:pt x="0" y="72"/>
                    </a:lnTo>
                    <a:lnTo>
                      <a:pt x="0" y="91"/>
                    </a:lnTo>
                    <a:close/>
                  </a:path>
                </a:pathLst>
              </a:custGeom>
              <a:solidFill>
                <a:srgbClr val="66564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00" name="Freeform 576"/>
              <p:cNvSpPr>
                <a:spLocks/>
              </p:cNvSpPr>
              <p:nvPr/>
            </p:nvSpPr>
            <p:spPr bwMode="auto">
              <a:xfrm>
                <a:off x="904" y="9686"/>
                <a:ext cx="57" cy="9"/>
              </a:xfrm>
              <a:custGeom>
                <a:avLst/>
                <a:gdLst/>
                <a:ahLst/>
                <a:cxnLst>
                  <a:cxn ang="0">
                    <a:pos x="0" y="9"/>
                  </a:cxn>
                  <a:cxn ang="0">
                    <a:pos x="0" y="9"/>
                  </a:cxn>
                  <a:cxn ang="0">
                    <a:pos x="5" y="9"/>
                  </a:cxn>
                  <a:cxn ang="0">
                    <a:pos x="14" y="5"/>
                  </a:cxn>
                  <a:cxn ang="0">
                    <a:pos x="24" y="5"/>
                  </a:cxn>
                  <a:cxn ang="0">
                    <a:pos x="33" y="0"/>
                  </a:cxn>
                  <a:cxn ang="0">
                    <a:pos x="43" y="0"/>
                  </a:cxn>
                  <a:cxn ang="0">
                    <a:pos x="53" y="0"/>
                  </a:cxn>
                  <a:cxn ang="0">
                    <a:pos x="57" y="0"/>
                  </a:cxn>
                </a:cxnLst>
                <a:rect l="0" t="0" r="r" b="b"/>
                <a:pathLst>
                  <a:path w="57" h="9">
                    <a:moveTo>
                      <a:pt x="0" y="9"/>
                    </a:moveTo>
                    <a:lnTo>
                      <a:pt x="0" y="9"/>
                    </a:lnTo>
                    <a:lnTo>
                      <a:pt x="5" y="9"/>
                    </a:lnTo>
                    <a:lnTo>
                      <a:pt x="14" y="5"/>
                    </a:lnTo>
                    <a:lnTo>
                      <a:pt x="24" y="5"/>
                    </a:lnTo>
                    <a:lnTo>
                      <a:pt x="33" y="0"/>
                    </a:lnTo>
                    <a:lnTo>
                      <a:pt x="43" y="0"/>
                    </a:lnTo>
                    <a:lnTo>
                      <a:pt x="53" y="0"/>
                    </a:lnTo>
                    <a:lnTo>
                      <a:pt x="57" y="0"/>
                    </a:lnTo>
                  </a:path>
                </a:pathLst>
              </a:custGeom>
              <a:noFill/>
              <a:ln w="5">
                <a:solidFill>
                  <a:srgbClr val="A5988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01" name="Freeform 577"/>
              <p:cNvSpPr>
                <a:spLocks/>
              </p:cNvSpPr>
              <p:nvPr/>
            </p:nvSpPr>
            <p:spPr bwMode="auto">
              <a:xfrm>
                <a:off x="913" y="9695"/>
                <a:ext cx="34" cy="10"/>
              </a:xfrm>
              <a:custGeom>
                <a:avLst/>
                <a:gdLst/>
                <a:ahLst/>
                <a:cxnLst>
                  <a:cxn ang="0">
                    <a:pos x="0" y="10"/>
                  </a:cxn>
                  <a:cxn ang="0">
                    <a:pos x="0" y="10"/>
                  </a:cxn>
                  <a:cxn ang="0">
                    <a:pos x="5" y="10"/>
                  </a:cxn>
                  <a:cxn ang="0">
                    <a:pos x="10" y="5"/>
                  </a:cxn>
                  <a:cxn ang="0">
                    <a:pos x="15" y="5"/>
                  </a:cxn>
                  <a:cxn ang="0">
                    <a:pos x="20" y="5"/>
                  </a:cxn>
                  <a:cxn ang="0">
                    <a:pos x="24" y="5"/>
                  </a:cxn>
                  <a:cxn ang="0">
                    <a:pos x="29" y="5"/>
                  </a:cxn>
                  <a:cxn ang="0">
                    <a:pos x="34" y="0"/>
                  </a:cxn>
                </a:cxnLst>
                <a:rect l="0" t="0" r="r" b="b"/>
                <a:pathLst>
                  <a:path w="34" h="10">
                    <a:moveTo>
                      <a:pt x="0" y="10"/>
                    </a:moveTo>
                    <a:lnTo>
                      <a:pt x="0" y="10"/>
                    </a:lnTo>
                    <a:lnTo>
                      <a:pt x="5" y="10"/>
                    </a:lnTo>
                    <a:lnTo>
                      <a:pt x="10" y="5"/>
                    </a:lnTo>
                    <a:lnTo>
                      <a:pt x="15" y="5"/>
                    </a:lnTo>
                    <a:lnTo>
                      <a:pt x="20" y="5"/>
                    </a:lnTo>
                    <a:lnTo>
                      <a:pt x="24" y="5"/>
                    </a:lnTo>
                    <a:lnTo>
                      <a:pt x="29" y="5"/>
                    </a:lnTo>
                    <a:lnTo>
                      <a:pt x="34" y="0"/>
                    </a:lnTo>
                  </a:path>
                </a:pathLst>
              </a:custGeom>
              <a:noFill/>
              <a:ln w="5">
                <a:solidFill>
                  <a:srgbClr val="A5988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02" name="Freeform 578"/>
              <p:cNvSpPr>
                <a:spLocks/>
              </p:cNvSpPr>
              <p:nvPr/>
            </p:nvSpPr>
            <p:spPr bwMode="auto">
              <a:xfrm>
                <a:off x="918" y="9695"/>
                <a:ext cx="43" cy="15"/>
              </a:xfrm>
              <a:custGeom>
                <a:avLst/>
                <a:gdLst/>
                <a:ahLst/>
                <a:cxnLst>
                  <a:cxn ang="0">
                    <a:pos x="0" y="15"/>
                  </a:cxn>
                  <a:cxn ang="0">
                    <a:pos x="0" y="15"/>
                  </a:cxn>
                  <a:cxn ang="0">
                    <a:pos x="5" y="15"/>
                  </a:cxn>
                  <a:cxn ang="0">
                    <a:pos x="10" y="15"/>
                  </a:cxn>
                  <a:cxn ang="0">
                    <a:pos x="15" y="10"/>
                  </a:cxn>
                  <a:cxn ang="0">
                    <a:pos x="24" y="10"/>
                  </a:cxn>
                  <a:cxn ang="0">
                    <a:pos x="29" y="10"/>
                  </a:cxn>
                  <a:cxn ang="0">
                    <a:pos x="39" y="5"/>
                  </a:cxn>
                  <a:cxn ang="0">
                    <a:pos x="43" y="0"/>
                  </a:cxn>
                </a:cxnLst>
                <a:rect l="0" t="0" r="r" b="b"/>
                <a:pathLst>
                  <a:path w="43" h="15">
                    <a:moveTo>
                      <a:pt x="0" y="15"/>
                    </a:moveTo>
                    <a:lnTo>
                      <a:pt x="0" y="15"/>
                    </a:lnTo>
                    <a:lnTo>
                      <a:pt x="5" y="15"/>
                    </a:lnTo>
                    <a:lnTo>
                      <a:pt x="10" y="15"/>
                    </a:lnTo>
                    <a:lnTo>
                      <a:pt x="15" y="10"/>
                    </a:lnTo>
                    <a:lnTo>
                      <a:pt x="24" y="10"/>
                    </a:lnTo>
                    <a:lnTo>
                      <a:pt x="29" y="10"/>
                    </a:lnTo>
                    <a:lnTo>
                      <a:pt x="39" y="5"/>
                    </a:lnTo>
                    <a:lnTo>
                      <a:pt x="43" y="0"/>
                    </a:lnTo>
                  </a:path>
                </a:pathLst>
              </a:custGeom>
              <a:noFill/>
              <a:ln w="5">
                <a:solidFill>
                  <a:srgbClr val="A5988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03" name="Freeform 579"/>
              <p:cNvSpPr>
                <a:spLocks/>
              </p:cNvSpPr>
              <p:nvPr/>
            </p:nvSpPr>
            <p:spPr bwMode="auto">
              <a:xfrm>
                <a:off x="942" y="9719"/>
                <a:ext cx="39" cy="5"/>
              </a:xfrm>
              <a:custGeom>
                <a:avLst/>
                <a:gdLst/>
                <a:ahLst/>
                <a:cxnLst>
                  <a:cxn ang="0">
                    <a:pos x="39" y="0"/>
                  </a:cxn>
                  <a:cxn ang="0">
                    <a:pos x="39" y="0"/>
                  </a:cxn>
                  <a:cxn ang="0">
                    <a:pos x="34" y="5"/>
                  </a:cxn>
                  <a:cxn ang="0">
                    <a:pos x="29" y="5"/>
                  </a:cxn>
                  <a:cxn ang="0">
                    <a:pos x="24" y="5"/>
                  </a:cxn>
                  <a:cxn ang="0">
                    <a:pos x="15" y="5"/>
                  </a:cxn>
                  <a:cxn ang="0">
                    <a:pos x="10" y="5"/>
                  </a:cxn>
                  <a:cxn ang="0">
                    <a:pos x="5" y="5"/>
                  </a:cxn>
                  <a:cxn ang="0">
                    <a:pos x="0" y="5"/>
                  </a:cxn>
                </a:cxnLst>
                <a:rect l="0" t="0" r="r" b="b"/>
                <a:pathLst>
                  <a:path w="39" h="5">
                    <a:moveTo>
                      <a:pt x="39" y="0"/>
                    </a:moveTo>
                    <a:lnTo>
                      <a:pt x="39" y="0"/>
                    </a:lnTo>
                    <a:lnTo>
                      <a:pt x="34" y="5"/>
                    </a:lnTo>
                    <a:lnTo>
                      <a:pt x="29" y="5"/>
                    </a:lnTo>
                    <a:lnTo>
                      <a:pt x="24" y="5"/>
                    </a:lnTo>
                    <a:lnTo>
                      <a:pt x="15" y="5"/>
                    </a:lnTo>
                    <a:lnTo>
                      <a:pt x="10" y="5"/>
                    </a:lnTo>
                    <a:lnTo>
                      <a:pt x="5" y="5"/>
                    </a:lnTo>
                    <a:lnTo>
                      <a:pt x="0" y="5"/>
                    </a:lnTo>
                  </a:path>
                </a:pathLst>
              </a:custGeom>
              <a:noFill/>
              <a:ln w="5">
                <a:solidFill>
                  <a:srgbClr val="A5988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04" name="Freeform 580"/>
              <p:cNvSpPr>
                <a:spLocks/>
              </p:cNvSpPr>
              <p:nvPr/>
            </p:nvSpPr>
            <p:spPr bwMode="auto">
              <a:xfrm>
                <a:off x="937" y="9710"/>
                <a:ext cx="29" cy="14"/>
              </a:xfrm>
              <a:custGeom>
                <a:avLst/>
                <a:gdLst/>
                <a:ahLst/>
                <a:cxnLst>
                  <a:cxn ang="0">
                    <a:pos x="29" y="0"/>
                  </a:cxn>
                  <a:cxn ang="0">
                    <a:pos x="29" y="0"/>
                  </a:cxn>
                  <a:cxn ang="0">
                    <a:pos x="29" y="5"/>
                  </a:cxn>
                  <a:cxn ang="0">
                    <a:pos x="24" y="5"/>
                  </a:cxn>
                  <a:cxn ang="0">
                    <a:pos x="20" y="5"/>
                  </a:cxn>
                  <a:cxn ang="0">
                    <a:pos x="15" y="9"/>
                  </a:cxn>
                  <a:cxn ang="0">
                    <a:pos x="10" y="9"/>
                  </a:cxn>
                  <a:cxn ang="0">
                    <a:pos x="5" y="9"/>
                  </a:cxn>
                  <a:cxn ang="0">
                    <a:pos x="0" y="14"/>
                  </a:cxn>
                </a:cxnLst>
                <a:rect l="0" t="0" r="r" b="b"/>
                <a:pathLst>
                  <a:path w="29" h="14">
                    <a:moveTo>
                      <a:pt x="29" y="0"/>
                    </a:moveTo>
                    <a:lnTo>
                      <a:pt x="29" y="0"/>
                    </a:lnTo>
                    <a:lnTo>
                      <a:pt x="29" y="5"/>
                    </a:lnTo>
                    <a:lnTo>
                      <a:pt x="24" y="5"/>
                    </a:lnTo>
                    <a:lnTo>
                      <a:pt x="20" y="5"/>
                    </a:lnTo>
                    <a:lnTo>
                      <a:pt x="15" y="9"/>
                    </a:lnTo>
                    <a:lnTo>
                      <a:pt x="10" y="9"/>
                    </a:lnTo>
                    <a:lnTo>
                      <a:pt x="5" y="9"/>
                    </a:lnTo>
                    <a:lnTo>
                      <a:pt x="0" y="14"/>
                    </a:lnTo>
                  </a:path>
                </a:pathLst>
              </a:custGeom>
              <a:noFill/>
              <a:ln w="5">
                <a:solidFill>
                  <a:srgbClr val="A5988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05" name="Freeform 581"/>
              <p:cNvSpPr>
                <a:spLocks/>
              </p:cNvSpPr>
              <p:nvPr/>
            </p:nvSpPr>
            <p:spPr bwMode="auto">
              <a:xfrm>
                <a:off x="933" y="9705"/>
                <a:ext cx="33" cy="14"/>
              </a:xfrm>
              <a:custGeom>
                <a:avLst/>
                <a:gdLst/>
                <a:ahLst/>
                <a:cxnLst>
                  <a:cxn ang="0">
                    <a:pos x="0" y="14"/>
                  </a:cxn>
                  <a:cxn ang="0">
                    <a:pos x="0" y="10"/>
                  </a:cxn>
                  <a:cxn ang="0">
                    <a:pos x="0" y="10"/>
                  </a:cxn>
                  <a:cxn ang="0">
                    <a:pos x="4" y="10"/>
                  </a:cxn>
                  <a:cxn ang="0">
                    <a:pos x="9" y="10"/>
                  </a:cxn>
                  <a:cxn ang="0">
                    <a:pos x="14" y="5"/>
                  </a:cxn>
                  <a:cxn ang="0">
                    <a:pos x="19" y="5"/>
                  </a:cxn>
                  <a:cxn ang="0">
                    <a:pos x="24" y="0"/>
                  </a:cxn>
                  <a:cxn ang="0">
                    <a:pos x="33" y="0"/>
                  </a:cxn>
                </a:cxnLst>
                <a:rect l="0" t="0" r="r" b="b"/>
                <a:pathLst>
                  <a:path w="33" h="14">
                    <a:moveTo>
                      <a:pt x="0" y="14"/>
                    </a:moveTo>
                    <a:lnTo>
                      <a:pt x="0" y="10"/>
                    </a:lnTo>
                    <a:lnTo>
                      <a:pt x="0" y="10"/>
                    </a:lnTo>
                    <a:lnTo>
                      <a:pt x="4" y="10"/>
                    </a:lnTo>
                    <a:lnTo>
                      <a:pt x="9" y="10"/>
                    </a:lnTo>
                    <a:lnTo>
                      <a:pt x="14" y="5"/>
                    </a:lnTo>
                    <a:lnTo>
                      <a:pt x="19" y="5"/>
                    </a:lnTo>
                    <a:lnTo>
                      <a:pt x="24" y="0"/>
                    </a:lnTo>
                    <a:lnTo>
                      <a:pt x="33" y="0"/>
                    </a:lnTo>
                  </a:path>
                </a:pathLst>
              </a:custGeom>
              <a:noFill/>
              <a:ln w="5">
                <a:solidFill>
                  <a:srgbClr val="A5988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06" name="Freeform 582"/>
              <p:cNvSpPr>
                <a:spLocks/>
              </p:cNvSpPr>
              <p:nvPr/>
            </p:nvSpPr>
            <p:spPr bwMode="auto">
              <a:xfrm>
                <a:off x="808" y="9643"/>
                <a:ext cx="153" cy="67"/>
              </a:xfrm>
              <a:custGeom>
                <a:avLst/>
                <a:gdLst/>
                <a:ahLst/>
                <a:cxnLst>
                  <a:cxn ang="0">
                    <a:pos x="0" y="67"/>
                  </a:cxn>
                  <a:cxn ang="0">
                    <a:pos x="0" y="67"/>
                  </a:cxn>
                  <a:cxn ang="0">
                    <a:pos x="5" y="62"/>
                  </a:cxn>
                  <a:cxn ang="0">
                    <a:pos x="9" y="57"/>
                  </a:cxn>
                  <a:cxn ang="0">
                    <a:pos x="14" y="48"/>
                  </a:cxn>
                  <a:cxn ang="0">
                    <a:pos x="24" y="38"/>
                  </a:cxn>
                  <a:cxn ang="0">
                    <a:pos x="38" y="33"/>
                  </a:cxn>
                  <a:cxn ang="0">
                    <a:pos x="53" y="24"/>
                  </a:cxn>
                  <a:cxn ang="0">
                    <a:pos x="72" y="14"/>
                  </a:cxn>
                  <a:cxn ang="0">
                    <a:pos x="91" y="9"/>
                  </a:cxn>
                  <a:cxn ang="0">
                    <a:pos x="110" y="4"/>
                  </a:cxn>
                  <a:cxn ang="0">
                    <a:pos x="120" y="0"/>
                  </a:cxn>
                  <a:cxn ang="0">
                    <a:pos x="134" y="0"/>
                  </a:cxn>
                  <a:cxn ang="0">
                    <a:pos x="139" y="0"/>
                  </a:cxn>
                  <a:cxn ang="0">
                    <a:pos x="149" y="0"/>
                  </a:cxn>
                  <a:cxn ang="0">
                    <a:pos x="149" y="0"/>
                  </a:cxn>
                  <a:cxn ang="0">
                    <a:pos x="153" y="0"/>
                  </a:cxn>
                </a:cxnLst>
                <a:rect l="0" t="0" r="r" b="b"/>
                <a:pathLst>
                  <a:path w="153" h="67">
                    <a:moveTo>
                      <a:pt x="0" y="67"/>
                    </a:moveTo>
                    <a:lnTo>
                      <a:pt x="0" y="67"/>
                    </a:lnTo>
                    <a:lnTo>
                      <a:pt x="5" y="62"/>
                    </a:lnTo>
                    <a:lnTo>
                      <a:pt x="9" y="57"/>
                    </a:lnTo>
                    <a:lnTo>
                      <a:pt x="14" y="48"/>
                    </a:lnTo>
                    <a:lnTo>
                      <a:pt x="24" y="38"/>
                    </a:lnTo>
                    <a:lnTo>
                      <a:pt x="38" y="33"/>
                    </a:lnTo>
                    <a:lnTo>
                      <a:pt x="53" y="24"/>
                    </a:lnTo>
                    <a:lnTo>
                      <a:pt x="72" y="14"/>
                    </a:lnTo>
                    <a:lnTo>
                      <a:pt x="91" y="9"/>
                    </a:lnTo>
                    <a:lnTo>
                      <a:pt x="110" y="4"/>
                    </a:lnTo>
                    <a:lnTo>
                      <a:pt x="120" y="0"/>
                    </a:lnTo>
                    <a:lnTo>
                      <a:pt x="134" y="0"/>
                    </a:lnTo>
                    <a:lnTo>
                      <a:pt x="139" y="0"/>
                    </a:lnTo>
                    <a:lnTo>
                      <a:pt x="149" y="0"/>
                    </a:lnTo>
                    <a:lnTo>
                      <a:pt x="149" y="0"/>
                    </a:lnTo>
                    <a:lnTo>
                      <a:pt x="153" y="0"/>
                    </a:lnTo>
                  </a:path>
                </a:pathLst>
              </a:custGeom>
              <a:noFill/>
              <a:ln w="5">
                <a:solidFill>
                  <a:srgbClr val="A5988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07" name="Freeform 583"/>
              <p:cNvSpPr>
                <a:spLocks/>
              </p:cNvSpPr>
              <p:nvPr/>
            </p:nvSpPr>
            <p:spPr bwMode="auto">
              <a:xfrm>
                <a:off x="793" y="9609"/>
                <a:ext cx="159" cy="58"/>
              </a:xfrm>
              <a:custGeom>
                <a:avLst/>
                <a:gdLst/>
                <a:ahLst/>
                <a:cxnLst>
                  <a:cxn ang="0">
                    <a:pos x="0" y="58"/>
                  </a:cxn>
                  <a:cxn ang="0">
                    <a:pos x="0" y="58"/>
                  </a:cxn>
                  <a:cxn ang="0">
                    <a:pos x="5" y="53"/>
                  </a:cxn>
                  <a:cxn ang="0">
                    <a:pos x="15" y="43"/>
                  </a:cxn>
                  <a:cxn ang="0">
                    <a:pos x="29" y="34"/>
                  </a:cxn>
                  <a:cxn ang="0">
                    <a:pos x="53" y="24"/>
                  </a:cxn>
                  <a:cxn ang="0">
                    <a:pos x="77" y="14"/>
                  </a:cxn>
                  <a:cxn ang="0">
                    <a:pos x="116" y="5"/>
                  </a:cxn>
                  <a:cxn ang="0">
                    <a:pos x="159" y="0"/>
                  </a:cxn>
                </a:cxnLst>
                <a:rect l="0" t="0" r="r" b="b"/>
                <a:pathLst>
                  <a:path w="159" h="58">
                    <a:moveTo>
                      <a:pt x="0" y="58"/>
                    </a:moveTo>
                    <a:lnTo>
                      <a:pt x="0" y="58"/>
                    </a:lnTo>
                    <a:lnTo>
                      <a:pt x="5" y="53"/>
                    </a:lnTo>
                    <a:lnTo>
                      <a:pt x="15" y="43"/>
                    </a:lnTo>
                    <a:lnTo>
                      <a:pt x="29" y="34"/>
                    </a:lnTo>
                    <a:lnTo>
                      <a:pt x="53" y="24"/>
                    </a:lnTo>
                    <a:lnTo>
                      <a:pt x="77" y="14"/>
                    </a:lnTo>
                    <a:lnTo>
                      <a:pt x="116" y="5"/>
                    </a:lnTo>
                    <a:lnTo>
                      <a:pt x="159" y="0"/>
                    </a:lnTo>
                  </a:path>
                </a:pathLst>
              </a:custGeom>
              <a:noFill/>
              <a:ln w="5">
                <a:solidFill>
                  <a:srgbClr val="A5988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08" name="Freeform 584"/>
              <p:cNvSpPr>
                <a:spLocks/>
              </p:cNvSpPr>
              <p:nvPr/>
            </p:nvSpPr>
            <p:spPr bwMode="auto">
              <a:xfrm>
                <a:off x="803" y="9633"/>
                <a:ext cx="144" cy="58"/>
              </a:xfrm>
              <a:custGeom>
                <a:avLst/>
                <a:gdLst/>
                <a:ahLst/>
                <a:cxnLst>
                  <a:cxn ang="0">
                    <a:pos x="0" y="58"/>
                  </a:cxn>
                  <a:cxn ang="0">
                    <a:pos x="5" y="53"/>
                  </a:cxn>
                  <a:cxn ang="0">
                    <a:pos x="10" y="48"/>
                  </a:cxn>
                  <a:cxn ang="0">
                    <a:pos x="14" y="43"/>
                  </a:cxn>
                  <a:cxn ang="0">
                    <a:pos x="29" y="34"/>
                  </a:cxn>
                  <a:cxn ang="0">
                    <a:pos x="48" y="24"/>
                  </a:cxn>
                  <a:cxn ang="0">
                    <a:pos x="72" y="14"/>
                  </a:cxn>
                  <a:cxn ang="0">
                    <a:pos x="101" y="5"/>
                  </a:cxn>
                  <a:cxn ang="0">
                    <a:pos x="144" y="0"/>
                  </a:cxn>
                </a:cxnLst>
                <a:rect l="0" t="0" r="r" b="b"/>
                <a:pathLst>
                  <a:path w="144" h="58">
                    <a:moveTo>
                      <a:pt x="0" y="58"/>
                    </a:moveTo>
                    <a:lnTo>
                      <a:pt x="5" y="53"/>
                    </a:lnTo>
                    <a:lnTo>
                      <a:pt x="10" y="48"/>
                    </a:lnTo>
                    <a:lnTo>
                      <a:pt x="14" y="43"/>
                    </a:lnTo>
                    <a:lnTo>
                      <a:pt x="29" y="34"/>
                    </a:lnTo>
                    <a:lnTo>
                      <a:pt x="48" y="24"/>
                    </a:lnTo>
                    <a:lnTo>
                      <a:pt x="72" y="14"/>
                    </a:lnTo>
                    <a:lnTo>
                      <a:pt x="101" y="5"/>
                    </a:lnTo>
                    <a:lnTo>
                      <a:pt x="144" y="0"/>
                    </a:lnTo>
                  </a:path>
                </a:pathLst>
              </a:custGeom>
              <a:noFill/>
              <a:ln w="5">
                <a:solidFill>
                  <a:srgbClr val="A5988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09" name="Freeform 585"/>
              <p:cNvSpPr>
                <a:spLocks/>
              </p:cNvSpPr>
              <p:nvPr/>
            </p:nvSpPr>
            <p:spPr bwMode="auto">
              <a:xfrm>
                <a:off x="798" y="9604"/>
                <a:ext cx="130" cy="53"/>
              </a:xfrm>
              <a:custGeom>
                <a:avLst/>
                <a:gdLst/>
                <a:ahLst/>
                <a:cxnLst>
                  <a:cxn ang="0">
                    <a:pos x="0" y="53"/>
                  </a:cxn>
                  <a:cxn ang="0">
                    <a:pos x="0" y="48"/>
                  </a:cxn>
                  <a:cxn ang="0">
                    <a:pos x="5" y="43"/>
                  </a:cxn>
                  <a:cxn ang="0">
                    <a:pos x="10" y="39"/>
                  </a:cxn>
                  <a:cxn ang="0">
                    <a:pos x="19" y="34"/>
                  </a:cxn>
                  <a:cxn ang="0">
                    <a:pos x="34" y="24"/>
                  </a:cxn>
                  <a:cxn ang="0">
                    <a:pos x="58" y="15"/>
                  </a:cxn>
                  <a:cxn ang="0">
                    <a:pos x="87" y="10"/>
                  </a:cxn>
                  <a:cxn ang="0">
                    <a:pos x="130" y="0"/>
                  </a:cxn>
                </a:cxnLst>
                <a:rect l="0" t="0" r="r" b="b"/>
                <a:pathLst>
                  <a:path w="130" h="53">
                    <a:moveTo>
                      <a:pt x="0" y="53"/>
                    </a:moveTo>
                    <a:lnTo>
                      <a:pt x="0" y="48"/>
                    </a:lnTo>
                    <a:lnTo>
                      <a:pt x="5" y="43"/>
                    </a:lnTo>
                    <a:lnTo>
                      <a:pt x="10" y="39"/>
                    </a:lnTo>
                    <a:lnTo>
                      <a:pt x="19" y="34"/>
                    </a:lnTo>
                    <a:lnTo>
                      <a:pt x="34" y="24"/>
                    </a:lnTo>
                    <a:lnTo>
                      <a:pt x="58" y="15"/>
                    </a:lnTo>
                    <a:lnTo>
                      <a:pt x="87" y="10"/>
                    </a:lnTo>
                    <a:lnTo>
                      <a:pt x="130" y="0"/>
                    </a:lnTo>
                  </a:path>
                </a:pathLst>
              </a:custGeom>
              <a:noFill/>
              <a:ln w="5">
                <a:solidFill>
                  <a:srgbClr val="A5988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10" name="Freeform 586"/>
              <p:cNvSpPr>
                <a:spLocks/>
              </p:cNvSpPr>
              <p:nvPr/>
            </p:nvSpPr>
            <p:spPr bwMode="auto">
              <a:xfrm>
                <a:off x="779" y="9595"/>
                <a:ext cx="163" cy="62"/>
              </a:xfrm>
              <a:custGeom>
                <a:avLst/>
                <a:gdLst/>
                <a:ahLst/>
                <a:cxnLst>
                  <a:cxn ang="0">
                    <a:pos x="163" y="0"/>
                  </a:cxn>
                  <a:cxn ang="0">
                    <a:pos x="158" y="0"/>
                  </a:cxn>
                  <a:cxn ang="0">
                    <a:pos x="149" y="0"/>
                  </a:cxn>
                  <a:cxn ang="0">
                    <a:pos x="134" y="0"/>
                  </a:cxn>
                  <a:cxn ang="0">
                    <a:pos x="110" y="4"/>
                  </a:cxn>
                  <a:cxn ang="0">
                    <a:pos x="86" y="14"/>
                  </a:cxn>
                  <a:cxn ang="0">
                    <a:pos x="58" y="24"/>
                  </a:cxn>
                  <a:cxn ang="0">
                    <a:pos x="29" y="38"/>
                  </a:cxn>
                  <a:cxn ang="0">
                    <a:pos x="0" y="62"/>
                  </a:cxn>
                </a:cxnLst>
                <a:rect l="0" t="0" r="r" b="b"/>
                <a:pathLst>
                  <a:path w="163" h="62">
                    <a:moveTo>
                      <a:pt x="163" y="0"/>
                    </a:moveTo>
                    <a:lnTo>
                      <a:pt x="158" y="0"/>
                    </a:lnTo>
                    <a:lnTo>
                      <a:pt x="149" y="0"/>
                    </a:lnTo>
                    <a:lnTo>
                      <a:pt x="134" y="0"/>
                    </a:lnTo>
                    <a:lnTo>
                      <a:pt x="110" y="4"/>
                    </a:lnTo>
                    <a:lnTo>
                      <a:pt x="86" y="14"/>
                    </a:lnTo>
                    <a:lnTo>
                      <a:pt x="58" y="24"/>
                    </a:lnTo>
                    <a:lnTo>
                      <a:pt x="29" y="38"/>
                    </a:lnTo>
                    <a:lnTo>
                      <a:pt x="0" y="62"/>
                    </a:lnTo>
                  </a:path>
                </a:pathLst>
              </a:custGeom>
              <a:noFill/>
              <a:ln w="5">
                <a:solidFill>
                  <a:srgbClr val="A5988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11" name="Freeform 587"/>
              <p:cNvSpPr>
                <a:spLocks/>
              </p:cNvSpPr>
              <p:nvPr/>
            </p:nvSpPr>
            <p:spPr bwMode="auto">
              <a:xfrm>
                <a:off x="1556" y="2717"/>
                <a:ext cx="1693" cy="2335"/>
              </a:xfrm>
              <a:custGeom>
                <a:avLst/>
                <a:gdLst/>
                <a:ahLst/>
                <a:cxnLst>
                  <a:cxn ang="0">
                    <a:pos x="1156" y="2316"/>
                  </a:cxn>
                  <a:cxn ang="0">
                    <a:pos x="1468" y="1227"/>
                  </a:cxn>
                  <a:cxn ang="0">
                    <a:pos x="1315" y="129"/>
                  </a:cxn>
                  <a:cxn ang="0">
                    <a:pos x="792" y="4"/>
                  </a:cxn>
                  <a:cxn ang="0">
                    <a:pos x="729" y="19"/>
                  </a:cxn>
                  <a:cxn ang="0">
                    <a:pos x="648" y="43"/>
                  </a:cxn>
                  <a:cxn ang="0">
                    <a:pos x="581" y="67"/>
                  </a:cxn>
                  <a:cxn ang="0">
                    <a:pos x="561" y="81"/>
                  </a:cxn>
                  <a:cxn ang="0">
                    <a:pos x="518" y="91"/>
                  </a:cxn>
                  <a:cxn ang="0">
                    <a:pos x="456" y="105"/>
                  </a:cxn>
                  <a:cxn ang="0">
                    <a:pos x="384" y="124"/>
                  </a:cxn>
                  <a:cxn ang="0">
                    <a:pos x="350" y="143"/>
                  </a:cxn>
                  <a:cxn ang="0">
                    <a:pos x="341" y="148"/>
                  </a:cxn>
                  <a:cxn ang="0">
                    <a:pos x="331" y="158"/>
                  </a:cxn>
                  <a:cxn ang="0">
                    <a:pos x="317" y="167"/>
                  </a:cxn>
                  <a:cxn ang="0">
                    <a:pos x="288" y="196"/>
                  </a:cxn>
                  <a:cxn ang="0">
                    <a:pos x="240" y="259"/>
                  </a:cxn>
                  <a:cxn ang="0">
                    <a:pos x="192" y="345"/>
                  </a:cxn>
                  <a:cxn ang="0">
                    <a:pos x="149" y="460"/>
                  </a:cxn>
                  <a:cxn ang="0">
                    <a:pos x="125" y="647"/>
                  </a:cxn>
                  <a:cxn ang="0">
                    <a:pos x="91" y="733"/>
                  </a:cxn>
                  <a:cxn ang="0">
                    <a:pos x="34" y="935"/>
                  </a:cxn>
                  <a:cxn ang="0">
                    <a:pos x="10" y="1050"/>
                  </a:cxn>
                  <a:cxn ang="0">
                    <a:pos x="0" y="1160"/>
                  </a:cxn>
                  <a:cxn ang="0">
                    <a:pos x="15" y="1261"/>
                  </a:cxn>
                  <a:cxn ang="0">
                    <a:pos x="29" y="1299"/>
                  </a:cxn>
                  <a:cxn ang="0">
                    <a:pos x="53" y="1333"/>
                  </a:cxn>
                  <a:cxn ang="0">
                    <a:pos x="115" y="1386"/>
                  </a:cxn>
                  <a:cxn ang="0">
                    <a:pos x="178" y="1429"/>
                  </a:cxn>
                  <a:cxn ang="0">
                    <a:pos x="230" y="1462"/>
                  </a:cxn>
                  <a:cxn ang="0">
                    <a:pos x="278" y="1491"/>
                  </a:cxn>
                  <a:cxn ang="0">
                    <a:pos x="293" y="1501"/>
                  </a:cxn>
                  <a:cxn ang="0">
                    <a:pos x="298" y="1501"/>
                  </a:cxn>
                  <a:cxn ang="0">
                    <a:pos x="298" y="1501"/>
                  </a:cxn>
                  <a:cxn ang="0">
                    <a:pos x="298" y="1501"/>
                  </a:cxn>
                  <a:cxn ang="0">
                    <a:pos x="298" y="1568"/>
                  </a:cxn>
                  <a:cxn ang="0">
                    <a:pos x="293" y="1721"/>
                  </a:cxn>
                  <a:cxn ang="0">
                    <a:pos x="283" y="1880"/>
                  </a:cxn>
                  <a:cxn ang="0">
                    <a:pos x="269" y="1961"/>
                  </a:cxn>
                </a:cxnLst>
                <a:rect l="0" t="0" r="r" b="b"/>
                <a:pathLst>
                  <a:path w="1693" h="2335">
                    <a:moveTo>
                      <a:pt x="1103" y="2335"/>
                    </a:moveTo>
                    <a:lnTo>
                      <a:pt x="1156" y="2316"/>
                    </a:lnTo>
                    <a:lnTo>
                      <a:pt x="1180" y="1510"/>
                    </a:lnTo>
                    <a:lnTo>
                      <a:pt x="1468" y="1227"/>
                    </a:lnTo>
                    <a:lnTo>
                      <a:pt x="1693" y="781"/>
                    </a:lnTo>
                    <a:lnTo>
                      <a:pt x="1315" y="129"/>
                    </a:lnTo>
                    <a:lnTo>
                      <a:pt x="801" y="0"/>
                    </a:lnTo>
                    <a:lnTo>
                      <a:pt x="792" y="4"/>
                    </a:lnTo>
                    <a:lnTo>
                      <a:pt x="768" y="9"/>
                    </a:lnTo>
                    <a:lnTo>
                      <a:pt x="729" y="19"/>
                    </a:lnTo>
                    <a:lnTo>
                      <a:pt x="686" y="33"/>
                    </a:lnTo>
                    <a:lnTo>
                      <a:pt x="648" y="43"/>
                    </a:lnTo>
                    <a:lnTo>
                      <a:pt x="609" y="57"/>
                    </a:lnTo>
                    <a:lnTo>
                      <a:pt x="581" y="67"/>
                    </a:lnTo>
                    <a:lnTo>
                      <a:pt x="571" y="76"/>
                    </a:lnTo>
                    <a:lnTo>
                      <a:pt x="561" y="81"/>
                    </a:lnTo>
                    <a:lnTo>
                      <a:pt x="542" y="86"/>
                    </a:lnTo>
                    <a:lnTo>
                      <a:pt x="518" y="91"/>
                    </a:lnTo>
                    <a:lnTo>
                      <a:pt x="489" y="95"/>
                    </a:lnTo>
                    <a:lnTo>
                      <a:pt x="456" y="105"/>
                    </a:lnTo>
                    <a:lnTo>
                      <a:pt x="417" y="115"/>
                    </a:lnTo>
                    <a:lnTo>
                      <a:pt x="384" y="124"/>
                    </a:lnTo>
                    <a:lnTo>
                      <a:pt x="355" y="139"/>
                    </a:lnTo>
                    <a:lnTo>
                      <a:pt x="350" y="143"/>
                    </a:lnTo>
                    <a:lnTo>
                      <a:pt x="346" y="143"/>
                    </a:lnTo>
                    <a:lnTo>
                      <a:pt x="341" y="148"/>
                    </a:lnTo>
                    <a:lnTo>
                      <a:pt x="336" y="153"/>
                    </a:lnTo>
                    <a:lnTo>
                      <a:pt x="331" y="158"/>
                    </a:lnTo>
                    <a:lnTo>
                      <a:pt x="322" y="163"/>
                    </a:lnTo>
                    <a:lnTo>
                      <a:pt x="317" y="167"/>
                    </a:lnTo>
                    <a:lnTo>
                      <a:pt x="317" y="172"/>
                    </a:lnTo>
                    <a:lnTo>
                      <a:pt x="288" y="196"/>
                    </a:lnTo>
                    <a:lnTo>
                      <a:pt x="264" y="225"/>
                    </a:lnTo>
                    <a:lnTo>
                      <a:pt x="240" y="259"/>
                    </a:lnTo>
                    <a:lnTo>
                      <a:pt x="211" y="297"/>
                    </a:lnTo>
                    <a:lnTo>
                      <a:pt x="192" y="345"/>
                    </a:lnTo>
                    <a:lnTo>
                      <a:pt x="168" y="398"/>
                    </a:lnTo>
                    <a:lnTo>
                      <a:pt x="149" y="460"/>
                    </a:lnTo>
                    <a:lnTo>
                      <a:pt x="134" y="532"/>
                    </a:lnTo>
                    <a:lnTo>
                      <a:pt x="125" y="647"/>
                    </a:lnTo>
                    <a:lnTo>
                      <a:pt x="115" y="671"/>
                    </a:lnTo>
                    <a:lnTo>
                      <a:pt x="91" y="733"/>
                    </a:lnTo>
                    <a:lnTo>
                      <a:pt x="63" y="825"/>
                    </a:lnTo>
                    <a:lnTo>
                      <a:pt x="34" y="935"/>
                    </a:lnTo>
                    <a:lnTo>
                      <a:pt x="19" y="992"/>
                    </a:lnTo>
                    <a:lnTo>
                      <a:pt x="10" y="1050"/>
                    </a:lnTo>
                    <a:lnTo>
                      <a:pt x="5" y="1108"/>
                    </a:lnTo>
                    <a:lnTo>
                      <a:pt x="0" y="1160"/>
                    </a:lnTo>
                    <a:lnTo>
                      <a:pt x="5" y="1213"/>
                    </a:lnTo>
                    <a:lnTo>
                      <a:pt x="15" y="1261"/>
                    </a:lnTo>
                    <a:lnTo>
                      <a:pt x="19" y="1280"/>
                    </a:lnTo>
                    <a:lnTo>
                      <a:pt x="29" y="1299"/>
                    </a:lnTo>
                    <a:lnTo>
                      <a:pt x="43" y="1319"/>
                    </a:lnTo>
                    <a:lnTo>
                      <a:pt x="53" y="1333"/>
                    </a:lnTo>
                    <a:lnTo>
                      <a:pt x="87" y="1362"/>
                    </a:lnTo>
                    <a:lnTo>
                      <a:pt x="115" y="1386"/>
                    </a:lnTo>
                    <a:lnTo>
                      <a:pt x="144" y="1410"/>
                    </a:lnTo>
                    <a:lnTo>
                      <a:pt x="178" y="1429"/>
                    </a:lnTo>
                    <a:lnTo>
                      <a:pt x="206" y="1448"/>
                    </a:lnTo>
                    <a:lnTo>
                      <a:pt x="230" y="1462"/>
                    </a:lnTo>
                    <a:lnTo>
                      <a:pt x="254" y="1477"/>
                    </a:lnTo>
                    <a:lnTo>
                      <a:pt x="278" y="1491"/>
                    </a:lnTo>
                    <a:lnTo>
                      <a:pt x="288" y="1496"/>
                    </a:lnTo>
                    <a:lnTo>
                      <a:pt x="293" y="1501"/>
                    </a:lnTo>
                    <a:lnTo>
                      <a:pt x="298" y="1501"/>
                    </a:lnTo>
                    <a:lnTo>
                      <a:pt x="298" y="1501"/>
                    </a:lnTo>
                    <a:lnTo>
                      <a:pt x="302" y="1501"/>
                    </a:lnTo>
                    <a:lnTo>
                      <a:pt x="298" y="1501"/>
                    </a:lnTo>
                    <a:lnTo>
                      <a:pt x="298" y="1501"/>
                    </a:lnTo>
                    <a:lnTo>
                      <a:pt x="298" y="1501"/>
                    </a:lnTo>
                    <a:lnTo>
                      <a:pt x="298" y="1520"/>
                    </a:lnTo>
                    <a:lnTo>
                      <a:pt x="298" y="1568"/>
                    </a:lnTo>
                    <a:lnTo>
                      <a:pt x="293" y="1640"/>
                    </a:lnTo>
                    <a:lnTo>
                      <a:pt x="293" y="1721"/>
                    </a:lnTo>
                    <a:lnTo>
                      <a:pt x="288" y="1808"/>
                    </a:lnTo>
                    <a:lnTo>
                      <a:pt x="283" y="1880"/>
                    </a:lnTo>
                    <a:lnTo>
                      <a:pt x="278" y="1937"/>
                    </a:lnTo>
                    <a:lnTo>
                      <a:pt x="269" y="1961"/>
                    </a:lnTo>
                    <a:lnTo>
                      <a:pt x="1103" y="233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12" name="Freeform 588"/>
              <p:cNvSpPr>
                <a:spLocks/>
              </p:cNvSpPr>
              <p:nvPr/>
            </p:nvSpPr>
            <p:spPr bwMode="auto">
              <a:xfrm>
                <a:off x="1556" y="2717"/>
                <a:ext cx="1693" cy="2335"/>
              </a:xfrm>
              <a:custGeom>
                <a:avLst/>
                <a:gdLst/>
                <a:ahLst/>
                <a:cxnLst>
                  <a:cxn ang="0">
                    <a:pos x="1156" y="2316"/>
                  </a:cxn>
                  <a:cxn ang="0">
                    <a:pos x="1468" y="1227"/>
                  </a:cxn>
                  <a:cxn ang="0">
                    <a:pos x="1315" y="129"/>
                  </a:cxn>
                  <a:cxn ang="0">
                    <a:pos x="792" y="4"/>
                  </a:cxn>
                  <a:cxn ang="0">
                    <a:pos x="729" y="19"/>
                  </a:cxn>
                  <a:cxn ang="0">
                    <a:pos x="648" y="43"/>
                  </a:cxn>
                  <a:cxn ang="0">
                    <a:pos x="581" y="67"/>
                  </a:cxn>
                  <a:cxn ang="0">
                    <a:pos x="561" y="81"/>
                  </a:cxn>
                  <a:cxn ang="0">
                    <a:pos x="518" y="91"/>
                  </a:cxn>
                  <a:cxn ang="0">
                    <a:pos x="456" y="105"/>
                  </a:cxn>
                  <a:cxn ang="0">
                    <a:pos x="384" y="124"/>
                  </a:cxn>
                  <a:cxn ang="0">
                    <a:pos x="350" y="143"/>
                  </a:cxn>
                  <a:cxn ang="0">
                    <a:pos x="341" y="148"/>
                  </a:cxn>
                  <a:cxn ang="0">
                    <a:pos x="331" y="158"/>
                  </a:cxn>
                  <a:cxn ang="0">
                    <a:pos x="317" y="167"/>
                  </a:cxn>
                  <a:cxn ang="0">
                    <a:pos x="288" y="196"/>
                  </a:cxn>
                  <a:cxn ang="0">
                    <a:pos x="240" y="259"/>
                  </a:cxn>
                  <a:cxn ang="0">
                    <a:pos x="192" y="345"/>
                  </a:cxn>
                  <a:cxn ang="0">
                    <a:pos x="149" y="460"/>
                  </a:cxn>
                  <a:cxn ang="0">
                    <a:pos x="125" y="647"/>
                  </a:cxn>
                  <a:cxn ang="0">
                    <a:pos x="91" y="733"/>
                  </a:cxn>
                  <a:cxn ang="0">
                    <a:pos x="34" y="935"/>
                  </a:cxn>
                  <a:cxn ang="0">
                    <a:pos x="10" y="1050"/>
                  </a:cxn>
                  <a:cxn ang="0">
                    <a:pos x="0" y="1160"/>
                  </a:cxn>
                  <a:cxn ang="0">
                    <a:pos x="15" y="1261"/>
                  </a:cxn>
                  <a:cxn ang="0">
                    <a:pos x="29" y="1299"/>
                  </a:cxn>
                  <a:cxn ang="0">
                    <a:pos x="53" y="1333"/>
                  </a:cxn>
                  <a:cxn ang="0">
                    <a:pos x="115" y="1386"/>
                  </a:cxn>
                  <a:cxn ang="0">
                    <a:pos x="178" y="1429"/>
                  </a:cxn>
                  <a:cxn ang="0">
                    <a:pos x="230" y="1462"/>
                  </a:cxn>
                  <a:cxn ang="0">
                    <a:pos x="278" y="1491"/>
                  </a:cxn>
                  <a:cxn ang="0">
                    <a:pos x="293" y="1501"/>
                  </a:cxn>
                  <a:cxn ang="0">
                    <a:pos x="298" y="1501"/>
                  </a:cxn>
                  <a:cxn ang="0">
                    <a:pos x="298" y="1501"/>
                  </a:cxn>
                  <a:cxn ang="0">
                    <a:pos x="298" y="1501"/>
                  </a:cxn>
                  <a:cxn ang="0">
                    <a:pos x="298" y="1568"/>
                  </a:cxn>
                  <a:cxn ang="0">
                    <a:pos x="293" y="1721"/>
                  </a:cxn>
                  <a:cxn ang="0">
                    <a:pos x="283" y="1880"/>
                  </a:cxn>
                  <a:cxn ang="0">
                    <a:pos x="269" y="1961"/>
                  </a:cxn>
                </a:cxnLst>
                <a:rect l="0" t="0" r="r" b="b"/>
                <a:pathLst>
                  <a:path w="1693" h="2335">
                    <a:moveTo>
                      <a:pt x="1103" y="2335"/>
                    </a:moveTo>
                    <a:lnTo>
                      <a:pt x="1156" y="2316"/>
                    </a:lnTo>
                    <a:lnTo>
                      <a:pt x="1180" y="1510"/>
                    </a:lnTo>
                    <a:lnTo>
                      <a:pt x="1468" y="1227"/>
                    </a:lnTo>
                    <a:lnTo>
                      <a:pt x="1693" y="781"/>
                    </a:lnTo>
                    <a:lnTo>
                      <a:pt x="1315" y="129"/>
                    </a:lnTo>
                    <a:lnTo>
                      <a:pt x="801" y="0"/>
                    </a:lnTo>
                    <a:lnTo>
                      <a:pt x="792" y="4"/>
                    </a:lnTo>
                    <a:lnTo>
                      <a:pt x="768" y="9"/>
                    </a:lnTo>
                    <a:lnTo>
                      <a:pt x="729" y="19"/>
                    </a:lnTo>
                    <a:lnTo>
                      <a:pt x="686" y="33"/>
                    </a:lnTo>
                    <a:lnTo>
                      <a:pt x="648" y="43"/>
                    </a:lnTo>
                    <a:lnTo>
                      <a:pt x="609" y="57"/>
                    </a:lnTo>
                    <a:lnTo>
                      <a:pt x="581" y="67"/>
                    </a:lnTo>
                    <a:lnTo>
                      <a:pt x="571" y="76"/>
                    </a:lnTo>
                    <a:lnTo>
                      <a:pt x="561" y="81"/>
                    </a:lnTo>
                    <a:lnTo>
                      <a:pt x="542" y="86"/>
                    </a:lnTo>
                    <a:lnTo>
                      <a:pt x="518" y="91"/>
                    </a:lnTo>
                    <a:lnTo>
                      <a:pt x="489" y="95"/>
                    </a:lnTo>
                    <a:lnTo>
                      <a:pt x="456" y="105"/>
                    </a:lnTo>
                    <a:lnTo>
                      <a:pt x="417" y="115"/>
                    </a:lnTo>
                    <a:lnTo>
                      <a:pt x="384" y="124"/>
                    </a:lnTo>
                    <a:lnTo>
                      <a:pt x="355" y="139"/>
                    </a:lnTo>
                    <a:lnTo>
                      <a:pt x="350" y="143"/>
                    </a:lnTo>
                    <a:lnTo>
                      <a:pt x="346" y="143"/>
                    </a:lnTo>
                    <a:lnTo>
                      <a:pt x="341" y="148"/>
                    </a:lnTo>
                    <a:lnTo>
                      <a:pt x="336" y="153"/>
                    </a:lnTo>
                    <a:lnTo>
                      <a:pt x="331" y="158"/>
                    </a:lnTo>
                    <a:lnTo>
                      <a:pt x="322" y="163"/>
                    </a:lnTo>
                    <a:lnTo>
                      <a:pt x="317" y="167"/>
                    </a:lnTo>
                    <a:lnTo>
                      <a:pt x="317" y="172"/>
                    </a:lnTo>
                    <a:lnTo>
                      <a:pt x="288" y="196"/>
                    </a:lnTo>
                    <a:lnTo>
                      <a:pt x="264" y="225"/>
                    </a:lnTo>
                    <a:lnTo>
                      <a:pt x="240" y="259"/>
                    </a:lnTo>
                    <a:lnTo>
                      <a:pt x="211" y="297"/>
                    </a:lnTo>
                    <a:lnTo>
                      <a:pt x="192" y="345"/>
                    </a:lnTo>
                    <a:lnTo>
                      <a:pt x="168" y="398"/>
                    </a:lnTo>
                    <a:lnTo>
                      <a:pt x="149" y="460"/>
                    </a:lnTo>
                    <a:lnTo>
                      <a:pt x="134" y="532"/>
                    </a:lnTo>
                    <a:lnTo>
                      <a:pt x="125" y="647"/>
                    </a:lnTo>
                    <a:lnTo>
                      <a:pt x="115" y="671"/>
                    </a:lnTo>
                    <a:lnTo>
                      <a:pt x="91" y="733"/>
                    </a:lnTo>
                    <a:lnTo>
                      <a:pt x="63" y="825"/>
                    </a:lnTo>
                    <a:lnTo>
                      <a:pt x="34" y="935"/>
                    </a:lnTo>
                    <a:lnTo>
                      <a:pt x="19" y="992"/>
                    </a:lnTo>
                    <a:lnTo>
                      <a:pt x="10" y="1050"/>
                    </a:lnTo>
                    <a:lnTo>
                      <a:pt x="5" y="1108"/>
                    </a:lnTo>
                    <a:lnTo>
                      <a:pt x="0" y="1160"/>
                    </a:lnTo>
                    <a:lnTo>
                      <a:pt x="5" y="1213"/>
                    </a:lnTo>
                    <a:lnTo>
                      <a:pt x="15" y="1261"/>
                    </a:lnTo>
                    <a:lnTo>
                      <a:pt x="19" y="1280"/>
                    </a:lnTo>
                    <a:lnTo>
                      <a:pt x="29" y="1299"/>
                    </a:lnTo>
                    <a:lnTo>
                      <a:pt x="43" y="1319"/>
                    </a:lnTo>
                    <a:lnTo>
                      <a:pt x="53" y="1333"/>
                    </a:lnTo>
                    <a:lnTo>
                      <a:pt x="87" y="1362"/>
                    </a:lnTo>
                    <a:lnTo>
                      <a:pt x="115" y="1386"/>
                    </a:lnTo>
                    <a:lnTo>
                      <a:pt x="144" y="1410"/>
                    </a:lnTo>
                    <a:lnTo>
                      <a:pt x="178" y="1429"/>
                    </a:lnTo>
                    <a:lnTo>
                      <a:pt x="206" y="1448"/>
                    </a:lnTo>
                    <a:lnTo>
                      <a:pt x="230" y="1462"/>
                    </a:lnTo>
                    <a:lnTo>
                      <a:pt x="254" y="1477"/>
                    </a:lnTo>
                    <a:lnTo>
                      <a:pt x="278" y="1491"/>
                    </a:lnTo>
                    <a:lnTo>
                      <a:pt x="288" y="1496"/>
                    </a:lnTo>
                    <a:lnTo>
                      <a:pt x="293" y="1501"/>
                    </a:lnTo>
                    <a:lnTo>
                      <a:pt x="298" y="1501"/>
                    </a:lnTo>
                    <a:lnTo>
                      <a:pt x="298" y="1501"/>
                    </a:lnTo>
                    <a:lnTo>
                      <a:pt x="302" y="1501"/>
                    </a:lnTo>
                    <a:lnTo>
                      <a:pt x="298" y="1501"/>
                    </a:lnTo>
                    <a:lnTo>
                      <a:pt x="298" y="1501"/>
                    </a:lnTo>
                    <a:lnTo>
                      <a:pt x="298" y="1501"/>
                    </a:lnTo>
                    <a:lnTo>
                      <a:pt x="298" y="1520"/>
                    </a:lnTo>
                    <a:lnTo>
                      <a:pt x="298" y="1568"/>
                    </a:lnTo>
                    <a:lnTo>
                      <a:pt x="293" y="1640"/>
                    </a:lnTo>
                    <a:lnTo>
                      <a:pt x="293" y="1721"/>
                    </a:lnTo>
                    <a:lnTo>
                      <a:pt x="288" y="1808"/>
                    </a:lnTo>
                    <a:lnTo>
                      <a:pt x="283" y="1880"/>
                    </a:lnTo>
                    <a:lnTo>
                      <a:pt x="278" y="1937"/>
                    </a:lnTo>
                    <a:lnTo>
                      <a:pt x="269" y="1961"/>
                    </a:lnTo>
                    <a:lnTo>
                      <a:pt x="1103" y="2335"/>
                    </a:lnTo>
                  </a:path>
                </a:pathLst>
              </a:custGeom>
              <a:noFill/>
              <a:ln w="5">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13" name="Freeform 589"/>
              <p:cNvSpPr>
                <a:spLocks/>
              </p:cNvSpPr>
              <p:nvPr/>
            </p:nvSpPr>
            <p:spPr bwMode="auto">
              <a:xfrm>
                <a:off x="2530" y="3062"/>
                <a:ext cx="235" cy="748"/>
              </a:xfrm>
              <a:custGeom>
                <a:avLst/>
                <a:gdLst/>
                <a:ahLst/>
                <a:cxnLst>
                  <a:cxn ang="0">
                    <a:pos x="0" y="43"/>
                  </a:cxn>
                  <a:cxn ang="0">
                    <a:pos x="14" y="206"/>
                  </a:cxn>
                  <a:cxn ang="0">
                    <a:pos x="29" y="441"/>
                  </a:cxn>
                  <a:cxn ang="0">
                    <a:pos x="34" y="643"/>
                  </a:cxn>
                  <a:cxn ang="0">
                    <a:pos x="29" y="705"/>
                  </a:cxn>
                  <a:cxn ang="0">
                    <a:pos x="29" y="715"/>
                  </a:cxn>
                  <a:cxn ang="0">
                    <a:pos x="29" y="724"/>
                  </a:cxn>
                  <a:cxn ang="0">
                    <a:pos x="29" y="739"/>
                  </a:cxn>
                  <a:cxn ang="0">
                    <a:pos x="24" y="748"/>
                  </a:cxn>
                  <a:cxn ang="0">
                    <a:pos x="38" y="710"/>
                  </a:cxn>
                  <a:cxn ang="0">
                    <a:pos x="86" y="628"/>
                  </a:cxn>
                  <a:cxn ang="0">
                    <a:pos x="139" y="547"/>
                  </a:cxn>
                  <a:cxn ang="0">
                    <a:pos x="177" y="499"/>
                  </a:cxn>
                  <a:cxn ang="0">
                    <a:pos x="187" y="484"/>
                  </a:cxn>
                  <a:cxn ang="0">
                    <a:pos x="182" y="484"/>
                  </a:cxn>
                  <a:cxn ang="0">
                    <a:pos x="182" y="480"/>
                  </a:cxn>
                  <a:cxn ang="0">
                    <a:pos x="182" y="480"/>
                  </a:cxn>
                  <a:cxn ang="0">
                    <a:pos x="182" y="475"/>
                  </a:cxn>
                  <a:cxn ang="0">
                    <a:pos x="187" y="436"/>
                  </a:cxn>
                  <a:cxn ang="0">
                    <a:pos x="206" y="388"/>
                  </a:cxn>
                  <a:cxn ang="0">
                    <a:pos x="225" y="340"/>
                  </a:cxn>
                  <a:cxn ang="0">
                    <a:pos x="235" y="321"/>
                  </a:cxn>
                  <a:cxn ang="0">
                    <a:pos x="235" y="321"/>
                  </a:cxn>
                  <a:cxn ang="0">
                    <a:pos x="235" y="312"/>
                  </a:cxn>
                  <a:cxn ang="0">
                    <a:pos x="225" y="288"/>
                  </a:cxn>
                  <a:cxn ang="0">
                    <a:pos x="206" y="245"/>
                  </a:cxn>
                  <a:cxn ang="0">
                    <a:pos x="197" y="206"/>
                  </a:cxn>
                  <a:cxn ang="0">
                    <a:pos x="197" y="158"/>
                  </a:cxn>
                  <a:cxn ang="0">
                    <a:pos x="206" y="110"/>
                  </a:cxn>
                  <a:cxn ang="0">
                    <a:pos x="221" y="62"/>
                  </a:cxn>
                  <a:cxn ang="0">
                    <a:pos x="206" y="77"/>
                  </a:cxn>
                  <a:cxn ang="0">
                    <a:pos x="201" y="81"/>
                  </a:cxn>
                  <a:cxn ang="0">
                    <a:pos x="182" y="96"/>
                  </a:cxn>
                  <a:cxn ang="0">
                    <a:pos x="163" y="110"/>
                  </a:cxn>
                  <a:cxn ang="0">
                    <a:pos x="144" y="120"/>
                  </a:cxn>
                  <a:cxn ang="0">
                    <a:pos x="129" y="115"/>
                  </a:cxn>
                  <a:cxn ang="0">
                    <a:pos x="110" y="115"/>
                  </a:cxn>
                  <a:cxn ang="0">
                    <a:pos x="96" y="110"/>
                  </a:cxn>
                  <a:cxn ang="0">
                    <a:pos x="91" y="105"/>
                  </a:cxn>
                  <a:cxn ang="0">
                    <a:pos x="0" y="0"/>
                  </a:cxn>
                </a:cxnLst>
                <a:rect l="0" t="0" r="r" b="b"/>
                <a:pathLst>
                  <a:path w="235" h="748">
                    <a:moveTo>
                      <a:pt x="0" y="14"/>
                    </a:moveTo>
                    <a:lnTo>
                      <a:pt x="0" y="43"/>
                    </a:lnTo>
                    <a:lnTo>
                      <a:pt x="10" y="110"/>
                    </a:lnTo>
                    <a:lnTo>
                      <a:pt x="14" y="206"/>
                    </a:lnTo>
                    <a:lnTo>
                      <a:pt x="24" y="321"/>
                    </a:lnTo>
                    <a:lnTo>
                      <a:pt x="29" y="441"/>
                    </a:lnTo>
                    <a:lnTo>
                      <a:pt x="34" y="551"/>
                    </a:lnTo>
                    <a:lnTo>
                      <a:pt x="34" y="643"/>
                    </a:lnTo>
                    <a:lnTo>
                      <a:pt x="34" y="700"/>
                    </a:lnTo>
                    <a:lnTo>
                      <a:pt x="29" y="705"/>
                    </a:lnTo>
                    <a:lnTo>
                      <a:pt x="29" y="710"/>
                    </a:lnTo>
                    <a:lnTo>
                      <a:pt x="29" y="715"/>
                    </a:lnTo>
                    <a:lnTo>
                      <a:pt x="29" y="719"/>
                    </a:lnTo>
                    <a:lnTo>
                      <a:pt x="29" y="724"/>
                    </a:lnTo>
                    <a:lnTo>
                      <a:pt x="29" y="734"/>
                    </a:lnTo>
                    <a:lnTo>
                      <a:pt x="29" y="739"/>
                    </a:lnTo>
                    <a:lnTo>
                      <a:pt x="24" y="743"/>
                    </a:lnTo>
                    <a:lnTo>
                      <a:pt x="24" y="748"/>
                    </a:lnTo>
                    <a:lnTo>
                      <a:pt x="29" y="743"/>
                    </a:lnTo>
                    <a:lnTo>
                      <a:pt x="38" y="710"/>
                    </a:lnTo>
                    <a:lnTo>
                      <a:pt x="58" y="667"/>
                    </a:lnTo>
                    <a:lnTo>
                      <a:pt x="86" y="628"/>
                    </a:lnTo>
                    <a:lnTo>
                      <a:pt x="115" y="585"/>
                    </a:lnTo>
                    <a:lnTo>
                      <a:pt x="139" y="547"/>
                    </a:lnTo>
                    <a:lnTo>
                      <a:pt x="163" y="518"/>
                    </a:lnTo>
                    <a:lnTo>
                      <a:pt x="177" y="499"/>
                    </a:lnTo>
                    <a:lnTo>
                      <a:pt x="187" y="489"/>
                    </a:lnTo>
                    <a:lnTo>
                      <a:pt x="187" y="484"/>
                    </a:lnTo>
                    <a:lnTo>
                      <a:pt x="182" y="484"/>
                    </a:lnTo>
                    <a:lnTo>
                      <a:pt x="182" y="484"/>
                    </a:lnTo>
                    <a:lnTo>
                      <a:pt x="182" y="484"/>
                    </a:lnTo>
                    <a:lnTo>
                      <a:pt x="182" y="480"/>
                    </a:lnTo>
                    <a:lnTo>
                      <a:pt x="182" y="480"/>
                    </a:lnTo>
                    <a:lnTo>
                      <a:pt x="182" y="480"/>
                    </a:lnTo>
                    <a:lnTo>
                      <a:pt x="182" y="480"/>
                    </a:lnTo>
                    <a:lnTo>
                      <a:pt x="182" y="475"/>
                    </a:lnTo>
                    <a:lnTo>
                      <a:pt x="182" y="460"/>
                    </a:lnTo>
                    <a:lnTo>
                      <a:pt x="187" y="436"/>
                    </a:lnTo>
                    <a:lnTo>
                      <a:pt x="197" y="412"/>
                    </a:lnTo>
                    <a:lnTo>
                      <a:pt x="206" y="388"/>
                    </a:lnTo>
                    <a:lnTo>
                      <a:pt x="216" y="364"/>
                    </a:lnTo>
                    <a:lnTo>
                      <a:pt x="225" y="340"/>
                    </a:lnTo>
                    <a:lnTo>
                      <a:pt x="230" y="326"/>
                    </a:lnTo>
                    <a:lnTo>
                      <a:pt x="235" y="321"/>
                    </a:lnTo>
                    <a:lnTo>
                      <a:pt x="235" y="321"/>
                    </a:lnTo>
                    <a:lnTo>
                      <a:pt x="235" y="321"/>
                    </a:lnTo>
                    <a:lnTo>
                      <a:pt x="235" y="316"/>
                    </a:lnTo>
                    <a:lnTo>
                      <a:pt x="235" y="312"/>
                    </a:lnTo>
                    <a:lnTo>
                      <a:pt x="230" y="302"/>
                    </a:lnTo>
                    <a:lnTo>
                      <a:pt x="225" y="288"/>
                    </a:lnTo>
                    <a:lnTo>
                      <a:pt x="216" y="268"/>
                    </a:lnTo>
                    <a:lnTo>
                      <a:pt x="206" y="245"/>
                    </a:lnTo>
                    <a:lnTo>
                      <a:pt x="197" y="225"/>
                    </a:lnTo>
                    <a:lnTo>
                      <a:pt x="197" y="206"/>
                    </a:lnTo>
                    <a:lnTo>
                      <a:pt x="192" y="182"/>
                    </a:lnTo>
                    <a:lnTo>
                      <a:pt x="197" y="158"/>
                    </a:lnTo>
                    <a:lnTo>
                      <a:pt x="197" y="134"/>
                    </a:lnTo>
                    <a:lnTo>
                      <a:pt x="206" y="110"/>
                    </a:lnTo>
                    <a:lnTo>
                      <a:pt x="211" y="86"/>
                    </a:lnTo>
                    <a:lnTo>
                      <a:pt x="221" y="62"/>
                    </a:lnTo>
                    <a:lnTo>
                      <a:pt x="216" y="57"/>
                    </a:lnTo>
                    <a:lnTo>
                      <a:pt x="206" y="77"/>
                    </a:lnTo>
                    <a:lnTo>
                      <a:pt x="206" y="77"/>
                    </a:lnTo>
                    <a:lnTo>
                      <a:pt x="201" y="81"/>
                    </a:lnTo>
                    <a:lnTo>
                      <a:pt x="192" y="86"/>
                    </a:lnTo>
                    <a:lnTo>
                      <a:pt x="182" y="96"/>
                    </a:lnTo>
                    <a:lnTo>
                      <a:pt x="173" y="105"/>
                    </a:lnTo>
                    <a:lnTo>
                      <a:pt x="163" y="110"/>
                    </a:lnTo>
                    <a:lnTo>
                      <a:pt x="153" y="115"/>
                    </a:lnTo>
                    <a:lnTo>
                      <a:pt x="144" y="120"/>
                    </a:lnTo>
                    <a:lnTo>
                      <a:pt x="139" y="120"/>
                    </a:lnTo>
                    <a:lnTo>
                      <a:pt x="129" y="115"/>
                    </a:lnTo>
                    <a:lnTo>
                      <a:pt x="120" y="115"/>
                    </a:lnTo>
                    <a:lnTo>
                      <a:pt x="110" y="115"/>
                    </a:lnTo>
                    <a:lnTo>
                      <a:pt x="105" y="110"/>
                    </a:lnTo>
                    <a:lnTo>
                      <a:pt x="96" y="110"/>
                    </a:lnTo>
                    <a:lnTo>
                      <a:pt x="91" y="105"/>
                    </a:lnTo>
                    <a:lnTo>
                      <a:pt x="91" y="105"/>
                    </a:lnTo>
                    <a:lnTo>
                      <a:pt x="48" y="67"/>
                    </a:lnTo>
                    <a:lnTo>
                      <a:pt x="0" y="0"/>
                    </a:lnTo>
                    <a:lnTo>
                      <a:pt x="0" y="14"/>
                    </a:lnTo>
                    <a:close/>
                  </a:path>
                </a:pathLst>
              </a:custGeom>
              <a:solidFill>
                <a:srgbClr val="C4E4F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14" name="Freeform 590"/>
              <p:cNvSpPr>
                <a:spLocks/>
              </p:cNvSpPr>
              <p:nvPr/>
            </p:nvSpPr>
            <p:spPr bwMode="auto">
              <a:xfrm>
                <a:off x="2266" y="2750"/>
                <a:ext cx="298" cy="1338"/>
              </a:xfrm>
              <a:custGeom>
                <a:avLst/>
                <a:gdLst/>
                <a:ahLst/>
                <a:cxnLst>
                  <a:cxn ang="0">
                    <a:pos x="86" y="0"/>
                  </a:cxn>
                  <a:cxn ang="0">
                    <a:pos x="82" y="5"/>
                  </a:cxn>
                  <a:cxn ang="0">
                    <a:pos x="72" y="24"/>
                  </a:cxn>
                  <a:cxn ang="0">
                    <a:pos x="62" y="48"/>
                  </a:cxn>
                  <a:cxn ang="0">
                    <a:pos x="48" y="77"/>
                  </a:cxn>
                  <a:cxn ang="0">
                    <a:pos x="34" y="110"/>
                  </a:cxn>
                  <a:cxn ang="0">
                    <a:pos x="19" y="134"/>
                  </a:cxn>
                  <a:cxn ang="0">
                    <a:pos x="5" y="154"/>
                  </a:cxn>
                  <a:cxn ang="0">
                    <a:pos x="0" y="158"/>
                  </a:cxn>
                  <a:cxn ang="0">
                    <a:pos x="0" y="163"/>
                  </a:cxn>
                  <a:cxn ang="0">
                    <a:pos x="10" y="168"/>
                  </a:cxn>
                  <a:cxn ang="0">
                    <a:pos x="24" y="182"/>
                  </a:cxn>
                  <a:cxn ang="0">
                    <a:pos x="43" y="197"/>
                  </a:cxn>
                  <a:cxn ang="0">
                    <a:pos x="62" y="211"/>
                  </a:cxn>
                  <a:cxn ang="0">
                    <a:pos x="77" y="226"/>
                  </a:cxn>
                  <a:cxn ang="0">
                    <a:pos x="91" y="235"/>
                  </a:cxn>
                  <a:cxn ang="0">
                    <a:pos x="96" y="240"/>
                  </a:cxn>
                  <a:cxn ang="0">
                    <a:pos x="19" y="336"/>
                  </a:cxn>
                  <a:cxn ang="0">
                    <a:pos x="5" y="345"/>
                  </a:cxn>
                  <a:cxn ang="0">
                    <a:pos x="19" y="369"/>
                  </a:cxn>
                  <a:cxn ang="0">
                    <a:pos x="53" y="437"/>
                  </a:cxn>
                  <a:cxn ang="0">
                    <a:pos x="101" y="533"/>
                  </a:cxn>
                  <a:cxn ang="0">
                    <a:pos x="154" y="643"/>
                  </a:cxn>
                  <a:cxn ang="0">
                    <a:pos x="206" y="758"/>
                  </a:cxn>
                  <a:cxn ang="0">
                    <a:pos x="254" y="868"/>
                  </a:cxn>
                  <a:cxn ang="0">
                    <a:pos x="269" y="911"/>
                  </a:cxn>
                  <a:cxn ang="0">
                    <a:pos x="283" y="955"/>
                  </a:cxn>
                  <a:cxn ang="0">
                    <a:pos x="293" y="983"/>
                  </a:cxn>
                  <a:cxn ang="0">
                    <a:pos x="298" y="1007"/>
                  </a:cxn>
                  <a:cxn ang="0">
                    <a:pos x="293" y="1051"/>
                  </a:cxn>
                  <a:cxn ang="0">
                    <a:pos x="283" y="1099"/>
                  </a:cxn>
                  <a:cxn ang="0">
                    <a:pos x="274" y="1156"/>
                  </a:cxn>
                  <a:cxn ang="0">
                    <a:pos x="259" y="1209"/>
                  </a:cxn>
                  <a:cxn ang="0">
                    <a:pos x="245" y="1257"/>
                  </a:cxn>
                  <a:cxn ang="0">
                    <a:pos x="235" y="1300"/>
                  </a:cxn>
                  <a:cxn ang="0">
                    <a:pos x="226" y="1329"/>
                  </a:cxn>
                  <a:cxn ang="0">
                    <a:pos x="221" y="1338"/>
                  </a:cxn>
                </a:cxnLst>
                <a:rect l="0" t="0" r="r" b="b"/>
                <a:pathLst>
                  <a:path w="298" h="1338">
                    <a:moveTo>
                      <a:pt x="86" y="0"/>
                    </a:moveTo>
                    <a:lnTo>
                      <a:pt x="82" y="5"/>
                    </a:lnTo>
                    <a:lnTo>
                      <a:pt x="72" y="24"/>
                    </a:lnTo>
                    <a:lnTo>
                      <a:pt x="62" y="48"/>
                    </a:lnTo>
                    <a:lnTo>
                      <a:pt x="48" y="77"/>
                    </a:lnTo>
                    <a:lnTo>
                      <a:pt x="34" y="110"/>
                    </a:lnTo>
                    <a:lnTo>
                      <a:pt x="19" y="134"/>
                    </a:lnTo>
                    <a:lnTo>
                      <a:pt x="5" y="154"/>
                    </a:lnTo>
                    <a:lnTo>
                      <a:pt x="0" y="158"/>
                    </a:lnTo>
                    <a:lnTo>
                      <a:pt x="0" y="163"/>
                    </a:lnTo>
                    <a:lnTo>
                      <a:pt x="10" y="168"/>
                    </a:lnTo>
                    <a:lnTo>
                      <a:pt x="24" y="182"/>
                    </a:lnTo>
                    <a:lnTo>
                      <a:pt x="43" y="197"/>
                    </a:lnTo>
                    <a:lnTo>
                      <a:pt x="62" y="211"/>
                    </a:lnTo>
                    <a:lnTo>
                      <a:pt x="77" y="226"/>
                    </a:lnTo>
                    <a:lnTo>
                      <a:pt x="91" y="235"/>
                    </a:lnTo>
                    <a:lnTo>
                      <a:pt x="96" y="240"/>
                    </a:lnTo>
                    <a:lnTo>
                      <a:pt x="19" y="336"/>
                    </a:lnTo>
                    <a:lnTo>
                      <a:pt x="5" y="345"/>
                    </a:lnTo>
                    <a:lnTo>
                      <a:pt x="19" y="369"/>
                    </a:lnTo>
                    <a:lnTo>
                      <a:pt x="53" y="437"/>
                    </a:lnTo>
                    <a:lnTo>
                      <a:pt x="101" y="533"/>
                    </a:lnTo>
                    <a:lnTo>
                      <a:pt x="154" y="643"/>
                    </a:lnTo>
                    <a:lnTo>
                      <a:pt x="206" y="758"/>
                    </a:lnTo>
                    <a:lnTo>
                      <a:pt x="254" y="868"/>
                    </a:lnTo>
                    <a:lnTo>
                      <a:pt x="269" y="911"/>
                    </a:lnTo>
                    <a:lnTo>
                      <a:pt x="283" y="955"/>
                    </a:lnTo>
                    <a:lnTo>
                      <a:pt x="293" y="983"/>
                    </a:lnTo>
                    <a:lnTo>
                      <a:pt x="298" y="1007"/>
                    </a:lnTo>
                    <a:lnTo>
                      <a:pt x="293" y="1051"/>
                    </a:lnTo>
                    <a:lnTo>
                      <a:pt x="283" y="1099"/>
                    </a:lnTo>
                    <a:lnTo>
                      <a:pt x="274" y="1156"/>
                    </a:lnTo>
                    <a:lnTo>
                      <a:pt x="259" y="1209"/>
                    </a:lnTo>
                    <a:lnTo>
                      <a:pt x="245" y="1257"/>
                    </a:lnTo>
                    <a:lnTo>
                      <a:pt x="235" y="1300"/>
                    </a:lnTo>
                    <a:lnTo>
                      <a:pt x="226" y="1329"/>
                    </a:lnTo>
                    <a:lnTo>
                      <a:pt x="221" y="1338"/>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15" name="Freeform 591"/>
              <p:cNvSpPr>
                <a:spLocks/>
              </p:cNvSpPr>
              <p:nvPr/>
            </p:nvSpPr>
            <p:spPr bwMode="auto">
              <a:xfrm>
                <a:off x="2338" y="2611"/>
                <a:ext cx="825" cy="2461"/>
              </a:xfrm>
              <a:custGeom>
                <a:avLst/>
                <a:gdLst/>
                <a:ahLst/>
                <a:cxnLst>
                  <a:cxn ang="0">
                    <a:pos x="19" y="240"/>
                  </a:cxn>
                  <a:cxn ang="0">
                    <a:pos x="235" y="547"/>
                  </a:cxn>
                  <a:cxn ang="0">
                    <a:pos x="269" y="556"/>
                  </a:cxn>
                  <a:cxn ang="0">
                    <a:pos x="307" y="571"/>
                  </a:cxn>
                  <a:cxn ang="0">
                    <a:pos x="355" y="633"/>
                  </a:cxn>
                  <a:cxn ang="0">
                    <a:pos x="331" y="782"/>
                  </a:cxn>
                  <a:cxn ang="0">
                    <a:pos x="365" y="868"/>
                  </a:cxn>
                  <a:cxn ang="0">
                    <a:pos x="350" y="907"/>
                  </a:cxn>
                  <a:cxn ang="0">
                    <a:pos x="321" y="1022"/>
                  </a:cxn>
                  <a:cxn ang="0">
                    <a:pos x="369" y="1036"/>
                  </a:cxn>
                  <a:cxn ang="0">
                    <a:pos x="374" y="1065"/>
                  </a:cxn>
                  <a:cxn ang="0">
                    <a:pos x="379" y="1108"/>
                  </a:cxn>
                  <a:cxn ang="0">
                    <a:pos x="398" y="1103"/>
                  </a:cxn>
                  <a:cxn ang="0">
                    <a:pos x="393" y="1118"/>
                  </a:cxn>
                  <a:cxn ang="0">
                    <a:pos x="417" y="1151"/>
                  </a:cxn>
                  <a:cxn ang="0">
                    <a:pos x="432" y="1180"/>
                  </a:cxn>
                  <a:cxn ang="0">
                    <a:pos x="456" y="1242"/>
                  </a:cxn>
                  <a:cxn ang="0">
                    <a:pos x="504" y="1257"/>
                  </a:cxn>
                  <a:cxn ang="0">
                    <a:pos x="566" y="1266"/>
                  </a:cxn>
                  <a:cxn ang="0">
                    <a:pos x="566" y="1324"/>
                  </a:cxn>
                  <a:cxn ang="0">
                    <a:pos x="470" y="1410"/>
                  </a:cxn>
                  <a:cxn ang="0">
                    <a:pos x="384" y="1473"/>
                  </a:cxn>
                  <a:cxn ang="0">
                    <a:pos x="288" y="1703"/>
                  </a:cxn>
                  <a:cxn ang="0">
                    <a:pos x="288" y="1962"/>
                  </a:cxn>
                  <a:cxn ang="0">
                    <a:pos x="293" y="2134"/>
                  </a:cxn>
                  <a:cxn ang="0">
                    <a:pos x="273" y="2336"/>
                  </a:cxn>
                  <a:cxn ang="0">
                    <a:pos x="422" y="2437"/>
                  </a:cxn>
                  <a:cxn ang="0">
                    <a:pos x="437" y="2254"/>
                  </a:cxn>
                  <a:cxn ang="0">
                    <a:pos x="461" y="2096"/>
                  </a:cxn>
                  <a:cxn ang="0">
                    <a:pos x="417" y="1895"/>
                  </a:cxn>
                  <a:cxn ang="0">
                    <a:pos x="499" y="1516"/>
                  </a:cxn>
                  <a:cxn ang="0">
                    <a:pos x="609" y="1415"/>
                  </a:cxn>
                  <a:cxn ang="0">
                    <a:pos x="705" y="1343"/>
                  </a:cxn>
                  <a:cxn ang="0">
                    <a:pos x="811" y="1238"/>
                  </a:cxn>
                  <a:cxn ang="0">
                    <a:pos x="782" y="1218"/>
                  </a:cxn>
                  <a:cxn ang="0">
                    <a:pos x="676" y="1209"/>
                  </a:cxn>
                  <a:cxn ang="0">
                    <a:pos x="609" y="1166"/>
                  </a:cxn>
                  <a:cxn ang="0">
                    <a:pos x="595" y="1103"/>
                  </a:cxn>
                  <a:cxn ang="0">
                    <a:pos x="566" y="1079"/>
                  </a:cxn>
                  <a:cxn ang="0">
                    <a:pos x="561" y="1041"/>
                  </a:cxn>
                  <a:cxn ang="0">
                    <a:pos x="561" y="1041"/>
                  </a:cxn>
                  <a:cxn ang="0">
                    <a:pos x="537" y="1036"/>
                  </a:cxn>
                  <a:cxn ang="0">
                    <a:pos x="533" y="969"/>
                  </a:cxn>
                  <a:cxn ang="0">
                    <a:pos x="504" y="964"/>
                  </a:cxn>
                  <a:cxn ang="0">
                    <a:pos x="480" y="897"/>
                  </a:cxn>
                  <a:cxn ang="0">
                    <a:pos x="528" y="782"/>
                  </a:cxn>
                  <a:cxn ang="0">
                    <a:pos x="518" y="748"/>
                  </a:cxn>
                  <a:cxn ang="0">
                    <a:pos x="489" y="604"/>
                  </a:cxn>
                  <a:cxn ang="0">
                    <a:pos x="523" y="484"/>
                  </a:cxn>
                  <a:cxn ang="0">
                    <a:pos x="576" y="326"/>
                  </a:cxn>
                  <a:cxn ang="0">
                    <a:pos x="547" y="297"/>
                  </a:cxn>
                  <a:cxn ang="0">
                    <a:pos x="321" y="38"/>
                  </a:cxn>
                  <a:cxn ang="0">
                    <a:pos x="106" y="86"/>
                  </a:cxn>
                </a:cxnLst>
                <a:rect l="0" t="0" r="r" b="b"/>
                <a:pathLst>
                  <a:path w="825" h="2461">
                    <a:moveTo>
                      <a:pt x="0" y="158"/>
                    </a:moveTo>
                    <a:lnTo>
                      <a:pt x="0" y="178"/>
                    </a:lnTo>
                    <a:lnTo>
                      <a:pt x="0" y="201"/>
                    </a:lnTo>
                    <a:lnTo>
                      <a:pt x="5" y="216"/>
                    </a:lnTo>
                    <a:lnTo>
                      <a:pt x="14" y="230"/>
                    </a:lnTo>
                    <a:lnTo>
                      <a:pt x="19" y="240"/>
                    </a:lnTo>
                    <a:lnTo>
                      <a:pt x="29" y="249"/>
                    </a:lnTo>
                    <a:lnTo>
                      <a:pt x="34" y="254"/>
                    </a:lnTo>
                    <a:lnTo>
                      <a:pt x="34" y="254"/>
                    </a:lnTo>
                    <a:lnTo>
                      <a:pt x="82" y="389"/>
                    </a:lnTo>
                    <a:lnTo>
                      <a:pt x="197" y="508"/>
                    </a:lnTo>
                    <a:lnTo>
                      <a:pt x="235" y="547"/>
                    </a:lnTo>
                    <a:lnTo>
                      <a:pt x="235" y="547"/>
                    </a:lnTo>
                    <a:lnTo>
                      <a:pt x="240" y="552"/>
                    </a:lnTo>
                    <a:lnTo>
                      <a:pt x="245" y="552"/>
                    </a:lnTo>
                    <a:lnTo>
                      <a:pt x="250" y="552"/>
                    </a:lnTo>
                    <a:lnTo>
                      <a:pt x="259" y="556"/>
                    </a:lnTo>
                    <a:lnTo>
                      <a:pt x="269" y="556"/>
                    </a:lnTo>
                    <a:lnTo>
                      <a:pt x="273" y="556"/>
                    </a:lnTo>
                    <a:lnTo>
                      <a:pt x="283" y="556"/>
                    </a:lnTo>
                    <a:lnTo>
                      <a:pt x="288" y="556"/>
                    </a:lnTo>
                    <a:lnTo>
                      <a:pt x="293" y="561"/>
                    </a:lnTo>
                    <a:lnTo>
                      <a:pt x="302" y="566"/>
                    </a:lnTo>
                    <a:lnTo>
                      <a:pt x="307" y="571"/>
                    </a:lnTo>
                    <a:lnTo>
                      <a:pt x="312" y="580"/>
                    </a:lnTo>
                    <a:lnTo>
                      <a:pt x="317" y="585"/>
                    </a:lnTo>
                    <a:lnTo>
                      <a:pt x="321" y="590"/>
                    </a:lnTo>
                    <a:lnTo>
                      <a:pt x="321" y="590"/>
                    </a:lnTo>
                    <a:lnTo>
                      <a:pt x="365" y="609"/>
                    </a:lnTo>
                    <a:lnTo>
                      <a:pt x="355" y="633"/>
                    </a:lnTo>
                    <a:lnTo>
                      <a:pt x="345" y="662"/>
                    </a:lnTo>
                    <a:lnTo>
                      <a:pt x="336" y="686"/>
                    </a:lnTo>
                    <a:lnTo>
                      <a:pt x="331" y="710"/>
                    </a:lnTo>
                    <a:lnTo>
                      <a:pt x="326" y="734"/>
                    </a:lnTo>
                    <a:lnTo>
                      <a:pt x="326" y="758"/>
                    </a:lnTo>
                    <a:lnTo>
                      <a:pt x="331" y="782"/>
                    </a:lnTo>
                    <a:lnTo>
                      <a:pt x="341" y="801"/>
                    </a:lnTo>
                    <a:lnTo>
                      <a:pt x="350" y="825"/>
                    </a:lnTo>
                    <a:lnTo>
                      <a:pt x="355" y="839"/>
                    </a:lnTo>
                    <a:lnTo>
                      <a:pt x="360" y="854"/>
                    </a:lnTo>
                    <a:lnTo>
                      <a:pt x="365" y="863"/>
                    </a:lnTo>
                    <a:lnTo>
                      <a:pt x="365" y="868"/>
                    </a:lnTo>
                    <a:lnTo>
                      <a:pt x="365" y="873"/>
                    </a:lnTo>
                    <a:lnTo>
                      <a:pt x="365" y="873"/>
                    </a:lnTo>
                    <a:lnTo>
                      <a:pt x="365" y="873"/>
                    </a:lnTo>
                    <a:lnTo>
                      <a:pt x="365" y="878"/>
                    </a:lnTo>
                    <a:lnTo>
                      <a:pt x="355" y="887"/>
                    </a:lnTo>
                    <a:lnTo>
                      <a:pt x="350" y="907"/>
                    </a:lnTo>
                    <a:lnTo>
                      <a:pt x="341" y="931"/>
                    </a:lnTo>
                    <a:lnTo>
                      <a:pt x="331" y="955"/>
                    </a:lnTo>
                    <a:lnTo>
                      <a:pt x="321" y="974"/>
                    </a:lnTo>
                    <a:lnTo>
                      <a:pt x="317" y="993"/>
                    </a:lnTo>
                    <a:lnTo>
                      <a:pt x="317" y="1012"/>
                    </a:lnTo>
                    <a:lnTo>
                      <a:pt x="321" y="1022"/>
                    </a:lnTo>
                    <a:lnTo>
                      <a:pt x="326" y="1026"/>
                    </a:lnTo>
                    <a:lnTo>
                      <a:pt x="336" y="1031"/>
                    </a:lnTo>
                    <a:lnTo>
                      <a:pt x="345" y="1036"/>
                    </a:lnTo>
                    <a:lnTo>
                      <a:pt x="355" y="1036"/>
                    </a:lnTo>
                    <a:lnTo>
                      <a:pt x="365" y="1036"/>
                    </a:lnTo>
                    <a:lnTo>
                      <a:pt x="369" y="1036"/>
                    </a:lnTo>
                    <a:lnTo>
                      <a:pt x="369" y="1036"/>
                    </a:lnTo>
                    <a:lnTo>
                      <a:pt x="369" y="1036"/>
                    </a:lnTo>
                    <a:lnTo>
                      <a:pt x="374" y="1041"/>
                    </a:lnTo>
                    <a:lnTo>
                      <a:pt x="374" y="1046"/>
                    </a:lnTo>
                    <a:lnTo>
                      <a:pt x="374" y="1055"/>
                    </a:lnTo>
                    <a:lnTo>
                      <a:pt x="374" y="1065"/>
                    </a:lnTo>
                    <a:lnTo>
                      <a:pt x="379" y="1074"/>
                    </a:lnTo>
                    <a:lnTo>
                      <a:pt x="374" y="1089"/>
                    </a:lnTo>
                    <a:lnTo>
                      <a:pt x="374" y="1098"/>
                    </a:lnTo>
                    <a:lnTo>
                      <a:pt x="374" y="1103"/>
                    </a:lnTo>
                    <a:lnTo>
                      <a:pt x="379" y="1108"/>
                    </a:lnTo>
                    <a:lnTo>
                      <a:pt x="379" y="1108"/>
                    </a:lnTo>
                    <a:lnTo>
                      <a:pt x="384" y="1108"/>
                    </a:lnTo>
                    <a:lnTo>
                      <a:pt x="389" y="1108"/>
                    </a:lnTo>
                    <a:lnTo>
                      <a:pt x="393" y="1103"/>
                    </a:lnTo>
                    <a:lnTo>
                      <a:pt x="398" y="1103"/>
                    </a:lnTo>
                    <a:lnTo>
                      <a:pt x="398" y="1103"/>
                    </a:lnTo>
                    <a:lnTo>
                      <a:pt x="398" y="1103"/>
                    </a:lnTo>
                    <a:lnTo>
                      <a:pt x="398" y="1103"/>
                    </a:lnTo>
                    <a:lnTo>
                      <a:pt x="398" y="1103"/>
                    </a:lnTo>
                    <a:lnTo>
                      <a:pt x="393" y="1108"/>
                    </a:lnTo>
                    <a:lnTo>
                      <a:pt x="393" y="1108"/>
                    </a:lnTo>
                    <a:lnTo>
                      <a:pt x="393" y="1113"/>
                    </a:lnTo>
                    <a:lnTo>
                      <a:pt x="393" y="1118"/>
                    </a:lnTo>
                    <a:lnTo>
                      <a:pt x="393" y="1122"/>
                    </a:lnTo>
                    <a:lnTo>
                      <a:pt x="398" y="1132"/>
                    </a:lnTo>
                    <a:lnTo>
                      <a:pt x="403" y="1137"/>
                    </a:lnTo>
                    <a:lnTo>
                      <a:pt x="408" y="1142"/>
                    </a:lnTo>
                    <a:lnTo>
                      <a:pt x="413" y="1146"/>
                    </a:lnTo>
                    <a:lnTo>
                      <a:pt x="417" y="1151"/>
                    </a:lnTo>
                    <a:lnTo>
                      <a:pt x="422" y="1156"/>
                    </a:lnTo>
                    <a:lnTo>
                      <a:pt x="427" y="1156"/>
                    </a:lnTo>
                    <a:lnTo>
                      <a:pt x="427" y="1161"/>
                    </a:lnTo>
                    <a:lnTo>
                      <a:pt x="427" y="1161"/>
                    </a:lnTo>
                    <a:lnTo>
                      <a:pt x="427" y="1170"/>
                    </a:lnTo>
                    <a:lnTo>
                      <a:pt x="432" y="1180"/>
                    </a:lnTo>
                    <a:lnTo>
                      <a:pt x="432" y="1190"/>
                    </a:lnTo>
                    <a:lnTo>
                      <a:pt x="432" y="1204"/>
                    </a:lnTo>
                    <a:lnTo>
                      <a:pt x="437" y="1218"/>
                    </a:lnTo>
                    <a:lnTo>
                      <a:pt x="441" y="1228"/>
                    </a:lnTo>
                    <a:lnTo>
                      <a:pt x="451" y="1238"/>
                    </a:lnTo>
                    <a:lnTo>
                      <a:pt x="456" y="1242"/>
                    </a:lnTo>
                    <a:lnTo>
                      <a:pt x="461" y="1247"/>
                    </a:lnTo>
                    <a:lnTo>
                      <a:pt x="465" y="1252"/>
                    </a:lnTo>
                    <a:lnTo>
                      <a:pt x="475" y="1252"/>
                    </a:lnTo>
                    <a:lnTo>
                      <a:pt x="480" y="1257"/>
                    </a:lnTo>
                    <a:lnTo>
                      <a:pt x="494" y="1257"/>
                    </a:lnTo>
                    <a:lnTo>
                      <a:pt x="504" y="1257"/>
                    </a:lnTo>
                    <a:lnTo>
                      <a:pt x="518" y="1257"/>
                    </a:lnTo>
                    <a:lnTo>
                      <a:pt x="533" y="1257"/>
                    </a:lnTo>
                    <a:lnTo>
                      <a:pt x="547" y="1257"/>
                    </a:lnTo>
                    <a:lnTo>
                      <a:pt x="552" y="1257"/>
                    </a:lnTo>
                    <a:lnTo>
                      <a:pt x="561" y="1261"/>
                    </a:lnTo>
                    <a:lnTo>
                      <a:pt x="566" y="1266"/>
                    </a:lnTo>
                    <a:lnTo>
                      <a:pt x="571" y="1271"/>
                    </a:lnTo>
                    <a:lnTo>
                      <a:pt x="571" y="1271"/>
                    </a:lnTo>
                    <a:lnTo>
                      <a:pt x="571" y="1271"/>
                    </a:lnTo>
                    <a:lnTo>
                      <a:pt x="585" y="1309"/>
                    </a:lnTo>
                    <a:lnTo>
                      <a:pt x="580" y="1314"/>
                    </a:lnTo>
                    <a:lnTo>
                      <a:pt x="566" y="1324"/>
                    </a:lnTo>
                    <a:lnTo>
                      <a:pt x="547" y="1338"/>
                    </a:lnTo>
                    <a:lnTo>
                      <a:pt x="528" y="1353"/>
                    </a:lnTo>
                    <a:lnTo>
                      <a:pt x="509" y="1372"/>
                    </a:lnTo>
                    <a:lnTo>
                      <a:pt x="489" y="1386"/>
                    </a:lnTo>
                    <a:lnTo>
                      <a:pt x="480" y="1401"/>
                    </a:lnTo>
                    <a:lnTo>
                      <a:pt x="470" y="1410"/>
                    </a:lnTo>
                    <a:lnTo>
                      <a:pt x="470" y="1425"/>
                    </a:lnTo>
                    <a:lnTo>
                      <a:pt x="456" y="1434"/>
                    </a:lnTo>
                    <a:lnTo>
                      <a:pt x="441" y="1444"/>
                    </a:lnTo>
                    <a:lnTo>
                      <a:pt x="422" y="1449"/>
                    </a:lnTo>
                    <a:lnTo>
                      <a:pt x="403" y="1458"/>
                    </a:lnTo>
                    <a:lnTo>
                      <a:pt x="384" y="1473"/>
                    </a:lnTo>
                    <a:lnTo>
                      <a:pt x="365" y="1487"/>
                    </a:lnTo>
                    <a:lnTo>
                      <a:pt x="350" y="1506"/>
                    </a:lnTo>
                    <a:lnTo>
                      <a:pt x="336" y="1535"/>
                    </a:lnTo>
                    <a:lnTo>
                      <a:pt x="321" y="1578"/>
                    </a:lnTo>
                    <a:lnTo>
                      <a:pt x="302" y="1636"/>
                    </a:lnTo>
                    <a:lnTo>
                      <a:pt x="288" y="1703"/>
                    </a:lnTo>
                    <a:lnTo>
                      <a:pt x="273" y="1770"/>
                    </a:lnTo>
                    <a:lnTo>
                      <a:pt x="269" y="1842"/>
                    </a:lnTo>
                    <a:lnTo>
                      <a:pt x="269" y="1875"/>
                    </a:lnTo>
                    <a:lnTo>
                      <a:pt x="269" y="1904"/>
                    </a:lnTo>
                    <a:lnTo>
                      <a:pt x="278" y="1933"/>
                    </a:lnTo>
                    <a:lnTo>
                      <a:pt x="288" y="1962"/>
                    </a:lnTo>
                    <a:lnTo>
                      <a:pt x="302" y="1991"/>
                    </a:lnTo>
                    <a:lnTo>
                      <a:pt x="307" y="2024"/>
                    </a:lnTo>
                    <a:lnTo>
                      <a:pt x="307" y="2053"/>
                    </a:lnTo>
                    <a:lnTo>
                      <a:pt x="302" y="2082"/>
                    </a:lnTo>
                    <a:lnTo>
                      <a:pt x="297" y="2110"/>
                    </a:lnTo>
                    <a:lnTo>
                      <a:pt x="293" y="2134"/>
                    </a:lnTo>
                    <a:lnTo>
                      <a:pt x="288" y="2154"/>
                    </a:lnTo>
                    <a:lnTo>
                      <a:pt x="288" y="2173"/>
                    </a:lnTo>
                    <a:lnTo>
                      <a:pt x="283" y="2202"/>
                    </a:lnTo>
                    <a:lnTo>
                      <a:pt x="283" y="2240"/>
                    </a:lnTo>
                    <a:lnTo>
                      <a:pt x="278" y="2283"/>
                    </a:lnTo>
                    <a:lnTo>
                      <a:pt x="273" y="2336"/>
                    </a:lnTo>
                    <a:lnTo>
                      <a:pt x="269" y="2384"/>
                    </a:lnTo>
                    <a:lnTo>
                      <a:pt x="264" y="2422"/>
                    </a:lnTo>
                    <a:lnTo>
                      <a:pt x="259" y="2451"/>
                    </a:lnTo>
                    <a:lnTo>
                      <a:pt x="259" y="2461"/>
                    </a:lnTo>
                    <a:lnTo>
                      <a:pt x="422" y="2446"/>
                    </a:lnTo>
                    <a:lnTo>
                      <a:pt x="422" y="2437"/>
                    </a:lnTo>
                    <a:lnTo>
                      <a:pt x="427" y="2417"/>
                    </a:lnTo>
                    <a:lnTo>
                      <a:pt x="427" y="2389"/>
                    </a:lnTo>
                    <a:lnTo>
                      <a:pt x="432" y="2355"/>
                    </a:lnTo>
                    <a:lnTo>
                      <a:pt x="432" y="2321"/>
                    </a:lnTo>
                    <a:lnTo>
                      <a:pt x="437" y="2283"/>
                    </a:lnTo>
                    <a:lnTo>
                      <a:pt x="437" y="2254"/>
                    </a:lnTo>
                    <a:lnTo>
                      <a:pt x="437" y="2230"/>
                    </a:lnTo>
                    <a:lnTo>
                      <a:pt x="441" y="2211"/>
                    </a:lnTo>
                    <a:lnTo>
                      <a:pt x="446" y="2182"/>
                    </a:lnTo>
                    <a:lnTo>
                      <a:pt x="451" y="2158"/>
                    </a:lnTo>
                    <a:lnTo>
                      <a:pt x="461" y="2130"/>
                    </a:lnTo>
                    <a:lnTo>
                      <a:pt x="461" y="2096"/>
                    </a:lnTo>
                    <a:lnTo>
                      <a:pt x="461" y="2062"/>
                    </a:lnTo>
                    <a:lnTo>
                      <a:pt x="456" y="2029"/>
                    </a:lnTo>
                    <a:lnTo>
                      <a:pt x="441" y="1991"/>
                    </a:lnTo>
                    <a:lnTo>
                      <a:pt x="427" y="1962"/>
                    </a:lnTo>
                    <a:lnTo>
                      <a:pt x="422" y="1928"/>
                    </a:lnTo>
                    <a:lnTo>
                      <a:pt x="417" y="1895"/>
                    </a:lnTo>
                    <a:lnTo>
                      <a:pt x="417" y="1861"/>
                    </a:lnTo>
                    <a:lnTo>
                      <a:pt x="422" y="1784"/>
                    </a:lnTo>
                    <a:lnTo>
                      <a:pt x="437" y="1703"/>
                    </a:lnTo>
                    <a:lnTo>
                      <a:pt x="456" y="1631"/>
                    </a:lnTo>
                    <a:lnTo>
                      <a:pt x="480" y="1568"/>
                    </a:lnTo>
                    <a:lnTo>
                      <a:pt x="499" y="1516"/>
                    </a:lnTo>
                    <a:lnTo>
                      <a:pt x="509" y="1487"/>
                    </a:lnTo>
                    <a:lnTo>
                      <a:pt x="528" y="1463"/>
                    </a:lnTo>
                    <a:lnTo>
                      <a:pt x="547" y="1449"/>
                    </a:lnTo>
                    <a:lnTo>
                      <a:pt x="566" y="1434"/>
                    </a:lnTo>
                    <a:lnTo>
                      <a:pt x="590" y="1425"/>
                    </a:lnTo>
                    <a:lnTo>
                      <a:pt x="609" y="1415"/>
                    </a:lnTo>
                    <a:lnTo>
                      <a:pt x="628" y="1405"/>
                    </a:lnTo>
                    <a:lnTo>
                      <a:pt x="643" y="1396"/>
                    </a:lnTo>
                    <a:lnTo>
                      <a:pt x="648" y="1381"/>
                    </a:lnTo>
                    <a:lnTo>
                      <a:pt x="652" y="1372"/>
                    </a:lnTo>
                    <a:lnTo>
                      <a:pt x="676" y="1357"/>
                    </a:lnTo>
                    <a:lnTo>
                      <a:pt x="705" y="1343"/>
                    </a:lnTo>
                    <a:lnTo>
                      <a:pt x="734" y="1324"/>
                    </a:lnTo>
                    <a:lnTo>
                      <a:pt x="768" y="1309"/>
                    </a:lnTo>
                    <a:lnTo>
                      <a:pt x="796" y="1295"/>
                    </a:lnTo>
                    <a:lnTo>
                      <a:pt x="820" y="1285"/>
                    </a:lnTo>
                    <a:lnTo>
                      <a:pt x="825" y="1281"/>
                    </a:lnTo>
                    <a:lnTo>
                      <a:pt x="811" y="1238"/>
                    </a:lnTo>
                    <a:lnTo>
                      <a:pt x="811" y="1238"/>
                    </a:lnTo>
                    <a:lnTo>
                      <a:pt x="811" y="1233"/>
                    </a:lnTo>
                    <a:lnTo>
                      <a:pt x="806" y="1228"/>
                    </a:lnTo>
                    <a:lnTo>
                      <a:pt x="801" y="1228"/>
                    </a:lnTo>
                    <a:lnTo>
                      <a:pt x="792" y="1223"/>
                    </a:lnTo>
                    <a:lnTo>
                      <a:pt x="782" y="1218"/>
                    </a:lnTo>
                    <a:lnTo>
                      <a:pt x="772" y="1218"/>
                    </a:lnTo>
                    <a:lnTo>
                      <a:pt x="753" y="1218"/>
                    </a:lnTo>
                    <a:lnTo>
                      <a:pt x="734" y="1218"/>
                    </a:lnTo>
                    <a:lnTo>
                      <a:pt x="715" y="1218"/>
                    </a:lnTo>
                    <a:lnTo>
                      <a:pt x="696" y="1214"/>
                    </a:lnTo>
                    <a:lnTo>
                      <a:pt x="676" y="1209"/>
                    </a:lnTo>
                    <a:lnTo>
                      <a:pt x="657" y="1204"/>
                    </a:lnTo>
                    <a:lnTo>
                      <a:pt x="643" y="1199"/>
                    </a:lnTo>
                    <a:lnTo>
                      <a:pt x="628" y="1194"/>
                    </a:lnTo>
                    <a:lnTo>
                      <a:pt x="619" y="1185"/>
                    </a:lnTo>
                    <a:lnTo>
                      <a:pt x="614" y="1180"/>
                    </a:lnTo>
                    <a:lnTo>
                      <a:pt x="609" y="1166"/>
                    </a:lnTo>
                    <a:lnTo>
                      <a:pt x="604" y="1151"/>
                    </a:lnTo>
                    <a:lnTo>
                      <a:pt x="600" y="1137"/>
                    </a:lnTo>
                    <a:lnTo>
                      <a:pt x="600" y="1122"/>
                    </a:lnTo>
                    <a:lnTo>
                      <a:pt x="600" y="1113"/>
                    </a:lnTo>
                    <a:lnTo>
                      <a:pt x="595" y="1103"/>
                    </a:lnTo>
                    <a:lnTo>
                      <a:pt x="595" y="1103"/>
                    </a:lnTo>
                    <a:lnTo>
                      <a:pt x="595" y="1103"/>
                    </a:lnTo>
                    <a:lnTo>
                      <a:pt x="590" y="1098"/>
                    </a:lnTo>
                    <a:lnTo>
                      <a:pt x="585" y="1094"/>
                    </a:lnTo>
                    <a:lnTo>
                      <a:pt x="580" y="1089"/>
                    </a:lnTo>
                    <a:lnTo>
                      <a:pt x="571" y="1084"/>
                    </a:lnTo>
                    <a:lnTo>
                      <a:pt x="566" y="1079"/>
                    </a:lnTo>
                    <a:lnTo>
                      <a:pt x="561" y="1070"/>
                    </a:lnTo>
                    <a:lnTo>
                      <a:pt x="557" y="1060"/>
                    </a:lnTo>
                    <a:lnTo>
                      <a:pt x="557" y="1055"/>
                    </a:lnTo>
                    <a:lnTo>
                      <a:pt x="557" y="1050"/>
                    </a:lnTo>
                    <a:lnTo>
                      <a:pt x="557" y="1046"/>
                    </a:lnTo>
                    <a:lnTo>
                      <a:pt x="561" y="1041"/>
                    </a:lnTo>
                    <a:lnTo>
                      <a:pt x="561" y="1041"/>
                    </a:lnTo>
                    <a:lnTo>
                      <a:pt x="561" y="1041"/>
                    </a:lnTo>
                    <a:lnTo>
                      <a:pt x="566" y="1041"/>
                    </a:lnTo>
                    <a:lnTo>
                      <a:pt x="566" y="1041"/>
                    </a:lnTo>
                    <a:lnTo>
                      <a:pt x="561" y="1041"/>
                    </a:lnTo>
                    <a:lnTo>
                      <a:pt x="561" y="1041"/>
                    </a:lnTo>
                    <a:lnTo>
                      <a:pt x="557" y="1041"/>
                    </a:lnTo>
                    <a:lnTo>
                      <a:pt x="552" y="1046"/>
                    </a:lnTo>
                    <a:lnTo>
                      <a:pt x="542" y="1046"/>
                    </a:lnTo>
                    <a:lnTo>
                      <a:pt x="542" y="1041"/>
                    </a:lnTo>
                    <a:lnTo>
                      <a:pt x="537" y="1041"/>
                    </a:lnTo>
                    <a:lnTo>
                      <a:pt x="537" y="1036"/>
                    </a:lnTo>
                    <a:lnTo>
                      <a:pt x="537" y="1022"/>
                    </a:lnTo>
                    <a:lnTo>
                      <a:pt x="542" y="1007"/>
                    </a:lnTo>
                    <a:lnTo>
                      <a:pt x="537" y="998"/>
                    </a:lnTo>
                    <a:lnTo>
                      <a:pt x="537" y="988"/>
                    </a:lnTo>
                    <a:lnTo>
                      <a:pt x="537" y="978"/>
                    </a:lnTo>
                    <a:lnTo>
                      <a:pt x="533" y="969"/>
                    </a:lnTo>
                    <a:lnTo>
                      <a:pt x="533" y="969"/>
                    </a:lnTo>
                    <a:lnTo>
                      <a:pt x="533" y="964"/>
                    </a:lnTo>
                    <a:lnTo>
                      <a:pt x="533" y="964"/>
                    </a:lnTo>
                    <a:lnTo>
                      <a:pt x="523" y="964"/>
                    </a:lnTo>
                    <a:lnTo>
                      <a:pt x="518" y="964"/>
                    </a:lnTo>
                    <a:lnTo>
                      <a:pt x="504" y="964"/>
                    </a:lnTo>
                    <a:lnTo>
                      <a:pt x="494" y="959"/>
                    </a:lnTo>
                    <a:lnTo>
                      <a:pt x="485" y="955"/>
                    </a:lnTo>
                    <a:lnTo>
                      <a:pt x="480" y="950"/>
                    </a:lnTo>
                    <a:lnTo>
                      <a:pt x="475" y="935"/>
                    </a:lnTo>
                    <a:lnTo>
                      <a:pt x="475" y="921"/>
                    </a:lnTo>
                    <a:lnTo>
                      <a:pt x="480" y="897"/>
                    </a:lnTo>
                    <a:lnTo>
                      <a:pt x="489" y="873"/>
                    </a:lnTo>
                    <a:lnTo>
                      <a:pt x="499" y="844"/>
                    </a:lnTo>
                    <a:lnTo>
                      <a:pt x="509" y="820"/>
                    </a:lnTo>
                    <a:lnTo>
                      <a:pt x="518" y="801"/>
                    </a:lnTo>
                    <a:lnTo>
                      <a:pt x="523" y="787"/>
                    </a:lnTo>
                    <a:lnTo>
                      <a:pt x="528" y="782"/>
                    </a:lnTo>
                    <a:lnTo>
                      <a:pt x="528" y="782"/>
                    </a:lnTo>
                    <a:lnTo>
                      <a:pt x="528" y="782"/>
                    </a:lnTo>
                    <a:lnTo>
                      <a:pt x="528" y="777"/>
                    </a:lnTo>
                    <a:lnTo>
                      <a:pt x="528" y="772"/>
                    </a:lnTo>
                    <a:lnTo>
                      <a:pt x="523" y="763"/>
                    </a:lnTo>
                    <a:lnTo>
                      <a:pt x="518" y="748"/>
                    </a:lnTo>
                    <a:lnTo>
                      <a:pt x="509" y="729"/>
                    </a:lnTo>
                    <a:lnTo>
                      <a:pt x="499" y="705"/>
                    </a:lnTo>
                    <a:lnTo>
                      <a:pt x="489" y="681"/>
                    </a:lnTo>
                    <a:lnTo>
                      <a:pt x="485" y="657"/>
                    </a:lnTo>
                    <a:lnTo>
                      <a:pt x="485" y="633"/>
                    </a:lnTo>
                    <a:lnTo>
                      <a:pt x="489" y="604"/>
                    </a:lnTo>
                    <a:lnTo>
                      <a:pt x="494" y="576"/>
                    </a:lnTo>
                    <a:lnTo>
                      <a:pt x="504" y="547"/>
                    </a:lnTo>
                    <a:lnTo>
                      <a:pt x="513" y="518"/>
                    </a:lnTo>
                    <a:lnTo>
                      <a:pt x="523" y="494"/>
                    </a:lnTo>
                    <a:lnTo>
                      <a:pt x="523" y="489"/>
                    </a:lnTo>
                    <a:lnTo>
                      <a:pt x="523" y="484"/>
                    </a:lnTo>
                    <a:lnTo>
                      <a:pt x="528" y="480"/>
                    </a:lnTo>
                    <a:lnTo>
                      <a:pt x="537" y="456"/>
                    </a:lnTo>
                    <a:lnTo>
                      <a:pt x="547" y="427"/>
                    </a:lnTo>
                    <a:lnTo>
                      <a:pt x="557" y="393"/>
                    </a:lnTo>
                    <a:lnTo>
                      <a:pt x="566" y="360"/>
                    </a:lnTo>
                    <a:lnTo>
                      <a:pt x="576" y="326"/>
                    </a:lnTo>
                    <a:lnTo>
                      <a:pt x="580" y="307"/>
                    </a:lnTo>
                    <a:lnTo>
                      <a:pt x="576" y="302"/>
                    </a:lnTo>
                    <a:lnTo>
                      <a:pt x="571" y="302"/>
                    </a:lnTo>
                    <a:lnTo>
                      <a:pt x="561" y="297"/>
                    </a:lnTo>
                    <a:lnTo>
                      <a:pt x="552" y="297"/>
                    </a:lnTo>
                    <a:lnTo>
                      <a:pt x="547" y="297"/>
                    </a:lnTo>
                    <a:lnTo>
                      <a:pt x="537" y="293"/>
                    </a:lnTo>
                    <a:lnTo>
                      <a:pt x="533" y="293"/>
                    </a:lnTo>
                    <a:lnTo>
                      <a:pt x="528" y="288"/>
                    </a:lnTo>
                    <a:lnTo>
                      <a:pt x="523" y="288"/>
                    </a:lnTo>
                    <a:lnTo>
                      <a:pt x="480" y="245"/>
                    </a:lnTo>
                    <a:lnTo>
                      <a:pt x="321" y="38"/>
                    </a:lnTo>
                    <a:lnTo>
                      <a:pt x="125" y="168"/>
                    </a:lnTo>
                    <a:lnTo>
                      <a:pt x="125" y="163"/>
                    </a:lnTo>
                    <a:lnTo>
                      <a:pt x="120" y="149"/>
                    </a:lnTo>
                    <a:lnTo>
                      <a:pt x="115" y="134"/>
                    </a:lnTo>
                    <a:lnTo>
                      <a:pt x="110" y="110"/>
                    </a:lnTo>
                    <a:lnTo>
                      <a:pt x="106" y="86"/>
                    </a:lnTo>
                    <a:lnTo>
                      <a:pt x="101" y="58"/>
                    </a:lnTo>
                    <a:lnTo>
                      <a:pt x="101" y="29"/>
                    </a:lnTo>
                    <a:lnTo>
                      <a:pt x="106" y="0"/>
                    </a:lnTo>
                    <a:lnTo>
                      <a:pt x="0" y="158"/>
                    </a:lnTo>
                    <a:close/>
                  </a:path>
                </a:pathLst>
              </a:custGeom>
              <a:solidFill>
                <a:srgbClr val="CFCEC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16" name="Freeform 592"/>
              <p:cNvSpPr>
                <a:spLocks/>
              </p:cNvSpPr>
              <p:nvPr/>
            </p:nvSpPr>
            <p:spPr bwMode="auto">
              <a:xfrm>
                <a:off x="2338" y="2611"/>
                <a:ext cx="825" cy="2461"/>
              </a:xfrm>
              <a:custGeom>
                <a:avLst/>
                <a:gdLst/>
                <a:ahLst/>
                <a:cxnLst>
                  <a:cxn ang="0">
                    <a:pos x="19" y="240"/>
                  </a:cxn>
                  <a:cxn ang="0">
                    <a:pos x="235" y="547"/>
                  </a:cxn>
                  <a:cxn ang="0">
                    <a:pos x="269" y="556"/>
                  </a:cxn>
                  <a:cxn ang="0">
                    <a:pos x="307" y="571"/>
                  </a:cxn>
                  <a:cxn ang="0">
                    <a:pos x="365" y="609"/>
                  </a:cxn>
                  <a:cxn ang="0">
                    <a:pos x="326" y="758"/>
                  </a:cxn>
                  <a:cxn ang="0">
                    <a:pos x="365" y="863"/>
                  </a:cxn>
                  <a:cxn ang="0">
                    <a:pos x="355" y="887"/>
                  </a:cxn>
                  <a:cxn ang="0">
                    <a:pos x="317" y="1012"/>
                  </a:cxn>
                  <a:cxn ang="0">
                    <a:pos x="365" y="1036"/>
                  </a:cxn>
                  <a:cxn ang="0">
                    <a:pos x="374" y="1055"/>
                  </a:cxn>
                  <a:cxn ang="0">
                    <a:pos x="379" y="1108"/>
                  </a:cxn>
                  <a:cxn ang="0">
                    <a:pos x="398" y="1103"/>
                  </a:cxn>
                  <a:cxn ang="0">
                    <a:pos x="393" y="1113"/>
                  </a:cxn>
                  <a:cxn ang="0">
                    <a:pos x="413" y="1146"/>
                  </a:cxn>
                  <a:cxn ang="0">
                    <a:pos x="427" y="1170"/>
                  </a:cxn>
                  <a:cxn ang="0">
                    <a:pos x="451" y="1238"/>
                  </a:cxn>
                  <a:cxn ang="0">
                    <a:pos x="494" y="1257"/>
                  </a:cxn>
                  <a:cxn ang="0">
                    <a:pos x="561" y="1261"/>
                  </a:cxn>
                  <a:cxn ang="0">
                    <a:pos x="580" y="1314"/>
                  </a:cxn>
                  <a:cxn ang="0">
                    <a:pos x="480" y="1401"/>
                  </a:cxn>
                  <a:cxn ang="0">
                    <a:pos x="403" y="1458"/>
                  </a:cxn>
                  <a:cxn ang="0">
                    <a:pos x="302" y="1636"/>
                  </a:cxn>
                  <a:cxn ang="0">
                    <a:pos x="278" y="1933"/>
                  </a:cxn>
                  <a:cxn ang="0">
                    <a:pos x="297" y="2110"/>
                  </a:cxn>
                  <a:cxn ang="0">
                    <a:pos x="278" y="2283"/>
                  </a:cxn>
                  <a:cxn ang="0">
                    <a:pos x="422" y="2446"/>
                  </a:cxn>
                  <a:cxn ang="0">
                    <a:pos x="437" y="2283"/>
                  </a:cxn>
                  <a:cxn ang="0">
                    <a:pos x="461" y="2130"/>
                  </a:cxn>
                  <a:cxn ang="0">
                    <a:pos x="422" y="1928"/>
                  </a:cxn>
                  <a:cxn ang="0">
                    <a:pos x="480" y="1568"/>
                  </a:cxn>
                  <a:cxn ang="0">
                    <a:pos x="590" y="1425"/>
                  </a:cxn>
                  <a:cxn ang="0">
                    <a:pos x="676" y="1357"/>
                  </a:cxn>
                  <a:cxn ang="0">
                    <a:pos x="825" y="1281"/>
                  </a:cxn>
                  <a:cxn ang="0">
                    <a:pos x="792" y="1223"/>
                  </a:cxn>
                  <a:cxn ang="0">
                    <a:pos x="696" y="1214"/>
                  </a:cxn>
                  <a:cxn ang="0">
                    <a:pos x="614" y="1180"/>
                  </a:cxn>
                  <a:cxn ang="0">
                    <a:pos x="595" y="1103"/>
                  </a:cxn>
                  <a:cxn ang="0">
                    <a:pos x="571" y="1084"/>
                  </a:cxn>
                  <a:cxn ang="0">
                    <a:pos x="557" y="1046"/>
                  </a:cxn>
                  <a:cxn ang="0">
                    <a:pos x="561" y="1041"/>
                  </a:cxn>
                  <a:cxn ang="0">
                    <a:pos x="537" y="1041"/>
                  </a:cxn>
                  <a:cxn ang="0">
                    <a:pos x="537" y="978"/>
                  </a:cxn>
                  <a:cxn ang="0">
                    <a:pos x="518" y="964"/>
                  </a:cxn>
                  <a:cxn ang="0">
                    <a:pos x="475" y="921"/>
                  </a:cxn>
                  <a:cxn ang="0">
                    <a:pos x="523" y="787"/>
                  </a:cxn>
                  <a:cxn ang="0">
                    <a:pos x="523" y="763"/>
                  </a:cxn>
                  <a:cxn ang="0">
                    <a:pos x="485" y="633"/>
                  </a:cxn>
                  <a:cxn ang="0">
                    <a:pos x="523" y="489"/>
                  </a:cxn>
                  <a:cxn ang="0">
                    <a:pos x="566" y="360"/>
                  </a:cxn>
                  <a:cxn ang="0">
                    <a:pos x="552" y="297"/>
                  </a:cxn>
                  <a:cxn ang="0">
                    <a:pos x="480" y="245"/>
                  </a:cxn>
                  <a:cxn ang="0">
                    <a:pos x="110" y="110"/>
                  </a:cxn>
                </a:cxnLst>
                <a:rect l="0" t="0" r="r" b="b"/>
                <a:pathLst>
                  <a:path w="825" h="2461">
                    <a:moveTo>
                      <a:pt x="0" y="158"/>
                    </a:moveTo>
                    <a:lnTo>
                      <a:pt x="0" y="178"/>
                    </a:lnTo>
                    <a:lnTo>
                      <a:pt x="0" y="201"/>
                    </a:lnTo>
                    <a:lnTo>
                      <a:pt x="5" y="216"/>
                    </a:lnTo>
                    <a:lnTo>
                      <a:pt x="14" y="230"/>
                    </a:lnTo>
                    <a:lnTo>
                      <a:pt x="19" y="240"/>
                    </a:lnTo>
                    <a:lnTo>
                      <a:pt x="29" y="249"/>
                    </a:lnTo>
                    <a:lnTo>
                      <a:pt x="34" y="254"/>
                    </a:lnTo>
                    <a:lnTo>
                      <a:pt x="34" y="254"/>
                    </a:lnTo>
                    <a:lnTo>
                      <a:pt x="82" y="389"/>
                    </a:lnTo>
                    <a:lnTo>
                      <a:pt x="197" y="508"/>
                    </a:lnTo>
                    <a:lnTo>
                      <a:pt x="235" y="547"/>
                    </a:lnTo>
                    <a:lnTo>
                      <a:pt x="235" y="547"/>
                    </a:lnTo>
                    <a:lnTo>
                      <a:pt x="240" y="552"/>
                    </a:lnTo>
                    <a:lnTo>
                      <a:pt x="245" y="552"/>
                    </a:lnTo>
                    <a:lnTo>
                      <a:pt x="250" y="552"/>
                    </a:lnTo>
                    <a:lnTo>
                      <a:pt x="259" y="556"/>
                    </a:lnTo>
                    <a:lnTo>
                      <a:pt x="269" y="556"/>
                    </a:lnTo>
                    <a:lnTo>
                      <a:pt x="273" y="556"/>
                    </a:lnTo>
                    <a:lnTo>
                      <a:pt x="283" y="556"/>
                    </a:lnTo>
                    <a:lnTo>
                      <a:pt x="288" y="556"/>
                    </a:lnTo>
                    <a:lnTo>
                      <a:pt x="293" y="561"/>
                    </a:lnTo>
                    <a:lnTo>
                      <a:pt x="302" y="566"/>
                    </a:lnTo>
                    <a:lnTo>
                      <a:pt x="307" y="571"/>
                    </a:lnTo>
                    <a:lnTo>
                      <a:pt x="312" y="580"/>
                    </a:lnTo>
                    <a:lnTo>
                      <a:pt x="317" y="585"/>
                    </a:lnTo>
                    <a:lnTo>
                      <a:pt x="321" y="590"/>
                    </a:lnTo>
                    <a:lnTo>
                      <a:pt x="321" y="590"/>
                    </a:lnTo>
                    <a:lnTo>
                      <a:pt x="365" y="609"/>
                    </a:lnTo>
                    <a:lnTo>
                      <a:pt x="365" y="609"/>
                    </a:lnTo>
                    <a:lnTo>
                      <a:pt x="355" y="633"/>
                    </a:lnTo>
                    <a:lnTo>
                      <a:pt x="345" y="662"/>
                    </a:lnTo>
                    <a:lnTo>
                      <a:pt x="336" y="686"/>
                    </a:lnTo>
                    <a:lnTo>
                      <a:pt x="331" y="710"/>
                    </a:lnTo>
                    <a:lnTo>
                      <a:pt x="326" y="734"/>
                    </a:lnTo>
                    <a:lnTo>
                      <a:pt x="326" y="758"/>
                    </a:lnTo>
                    <a:lnTo>
                      <a:pt x="331" y="782"/>
                    </a:lnTo>
                    <a:lnTo>
                      <a:pt x="341" y="801"/>
                    </a:lnTo>
                    <a:lnTo>
                      <a:pt x="350" y="825"/>
                    </a:lnTo>
                    <a:lnTo>
                      <a:pt x="355" y="839"/>
                    </a:lnTo>
                    <a:lnTo>
                      <a:pt x="360" y="854"/>
                    </a:lnTo>
                    <a:lnTo>
                      <a:pt x="365" y="863"/>
                    </a:lnTo>
                    <a:lnTo>
                      <a:pt x="365" y="868"/>
                    </a:lnTo>
                    <a:lnTo>
                      <a:pt x="365" y="873"/>
                    </a:lnTo>
                    <a:lnTo>
                      <a:pt x="365" y="873"/>
                    </a:lnTo>
                    <a:lnTo>
                      <a:pt x="365" y="873"/>
                    </a:lnTo>
                    <a:lnTo>
                      <a:pt x="365" y="878"/>
                    </a:lnTo>
                    <a:lnTo>
                      <a:pt x="355" y="887"/>
                    </a:lnTo>
                    <a:lnTo>
                      <a:pt x="350" y="907"/>
                    </a:lnTo>
                    <a:lnTo>
                      <a:pt x="341" y="931"/>
                    </a:lnTo>
                    <a:lnTo>
                      <a:pt x="331" y="955"/>
                    </a:lnTo>
                    <a:lnTo>
                      <a:pt x="321" y="974"/>
                    </a:lnTo>
                    <a:lnTo>
                      <a:pt x="317" y="993"/>
                    </a:lnTo>
                    <a:lnTo>
                      <a:pt x="317" y="1012"/>
                    </a:lnTo>
                    <a:lnTo>
                      <a:pt x="321" y="1022"/>
                    </a:lnTo>
                    <a:lnTo>
                      <a:pt x="326" y="1026"/>
                    </a:lnTo>
                    <a:lnTo>
                      <a:pt x="336" y="1031"/>
                    </a:lnTo>
                    <a:lnTo>
                      <a:pt x="345" y="1036"/>
                    </a:lnTo>
                    <a:lnTo>
                      <a:pt x="355" y="1036"/>
                    </a:lnTo>
                    <a:lnTo>
                      <a:pt x="365" y="1036"/>
                    </a:lnTo>
                    <a:lnTo>
                      <a:pt x="369" y="1036"/>
                    </a:lnTo>
                    <a:lnTo>
                      <a:pt x="369" y="1036"/>
                    </a:lnTo>
                    <a:lnTo>
                      <a:pt x="369" y="1036"/>
                    </a:lnTo>
                    <a:lnTo>
                      <a:pt x="374" y="1041"/>
                    </a:lnTo>
                    <a:lnTo>
                      <a:pt x="374" y="1046"/>
                    </a:lnTo>
                    <a:lnTo>
                      <a:pt x="374" y="1055"/>
                    </a:lnTo>
                    <a:lnTo>
                      <a:pt x="374" y="1065"/>
                    </a:lnTo>
                    <a:lnTo>
                      <a:pt x="379" y="1074"/>
                    </a:lnTo>
                    <a:lnTo>
                      <a:pt x="374" y="1089"/>
                    </a:lnTo>
                    <a:lnTo>
                      <a:pt x="374" y="1098"/>
                    </a:lnTo>
                    <a:lnTo>
                      <a:pt x="374" y="1103"/>
                    </a:lnTo>
                    <a:lnTo>
                      <a:pt x="379" y="1108"/>
                    </a:lnTo>
                    <a:lnTo>
                      <a:pt x="379" y="1108"/>
                    </a:lnTo>
                    <a:lnTo>
                      <a:pt x="384" y="1108"/>
                    </a:lnTo>
                    <a:lnTo>
                      <a:pt x="389" y="1108"/>
                    </a:lnTo>
                    <a:lnTo>
                      <a:pt x="393" y="1103"/>
                    </a:lnTo>
                    <a:lnTo>
                      <a:pt x="398" y="1103"/>
                    </a:lnTo>
                    <a:lnTo>
                      <a:pt x="398" y="1103"/>
                    </a:lnTo>
                    <a:lnTo>
                      <a:pt x="398" y="1103"/>
                    </a:lnTo>
                    <a:lnTo>
                      <a:pt x="398" y="1103"/>
                    </a:lnTo>
                    <a:lnTo>
                      <a:pt x="398" y="1103"/>
                    </a:lnTo>
                    <a:lnTo>
                      <a:pt x="393" y="1108"/>
                    </a:lnTo>
                    <a:lnTo>
                      <a:pt x="393" y="1108"/>
                    </a:lnTo>
                    <a:lnTo>
                      <a:pt x="393" y="1113"/>
                    </a:lnTo>
                    <a:lnTo>
                      <a:pt x="393" y="1118"/>
                    </a:lnTo>
                    <a:lnTo>
                      <a:pt x="393" y="1122"/>
                    </a:lnTo>
                    <a:lnTo>
                      <a:pt x="398" y="1132"/>
                    </a:lnTo>
                    <a:lnTo>
                      <a:pt x="403" y="1137"/>
                    </a:lnTo>
                    <a:lnTo>
                      <a:pt x="408" y="1142"/>
                    </a:lnTo>
                    <a:lnTo>
                      <a:pt x="413" y="1146"/>
                    </a:lnTo>
                    <a:lnTo>
                      <a:pt x="417" y="1151"/>
                    </a:lnTo>
                    <a:lnTo>
                      <a:pt x="422" y="1156"/>
                    </a:lnTo>
                    <a:lnTo>
                      <a:pt x="427" y="1156"/>
                    </a:lnTo>
                    <a:lnTo>
                      <a:pt x="427" y="1161"/>
                    </a:lnTo>
                    <a:lnTo>
                      <a:pt x="427" y="1161"/>
                    </a:lnTo>
                    <a:lnTo>
                      <a:pt x="427" y="1170"/>
                    </a:lnTo>
                    <a:lnTo>
                      <a:pt x="432" y="1180"/>
                    </a:lnTo>
                    <a:lnTo>
                      <a:pt x="432" y="1190"/>
                    </a:lnTo>
                    <a:lnTo>
                      <a:pt x="432" y="1204"/>
                    </a:lnTo>
                    <a:lnTo>
                      <a:pt x="437" y="1218"/>
                    </a:lnTo>
                    <a:lnTo>
                      <a:pt x="441" y="1228"/>
                    </a:lnTo>
                    <a:lnTo>
                      <a:pt x="451" y="1238"/>
                    </a:lnTo>
                    <a:lnTo>
                      <a:pt x="456" y="1242"/>
                    </a:lnTo>
                    <a:lnTo>
                      <a:pt x="461" y="1247"/>
                    </a:lnTo>
                    <a:lnTo>
                      <a:pt x="465" y="1252"/>
                    </a:lnTo>
                    <a:lnTo>
                      <a:pt x="475" y="1252"/>
                    </a:lnTo>
                    <a:lnTo>
                      <a:pt x="480" y="1257"/>
                    </a:lnTo>
                    <a:lnTo>
                      <a:pt x="494" y="1257"/>
                    </a:lnTo>
                    <a:lnTo>
                      <a:pt x="504" y="1257"/>
                    </a:lnTo>
                    <a:lnTo>
                      <a:pt x="518" y="1257"/>
                    </a:lnTo>
                    <a:lnTo>
                      <a:pt x="533" y="1257"/>
                    </a:lnTo>
                    <a:lnTo>
                      <a:pt x="547" y="1257"/>
                    </a:lnTo>
                    <a:lnTo>
                      <a:pt x="552" y="1257"/>
                    </a:lnTo>
                    <a:lnTo>
                      <a:pt x="561" y="1261"/>
                    </a:lnTo>
                    <a:lnTo>
                      <a:pt x="566" y="1266"/>
                    </a:lnTo>
                    <a:lnTo>
                      <a:pt x="571" y="1271"/>
                    </a:lnTo>
                    <a:lnTo>
                      <a:pt x="571" y="1271"/>
                    </a:lnTo>
                    <a:lnTo>
                      <a:pt x="571" y="1271"/>
                    </a:lnTo>
                    <a:lnTo>
                      <a:pt x="585" y="1309"/>
                    </a:lnTo>
                    <a:lnTo>
                      <a:pt x="580" y="1314"/>
                    </a:lnTo>
                    <a:lnTo>
                      <a:pt x="566" y="1324"/>
                    </a:lnTo>
                    <a:lnTo>
                      <a:pt x="547" y="1338"/>
                    </a:lnTo>
                    <a:lnTo>
                      <a:pt x="528" y="1353"/>
                    </a:lnTo>
                    <a:lnTo>
                      <a:pt x="509" y="1372"/>
                    </a:lnTo>
                    <a:lnTo>
                      <a:pt x="489" y="1386"/>
                    </a:lnTo>
                    <a:lnTo>
                      <a:pt x="480" y="1401"/>
                    </a:lnTo>
                    <a:lnTo>
                      <a:pt x="470" y="1410"/>
                    </a:lnTo>
                    <a:lnTo>
                      <a:pt x="470" y="1425"/>
                    </a:lnTo>
                    <a:lnTo>
                      <a:pt x="456" y="1434"/>
                    </a:lnTo>
                    <a:lnTo>
                      <a:pt x="441" y="1444"/>
                    </a:lnTo>
                    <a:lnTo>
                      <a:pt x="422" y="1449"/>
                    </a:lnTo>
                    <a:lnTo>
                      <a:pt x="403" y="1458"/>
                    </a:lnTo>
                    <a:lnTo>
                      <a:pt x="384" y="1473"/>
                    </a:lnTo>
                    <a:lnTo>
                      <a:pt x="365" y="1487"/>
                    </a:lnTo>
                    <a:lnTo>
                      <a:pt x="350" y="1506"/>
                    </a:lnTo>
                    <a:lnTo>
                      <a:pt x="336" y="1535"/>
                    </a:lnTo>
                    <a:lnTo>
                      <a:pt x="321" y="1578"/>
                    </a:lnTo>
                    <a:lnTo>
                      <a:pt x="302" y="1636"/>
                    </a:lnTo>
                    <a:lnTo>
                      <a:pt x="288" y="1703"/>
                    </a:lnTo>
                    <a:lnTo>
                      <a:pt x="273" y="1770"/>
                    </a:lnTo>
                    <a:lnTo>
                      <a:pt x="269" y="1842"/>
                    </a:lnTo>
                    <a:lnTo>
                      <a:pt x="269" y="1875"/>
                    </a:lnTo>
                    <a:lnTo>
                      <a:pt x="269" y="1904"/>
                    </a:lnTo>
                    <a:lnTo>
                      <a:pt x="278" y="1933"/>
                    </a:lnTo>
                    <a:lnTo>
                      <a:pt x="288" y="1962"/>
                    </a:lnTo>
                    <a:lnTo>
                      <a:pt x="302" y="1991"/>
                    </a:lnTo>
                    <a:lnTo>
                      <a:pt x="307" y="2024"/>
                    </a:lnTo>
                    <a:lnTo>
                      <a:pt x="307" y="2053"/>
                    </a:lnTo>
                    <a:lnTo>
                      <a:pt x="302" y="2082"/>
                    </a:lnTo>
                    <a:lnTo>
                      <a:pt x="297" y="2110"/>
                    </a:lnTo>
                    <a:lnTo>
                      <a:pt x="293" y="2134"/>
                    </a:lnTo>
                    <a:lnTo>
                      <a:pt x="288" y="2154"/>
                    </a:lnTo>
                    <a:lnTo>
                      <a:pt x="288" y="2173"/>
                    </a:lnTo>
                    <a:lnTo>
                      <a:pt x="283" y="2202"/>
                    </a:lnTo>
                    <a:lnTo>
                      <a:pt x="283" y="2240"/>
                    </a:lnTo>
                    <a:lnTo>
                      <a:pt x="278" y="2283"/>
                    </a:lnTo>
                    <a:lnTo>
                      <a:pt x="273" y="2336"/>
                    </a:lnTo>
                    <a:lnTo>
                      <a:pt x="269" y="2384"/>
                    </a:lnTo>
                    <a:lnTo>
                      <a:pt x="264" y="2422"/>
                    </a:lnTo>
                    <a:lnTo>
                      <a:pt x="259" y="2451"/>
                    </a:lnTo>
                    <a:lnTo>
                      <a:pt x="259" y="2461"/>
                    </a:lnTo>
                    <a:lnTo>
                      <a:pt x="422" y="2446"/>
                    </a:lnTo>
                    <a:lnTo>
                      <a:pt x="422" y="2437"/>
                    </a:lnTo>
                    <a:lnTo>
                      <a:pt x="427" y="2417"/>
                    </a:lnTo>
                    <a:lnTo>
                      <a:pt x="427" y="2389"/>
                    </a:lnTo>
                    <a:lnTo>
                      <a:pt x="432" y="2355"/>
                    </a:lnTo>
                    <a:lnTo>
                      <a:pt x="432" y="2321"/>
                    </a:lnTo>
                    <a:lnTo>
                      <a:pt x="437" y="2283"/>
                    </a:lnTo>
                    <a:lnTo>
                      <a:pt x="437" y="2254"/>
                    </a:lnTo>
                    <a:lnTo>
                      <a:pt x="437" y="2230"/>
                    </a:lnTo>
                    <a:lnTo>
                      <a:pt x="441" y="2211"/>
                    </a:lnTo>
                    <a:lnTo>
                      <a:pt x="446" y="2182"/>
                    </a:lnTo>
                    <a:lnTo>
                      <a:pt x="451" y="2158"/>
                    </a:lnTo>
                    <a:lnTo>
                      <a:pt x="461" y="2130"/>
                    </a:lnTo>
                    <a:lnTo>
                      <a:pt x="461" y="2096"/>
                    </a:lnTo>
                    <a:lnTo>
                      <a:pt x="461" y="2062"/>
                    </a:lnTo>
                    <a:lnTo>
                      <a:pt x="456" y="2029"/>
                    </a:lnTo>
                    <a:lnTo>
                      <a:pt x="441" y="1991"/>
                    </a:lnTo>
                    <a:lnTo>
                      <a:pt x="427" y="1962"/>
                    </a:lnTo>
                    <a:lnTo>
                      <a:pt x="422" y="1928"/>
                    </a:lnTo>
                    <a:lnTo>
                      <a:pt x="417" y="1895"/>
                    </a:lnTo>
                    <a:lnTo>
                      <a:pt x="417" y="1861"/>
                    </a:lnTo>
                    <a:lnTo>
                      <a:pt x="422" y="1784"/>
                    </a:lnTo>
                    <a:lnTo>
                      <a:pt x="437" y="1703"/>
                    </a:lnTo>
                    <a:lnTo>
                      <a:pt x="456" y="1631"/>
                    </a:lnTo>
                    <a:lnTo>
                      <a:pt x="480" y="1568"/>
                    </a:lnTo>
                    <a:lnTo>
                      <a:pt x="499" y="1516"/>
                    </a:lnTo>
                    <a:lnTo>
                      <a:pt x="509" y="1487"/>
                    </a:lnTo>
                    <a:lnTo>
                      <a:pt x="528" y="1463"/>
                    </a:lnTo>
                    <a:lnTo>
                      <a:pt x="547" y="1449"/>
                    </a:lnTo>
                    <a:lnTo>
                      <a:pt x="566" y="1434"/>
                    </a:lnTo>
                    <a:lnTo>
                      <a:pt x="590" y="1425"/>
                    </a:lnTo>
                    <a:lnTo>
                      <a:pt x="609" y="1415"/>
                    </a:lnTo>
                    <a:lnTo>
                      <a:pt x="628" y="1405"/>
                    </a:lnTo>
                    <a:lnTo>
                      <a:pt x="643" y="1396"/>
                    </a:lnTo>
                    <a:lnTo>
                      <a:pt x="648" y="1381"/>
                    </a:lnTo>
                    <a:lnTo>
                      <a:pt x="652" y="1372"/>
                    </a:lnTo>
                    <a:lnTo>
                      <a:pt x="676" y="1357"/>
                    </a:lnTo>
                    <a:lnTo>
                      <a:pt x="705" y="1343"/>
                    </a:lnTo>
                    <a:lnTo>
                      <a:pt x="734" y="1324"/>
                    </a:lnTo>
                    <a:lnTo>
                      <a:pt x="768" y="1309"/>
                    </a:lnTo>
                    <a:lnTo>
                      <a:pt x="796" y="1295"/>
                    </a:lnTo>
                    <a:lnTo>
                      <a:pt x="820" y="1285"/>
                    </a:lnTo>
                    <a:lnTo>
                      <a:pt x="825" y="1281"/>
                    </a:lnTo>
                    <a:lnTo>
                      <a:pt x="811" y="1238"/>
                    </a:lnTo>
                    <a:lnTo>
                      <a:pt x="811" y="1238"/>
                    </a:lnTo>
                    <a:lnTo>
                      <a:pt x="811" y="1233"/>
                    </a:lnTo>
                    <a:lnTo>
                      <a:pt x="806" y="1228"/>
                    </a:lnTo>
                    <a:lnTo>
                      <a:pt x="801" y="1228"/>
                    </a:lnTo>
                    <a:lnTo>
                      <a:pt x="792" y="1223"/>
                    </a:lnTo>
                    <a:lnTo>
                      <a:pt x="782" y="1218"/>
                    </a:lnTo>
                    <a:lnTo>
                      <a:pt x="772" y="1218"/>
                    </a:lnTo>
                    <a:lnTo>
                      <a:pt x="753" y="1218"/>
                    </a:lnTo>
                    <a:lnTo>
                      <a:pt x="734" y="1218"/>
                    </a:lnTo>
                    <a:lnTo>
                      <a:pt x="715" y="1218"/>
                    </a:lnTo>
                    <a:lnTo>
                      <a:pt x="696" y="1214"/>
                    </a:lnTo>
                    <a:lnTo>
                      <a:pt x="676" y="1209"/>
                    </a:lnTo>
                    <a:lnTo>
                      <a:pt x="657" y="1204"/>
                    </a:lnTo>
                    <a:lnTo>
                      <a:pt x="643" y="1199"/>
                    </a:lnTo>
                    <a:lnTo>
                      <a:pt x="628" y="1194"/>
                    </a:lnTo>
                    <a:lnTo>
                      <a:pt x="619" y="1185"/>
                    </a:lnTo>
                    <a:lnTo>
                      <a:pt x="614" y="1180"/>
                    </a:lnTo>
                    <a:lnTo>
                      <a:pt x="609" y="1166"/>
                    </a:lnTo>
                    <a:lnTo>
                      <a:pt x="604" y="1151"/>
                    </a:lnTo>
                    <a:lnTo>
                      <a:pt x="600" y="1137"/>
                    </a:lnTo>
                    <a:lnTo>
                      <a:pt x="600" y="1122"/>
                    </a:lnTo>
                    <a:lnTo>
                      <a:pt x="600" y="1113"/>
                    </a:lnTo>
                    <a:lnTo>
                      <a:pt x="595" y="1103"/>
                    </a:lnTo>
                    <a:lnTo>
                      <a:pt x="595" y="1103"/>
                    </a:lnTo>
                    <a:lnTo>
                      <a:pt x="595" y="1103"/>
                    </a:lnTo>
                    <a:lnTo>
                      <a:pt x="590" y="1098"/>
                    </a:lnTo>
                    <a:lnTo>
                      <a:pt x="585" y="1094"/>
                    </a:lnTo>
                    <a:lnTo>
                      <a:pt x="580" y="1089"/>
                    </a:lnTo>
                    <a:lnTo>
                      <a:pt x="571" y="1084"/>
                    </a:lnTo>
                    <a:lnTo>
                      <a:pt x="566" y="1079"/>
                    </a:lnTo>
                    <a:lnTo>
                      <a:pt x="561" y="1070"/>
                    </a:lnTo>
                    <a:lnTo>
                      <a:pt x="557" y="1060"/>
                    </a:lnTo>
                    <a:lnTo>
                      <a:pt x="557" y="1055"/>
                    </a:lnTo>
                    <a:lnTo>
                      <a:pt x="557" y="1050"/>
                    </a:lnTo>
                    <a:lnTo>
                      <a:pt x="557" y="1046"/>
                    </a:lnTo>
                    <a:lnTo>
                      <a:pt x="561" y="1041"/>
                    </a:lnTo>
                    <a:lnTo>
                      <a:pt x="561" y="1041"/>
                    </a:lnTo>
                    <a:lnTo>
                      <a:pt x="561" y="1041"/>
                    </a:lnTo>
                    <a:lnTo>
                      <a:pt x="566" y="1041"/>
                    </a:lnTo>
                    <a:lnTo>
                      <a:pt x="566" y="1041"/>
                    </a:lnTo>
                    <a:lnTo>
                      <a:pt x="561" y="1041"/>
                    </a:lnTo>
                    <a:lnTo>
                      <a:pt x="561" y="1041"/>
                    </a:lnTo>
                    <a:lnTo>
                      <a:pt x="557" y="1041"/>
                    </a:lnTo>
                    <a:lnTo>
                      <a:pt x="552" y="1046"/>
                    </a:lnTo>
                    <a:lnTo>
                      <a:pt x="542" y="1046"/>
                    </a:lnTo>
                    <a:lnTo>
                      <a:pt x="542" y="1041"/>
                    </a:lnTo>
                    <a:lnTo>
                      <a:pt x="537" y="1041"/>
                    </a:lnTo>
                    <a:lnTo>
                      <a:pt x="537" y="1036"/>
                    </a:lnTo>
                    <a:lnTo>
                      <a:pt x="537" y="1022"/>
                    </a:lnTo>
                    <a:lnTo>
                      <a:pt x="542" y="1007"/>
                    </a:lnTo>
                    <a:lnTo>
                      <a:pt x="537" y="998"/>
                    </a:lnTo>
                    <a:lnTo>
                      <a:pt x="537" y="988"/>
                    </a:lnTo>
                    <a:lnTo>
                      <a:pt x="537" y="978"/>
                    </a:lnTo>
                    <a:lnTo>
                      <a:pt x="533" y="969"/>
                    </a:lnTo>
                    <a:lnTo>
                      <a:pt x="533" y="969"/>
                    </a:lnTo>
                    <a:lnTo>
                      <a:pt x="533" y="964"/>
                    </a:lnTo>
                    <a:lnTo>
                      <a:pt x="533" y="964"/>
                    </a:lnTo>
                    <a:lnTo>
                      <a:pt x="523" y="964"/>
                    </a:lnTo>
                    <a:lnTo>
                      <a:pt x="518" y="964"/>
                    </a:lnTo>
                    <a:lnTo>
                      <a:pt x="504" y="964"/>
                    </a:lnTo>
                    <a:lnTo>
                      <a:pt x="494" y="959"/>
                    </a:lnTo>
                    <a:lnTo>
                      <a:pt x="485" y="955"/>
                    </a:lnTo>
                    <a:lnTo>
                      <a:pt x="480" y="950"/>
                    </a:lnTo>
                    <a:lnTo>
                      <a:pt x="475" y="935"/>
                    </a:lnTo>
                    <a:lnTo>
                      <a:pt x="475" y="921"/>
                    </a:lnTo>
                    <a:lnTo>
                      <a:pt x="480" y="897"/>
                    </a:lnTo>
                    <a:lnTo>
                      <a:pt x="489" y="873"/>
                    </a:lnTo>
                    <a:lnTo>
                      <a:pt x="499" y="844"/>
                    </a:lnTo>
                    <a:lnTo>
                      <a:pt x="509" y="820"/>
                    </a:lnTo>
                    <a:lnTo>
                      <a:pt x="518" y="801"/>
                    </a:lnTo>
                    <a:lnTo>
                      <a:pt x="523" y="787"/>
                    </a:lnTo>
                    <a:lnTo>
                      <a:pt x="528" y="782"/>
                    </a:lnTo>
                    <a:lnTo>
                      <a:pt x="528" y="782"/>
                    </a:lnTo>
                    <a:lnTo>
                      <a:pt x="528" y="782"/>
                    </a:lnTo>
                    <a:lnTo>
                      <a:pt x="528" y="777"/>
                    </a:lnTo>
                    <a:lnTo>
                      <a:pt x="528" y="772"/>
                    </a:lnTo>
                    <a:lnTo>
                      <a:pt x="523" y="763"/>
                    </a:lnTo>
                    <a:lnTo>
                      <a:pt x="518" y="748"/>
                    </a:lnTo>
                    <a:lnTo>
                      <a:pt x="509" y="729"/>
                    </a:lnTo>
                    <a:lnTo>
                      <a:pt x="499" y="705"/>
                    </a:lnTo>
                    <a:lnTo>
                      <a:pt x="489" y="681"/>
                    </a:lnTo>
                    <a:lnTo>
                      <a:pt x="485" y="657"/>
                    </a:lnTo>
                    <a:lnTo>
                      <a:pt x="485" y="633"/>
                    </a:lnTo>
                    <a:lnTo>
                      <a:pt x="489" y="604"/>
                    </a:lnTo>
                    <a:lnTo>
                      <a:pt x="494" y="576"/>
                    </a:lnTo>
                    <a:lnTo>
                      <a:pt x="504" y="547"/>
                    </a:lnTo>
                    <a:lnTo>
                      <a:pt x="513" y="518"/>
                    </a:lnTo>
                    <a:lnTo>
                      <a:pt x="523" y="494"/>
                    </a:lnTo>
                    <a:lnTo>
                      <a:pt x="523" y="489"/>
                    </a:lnTo>
                    <a:lnTo>
                      <a:pt x="523" y="484"/>
                    </a:lnTo>
                    <a:lnTo>
                      <a:pt x="528" y="480"/>
                    </a:lnTo>
                    <a:lnTo>
                      <a:pt x="537" y="456"/>
                    </a:lnTo>
                    <a:lnTo>
                      <a:pt x="547" y="427"/>
                    </a:lnTo>
                    <a:lnTo>
                      <a:pt x="557" y="393"/>
                    </a:lnTo>
                    <a:lnTo>
                      <a:pt x="566" y="360"/>
                    </a:lnTo>
                    <a:lnTo>
                      <a:pt x="576" y="326"/>
                    </a:lnTo>
                    <a:lnTo>
                      <a:pt x="580" y="307"/>
                    </a:lnTo>
                    <a:lnTo>
                      <a:pt x="576" y="302"/>
                    </a:lnTo>
                    <a:lnTo>
                      <a:pt x="571" y="302"/>
                    </a:lnTo>
                    <a:lnTo>
                      <a:pt x="561" y="297"/>
                    </a:lnTo>
                    <a:lnTo>
                      <a:pt x="552" y="297"/>
                    </a:lnTo>
                    <a:lnTo>
                      <a:pt x="547" y="297"/>
                    </a:lnTo>
                    <a:lnTo>
                      <a:pt x="537" y="293"/>
                    </a:lnTo>
                    <a:lnTo>
                      <a:pt x="533" y="293"/>
                    </a:lnTo>
                    <a:lnTo>
                      <a:pt x="528" y="288"/>
                    </a:lnTo>
                    <a:lnTo>
                      <a:pt x="523" y="288"/>
                    </a:lnTo>
                    <a:lnTo>
                      <a:pt x="480" y="245"/>
                    </a:lnTo>
                    <a:lnTo>
                      <a:pt x="321" y="38"/>
                    </a:lnTo>
                    <a:lnTo>
                      <a:pt x="125" y="168"/>
                    </a:lnTo>
                    <a:lnTo>
                      <a:pt x="125" y="163"/>
                    </a:lnTo>
                    <a:lnTo>
                      <a:pt x="120" y="149"/>
                    </a:lnTo>
                    <a:lnTo>
                      <a:pt x="115" y="134"/>
                    </a:lnTo>
                    <a:lnTo>
                      <a:pt x="110" y="110"/>
                    </a:lnTo>
                    <a:lnTo>
                      <a:pt x="106" y="86"/>
                    </a:lnTo>
                    <a:lnTo>
                      <a:pt x="101" y="58"/>
                    </a:lnTo>
                    <a:lnTo>
                      <a:pt x="101" y="29"/>
                    </a:lnTo>
                    <a:lnTo>
                      <a:pt x="106" y="0"/>
                    </a:lnTo>
                    <a:lnTo>
                      <a:pt x="0" y="158"/>
                    </a:lnTo>
                  </a:path>
                </a:pathLst>
              </a:custGeom>
              <a:noFill/>
              <a:ln w="5">
                <a:solidFill>
                  <a:srgbClr val="CFCECE"/>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17" name="Freeform 593"/>
              <p:cNvSpPr>
                <a:spLocks/>
              </p:cNvSpPr>
              <p:nvPr/>
            </p:nvSpPr>
            <p:spPr bwMode="auto">
              <a:xfrm>
                <a:off x="2583" y="3119"/>
                <a:ext cx="168" cy="614"/>
              </a:xfrm>
              <a:custGeom>
                <a:avLst/>
                <a:gdLst/>
                <a:ahLst/>
                <a:cxnLst>
                  <a:cxn ang="0">
                    <a:pos x="129" y="437"/>
                  </a:cxn>
                  <a:cxn ang="0">
                    <a:pos x="105" y="466"/>
                  </a:cxn>
                  <a:cxn ang="0">
                    <a:pos x="67" y="518"/>
                  </a:cxn>
                  <a:cxn ang="0">
                    <a:pos x="28" y="576"/>
                  </a:cxn>
                  <a:cxn ang="0">
                    <a:pos x="9" y="610"/>
                  </a:cxn>
                  <a:cxn ang="0">
                    <a:pos x="9" y="610"/>
                  </a:cxn>
                  <a:cxn ang="0">
                    <a:pos x="5" y="610"/>
                  </a:cxn>
                  <a:cxn ang="0">
                    <a:pos x="5" y="614"/>
                  </a:cxn>
                  <a:cxn ang="0">
                    <a:pos x="5" y="614"/>
                  </a:cxn>
                  <a:cxn ang="0">
                    <a:pos x="9" y="590"/>
                  </a:cxn>
                  <a:cxn ang="0">
                    <a:pos x="9" y="566"/>
                  </a:cxn>
                  <a:cxn ang="0">
                    <a:pos x="14" y="542"/>
                  </a:cxn>
                  <a:cxn ang="0">
                    <a:pos x="14" y="523"/>
                  </a:cxn>
                  <a:cxn ang="0">
                    <a:pos x="19" y="490"/>
                  </a:cxn>
                  <a:cxn ang="0">
                    <a:pos x="19" y="456"/>
                  </a:cxn>
                  <a:cxn ang="0">
                    <a:pos x="24" y="418"/>
                  </a:cxn>
                  <a:cxn ang="0">
                    <a:pos x="28" y="384"/>
                  </a:cxn>
                  <a:cxn ang="0">
                    <a:pos x="43" y="298"/>
                  </a:cxn>
                  <a:cxn ang="0">
                    <a:pos x="38" y="240"/>
                  </a:cxn>
                  <a:cxn ang="0">
                    <a:pos x="28" y="197"/>
                  </a:cxn>
                  <a:cxn ang="0">
                    <a:pos x="28" y="159"/>
                  </a:cxn>
                  <a:cxn ang="0">
                    <a:pos x="9" y="116"/>
                  </a:cxn>
                  <a:cxn ang="0">
                    <a:pos x="5" y="92"/>
                  </a:cxn>
                  <a:cxn ang="0">
                    <a:pos x="0" y="68"/>
                  </a:cxn>
                  <a:cxn ang="0">
                    <a:pos x="0" y="24"/>
                  </a:cxn>
                  <a:cxn ang="0">
                    <a:pos x="38" y="48"/>
                  </a:cxn>
                  <a:cxn ang="0">
                    <a:pos x="43" y="53"/>
                  </a:cxn>
                  <a:cxn ang="0">
                    <a:pos x="57" y="58"/>
                  </a:cxn>
                  <a:cxn ang="0">
                    <a:pos x="76" y="58"/>
                  </a:cxn>
                  <a:cxn ang="0">
                    <a:pos x="91" y="63"/>
                  </a:cxn>
                  <a:cxn ang="0">
                    <a:pos x="110" y="53"/>
                  </a:cxn>
                  <a:cxn ang="0">
                    <a:pos x="129" y="39"/>
                  </a:cxn>
                  <a:cxn ang="0">
                    <a:pos x="148" y="24"/>
                  </a:cxn>
                  <a:cxn ang="0">
                    <a:pos x="153" y="20"/>
                  </a:cxn>
                  <a:cxn ang="0">
                    <a:pos x="168" y="5"/>
                  </a:cxn>
                  <a:cxn ang="0">
                    <a:pos x="153" y="53"/>
                  </a:cxn>
                  <a:cxn ang="0">
                    <a:pos x="144" y="101"/>
                  </a:cxn>
                  <a:cxn ang="0">
                    <a:pos x="144" y="149"/>
                  </a:cxn>
                  <a:cxn ang="0">
                    <a:pos x="153" y="188"/>
                  </a:cxn>
                  <a:cxn ang="0">
                    <a:pos x="148" y="192"/>
                  </a:cxn>
                  <a:cxn ang="0">
                    <a:pos x="144" y="216"/>
                  </a:cxn>
                  <a:cxn ang="0">
                    <a:pos x="144" y="240"/>
                  </a:cxn>
                  <a:cxn ang="0">
                    <a:pos x="144" y="269"/>
                  </a:cxn>
                  <a:cxn ang="0">
                    <a:pos x="148" y="288"/>
                  </a:cxn>
                  <a:cxn ang="0">
                    <a:pos x="148" y="303"/>
                  </a:cxn>
                  <a:cxn ang="0">
                    <a:pos x="148" y="312"/>
                  </a:cxn>
                  <a:cxn ang="0">
                    <a:pos x="148" y="327"/>
                  </a:cxn>
                  <a:cxn ang="0">
                    <a:pos x="148" y="336"/>
                  </a:cxn>
                  <a:cxn ang="0">
                    <a:pos x="139" y="360"/>
                  </a:cxn>
                  <a:cxn ang="0">
                    <a:pos x="134" y="384"/>
                  </a:cxn>
                  <a:cxn ang="0">
                    <a:pos x="129" y="403"/>
                  </a:cxn>
                  <a:cxn ang="0">
                    <a:pos x="129" y="418"/>
                  </a:cxn>
                </a:cxnLst>
                <a:rect l="0" t="0" r="r" b="b"/>
                <a:pathLst>
                  <a:path w="168" h="614">
                    <a:moveTo>
                      <a:pt x="134" y="432"/>
                    </a:moveTo>
                    <a:lnTo>
                      <a:pt x="129" y="437"/>
                    </a:lnTo>
                    <a:lnTo>
                      <a:pt x="120" y="447"/>
                    </a:lnTo>
                    <a:lnTo>
                      <a:pt x="105" y="466"/>
                    </a:lnTo>
                    <a:lnTo>
                      <a:pt x="91" y="490"/>
                    </a:lnTo>
                    <a:lnTo>
                      <a:pt x="67" y="518"/>
                    </a:lnTo>
                    <a:lnTo>
                      <a:pt x="48" y="547"/>
                    </a:lnTo>
                    <a:lnTo>
                      <a:pt x="28" y="576"/>
                    </a:lnTo>
                    <a:lnTo>
                      <a:pt x="9" y="610"/>
                    </a:lnTo>
                    <a:lnTo>
                      <a:pt x="9" y="610"/>
                    </a:lnTo>
                    <a:lnTo>
                      <a:pt x="9" y="610"/>
                    </a:lnTo>
                    <a:lnTo>
                      <a:pt x="9" y="610"/>
                    </a:lnTo>
                    <a:lnTo>
                      <a:pt x="9" y="610"/>
                    </a:lnTo>
                    <a:lnTo>
                      <a:pt x="5" y="610"/>
                    </a:lnTo>
                    <a:lnTo>
                      <a:pt x="5" y="614"/>
                    </a:lnTo>
                    <a:lnTo>
                      <a:pt x="5" y="614"/>
                    </a:lnTo>
                    <a:lnTo>
                      <a:pt x="5" y="614"/>
                    </a:lnTo>
                    <a:lnTo>
                      <a:pt x="5" y="614"/>
                    </a:lnTo>
                    <a:lnTo>
                      <a:pt x="9" y="600"/>
                    </a:lnTo>
                    <a:lnTo>
                      <a:pt x="9" y="590"/>
                    </a:lnTo>
                    <a:lnTo>
                      <a:pt x="9" y="581"/>
                    </a:lnTo>
                    <a:lnTo>
                      <a:pt x="9" y="566"/>
                    </a:lnTo>
                    <a:lnTo>
                      <a:pt x="14" y="557"/>
                    </a:lnTo>
                    <a:lnTo>
                      <a:pt x="14" y="542"/>
                    </a:lnTo>
                    <a:lnTo>
                      <a:pt x="14" y="533"/>
                    </a:lnTo>
                    <a:lnTo>
                      <a:pt x="14" y="523"/>
                    </a:lnTo>
                    <a:lnTo>
                      <a:pt x="19" y="509"/>
                    </a:lnTo>
                    <a:lnTo>
                      <a:pt x="19" y="490"/>
                    </a:lnTo>
                    <a:lnTo>
                      <a:pt x="19" y="470"/>
                    </a:lnTo>
                    <a:lnTo>
                      <a:pt x="19" y="456"/>
                    </a:lnTo>
                    <a:lnTo>
                      <a:pt x="24" y="437"/>
                    </a:lnTo>
                    <a:lnTo>
                      <a:pt x="24" y="418"/>
                    </a:lnTo>
                    <a:lnTo>
                      <a:pt x="28" y="399"/>
                    </a:lnTo>
                    <a:lnTo>
                      <a:pt x="28" y="384"/>
                    </a:lnTo>
                    <a:lnTo>
                      <a:pt x="38" y="341"/>
                    </a:lnTo>
                    <a:lnTo>
                      <a:pt x="43" y="298"/>
                    </a:lnTo>
                    <a:lnTo>
                      <a:pt x="38" y="269"/>
                    </a:lnTo>
                    <a:lnTo>
                      <a:pt x="38" y="240"/>
                    </a:lnTo>
                    <a:lnTo>
                      <a:pt x="33" y="216"/>
                    </a:lnTo>
                    <a:lnTo>
                      <a:pt x="28" y="197"/>
                    </a:lnTo>
                    <a:lnTo>
                      <a:pt x="28" y="178"/>
                    </a:lnTo>
                    <a:lnTo>
                      <a:pt x="28" y="159"/>
                    </a:lnTo>
                    <a:lnTo>
                      <a:pt x="19" y="135"/>
                    </a:lnTo>
                    <a:lnTo>
                      <a:pt x="9" y="116"/>
                    </a:lnTo>
                    <a:lnTo>
                      <a:pt x="5" y="106"/>
                    </a:lnTo>
                    <a:lnTo>
                      <a:pt x="5" y="92"/>
                    </a:lnTo>
                    <a:lnTo>
                      <a:pt x="0" y="82"/>
                    </a:lnTo>
                    <a:lnTo>
                      <a:pt x="0" y="68"/>
                    </a:lnTo>
                    <a:lnTo>
                      <a:pt x="0" y="48"/>
                    </a:lnTo>
                    <a:lnTo>
                      <a:pt x="0" y="24"/>
                    </a:lnTo>
                    <a:lnTo>
                      <a:pt x="19" y="29"/>
                    </a:lnTo>
                    <a:lnTo>
                      <a:pt x="38" y="48"/>
                    </a:lnTo>
                    <a:lnTo>
                      <a:pt x="38" y="48"/>
                    </a:lnTo>
                    <a:lnTo>
                      <a:pt x="43" y="53"/>
                    </a:lnTo>
                    <a:lnTo>
                      <a:pt x="52" y="53"/>
                    </a:lnTo>
                    <a:lnTo>
                      <a:pt x="57" y="58"/>
                    </a:lnTo>
                    <a:lnTo>
                      <a:pt x="67" y="58"/>
                    </a:lnTo>
                    <a:lnTo>
                      <a:pt x="76" y="58"/>
                    </a:lnTo>
                    <a:lnTo>
                      <a:pt x="86" y="63"/>
                    </a:lnTo>
                    <a:lnTo>
                      <a:pt x="91" y="63"/>
                    </a:lnTo>
                    <a:lnTo>
                      <a:pt x="100" y="58"/>
                    </a:lnTo>
                    <a:lnTo>
                      <a:pt x="110" y="53"/>
                    </a:lnTo>
                    <a:lnTo>
                      <a:pt x="120" y="48"/>
                    </a:lnTo>
                    <a:lnTo>
                      <a:pt x="129" y="39"/>
                    </a:lnTo>
                    <a:lnTo>
                      <a:pt x="139" y="29"/>
                    </a:lnTo>
                    <a:lnTo>
                      <a:pt x="148" y="24"/>
                    </a:lnTo>
                    <a:lnTo>
                      <a:pt x="153" y="20"/>
                    </a:lnTo>
                    <a:lnTo>
                      <a:pt x="153" y="20"/>
                    </a:lnTo>
                    <a:lnTo>
                      <a:pt x="163" y="0"/>
                    </a:lnTo>
                    <a:lnTo>
                      <a:pt x="168" y="5"/>
                    </a:lnTo>
                    <a:lnTo>
                      <a:pt x="158" y="29"/>
                    </a:lnTo>
                    <a:lnTo>
                      <a:pt x="153" y="53"/>
                    </a:lnTo>
                    <a:lnTo>
                      <a:pt x="144" y="77"/>
                    </a:lnTo>
                    <a:lnTo>
                      <a:pt x="144" y="101"/>
                    </a:lnTo>
                    <a:lnTo>
                      <a:pt x="139" y="125"/>
                    </a:lnTo>
                    <a:lnTo>
                      <a:pt x="144" y="149"/>
                    </a:lnTo>
                    <a:lnTo>
                      <a:pt x="144" y="168"/>
                    </a:lnTo>
                    <a:lnTo>
                      <a:pt x="153" y="188"/>
                    </a:lnTo>
                    <a:lnTo>
                      <a:pt x="148" y="183"/>
                    </a:lnTo>
                    <a:lnTo>
                      <a:pt x="148" y="192"/>
                    </a:lnTo>
                    <a:lnTo>
                      <a:pt x="144" y="202"/>
                    </a:lnTo>
                    <a:lnTo>
                      <a:pt x="144" y="216"/>
                    </a:lnTo>
                    <a:lnTo>
                      <a:pt x="144" y="231"/>
                    </a:lnTo>
                    <a:lnTo>
                      <a:pt x="144" y="240"/>
                    </a:lnTo>
                    <a:lnTo>
                      <a:pt x="144" y="255"/>
                    </a:lnTo>
                    <a:lnTo>
                      <a:pt x="144" y="269"/>
                    </a:lnTo>
                    <a:lnTo>
                      <a:pt x="148" y="279"/>
                    </a:lnTo>
                    <a:lnTo>
                      <a:pt x="148" y="288"/>
                    </a:lnTo>
                    <a:lnTo>
                      <a:pt x="148" y="293"/>
                    </a:lnTo>
                    <a:lnTo>
                      <a:pt x="148" y="303"/>
                    </a:lnTo>
                    <a:lnTo>
                      <a:pt x="148" y="307"/>
                    </a:lnTo>
                    <a:lnTo>
                      <a:pt x="148" y="312"/>
                    </a:lnTo>
                    <a:lnTo>
                      <a:pt x="148" y="322"/>
                    </a:lnTo>
                    <a:lnTo>
                      <a:pt x="148" y="327"/>
                    </a:lnTo>
                    <a:lnTo>
                      <a:pt x="153" y="336"/>
                    </a:lnTo>
                    <a:lnTo>
                      <a:pt x="148" y="336"/>
                    </a:lnTo>
                    <a:lnTo>
                      <a:pt x="144" y="351"/>
                    </a:lnTo>
                    <a:lnTo>
                      <a:pt x="139" y="360"/>
                    </a:lnTo>
                    <a:lnTo>
                      <a:pt x="139" y="370"/>
                    </a:lnTo>
                    <a:lnTo>
                      <a:pt x="134" y="384"/>
                    </a:lnTo>
                    <a:lnTo>
                      <a:pt x="129" y="394"/>
                    </a:lnTo>
                    <a:lnTo>
                      <a:pt x="129" y="403"/>
                    </a:lnTo>
                    <a:lnTo>
                      <a:pt x="129" y="413"/>
                    </a:lnTo>
                    <a:lnTo>
                      <a:pt x="129" y="418"/>
                    </a:lnTo>
                    <a:lnTo>
                      <a:pt x="134" y="432"/>
                    </a:lnTo>
                    <a:close/>
                  </a:path>
                </a:pathLst>
              </a:custGeom>
              <a:solidFill>
                <a:srgbClr val="03468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18" name="Freeform 594"/>
              <p:cNvSpPr>
                <a:spLocks/>
              </p:cNvSpPr>
              <p:nvPr/>
            </p:nvSpPr>
            <p:spPr bwMode="auto">
              <a:xfrm>
                <a:off x="2583" y="3119"/>
                <a:ext cx="168" cy="614"/>
              </a:xfrm>
              <a:custGeom>
                <a:avLst/>
                <a:gdLst/>
                <a:ahLst/>
                <a:cxnLst>
                  <a:cxn ang="0">
                    <a:pos x="134" y="432"/>
                  </a:cxn>
                  <a:cxn ang="0">
                    <a:pos x="134" y="432"/>
                  </a:cxn>
                  <a:cxn ang="0">
                    <a:pos x="134" y="432"/>
                  </a:cxn>
                  <a:cxn ang="0">
                    <a:pos x="134" y="432"/>
                  </a:cxn>
                  <a:cxn ang="0">
                    <a:pos x="129" y="437"/>
                  </a:cxn>
                  <a:cxn ang="0">
                    <a:pos x="105" y="466"/>
                  </a:cxn>
                  <a:cxn ang="0">
                    <a:pos x="67" y="518"/>
                  </a:cxn>
                  <a:cxn ang="0">
                    <a:pos x="28" y="576"/>
                  </a:cxn>
                  <a:cxn ang="0">
                    <a:pos x="9" y="610"/>
                  </a:cxn>
                  <a:cxn ang="0">
                    <a:pos x="9" y="610"/>
                  </a:cxn>
                  <a:cxn ang="0">
                    <a:pos x="5" y="610"/>
                  </a:cxn>
                  <a:cxn ang="0">
                    <a:pos x="5" y="614"/>
                  </a:cxn>
                  <a:cxn ang="0">
                    <a:pos x="5" y="614"/>
                  </a:cxn>
                  <a:cxn ang="0">
                    <a:pos x="9" y="590"/>
                  </a:cxn>
                  <a:cxn ang="0">
                    <a:pos x="9" y="566"/>
                  </a:cxn>
                  <a:cxn ang="0">
                    <a:pos x="14" y="542"/>
                  </a:cxn>
                  <a:cxn ang="0">
                    <a:pos x="14" y="523"/>
                  </a:cxn>
                  <a:cxn ang="0">
                    <a:pos x="19" y="490"/>
                  </a:cxn>
                  <a:cxn ang="0">
                    <a:pos x="19" y="456"/>
                  </a:cxn>
                  <a:cxn ang="0">
                    <a:pos x="24" y="418"/>
                  </a:cxn>
                  <a:cxn ang="0">
                    <a:pos x="28" y="384"/>
                  </a:cxn>
                  <a:cxn ang="0">
                    <a:pos x="43" y="298"/>
                  </a:cxn>
                  <a:cxn ang="0">
                    <a:pos x="38" y="240"/>
                  </a:cxn>
                  <a:cxn ang="0">
                    <a:pos x="28" y="197"/>
                  </a:cxn>
                  <a:cxn ang="0">
                    <a:pos x="28" y="159"/>
                  </a:cxn>
                  <a:cxn ang="0">
                    <a:pos x="9" y="116"/>
                  </a:cxn>
                  <a:cxn ang="0">
                    <a:pos x="5" y="92"/>
                  </a:cxn>
                  <a:cxn ang="0">
                    <a:pos x="0" y="68"/>
                  </a:cxn>
                  <a:cxn ang="0">
                    <a:pos x="0" y="24"/>
                  </a:cxn>
                  <a:cxn ang="0">
                    <a:pos x="38" y="48"/>
                  </a:cxn>
                  <a:cxn ang="0">
                    <a:pos x="43" y="53"/>
                  </a:cxn>
                  <a:cxn ang="0">
                    <a:pos x="57" y="58"/>
                  </a:cxn>
                  <a:cxn ang="0">
                    <a:pos x="76" y="58"/>
                  </a:cxn>
                  <a:cxn ang="0">
                    <a:pos x="91" y="63"/>
                  </a:cxn>
                  <a:cxn ang="0">
                    <a:pos x="110" y="53"/>
                  </a:cxn>
                  <a:cxn ang="0">
                    <a:pos x="129" y="39"/>
                  </a:cxn>
                  <a:cxn ang="0">
                    <a:pos x="148" y="24"/>
                  </a:cxn>
                  <a:cxn ang="0">
                    <a:pos x="153" y="20"/>
                  </a:cxn>
                  <a:cxn ang="0">
                    <a:pos x="168" y="5"/>
                  </a:cxn>
                  <a:cxn ang="0">
                    <a:pos x="153" y="53"/>
                  </a:cxn>
                  <a:cxn ang="0">
                    <a:pos x="144" y="101"/>
                  </a:cxn>
                  <a:cxn ang="0">
                    <a:pos x="144" y="149"/>
                  </a:cxn>
                  <a:cxn ang="0">
                    <a:pos x="153" y="188"/>
                  </a:cxn>
                  <a:cxn ang="0">
                    <a:pos x="148" y="192"/>
                  </a:cxn>
                  <a:cxn ang="0">
                    <a:pos x="144" y="216"/>
                  </a:cxn>
                  <a:cxn ang="0">
                    <a:pos x="144" y="240"/>
                  </a:cxn>
                  <a:cxn ang="0">
                    <a:pos x="144" y="269"/>
                  </a:cxn>
                  <a:cxn ang="0">
                    <a:pos x="148" y="288"/>
                  </a:cxn>
                  <a:cxn ang="0">
                    <a:pos x="148" y="303"/>
                  </a:cxn>
                  <a:cxn ang="0">
                    <a:pos x="148" y="312"/>
                  </a:cxn>
                  <a:cxn ang="0">
                    <a:pos x="148" y="327"/>
                  </a:cxn>
                  <a:cxn ang="0">
                    <a:pos x="148" y="336"/>
                  </a:cxn>
                  <a:cxn ang="0">
                    <a:pos x="139" y="360"/>
                  </a:cxn>
                  <a:cxn ang="0">
                    <a:pos x="134" y="384"/>
                  </a:cxn>
                  <a:cxn ang="0">
                    <a:pos x="129" y="403"/>
                  </a:cxn>
                  <a:cxn ang="0">
                    <a:pos x="129" y="418"/>
                  </a:cxn>
                </a:cxnLst>
                <a:rect l="0" t="0" r="r" b="b"/>
                <a:pathLst>
                  <a:path w="168" h="614">
                    <a:moveTo>
                      <a:pt x="134" y="432"/>
                    </a:moveTo>
                    <a:lnTo>
                      <a:pt x="134" y="432"/>
                    </a:lnTo>
                    <a:lnTo>
                      <a:pt x="134" y="432"/>
                    </a:lnTo>
                    <a:lnTo>
                      <a:pt x="134" y="432"/>
                    </a:lnTo>
                    <a:lnTo>
                      <a:pt x="134" y="432"/>
                    </a:lnTo>
                    <a:lnTo>
                      <a:pt x="134" y="432"/>
                    </a:lnTo>
                    <a:lnTo>
                      <a:pt x="134" y="432"/>
                    </a:lnTo>
                    <a:lnTo>
                      <a:pt x="134" y="432"/>
                    </a:lnTo>
                    <a:lnTo>
                      <a:pt x="134" y="432"/>
                    </a:lnTo>
                    <a:lnTo>
                      <a:pt x="129" y="437"/>
                    </a:lnTo>
                    <a:lnTo>
                      <a:pt x="120" y="447"/>
                    </a:lnTo>
                    <a:lnTo>
                      <a:pt x="105" y="466"/>
                    </a:lnTo>
                    <a:lnTo>
                      <a:pt x="91" y="490"/>
                    </a:lnTo>
                    <a:lnTo>
                      <a:pt x="67" y="518"/>
                    </a:lnTo>
                    <a:lnTo>
                      <a:pt x="48" y="547"/>
                    </a:lnTo>
                    <a:lnTo>
                      <a:pt x="28" y="576"/>
                    </a:lnTo>
                    <a:lnTo>
                      <a:pt x="9" y="610"/>
                    </a:lnTo>
                    <a:lnTo>
                      <a:pt x="9" y="610"/>
                    </a:lnTo>
                    <a:lnTo>
                      <a:pt x="9" y="610"/>
                    </a:lnTo>
                    <a:lnTo>
                      <a:pt x="9" y="610"/>
                    </a:lnTo>
                    <a:lnTo>
                      <a:pt x="9" y="610"/>
                    </a:lnTo>
                    <a:lnTo>
                      <a:pt x="5" y="610"/>
                    </a:lnTo>
                    <a:lnTo>
                      <a:pt x="5" y="614"/>
                    </a:lnTo>
                    <a:lnTo>
                      <a:pt x="5" y="614"/>
                    </a:lnTo>
                    <a:lnTo>
                      <a:pt x="5" y="614"/>
                    </a:lnTo>
                    <a:lnTo>
                      <a:pt x="5" y="614"/>
                    </a:lnTo>
                    <a:lnTo>
                      <a:pt x="9" y="600"/>
                    </a:lnTo>
                    <a:lnTo>
                      <a:pt x="9" y="590"/>
                    </a:lnTo>
                    <a:lnTo>
                      <a:pt x="9" y="581"/>
                    </a:lnTo>
                    <a:lnTo>
                      <a:pt x="9" y="566"/>
                    </a:lnTo>
                    <a:lnTo>
                      <a:pt x="14" y="557"/>
                    </a:lnTo>
                    <a:lnTo>
                      <a:pt x="14" y="542"/>
                    </a:lnTo>
                    <a:lnTo>
                      <a:pt x="14" y="533"/>
                    </a:lnTo>
                    <a:lnTo>
                      <a:pt x="14" y="523"/>
                    </a:lnTo>
                    <a:lnTo>
                      <a:pt x="19" y="509"/>
                    </a:lnTo>
                    <a:lnTo>
                      <a:pt x="19" y="490"/>
                    </a:lnTo>
                    <a:lnTo>
                      <a:pt x="19" y="470"/>
                    </a:lnTo>
                    <a:lnTo>
                      <a:pt x="19" y="456"/>
                    </a:lnTo>
                    <a:lnTo>
                      <a:pt x="24" y="437"/>
                    </a:lnTo>
                    <a:lnTo>
                      <a:pt x="24" y="418"/>
                    </a:lnTo>
                    <a:lnTo>
                      <a:pt x="28" y="399"/>
                    </a:lnTo>
                    <a:lnTo>
                      <a:pt x="28" y="384"/>
                    </a:lnTo>
                    <a:lnTo>
                      <a:pt x="38" y="341"/>
                    </a:lnTo>
                    <a:lnTo>
                      <a:pt x="43" y="298"/>
                    </a:lnTo>
                    <a:lnTo>
                      <a:pt x="38" y="269"/>
                    </a:lnTo>
                    <a:lnTo>
                      <a:pt x="38" y="240"/>
                    </a:lnTo>
                    <a:lnTo>
                      <a:pt x="33" y="216"/>
                    </a:lnTo>
                    <a:lnTo>
                      <a:pt x="28" y="197"/>
                    </a:lnTo>
                    <a:lnTo>
                      <a:pt x="28" y="178"/>
                    </a:lnTo>
                    <a:lnTo>
                      <a:pt x="28" y="159"/>
                    </a:lnTo>
                    <a:lnTo>
                      <a:pt x="19" y="135"/>
                    </a:lnTo>
                    <a:lnTo>
                      <a:pt x="9" y="116"/>
                    </a:lnTo>
                    <a:lnTo>
                      <a:pt x="5" y="106"/>
                    </a:lnTo>
                    <a:lnTo>
                      <a:pt x="5" y="92"/>
                    </a:lnTo>
                    <a:lnTo>
                      <a:pt x="0" y="82"/>
                    </a:lnTo>
                    <a:lnTo>
                      <a:pt x="0" y="68"/>
                    </a:lnTo>
                    <a:lnTo>
                      <a:pt x="0" y="48"/>
                    </a:lnTo>
                    <a:lnTo>
                      <a:pt x="0" y="24"/>
                    </a:lnTo>
                    <a:lnTo>
                      <a:pt x="19" y="29"/>
                    </a:lnTo>
                    <a:lnTo>
                      <a:pt x="38" y="48"/>
                    </a:lnTo>
                    <a:lnTo>
                      <a:pt x="38" y="48"/>
                    </a:lnTo>
                    <a:lnTo>
                      <a:pt x="43" y="53"/>
                    </a:lnTo>
                    <a:lnTo>
                      <a:pt x="52" y="53"/>
                    </a:lnTo>
                    <a:lnTo>
                      <a:pt x="57" y="58"/>
                    </a:lnTo>
                    <a:lnTo>
                      <a:pt x="67" y="58"/>
                    </a:lnTo>
                    <a:lnTo>
                      <a:pt x="76" y="58"/>
                    </a:lnTo>
                    <a:lnTo>
                      <a:pt x="86" y="63"/>
                    </a:lnTo>
                    <a:lnTo>
                      <a:pt x="91" y="63"/>
                    </a:lnTo>
                    <a:lnTo>
                      <a:pt x="100" y="58"/>
                    </a:lnTo>
                    <a:lnTo>
                      <a:pt x="110" y="53"/>
                    </a:lnTo>
                    <a:lnTo>
                      <a:pt x="120" y="48"/>
                    </a:lnTo>
                    <a:lnTo>
                      <a:pt x="129" y="39"/>
                    </a:lnTo>
                    <a:lnTo>
                      <a:pt x="139" y="29"/>
                    </a:lnTo>
                    <a:lnTo>
                      <a:pt x="148" y="24"/>
                    </a:lnTo>
                    <a:lnTo>
                      <a:pt x="153" y="20"/>
                    </a:lnTo>
                    <a:lnTo>
                      <a:pt x="153" y="20"/>
                    </a:lnTo>
                    <a:lnTo>
                      <a:pt x="163" y="0"/>
                    </a:lnTo>
                    <a:lnTo>
                      <a:pt x="168" y="5"/>
                    </a:lnTo>
                    <a:lnTo>
                      <a:pt x="158" y="29"/>
                    </a:lnTo>
                    <a:lnTo>
                      <a:pt x="153" y="53"/>
                    </a:lnTo>
                    <a:lnTo>
                      <a:pt x="144" y="77"/>
                    </a:lnTo>
                    <a:lnTo>
                      <a:pt x="144" y="101"/>
                    </a:lnTo>
                    <a:lnTo>
                      <a:pt x="139" y="125"/>
                    </a:lnTo>
                    <a:lnTo>
                      <a:pt x="144" y="149"/>
                    </a:lnTo>
                    <a:lnTo>
                      <a:pt x="144" y="168"/>
                    </a:lnTo>
                    <a:lnTo>
                      <a:pt x="153" y="188"/>
                    </a:lnTo>
                    <a:lnTo>
                      <a:pt x="148" y="183"/>
                    </a:lnTo>
                    <a:lnTo>
                      <a:pt x="148" y="192"/>
                    </a:lnTo>
                    <a:lnTo>
                      <a:pt x="144" y="202"/>
                    </a:lnTo>
                    <a:lnTo>
                      <a:pt x="144" y="216"/>
                    </a:lnTo>
                    <a:lnTo>
                      <a:pt x="144" y="231"/>
                    </a:lnTo>
                    <a:lnTo>
                      <a:pt x="144" y="240"/>
                    </a:lnTo>
                    <a:lnTo>
                      <a:pt x="144" y="255"/>
                    </a:lnTo>
                    <a:lnTo>
                      <a:pt x="144" y="269"/>
                    </a:lnTo>
                    <a:lnTo>
                      <a:pt x="148" y="279"/>
                    </a:lnTo>
                    <a:lnTo>
                      <a:pt x="148" y="288"/>
                    </a:lnTo>
                    <a:lnTo>
                      <a:pt x="148" y="293"/>
                    </a:lnTo>
                    <a:lnTo>
                      <a:pt x="148" y="303"/>
                    </a:lnTo>
                    <a:lnTo>
                      <a:pt x="148" y="307"/>
                    </a:lnTo>
                    <a:lnTo>
                      <a:pt x="148" y="312"/>
                    </a:lnTo>
                    <a:lnTo>
                      <a:pt x="148" y="322"/>
                    </a:lnTo>
                    <a:lnTo>
                      <a:pt x="148" y="327"/>
                    </a:lnTo>
                    <a:lnTo>
                      <a:pt x="153" y="336"/>
                    </a:lnTo>
                    <a:lnTo>
                      <a:pt x="148" y="336"/>
                    </a:lnTo>
                    <a:lnTo>
                      <a:pt x="144" y="351"/>
                    </a:lnTo>
                    <a:lnTo>
                      <a:pt x="139" y="360"/>
                    </a:lnTo>
                    <a:lnTo>
                      <a:pt x="139" y="370"/>
                    </a:lnTo>
                    <a:lnTo>
                      <a:pt x="134" y="384"/>
                    </a:lnTo>
                    <a:lnTo>
                      <a:pt x="129" y="394"/>
                    </a:lnTo>
                    <a:lnTo>
                      <a:pt x="129" y="403"/>
                    </a:lnTo>
                    <a:lnTo>
                      <a:pt x="129" y="413"/>
                    </a:lnTo>
                    <a:lnTo>
                      <a:pt x="129" y="418"/>
                    </a:lnTo>
                  </a:path>
                </a:pathLst>
              </a:custGeom>
              <a:noFill/>
              <a:ln w="5">
                <a:solidFill>
                  <a:srgbClr val="034686"/>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19" name="Freeform 595"/>
              <p:cNvSpPr>
                <a:spLocks/>
              </p:cNvSpPr>
              <p:nvPr/>
            </p:nvSpPr>
            <p:spPr bwMode="auto">
              <a:xfrm>
                <a:off x="2530" y="3062"/>
                <a:ext cx="34" cy="700"/>
              </a:xfrm>
              <a:custGeom>
                <a:avLst/>
                <a:gdLst/>
                <a:ahLst/>
                <a:cxnLst>
                  <a:cxn ang="0">
                    <a:pos x="0" y="0"/>
                  </a:cxn>
                  <a:cxn ang="0">
                    <a:pos x="0" y="29"/>
                  </a:cxn>
                  <a:cxn ang="0">
                    <a:pos x="5" y="96"/>
                  </a:cxn>
                  <a:cxn ang="0">
                    <a:pos x="14" y="197"/>
                  </a:cxn>
                  <a:cxn ang="0">
                    <a:pos x="24" y="312"/>
                  </a:cxn>
                  <a:cxn ang="0">
                    <a:pos x="29" y="436"/>
                  </a:cxn>
                  <a:cxn ang="0">
                    <a:pos x="34" y="547"/>
                  </a:cxn>
                  <a:cxn ang="0">
                    <a:pos x="34" y="643"/>
                  </a:cxn>
                  <a:cxn ang="0">
                    <a:pos x="34" y="700"/>
                  </a:cxn>
                </a:cxnLst>
                <a:rect l="0" t="0" r="r" b="b"/>
                <a:pathLst>
                  <a:path w="34" h="700">
                    <a:moveTo>
                      <a:pt x="0" y="0"/>
                    </a:moveTo>
                    <a:lnTo>
                      <a:pt x="0" y="29"/>
                    </a:lnTo>
                    <a:lnTo>
                      <a:pt x="5" y="96"/>
                    </a:lnTo>
                    <a:lnTo>
                      <a:pt x="14" y="197"/>
                    </a:lnTo>
                    <a:lnTo>
                      <a:pt x="24" y="312"/>
                    </a:lnTo>
                    <a:lnTo>
                      <a:pt x="29" y="436"/>
                    </a:lnTo>
                    <a:lnTo>
                      <a:pt x="34" y="547"/>
                    </a:lnTo>
                    <a:lnTo>
                      <a:pt x="34" y="643"/>
                    </a:lnTo>
                    <a:lnTo>
                      <a:pt x="34" y="700"/>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20" name="Freeform 596"/>
              <p:cNvSpPr>
                <a:spLocks/>
              </p:cNvSpPr>
              <p:nvPr/>
            </p:nvSpPr>
            <p:spPr bwMode="auto">
              <a:xfrm>
                <a:off x="2621" y="3119"/>
                <a:ext cx="144" cy="514"/>
              </a:xfrm>
              <a:custGeom>
                <a:avLst/>
                <a:gdLst/>
                <a:ahLst/>
                <a:cxnLst>
                  <a:cxn ang="0">
                    <a:pos x="110" y="58"/>
                  </a:cxn>
                  <a:cxn ang="0">
                    <a:pos x="101" y="125"/>
                  </a:cxn>
                  <a:cxn ang="0">
                    <a:pos x="115" y="188"/>
                  </a:cxn>
                  <a:cxn ang="0">
                    <a:pos x="139" y="245"/>
                  </a:cxn>
                  <a:cxn ang="0">
                    <a:pos x="144" y="264"/>
                  </a:cxn>
                  <a:cxn ang="0">
                    <a:pos x="139" y="269"/>
                  </a:cxn>
                  <a:cxn ang="0">
                    <a:pos x="115" y="331"/>
                  </a:cxn>
                  <a:cxn ang="0">
                    <a:pos x="91" y="403"/>
                  </a:cxn>
                  <a:cxn ang="0">
                    <a:pos x="91" y="423"/>
                  </a:cxn>
                  <a:cxn ang="0">
                    <a:pos x="91" y="427"/>
                  </a:cxn>
                  <a:cxn ang="0">
                    <a:pos x="96" y="432"/>
                  </a:cxn>
                  <a:cxn ang="0">
                    <a:pos x="91" y="432"/>
                  </a:cxn>
                  <a:cxn ang="0">
                    <a:pos x="96" y="432"/>
                  </a:cxn>
                  <a:cxn ang="0">
                    <a:pos x="96" y="432"/>
                  </a:cxn>
                  <a:cxn ang="0">
                    <a:pos x="86" y="447"/>
                  </a:cxn>
                  <a:cxn ang="0">
                    <a:pos x="58" y="480"/>
                  </a:cxn>
                  <a:cxn ang="0">
                    <a:pos x="34" y="504"/>
                  </a:cxn>
                  <a:cxn ang="0">
                    <a:pos x="48" y="447"/>
                  </a:cxn>
                  <a:cxn ang="0">
                    <a:pos x="72" y="379"/>
                  </a:cxn>
                  <a:cxn ang="0">
                    <a:pos x="82" y="365"/>
                  </a:cxn>
                  <a:cxn ang="0">
                    <a:pos x="82" y="355"/>
                  </a:cxn>
                  <a:cxn ang="0">
                    <a:pos x="67" y="317"/>
                  </a:cxn>
                  <a:cxn ang="0">
                    <a:pos x="43" y="250"/>
                  </a:cxn>
                  <a:cxn ang="0">
                    <a:pos x="53" y="178"/>
                  </a:cxn>
                  <a:cxn ang="0">
                    <a:pos x="82" y="101"/>
                  </a:cxn>
                  <a:cxn ang="0">
                    <a:pos x="34" y="77"/>
                  </a:cxn>
                  <a:cxn ang="0">
                    <a:pos x="19" y="58"/>
                  </a:cxn>
                  <a:cxn ang="0">
                    <a:pos x="0" y="48"/>
                  </a:cxn>
                  <a:cxn ang="0">
                    <a:pos x="5" y="53"/>
                  </a:cxn>
                  <a:cxn ang="0">
                    <a:pos x="29" y="58"/>
                  </a:cxn>
                  <a:cxn ang="0">
                    <a:pos x="53" y="63"/>
                  </a:cxn>
                  <a:cxn ang="0">
                    <a:pos x="82" y="48"/>
                  </a:cxn>
                  <a:cxn ang="0">
                    <a:pos x="110" y="24"/>
                  </a:cxn>
                  <a:cxn ang="0">
                    <a:pos x="125" y="0"/>
                  </a:cxn>
                  <a:cxn ang="0">
                    <a:pos x="115" y="53"/>
                  </a:cxn>
                  <a:cxn ang="0">
                    <a:pos x="101" y="125"/>
                  </a:cxn>
                  <a:cxn ang="0">
                    <a:pos x="115" y="188"/>
                  </a:cxn>
                  <a:cxn ang="0">
                    <a:pos x="106" y="202"/>
                  </a:cxn>
                  <a:cxn ang="0">
                    <a:pos x="106" y="240"/>
                  </a:cxn>
                  <a:cxn ang="0">
                    <a:pos x="110" y="279"/>
                  </a:cxn>
                  <a:cxn ang="0">
                    <a:pos x="110" y="298"/>
                  </a:cxn>
                  <a:cxn ang="0">
                    <a:pos x="110" y="322"/>
                  </a:cxn>
                  <a:cxn ang="0">
                    <a:pos x="110" y="336"/>
                  </a:cxn>
                  <a:cxn ang="0">
                    <a:pos x="101" y="370"/>
                  </a:cxn>
                  <a:cxn ang="0">
                    <a:pos x="91" y="403"/>
                  </a:cxn>
                  <a:cxn ang="0">
                    <a:pos x="130" y="10"/>
                  </a:cxn>
                </a:cxnLst>
                <a:rect l="0" t="0" r="r" b="b"/>
                <a:pathLst>
                  <a:path w="144" h="514">
                    <a:moveTo>
                      <a:pt x="130" y="10"/>
                    </a:moveTo>
                    <a:lnTo>
                      <a:pt x="120" y="34"/>
                    </a:lnTo>
                    <a:lnTo>
                      <a:pt x="110" y="58"/>
                    </a:lnTo>
                    <a:lnTo>
                      <a:pt x="106" y="82"/>
                    </a:lnTo>
                    <a:lnTo>
                      <a:pt x="106" y="106"/>
                    </a:lnTo>
                    <a:lnTo>
                      <a:pt x="101" y="125"/>
                    </a:lnTo>
                    <a:lnTo>
                      <a:pt x="106" y="149"/>
                    </a:lnTo>
                    <a:lnTo>
                      <a:pt x="106" y="168"/>
                    </a:lnTo>
                    <a:lnTo>
                      <a:pt x="115" y="188"/>
                    </a:lnTo>
                    <a:lnTo>
                      <a:pt x="125" y="211"/>
                    </a:lnTo>
                    <a:lnTo>
                      <a:pt x="134" y="231"/>
                    </a:lnTo>
                    <a:lnTo>
                      <a:pt x="139" y="245"/>
                    </a:lnTo>
                    <a:lnTo>
                      <a:pt x="144" y="255"/>
                    </a:lnTo>
                    <a:lnTo>
                      <a:pt x="144" y="259"/>
                    </a:lnTo>
                    <a:lnTo>
                      <a:pt x="144" y="264"/>
                    </a:lnTo>
                    <a:lnTo>
                      <a:pt x="144" y="264"/>
                    </a:lnTo>
                    <a:lnTo>
                      <a:pt x="144" y="264"/>
                    </a:lnTo>
                    <a:lnTo>
                      <a:pt x="139" y="269"/>
                    </a:lnTo>
                    <a:lnTo>
                      <a:pt x="134" y="283"/>
                    </a:lnTo>
                    <a:lnTo>
                      <a:pt x="125" y="307"/>
                    </a:lnTo>
                    <a:lnTo>
                      <a:pt x="115" y="331"/>
                    </a:lnTo>
                    <a:lnTo>
                      <a:pt x="106" y="355"/>
                    </a:lnTo>
                    <a:lnTo>
                      <a:pt x="96" y="379"/>
                    </a:lnTo>
                    <a:lnTo>
                      <a:pt x="91" y="403"/>
                    </a:lnTo>
                    <a:lnTo>
                      <a:pt x="91" y="418"/>
                    </a:lnTo>
                    <a:lnTo>
                      <a:pt x="91" y="423"/>
                    </a:lnTo>
                    <a:lnTo>
                      <a:pt x="91" y="423"/>
                    </a:lnTo>
                    <a:lnTo>
                      <a:pt x="91" y="427"/>
                    </a:lnTo>
                    <a:lnTo>
                      <a:pt x="91" y="427"/>
                    </a:lnTo>
                    <a:lnTo>
                      <a:pt x="91" y="427"/>
                    </a:lnTo>
                    <a:lnTo>
                      <a:pt x="96" y="432"/>
                    </a:lnTo>
                    <a:lnTo>
                      <a:pt x="96" y="432"/>
                    </a:lnTo>
                    <a:lnTo>
                      <a:pt x="96" y="432"/>
                    </a:lnTo>
                    <a:lnTo>
                      <a:pt x="91" y="427"/>
                    </a:lnTo>
                    <a:lnTo>
                      <a:pt x="91" y="432"/>
                    </a:lnTo>
                    <a:lnTo>
                      <a:pt x="91" y="432"/>
                    </a:lnTo>
                    <a:lnTo>
                      <a:pt x="91" y="432"/>
                    </a:lnTo>
                    <a:lnTo>
                      <a:pt x="91" y="432"/>
                    </a:lnTo>
                    <a:lnTo>
                      <a:pt x="96" y="432"/>
                    </a:lnTo>
                    <a:lnTo>
                      <a:pt x="96" y="432"/>
                    </a:lnTo>
                    <a:lnTo>
                      <a:pt x="96" y="432"/>
                    </a:lnTo>
                    <a:lnTo>
                      <a:pt x="96" y="432"/>
                    </a:lnTo>
                    <a:lnTo>
                      <a:pt x="96" y="432"/>
                    </a:lnTo>
                    <a:lnTo>
                      <a:pt x="91" y="437"/>
                    </a:lnTo>
                    <a:lnTo>
                      <a:pt x="86" y="447"/>
                    </a:lnTo>
                    <a:lnTo>
                      <a:pt x="77" y="456"/>
                    </a:lnTo>
                    <a:lnTo>
                      <a:pt x="67" y="466"/>
                    </a:lnTo>
                    <a:lnTo>
                      <a:pt x="58" y="480"/>
                    </a:lnTo>
                    <a:lnTo>
                      <a:pt x="43" y="499"/>
                    </a:lnTo>
                    <a:lnTo>
                      <a:pt x="34" y="514"/>
                    </a:lnTo>
                    <a:lnTo>
                      <a:pt x="34" y="504"/>
                    </a:lnTo>
                    <a:lnTo>
                      <a:pt x="34" y="485"/>
                    </a:lnTo>
                    <a:lnTo>
                      <a:pt x="38" y="466"/>
                    </a:lnTo>
                    <a:lnTo>
                      <a:pt x="48" y="447"/>
                    </a:lnTo>
                    <a:lnTo>
                      <a:pt x="58" y="423"/>
                    </a:lnTo>
                    <a:lnTo>
                      <a:pt x="67" y="399"/>
                    </a:lnTo>
                    <a:lnTo>
                      <a:pt x="72" y="379"/>
                    </a:lnTo>
                    <a:lnTo>
                      <a:pt x="82" y="370"/>
                    </a:lnTo>
                    <a:lnTo>
                      <a:pt x="82" y="365"/>
                    </a:lnTo>
                    <a:lnTo>
                      <a:pt x="82" y="365"/>
                    </a:lnTo>
                    <a:lnTo>
                      <a:pt x="82" y="365"/>
                    </a:lnTo>
                    <a:lnTo>
                      <a:pt x="82" y="360"/>
                    </a:lnTo>
                    <a:lnTo>
                      <a:pt x="82" y="355"/>
                    </a:lnTo>
                    <a:lnTo>
                      <a:pt x="77" y="346"/>
                    </a:lnTo>
                    <a:lnTo>
                      <a:pt x="72" y="331"/>
                    </a:lnTo>
                    <a:lnTo>
                      <a:pt x="67" y="317"/>
                    </a:lnTo>
                    <a:lnTo>
                      <a:pt x="58" y="293"/>
                    </a:lnTo>
                    <a:lnTo>
                      <a:pt x="48" y="274"/>
                    </a:lnTo>
                    <a:lnTo>
                      <a:pt x="43" y="250"/>
                    </a:lnTo>
                    <a:lnTo>
                      <a:pt x="43" y="226"/>
                    </a:lnTo>
                    <a:lnTo>
                      <a:pt x="48" y="202"/>
                    </a:lnTo>
                    <a:lnTo>
                      <a:pt x="53" y="178"/>
                    </a:lnTo>
                    <a:lnTo>
                      <a:pt x="62" y="154"/>
                    </a:lnTo>
                    <a:lnTo>
                      <a:pt x="72" y="125"/>
                    </a:lnTo>
                    <a:lnTo>
                      <a:pt x="82" y="101"/>
                    </a:lnTo>
                    <a:lnTo>
                      <a:pt x="38" y="82"/>
                    </a:lnTo>
                    <a:lnTo>
                      <a:pt x="38" y="82"/>
                    </a:lnTo>
                    <a:lnTo>
                      <a:pt x="34" y="77"/>
                    </a:lnTo>
                    <a:lnTo>
                      <a:pt x="29" y="72"/>
                    </a:lnTo>
                    <a:lnTo>
                      <a:pt x="24" y="63"/>
                    </a:lnTo>
                    <a:lnTo>
                      <a:pt x="19" y="58"/>
                    </a:lnTo>
                    <a:lnTo>
                      <a:pt x="10" y="53"/>
                    </a:lnTo>
                    <a:lnTo>
                      <a:pt x="5" y="48"/>
                    </a:lnTo>
                    <a:lnTo>
                      <a:pt x="0" y="48"/>
                    </a:lnTo>
                    <a:lnTo>
                      <a:pt x="0" y="48"/>
                    </a:lnTo>
                    <a:lnTo>
                      <a:pt x="0" y="48"/>
                    </a:lnTo>
                    <a:lnTo>
                      <a:pt x="5" y="53"/>
                    </a:lnTo>
                    <a:lnTo>
                      <a:pt x="14" y="53"/>
                    </a:lnTo>
                    <a:lnTo>
                      <a:pt x="19" y="58"/>
                    </a:lnTo>
                    <a:lnTo>
                      <a:pt x="29" y="58"/>
                    </a:lnTo>
                    <a:lnTo>
                      <a:pt x="38" y="58"/>
                    </a:lnTo>
                    <a:lnTo>
                      <a:pt x="48" y="63"/>
                    </a:lnTo>
                    <a:lnTo>
                      <a:pt x="53" y="63"/>
                    </a:lnTo>
                    <a:lnTo>
                      <a:pt x="62" y="58"/>
                    </a:lnTo>
                    <a:lnTo>
                      <a:pt x="72" y="53"/>
                    </a:lnTo>
                    <a:lnTo>
                      <a:pt x="82" y="48"/>
                    </a:lnTo>
                    <a:lnTo>
                      <a:pt x="91" y="39"/>
                    </a:lnTo>
                    <a:lnTo>
                      <a:pt x="101" y="29"/>
                    </a:lnTo>
                    <a:lnTo>
                      <a:pt x="110" y="24"/>
                    </a:lnTo>
                    <a:lnTo>
                      <a:pt x="115" y="20"/>
                    </a:lnTo>
                    <a:lnTo>
                      <a:pt x="115" y="20"/>
                    </a:lnTo>
                    <a:lnTo>
                      <a:pt x="125" y="0"/>
                    </a:lnTo>
                    <a:lnTo>
                      <a:pt x="130" y="5"/>
                    </a:lnTo>
                    <a:lnTo>
                      <a:pt x="120" y="29"/>
                    </a:lnTo>
                    <a:lnTo>
                      <a:pt x="115" y="53"/>
                    </a:lnTo>
                    <a:lnTo>
                      <a:pt x="106" y="77"/>
                    </a:lnTo>
                    <a:lnTo>
                      <a:pt x="106" y="101"/>
                    </a:lnTo>
                    <a:lnTo>
                      <a:pt x="101" y="125"/>
                    </a:lnTo>
                    <a:lnTo>
                      <a:pt x="106" y="149"/>
                    </a:lnTo>
                    <a:lnTo>
                      <a:pt x="106" y="168"/>
                    </a:lnTo>
                    <a:lnTo>
                      <a:pt x="115" y="188"/>
                    </a:lnTo>
                    <a:lnTo>
                      <a:pt x="110" y="183"/>
                    </a:lnTo>
                    <a:lnTo>
                      <a:pt x="110" y="192"/>
                    </a:lnTo>
                    <a:lnTo>
                      <a:pt x="106" y="202"/>
                    </a:lnTo>
                    <a:lnTo>
                      <a:pt x="106" y="211"/>
                    </a:lnTo>
                    <a:lnTo>
                      <a:pt x="106" y="226"/>
                    </a:lnTo>
                    <a:lnTo>
                      <a:pt x="106" y="240"/>
                    </a:lnTo>
                    <a:lnTo>
                      <a:pt x="106" y="250"/>
                    </a:lnTo>
                    <a:lnTo>
                      <a:pt x="106" y="264"/>
                    </a:lnTo>
                    <a:lnTo>
                      <a:pt x="110" y="279"/>
                    </a:lnTo>
                    <a:lnTo>
                      <a:pt x="110" y="283"/>
                    </a:lnTo>
                    <a:lnTo>
                      <a:pt x="110" y="293"/>
                    </a:lnTo>
                    <a:lnTo>
                      <a:pt x="110" y="298"/>
                    </a:lnTo>
                    <a:lnTo>
                      <a:pt x="110" y="307"/>
                    </a:lnTo>
                    <a:lnTo>
                      <a:pt x="110" y="312"/>
                    </a:lnTo>
                    <a:lnTo>
                      <a:pt x="110" y="322"/>
                    </a:lnTo>
                    <a:lnTo>
                      <a:pt x="110" y="327"/>
                    </a:lnTo>
                    <a:lnTo>
                      <a:pt x="115" y="336"/>
                    </a:lnTo>
                    <a:lnTo>
                      <a:pt x="110" y="336"/>
                    </a:lnTo>
                    <a:lnTo>
                      <a:pt x="106" y="351"/>
                    </a:lnTo>
                    <a:lnTo>
                      <a:pt x="101" y="360"/>
                    </a:lnTo>
                    <a:lnTo>
                      <a:pt x="101" y="370"/>
                    </a:lnTo>
                    <a:lnTo>
                      <a:pt x="96" y="384"/>
                    </a:lnTo>
                    <a:lnTo>
                      <a:pt x="91" y="394"/>
                    </a:lnTo>
                    <a:lnTo>
                      <a:pt x="91" y="403"/>
                    </a:lnTo>
                    <a:lnTo>
                      <a:pt x="91" y="413"/>
                    </a:lnTo>
                    <a:lnTo>
                      <a:pt x="91" y="418"/>
                    </a:lnTo>
                    <a:lnTo>
                      <a:pt x="130" y="10"/>
                    </a:lnTo>
                    <a:close/>
                  </a:path>
                </a:pathLst>
              </a:custGeom>
              <a:solidFill>
                <a:srgbClr val="033E7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21" name="Freeform 597"/>
              <p:cNvSpPr>
                <a:spLocks/>
              </p:cNvSpPr>
              <p:nvPr/>
            </p:nvSpPr>
            <p:spPr bwMode="auto">
              <a:xfrm>
                <a:off x="2621" y="3119"/>
                <a:ext cx="144" cy="514"/>
              </a:xfrm>
              <a:custGeom>
                <a:avLst/>
                <a:gdLst/>
                <a:ahLst/>
                <a:cxnLst>
                  <a:cxn ang="0">
                    <a:pos x="110" y="58"/>
                  </a:cxn>
                  <a:cxn ang="0">
                    <a:pos x="101" y="125"/>
                  </a:cxn>
                  <a:cxn ang="0">
                    <a:pos x="115" y="188"/>
                  </a:cxn>
                  <a:cxn ang="0">
                    <a:pos x="139" y="245"/>
                  </a:cxn>
                  <a:cxn ang="0">
                    <a:pos x="144" y="264"/>
                  </a:cxn>
                  <a:cxn ang="0">
                    <a:pos x="139" y="269"/>
                  </a:cxn>
                  <a:cxn ang="0">
                    <a:pos x="115" y="331"/>
                  </a:cxn>
                  <a:cxn ang="0">
                    <a:pos x="91" y="403"/>
                  </a:cxn>
                  <a:cxn ang="0">
                    <a:pos x="91" y="423"/>
                  </a:cxn>
                  <a:cxn ang="0">
                    <a:pos x="91" y="427"/>
                  </a:cxn>
                  <a:cxn ang="0">
                    <a:pos x="96" y="432"/>
                  </a:cxn>
                  <a:cxn ang="0">
                    <a:pos x="91" y="432"/>
                  </a:cxn>
                  <a:cxn ang="0">
                    <a:pos x="96" y="432"/>
                  </a:cxn>
                  <a:cxn ang="0">
                    <a:pos x="96" y="432"/>
                  </a:cxn>
                  <a:cxn ang="0">
                    <a:pos x="86" y="447"/>
                  </a:cxn>
                  <a:cxn ang="0">
                    <a:pos x="58" y="480"/>
                  </a:cxn>
                  <a:cxn ang="0">
                    <a:pos x="34" y="504"/>
                  </a:cxn>
                  <a:cxn ang="0">
                    <a:pos x="48" y="447"/>
                  </a:cxn>
                  <a:cxn ang="0">
                    <a:pos x="72" y="379"/>
                  </a:cxn>
                  <a:cxn ang="0">
                    <a:pos x="82" y="365"/>
                  </a:cxn>
                  <a:cxn ang="0">
                    <a:pos x="82" y="355"/>
                  </a:cxn>
                  <a:cxn ang="0">
                    <a:pos x="67" y="317"/>
                  </a:cxn>
                  <a:cxn ang="0">
                    <a:pos x="43" y="250"/>
                  </a:cxn>
                  <a:cxn ang="0">
                    <a:pos x="53" y="178"/>
                  </a:cxn>
                  <a:cxn ang="0">
                    <a:pos x="82" y="101"/>
                  </a:cxn>
                  <a:cxn ang="0">
                    <a:pos x="38" y="82"/>
                  </a:cxn>
                  <a:cxn ang="0">
                    <a:pos x="24" y="63"/>
                  </a:cxn>
                  <a:cxn ang="0">
                    <a:pos x="5" y="48"/>
                  </a:cxn>
                  <a:cxn ang="0">
                    <a:pos x="0" y="48"/>
                  </a:cxn>
                  <a:cxn ang="0">
                    <a:pos x="19" y="58"/>
                  </a:cxn>
                  <a:cxn ang="0">
                    <a:pos x="48" y="63"/>
                  </a:cxn>
                  <a:cxn ang="0">
                    <a:pos x="72" y="53"/>
                  </a:cxn>
                  <a:cxn ang="0">
                    <a:pos x="101" y="29"/>
                  </a:cxn>
                  <a:cxn ang="0">
                    <a:pos x="115" y="20"/>
                  </a:cxn>
                  <a:cxn ang="0">
                    <a:pos x="120" y="29"/>
                  </a:cxn>
                  <a:cxn ang="0">
                    <a:pos x="106" y="101"/>
                  </a:cxn>
                  <a:cxn ang="0">
                    <a:pos x="106" y="168"/>
                  </a:cxn>
                  <a:cxn ang="0">
                    <a:pos x="110" y="192"/>
                  </a:cxn>
                  <a:cxn ang="0">
                    <a:pos x="106" y="226"/>
                  </a:cxn>
                  <a:cxn ang="0">
                    <a:pos x="106" y="264"/>
                  </a:cxn>
                  <a:cxn ang="0">
                    <a:pos x="110" y="293"/>
                  </a:cxn>
                  <a:cxn ang="0">
                    <a:pos x="110" y="312"/>
                  </a:cxn>
                  <a:cxn ang="0">
                    <a:pos x="115" y="336"/>
                  </a:cxn>
                  <a:cxn ang="0">
                    <a:pos x="101" y="360"/>
                  </a:cxn>
                  <a:cxn ang="0">
                    <a:pos x="91" y="394"/>
                  </a:cxn>
                  <a:cxn ang="0">
                    <a:pos x="91" y="418"/>
                  </a:cxn>
                </a:cxnLst>
                <a:rect l="0" t="0" r="r" b="b"/>
                <a:pathLst>
                  <a:path w="144" h="514">
                    <a:moveTo>
                      <a:pt x="130" y="10"/>
                    </a:moveTo>
                    <a:lnTo>
                      <a:pt x="120" y="34"/>
                    </a:lnTo>
                    <a:lnTo>
                      <a:pt x="110" y="58"/>
                    </a:lnTo>
                    <a:lnTo>
                      <a:pt x="106" y="82"/>
                    </a:lnTo>
                    <a:lnTo>
                      <a:pt x="106" y="106"/>
                    </a:lnTo>
                    <a:lnTo>
                      <a:pt x="101" y="125"/>
                    </a:lnTo>
                    <a:lnTo>
                      <a:pt x="106" y="149"/>
                    </a:lnTo>
                    <a:lnTo>
                      <a:pt x="106" y="168"/>
                    </a:lnTo>
                    <a:lnTo>
                      <a:pt x="115" y="188"/>
                    </a:lnTo>
                    <a:lnTo>
                      <a:pt x="125" y="211"/>
                    </a:lnTo>
                    <a:lnTo>
                      <a:pt x="134" y="231"/>
                    </a:lnTo>
                    <a:lnTo>
                      <a:pt x="139" y="245"/>
                    </a:lnTo>
                    <a:lnTo>
                      <a:pt x="144" y="255"/>
                    </a:lnTo>
                    <a:lnTo>
                      <a:pt x="144" y="259"/>
                    </a:lnTo>
                    <a:lnTo>
                      <a:pt x="144" y="264"/>
                    </a:lnTo>
                    <a:lnTo>
                      <a:pt x="144" y="264"/>
                    </a:lnTo>
                    <a:lnTo>
                      <a:pt x="144" y="264"/>
                    </a:lnTo>
                    <a:lnTo>
                      <a:pt x="139" y="269"/>
                    </a:lnTo>
                    <a:lnTo>
                      <a:pt x="134" y="283"/>
                    </a:lnTo>
                    <a:lnTo>
                      <a:pt x="125" y="307"/>
                    </a:lnTo>
                    <a:lnTo>
                      <a:pt x="115" y="331"/>
                    </a:lnTo>
                    <a:lnTo>
                      <a:pt x="106" y="355"/>
                    </a:lnTo>
                    <a:lnTo>
                      <a:pt x="96" y="379"/>
                    </a:lnTo>
                    <a:lnTo>
                      <a:pt x="91" y="403"/>
                    </a:lnTo>
                    <a:lnTo>
                      <a:pt x="91" y="418"/>
                    </a:lnTo>
                    <a:lnTo>
                      <a:pt x="91" y="423"/>
                    </a:lnTo>
                    <a:lnTo>
                      <a:pt x="91" y="423"/>
                    </a:lnTo>
                    <a:lnTo>
                      <a:pt x="91" y="427"/>
                    </a:lnTo>
                    <a:lnTo>
                      <a:pt x="91" y="427"/>
                    </a:lnTo>
                    <a:lnTo>
                      <a:pt x="91" y="427"/>
                    </a:lnTo>
                    <a:lnTo>
                      <a:pt x="96" y="432"/>
                    </a:lnTo>
                    <a:lnTo>
                      <a:pt x="96" y="432"/>
                    </a:lnTo>
                    <a:lnTo>
                      <a:pt x="96" y="432"/>
                    </a:lnTo>
                    <a:lnTo>
                      <a:pt x="91" y="427"/>
                    </a:lnTo>
                    <a:lnTo>
                      <a:pt x="91" y="432"/>
                    </a:lnTo>
                    <a:lnTo>
                      <a:pt x="91" y="432"/>
                    </a:lnTo>
                    <a:lnTo>
                      <a:pt x="91" y="432"/>
                    </a:lnTo>
                    <a:lnTo>
                      <a:pt x="91" y="432"/>
                    </a:lnTo>
                    <a:lnTo>
                      <a:pt x="96" y="432"/>
                    </a:lnTo>
                    <a:lnTo>
                      <a:pt x="96" y="432"/>
                    </a:lnTo>
                    <a:lnTo>
                      <a:pt x="96" y="432"/>
                    </a:lnTo>
                    <a:lnTo>
                      <a:pt x="96" y="432"/>
                    </a:lnTo>
                    <a:lnTo>
                      <a:pt x="96" y="432"/>
                    </a:lnTo>
                    <a:lnTo>
                      <a:pt x="91" y="437"/>
                    </a:lnTo>
                    <a:lnTo>
                      <a:pt x="86" y="447"/>
                    </a:lnTo>
                    <a:lnTo>
                      <a:pt x="77" y="456"/>
                    </a:lnTo>
                    <a:lnTo>
                      <a:pt x="67" y="466"/>
                    </a:lnTo>
                    <a:lnTo>
                      <a:pt x="58" y="480"/>
                    </a:lnTo>
                    <a:lnTo>
                      <a:pt x="43" y="499"/>
                    </a:lnTo>
                    <a:lnTo>
                      <a:pt x="34" y="514"/>
                    </a:lnTo>
                    <a:lnTo>
                      <a:pt x="34" y="504"/>
                    </a:lnTo>
                    <a:lnTo>
                      <a:pt x="34" y="485"/>
                    </a:lnTo>
                    <a:lnTo>
                      <a:pt x="38" y="466"/>
                    </a:lnTo>
                    <a:lnTo>
                      <a:pt x="48" y="447"/>
                    </a:lnTo>
                    <a:lnTo>
                      <a:pt x="58" y="423"/>
                    </a:lnTo>
                    <a:lnTo>
                      <a:pt x="67" y="399"/>
                    </a:lnTo>
                    <a:lnTo>
                      <a:pt x="72" y="379"/>
                    </a:lnTo>
                    <a:lnTo>
                      <a:pt x="82" y="370"/>
                    </a:lnTo>
                    <a:lnTo>
                      <a:pt x="82" y="365"/>
                    </a:lnTo>
                    <a:lnTo>
                      <a:pt x="82" y="365"/>
                    </a:lnTo>
                    <a:lnTo>
                      <a:pt x="82" y="365"/>
                    </a:lnTo>
                    <a:lnTo>
                      <a:pt x="82" y="360"/>
                    </a:lnTo>
                    <a:lnTo>
                      <a:pt x="82" y="355"/>
                    </a:lnTo>
                    <a:lnTo>
                      <a:pt x="77" y="346"/>
                    </a:lnTo>
                    <a:lnTo>
                      <a:pt x="72" y="331"/>
                    </a:lnTo>
                    <a:lnTo>
                      <a:pt x="67" y="317"/>
                    </a:lnTo>
                    <a:lnTo>
                      <a:pt x="58" y="293"/>
                    </a:lnTo>
                    <a:lnTo>
                      <a:pt x="48" y="274"/>
                    </a:lnTo>
                    <a:lnTo>
                      <a:pt x="43" y="250"/>
                    </a:lnTo>
                    <a:lnTo>
                      <a:pt x="43" y="226"/>
                    </a:lnTo>
                    <a:lnTo>
                      <a:pt x="48" y="202"/>
                    </a:lnTo>
                    <a:lnTo>
                      <a:pt x="53" y="178"/>
                    </a:lnTo>
                    <a:lnTo>
                      <a:pt x="62" y="154"/>
                    </a:lnTo>
                    <a:lnTo>
                      <a:pt x="72" y="125"/>
                    </a:lnTo>
                    <a:lnTo>
                      <a:pt x="82" y="101"/>
                    </a:lnTo>
                    <a:lnTo>
                      <a:pt x="82" y="101"/>
                    </a:lnTo>
                    <a:lnTo>
                      <a:pt x="38" y="82"/>
                    </a:lnTo>
                    <a:lnTo>
                      <a:pt x="38" y="82"/>
                    </a:lnTo>
                    <a:lnTo>
                      <a:pt x="34" y="77"/>
                    </a:lnTo>
                    <a:lnTo>
                      <a:pt x="29" y="72"/>
                    </a:lnTo>
                    <a:lnTo>
                      <a:pt x="24" y="63"/>
                    </a:lnTo>
                    <a:lnTo>
                      <a:pt x="19" y="58"/>
                    </a:lnTo>
                    <a:lnTo>
                      <a:pt x="10" y="53"/>
                    </a:lnTo>
                    <a:lnTo>
                      <a:pt x="5" y="48"/>
                    </a:lnTo>
                    <a:lnTo>
                      <a:pt x="0" y="48"/>
                    </a:lnTo>
                    <a:lnTo>
                      <a:pt x="0" y="48"/>
                    </a:lnTo>
                    <a:lnTo>
                      <a:pt x="0" y="48"/>
                    </a:lnTo>
                    <a:lnTo>
                      <a:pt x="5" y="53"/>
                    </a:lnTo>
                    <a:lnTo>
                      <a:pt x="14" y="53"/>
                    </a:lnTo>
                    <a:lnTo>
                      <a:pt x="19" y="58"/>
                    </a:lnTo>
                    <a:lnTo>
                      <a:pt x="29" y="58"/>
                    </a:lnTo>
                    <a:lnTo>
                      <a:pt x="38" y="58"/>
                    </a:lnTo>
                    <a:lnTo>
                      <a:pt x="48" y="63"/>
                    </a:lnTo>
                    <a:lnTo>
                      <a:pt x="53" y="63"/>
                    </a:lnTo>
                    <a:lnTo>
                      <a:pt x="62" y="58"/>
                    </a:lnTo>
                    <a:lnTo>
                      <a:pt x="72" y="53"/>
                    </a:lnTo>
                    <a:lnTo>
                      <a:pt x="82" y="48"/>
                    </a:lnTo>
                    <a:lnTo>
                      <a:pt x="91" y="39"/>
                    </a:lnTo>
                    <a:lnTo>
                      <a:pt x="101" y="29"/>
                    </a:lnTo>
                    <a:lnTo>
                      <a:pt x="110" y="24"/>
                    </a:lnTo>
                    <a:lnTo>
                      <a:pt x="115" y="20"/>
                    </a:lnTo>
                    <a:lnTo>
                      <a:pt x="115" y="20"/>
                    </a:lnTo>
                    <a:lnTo>
                      <a:pt x="125" y="0"/>
                    </a:lnTo>
                    <a:lnTo>
                      <a:pt x="130" y="5"/>
                    </a:lnTo>
                    <a:lnTo>
                      <a:pt x="120" y="29"/>
                    </a:lnTo>
                    <a:lnTo>
                      <a:pt x="115" y="53"/>
                    </a:lnTo>
                    <a:lnTo>
                      <a:pt x="106" y="77"/>
                    </a:lnTo>
                    <a:lnTo>
                      <a:pt x="106" y="101"/>
                    </a:lnTo>
                    <a:lnTo>
                      <a:pt x="101" y="125"/>
                    </a:lnTo>
                    <a:lnTo>
                      <a:pt x="106" y="149"/>
                    </a:lnTo>
                    <a:lnTo>
                      <a:pt x="106" y="168"/>
                    </a:lnTo>
                    <a:lnTo>
                      <a:pt x="115" y="188"/>
                    </a:lnTo>
                    <a:lnTo>
                      <a:pt x="110" y="183"/>
                    </a:lnTo>
                    <a:lnTo>
                      <a:pt x="110" y="192"/>
                    </a:lnTo>
                    <a:lnTo>
                      <a:pt x="106" y="202"/>
                    </a:lnTo>
                    <a:lnTo>
                      <a:pt x="106" y="211"/>
                    </a:lnTo>
                    <a:lnTo>
                      <a:pt x="106" y="226"/>
                    </a:lnTo>
                    <a:lnTo>
                      <a:pt x="106" y="240"/>
                    </a:lnTo>
                    <a:lnTo>
                      <a:pt x="106" y="250"/>
                    </a:lnTo>
                    <a:lnTo>
                      <a:pt x="106" y="264"/>
                    </a:lnTo>
                    <a:lnTo>
                      <a:pt x="110" y="279"/>
                    </a:lnTo>
                    <a:lnTo>
                      <a:pt x="110" y="283"/>
                    </a:lnTo>
                    <a:lnTo>
                      <a:pt x="110" y="293"/>
                    </a:lnTo>
                    <a:lnTo>
                      <a:pt x="110" y="298"/>
                    </a:lnTo>
                    <a:lnTo>
                      <a:pt x="110" y="307"/>
                    </a:lnTo>
                    <a:lnTo>
                      <a:pt x="110" y="312"/>
                    </a:lnTo>
                    <a:lnTo>
                      <a:pt x="110" y="322"/>
                    </a:lnTo>
                    <a:lnTo>
                      <a:pt x="110" y="327"/>
                    </a:lnTo>
                    <a:lnTo>
                      <a:pt x="115" y="336"/>
                    </a:lnTo>
                    <a:lnTo>
                      <a:pt x="110" y="336"/>
                    </a:lnTo>
                    <a:lnTo>
                      <a:pt x="106" y="351"/>
                    </a:lnTo>
                    <a:lnTo>
                      <a:pt x="101" y="360"/>
                    </a:lnTo>
                    <a:lnTo>
                      <a:pt x="101" y="370"/>
                    </a:lnTo>
                    <a:lnTo>
                      <a:pt x="96" y="384"/>
                    </a:lnTo>
                    <a:lnTo>
                      <a:pt x="91" y="394"/>
                    </a:lnTo>
                    <a:lnTo>
                      <a:pt x="91" y="403"/>
                    </a:lnTo>
                    <a:lnTo>
                      <a:pt x="91" y="413"/>
                    </a:lnTo>
                    <a:lnTo>
                      <a:pt x="91" y="418"/>
                    </a:lnTo>
                  </a:path>
                </a:pathLst>
              </a:custGeom>
              <a:noFill/>
              <a:ln w="5">
                <a:solidFill>
                  <a:srgbClr val="033E74"/>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22" name="Freeform 598"/>
              <p:cNvSpPr>
                <a:spLocks/>
              </p:cNvSpPr>
              <p:nvPr/>
            </p:nvSpPr>
            <p:spPr bwMode="auto">
              <a:xfrm>
                <a:off x="2727" y="3297"/>
                <a:ext cx="38" cy="158"/>
              </a:xfrm>
              <a:custGeom>
                <a:avLst/>
                <a:gdLst/>
                <a:ahLst/>
                <a:cxnLst>
                  <a:cxn ang="0">
                    <a:pos x="4" y="0"/>
                  </a:cxn>
                  <a:cxn ang="0">
                    <a:pos x="4" y="5"/>
                  </a:cxn>
                  <a:cxn ang="0">
                    <a:pos x="4" y="14"/>
                  </a:cxn>
                  <a:cxn ang="0">
                    <a:pos x="0" y="19"/>
                  </a:cxn>
                  <a:cxn ang="0">
                    <a:pos x="0" y="24"/>
                  </a:cxn>
                  <a:cxn ang="0">
                    <a:pos x="0" y="29"/>
                  </a:cxn>
                  <a:cxn ang="0">
                    <a:pos x="0" y="33"/>
                  </a:cxn>
                  <a:cxn ang="0">
                    <a:pos x="0" y="43"/>
                  </a:cxn>
                  <a:cxn ang="0">
                    <a:pos x="0" y="53"/>
                  </a:cxn>
                  <a:cxn ang="0">
                    <a:pos x="0" y="62"/>
                  </a:cxn>
                  <a:cxn ang="0">
                    <a:pos x="0" y="77"/>
                  </a:cxn>
                  <a:cxn ang="0">
                    <a:pos x="0" y="91"/>
                  </a:cxn>
                  <a:cxn ang="0">
                    <a:pos x="0" y="105"/>
                  </a:cxn>
                  <a:cxn ang="0">
                    <a:pos x="4" y="120"/>
                  </a:cxn>
                  <a:cxn ang="0">
                    <a:pos x="4" y="134"/>
                  </a:cxn>
                  <a:cxn ang="0">
                    <a:pos x="4" y="149"/>
                  </a:cxn>
                  <a:cxn ang="0">
                    <a:pos x="9" y="158"/>
                  </a:cxn>
                  <a:cxn ang="0">
                    <a:pos x="4" y="158"/>
                  </a:cxn>
                  <a:cxn ang="0">
                    <a:pos x="4" y="158"/>
                  </a:cxn>
                  <a:cxn ang="0">
                    <a:pos x="9" y="144"/>
                  </a:cxn>
                  <a:cxn ang="0">
                    <a:pos x="14" y="134"/>
                  </a:cxn>
                  <a:cxn ang="0">
                    <a:pos x="24" y="120"/>
                  </a:cxn>
                  <a:cxn ang="0">
                    <a:pos x="28" y="110"/>
                  </a:cxn>
                  <a:cxn ang="0">
                    <a:pos x="28" y="101"/>
                  </a:cxn>
                  <a:cxn ang="0">
                    <a:pos x="33" y="96"/>
                  </a:cxn>
                  <a:cxn ang="0">
                    <a:pos x="38" y="91"/>
                  </a:cxn>
                  <a:cxn ang="0">
                    <a:pos x="38" y="86"/>
                  </a:cxn>
                  <a:cxn ang="0">
                    <a:pos x="38" y="86"/>
                  </a:cxn>
                  <a:cxn ang="0">
                    <a:pos x="38" y="86"/>
                  </a:cxn>
                  <a:cxn ang="0">
                    <a:pos x="38" y="81"/>
                  </a:cxn>
                  <a:cxn ang="0">
                    <a:pos x="38" y="77"/>
                  </a:cxn>
                  <a:cxn ang="0">
                    <a:pos x="33" y="67"/>
                  </a:cxn>
                  <a:cxn ang="0">
                    <a:pos x="28" y="53"/>
                  </a:cxn>
                  <a:cxn ang="0">
                    <a:pos x="19" y="33"/>
                  </a:cxn>
                  <a:cxn ang="0">
                    <a:pos x="9" y="10"/>
                  </a:cxn>
                  <a:cxn ang="0">
                    <a:pos x="4" y="0"/>
                  </a:cxn>
                </a:cxnLst>
                <a:rect l="0" t="0" r="r" b="b"/>
                <a:pathLst>
                  <a:path w="38" h="158">
                    <a:moveTo>
                      <a:pt x="4" y="0"/>
                    </a:moveTo>
                    <a:lnTo>
                      <a:pt x="4" y="5"/>
                    </a:lnTo>
                    <a:lnTo>
                      <a:pt x="4" y="14"/>
                    </a:lnTo>
                    <a:lnTo>
                      <a:pt x="0" y="19"/>
                    </a:lnTo>
                    <a:lnTo>
                      <a:pt x="0" y="24"/>
                    </a:lnTo>
                    <a:lnTo>
                      <a:pt x="0" y="29"/>
                    </a:lnTo>
                    <a:lnTo>
                      <a:pt x="0" y="33"/>
                    </a:lnTo>
                    <a:lnTo>
                      <a:pt x="0" y="43"/>
                    </a:lnTo>
                    <a:lnTo>
                      <a:pt x="0" y="53"/>
                    </a:lnTo>
                    <a:lnTo>
                      <a:pt x="0" y="62"/>
                    </a:lnTo>
                    <a:lnTo>
                      <a:pt x="0" y="77"/>
                    </a:lnTo>
                    <a:lnTo>
                      <a:pt x="0" y="91"/>
                    </a:lnTo>
                    <a:lnTo>
                      <a:pt x="0" y="105"/>
                    </a:lnTo>
                    <a:lnTo>
                      <a:pt x="4" y="120"/>
                    </a:lnTo>
                    <a:lnTo>
                      <a:pt x="4" y="134"/>
                    </a:lnTo>
                    <a:lnTo>
                      <a:pt x="4" y="149"/>
                    </a:lnTo>
                    <a:lnTo>
                      <a:pt x="9" y="158"/>
                    </a:lnTo>
                    <a:lnTo>
                      <a:pt x="4" y="158"/>
                    </a:lnTo>
                    <a:lnTo>
                      <a:pt x="4" y="158"/>
                    </a:lnTo>
                    <a:lnTo>
                      <a:pt x="9" y="144"/>
                    </a:lnTo>
                    <a:lnTo>
                      <a:pt x="14" y="134"/>
                    </a:lnTo>
                    <a:lnTo>
                      <a:pt x="24" y="120"/>
                    </a:lnTo>
                    <a:lnTo>
                      <a:pt x="28" y="110"/>
                    </a:lnTo>
                    <a:lnTo>
                      <a:pt x="28" y="101"/>
                    </a:lnTo>
                    <a:lnTo>
                      <a:pt x="33" y="96"/>
                    </a:lnTo>
                    <a:lnTo>
                      <a:pt x="38" y="91"/>
                    </a:lnTo>
                    <a:lnTo>
                      <a:pt x="38" y="86"/>
                    </a:lnTo>
                    <a:lnTo>
                      <a:pt x="38" y="86"/>
                    </a:lnTo>
                    <a:lnTo>
                      <a:pt x="38" y="86"/>
                    </a:lnTo>
                    <a:lnTo>
                      <a:pt x="38" y="81"/>
                    </a:lnTo>
                    <a:lnTo>
                      <a:pt x="38" y="77"/>
                    </a:lnTo>
                    <a:lnTo>
                      <a:pt x="33" y="67"/>
                    </a:lnTo>
                    <a:lnTo>
                      <a:pt x="28" y="53"/>
                    </a:lnTo>
                    <a:lnTo>
                      <a:pt x="19" y="33"/>
                    </a:lnTo>
                    <a:lnTo>
                      <a:pt x="9" y="10"/>
                    </a:lnTo>
                    <a:lnTo>
                      <a:pt x="4" y="0"/>
                    </a:lnTo>
                    <a:close/>
                  </a:path>
                </a:pathLst>
              </a:custGeom>
              <a:solidFill>
                <a:srgbClr val="74C3F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23" name="Freeform 599"/>
              <p:cNvSpPr>
                <a:spLocks/>
              </p:cNvSpPr>
              <p:nvPr/>
            </p:nvSpPr>
            <p:spPr bwMode="auto">
              <a:xfrm>
                <a:off x="2727" y="3297"/>
                <a:ext cx="38" cy="158"/>
              </a:xfrm>
              <a:custGeom>
                <a:avLst/>
                <a:gdLst/>
                <a:ahLst/>
                <a:cxnLst>
                  <a:cxn ang="0">
                    <a:pos x="4" y="0"/>
                  </a:cxn>
                  <a:cxn ang="0">
                    <a:pos x="4" y="0"/>
                  </a:cxn>
                  <a:cxn ang="0">
                    <a:pos x="4" y="5"/>
                  </a:cxn>
                  <a:cxn ang="0">
                    <a:pos x="4" y="14"/>
                  </a:cxn>
                  <a:cxn ang="0">
                    <a:pos x="0" y="19"/>
                  </a:cxn>
                  <a:cxn ang="0">
                    <a:pos x="0" y="24"/>
                  </a:cxn>
                  <a:cxn ang="0">
                    <a:pos x="0" y="29"/>
                  </a:cxn>
                  <a:cxn ang="0">
                    <a:pos x="0" y="33"/>
                  </a:cxn>
                  <a:cxn ang="0">
                    <a:pos x="0" y="43"/>
                  </a:cxn>
                  <a:cxn ang="0">
                    <a:pos x="0" y="53"/>
                  </a:cxn>
                  <a:cxn ang="0">
                    <a:pos x="0" y="62"/>
                  </a:cxn>
                  <a:cxn ang="0">
                    <a:pos x="0" y="77"/>
                  </a:cxn>
                  <a:cxn ang="0">
                    <a:pos x="0" y="91"/>
                  </a:cxn>
                  <a:cxn ang="0">
                    <a:pos x="0" y="105"/>
                  </a:cxn>
                  <a:cxn ang="0">
                    <a:pos x="4" y="120"/>
                  </a:cxn>
                  <a:cxn ang="0">
                    <a:pos x="4" y="134"/>
                  </a:cxn>
                  <a:cxn ang="0">
                    <a:pos x="4" y="149"/>
                  </a:cxn>
                  <a:cxn ang="0">
                    <a:pos x="9" y="158"/>
                  </a:cxn>
                  <a:cxn ang="0">
                    <a:pos x="4" y="158"/>
                  </a:cxn>
                  <a:cxn ang="0">
                    <a:pos x="4" y="158"/>
                  </a:cxn>
                  <a:cxn ang="0">
                    <a:pos x="9" y="144"/>
                  </a:cxn>
                  <a:cxn ang="0">
                    <a:pos x="14" y="134"/>
                  </a:cxn>
                  <a:cxn ang="0">
                    <a:pos x="24" y="120"/>
                  </a:cxn>
                  <a:cxn ang="0">
                    <a:pos x="28" y="110"/>
                  </a:cxn>
                  <a:cxn ang="0">
                    <a:pos x="28" y="101"/>
                  </a:cxn>
                  <a:cxn ang="0">
                    <a:pos x="33" y="96"/>
                  </a:cxn>
                  <a:cxn ang="0">
                    <a:pos x="38" y="91"/>
                  </a:cxn>
                  <a:cxn ang="0">
                    <a:pos x="38" y="86"/>
                  </a:cxn>
                  <a:cxn ang="0">
                    <a:pos x="38" y="86"/>
                  </a:cxn>
                  <a:cxn ang="0">
                    <a:pos x="38" y="86"/>
                  </a:cxn>
                  <a:cxn ang="0">
                    <a:pos x="38" y="81"/>
                  </a:cxn>
                  <a:cxn ang="0">
                    <a:pos x="38" y="77"/>
                  </a:cxn>
                  <a:cxn ang="0">
                    <a:pos x="33" y="67"/>
                  </a:cxn>
                  <a:cxn ang="0">
                    <a:pos x="28" y="53"/>
                  </a:cxn>
                  <a:cxn ang="0">
                    <a:pos x="19" y="33"/>
                  </a:cxn>
                  <a:cxn ang="0">
                    <a:pos x="9" y="10"/>
                  </a:cxn>
                </a:cxnLst>
                <a:rect l="0" t="0" r="r" b="b"/>
                <a:pathLst>
                  <a:path w="38" h="158">
                    <a:moveTo>
                      <a:pt x="4" y="0"/>
                    </a:moveTo>
                    <a:lnTo>
                      <a:pt x="4" y="0"/>
                    </a:lnTo>
                    <a:lnTo>
                      <a:pt x="4" y="5"/>
                    </a:lnTo>
                    <a:lnTo>
                      <a:pt x="4" y="14"/>
                    </a:lnTo>
                    <a:lnTo>
                      <a:pt x="0" y="19"/>
                    </a:lnTo>
                    <a:lnTo>
                      <a:pt x="0" y="24"/>
                    </a:lnTo>
                    <a:lnTo>
                      <a:pt x="0" y="29"/>
                    </a:lnTo>
                    <a:lnTo>
                      <a:pt x="0" y="33"/>
                    </a:lnTo>
                    <a:lnTo>
                      <a:pt x="0" y="43"/>
                    </a:lnTo>
                    <a:lnTo>
                      <a:pt x="0" y="53"/>
                    </a:lnTo>
                    <a:lnTo>
                      <a:pt x="0" y="62"/>
                    </a:lnTo>
                    <a:lnTo>
                      <a:pt x="0" y="77"/>
                    </a:lnTo>
                    <a:lnTo>
                      <a:pt x="0" y="91"/>
                    </a:lnTo>
                    <a:lnTo>
                      <a:pt x="0" y="105"/>
                    </a:lnTo>
                    <a:lnTo>
                      <a:pt x="4" y="120"/>
                    </a:lnTo>
                    <a:lnTo>
                      <a:pt x="4" y="134"/>
                    </a:lnTo>
                    <a:lnTo>
                      <a:pt x="4" y="149"/>
                    </a:lnTo>
                    <a:lnTo>
                      <a:pt x="9" y="158"/>
                    </a:lnTo>
                    <a:lnTo>
                      <a:pt x="4" y="158"/>
                    </a:lnTo>
                    <a:lnTo>
                      <a:pt x="4" y="158"/>
                    </a:lnTo>
                    <a:lnTo>
                      <a:pt x="9" y="144"/>
                    </a:lnTo>
                    <a:lnTo>
                      <a:pt x="14" y="134"/>
                    </a:lnTo>
                    <a:lnTo>
                      <a:pt x="24" y="120"/>
                    </a:lnTo>
                    <a:lnTo>
                      <a:pt x="28" y="110"/>
                    </a:lnTo>
                    <a:lnTo>
                      <a:pt x="28" y="101"/>
                    </a:lnTo>
                    <a:lnTo>
                      <a:pt x="33" y="96"/>
                    </a:lnTo>
                    <a:lnTo>
                      <a:pt x="38" y="91"/>
                    </a:lnTo>
                    <a:lnTo>
                      <a:pt x="38" y="86"/>
                    </a:lnTo>
                    <a:lnTo>
                      <a:pt x="38" y="86"/>
                    </a:lnTo>
                    <a:lnTo>
                      <a:pt x="38" y="86"/>
                    </a:lnTo>
                    <a:lnTo>
                      <a:pt x="38" y="81"/>
                    </a:lnTo>
                    <a:lnTo>
                      <a:pt x="38" y="77"/>
                    </a:lnTo>
                    <a:lnTo>
                      <a:pt x="33" y="67"/>
                    </a:lnTo>
                    <a:lnTo>
                      <a:pt x="28" y="53"/>
                    </a:lnTo>
                    <a:lnTo>
                      <a:pt x="19" y="33"/>
                    </a:lnTo>
                    <a:lnTo>
                      <a:pt x="9" y="10"/>
                    </a:lnTo>
                  </a:path>
                </a:pathLst>
              </a:custGeom>
              <a:noFill/>
              <a:ln w="5">
                <a:solidFill>
                  <a:srgbClr val="74C3F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24" name="Freeform 600"/>
              <p:cNvSpPr>
                <a:spLocks/>
              </p:cNvSpPr>
              <p:nvPr/>
            </p:nvSpPr>
            <p:spPr bwMode="auto">
              <a:xfrm>
                <a:off x="2559" y="3551"/>
                <a:ext cx="158" cy="254"/>
              </a:xfrm>
              <a:custGeom>
                <a:avLst/>
                <a:gdLst/>
                <a:ahLst/>
                <a:cxnLst>
                  <a:cxn ang="0">
                    <a:pos x="158" y="0"/>
                  </a:cxn>
                  <a:cxn ang="0">
                    <a:pos x="148" y="10"/>
                  </a:cxn>
                  <a:cxn ang="0">
                    <a:pos x="134" y="29"/>
                  </a:cxn>
                  <a:cxn ang="0">
                    <a:pos x="110" y="58"/>
                  </a:cxn>
                  <a:cxn ang="0">
                    <a:pos x="86" y="96"/>
                  </a:cxn>
                  <a:cxn ang="0">
                    <a:pos x="57" y="139"/>
                  </a:cxn>
                  <a:cxn ang="0">
                    <a:pos x="29" y="178"/>
                  </a:cxn>
                  <a:cxn ang="0">
                    <a:pos x="9" y="221"/>
                  </a:cxn>
                  <a:cxn ang="0">
                    <a:pos x="0" y="254"/>
                  </a:cxn>
                </a:cxnLst>
                <a:rect l="0" t="0" r="r" b="b"/>
                <a:pathLst>
                  <a:path w="158" h="254">
                    <a:moveTo>
                      <a:pt x="158" y="0"/>
                    </a:moveTo>
                    <a:lnTo>
                      <a:pt x="148" y="10"/>
                    </a:lnTo>
                    <a:lnTo>
                      <a:pt x="134" y="29"/>
                    </a:lnTo>
                    <a:lnTo>
                      <a:pt x="110" y="58"/>
                    </a:lnTo>
                    <a:lnTo>
                      <a:pt x="86" y="96"/>
                    </a:lnTo>
                    <a:lnTo>
                      <a:pt x="57" y="139"/>
                    </a:lnTo>
                    <a:lnTo>
                      <a:pt x="29" y="178"/>
                    </a:lnTo>
                    <a:lnTo>
                      <a:pt x="9" y="221"/>
                    </a:lnTo>
                    <a:lnTo>
                      <a:pt x="0" y="254"/>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25" name="Freeform 601"/>
              <p:cNvSpPr>
                <a:spLocks/>
              </p:cNvSpPr>
              <p:nvPr/>
            </p:nvSpPr>
            <p:spPr bwMode="auto">
              <a:xfrm>
                <a:off x="2544" y="3637"/>
                <a:ext cx="231" cy="274"/>
              </a:xfrm>
              <a:custGeom>
                <a:avLst/>
                <a:gdLst/>
                <a:ahLst/>
                <a:cxnLst>
                  <a:cxn ang="0">
                    <a:pos x="231" y="0"/>
                  </a:cxn>
                  <a:cxn ang="0">
                    <a:pos x="221" y="10"/>
                  </a:cxn>
                  <a:cxn ang="0">
                    <a:pos x="197" y="39"/>
                  </a:cxn>
                  <a:cxn ang="0">
                    <a:pos x="159" y="82"/>
                  </a:cxn>
                  <a:cxn ang="0">
                    <a:pos x="115" y="125"/>
                  </a:cxn>
                  <a:cxn ang="0">
                    <a:pos x="77" y="178"/>
                  </a:cxn>
                  <a:cxn ang="0">
                    <a:pos x="39" y="221"/>
                  </a:cxn>
                  <a:cxn ang="0">
                    <a:pos x="10" y="255"/>
                  </a:cxn>
                  <a:cxn ang="0">
                    <a:pos x="0" y="274"/>
                  </a:cxn>
                </a:cxnLst>
                <a:rect l="0" t="0" r="r" b="b"/>
                <a:pathLst>
                  <a:path w="231" h="274">
                    <a:moveTo>
                      <a:pt x="231" y="0"/>
                    </a:moveTo>
                    <a:lnTo>
                      <a:pt x="221" y="10"/>
                    </a:lnTo>
                    <a:lnTo>
                      <a:pt x="197" y="39"/>
                    </a:lnTo>
                    <a:lnTo>
                      <a:pt x="159" y="82"/>
                    </a:lnTo>
                    <a:lnTo>
                      <a:pt x="115" y="125"/>
                    </a:lnTo>
                    <a:lnTo>
                      <a:pt x="77" y="178"/>
                    </a:lnTo>
                    <a:lnTo>
                      <a:pt x="39" y="221"/>
                    </a:lnTo>
                    <a:lnTo>
                      <a:pt x="10" y="255"/>
                    </a:lnTo>
                    <a:lnTo>
                      <a:pt x="0" y="274"/>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26" name="Freeform 602"/>
              <p:cNvSpPr>
                <a:spLocks/>
              </p:cNvSpPr>
              <p:nvPr/>
            </p:nvSpPr>
            <p:spPr bwMode="auto">
              <a:xfrm>
                <a:off x="2338" y="2587"/>
                <a:ext cx="523" cy="595"/>
              </a:xfrm>
              <a:custGeom>
                <a:avLst/>
                <a:gdLst/>
                <a:ahLst/>
                <a:cxnLst>
                  <a:cxn ang="0">
                    <a:pos x="34" y="0"/>
                  </a:cxn>
                  <a:cxn ang="0">
                    <a:pos x="24" y="0"/>
                  </a:cxn>
                  <a:cxn ang="0">
                    <a:pos x="14" y="0"/>
                  </a:cxn>
                  <a:cxn ang="0">
                    <a:pos x="5" y="10"/>
                  </a:cxn>
                  <a:cxn ang="0">
                    <a:pos x="0" y="43"/>
                  </a:cxn>
                  <a:cxn ang="0">
                    <a:pos x="5" y="101"/>
                  </a:cxn>
                  <a:cxn ang="0">
                    <a:pos x="14" y="149"/>
                  </a:cxn>
                  <a:cxn ang="0">
                    <a:pos x="24" y="178"/>
                  </a:cxn>
                  <a:cxn ang="0">
                    <a:pos x="24" y="187"/>
                  </a:cxn>
                  <a:cxn ang="0">
                    <a:pos x="24" y="206"/>
                  </a:cxn>
                  <a:cxn ang="0">
                    <a:pos x="24" y="230"/>
                  </a:cxn>
                  <a:cxn ang="0">
                    <a:pos x="29" y="254"/>
                  </a:cxn>
                  <a:cxn ang="0">
                    <a:pos x="43" y="259"/>
                  </a:cxn>
                  <a:cxn ang="0">
                    <a:pos x="53" y="269"/>
                  </a:cxn>
                  <a:cxn ang="0">
                    <a:pos x="53" y="273"/>
                  </a:cxn>
                  <a:cxn ang="0">
                    <a:pos x="58" y="278"/>
                  </a:cxn>
                  <a:cxn ang="0">
                    <a:pos x="91" y="384"/>
                  </a:cxn>
                  <a:cxn ang="0">
                    <a:pos x="283" y="580"/>
                  </a:cxn>
                  <a:cxn ang="0">
                    <a:pos x="288" y="585"/>
                  </a:cxn>
                  <a:cxn ang="0">
                    <a:pos x="302" y="590"/>
                  </a:cxn>
                  <a:cxn ang="0">
                    <a:pos x="321" y="590"/>
                  </a:cxn>
                  <a:cxn ang="0">
                    <a:pos x="336" y="595"/>
                  </a:cxn>
                  <a:cxn ang="0">
                    <a:pos x="355" y="585"/>
                  </a:cxn>
                  <a:cxn ang="0">
                    <a:pos x="374" y="571"/>
                  </a:cxn>
                  <a:cxn ang="0">
                    <a:pos x="393" y="556"/>
                  </a:cxn>
                  <a:cxn ang="0">
                    <a:pos x="398" y="552"/>
                  </a:cxn>
                  <a:cxn ang="0">
                    <a:pos x="523" y="293"/>
                  </a:cxn>
                  <a:cxn ang="0">
                    <a:pos x="518" y="259"/>
                  </a:cxn>
                  <a:cxn ang="0">
                    <a:pos x="489" y="297"/>
                  </a:cxn>
                  <a:cxn ang="0">
                    <a:pos x="437" y="345"/>
                  </a:cxn>
                  <a:cxn ang="0">
                    <a:pos x="384" y="365"/>
                  </a:cxn>
                  <a:cxn ang="0">
                    <a:pos x="345" y="365"/>
                  </a:cxn>
                  <a:cxn ang="0">
                    <a:pos x="283" y="336"/>
                  </a:cxn>
                  <a:cxn ang="0">
                    <a:pos x="202" y="278"/>
                  </a:cxn>
                  <a:cxn ang="0">
                    <a:pos x="134" y="216"/>
                  </a:cxn>
                  <a:cxn ang="0">
                    <a:pos x="96" y="168"/>
                  </a:cxn>
                  <a:cxn ang="0">
                    <a:pos x="34" y="0"/>
                  </a:cxn>
                </a:cxnLst>
                <a:rect l="0" t="0" r="r" b="b"/>
                <a:pathLst>
                  <a:path w="523" h="595">
                    <a:moveTo>
                      <a:pt x="34" y="0"/>
                    </a:moveTo>
                    <a:lnTo>
                      <a:pt x="34" y="0"/>
                    </a:lnTo>
                    <a:lnTo>
                      <a:pt x="29" y="0"/>
                    </a:lnTo>
                    <a:lnTo>
                      <a:pt x="24" y="0"/>
                    </a:lnTo>
                    <a:lnTo>
                      <a:pt x="19" y="0"/>
                    </a:lnTo>
                    <a:lnTo>
                      <a:pt x="14" y="0"/>
                    </a:lnTo>
                    <a:lnTo>
                      <a:pt x="10" y="5"/>
                    </a:lnTo>
                    <a:lnTo>
                      <a:pt x="5" y="10"/>
                    </a:lnTo>
                    <a:lnTo>
                      <a:pt x="5" y="14"/>
                    </a:lnTo>
                    <a:lnTo>
                      <a:pt x="0" y="43"/>
                    </a:lnTo>
                    <a:lnTo>
                      <a:pt x="0" y="72"/>
                    </a:lnTo>
                    <a:lnTo>
                      <a:pt x="5" y="101"/>
                    </a:lnTo>
                    <a:lnTo>
                      <a:pt x="10" y="125"/>
                    </a:lnTo>
                    <a:lnTo>
                      <a:pt x="14" y="149"/>
                    </a:lnTo>
                    <a:lnTo>
                      <a:pt x="19" y="168"/>
                    </a:lnTo>
                    <a:lnTo>
                      <a:pt x="24" y="178"/>
                    </a:lnTo>
                    <a:lnTo>
                      <a:pt x="29" y="182"/>
                    </a:lnTo>
                    <a:lnTo>
                      <a:pt x="24" y="187"/>
                    </a:lnTo>
                    <a:lnTo>
                      <a:pt x="24" y="192"/>
                    </a:lnTo>
                    <a:lnTo>
                      <a:pt x="24" y="206"/>
                    </a:lnTo>
                    <a:lnTo>
                      <a:pt x="24" y="216"/>
                    </a:lnTo>
                    <a:lnTo>
                      <a:pt x="24" y="230"/>
                    </a:lnTo>
                    <a:lnTo>
                      <a:pt x="24" y="245"/>
                    </a:lnTo>
                    <a:lnTo>
                      <a:pt x="29" y="254"/>
                    </a:lnTo>
                    <a:lnTo>
                      <a:pt x="34" y="259"/>
                    </a:lnTo>
                    <a:lnTo>
                      <a:pt x="43" y="259"/>
                    </a:lnTo>
                    <a:lnTo>
                      <a:pt x="48" y="264"/>
                    </a:lnTo>
                    <a:lnTo>
                      <a:pt x="53" y="269"/>
                    </a:lnTo>
                    <a:lnTo>
                      <a:pt x="53" y="273"/>
                    </a:lnTo>
                    <a:lnTo>
                      <a:pt x="53" y="273"/>
                    </a:lnTo>
                    <a:lnTo>
                      <a:pt x="58" y="278"/>
                    </a:lnTo>
                    <a:lnTo>
                      <a:pt x="58" y="278"/>
                    </a:lnTo>
                    <a:lnTo>
                      <a:pt x="58" y="278"/>
                    </a:lnTo>
                    <a:lnTo>
                      <a:pt x="91" y="384"/>
                    </a:lnTo>
                    <a:lnTo>
                      <a:pt x="226" y="542"/>
                    </a:lnTo>
                    <a:lnTo>
                      <a:pt x="283" y="580"/>
                    </a:lnTo>
                    <a:lnTo>
                      <a:pt x="283" y="580"/>
                    </a:lnTo>
                    <a:lnTo>
                      <a:pt x="288" y="585"/>
                    </a:lnTo>
                    <a:lnTo>
                      <a:pt x="297" y="585"/>
                    </a:lnTo>
                    <a:lnTo>
                      <a:pt x="302" y="590"/>
                    </a:lnTo>
                    <a:lnTo>
                      <a:pt x="312" y="590"/>
                    </a:lnTo>
                    <a:lnTo>
                      <a:pt x="321" y="590"/>
                    </a:lnTo>
                    <a:lnTo>
                      <a:pt x="331" y="595"/>
                    </a:lnTo>
                    <a:lnTo>
                      <a:pt x="336" y="595"/>
                    </a:lnTo>
                    <a:lnTo>
                      <a:pt x="345" y="590"/>
                    </a:lnTo>
                    <a:lnTo>
                      <a:pt x="355" y="585"/>
                    </a:lnTo>
                    <a:lnTo>
                      <a:pt x="365" y="580"/>
                    </a:lnTo>
                    <a:lnTo>
                      <a:pt x="374" y="571"/>
                    </a:lnTo>
                    <a:lnTo>
                      <a:pt x="384" y="561"/>
                    </a:lnTo>
                    <a:lnTo>
                      <a:pt x="393" y="556"/>
                    </a:lnTo>
                    <a:lnTo>
                      <a:pt x="398" y="552"/>
                    </a:lnTo>
                    <a:lnTo>
                      <a:pt x="398" y="552"/>
                    </a:lnTo>
                    <a:lnTo>
                      <a:pt x="475" y="417"/>
                    </a:lnTo>
                    <a:lnTo>
                      <a:pt x="523" y="293"/>
                    </a:lnTo>
                    <a:lnTo>
                      <a:pt x="523" y="249"/>
                    </a:lnTo>
                    <a:lnTo>
                      <a:pt x="518" y="259"/>
                    </a:lnTo>
                    <a:lnTo>
                      <a:pt x="509" y="273"/>
                    </a:lnTo>
                    <a:lnTo>
                      <a:pt x="489" y="297"/>
                    </a:lnTo>
                    <a:lnTo>
                      <a:pt x="465" y="321"/>
                    </a:lnTo>
                    <a:lnTo>
                      <a:pt x="437" y="345"/>
                    </a:lnTo>
                    <a:lnTo>
                      <a:pt x="403" y="360"/>
                    </a:lnTo>
                    <a:lnTo>
                      <a:pt x="384" y="365"/>
                    </a:lnTo>
                    <a:lnTo>
                      <a:pt x="365" y="369"/>
                    </a:lnTo>
                    <a:lnTo>
                      <a:pt x="345" y="365"/>
                    </a:lnTo>
                    <a:lnTo>
                      <a:pt x="321" y="355"/>
                    </a:lnTo>
                    <a:lnTo>
                      <a:pt x="283" y="336"/>
                    </a:lnTo>
                    <a:lnTo>
                      <a:pt x="240" y="307"/>
                    </a:lnTo>
                    <a:lnTo>
                      <a:pt x="202" y="278"/>
                    </a:lnTo>
                    <a:lnTo>
                      <a:pt x="168" y="245"/>
                    </a:lnTo>
                    <a:lnTo>
                      <a:pt x="134" y="216"/>
                    </a:lnTo>
                    <a:lnTo>
                      <a:pt x="110" y="187"/>
                    </a:lnTo>
                    <a:lnTo>
                      <a:pt x="96" y="168"/>
                    </a:lnTo>
                    <a:lnTo>
                      <a:pt x="96" y="158"/>
                    </a:lnTo>
                    <a:lnTo>
                      <a:pt x="34" y="0"/>
                    </a:lnTo>
                    <a:close/>
                  </a:path>
                </a:pathLst>
              </a:custGeom>
              <a:solidFill>
                <a:srgbClr val="F9D2C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27" name="Freeform 603"/>
              <p:cNvSpPr>
                <a:spLocks/>
              </p:cNvSpPr>
              <p:nvPr/>
            </p:nvSpPr>
            <p:spPr bwMode="auto">
              <a:xfrm>
                <a:off x="2616" y="3278"/>
                <a:ext cx="101" cy="9"/>
              </a:xfrm>
              <a:custGeom>
                <a:avLst/>
                <a:gdLst/>
                <a:ahLst/>
                <a:cxnLst>
                  <a:cxn ang="0">
                    <a:pos x="0" y="0"/>
                  </a:cxn>
                  <a:cxn ang="0">
                    <a:pos x="5" y="5"/>
                  </a:cxn>
                  <a:cxn ang="0">
                    <a:pos x="15" y="5"/>
                  </a:cxn>
                  <a:cxn ang="0">
                    <a:pos x="24" y="9"/>
                  </a:cxn>
                  <a:cxn ang="0">
                    <a:pos x="34" y="9"/>
                  </a:cxn>
                  <a:cxn ang="0">
                    <a:pos x="43" y="9"/>
                  </a:cxn>
                  <a:cxn ang="0">
                    <a:pos x="48" y="9"/>
                  </a:cxn>
                  <a:cxn ang="0">
                    <a:pos x="58" y="5"/>
                  </a:cxn>
                  <a:cxn ang="0">
                    <a:pos x="67" y="5"/>
                  </a:cxn>
                  <a:cxn ang="0">
                    <a:pos x="72" y="5"/>
                  </a:cxn>
                  <a:cxn ang="0">
                    <a:pos x="77" y="5"/>
                  </a:cxn>
                  <a:cxn ang="0">
                    <a:pos x="82" y="5"/>
                  </a:cxn>
                  <a:cxn ang="0">
                    <a:pos x="87" y="5"/>
                  </a:cxn>
                  <a:cxn ang="0">
                    <a:pos x="91" y="5"/>
                  </a:cxn>
                  <a:cxn ang="0">
                    <a:pos x="96" y="0"/>
                  </a:cxn>
                  <a:cxn ang="0">
                    <a:pos x="101" y="0"/>
                  </a:cxn>
                  <a:cxn ang="0">
                    <a:pos x="101" y="0"/>
                  </a:cxn>
                </a:cxnLst>
                <a:rect l="0" t="0" r="r" b="b"/>
                <a:pathLst>
                  <a:path w="101" h="9">
                    <a:moveTo>
                      <a:pt x="0" y="0"/>
                    </a:moveTo>
                    <a:lnTo>
                      <a:pt x="5" y="5"/>
                    </a:lnTo>
                    <a:lnTo>
                      <a:pt x="15" y="5"/>
                    </a:lnTo>
                    <a:lnTo>
                      <a:pt x="24" y="9"/>
                    </a:lnTo>
                    <a:lnTo>
                      <a:pt x="34" y="9"/>
                    </a:lnTo>
                    <a:lnTo>
                      <a:pt x="43" y="9"/>
                    </a:lnTo>
                    <a:lnTo>
                      <a:pt x="48" y="9"/>
                    </a:lnTo>
                    <a:lnTo>
                      <a:pt x="58" y="5"/>
                    </a:lnTo>
                    <a:lnTo>
                      <a:pt x="67" y="5"/>
                    </a:lnTo>
                    <a:lnTo>
                      <a:pt x="72" y="5"/>
                    </a:lnTo>
                    <a:lnTo>
                      <a:pt x="77" y="5"/>
                    </a:lnTo>
                    <a:lnTo>
                      <a:pt x="82" y="5"/>
                    </a:lnTo>
                    <a:lnTo>
                      <a:pt x="87" y="5"/>
                    </a:lnTo>
                    <a:lnTo>
                      <a:pt x="91" y="5"/>
                    </a:lnTo>
                    <a:lnTo>
                      <a:pt x="96" y="0"/>
                    </a:lnTo>
                    <a:lnTo>
                      <a:pt x="101" y="0"/>
                    </a:lnTo>
                    <a:lnTo>
                      <a:pt x="101" y="0"/>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28" name="Freeform 604"/>
              <p:cNvSpPr>
                <a:spLocks/>
              </p:cNvSpPr>
              <p:nvPr/>
            </p:nvSpPr>
            <p:spPr bwMode="auto">
              <a:xfrm>
                <a:off x="2564" y="4055"/>
                <a:ext cx="62" cy="9"/>
              </a:xfrm>
              <a:custGeom>
                <a:avLst/>
                <a:gdLst/>
                <a:ahLst/>
                <a:cxnLst>
                  <a:cxn ang="0">
                    <a:pos x="0" y="0"/>
                  </a:cxn>
                  <a:cxn ang="0">
                    <a:pos x="0" y="0"/>
                  </a:cxn>
                  <a:cxn ang="0">
                    <a:pos x="4" y="0"/>
                  </a:cxn>
                  <a:cxn ang="0">
                    <a:pos x="14" y="0"/>
                  </a:cxn>
                  <a:cxn ang="0">
                    <a:pos x="24" y="5"/>
                  </a:cxn>
                  <a:cxn ang="0">
                    <a:pos x="38" y="5"/>
                  </a:cxn>
                  <a:cxn ang="0">
                    <a:pos x="47" y="5"/>
                  </a:cxn>
                  <a:cxn ang="0">
                    <a:pos x="57" y="9"/>
                  </a:cxn>
                  <a:cxn ang="0">
                    <a:pos x="62" y="5"/>
                  </a:cxn>
                </a:cxnLst>
                <a:rect l="0" t="0" r="r" b="b"/>
                <a:pathLst>
                  <a:path w="62" h="9">
                    <a:moveTo>
                      <a:pt x="0" y="0"/>
                    </a:moveTo>
                    <a:lnTo>
                      <a:pt x="0" y="0"/>
                    </a:lnTo>
                    <a:lnTo>
                      <a:pt x="4" y="0"/>
                    </a:lnTo>
                    <a:lnTo>
                      <a:pt x="14" y="0"/>
                    </a:lnTo>
                    <a:lnTo>
                      <a:pt x="24" y="5"/>
                    </a:lnTo>
                    <a:lnTo>
                      <a:pt x="38" y="5"/>
                    </a:lnTo>
                    <a:lnTo>
                      <a:pt x="47" y="5"/>
                    </a:lnTo>
                    <a:lnTo>
                      <a:pt x="57" y="9"/>
                    </a:lnTo>
                    <a:lnTo>
                      <a:pt x="62" y="5"/>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29" name="Freeform 605"/>
              <p:cNvSpPr>
                <a:spLocks/>
              </p:cNvSpPr>
              <p:nvPr/>
            </p:nvSpPr>
            <p:spPr bwMode="auto">
              <a:xfrm>
                <a:off x="2679" y="2836"/>
                <a:ext cx="182" cy="341"/>
              </a:xfrm>
              <a:custGeom>
                <a:avLst/>
                <a:gdLst/>
                <a:ahLst/>
                <a:cxnLst>
                  <a:cxn ang="0">
                    <a:pos x="28" y="130"/>
                  </a:cxn>
                  <a:cxn ang="0">
                    <a:pos x="28" y="149"/>
                  </a:cxn>
                  <a:cxn ang="0">
                    <a:pos x="28" y="168"/>
                  </a:cxn>
                  <a:cxn ang="0">
                    <a:pos x="28" y="197"/>
                  </a:cxn>
                  <a:cxn ang="0">
                    <a:pos x="28" y="221"/>
                  </a:cxn>
                  <a:cxn ang="0">
                    <a:pos x="28" y="250"/>
                  </a:cxn>
                  <a:cxn ang="0">
                    <a:pos x="24" y="274"/>
                  </a:cxn>
                  <a:cxn ang="0">
                    <a:pos x="24" y="293"/>
                  </a:cxn>
                  <a:cxn ang="0">
                    <a:pos x="24" y="307"/>
                  </a:cxn>
                  <a:cxn ang="0">
                    <a:pos x="24" y="312"/>
                  </a:cxn>
                  <a:cxn ang="0">
                    <a:pos x="19" y="317"/>
                  </a:cxn>
                  <a:cxn ang="0">
                    <a:pos x="14" y="322"/>
                  </a:cxn>
                  <a:cxn ang="0">
                    <a:pos x="9" y="327"/>
                  </a:cxn>
                  <a:cxn ang="0">
                    <a:pos x="4" y="331"/>
                  </a:cxn>
                  <a:cxn ang="0">
                    <a:pos x="0" y="336"/>
                  </a:cxn>
                  <a:cxn ang="0">
                    <a:pos x="0" y="336"/>
                  </a:cxn>
                  <a:cxn ang="0">
                    <a:pos x="0" y="341"/>
                  </a:cxn>
                  <a:cxn ang="0">
                    <a:pos x="0" y="341"/>
                  </a:cxn>
                  <a:cxn ang="0">
                    <a:pos x="4" y="341"/>
                  </a:cxn>
                  <a:cxn ang="0">
                    <a:pos x="14" y="336"/>
                  </a:cxn>
                  <a:cxn ang="0">
                    <a:pos x="28" y="327"/>
                  </a:cxn>
                  <a:cxn ang="0">
                    <a:pos x="38" y="317"/>
                  </a:cxn>
                  <a:cxn ang="0">
                    <a:pos x="48" y="312"/>
                  </a:cxn>
                  <a:cxn ang="0">
                    <a:pos x="57" y="303"/>
                  </a:cxn>
                  <a:cxn ang="0">
                    <a:pos x="57" y="303"/>
                  </a:cxn>
                  <a:cxn ang="0">
                    <a:pos x="134" y="168"/>
                  </a:cxn>
                  <a:cxn ang="0">
                    <a:pos x="182" y="44"/>
                  </a:cxn>
                  <a:cxn ang="0">
                    <a:pos x="182" y="0"/>
                  </a:cxn>
                  <a:cxn ang="0">
                    <a:pos x="182" y="5"/>
                  </a:cxn>
                  <a:cxn ang="0">
                    <a:pos x="172" y="20"/>
                  </a:cxn>
                  <a:cxn ang="0">
                    <a:pos x="158" y="39"/>
                  </a:cxn>
                  <a:cxn ang="0">
                    <a:pos x="139" y="58"/>
                  </a:cxn>
                  <a:cxn ang="0">
                    <a:pos x="120" y="77"/>
                  </a:cxn>
                  <a:cxn ang="0">
                    <a:pos x="91" y="96"/>
                  </a:cxn>
                  <a:cxn ang="0">
                    <a:pos x="62" y="111"/>
                  </a:cxn>
                  <a:cxn ang="0">
                    <a:pos x="33" y="120"/>
                  </a:cxn>
                  <a:cxn ang="0">
                    <a:pos x="33" y="120"/>
                  </a:cxn>
                  <a:cxn ang="0">
                    <a:pos x="33" y="120"/>
                  </a:cxn>
                  <a:cxn ang="0">
                    <a:pos x="33" y="120"/>
                  </a:cxn>
                  <a:cxn ang="0">
                    <a:pos x="33" y="120"/>
                  </a:cxn>
                  <a:cxn ang="0">
                    <a:pos x="33" y="125"/>
                  </a:cxn>
                  <a:cxn ang="0">
                    <a:pos x="33" y="125"/>
                  </a:cxn>
                  <a:cxn ang="0">
                    <a:pos x="33" y="125"/>
                  </a:cxn>
                  <a:cxn ang="0">
                    <a:pos x="28" y="130"/>
                  </a:cxn>
                </a:cxnLst>
                <a:rect l="0" t="0" r="r" b="b"/>
                <a:pathLst>
                  <a:path w="182" h="341">
                    <a:moveTo>
                      <a:pt x="28" y="130"/>
                    </a:moveTo>
                    <a:lnTo>
                      <a:pt x="28" y="149"/>
                    </a:lnTo>
                    <a:lnTo>
                      <a:pt x="28" y="168"/>
                    </a:lnTo>
                    <a:lnTo>
                      <a:pt x="28" y="197"/>
                    </a:lnTo>
                    <a:lnTo>
                      <a:pt x="28" y="221"/>
                    </a:lnTo>
                    <a:lnTo>
                      <a:pt x="28" y="250"/>
                    </a:lnTo>
                    <a:lnTo>
                      <a:pt x="24" y="274"/>
                    </a:lnTo>
                    <a:lnTo>
                      <a:pt x="24" y="293"/>
                    </a:lnTo>
                    <a:lnTo>
                      <a:pt x="24" y="307"/>
                    </a:lnTo>
                    <a:lnTo>
                      <a:pt x="24" y="312"/>
                    </a:lnTo>
                    <a:lnTo>
                      <a:pt x="19" y="317"/>
                    </a:lnTo>
                    <a:lnTo>
                      <a:pt x="14" y="322"/>
                    </a:lnTo>
                    <a:lnTo>
                      <a:pt x="9" y="327"/>
                    </a:lnTo>
                    <a:lnTo>
                      <a:pt x="4" y="331"/>
                    </a:lnTo>
                    <a:lnTo>
                      <a:pt x="0" y="336"/>
                    </a:lnTo>
                    <a:lnTo>
                      <a:pt x="0" y="336"/>
                    </a:lnTo>
                    <a:lnTo>
                      <a:pt x="0" y="341"/>
                    </a:lnTo>
                    <a:lnTo>
                      <a:pt x="0" y="341"/>
                    </a:lnTo>
                    <a:lnTo>
                      <a:pt x="4" y="341"/>
                    </a:lnTo>
                    <a:lnTo>
                      <a:pt x="14" y="336"/>
                    </a:lnTo>
                    <a:lnTo>
                      <a:pt x="28" y="327"/>
                    </a:lnTo>
                    <a:lnTo>
                      <a:pt x="38" y="317"/>
                    </a:lnTo>
                    <a:lnTo>
                      <a:pt x="48" y="312"/>
                    </a:lnTo>
                    <a:lnTo>
                      <a:pt x="57" y="303"/>
                    </a:lnTo>
                    <a:lnTo>
                      <a:pt x="57" y="303"/>
                    </a:lnTo>
                    <a:lnTo>
                      <a:pt x="134" y="168"/>
                    </a:lnTo>
                    <a:lnTo>
                      <a:pt x="182" y="44"/>
                    </a:lnTo>
                    <a:lnTo>
                      <a:pt x="182" y="0"/>
                    </a:lnTo>
                    <a:lnTo>
                      <a:pt x="182" y="5"/>
                    </a:lnTo>
                    <a:lnTo>
                      <a:pt x="172" y="20"/>
                    </a:lnTo>
                    <a:lnTo>
                      <a:pt x="158" y="39"/>
                    </a:lnTo>
                    <a:lnTo>
                      <a:pt x="139" y="58"/>
                    </a:lnTo>
                    <a:lnTo>
                      <a:pt x="120" y="77"/>
                    </a:lnTo>
                    <a:lnTo>
                      <a:pt x="91" y="96"/>
                    </a:lnTo>
                    <a:lnTo>
                      <a:pt x="62" y="111"/>
                    </a:lnTo>
                    <a:lnTo>
                      <a:pt x="33" y="120"/>
                    </a:lnTo>
                    <a:lnTo>
                      <a:pt x="33" y="120"/>
                    </a:lnTo>
                    <a:lnTo>
                      <a:pt x="33" y="120"/>
                    </a:lnTo>
                    <a:lnTo>
                      <a:pt x="33" y="120"/>
                    </a:lnTo>
                    <a:lnTo>
                      <a:pt x="33" y="120"/>
                    </a:lnTo>
                    <a:lnTo>
                      <a:pt x="33" y="125"/>
                    </a:lnTo>
                    <a:lnTo>
                      <a:pt x="33" y="125"/>
                    </a:lnTo>
                    <a:lnTo>
                      <a:pt x="33" y="125"/>
                    </a:lnTo>
                    <a:lnTo>
                      <a:pt x="28" y="130"/>
                    </a:lnTo>
                    <a:close/>
                  </a:path>
                </a:pathLst>
              </a:custGeom>
              <a:solidFill>
                <a:srgbClr val="D8AA9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30" name="Freeform 606"/>
              <p:cNvSpPr>
                <a:spLocks/>
              </p:cNvSpPr>
              <p:nvPr/>
            </p:nvSpPr>
            <p:spPr bwMode="auto">
              <a:xfrm>
                <a:off x="2679" y="2836"/>
                <a:ext cx="182" cy="341"/>
              </a:xfrm>
              <a:custGeom>
                <a:avLst/>
                <a:gdLst/>
                <a:ahLst/>
                <a:cxnLst>
                  <a:cxn ang="0">
                    <a:pos x="28" y="130"/>
                  </a:cxn>
                  <a:cxn ang="0">
                    <a:pos x="28" y="149"/>
                  </a:cxn>
                  <a:cxn ang="0">
                    <a:pos x="28" y="168"/>
                  </a:cxn>
                  <a:cxn ang="0">
                    <a:pos x="28" y="197"/>
                  </a:cxn>
                  <a:cxn ang="0">
                    <a:pos x="28" y="221"/>
                  </a:cxn>
                  <a:cxn ang="0">
                    <a:pos x="28" y="250"/>
                  </a:cxn>
                  <a:cxn ang="0">
                    <a:pos x="24" y="274"/>
                  </a:cxn>
                  <a:cxn ang="0">
                    <a:pos x="24" y="293"/>
                  </a:cxn>
                  <a:cxn ang="0">
                    <a:pos x="24" y="307"/>
                  </a:cxn>
                  <a:cxn ang="0">
                    <a:pos x="24" y="312"/>
                  </a:cxn>
                  <a:cxn ang="0">
                    <a:pos x="19" y="317"/>
                  </a:cxn>
                  <a:cxn ang="0">
                    <a:pos x="14" y="322"/>
                  </a:cxn>
                  <a:cxn ang="0">
                    <a:pos x="9" y="327"/>
                  </a:cxn>
                  <a:cxn ang="0">
                    <a:pos x="4" y="331"/>
                  </a:cxn>
                  <a:cxn ang="0">
                    <a:pos x="0" y="336"/>
                  </a:cxn>
                  <a:cxn ang="0">
                    <a:pos x="0" y="336"/>
                  </a:cxn>
                  <a:cxn ang="0">
                    <a:pos x="0" y="341"/>
                  </a:cxn>
                  <a:cxn ang="0">
                    <a:pos x="0" y="341"/>
                  </a:cxn>
                  <a:cxn ang="0">
                    <a:pos x="4" y="341"/>
                  </a:cxn>
                  <a:cxn ang="0">
                    <a:pos x="14" y="336"/>
                  </a:cxn>
                  <a:cxn ang="0">
                    <a:pos x="28" y="327"/>
                  </a:cxn>
                  <a:cxn ang="0">
                    <a:pos x="38" y="317"/>
                  </a:cxn>
                  <a:cxn ang="0">
                    <a:pos x="48" y="312"/>
                  </a:cxn>
                  <a:cxn ang="0">
                    <a:pos x="57" y="303"/>
                  </a:cxn>
                  <a:cxn ang="0">
                    <a:pos x="57" y="303"/>
                  </a:cxn>
                  <a:cxn ang="0">
                    <a:pos x="134" y="168"/>
                  </a:cxn>
                  <a:cxn ang="0">
                    <a:pos x="182" y="44"/>
                  </a:cxn>
                  <a:cxn ang="0">
                    <a:pos x="182" y="0"/>
                  </a:cxn>
                  <a:cxn ang="0">
                    <a:pos x="182" y="5"/>
                  </a:cxn>
                  <a:cxn ang="0">
                    <a:pos x="172" y="20"/>
                  </a:cxn>
                  <a:cxn ang="0">
                    <a:pos x="158" y="39"/>
                  </a:cxn>
                  <a:cxn ang="0">
                    <a:pos x="139" y="58"/>
                  </a:cxn>
                  <a:cxn ang="0">
                    <a:pos x="120" y="77"/>
                  </a:cxn>
                  <a:cxn ang="0">
                    <a:pos x="91" y="96"/>
                  </a:cxn>
                  <a:cxn ang="0">
                    <a:pos x="62" y="111"/>
                  </a:cxn>
                  <a:cxn ang="0">
                    <a:pos x="33" y="120"/>
                  </a:cxn>
                  <a:cxn ang="0">
                    <a:pos x="33" y="120"/>
                  </a:cxn>
                  <a:cxn ang="0">
                    <a:pos x="33" y="120"/>
                  </a:cxn>
                  <a:cxn ang="0">
                    <a:pos x="33" y="120"/>
                  </a:cxn>
                  <a:cxn ang="0">
                    <a:pos x="33" y="120"/>
                  </a:cxn>
                  <a:cxn ang="0">
                    <a:pos x="33" y="125"/>
                  </a:cxn>
                  <a:cxn ang="0">
                    <a:pos x="33" y="125"/>
                  </a:cxn>
                  <a:cxn ang="0">
                    <a:pos x="33" y="125"/>
                  </a:cxn>
                  <a:cxn ang="0">
                    <a:pos x="28" y="130"/>
                  </a:cxn>
                </a:cxnLst>
                <a:rect l="0" t="0" r="r" b="b"/>
                <a:pathLst>
                  <a:path w="182" h="341">
                    <a:moveTo>
                      <a:pt x="28" y="130"/>
                    </a:moveTo>
                    <a:lnTo>
                      <a:pt x="28" y="149"/>
                    </a:lnTo>
                    <a:lnTo>
                      <a:pt x="28" y="168"/>
                    </a:lnTo>
                    <a:lnTo>
                      <a:pt x="28" y="197"/>
                    </a:lnTo>
                    <a:lnTo>
                      <a:pt x="28" y="221"/>
                    </a:lnTo>
                    <a:lnTo>
                      <a:pt x="28" y="250"/>
                    </a:lnTo>
                    <a:lnTo>
                      <a:pt x="24" y="274"/>
                    </a:lnTo>
                    <a:lnTo>
                      <a:pt x="24" y="293"/>
                    </a:lnTo>
                    <a:lnTo>
                      <a:pt x="24" y="307"/>
                    </a:lnTo>
                    <a:lnTo>
                      <a:pt x="24" y="312"/>
                    </a:lnTo>
                    <a:lnTo>
                      <a:pt x="19" y="317"/>
                    </a:lnTo>
                    <a:lnTo>
                      <a:pt x="14" y="322"/>
                    </a:lnTo>
                    <a:lnTo>
                      <a:pt x="9" y="327"/>
                    </a:lnTo>
                    <a:lnTo>
                      <a:pt x="4" y="331"/>
                    </a:lnTo>
                    <a:lnTo>
                      <a:pt x="0" y="336"/>
                    </a:lnTo>
                    <a:lnTo>
                      <a:pt x="0" y="336"/>
                    </a:lnTo>
                    <a:lnTo>
                      <a:pt x="0" y="341"/>
                    </a:lnTo>
                    <a:lnTo>
                      <a:pt x="0" y="341"/>
                    </a:lnTo>
                    <a:lnTo>
                      <a:pt x="4" y="341"/>
                    </a:lnTo>
                    <a:lnTo>
                      <a:pt x="14" y="336"/>
                    </a:lnTo>
                    <a:lnTo>
                      <a:pt x="28" y="327"/>
                    </a:lnTo>
                    <a:lnTo>
                      <a:pt x="38" y="317"/>
                    </a:lnTo>
                    <a:lnTo>
                      <a:pt x="48" y="312"/>
                    </a:lnTo>
                    <a:lnTo>
                      <a:pt x="57" y="303"/>
                    </a:lnTo>
                    <a:lnTo>
                      <a:pt x="57" y="303"/>
                    </a:lnTo>
                    <a:lnTo>
                      <a:pt x="134" y="168"/>
                    </a:lnTo>
                    <a:lnTo>
                      <a:pt x="182" y="44"/>
                    </a:lnTo>
                    <a:lnTo>
                      <a:pt x="182" y="0"/>
                    </a:lnTo>
                    <a:lnTo>
                      <a:pt x="182" y="5"/>
                    </a:lnTo>
                    <a:lnTo>
                      <a:pt x="172" y="20"/>
                    </a:lnTo>
                    <a:lnTo>
                      <a:pt x="158" y="39"/>
                    </a:lnTo>
                    <a:lnTo>
                      <a:pt x="139" y="58"/>
                    </a:lnTo>
                    <a:lnTo>
                      <a:pt x="120" y="77"/>
                    </a:lnTo>
                    <a:lnTo>
                      <a:pt x="91" y="96"/>
                    </a:lnTo>
                    <a:lnTo>
                      <a:pt x="62" y="111"/>
                    </a:lnTo>
                    <a:lnTo>
                      <a:pt x="33" y="120"/>
                    </a:lnTo>
                    <a:lnTo>
                      <a:pt x="33" y="120"/>
                    </a:lnTo>
                    <a:lnTo>
                      <a:pt x="33" y="120"/>
                    </a:lnTo>
                    <a:lnTo>
                      <a:pt x="33" y="120"/>
                    </a:lnTo>
                    <a:lnTo>
                      <a:pt x="33" y="120"/>
                    </a:lnTo>
                    <a:lnTo>
                      <a:pt x="33" y="125"/>
                    </a:lnTo>
                    <a:lnTo>
                      <a:pt x="33" y="125"/>
                    </a:lnTo>
                    <a:lnTo>
                      <a:pt x="33" y="125"/>
                    </a:lnTo>
                    <a:lnTo>
                      <a:pt x="28" y="130"/>
                    </a:lnTo>
                  </a:path>
                </a:pathLst>
              </a:custGeom>
              <a:noFill/>
              <a:ln w="5">
                <a:solidFill>
                  <a:srgbClr val="D8AA98"/>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6" name="Group 607"/>
            <p:cNvGrpSpPr>
              <a:grpSpLocks/>
            </p:cNvGrpSpPr>
            <p:nvPr/>
          </p:nvGrpSpPr>
          <p:grpSpPr bwMode="auto">
            <a:xfrm>
              <a:off x="1556" y="2266"/>
              <a:ext cx="9133" cy="8072"/>
              <a:chOff x="1556" y="2266"/>
              <a:chExt cx="9133" cy="8072"/>
            </a:xfrm>
          </p:grpSpPr>
          <p:sp>
            <p:nvSpPr>
              <p:cNvPr id="1632" name="Freeform 608"/>
              <p:cNvSpPr>
                <a:spLocks/>
              </p:cNvSpPr>
              <p:nvPr/>
            </p:nvSpPr>
            <p:spPr bwMode="auto">
              <a:xfrm>
                <a:off x="2501" y="2952"/>
                <a:ext cx="130" cy="76"/>
              </a:xfrm>
              <a:custGeom>
                <a:avLst/>
                <a:gdLst/>
                <a:ahLst/>
                <a:cxnLst>
                  <a:cxn ang="0">
                    <a:pos x="0" y="0"/>
                  </a:cxn>
                  <a:cxn ang="0">
                    <a:pos x="0" y="9"/>
                  </a:cxn>
                  <a:cxn ang="0">
                    <a:pos x="5" y="14"/>
                  </a:cxn>
                  <a:cxn ang="0">
                    <a:pos x="10" y="19"/>
                  </a:cxn>
                  <a:cxn ang="0">
                    <a:pos x="15" y="24"/>
                  </a:cxn>
                  <a:cxn ang="0">
                    <a:pos x="15" y="24"/>
                  </a:cxn>
                  <a:cxn ang="0">
                    <a:pos x="19" y="28"/>
                  </a:cxn>
                  <a:cxn ang="0">
                    <a:pos x="24" y="28"/>
                  </a:cxn>
                  <a:cxn ang="0">
                    <a:pos x="24" y="33"/>
                  </a:cxn>
                  <a:cxn ang="0">
                    <a:pos x="34" y="38"/>
                  </a:cxn>
                  <a:cxn ang="0">
                    <a:pos x="43" y="43"/>
                  </a:cxn>
                  <a:cxn ang="0">
                    <a:pos x="48" y="48"/>
                  </a:cxn>
                  <a:cxn ang="0">
                    <a:pos x="58" y="52"/>
                  </a:cxn>
                  <a:cxn ang="0">
                    <a:pos x="67" y="57"/>
                  </a:cxn>
                  <a:cxn ang="0">
                    <a:pos x="72" y="57"/>
                  </a:cxn>
                  <a:cxn ang="0">
                    <a:pos x="82" y="62"/>
                  </a:cxn>
                  <a:cxn ang="0">
                    <a:pos x="91" y="67"/>
                  </a:cxn>
                  <a:cxn ang="0">
                    <a:pos x="91" y="67"/>
                  </a:cxn>
                  <a:cxn ang="0">
                    <a:pos x="96" y="67"/>
                  </a:cxn>
                  <a:cxn ang="0">
                    <a:pos x="106" y="72"/>
                  </a:cxn>
                  <a:cxn ang="0">
                    <a:pos x="110" y="72"/>
                  </a:cxn>
                  <a:cxn ang="0">
                    <a:pos x="115" y="72"/>
                  </a:cxn>
                  <a:cxn ang="0">
                    <a:pos x="120" y="76"/>
                  </a:cxn>
                  <a:cxn ang="0">
                    <a:pos x="125" y="76"/>
                  </a:cxn>
                  <a:cxn ang="0">
                    <a:pos x="130" y="76"/>
                  </a:cxn>
                </a:cxnLst>
                <a:rect l="0" t="0" r="r" b="b"/>
                <a:pathLst>
                  <a:path w="130" h="76">
                    <a:moveTo>
                      <a:pt x="0" y="0"/>
                    </a:moveTo>
                    <a:lnTo>
                      <a:pt x="0" y="9"/>
                    </a:lnTo>
                    <a:lnTo>
                      <a:pt x="5" y="14"/>
                    </a:lnTo>
                    <a:lnTo>
                      <a:pt x="10" y="19"/>
                    </a:lnTo>
                    <a:lnTo>
                      <a:pt x="15" y="24"/>
                    </a:lnTo>
                    <a:lnTo>
                      <a:pt x="15" y="24"/>
                    </a:lnTo>
                    <a:lnTo>
                      <a:pt x="19" y="28"/>
                    </a:lnTo>
                    <a:lnTo>
                      <a:pt x="24" y="28"/>
                    </a:lnTo>
                    <a:lnTo>
                      <a:pt x="24" y="33"/>
                    </a:lnTo>
                    <a:lnTo>
                      <a:pt x="34" y="38"/>
                    </a:lnTo>
                    <a:lnTo>
                      <a:pt x="43" y="43"/>
                    </a:lnTo>
                    <a:lnTo>
                      <a:pt x="48" y="48"/>
                    </a:lnTo>
                    <a:lnTo>
                      <a:pt x="58" y="52"/>
                    </a:lnTo>
                    <a:lnTo>
                      <a:pt x="67" y="57"/>
                    </a:lnTo>
                    <a:lnTo>
                      <a:pt x="72" y="57"/>
                    </a:lnTo>
                    <a:lnTo>
                      <a:pt x="82" y="62"/>
                    </a:lnTo>
                    <a:lnTo>
                      <a:pt x="91" y="67"/>
                    </a:lnTo>
                    <a:lnTo>
                      <a:pt x="91" y="67"/>
                    </a:lnTo>
                    <a:lnTo>
                      <a:pt x="96" y="67"/>
                    </a:lnTo>
                    <a:lnTo>
                      <a:pt x="106" y="72"/>
                    </a:lnTo>
                    <a:lnTo>
                      <a:pt x="110" y="72"/>
                    </a:lnTo>
                    <a:lnTo>
                      <a:pt x="115" y="72"/>
                    </a:lnTo>
                    <a:lnTo>
                      <a:pt x="120" y="76"/>
                    </a:lnTo>
                    <a:lnTo>
                      <a:pt x="125" y="76"/>
                    </a:lnTo>
                    <a:lnTo>
                      <a:pt x="130" y="76"/>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33" name="Freeform 609"/>
              <p:cNvSpPr>
                <a:spLocks/>
              </p:cNvSpPr>
              <p:nvPr/>
            </p:nvSpPr>
            <p:spPr bwMode="auto">
              <a:xfrm>
                <a:off x="2602" y="3095"/>
                <a:ext cx="125" cy="68"/>
              </a:xfrm>
              <a:custGeom>
                <a:avLst/>
                <a:gdLst/>
                <a:ahLst/>
                <a:cxnLst>
                  <a:cxn ang="0">
                    <a:pos x="5" y="0"/>
                  </a:cxn>
                  <a:cxn ang="0">
                    <a:pos x="0" y="5"/>
                  </a:cxn>
                  <a:cxn ang="0">
                    <a:pos x="0" y="5"/>
                  </a:cxn>
                  <a:cxn ang="0">
                    <a:pos x="0" y="10"/>
                  </a:cxn>
                  <a:cxn ang="0">
                    <a:pos x="0" y="10"/>
                  </a:cxn>
                  <a:cxn ang="0">
                    <a:pos x="0" y="15"/>
                  </a:cxn>
                  <a:cxn ang="0">
                    <a:pos x="0" y="20"/>
                  </a:cxn>
                  <a:cxn ang="0">
                    <a:pos x="0" y="20"/>
                  </a:cxn>
                  <a:cxn ang="0">
                    <a:pos x="5" y="20"/>
                  </a:cxn>
                  <a:cxn ang="0">
                    <a:pos x="5" y="24"/>
                  </a:cxn>
                  <a:cxn ang="0">
                    <a:pos x="9" y="24"/>
                  </a:cxn>
                  <a:cxn ang="0">
                    <a:pos x="9" y="24"/>
                  </a:cxn>
                  <a:cxn ang="0">
                    <a:pos x="9" y="29"/>
                  </a:cxn>
                  <a:cxn ang="0">
                    <a:pos x="14" y="29"/>
                  </a:cxn>
                  <a:cxn ang="0">
                    <a:pos x="14" y="29"/>
                  </a:cxn>
                  <a:cxn ang="0">
                    <a:pos x="19" y="29"/>
                  </a:cxn>
                  <a:cxn ang="0">
                    <a:pos x="24" y="34"/>
                  </a:cxn>
                  <a:cxn ang="0">
                    <a:pos x="29" y="34"/>
                  </a:cxn>
                  <a:cxn ang="0">
                    <a:pos x="29" y="39"/>
                  </a:cxn>
                  <a:cxn ang="0">
                    <a:pos x="33" y="44"/>
                  </a:cxn>
                  <a:cxn ang="0">
                    <a:pos x="33" y="48"/>
                  </a:cxn>
                  <a:cxn ang="0">
                    <a:pos x="38" y="53"/>
                  </a:cxn>
                  <a:cxn ang="0">
                    <a:pos x="38" y="53"/>
                  </a:cxn>
                  <a:cxn ang="0">
                    <a:pos x="43" y="58"/>
                  </a:cxn>
                  <a:cxn ang="0">
                    <a:pos x="48" y="63"/>
                  </a:cxn>
                  <a:cxn ang="0">
                    <a:pos x="53" y="63"/>
                  </a:cxn>
                  <a:cxn ang="0">
                    <a:pos x="53" y="63"/>
                  </a:cxn>
                  <a:cxn ang="0">
                    <a:pos x="57" y="68"/>
                  </a:cxn>
                  <a:cxn ang="0">
                    <a:pos x="57" y="68"/>
                  </a:cxn>
                  <a:cxn ang="0">
                    <a:pos x="62" y="68"/>
                  </a:cxn>
                  <a:cxn ang="0">
                    <a:pos x="62" y="68"/>
                  </a:cxn>
                  <a:cxn ang="0">
                    <a:pos x="67" y="68"/>
                  </a:cxn>
                  <a:cxn ang="0">
                    <a:pos x="67" y="68"/>
                  </a:cxn>
                  <a:cxn ang="0">
                    <a:pos x="77" y="68"/>
                  </a:cxn>
                  <a:cxn ang="0">
                    <a:pos x="81" y="68"/>
                  </a:cxn>
                  <a:cxn ang="0">
                    <a:pos x="91" y="63"/>
                  </a:cxn>
                  <a:cxn ang="0">
                    <a:pos x="96" y="58"/>
                  </a:cxn>
                  <a:cxn ang="0">
                    <a:pos x="101" y="53"/>
                  </a:cxn>
                  <a:cxn ang="0">
                    <a:pos x="105" y="48"/>
                  </a:cxn>
                  <a:cxn ang="0">
                    <a:pos x="110" y="39"/>
                  </a:cxn>
                  <a:cxn ang="0">
                    <a:pos x="115" y="34"/>
                  </a:cxn>
                  <a:cxn ang="0">
                    <a:pos x="115" y="34"/>
                  </a:cxn>
                  <a:cxn ang="0">
                    <a:pos x="115" y="34"/>
                  </a:cxn>
                  <a:cxn ang="0">
                    <a:pos x="115" y="29"/>
                  </a:cxn>
                  <a:cxn ang="0">
                    <a:pos x="120" y="29"/>
                  </a:cxn>
                  <a:cxn ang="0">
                    <a:pos x="120" y="29"/>
                  </a:cxn>
                  <a:cxn ang="0">
                    <a:pos x="120" y="29"/>
                  </a:cxn>
                  <a:cxn ang="0">
                    <a:pos x="125" y="29"/>
                  </a:cxn>
                  <a:cxn ang="0">
                    <a:pos x="125" y="29"/>
                  </a:cxn>
                </a:cxnLst>
                <a:rect l="0" t="0" r="r" b="b"/>
                <a:pathLst>
                  <a:path w="125" h="68">
                    <a:moveTo>
                      <a:pt x="5" y="0"/>
                    </a:moveTo>
                    <a:lnTo>
                      <a:pt x="0" y="5"/>
                    </a:lnTo>
                    <a:lnTo>
                      <a:pt x="0" y="5"/>
                    </a:lnTo>
                    <a:lnTo>
                      <a:pt x="0" y="10"/>
                    </a:lnTo>
                    <a:lnTo>
                      <a:pt x="0" y="10"/>
                    </a:lnTo>
                    <a:lnTo>
                      <a:pt x="0" y="15"/>
                    </a:lnTo>
                    <a:lnTo>
                      <a:pt x="0" y="20"/>
                    </a:lnTo>
                    <a:lnTo>
                      <a:pt x="0" y="20"/>
                    </a:lnTo>
                    <a:lnTo>
                      <a:pt x="5" y="20"/>
                    </a:lnTo>
                    <a:lnTo>
                      <a:pt x="5" y="24"/>
                    </a:lnTo>
                    <a:lnTo>
                      <a:pt x="9" y="24"/>
                    </a:lnTo>
                    <a:lnTo>
                      <a:pt x="9" y="24"/>
                    </a:lnTo>
                    <a:lnTo>
                      <a:pt x="9" y="29"/>
                    </a:lnTo>
                    <a:lnTo>
                      <a:pt x="14" y="29"/>
                    </a:lnTo>
                    <a:lnTo>
                      <a:pt x="14" y="29"/>
                    </a:lnTo>
                    <a:lnTo>
                      <a:pt x="19" y="29"/>
                    </a:lnTo>
                    <a:lnTo>
                      <a:pt x="24" y="34"/>
                    </a:lnTo>
                    <a:lnTo>
                      <a:pt x="29" y="34"/>
                    </a:lnTo>
                    <a:lnTo>
                      <a:pt x="29" y="39"/>
                    </a:lnTo>
                    <a:lnTo>
                      <a:pt x="33" y="44"/>
                    </a:lnTo>
                    <a:lnTo>
                      <a:pt x="33" y="48"/>
                    </a:lnTo>
                    <a:lnTo>
                      <a:pt x="38" y="53"/>
                    </a:lnTo>
                    <a:lnTo>
                      <a:pt x="38" y="53"/>
                    </a:lnTo>
                    <a:lnTo>
                      <a:pt x="43" y="58"/>
                    </a:lnTo>
                    <a:lnTo>
                      <a:pt x="48" y="63"/>
                    </a:lnTo>
                    <a:lnTo>
                      <a:pt x="53" y="63"/>
                    </a:lnTo>
                    <a:lnTo>
                      <a:pt x="53" y="63"/>
                    </a:lnTo>
                    <a:lnTo>
                      <a:pt x="57" y="68"/>
                    </a:lnTo>
                    <a:lnTo>
                      <a:pt x="57" y="68"/>
                    </a:lnTo>
                    <a:lnTo>
                      <a:pt x="62" y="68"/>
                    </a:lnTo>
                    <a:lnTo>
                      <a:pt x="62" y="68"/>
                    </a:lnTo>
                    <a:lnTo>
                      <a:pt x="67" y="68"/>
                    </a:lnTo>
                    <a:lnTo>
                      <a:pt x="67" y="68"/>
                    </a:lnTo>
                    <a:lnTo>
                      <a:pt x="77" y="68"/>
                    </a:lnTo>
                    <a:lnTo>
                      <a:pt x="81" y="68"/>
                    </a:lnTo>
                    <a:lnTo>
                      <a:pt x="91" y="63"/>
                    </a:lnTo>
                    <a:lnTo>
                      <a:pt x="96" y="58"/>
                    </a:lnTo>
                    <a:lnTo>
                      <a:pt x="101" y="53"/>
                    </a:lnTo>
                    <a:lnTo>
                      <a:pt x="105" y="48"/>
                    </a:lnTo>
                    <a:lnTo>
                      <a:pt x="110" y="39"/>
                    </a:lnTo>
                    <a:lnTo>
                      <a:pt x="115" y="34"/>
                    </a:lnTo>
                    <a:lnTo>
                      <a:pt x="115" y="34"/>
                    </a:lnTo>
                    <a:lnTo>
                      <a:pt x="115" y="34"/>
                    </a:lnTo>
                    <a:lnTo>
                      <a:pt x="115" y="29"/>
                    </a:lnTo>
                    <a:lnTo>
                      <a:pt x="120" y="29"/>
                    </a:lnTo>
                    <a:lnTo>
                      <a:pt x="120" y="29"/>
                    </a:lnTo>
                    <a:lnTo>
                      <a:pt x="120" y="29"/>
                    </a:lnTo>
                    <a:lnTo>
                      <a:pt x="125" y="29"/>
                    </a:lnTo>
                    <a:lnTo>
                      <a:pt x="125" y="29"/>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34" name="Freeform 610"/>
              <p:cNvSpPr>
                <a:spLocks/>
              </p:cNvSpPr>
              <p:nvPr/>
            </p:nvSpPr>
            <p:spPr bwMode="auto">
              <a:xfrm>
                <a:off x="2530" y="3014"/>
                <a:ext cx="67" cy="43"/>
              </a:xfrm>
              <a:custGeom>
                <a:avLst/>
                <a:gdLst/>
                <a:ahLst/>
                <a:cxnLst>
                  <a:cxn ang="0">
                    <a:pos x="0" y="0"/>
                  </a:cxn>
                  <a:cxn ang="0">
                    <a:pos x="0" y="0"/>
                  </a:cxn>
                  <a:cxn ang="0">
                    <a:pos x="0" y="5"/>
                  </a:cxn>
                  <a:cxn ang="0">
                    <a:pos x="0" y="5"/>
                  </a:cxn>
                  <a:cxn ang="0">
                    <a:pos x="0" y="5"/>
                  </a:cxn>
                  <a:cxn ang="0">
                    <a:pos x="5" y="10"/>
                  </a:cxn>
                  <a:cxn ang="0">
                    <a:pos x="5" y="10"/>
                  </a:cxn>
                  <a:cxn ang="0">
                    <a:pos x="5" y="14"/>
                  </a:cxn>
                  <a:cxn ang="0">
                    <a:pos x="10" y="14"/>
                  </a:cxn>
                  <a:cxn ang="0">
                    <a:pos x="14" y="19"/>
                  </a:cxn>
                  <a:cxn ang="0">
                    <a:pos x="24" y="24"/>
                  </a:cxn>
                  <a:cxn ang="0">
                    <a:pos x="29" y="29"/>
                  </a:cxn>
                  <a:cxn ang="0">
                    <a:pos x="38" y="34"/>
                  </a:cxn>
                  <a:cxn ang="0">
                    <a:pos x="43" y="34"/>
                  </a:cxn>
                  <a:cxn ang="0">
                    <a:pos x="53" y="38"/>
                  </a:cxn>
                  <a:cxn ang="0">
                    <a:pos x="62" y="43"/>
                  </a:cxn>
                  <a:cxn ang="0">
                    <a:pos x="67" y="43"/>
                  </a:cxn>
                  <a:cxn ang="0">
                    <a:pos x="0" y="0"/>
                  </a:cxn>
                </a:cxnLst>
                <a:rect l="0" t="0" r="r" b="b"/>
                <a:pathLst>
                  <a:path w="67" h="43">
                    <a:moveTo>
                      <a:pt x="0" y="0"/>
                    </a:moveTo>
                    <a:lnTo>
                      <a:pt x="0" y="0"/>
                    </a:lnTo>
                    <a:lnTo>
                      <a:pt x="0" y="5"/>
                    </a:lnTo>
                    <a:lnTo>
                      <a:pt x="0" y="5"/>
                    </a:lnTo>
                    <a:lnTo>
                      <a:pt x="0" y="5"/>
                    </a:lnTo>
                    <a:lnTo>
                      <a:pt x="5" y="10"/>
                    </a:lnTo>
                    <a:lnTo>
                      <a:pt x="5" y="10"/>
                    </a:lnTo>
                    <a:lnTo>
                      <a:pt x="5" y="14"/>
                    </a:lnTo>
                    <a:lnTo>
                      <a:pt x="10" y="14"/>
                    </a:lnTo>
                    <a:lnTo>
                      <a:pt x="14" y="19"/>
                    </a:lnTo>
                    <a:lnTo>
                      <a:pt x="24" y="24"/>
                    </a:lnTo>
                    <a:lnTo>
                      <a:pt x="29" y="29"/>
                    </a:lnTo>
                    <a:lnTo>
                      <a:pt x="38" y="34"/>
                    </a:lnTo>
                    <a:lnTo>
                      <a:pt x="43" y="34"/>
                    </a:lnTo>
                    <a:lnTo>
                      <a:pt x="53" y="38"/>
                    </a:lnTo>
                    <a:lnTo>
                      <a:pt x="62" y="43"/>
                    </a:lnTo>
                    <a:lnTo>
                      <a:pt x="67" y="43"/>
                    </a:lnTo>
                    <a:lnTo>
                      <a:pt x="0" y="0"/>
                    </a:lnTo>
                    <a:close/>
                  </a:path>
                </a:pathLst>
              </a:custGeom>
              <a:solidFill>
                <a:srgbClr val="F9D2C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35" name="Freeform 611"/>
              <p:cNvSpPr>
                <a:spLocks/>
              </p:cNvSpPr>
              <p:nvPr/>
            </p:nvSpPr>
            <p:spPr bwMode="auto">
              <a:xfrm>
                <a:off x="2530" y="3014"/>
                <a:ext cx="67" cy="43"/>
              </a:xfrm>
              <a:custGeom>
                <a:avLst/>
                <a:gdLst/>
                <a:ahLst/>
                <a:cxnLst>
                  <a:cxn ang="0">
                    <a:pos x="0" y="0"/>
                  </a:cxn>
                  <a:cxn ang="0">
                    <a:pos x="0" y="0"/>
                  </a:cxn>
                  <a:cxn ang="0">
                    <a:pos x="0" y="5"/>
                  </a:cxn>
                  <a:cxn ang="0">
                    <a:pos x="0" y="5"/>
                  </a:cxn>
                  <a:cxn ang="0">
                    <a:pos x="0" y="5"/>
                  </a:cxn>
                  <a:cxn ang="0">
                    <a:pos x="5" y="10"/>
                  </a:cxn>
                  <a:cxn ang="0">
                    <a:pos x="5" y="10"/>
                  </a:cxn>
                  <a:cxn ang="0">
                    <a:pos x="5" y="14"/>
                  </a:cxn>
                  <a:cxn ang="0">
                    <a:pos x="10" y="14"/>
                  </a:cxn>
                  <a:cxn ang="0">
                    <a:pos x="14" y="19"/>
                  </a:cxn>
                  <a:cxn ang="0">
                    <a:pos x="24" y="24"/>
                  </a:cxn>
                  <a:cxn ang="0">
                    <a:pos x="29" y="29"/>
                  </a:cxn>
                  <a:cxn ang="0">
                    <a:pos x="38" y="34"/>
                  </a:cxn>
                  <a:cxn ang="0">
                    <a:pos x="43" y="34"/>
                  </a:cxn>
                  <a:cxn ang="0">
                    <a:pos x="53" y="38"/>
                  </a:cxn>
                  <a:cxn ang="0">
                    <a:pos x="62" y="43"/>
                  </a:cxn>
                  <a:cxn ang="0">
                    <a:pos x="67" y="43"/>
                  </a:cxn>
                </a:cxnLst>
                <a:rect l="0" t="0" r="r" b="b"/>
                <a:pathLst>
                  <a:path w="67" h="43">
                    <a:moveTo>
                      <a:pt x="0" y="0"/>
                    </a:moveTo>
                    <a:lnTo>
                      <a:pt x="0" y="0"/>
                    </a:lnTo>
                    <a:lnTo>
                      <a:pt x="0" y="5"/>
                    </a:lnTo>
                    <a:lnTo>
                      <a:pt x="0" y="5"/>
                    </a:lnTo>
                    <a:lnTo>
                      <a:pt x="0" y="5"/>
                    </a:lnTo>
                    <a:lnTo>
                      <a:pt x="5" y="10"/>
                    </a:lnTo>
                    <a:lnTo>
                      <a:pt x="5" y="10"/>
                    </a:lnTo>
                    <a:lnTo>
                      <a:pt x="5" y="14"/>
                    </a:lnTo>
                    <a:lnTo>
                      <a:pt x="10" y="14"/>
                    </a:lnTo>
                    <a:lnTo>
                      <a:pt x="14" y="19"/>
                    </a:lnTo>
                    <a:lnTo>
                      <a:pt x="24" y="24"/>
                    </a:lnTo>
                    <a:lnTo>
                      <a:pt x="29" y="29"/>
                    </a:lnTo>
                    <a:lnTo>
                      <a:pt x="38" y="34"/>
                    </a:lnTo>
                    <a:lnTo>
                      <a:pt x="43" y="34"/>
                    </a:lnTo>
                    <a:lnTo>
                      <a:pt x="53" y="38"/>
                    </a:lnTo>
                    <a:lnTo>
                      <a:pt x="62" y="43"/>
                    </a:lnTo>
                    <a:lnTo>
                      <a:pt x="67" y="43"/>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36" name="Freeform 612"/>
              <p:cNvSpPr>
                <a:spLocks/>
              </p:cNvSpPr>
              <p:nvPr/>
            </p:nvSpPr>
            <p:spPr bwMode="auto">
              <a:xfrm>
                <a:off x="2703" y="3009"/>
                <a:ext cx="52" cy="134"/>
              </a:xfrm>
              <a:custGeom>
                <a:avLst/>
                <a:gdLst/>
                <a:ahLst/>
                <a:cxnLst>
                  <a:cxn ang="0">
                    <a:pos x="52" y="0"/>
                  </a:cxn>
                  <a:cxn ang="0">
                    <a:pos x="48" y="5"/>
                  </a:cxn>
                  <a:cxn ang="0">
                    <a:pos x="43" y="10"/>
                  </a:cxn>
                  <a:cxn ang="0">
                    <a:pos x="38" y="15"/>
                  </a:cxn>
                  <a:cxn ang="0">
                    <a:pos x="33" y="15"/>
                  </a:cxn>
                  <a:cxn ang="0">
                    <a:pos x="24" y="19"/>
                  </a:cxn>
                  <a:cxn ang="0">
                    <a:pos x="19" y="19"/>
                  </a:cxn>
                  <a:cxn ang="0">
                    <a:pos x="14" y="24"/>
                  </a:cxn>
                  <a:cxn ang="0">
                    <a:pos x="4" y="24"/>
                  </a:cxn>
                  <a:cxn ang="0">
                    <a:pos x="0" y="29"/>
                  </a:cxn>
                  <a:cxn ang="0">
                    <a:pos x="0" y="39"/>
                  </a:cxn>
                  <a:cxn ang="0">
                    <a:pos x="0" y="58"/>
                  </a:cxn>
                  <a:cxn ang="0">
                    <a:pos x="0" y="77"/>
                  </a:cxn>
                  <a:cxn ang="0">
                    <a:pos x="0" y="96"/>
                  </a:cxn>
                  <a:cxn ang="0">
                    <a:pos x="0" y="115"/>
                  </a:cxn>
                  <a:cxn ang="0">
                    <a:pos x="0" y="130"/>
                  </a:cxn>
                  <a:cxn ang="0">
                    <a:pos x="0" y="134"/>
                  </a:cxn>
                </a:cxnLst>
                <a:rect l="0" t="0" r="r" b="b"/>
                <a:pathLst>
                  <a:path w="52" h="134">
                    <a:moveTo>
                      <a:pt x="52" y="0"/>
                    </a:moveTo>
                    <a:lnTo>
                      <a:pt x="48" y="5"/>
                    </a:lnTo>
                    <a:lnTo>
                      <a:pt x="43" y="10"/>
                    </a:lnTo>
                    <a:lnTo>
                      <a:pt x="38" y="15"/>
                    </a:lnTo>
                    <a:lnTo>
                      <a:pt x="33" y="15"/>
                    </a:lnTo>
                    <a:lnTo>
                      <a:pt x="24" y="19"/>
                    </a:lnTo>
                    <a:lnTo>
                      <a:pt x="19" y="19"/>
                    </a:lnTo>
                    <a:lnTo>
                      <a:pt x="14" y="24"/>
                    </a:lnTo>
                    <a:lnTo>
                      <a:pt x="4" y="24"/>
                    </a:lnTo>
                    <a:lnTo>
                      <a:pt x="0" y="29"/>
                    </a:lnTo>
                    <a:lnTo>
                      <a:pt x="0" y="39"/>
                    </a:lnTo>
                    <a:lnTo>
                      <a:pt x="0" y="58"/>
                    </a:lnTo>
                    <a:lnTo>
                      <a:pt x="0" y="77"/>
                    </a:lnTo>
                    <a:lnTo>
                      <a:pt x="0" y="96"/>
                    </a:lnTo>
                    <a:lnTo>
                      <a:pt x="0" y="115"/>
                    </a:lnTo>
                    <a:lnTo>
                      <a:pt x="0" y="130"/>
                    </a:lnTo>
                    <a:lnTo>
                      <a:pt x="0" y="134"/>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37" name="Freeform 613"/>
              <p:cNvSpPr>
                <a:spLocks/>
              </p:cNvSpPr>
              <p:nvPr/>
            </p:nvSpPr>
            <p:spPr bwMode="auto">
              <a:xfrm>
                <a:off x="2712" y="3071"/>
                <a:ext cx="29" cy="1"/>
              </a:xfrm>
              <a:custGeom>
                <a:avLst/>
                <a:gdLst/>
                <a:ahLst/>
                <a:cxnLst>
                  <a:cxn ang="0">
                    <a:pos x="0" y="0"/>
                  </a:cxn>
                  <a:cxn ang="0">
                    <a:pos x="5" y="0"/>
                  </a:cxn>
                  <a:cxn ang="0">
                    <a:pos x="5" y="0"/>
                  </a:cxn>
                  <a:cxn ang="0">
                    <a:pos x="10" y="0"/>
                  </a:cxn>
                  <a:cxn ang="0">
                    <a:pos x="15" y="0"/>
                  </a:cxn>
                  <a:cxn ang="0">
                    <a:pos x="19" y="0"/>
                  </a:cxn>
                  <a:cxn ang="0">
                    <a:pos x="19" y="0"/>
                  </a:cxn>
                  <a:cxn ang="0">
                    <a:pos x="24" y="0"/>
                  </a:cxn>
                  <a:cxn ang="0">
                    <a:pos x="29" y="0"/>
                  </a:cxn>
                </a:cxnLst>
                <a:rect l="0" t="0" r="r" b="b"/>
                <a:pathLst>
                  <a:path w="29">
                    <a:moveTo>
                      <a:pt x="0" y="0"/>
                    </a:moveTo>
                    <a:lnTo>
                      <a:pt x="5" y="0"/>
                    </a:lnTo>
                    <a:lnTo>
                      <a:pt x="5" y="0"/>
                    </a:lnTo>
                    <a:lnTo>
                      <a:pt x="10" y="0"/>
                    </a:lnTo>
                    <a:lnTo>
                      <a:pt x="15" y="0"/>
                    </a:lnTo>
                    <a:lnTo>
                      <a:pt x="19" y="0"/>
                    </a:lnTo>
                    <a:lnTo>
                      <a:pt x="19" y="0"/>
                    </a:lnTo>
                    <a:lnTo>
                      <a:pt x="24" y="0"/>
                    </a:lnTo>
                    <a:lnTo>
                      <a:pt x="29" y="0"/>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38" name="Freeform 614"/>
              <p:cNvSpPr>
                <a:spLocks/>
              </p:cNvSpPr>
              <p:nvPr/>
            </p:nvSpPr>
            <p:spPr bwMode="auto">
              <a:xfrm>
                <a:off x="2338" y="2587"/>
                <a:ext cx="158" cy="403"/>
              </a:xfrm>
              <a:custGeom>
                <a:avLst/>
                <a:gdLst/>
                <a:ahLst/>
                <a:cxnLst>
                  <a:cxn ang="0">
                    <a:pos x="86" y="283"/>
                  </a:cxn>
                  <a:cxn ang="0">
                    <a:pos x="91" y="273"/>
                  </a:cxn>
                  <a:cxn ang="0">
                    <a:pos x="101" y="264"/>
                  </a:cxn>
                  <a:cxn ang="0">
                    <a:pos x="115" y="254"/>
                  </a:cxn>
                  <a:cxn ang="0">
                    <a:pos x="125" y="249"/>
                  </a:cxn>
                  <a:cxn ang="0">
                    <a:pos x="139" y="245"/>
                  </a:cxn>
                  <a:cxn ang="0">
                    <a:pos x="149" y="240"/>
                  </a:cxn>
                  <a:cxn ang="0">
                    <a:pos x="158" y="240"/>
                  </a:cxn>
                  <a:cxn ang="0">
                    <a:pos x="158" y="235"/>
                  </a:cxn>
                  <a:cxn ang="0">
                    <a:pos x="144" y="221"/>
                  </a:cxn>
                  <a:cxn ang="0">
                    <a:pos x="130" y="211"/>
                  </a:cxn>
                  <a:cxn ang="0">
                    <a:pos x="120" y="197"/>
                  </a:cxn>
                  <a:cxn ang="0">
                    <a:pos x="110" y="187"/>
                  </a:cxn>
                  <a:cxn ang="0">
                    <a:pos x="101" y="173"/>
                  </a:cxn>
                  <a:cxn ang="0">
                    <a:pos x="96" y="168"/>
                  </a:cxn>
                  <a:cxn ang="0">
                    <a:pos x="96" y="158"/>
                  </a:cxn>
                  <a:cxn ang="0">
                    <a:pos x="91" y="154"/>
                  </a:cxn>
                  <a:cxn ang="0">
                    <a:pos x="34" y="0"/>
                  </a:cxn>
                  <a:cxn ang="0">
                    <a:pos x="34" y="0"/>
                  </a:cxn>
                  <a:cxn ang="0">
                    <a:pos x="29" y="0"/>
                  </a:cxn>
                  <a:cxn ang="0">
                    <a:pos x="24" y="0"/>
                  </a:cxn>
                  <a:cxn ang="0">
                    <a:pos x="19" y="0"/>
                  </a:cxn>
                  <a:cxn ang="0">
                    <a:pos x="14" y="0"/>
                  </a:cxn>
                  <a:cxn ang="0">
                    <a:pos x="10" y="5"/>
                  </a:cxn>
                  <a:cxn ang="0">
                    <a:pos x="5" y="10"/>
                  </a:cxn>
                  <a:cxn ang="0">
                    <a:pos x="5" y="14"/>
                  </a:cxn>
                  <a:cxn ang="0">
                    <a:pos x="0" y="43"/>
                  </a:cxn>
                  <a:cxn ang="0">
                    <a:pos x="0" y="72"/>
                  </a:cxn>
                  <a:cxn ang="0">
                    <a:pos x="5" y="101"/>
                  </a:cxn>
                  <a:cxn ang="0">
                    <a:pos x="10" y="125"/>
                  </a:cxn>
                  <a:cxn ang="0">
                    <a:pos x="14" y="149"/>
                  </a:cxn>
                  <a:cxn ang="0">
                    <a:pos x="19" y="168"/>
                  </a:cxn>
                  <a:cxn ang="0">
                    <a:pos x="24" y="178"/>
                  </a:cxn>
                  <a:cxn ang="0">
                    <a:pos x="24" y="182"/>
                  </a:cxn>
                  <a:cxn ang="0">
                    <a:pos x="24" y="182"/>
                  </a:cxn>
                  <a:cxn ang="0">
                    <a:pos x="24" y="192"/>
                  </a:cxn>
                  <a:cxn ang="0">
                    <a:pos x="24" y="202"/>
                  </a:cxn>
                  <a:cxn ang="0">
                    <a:pos x="24" y="216"/>
                  </a:cxn>
                  <a:cxn ang="0">
                    <a:pos x="24" y="230"/>
                  </a:cxn>
                  <a:cxn ang="0">
                    <a:pos x="24" y="245"/>
                  </a:cxn>
                  <a:cxn ang="0">
                    <a:pos x="29" y="249"/>
                  </a:cxn>
                  <a:cxn ang="0">
                    <a:pos x="34" y="254"/>
                  </a:cxn>
                  <a:cxn ang="0">
                    <a:pos x="43" y="259"/>
                  </a:cxn>
                  <a:cxn ang="0">
                    <a:pos x="48" y="264"/>
                  </a:cxn>
                  <a:cxn ang="0">
                    <a:pos x="53" y="269"/>
                  </a:cxn>
                  <a:cxn ang="0">
                    <a:pos x="53" y="269"/>
                  </a:cxn>
                  <a:cxn ang="0">
                    <a:pos x="53" y="273"/>
                  </a:cxn>
                  <a:cxn ang="0">
                    <a:pos x="58" y="278"/>
                  </a:cxn>
                  <a:cxn ang="0">
                    <a:pos x="58" y="278"/>
                  </a:cxn>
                  <a:cxn ang="0">
                    <a:pos x="58" y="278"/>
                  </a:cxn>
                  <a:cxn ang="0">
                    <a:pos x="91" y="384"/>
                  </a:cxn>
                  <a:cxn ang="0">
                    <a:pos x="106" y="403"/>
                  </a:cxn>
                  <a:cxn ang="0">
                    <a:pos x="106" y="398"/>
                  </a:cxn>
                  <a:cxn ang="0">
                    <a:pos x="101" y="389"/>
                  </a:cxn>
                  <a:cxn ang="0">
                    <a:pos x="96" y="374"/>
                  </a:cxn>
                  <a:cxn ang="0">
                    <a:pos x="91" y="355"/>
                  </a:cxn>
                  <a:cxn ang="0">
                    <a:pos x="86" y="336"/>
                  </a:cxn>
                  <a:cxn ang="0">
                    <a:pos x="86" y="312"/>
                  </a:cxn>
                  <a:cxn ang="0">
                    <a:pos x="86" y="297"/>
                  </a:cxn>
                  <a:cxn ang="0">
                    <a:pos x="86" y="283"/>
                  </a:cxn>
                </a:cxnLst>
                <a:rect l="0" t="0" r="r" b="b"/>
                <a:pathLst>
                  <a:path w="158" h="403">
                    <a:moveTo>
                      <a:pt x="86" y="283"/>
                    </a:moveTo>
                    <a:lnTo>
                      <a:pt x="91" y="273"/>
                    </a:lnTo>
                    <a:lnTo>
                      <a:pt x="101" y="264"/>
                    </a:lnTo>
                    <a:lnTo>
                      <a:pt x="115" y="254"/>
                    </a:lnTo>
                    <a:lnTo>
                      <a:pt x="125" y="249"/>
                    </a:lnTo>
                    <a:lnTo>
                      <a:pt x="139" y="245"/>
                    </a:lnTo>
                    <a:lnTo>
                      <a:pt x="149" y="240"/>
                    </a:lnTo>
                    <a:lnTo>
                      <a:pt x="158" y="240"/>
                    </a:lnTo>
                    <a:lnTo>
                      <a:pt x="158" y="235"/>
                    </a:lnTo>
                    <a:lnTo>
                      <a:pt x="144" y="221"/>
                    </a:lnTo>
                    <a:lnTo>
                      <a:pt x="130" y="211"/>
                    </a:lnTo>
                    <a:lnTo>
                      <a:pt x="120" y="197"/>
                    </a:lnTo>
                    <a:lnTo>
                      <a:pt x="110" y="187"/>
                    </a:lnTo>
                    <a:lnTo>
                      <a:pt x="101" y="173"/>
                    </a:lnTo>
                    <a:lnTo>
                      <a:pt x="96" y="168"/>
                    </a:lnTo>
                    <a:lnTo>
                      <a:pt x="96" y="158"/>
                    </a:lnTo>
                    <a:lnTo>
                      <a:pt x="91" y="154"/>
                    </a:lnTo>
                    <a:lnTo>
                      <a:pt x="34" y="0"/>
                    </a:lnTo>
                    <a:lnTo>
                      <a:pt x="34" y="0"/>
                    </a:lnTo>
                    <a:lnTo>
                      <a:pt x="29" y="0"/>
                    </a:lnTo>
                    <a:lnTo>
                      <a:pt x="24" y="0"/>
                    </a:lnTo>
                    <a:lnTo>
                      <a:pt x="19" y="0"/>
                    </a:lnTo>
                    <a:lnTo>
                      <a:pt x="14" y="0"/>
                    </a:lnTo>
                    <a:lnTo>
                      <a:pt x="10" y="5"/>
                    </a:lnTo>
                    <a:lnTo>
                      <a:pt x="5" y="10"/>
                    </a:lnTo>
                    <a:lnTo>
                      <a:pt x="5" y="14"/>
                    </a:lnTo>
                    <a:lnTo>
                      <a:pt x="0" y="43"/>
                    </a:lnTo>
                    <a:lnTo>
                      <a:pt x="0" y="72"/>
                    </a:lnTo>
                    <a:lnTo>
                      <a:pt x="5" y="101"/>
                    </a:lnTo>
                    <a:lnTo>
                      <a:pt x="10" y="125"/>
                    </a:lnTo>
                    <a:lnTo>
                      <a:pt x="14" y="149"/>
                    </a:lnTo>
                    <a:lnTo>
                      <a:pt x="19" y="168"/>
                    </a:lnTo>
                    <a:lnTo>
                      <a:pt x="24" y="178"/>
                    </a:lnTo>
                    <a:lnTo>
                      <a:pt x="24" y="182"/>
                    </a:lnTo>
                    <a:lnTo>
                      <a:pt x="24" y="182"/>
                    </a:lnTo>
                    <a:lnTo>
                      <a:pt x="24" y="192"/>
                    </a:lnTo>
                    <a:lnTo>
                      <a:pt x="24" y="202"/>
                    </a:lnTo>
                    <a:lnTo>
                      <a:pt x="24" y="216"/>
                    </a:lnTo>
                    <a:lnTo>
                      <a:pt x="24" y="230"/>
                    </a:lnTo>
                    <a:lnTo>
                      <a:pt x="24" y="245"/>
                    </a:lnTo>
                    <a:lnTo>
                      <a:pt x="29" y="249"/>
                    </a:lnTo>
                    <a:lnTo>
                      <a:pt x="34" y="254"/>
                    </a:lnTo>
                    <a:lnTo>
                      <a:pt x="43" y="259"/>
                    </a:lnTo>
                    <a:lnTo>
                      <a:pt x="48" y="264"/>
                    </a:lnTo>
                    <a:lnTo>
                      <a:pt x="53" y="269"/>
                    </a:lnTo>
                    <a:lnTo>
                      <a:pt x="53" y="269"/>
                    </a:lnTo>
                    <a:lnTo>
                      <a:pt x="53" y="273"/>
                    </a:lnTo>
                    <a:lnTo>
                      <a:pt x="58" y="278"/>
                    </a:lnTo>
                    <a:lnTo>
                      <a:pt x="58" y="278"/>
                    </a:lnTo>
                    <a:lnTo>
                      <a:pt x="58" y="278"/>
                    </a:lnTo>
                    <a:lnTo>
                      <a:pt x="91" y="384"/>
                    </a:lnTo>
                    <a:lnTo>
                      <a:pt x="106" y="403"/>
                    </a:lnTo>
                    <a:lnTo>
                      <a:pt x="106" y="398"/>
                    </a:lnTo>
                    <a:lnTo>
                      <a:pt x="101" y="389"/>
                    </a:lnTo>
                    <a:lnTo>
                      <a:pt x="96" y="374"/>
                    </a:lnTo>
                    <a:lnTo>
                      <a:pt x="91" y="355"/>
                    </a:lnTo>
                    <a:lnTo>
                      <a:pt x="86" y="336"/>
                    </a:lnTo>
                    <a:lnTo>
                      <a:pt x="86" y="312"/>
                    </a:lnTo>
                    <a:lnTo>
                      <a:pt x="86" y="297"/>
                    </a:lnTo>
                    <a:lnTo>
                      <a:pt x="86" y="283"/>
                    </a:lnTo>
                    <a:close/>
                  </a:path>
                </a:pathLst>
              </a:custGeom>
              <a:solidFill>
                <a:srgbClr val="D8AA9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39" name="Freeform 615"/>
              <p:cNvSpPr>
                <a:spLocks/>
              </p:cNvSpPr>
              <p:nvPr/>
            </p:nvSpPr>
            <p:spPr bwMode="auto">
              <a:xfrm>
                <a:off x="2338" y="2587"/>
                <a:ext cx="158" cy="403"/>
              </a:xfrm>
              <a:custGeom>
                <a:avLst/>
                <a:gdLst/>
                <a:ahLst/>
                <a:cxnLst>
                  <a:cxn ang="0">
                    <a:pos x="86" y="283"/>
                  </a:cxn>
                  <a:cxn ang="0">
                    <a:pos x="91" y="273"/>
                  </a:cxn>
                  <a:cxn ang="0">
                    <a:pos x="101" y="264"/>
                  </a:cxn>
                  <a:cxn ang="0">
                    <a:pos x="115" y="254"/>
                  </a:cxn>
                  <a:cxn ang="0">
                    <a:pos x="125" y="249"/>
                  </a:cxn>
                  <a:cxn ang="0">
                    <a:pos x="139" y="245"/>
                  </a:cxn>
                  <a:cxn ang="0">
                    <a:pos x="149" y="240"/>
                  </a:cxn>
                  <a:cxn ang="0">
                    <a:pos x="158" y="240"/>
                  </a:cxn>
                  <a:cxn ang="0">
                    <a:pos x="158" y="235"/>
                  </a:cxn>
                  <a:cxn ang="0">
                    <a:pos x="144" y="221"/>
                  </a:cxn>
                  <a:cxn ang="0">
                    <a:pos x="130" y="211"/>
                  </a:cxn>
                  <a:cxn ang="0">
                    <a:pos x="120" y="197"/>
                  </a:cxn>
                  <a:cxn ang="0">
                    <a:pos x="110" y="187"/>
                  </a:cxn>
                  <a:cxn ang="0">
                    <a:pos x="101" y="173"/>
                  </a:cxn>
                  <a:cxn ang="0">
                    <a:pos x="96" y="168"/>
                  </a:cxn>
                  <a:cxn ang="0">
                    <a:pos x="96" y="158"/>
                  </a:cxn>
                  <a:cxn ang="0">
                    <a:pos x="91" y="154"/>
                  </a:cxn>
                  <a:cxn ang="0">
                    <a:pos x="34" y="0"/>
                  </a:cxn>
                  <a:cxn ang="0">
                    <a:pos x="34" y="0"/>
                  </a:cxn>
                  <a:cxn ang="0">
                    <a:pos x="29" y="0"/>
                  </a:cxn>
                  <a:cxn ang="0">
                    <a:pos x="24" y="0"/>
                  </a:cxn>
                  <a:cxn ang="0">
                    <a:pos x="19" y="0"/>
                  </a:cxn>
                  <a:cxn ang="0">
                    <a:pos x="14" y="0"/>
                  </a:cxn>
                  <a:cxn ang="0">
                    <a:pos x="10" y="5"/>
                  </a:cxn>
                  <a:cxn ang="0">
                    <a:pos x="5" y="10"/>
                  </a:cxn>
                  <a:cxn ang="0">
                    <a:pos x="5" y="14"/>
                  </a:cxn>
                  <a:cxn ang="0">
                    <a:pos x="0" y="43"/>
                  </a:cxn>
                  <a:cxn ang="0">
                    <a:pos x="0" y="72"/>
                  </a:cxn>
                  <a:cxn ang="0">
                    <a:pos x="5" y="101"/>
                  </a:cxn>
                  <a:cxn ang="0">
                    <a:pos x="10" y="125"/>
                  </a:cxn>
                  <a:cxn ang="0">
                    <a:pos x="14" y="149"/>
                  </a:cxn>
                  <a:cxn ang="0">
                    <a:pos x="19" y="168"/>
                  </a:cxn>
                  <a:cxn ang="0">
                    <a:pos x="24" y="178"/>
                  </a:cxn>
                  <a:cxn ang="0">
                    <a:pos x="24" y="182"/>
                  </a:cxn>
                  <a:cxn ang="0">
                    <a:pos x="24" y="182"/>
                  </a:cxn>
                  <a:cxn ang="0">
                    <a:pos x="24" y="192"/>
                  </a:cxn>
                  <a:cxn ang="0">
                    <a:pos x="24" y="202"/>
                  </a:cxn>
                  <a:cxn ang="0">
                    <a:pos x="24" y="216"/>
                  </a:cxn>
                  <a:cxn ang="0">
                    <a:pos x="24" y="230"/>
                  </a:cxn>
                  <a:cxn ang="0">
                    <a:pos x="24" y="245"/>
                  </a:cxn>
                  <a:cxn ang="0">
                    <a:pos x="29" y="249"/>
                  </a:cxn>
                  <a:cxn ang="0">
                    <a:pos x="34" y="254"/>
                  </a:cxn>
                  <a:cxn ang="0">
                    <a:pos x="43" y="259"/>
                  </a:cxn>
                  <a:cxn ang="0">
                    <a:pos x="48" y="264"/>
                  </a:cxn>
                  <a:cxn ang="0">
                    <a:pos x="53" y="269"/>
                  </a:cxn>
                  <a:cxn ang="0">
                    <a:pos x="53" y="269"/>
                  </a:cxn>
                  <a:cxn ang="0">
                    <a:pos x="53" y="273"/>
                  </a:cxn>
                  <a:cxn ang="0">
                    <a:pos x="58" y="278"/>
                  </a:cxn>
                  <a:cxn ang="0">
                    <a:pos x="58" y="278"/>
                  </a:cxn>
                  <a:cxn ang="0">
                    <a:pos x="58" y="278"/>
                  </a:cxn>
                  <a:cxn ang="0">
                    <a:pos x="91" y="384"/>
                  </a:cxn>
                  <a:cxn ang="0">
                    <a:pos x="106" y="403"/>
                  </a:cxn>
                  <a:cxn ang="0">
                    <a:pos x="106" y="398"/>
                  </a:cxn>
                  <a:cxn ang="0">
                    <a:pos x="101" y="389"/>
                  </a:cxn>
                  <a:cxn ang="0">
                    <a:pos x="96" y="374"/>
                  </a:cxn>
                  <a:cxn ang="0">
                    <a:pos x="91" y="355"/>
                  </a:cxn>
                  <a:cxn ang="0">
                    <a:pos x="86" y="336"/>
                  </a:cxn>
                  <a:cxn ang="0">
                    <a:pos x="86" y="312"/>
                  </a:cxn>
                  <a:cxn ang="0">
                    <a:pos x="86" y="297"/>
                  </a:cxn>
                  <a:cxn ang="0">
                    <a:pos x="86" y="283"/>
                  </a:cxn>
                </a:cxnLst>
                <a:rect l="0" t="0" r="r" b="b"/>
                <a:pathLst>
                  <a:path w="158" h="403">
                    <a:moveTo>
                      <a:pt x="86" y="283"/>
                    </a:moveTo>
                    <a:lnTo>
                      <a:pt x="91" y="273"/>
                    </a:lnTo>
                    <a:lnTo>
                      <a:pt x="101" y="264"/>
                    </a:lnTo>
                    <a:lnTo>
                      <a:pt x="115" y="254"/>
                    </a:lnTo>
                    <a:lnTo>
                      <a:pt x="125" y="249"/>
                    </a:lnTo>
                    <a:lnTo>
                      <a:pt x="139" y="245"/>
                    </a:lnTo>
                    <a:lnTo>
                      <a:pt x="149" y="240"/>
                    </a:lnTo>
                    <a:lnTo>
                      <a:pt x="158" y="240"/>
                    </a:lnTo>
                    <a:lnTo>
                      <a:pt x="158" y="235"/>
                    </a:lnTo>
                    <a:lnTo>
                      <a:pt x="144" y="221"/>
                    </a:lnTo>
                    <a:lnTo>
                      <a:pt x="130" y="211"/>
                    </a:lnTo>
                    <a:lnTo>
                      <a:pt x="120" y="197"/>
                    </a:lnTo>
                    <a:lnTo>
                      <a:pt x="110" y="187"/>
                    </a:lnTo>
                    <a:lnTo>
                      <a:pt x="101" y="173"/>
                    </a:lnTo>
                    <a:lnTo>
                      <a:pt x="96" y="168"/>
                    </a:lnTo>
                    <a:lnTo>
                      <a:pt x="96" y="158"/>
                    </a:lnTo>
                    <a:lnTo>
                      <a:pt x="91" y="154"/>
                    </a:lnTo>
                    <a:lnTo>
                      <a:pt x="34" y="0"/>
                    </a:lnTo>
                    <a:lnTo>
                      <a:pt x="34" y="0"/>
                    </a:lnTo>
                    <a:lnTo>
                      <a:pt x="29" y="0"/>
                    </a:lnTo>
                    <a:lnTo>
                      <a:pt x="24" y="0"/>
                    </a:lnTo>
                    <a:lnTo>
                      <a:pt x="19" y="0"/>
                    </a:lnTo>
                    <a:lnTo>
                      <a:pt x="14" y="0"/>
                    </a:lnTo>
                    <a:lnTo>
                      <a:pt x="10" y="5"/>
                    </a:lnTo>
                    <a:lnTo>
                      <a:pt x="5" y="10"/>
                    </a:lnTo>
                    <a:lnTo>
                      <a:pt x="5" y="14"/>
                    </a:lnTo>
                    <a:lnTo>
                      <a:pt x="0" y="43"/>
                    </a:lnTo>
                    <a:lnTo>
                      <a:pt x="0" y="72"/>
                    </a:lnTo>
                    <a:lnTo>
                      <a:pt x="5" y="101"/>
                    </a:lnTo>
                    <a:lnTo>
                      <a:pt x="10" y="125"/>
                    </a:lnTo>
                    <a:lnTo>
                      <a:pt x="14" y="149"/>
                    </a:lnTo>
                    <a:lnTo>
                      <a:pt x="19" y="168"/>
                    </a:lnTo>
                    <a:lnTo>
                      <a:pt x="24" y="178"/>
                    </a:lnTo>
                    <a:lnTo>
                      <a:pt x="24" y="182"/>
                    </a:lnTo>
                    <a:lnTo>
                      <a:pt x="24" y="182"/>
                    </a:lnTo>
                    <a:lnTo>
                      <a:pt x="24" y="192"/>
                    </a:lnTo>
                    <a:lnTo>
                      <a:pt x="24" y="202"/>
                    </a:lnTo>
                    <a:lnTo>
                      <a:pt x="24" y="216"/>
                    </a:lnTo>
                    <a:lnTo>
                      <a:pt x="24" y="230"/>
                    </a:lnTo>
                    <a:lnTo>
                      <a:pt x="24" y="245"/>
                    </a:lnTo>
                    <a:lnTo>
                      <a:pt x="29" y="249"/>
                    </a:lnTo>
                    <a:lnTo>
                      <a:pt x="34" y="254"/>
                    </a:lnTo>
                    <a:lnTo>
                      <a:pt x="43" y="259"/>
                    </a:lnTo>
                    <a:lnTo>
                      <a:pt x="48" y="264"/>
                    </a:lnTo>
                    <a:lnTo>
                      <a:pt x="53" y="269"/>
                    </a:lnTo>
                    <a:lnTo>
                      <a:pt x="53" y="269"/>
                    </a:lnTo>
                    <a:lnTo>
                      <a:pt x="53" y="273"/>
                    </a:lnTo>
                    <a:lnTo>
                      <a:pt x="58" y="278"/>
                    </a:lnTo>
                    <a:lnTo>
                      <a:pt x="58" y="278"/>
                    </a:lnTo>
                    <a:lnTo>
                      <a:pt x="58" y="278"/>
                    </a:lnTo>
                    <a:lnTo>
                      <a:pt x="91" y="384"/>
                    </a:lnTo>
                    <a:lnTo>
                      <a:pt x="106" y="403"/>
                    </a:lnTo>
                    <a:lnTo>
                      <a:pt x="106" y="398"/>
                    </a:lnTo>
                    <a:lnTo>
                      <a:pt x="101" y="389"/>
                    </a:lnTo>
                    <a:lnTo>
                      <a:pt x="96" y="374"/>
                    </a:lnTo>
                    <a:lnTo>
                      <a:pt x="91" y="355"/>
                    </a:lnTo>
                    <a:lnTo>
                      <a:pt x="86" y="336"/>
                    </a:lnTo>
                    <a:lnTo>
                      <a:pt x="86" y="312"/>
                    </a:lnTo>
                    <a:lnTo>
                      <a:pt x="86" y="297"/>
                    </a:lnTo>
                    <a:lnTo>
                      <a:pt x="86" y="283"/>
                    </a:lnTo>
                  </a:path>
                </a:pathLst>
              </a:custGeom>
              <a:noFill/>
              <a:ln w="5">
                <a:solidFill>
                  <a:srgbClr val="D8AA98"/>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40" name="Freeform 616"/>
              <p:cNvSpPr>
                <a:spLocks/>
              </p:cNvSpPr>
              <p:nvPr/>
            </p:nvSpPr>
            <p:spPr bwMode="auto">
              <a:xfrm>
                <a:off x="2338" y="2587"/>
                <a:ext cx="523" cy="595"/>
              </a:xfrm>
              <a:custGeom>
                <a:avLst/>
                <a:gdLst/>
                <a:ahLst/>
                <a:cxnLst>
                  <a:cxn ang="0">
                    <a:pos x="34" y="0"/>
                  </a:cxn>
                  <a:cxn ang="0">
                    <a:pos x="24" y="0"/>
                  </a:cxn>
                  <a:cxn ang="0">
                    <a:pos x="14" y="0"/>
                  </a:cxn>
                  <a:cxn ang="0">
                    <a:pos x="5" y="10"/>
                  </a:cxn>
                  <a:cxn ang="0">
                    <a:pos x="0" y="43"/>
                  </a:cxn>
                  <a:cxn ang="0">
                    <a:pos x="5" y="101"/>
                  </a:cxn>
                  <a:cxn ang="0">
                    <a:pos x="14" y="149"/>
                  </a:cxn>
                  <a:cxn ang="0">
                    <a:pos x="24" y="178"/>
                  </a:cxn>
                  <a:cxn ang="0">
                    <a:pos x="24" y="187"/>
                  </a:cxn>
                  <a:cxn ang="0">
                    <a:pos x="24" y="206"/>
                  </a:cxn>
                  <a:cxn ang="0">
                    <a:pos x="24" y="230"/>
                  </a:cxn>
                  <a:cxn ang="0">
                    <a:pos x="29" y="254"/>
                  </a:cxn>
                  <a:cxn ang="0">
                    <a:pos x="43" y="259"/>
                  </a:cxn>
                  <a:cxn ang="0">
                    <a:pos x="53" y="269"/>
                  </a:cxn>
                  <a:cxn ang="0">
                    <a:pos x="53" y="273"/>
                  </a:cxn>
                  <a:cxn ang="0">
                    <a:pos x="58" y="278"/>
                  </a:cxn>
                  <a:cxn ang="0">
                    <a:pos x="91" y="384"/>
                  </a:cxn>
                  <a:cxn ang="0">
                    <a:pos x="283" y="580"/>
                  </a:cxn>
                  <a:cxn ang="0">
                    <a:pos x="288" y="585"/>
                  </a:cxn>
                  <a:cxn ang="0">
                    <a:pos x="302" y="590"/>
                  </a:cxn>
                  <a:cxn ang="0">
                    <a:pos x="321" y="590"/>
                  </a:cxn>
                  <a:cxn ang="0">
                    <a:pos x="336" y="595"/>
                  </a:cxn>
                  <a:cxn ang="0">
                    <a:pos x="355" y="585"/>
                  </a:cxn>
                  <a:cxn ang="0">
                    <a:pos x="374" y="571"/>
                  </a:cxn>
                  <a:cxn ang="0">
                    <a:pos x="393" y="556"/>
                  </a:cxn>
                  <a:cxn ang="0">
                    <a:pos x="398" y="552"/>
                  </a:cxn>
                  <a:cxn ang="0">
                    <a:pos x="523" y="293"/>
                  </a:cxn>
                  <a:cxn ang="0">
                    <a:pos x="518" y="259"/>
                  </a:cxn>
                  <a:cxn ang="0">
                    <a:pos x="489" y="297"/>
                  </a:cxn>
                  <a:cxn ang="0">
                    <a:pos x="437" y="345"/>
                  </a:cxn>
                  <a:cxn ang="0">
                    <a:pos x="384" y="365"/>
                  </a:cxn>
                  <a:cxn ang="0">
                    <a:pos x="345" y="365"/>
                  </a:cxn>
                  <a:cxn ang="0">
                    <a:pos x="283" y="336"/>
                  </a:cxn>
                  <a:cxn ang="0">
                    <a:pos x="202" y="278"/>
                  </a:cxn>
                  <a:cxn ang="0">
                    <a:pos x="134" y="216"/>
                  </a:cxn>
                  <a:cxn ang="0">
                    <a:pos x="96" y="168"/>
                  </a:cxn>
                  <a:cxn ang="0">
                    <a:pos x="34" y="0"/>
                  </a:cxn>
                </a:cxnLst>
                <a:rect l="0" t="0" r="r" b="b"/>
                <a:pathLst>
                  <a:path w="523" h="595">
                    <a:moveTo>
                      <a:pt x="34" y="0"/>
                    </a:moveTo>
                    <a:lnTo>
                      <a:pt x="34" y="0"/>
                    </a:lnTo>
                    <a:lnTo>
                      <a:pt x="29" y="0"/>
                    </a:lnTo>
                    <a:lnTo>
                      <a:pt x="24" y="0"/>
                    </a:lnTo>
                    <a:lnTo>
                      <a:pt x="19" y="0"/>
                    </a:lnTo>
                    <a:lnTo>
                      <a:pt x="14" y="0"/>
                    </a:lnTo>
                    <a:lnTo>
                      <a:pt x="10" y="5"/>
                    </a:lnTo>
                    <a:lnTo>
                      <a:pt x="5" y="10"/>
                    </a:lnTo>
                    <a:lnTo>
                      <a:pt x="5" y="14"/>
                    </a:lnTo>
                    <a:lnTo>
                      <a:pt x="0" y="43"/>
                    </a:lnTo>
                    <a:lnTo>
                      <a:pt x="0" y="72"/>
                    </a:lnTo>
                    <a:lnTo>
                      <a:pt x="5" y="101"/>
                    </a:lnTo>
                    <a:lnTo>
                      <a:pt x="10" y="125"/>
                    </a:lnTo>
                    <a:lnTo>
                      <a:pt x="14" y="149"/>
                    </a:lnTo>
                    <a:lnTo>
                      <a:pt x="19" y="168"/>
                    </a:lnTo>
                    <a:lnTo>
                      <a:pt x="24" y="178"/>
                    </a:lnTo>
                    <a:lnTo>
                      <a:pt x="29" y="182"/>
                    </a:lnTo>
                    <a:lnTo>
                      <a:pt x="24" y="187"/>
                    </a:lnTo>
                    <a:lnTo>
                      <a:pt x="24" y="192"/>
                    </a:lnTo>
                    <a:lnTo>
                      <a:pt x="24" y="206"/>
                    </a:lnTo>
                    <a:lnTo>
                      <a:pt x="24" y="216"/>
                    </a:lnTo>
                    <a:lnTo>
                      <a:pt x="24" y="230"/>
                    </a:lnTo>
                    <a:lnTo>
                      <a:pt x="24" y="245"/>
                    </a:lnTo>
                    <a:lnTo>
                      <a:pt x="29" y="254"/>
                    </a:lnTo>
                    <a:lnTo>
                      <a:pt x="34" y="259"/>
                    </a:lnTo>
                    <a:lnTo>
                      <a:pt x="43" y="259"/>
                    </a:lnTo>
                    <a:lnTo>
                      <a:pt x="48" y="264"/>
                    </a:lnTo>
                    <a:lnTo>
                      <a:pt x="53" y="269"/>
                    </a:lnTo>
                    <a:lnTo>
                      <a:pt x="53" y="273"/>
                    </a:lnTo>
                    <a:lnTo>
                      <a:pt x="53" y="273"/>
                    </a:lnTo>
                    <a:lnTo>
                      <a:pt x="58" y="278"/>
                    </a:lnTo>
                    <a:lnTo>
                      <a:pt x="58" y="278"/>
                    </a:lnTo>
                    <a:lnTo>
                      <a:pt x="58" y="278"/>
                    </a:lnTo>
                    <a:lnTo>
                      <a:pt x="91" y="384"/>
                    </a:lnTo>
                    <a:lnTo>
                      <a:pt x="226" y="542"/>
                    </a:lnTo>
                    <a:lnTo>
                      <a:pt x="283" y="580"/>
                    </a:lnTo>
                    <a:lnTo>
                      <a:pt x="283" y="580"/>
                    </a:lnTo>
                    <a:lnTo>
                      <a:pt x="288" y="585"/>
                    </a:lnTo>
                    <a:lnTo>
                      <a:pt x="297" y="585"/>
                    </a:lnTo>
                    <a:lnTo>
                      <a:pt x="302" y="590"/>
                    </a:lnTo>
                    <a:lnTo>
                      <a:pt x="312" y="590"/>
                    </a:lnTo>
                    <a:lnTo>
                      <a:pt x="321" y="590"/>
                    </a:lnTo>
                    <a:lnTo>
                      <a:pt x="331" y="595"/>
                    </a:lnTo>
                    <a:lnTo>
                      <a:pt x="336" y="595"/>
                    </a:lnTo>
                    <a:lnTo>
                      <a:pt x="345" y="590"/>
                    </a:lnTo>
                    <a:lnTo>
                      <a:pt x="355" y="585"/>
                    </a:lnTo>
                    <a:lnTo>
                      <a:pt x="365" y="580"/>
                    </a:lnTo>
                    <a:lnTo>
                      <a:pt x="374" y="571"/>
                    </a:lnTo>
                    <a:lnTo>
                      <a:pt x="384" y="561"/>
                    </a:lnTo>
                    <a:lnTo>
                      <a:pt x="393" y="556"/>
                    </a:lnTo>
                    <a:lnTo>
                      <a:pt x="398" y="552"/>
                    </a:lnTo>
                    <a:lnTo>
                      <a:pt x="398" y="552"/>
                    </a:lnTo>
                    <a:lnTo>
                      <a:pt x="475" y="417"/>
                    </a:lnTo>
                    <a:lnTo>
                      <a:pt x="523" y="293"/>
                    </a:lnTo>
                    <a:lnTo>
                      <a:pt x="523" y="249"/>
                    </a:lnTo>
                    <a:lnTo>
                      <a:pt x="518" y="259"/>
                    </a:lnTo>
                    <a:lnTo>
                      <a:pt x="509" y="273"/>
                    </a:lnTo>
                    <a:lnTo>
                      <a:pt x="489" y="297"/>
                    </a:lnTo>
                    <a:lnTo>
                      <a:pt x="465" y="321"/>
                    </a:lnTo>
                    <a:lnTo>
                      <a:pt x="437" y="345"/>
                    </a:lnTo>
                    <a:lnTo>
                      <a:pt x="403" y="360"/>
                    </a:lnTo>
                    <a:lnTo>
                      <a:pt x="384" y="365"/>
                    </a:lnTo>
                    <a:lnTo>
                      <a:pt x="365" y="369"/>
                    </a:lnTo>
                    <a:lnTo>
                      <a:pt x="345" y="365"/>
                    </a:lnTo>
                    <a:lnTo>
                      <a:pt x="321" y="355"/>
                    </a:lnTo>
                    <a:lnTo>
                      <a:pt x="283" y="336"/>
                    </a:lnTo>
                    <a:lnTo>
                      <a:pt x="240" y="307"/>
                    </a:lnTo>
                    <a:lnTo>
                      <a:pt x="202" y="278"/>
                    </a:lnTo>
                    <a:lnTo>
                      <a:pt x="168" y="245"/>
                    </a:lnTo>
                    <a:lnTo>
                      <a:pt x="134" y="216"/>
                    </a:lnTo>
                    <a:lnTo>
                      <a:pt x="110" y="187"/>
                    </a:lnTo>
                    <a:lnTo>
                      <a:pt x="96" y="168"/>
                    </a:lnTo>
                    <a:lnTo>
                      <a:pt x="96" y="158"/>
                    </a:lnTo>
                    <a:lnTo>
                      <a:pt x="34" y="0"/>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41" name="Freeform 617"/>
              <p:cNvSpPr>
                <a:spLocks/>
              </p:cNvSpPr>
              <p:nvPr/>
            </p:nvSpPr>
            <p:spPr bwMode="auto">
              <a:xfrm>
                <a:off x="2304" y="2266"/>
                <a:ext cx="691" cy="734"/>
              </a:xfrm>
              <a:custGeom>
                <a:avLst/>
                <a:gdLst/>
                <a:ahLst/>
                <a:cxnLst>
                  <a:cxn ang="0">
                    <a:pos x="0" y="451"/>
                  </a:cxn>
                  <a:cxn ang="0">
                    <a:pos x="10" y="470"/>
                  </a:cxn>
                  <a:cxn ang="0">
                    <a:pos x="20" y="494"/>
                  </a:cxn>
                  <a:cxn ang="0">
                    <a:pos x="29" y="518"/>
                  </a:cxn>
                  <a:cxn ang="0">
                    <a:pos x="48" y="532"/>
                  </a:cxn>
                  <a:cxn ang="0">
                    <a:pos x="77" y="532"/>
                  </a:cxn>
                  <a:cxn ang="0">
                    <a:pos x="106" y="527"/>
                  </a:cxn>
                  <a:cxn ang="0">
                    <a:pos x="130" y="523"/>
                  </a:cxn>
                  <a:cxn ang="0">
                    <a:pos x="144" y="532"/>
                  </a:cxn>
                  <a:cxn ang="0">
                    <a:pos x="154" y="546"/>
                  </a:cxn>
                  <a:cxn ang="0">
                    <a:pos x="164" y="561"/>
                  </a:cxn>
                  <a:cxn ang="0">
                    <a:pos x="183" y="580"/>
                  </a:cxn>
                  <a:cxn ang="0">
                    <a:pos x="202" y="594"/>
                  </a:cxn>
                  <a:cxn ang="0">
                    <a:pos x="231" y="609"/>
                  </a:cxn>
                  <a:cxn ang="0">
                    <a:pos x="264" y="628"/>
                  </a:cxn>
                  <a:cxn ang="0">
                    <a:pos x="293" y="642"/>
                  </a:cxn>
                  <a:cxn ang="0">
                    <a:pos x="303" y="647"/>
                  </a:cxn>
                  <a:cxn ang="0">
                    <a:pos x="284" y="642"/>
                  </a:cxn>
                  <a:cxn ang="0">
                    <a:pos x="255" y="633"/>
                  </a:cxn>
                  <a:cxn ang="0">
                    <a:pos x="236" y="623"/>
                  </a:cxn>
                  <a:cxn ang="0">
                    <a:pos x="245" y="633"/>
                  </a:cxn>
                  <a:cxn ang="0">
                    <a:pos x="264" y="652"/>
                  </a:cxn>
                  <a:cxn ang="0">
                    <a:pos x="288" y="676"/>
                  </a:cxn>
                  <a:cxn ang="0">
                    <a:pos x="312" y="695"/>
                  </a:cxn>
                  <a:cxn ang="0">
                    <a:pos x="341" y="719"/>
                  </a:cxn>
                  <a:cxn ang="0">
                    <a:pos x="375" y="734"/>
                  </a:cxn>
                  <a:cxn ang="0">
                    <a:pos x="413" y="729"/>
                  </a:cxn>
                  <a:cxn ang="0">
                    <a:pos x="451" y="710"/>
                  </a:cxn>
                  <a:cxn ang="0">
                    <a:pos x="499" y="671"/>
                  </a:cxn>
                  <a:cxn ang="0">
                    <a:pos x="543" y="623"/>
                  </a:cxn>
                  <a:cxn ang="0">
                    <a:pos x="667" y="556"/>
                  </a:cxn>
                  <a:cxn ang="0">
                    <a:pos x="672" y="527"/>
                  </a:cxn>
                  <a:cxn ang="0">
                    <a:pos x="682" y="455"/>
                  </a:cxn>
                  <a:cxn ang="0">
                    <a:pos x="691" y="379"/>
                  </a:cxn>
                  <a:cxn ang="0">
                    <a:pos x="682" y="326"/>
                  </a:cxn>
                  <a:cxn ang="0">
                    <a:pos x="667" y="292"/>
                  </a:cxn>
                  <a:cxn ang="0">
                    <a:pos x="653" y="230"/>
                  </a:cxn>
                  <a:cxn ang="0">
                    <a:pos x="619" y="163"/>
                  </a:cxn>
                  <a:cxn ang="0">
                    <a:pos x="571" y="105"/>
                  </a:cxn>
                  <a:cxn ang="0">
                    <a:pos x="547" y="86"/>
                  </a:cxn>
                  <a:cxn ang="0">
                    <a:pos x="533" y="81"/>
                  </a:cxn>
                  <a:cxn ang="0">
                    <a:pos x="523" y="81"/>
                  </a:cxn>
                  <a:cxn ang="0">
                    <a:pos x="523" y="86"/>
                  </a:cxn>
                  <a:cxn ang="0">
                    <a:pos x="499" y="76"/>
                  </a:cxn>
                  <a:cxn ang="0">
                    <a:pos x="466" y="52"/>
                  </a:cxn>
                  <a:cxn ang="0">
                    <a:pos x="408" y="19"/>
                  </a:cxn>
                  <a:cxn ang="0">
                    <a:pos x="317" y="0"/>
                  </a:cxn>
                  <a:cxn ang="0">
                    <a:pos x="240" y="4"/>
                  </a:cxn>
                  <a:cxn ang="0">
                    <a:pos x="188" y="24"/>
                  </a:cxn>
                  <a:cxn ang="0">
                    <a:pos x="144" y="57"/>
                  </a:cxn>
                  <a:cxn ang="0">
                    <a:pos x="106" y="96"/>
                  </a:cxn>
                  <a:cxn ang="0">
                    <a:pos x="87" y="120"/>
                  </a:cxn>
                  <a:cxn ang="0">
                    <a:pos x="87" y="129"/>
                  </a:cxn>
                  <a:cxn ang="0">
                    <a:pos x="82" y="134"/>
                  </a:cxn>
                  <a:cxn ang="0">
                    <a:pos x="82" y="144"/>
                  </a:cxn>
                  <a:cxn ang="0">
                    <a:pos x="68" y="168"/>
                  </a:cxn>
                  <a:cxn ang="0">
                    <a:pos x="48" y="201"/>
                  </a:cxn>
                  <a:cxn ang="0">
                    <a:pos x="34" y="230"/>
                  </a:cxn>
                  <a:cxn ang="0">
                    <a:pos x="24" y="249"/>
                  </a:cxn>
                  <a:cxn ang="0">
                    <a:pos x="5" y="374"/>
                  </a:cxn>
                </a:cxnLst>
                <a:rect l="0" t="0" r="r" b="b"/>
                <a:pathLst>
                  <a:path w="691" h="734">
                    <a:moveTo>
                      <a:pt x="0" y="451"/>
                    </a:moveTo>
                    <a:lnTo>
                      <a:pt x="0" y="451"/>
                    </a:lnTo>
                    <a:lnTo>
                      <a:pt x="5" y="460"/>
                    </a:lnTo>
                    <a:lnTo>
                      <a:pt x="10" y="470"/>
                    </a:lnTo>
                    <a:lnTo>
                      <a:pt x="15" y="484"/>
                    </a:lnTo>
                    <a:lnTo>
                      <a:pt x="20" y="494"/>
                    </a:lnTo>
                    <a:lnTo>
                      <a:pt x="24" y="508"/>
                    </a:lnTo>
                    <a:lnTo>
                      <a:pt x="29" y="518"/>
                    </a:lnTo>
                    <a:lnTo>
                      <a:pt x="34" y="523"/>
                    </a:lnTo>
                    <a:lnTo>
                      <a:pt x="48" y="532"/>
                    </a:lnTo>
                    <a:lnTo>
                      <a:pt x="63" y="537"/>
                    </a:lnTo>
                    <a:lnTo>
                      <a:pt x="77" y="532"/>
                    </a:lnTo>
                    <a:lnTo>
                      <a:pt x="92" y="532"/>
                    </a:lnTo>
                    <a:lnTo>
                      <a:pt x="106" y="527"/>
                    </a:lnTo>
                    <a:lnTo>
                      <a:pt x="120" y="523"/>
                    </a:lnTo>
                    <a:lnTo>
                      <a:pt x="130" y="523"/>
                    </a:lnTo>
                    <a:lnTo>
                      <a:pt x="140" y="527"/>
                    </a:lnTo>
                    <a:lnTo>
                      <a:pt x="144" y="532"/>
                    </a:lnTo>
                    <a:lnTo>
                      <a:pt x="149" y="537"/>
                    </a:lnTo>
                    <a:lnTo>
                      <a:pt x="154" y="546"/>
                    </a:lnTo>
                    <a:lnTo>
                      <a:pt x="159" y="551"/>
                    </a:lnTo>
                    <a:lnTo>
                      <a:pt x="164" y="561"/>
                    </a:lnTo>
                    <a:lnTo>
                      <a:pt x="173" y="570"/>
                    </a:lnTo>
                    <a:lnTo>
                      <a:pt x="183" y="580"/>
                    </a:lnTo>
                    <a:lnTo>
                      <a:pt x="197" y="590"/>
                    </a:lnTo>
                    <a:lnTo>
                      <a:pt x="202" y="594"/>
                    </a:lnTo>
                    <a:lnTo>
                      <a:pt x="212" y="604"/>
                    </a:lnTo>
                    <a:lnTo>
                      <a:pt x="231" y="609"/>
                    </a:lnTo>
                    <a:lnTo>
                      <a:pt x="245" y="618"/>
                    </a:lnTo>
                    <a:lnTo>
                      <a:pt x="264" y="628"/>
                    </a:lnTo>
                    <a:lnTo>
                      <a:pt x="284" y="638"/>
                    </a:lnTo>
                    <a:lnTo>
                      <a:pt x="293" y="642"/>
                    </a:lnTo>
                    <a:lnTo>
                      <a:pt x="303" y="647"/>
                    </a:lnTo>
                    <a:lnTo>
                      <a:pt x="303" y="647"/>
                    </a:lnTo>
                    <a:lnTo>
                      <a:pt x="293" y="642"/>
                    </a:lnTo>
                    <a:lnTo>
                      <a:pt x="284" y="642"/>
                    </a:lnTo>
                    <a:lnTo>
                      <a:pt x="269" y="638"/>
                    </a:lnTo>
                    <a:lnTo>
                      <a:pt x="255" y="633"/>
                    </a:lnTo>
                    <a:lnTo>
                      <a:pt x="245" y="628"/>
                    </a:lnTo>
                    <a:lnTo>
                      <a:pt x="236" y="623"/>
                    </a:lnTo>
                    <a:lnTo>
                      <a:pt x="236" y="628"/>
                    </a:lnTo>
                    <a:lnTo>
                      <a:pt x="245" y="633"/>
                    </a:lnTo>
                    <a:lnTo>
                      <a:pt x="255" y="642"/>
                    </a:lnTo>
                    <a:lnTo>
                      <a:pt x="264" y="652"/>
                    </a:lnTo>
                    <a:lnTo>
                      <a:pt x="279" y="666"/>
                    </a:lnTo>
                    <a:lnTo>
                      <a:pt x="288" y="676"/>
                    </a:lnTo>
                    <a:lnTo>
                      <a:pt x="303" y="686"/>
                    </a:lnTo>
                    <a:lnTo>
                      <a:pt x="312" y="695"/>
                    </a:lnTo>
                    <a:lnTo>
                      <a:pt x="322" y="705"/>
                    </a:lnTo>
                    <a:lnTo>
                      <a:pt x="341" y="719"/>
                    </a:lnTo>
                    <a:lnTo>
                      <a:pt x="355" y="729"/>
                    </a:lnTo>
                    <a:lnTo>
                      <a:pt x="375" y="734"/>
                    </a:lnTo>
                    <a:lnTo>
                      <a:pt x="394" y="734"/>
                    </a:lnTo>
                    <a:lnTo>
                      <a:pt x="413" y="729"/>
                    </a:lnTo>
                    <a:lnTo>
                      <a:pt x="432" y="719"/>
                    </a:lnTo>
                    <a:lnTo>
                      <a:pt x="451" y="710"/>
                    </a:lnTo>
                    <a:lnTo>
                      <a:pt x="466" y="695"/>
                    </a:lnTo>
                    <a:lnTo>
                      <a:pt x="499" y="671"/>
                    </a:lnTo>
                    <a:lnTo>
                      <a:pt x="523" y="642"/>
                    </a:lnTo>
                    <a:lnTo>
                      <a:pt x="543" y="623"/>
                    </a:lnTo>
                    <a:lnTo>
                      <a:pt x="547" y="614"/>
                    </a:lnTo>
                    <a:lnTo>
                      <a:pt x="667" y="556"/>
                    </a:lnTo>
                    <a:lnTo>
                      <a:pt x="667" y="551"/>
                    </a:lnTo>
                    <a:lnTo>
                      <a:pt x="672" y="527"/>
                    </a:lnTo>
                    <a:lnTo>
                      <a:pt x="677" y="494"/>
                    </a:lnTo>
                    <a:lnTo>
                      <a:pt x="682" y="455"/>
                    </a:lnTo>
                    <a:lnTo>
                      <a:pt x="686" y="412"/>
                    </a:lnTo>
                    <a:lnTo>
                      <a:pt x="691" y="379"/>
                    </a:lnTo>
                    <a:lnTo>
                      <a:pt x="691" y="345"/>
                    </a:lnTo>
                    <a:lnTo>
                      <a:pt x="682" y="326"/>
                    </a:lnTo>
                    <a:lnTo>
                      <a:pt x="677" y="311"/>
                    </a:lnTo>
                    <a:lnTo>
                      <a:pt x="667" y="292"/>
                    </a:lnTo>
                    <a:lnTo>
                      <a:pt x="662" y="263"/>
                    </a:lnTo>
                    <a:lnTo>
                      <a:pt x="653" y="230"/>
                    </a:lnTo>
                    <a:lnTo>
                      <a:pt x="638" y="196"/>
                    </a:lnTo>
                    <a:lnTo>
                      <a:pt x="619" y="163"/>
                    </a:lnTo>
                    <a:lnTo>
                      <a:pt x="600" y="129"/>
                    </a:lnTo>
                    <a:lnTo>
                      <a:pt x="571" y="105"/>
                    </a:lnTo>
                    <a:lnTo>
                      <a:pt x="557" y="91"/>
                    </a:lnTo>
                    <a:lnTo>
                      <a:pt x="547" y="86"/>
                    </a:lnTo>
                    <a:lnTo>
                      <a:pt x="538" y="81"/>
                    </a:lnTo>
                    <a:lnTo>
                      <a:pt x="533" y="81"/>
                    </a:lnTo>
                    <a:lnTo>
                      <a:pt x="528" y="81"/>
                    </a:lnTo>
                    <a:lnTo>
                      <a:pt x="523" y="81"/>
                    </a:lnTo>
                    <a:lnTo>
                      <a:pt x="523" y="86"/>
                    </a:lnTo>
                    <a:lnTo>
                      <a:pt x="523" y="86"/>
                    </a:lnTo>
                    <a:lnTo>
                      <a:pt x="499" y="76"/>
                    </a:lnTo>
                    <a:lnTo>
                      <a:pt x="499" y="76"/>
                    </a:lnTo>
                    <a:lnTo>
                      <a:pt x="485" y="67"/>
                    </a:lnTo>
                    <a:lnTo>
                      <a:pt x="466" y="52"/>
                    </a:lnTo>
                    <a:lnTo>
                      <a:pt x="442" y="33"/>
                    </a:lnTo>
                    <a:lnTo>
                      <a:pt x="408" y="19"/>
                    </a:lnTo>
                    <a:lnTo>
                      <a:pt x="365" y="9"/>
                    </a:lnTo>
                    <a:lnTo>
                      <a:pt x="317" y="0"/>
                    </a:lnTo>
                    <a:lnTo>
                      <a:pt x="264" y="0"/>
                    </a:lnTo>
                    <a:lnTo>
                      <a:pt x="240" y="4"/>
                    </a:lnTo>
                    <a:lnTo>
                      <a:pt x="212" y="14"/>
                    </a:lnTo>
                    <a:lnTo>
                      <a:pt x="188" y="24"/>
                    </a:lnTo>
                    <a:lnTo>
                      <a:pt x="164" y="38"/>
                    </a:lnTo>
                    <a:lnTo>
                      <a:pt x="144" y="57"/>
                    </a:lnTo>
                    <a:lnTo>
                      <a:pt x="125" y="76"/>
                    </a:lnTo>
                    <a:lnTo>
                      <a:pt x="106" y="96"/>
                    </a:lnTo>
                    <a:lnTo>
                      <a:pt x="92" y="120"/>
                    </a:lnTo>
                    <a:lnTo>
                      <a:pt x="87" y="120"/>
                    </a:lnTo>
                    <a:lnTo>
                      <a:pt x="87" y="124"/>
                    </a:lnTo>
                    <a:lnTo>
                      <a:pt x="87" y="129"/>
                    </a:lnTo>
                    <a:lnTo>
                      <a:pt x="87" y="134"/>
                    </a:lnTo>
                    <a:lnTo>
                      <a:pt x="82" y="134"/>
                    </a:lnTo>
                    <a:lnTo>
                      <a:pt x="82" y="139"/>
                    </a:lnTo>
                    <a:lnTo>
                      <a:pt x="82" y="144"/>
                    </a:lnTo>
                    <a:lnTo>
                      <a:pt x="77" y="144"/>
                    </a:lnTo>
                    <a:lnTo>
                      <a:pt x="68" y="168"/>
                    </a:lnTo>
                    <a:lnTo>
                      <a:pt x="58" y="187"/>
                    </a:lnTo>
                    <a:lnTo>
                      <a:pt x="48" y="201"/>
                    </a:lnTo>
                    <a:lnTo>
                      <a:pt x="39" y="220"/>
                    </a:lnTo>
                    <a:lnTo>
                      <a:pt x="34" y="230"/>
                    </a:lnTo>
                    <a:lnTo>
                      <a:pt x="29" y="240"/>
                    </a:lnTo>
                    <a:lnTo>
                      <a:pt x="24" y="249"/>
                    </a:lnTo>
                    <a:lnTo>
                      <a:pt x="24" y="249"/>
                    </a:lnTo>
                    <a:lnTo>
                      <a:pt x="5" y="374"/>
                    </a:lnTo>
                    <a:lnTo>
                      <a:pt x="0" y="451"/>
                    </a:lnTo>
                    <a:close/>
                  </a:path>
                </a:pathLst>
              </a:custGeom>
              <a:solidFill>
                <a:srgbClr val="C3827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42" name="Freeform 618"/>
              <p:cNvSpPr>
                <a:spLocks/>
              </p:cNvSpPr>
              <p:nvPr/>
            </p:nvSpPr>
            <p:spPr bwMode="auto">
              <a:xfrm>
                <a:off x="2304" y="2266"/>
                <a:ext cx="691" cy="734"/>
              </a:xfrm>
              <a:custGeom>
                <a:avLst/>
                <a:gdLst/>
                <a:ahLst/>
                <a:cxnLst>
                  <a:cxn ang="0">
                    <a:pos x="0" y="451"/>
                  </a:cxn>
                  <a:cxn ang="0">
                    <a:pos x="10" y="470"/>
                  </a:cxn>
                  <a:cxn ang="0">
                    <a:pos x="20" y="494"/>
                  </a:cxn>
                  <a:cxn ang="0">
                    <a:pos x="29" y="518"/>
                  </a:cxn>
                  <a:cxn ang="0">
                    <a:pos x="48" y="532"/>
                  </a:cxn>
                  <a:cxn ang="0">
                    <a:pos x="77" y="532"/>
                  </a:cxn>
                  <a:cxn ang="0">
                    <a:pos x="106" y="527"/>
                  </a:cxn>
                  <a:cxn ang="0">
                    <a:pos x="130" y="523"/>
                  </a:cxn>
                  <a:cxn ang="0">
                    <a:pos x="144" y="532"/>
                  </a:cxn>
                  <a:cxn ang="0">
                    <a:pos x="154" y="546"/>
                  </a:cxn>
                  <a:cxn ang="0">
                    <a:pos x="164" y="561"/>
                  </a:cxn>
                  <a:cxn ang="0">
                    <a:pos x="183" y="580"/>
                  </a:cxn>
                  <a:cxn ang="0">
                    <a:pos x="202" y="594"/>
                  </a:cxn>
                  <a:cxn ang="0">
                    <a:pos x="231" y="609"/>
                  </a:cxn>
                  <a:cxn ang="0">
                    <a:pos x="264" y="628"/>
                  </a:cxn>
                  <a:cxn ang="0">
                    <a:pos x="293" y="642"/>
                  </a:cxn>
                  <a:cxn ang="0">
                    <a:pos x="303" y="647"/>
                  </a:cxn>
                  <a:cxn ang="0">
                    <a:pos x="284" y="642"/>
                  </a:cxn>
                  <a:cxn ang="0">
                    <a:pos x="255" y="633"/>
                  </a:cxn>
                  <a:cxn ang="0">
                    <a:pos x="236" y="623"/>
                  </a:cxn>
                  <a:cxn ang="0">
                    <a:pos x="245" y="633"/>
                  </a:cxn>
                  <a:cxn ang="0">
                    <a:pos x="264" y="652"/>
                  </a:cxn>
                  <a:cxn ang="0">
                    <a:pos x="288" y="676"/>
                  </a:cxn>
                  <a:cxn ang="0">
                    <a:pos x="312" y="695"/>
                  </a:cxn>
                  <a:cxn ang="0">
                    <a:pos x="341" y="719"/>
                  </a:cxn>
                  <a:cxn ang="0">
                    <a:pos x="375" y="734"/>
                  </a:cxn>
                  <a:cxn ang="0">
                    <a:pos x="413" y="729"/>
                  </a:cxn>
                  <a:cxn ang="0">
                    <a:pos x="451" y="710"/>
                  </a:cxn>
                  <a:cxn ang="0">
                    <a:pos x="499" y="671"/>
                  </a:cxn>
                  <a:cxn ang="0">
                    <a:pos x="543" y="623"/>
                  </a:cxn>
                  <a:cxn ang="0">
                    <a:pos x="667" y="556"/>
                  </a:cxn>
                  <a:cxn ang="0">
                    <a:pos x="672" y="527"/>
                  </a:cxn>
                  <a:cxn ang="0">
                    <a:pos x="682" y="455"/>
                  </a:cxn>
                  <a:cxn ang="0">
                    <a:pos x="691" y="379"/>
                  </a:cxn>
                  <a:cxn ang="0">
                    <a:pos x="682" y="326"/>
                  </a:cxn>
                  <a:cxn ang="0">
                    <a:pos x="667" y="292"/>
                  </a:cxn>
                  <a:cxn ang="0">
                    <a:pos x="653" y="230"/>
                  </a:cxn>
                  <a:cxn ang="0">
                    <a:pos x="619" y="163"/>
                  </a:cxn>
                  <a:cxn ang="0">
                    <a:pos x="571" y="105"/>
                  </a:cxn>
                  <a:cxn ang="0">
                    <a:pos x="547" y="86"/>
                  </a:cxn>
                  <a:cxn ang="0">
                    <a:pos x="533" y="81"/>
                  </a:cxn>
                  <a:cxn ang="0">
                    <a:pos x="523" y="81"/>
                  </a:cxn>
                  <a:cxn ang="0">
                    <a:pos x="523" y="86"/>
                  </a:cxn>
                  <a:cxn ang="0">
                    <a:pos x="499" y="76"/>
                  </a:cxn>
                  <a:cxn ang="0">
                    <a:pos x="466" y="52"/>
                  </a:cxn>
                  <a:cxn ang="0">
                    <a:pos x="408" y="19"/>
                  </a:cxn>
                  <a:cxn ang="0">
                    <a:pos x="317" y="0"/>
                  </a:cxn>
                  <a:cxn ang="0">
                    <a:pos x="240" y="4"/>
                  </a:cxn>
                  <a:cxn ang="0">
                    <a:pos x="188" y="24"/>
                  </a:cxn>
                  <a:cxn ang="0">
                    <a:pos x="144" y="57"/>
                  </a:cxn>
                  <a:cxn ang="0">
                    <a:pos x="106" y="96"/>
                  </a:cxn>
                  <a:cxn ang="0">
                    <a:pos x="87" y="120"/>
                  </a:cxn>
                  <a:cxn ang="0">
                    <a:pos x="87" y="129"/>
                  </a:cxn>
                  <a:cxn ang="0">
                    <a:pos x="82" y="134"/>
                  </a:cxn>
                  <a:cxn ang="0">
                    <a:pos x="82" y="144"/>
                  </a:cxn>
                  <a:cxn ang="0">
                    <a:pos x="68" y="168"/>
                  </a:cxn>
                  <a:cxn ang="0">
                    <a:pos x="48" y="201"/>
                  </a:cxn>
                  <a:cxn ang="0">
                    <a:pos x="34" y="230"/>
                  </a:cxn>
                  <a:cxn ang="0">
                    <a:pos x="24" y="249"/>
                  </a:cxn>
                  <a:cxn ang="0">
                    <a:pos x="5" y="374"/>
                  </a:cxn>
                </a:cxnLst>
                <a:rect l="0" t="0" r="r" b="b"/>
                <a:pathLst>
                  <a:path w="691" h="734">
                    <a:moveTo>
                      <a:pt x="0" y="451"/>
                    </a:moveTo>
                    <a:lnTo>
                      <a:pt x="0" y="451"/>
                    </a:lnTo>
                    <a:lnTo>
                      <a:pt x="5" y="460"/>
                    </a:lnTo>
                    <a:lnTo>
                      <a:pt x="10" y="470"/>
                    </a:lnTo>
                    <a:lnTo>
                      <a:pt x="15" y="484"/>
                    </a:lnTo>
                    <a:lnTo>
                      <a:pt x="20" y="494"/>
                    </a:lnTo>
                    <a:lnTo>
                      <a:pt x="24" y="508"/>
                    </a:lnTo>
                    <a:lnTo>
                      <a:pt x="29" y="518"/>
                    </a:lnTo>
                    <a:lnTo>
                      <a:pt x="34" y="523"/>
                    </a:lnTo>
                    <a:lnTo>
                      <a:pt x="48" y="532"/>
                    </a:lnTo>
                    <a:lnTo>
                      <a:pt x="63" y="537"/>
                    </a:lnTo>
                    <a:lnTo>
                      <a:pt x="77" y="532"/>
                    </a:lnTo>
                    <a:lnTo>
                      <a:pt x="92" y="532"/>
                    </a:lnTo>
                    <a:lnTo>
                      <a:pt x="106" y="527"/>
                    </a:lnTo>
                    <a:lnTo>
                      <a:pt x="120" y="523"/>
                    </a:lnTo>
                    <a:lnTo>
                      <a:pt x="130" y="523"/>
                    </a:lnTo>
                    <a:lnTo>
                      <a:pt x="140" y="527"/>
                    </a:lnTo>
                    <a:lnTo>
                      <a:pt x="144" y="532"/>
                    </a:lnTo>
                    <a:lnTo>
                      <a:pt x="149" y="537"/>
                    </a:lnTo>
                    <a:lnTo>
                      <a:pt x="154" y="546"/>
                    </a:lnTo>
                    <a:lnTo>
                      <a:pt x="159" y="551"/>
                    </a:lnTo>
                    <a:lnTo>
                      <a:pt x="164" y="561"/>
                    </a:lnTo>
                    <a:lnTo>
                      <a:pt x="173" y="570"/>
                    </a:lnTo>
                    <a:lnTo>
                      <a:pt x="183" y="580"/>
                    </a:lnTo>
                    <a:lnTo>
                      <a:pt x="197" y="590"/>
                    </a:lnTo>
                    <a:lnTo>
                      <a:pt x="202" y="594"/>
                    </a:lnTo>
                    <a:lnTo>
                      <a:pt x="212" y="604"/>
                    </a:lnTo>
                    <a:lnTo>
                      <a:pt x="231" y="609"/>
                    </a:lnTo>
                    <a:lnTo>
                      <a:pt x="245" y="618"/>
                    </a:lnTo>
                    <a:lnTo>
                      <a:pt x="264" y="628"/>
                    </a:lnTo>
                    <a:lnTo>
                      <a:pt x="284" y="638"/>
                    </a:lnTo>
                    <a:lnTo>
                      <a:pt x="293" y="642"/>
                    </a:lnTo>
                    <a:lnTo>
                      <a:pt x="303" y="647"/>
                    </a:lnTo>
                    <a:lnTo>
                      <a:pt x="303" y="647"/>
                    </a:lnTo>
                    <a:lnTo>
                      <a:pt x="293" y="642"/>
                    </a:lnTo>
                    <a:lnTo>
                      <a:pt x="284" y="642"/>
                    </a:lnTo>
                    <a:lnTo>
                      <a:pt x="269" y="638"/>
                    </a:lnTo>
                    <a:lnTo>
                      <a:pt x="255" y="633"/>
                    </a:lnTo>
                    <a:lnTo>
                      <a:pt x="245" y="628"/>
                    </a:lnTo>
                    <a:lnTo>
                      <a:pt x="236" y="623"/>
                    </a:lnTo>
                    <a:lnTo>
                      <a:pt x="236" y="628"/>
                    </a:lnTo>
                    <a:lnTo>
                      <a:pt x="245" y="633"/>
                    </a:lnTo>
                    <a:lnTo>
                      <a:pt x="255" y="642"/>
                    </a:lnTo>
                    <a:lnTo>
                      <a:pt x="264" y="652"/>
                    </a:lnTo>
                    <a:lnTo>
                      <a:pt x="279" y="666"/>
                    </a:lnTo>
                    <a:lnTo>
                      <a:pt x="288" y="676"/>
                    </a:lnTo>
                    <a:lnTo>
                      <a:pt x="303" y="686"/>
                    </a:lnTo>
                    <a:lnTo>
                      <a:pt x="312" y="695"/>
                    </a:lnTo>
                    <a:lnTo>
                      <a:pt x="322" y="705"/>
                    </a:lnTo>
                    <a:lnTo>
                      <a:pt x="341" y="719"/>
                    </a:lnTo>
                    <a:lnTo>
                      <a:pt x="355" y="729"/>
                    </a:lnTo>
                    <a:lnTo>
                      <a:pt x="375" y="734"/>
                    </a:lnTo>
                    <a:lnTo>
                      <a:pt x="394" y="734"/>
                    </a:lnTo>
                    <a:lnTo>
                      <a:pt x="413" y="729"/>
                    </a:lnTo>
                    <a:lnTo>
                      <a:pt x="432" y="719"/>
                    </a:lnTo>
                    <a:lnTo>
                      <a:pt x="451" y="710"/>
                    </a:lnTo>
                    <a:lnTo>
                      <a:pt x="466" y="695"/>
                    </a:lnTo>
                    <a:lnTo>
                      <a:pt x="499" y="671"/>
                    </a:lnTo>
                    <a:lnTo>
                      <a:pt x="523" y="642"/>
                    </a:lnTo>
                    <a:lnTo>
                      <a:pt x="543" y="623"/>
                    </a:lnTo>
                    <a:lnTo>
                      <a:pt x="547" y="614"/>
                    </a:lnTo>
                    <a:lnTo>
                      <a:pt x="667" y="556"/>
                    </a:lnTo>
                    <a:lnTo>
                      <a:pt x="667" y="551"/>
                    </a:lnTo>
                    <a:lnTo>
                      <a:pt x="672" y="527"/>
                    </a:lnTo>
                    <a:lnTo>
                      <a:pt x="677" y="494"/>
                    </a:lnTo>
                    <a:lnTo>
                      <a:pt x="682" y="455"/>
                    </a:lnTo>
                    <a:lnTo>
                      <a:pt x="686" y="412"/>
                    </a:lnTo>
                    <a:lnTo>
                      <a:pt x="691" y="379"/>
                    </a:lnTo>
                    <a:lnTo>
                      <a:pt x="691" y="345"/>
                    </a:lnTo>
                    <a:lnTo>
                      <a:pt x="682" y="326"/>
                    </a:lnTo>
                    <a:lnTo>
                      <a:pt x="677" y="311"/>
                    </a:lnTo>
                    <a:lnTo>
                      <a:pt x="667" y="292"/>
                    </a:lnTo>
                    <a:lnTo>
                      <a:pt x="662" y="263"/>
                    </a:lnTo>
                    <a:lnTo>
                      <a:pt x="653" y="230"/>
                    </a:lnTo>
                    <a:lnTo>
                      <a:pt x="638" y="196"/>
                    </a:lnTo>
                    <a:lnTo>
                      <a:pt x="619" y="163"/>
                    </a:lnTo>
                    <a:lnTo>
                      <a:pt x="600" y="129"/>
                    </a:lnTo>
                    <a:lnTo>
                      <a:pt x="571" y="105"/>
                    </a:lnTo>
                    <a:lnTo>
                      <a:pt x="557" y="91"/>
                    </a:lnTo>
                    <a:lnTo>
                      <a:pt x="547" y="86"/>
                    </a:lnTo>
                    <a:lnTo>
                      <a:pt x="538" y="81"/>
                    </a:lnTo>
                    <a:lnTo>
                      <a:pt x="533" y="81"/>
                    </a:lnTo>
                    <a:lnTo>
                      <a:pt x="528" y="81"/>
                    </a:lnTo>
                    <a:lnTo>
                      <a:pt x="523" y="81"/>
                    </a:lnTo>
                    <a:lnTo>
                      <a:pt x="523" y="86"/>
                    </a:lnTo>
                    <a:lnTo>
                      <a:pt x="523" y="86"/>
                    </a:lnTo>
                    <a:lnTo>
                      <a:pt x="499" y="76"/>
                    </a:lnTo>
                    <a:lnTo>
                      <a:pt x="499" y="76"/>
                    </a:lnTo>
                    <a:lnTo>
                      <a:pt x="485" y="67"/>
                    </a:lnTo>
                    <a:lnTo>
                      <a:pt x="466" y="52"/>
                    </a:lnTo>
                    <a:lnTo>
                      <a:pt x="442" y="33"/>
                    </a:lnTo>
                    <a:lnTo>
                      <a:pt x="408" y="19"/>
                    </a:lnTo>
                    <a:lnTo>
                      <a:pt x="365" y="9"/>
                    </a:lnTo>
                    <a:lnTo>
                      <a:pt x="317" y="0"/>
                    </a:lnTo>
                    <a:lnTo>
                      <a:pt x="264" y="0"/>
                    </a:lnTo>
                    <a:lnTo>
                      <a:pt x="240" y="4"/>
                    </a:lnTo>
                    <a:lnTo>
                      <a:pt x="212" y="14"/>
                    </a:lnTo>
                    <a:lnTo>
                      <a:pt x="188" y="24"/>
                    </a:lnTo>
                    <a:lnTo>
                      <a:pt x="164" y="38"/>
                    </a:lnTo>
                    <a:lnTo>
                      <a:pt x="144" y="57"/>
                    </a:lnTo>
                    <a:lnTo>
                      <a:pt x="125" y="76"/>
                    </a:lnTo>
                    <a:lnTo>
                      <a:pt x="106" y="96"/>
                    </a:lnTo>
                    <a:lnTo>
                      <a:pt x="92" y="120"/>
                    </a:lnTo>
                    <a:lnTo>
                      <a:pt x="87" y="120"/>
                    </a:lnTo>
                    <a:lnTo>
                      <a:pt x="87" y="124"/>
                    </a:lnTo>
                    <a:lnTo>
                      <a:pt x="87" y="129"/>
                    </a:lnTo>
                    <a:lnTo>
                      <a:pt x="87" y="134"/>
                    </a:lnTo>
                    <a:lnTo>
                      <a:pt x="82" y="134"/>
                    </a:lnTo>
                    <a:lnTo>
                      <a:pt x="82" y="139"/>
                    </a:lnTo>
                    <a:lnTo>
                      <a:pt x="82" y="144"/>
                    </a:lnTo>
                    <a:lnTo>
                      <a:pt x="77" y="144"/>
                    </a:lnTo>
                    <a:lnTo>
                      <a:pt x="68" y="168"/>
                    </a:lnTo>
                    <a:lnTo>
                      <a:pt x="58" y="187"/>
                    </a:lnTo>
                    <a:lnTo>
                      <a:pt x="48" y="201"/>
                    </a:lnTo>
                    <a:lnTo>
                      <a:pt x="39" y="220"/>
                    </a:lnTo>
                    <a:lnTo>
                      <a:pt x="34" y="230"/>
                    </a:lnTo>
                    <a:lnTo>
                      <a:pt x="29" y="240"/>
                    </a:lnTo>
                    <a:lnTo>
                      <a:pt x="24" y="249"/>
                    </a:lnTo>
                    <a:lnTo>
                      <a:pt x="24" y="249"/>
                    </a:lnTo>
                    <a:lnTo>
                      <a:pt x="5" y="374"/>
                    </a:lnTo>
                    <a:lnTo>
                      <a:pt x="0" y="451"/>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43" name="Freeform 619"/>
              <p:cNvSpPr>
                <a:spLocks/>
              </p:cNvSpPr>
              <p:nvPr/>
            </p:nvSpPr>
            <p:spPr bwMode="auto">
              <a:xfrm>
                <a:off x="2352" y="2803"/>
                <a:ext cx="140" cy="360"/>
              </a:xfrm>
              <a:custGeom>
                <a:avLst/>
                <a:gdLst/>
                <a:ahLst/>
                <a:cxnLst>
                  <a:cxn ang="0">
                    <a:pos x="140" y="340"/>
                  </a:cxn>
                  <a:cxn ang="0">
                    <a:pos x="135" y="340"/>
                  </a:cxn>
                  <a:cxn ang="0">
                    <a:pos x="135" y="340"/>
                  </a:cxn>
                  <a:cxn ang="0">
                    <a:pos x="130" y="336"/>
                  </a:cxn>
                  <a:cxn ang="0">
                    <a:pos x="111" y="307"/>
                  </a:cxn>
                  <a:cxn ang="0">
                    <a:pos x="72" y="230"/>
                  </a:cxn>
                  <a:cxn ang="0">
                    <a:pos x="44" y="144"/>
                  </a:cxn>
                  <a:cxn ang="0">
                    <a:pos x="20" y="72"/>
                  </a:cxn>
                  <a:cxn ang="0">
                    <a:pos x="15" y="43"/>
                  </a:cxn>
                  <a:cxn ang="0">
                    <a:pos x="20" y="33"/>
                  </a:cxn>
                  <a:cxn ang="0">
                    <a:pos x="24" y="24"/>
                  </a:cxn>
                  <a:cxn ang="0">
                    <a:pos x="34" y="14"/>
                  </a:cxn>
                  <a:cxn ang="0">
                    <a:pos x="34" y="14"/>
                  </a:cxn>
                  <a:cxn ang="0">
                    <a:pos x="39" y="14"/>
                  </a:cxn>
                  <a:cxn ang="0">
                    <a:pos x="39" y="14"/>
                  </a:cxn>
                  <a:cxn ang="0">
                    <a:pos x="39" y="14"/>
                  </a:cxn>
                  <a:cxn ang="0">
                    <a:pos x="44" y="9"/>
                  </a:cxn>
                  <a:cxn ang="0">
                    <a:pos x="44" y="5"/>
                  </a:cxn>
                  <a:cxn ang="0">
                    <a:pos x="39" y="0"/>
                  </a:cxn>
                  <a:cxn ang="0">
                    <a:pos x="34" y="0"/>
                  </a:cxn>
                  <a:cxn ang="0">
                    <a:pos x="34" y="0"/>
                  </a:cxn>
                  <a:cxn ang="0">
                    <a:pos x="29" y="5"/>
                  </a:cxn>
                  <a:cxn ang="0">
                    <a:pos x="29" y="5"/>
                  </a:cxn>
                  <a:cxn ang="0">
                    <a:pos x="24" y="5"/>
                  </a:cxn>
                  <a:cxn ang="0">
                    <a:pos x="20" y="5"/>
                  </a:cxn>
                  <a:cxn ang="0">
                    <a:pos x="10" y="9"/>
                  </a:cxn>
                  <a:cxn ang="0">
                    <a:pos x="5" y="19"/>
                  </a:cxn>
                  <a:cxn ang="0">
                    <a:pos x="0" y="33"/>
                  </a:cxn>
                  <a:cxn ang="0">
                    <a:pos x="5" y="62"/>
                  </a:cxn>
                  <a:cxn ang="0">
                    <a:pos x="24" y="134"/>
                  </a:cxn>
                  <a:cxn ang="0">
                    <a:pos x="53" y="225"/>
                  </a:cxn>
                  <a:cxn ang="0">
                    <a:pos x="92" y="312"/>
                  </a:cxn>
                  <a:cxn ang="0">
                    <a:pos x="116" y="345"/>
                  </a:cxn>
                  <a:cxn ang="0">
                    <a:pos x="116" y="350"/>
                  </a:cxn>
                  <a:cxn ang="0">
                    <a:pos x="120" y="355"/>
                  </a:cxn>
                  <a:cxn ang="0">
                    <a:pos x="120" y="355"/>
                  </a:cxn>
                  <a:cxn ang="0">
                    <a:pos x="125" y="355"/>
                  </a:cxn>
                  <a:cxn ang="0">
                    <a:pos x="130" y="355"/>
                  </a:cxn>
                  <a:cxn ang="0">
                    <a:pos x="135" y="355"/>
                  </a:cxn>
                  <a:cxn ang="0">
                    <a:pos x="140" y="350"/>
                  </a:cxn>
                </a:cxnLst>
                <a:rect l="0" t="0" r="r" b="b"/>
                <a:pathLst>
                  <a:path w="140" h="360">
                    <a:moveTo>
                      <a:pt x="140" y="345"/>
                    </a:moveTo>
                    <a:lnTo>
                      <a:pt x="140" y="340"/>
                    </a:lnTo>
                    <a:lnTo>
                      <a:pt x="140" y="340"/>
                    </a:lnTo>
                    <a:lnTo>
                      <a:pt x="135" y="340"/>
                    </a:lnTo>
                    <a:lnTo>
                      <a:pt x="135" y="340"/>
                    </a:lnTo>
                    <a:lnTo>
                      <a:pt x="135" y="340"/>
                    </a:lnTo>
                    <a:lnTo>
                      <a:pt x="135" y="340"/>
                    </a:lnTo>
                    <a:lnTo>
                      <a:pt x="130" y="336"/>
                    </a:lnTo>
                    <a:lnTo>
                      <a:pt x="130" y="336"/>
                    </a:lnTo>
                    <a:lnTo>
                      <a:pt x="111" y="307"/>
                    </a:lnTo>
                    <a:lnTo>
                      <a:pt x="92" y="273"/>
                    </a:lnTo>
                    <a:lnTo>
                      <a:pt x="72" y="230"/>
                    </a:lnTo>
                    <a:lnTo>
                      <a:pt x="58" y="187"/>
                    </a:lnTo>
                    <a:lnTo>
                      <a:pt x="44" y="144"/>
                    </a:lnTo>
                    <a:lnTo>
                      <a:pt x="29" y="105"/>
                    </a:lnTo>
                    <a:lnTo>
                      <a:pt x="20" y="72"/>
                    </a:lnTo>
                    <a:lnTo>
                      <a:pt x="15" y="53"/>
                    </a:lnTo>
                    <a:lnTo>
                      <a:pt x="15" y="43"/>
                    </a:lnTo>
                    <a:lnTo>
                      <a:pt x="15" y="38"/>
                    </a:lnTo>
                    <a:lnTo>
                      <a:pt x="20" y="33"/>
                    </a:lnTo>
                    <a:lnTo>
                      <a:pt x="20" y="24"/>
                    </a:lnTo>
                    <a:lnTo>
                      <a:pt x="24" y="24"/>
                    </a:lnTo>
                    <a:lnTo>
                      <a:pt x="29" y="19"/>
                    </a:lnTo>
                    <a:lnTo>
                      <a:pt x="34" y="14"/>
                    </a:lnTo>
                    <a:lnTo>
                      <a:pt x="34" y="14"/>
                    </a:lnTo>
                    <a:lnTo>
                      <a:pt x="34" y="14"/>
                    </a:lnTo>
                    <a:lnTo>
                      <a:pt x="39" y="14"/>
                    </a:lnTo>
                    <a:lnTo>
                      <a:pt x="39" y="14"/>
                    </a:lnTo>
                    <a:lnTo>
                      <a:pt x="39" y="14"/>
                    </a:lnTo>
                    <a:lnTo>
                      <a:pt x="39" y="14"/>
                    </a:lnTo>
                    <a:lnTo>
                      <a:pt x="39" y="14"/>
                    </a:lnTo>
                    <a:lnTo>
                      <a:pt x="39" y="14"/>
                    </a:lnTo>
                    <a:lnTo>
                      <a:pt x="39" y="14"/>
                    </a:lnTo>
                    <a:lnTo>
                      <a:pt x="44" y="9"/>
                    </a:lnTo>
                    <a:lnTo>
                      <a:pt x="44" y="5"/>
                    </a:lnTo>
                    <a:lnTo>
                      <a:pt x="44" y="5"/>
                    </a:lnTo>
                    <a:lnTo>
                      <a:pt x="39" y="0"/>
                    </a:lnTo>
                    <a:lnTo>
                      <a:pt x="39" y="0"/>
                    </a:lnTo>
                    <a:lnTo>
                      <a:pt x="34" y="0"/>
                    </a:lnTo>
                    <a:lnTo>
                      <a:pt x="34" y="0"/>
                    </a:lnTo>
                    <a:lnTo>
                      <a:pt x="34" y="0"/>
                    </a:lnTo>
                    <a:lnTo>
                      <a:pt x="34" y="0"/>
                    </a:lnTo>
                    <a:lnTo>
                      <a:pt x="29" y="0"/>
                    </a:lnTo>
                    <a:lnTo>
                      <a:pt x="29" y="5"/>
                    </a:lnTo>
                    <a:lnTo>
                      <a:pt x="29" y="5"/>
                    </a:lnTo>
                    <a:lnTo>
                      <a:pt x="29" y="5"/>
                    </a:lnTo>
                    <a:lnTo>
                      <a:pt x="24" y="5"/>
                    </a:lnTo>
                    <a:lnTo>
                      <a:pt x="24" y="5"/>
                    </a:lnTo>
                    <a:lnTo>
                      <a:pt x="24" y="5"/>
                    </a:lnTo>
                    <a:lnTo>
                      <a:pt x="20" y="5"/>
                    </a:lnTo>
                    <a:lnTo>
                      <a:pt x="15" y="9"/>
                    </a:lnTo>
                    <a:lnTo>
                      <a:pt x="10" y="9"/>
                    </a:lnTo>
                    <a:lnTo>
                      <a:pt x="10" y="14"/>
                    </a:lnTo>
                    <a:lnTo>
                      <a:pt x="5" y="19"/>
                    </a:lnTo>
                    <a:lnTo>
                      <a:pt x="0" y="24"/>
                    </a:lnTo>
                    <a:lnTo>
                      <a:pt x="0" y="33"/>
                    </a:lnTo>
                    <a:lnTo>
                      <a:pt x="0" y="43"/>
                    </a:lnTo>
                    <a:lnTo>
                      <a:pt x="5" y="62"/>
                    </a:lnTo>
                    <a:lnTo>
                      <a:pt x="15" y="91"/>
                    </a:lnTo>
                    <a:lnTo>
                      <a:pt x="24" y="134"/>
                    </a:lnTo>
                    <a:lnTo>
                      <a:pt x="39" y="177"/>
                    </a:lnTo>
                    <a:lnTo>
                      <a:pt x="53" y="225"/>
                    </a:lnTo>
                    <a:lnTo>
                      <a:pt x="72" y="273"/>
                    </a:lnTo>
                    <a:lnTo>
                      <a:pt x="92" y="312"/>
                    </a:lnTo>
                    <a:lnTo>
                      <a:pt x="111" y="345"/>
                    </a:lnTo>
                    <a:lnTo>
                      <a:pt x="116" y="345"/>
                    </a:lnTo>
                    <a:lnTo>
                      <a:pt x="116" y="350"/>
                    </a:lnTo>
                    <a:lnTo>
                      <a:pt x="116" y="350"/>
                    </a:lnTo>
                    <a:lnTo>
                      <a:pt x="116" y="350"/>
                    </a:lnTo>
                    <a:lnTo>
                      <a:pt x="120" y="355"/>
                    </a:lnTo>
                    <a:lnTo>
                      <a:pt x="120" y="355"/>
                    </a:lnTo>
                    <a:lnTo>
                      <a:pt x="120" y="355"/>
                    </a:lnTo>
                    <a:lnTo>
                      <a:pt x="125" y="360"/>
                    </a:lnTo>
                    <a:lnTo>
                      <a:pt x="125" y="355"/>
                    </a:lnTo>
                    <a:lnTo>
                      <a:pt x="125" y="355"/>
                    </a:lnTo>
                    <a:lnTo>
                      <a:pt x="130" y="355"/>
                    </a:lnTo>
                    <a:lnTo>
                      <a:pt x="130" y="355"/>
                    </a:lnTo>
                    <a:lnTo>
                      <a:pt x="135" y="355"/>
                    </a:lnTo>
                    <a:lnTo>
                      <a:pt x="140" y="350"/>
                    </a:lnTo>
                    <a:lnTo>
                      <a:pt x="140" y="350"/>
                    </a:lnTo>
                    <a:lnTo>
                      <a:pt x="140" y="345"/>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44" name="Freeform 620"/>
              <p:cNvSpPr>
                <a:spLocks/>
              </p:cNvSpPr>
              <p:nvPr/>
            </p:nvSpPr>
            <p:spPr bwMode="auto">
              <a:xfrm>
                <a:off x="2352" y="2803"/>
                <a:ext cx="140" cy="360"/>
              </a:xfrm>
              <a:custGeom>
                <a:avLst/>
                <a:gdLst/>
                <a:ahLst/>
                <a:cxnLst>
                  <a:cxn ang="0">
                    <a:pos x="140" y="340"/>
                  </a:cxn>
                  <a:cxn ang="0">
                    <a:pos x="135" y="340"/>
                  </a:cxn>
                  <a:cxn ang="0">
                    <a:pos x="135" y="340"/>
                  </a:cxn>
                  <a:cxn ang="0">
                    <a:pos x="130" y="336"/>
                  </a:cxn>
                  <a:cxn ang="0">
                    <a:pos x="111" y="307"/>
                  </a:cxn>
                  <a:cxn ang="0">
                    <a:pos x="72" y="230"/>
                  </a:cxn>
                  <a:cxn ang="0">
                    <a:pos x="44" y="144"/>
                  </a:cxn>
                  <a:cxn ang="0">
                    <a:pos x="20" y="72"/>
                  </a:cxn>
                  <a:cxn ang="0">
                    <a:pos x="15" y="43"/>
                  </a:cxn>
                  <a:cxn ang="0">
                    <a:pos x="20" y="33"/>
                  </a:cxn>
                  <a:cxn ang="0">
                    <a:pos x="24" y="24"/>
                  </a:cxn>
                  <a:cxn ang="0">
                    <a:pos x="34" y="14"/>
                  </a:cxn>
                  <a:cxn ang="0">
                    <a:pos x="34" y="14"/>
                  </a:cxn>
                  <a:cxn ang="0">
                    <a:pos x="39" y="14"/>
                  </a:cxn>
                  <a:cxn ang="0">
                    <a:pos x="39" y="14"/>
                  </a:cxn>
                  <a:cxn ang="0">
                    <a:pos x="39" y="14"/>
                  </a:cxn>
                  <a:cxn ang="0">
                    <a:pos x="44" y="9"/>
                  </a:cxn>
                  <a:cxn ang="0">
                    <a:pos x="44" y="5"/>
                  </a:cxn>
                  <a:cxn ang="0">
                    <a:pos x="39" y="0"/>
                  </a:cxn>
                  <a:cxn ang="0">
                    <a:pos x="34" y="0"/>
                  </a:cxn>
                  <a:cxn ang="0">
                    <a:pos x="34" y="0"/>
                  </a:cxn>
                  <a:cxn ang="0">
                    <a:pos x="29" y="5"/>
                  </a:cxn>
                  <a:cxn ang="0">
                    <a:pos x="29" y="5"/>
                  </a:cxn>
                  <a:cxn ang="0">
                    <a:pos x="24" y="5"/>
                  </a:cxn>
                  <a:cxn ang="0">
                    <a:pos x="20" y="5"/>
                  </a:cxn>
                  <a:cxn ang="0">
                    <a:pos x="10" y="9"/>
                  </a:cxn>
                  <a:cxn ang="0">
                    <a:pos x="5" y="19"/>
                  </a:cxn>
                  <a:cxn ang="0">
                    <a:pos x="0" y="33"/>
                  </a:cxn>
                  <a:cxn ang="0">
                    <a:pos x="5" y="62"/>
                  </a:cxn>
                  <a:cxn ang="0">
                    <a:pos x="24" y="134"/>
                  </a:cxn>
                  <a:cxn ang="0">
                    <a:pos x="53" y="225"/>
                  </a:cxn>
                  <a:cxn ang="0">
                    <a:pos x="92" y="312"/>
                  </a:cxn>
                  <a:cxn ang="0">
                    <a:pos x="116" y="345"/>
                  </a:cxn>
                  <a:cxn ang="0">
                    <a:pos x="116" y="350"/>
                  </a:cxn>
                  <a:cxn ang="0">
                    <a:pos x="120" y="355"/>
                  </a:cxn>
                  <a:cxn ang="0">
                    <a:pos x="120" y="355"/>
                  </a:cxn>
                  <a:cxn ang="0">
                    <a:pos x="125" y="355"/>
                  </a:cxn>
                  <a:cxn ang="0">
                    <a:pos x="130" y="355"/>
                  </a:cxn>
                  <a:cxn ang="0">
                    <a:pos x="135" y="355"/>
                  </a:cxn>
                  <a:cxn ang="0">
                    <a:pos x="140" y="350"/>
                  </a:cxn>
                </a:cxnLst>
                <a:rect l="0" t="0" r="r" b="b"/>
                <a:pathLst>
                  <a:path w="140" h="360">
                    <a:moveTo>
                      <a:pt x="140" y="345"/>
                    </a:moveTo>
                    <a:lnTo>
                      <a:pt x="140" y="340"/>
                    </a:lnTo>
                    <a:lnTo>
                      <a:pt x="140" y="340"/>
                    </a:lnTo>
                    <a:lnTo>
                      <a:pt x="135" y="340"/>
                    </a:lnTo>
                    <a:lnTo>
                      <a:pt x="135" y="340"/>
                    </a:lnTo>
                    <a:lnTo>
                      <a:pt x="135" y="340"/>
                    </a:lnTo>
                    <a:lnTo>
                      <a:pt x="135" y="340"/>
                    </a:lnTo>
                    <a:lnTo>
                      <a:pt x="130" y="336"/>
                    </a:lnTo>
                    <a:lnTo>
                      <a:pt x="130" y="336"/>
                    </a:lnTo>
                    <a:lnTo>
                      <a:pt x="111" y="307"/>
                    </a:lnTo>
                    <a:lnTo>
                      <a:pt x="92" y="273"/>
                    </a:lnTo>
                    <a:lnTo>
                      <a:pt x="72" y="230"/>
                    </a:lnTo>
                    <a:lnTo>
                      <a:pt x="58" y="187"/>
                    </a:lnTo>
                    <a:lnTo>
                      <a:pt x="44" y="144"/>
                    </a:lnTo>
                    <a:lnTo>
                      <a:pt x="29" y="105"/>
                    </a:lnTo>
                    <a:lnTo>
                      <a:pt x="20" y="72"/>
                    </a:lnTo>
                    <a:lnTo>
                      <a:pt x="15" y="53"/>
                    </a:lnTo>
                    <a:lnTo>
                      <a:pt x="15" y="43"/>
                    </a:lnTo>
                    <a:lnTo>
                      <a:pt x="15" y="38"/>
                    </a:lnTo>
                    <a:lnTo>
                      <a:pt x="20" y="33"/>
                    </a:lnTo>
                    <a:lnTo>
                      <a:pt x="20" y="24"/>
                    </a:lnTo>
                    <a:lnTo>
                      <a:pt x="24" y="24"/>
                    </a:lnTo>
                    <a:lnTo>
                      <a:pt x="29" y="19"/>
                    </a:lnTo>
                    <a:lnTo>
                      <a:pt x="34" y="14"/>
                    </a:lnTo>
                    <a:lnTo>
                      <a:pt x="34" y="14"/>
                    </a:lnTo>
                    <a:lnTo>
                      <a:pt x="34" y="14"/>
                    </a:lnTo>
                    <a:lnTo>
                      <a:pt x="39" y="14"/>
                    </a:lnTo>
                    <a:lnTo>
                      <a:pt x="39" y="14"/>
                    </a:lnTo>
                    <a:lnTo>
                      <a:pt x="39" y="14"/>
                    </a:lnTo>
                    <a:lnTo>
                      <a:pt x="39" y="14"/>
                    </a:lnTo>
                    <a:lnTo>
                      <a:pt x="39" y="14"/>
                    </a:lnTo>
                    <a:lnTo>
                      <a:pt x="39" y="14"/>
                    </a:lnTo>
                    <a:lnTo>
                      <a:pt x="39" y="14"/>
                    </a:lnTo>
                    <a:lnTo>
                      <a:pt x="44" y="9"/>
                    </a:lnTo>
                    <a:lnTo>
                      <a:pt x="44" y="5"/>
                    </a:lnTo>
                    <a:lnTo>
                      <a:pt x="44" y="5"/>
                    </a:lnTo>
                    <a:lnTo>
                      <a:pt x="39" y="0"/>
                    </a:lnTo>
                    <a:lnTo>
                      <a:pt x="39" y="0"/>
                    </a:lnTo>
                    <a:lnTo>
                      <a:pt x="34" y="0"/>
                    </a:lnTo>
                    <a:lnTo>
                      <a:pt x="34" y="0"/>
                    </a:lnTo>
                    <a:lnTo>
                      <a:pt x="34" y="0"/>
                    </a:lnTo>
                    <a:lnTo>
                      <a:pt x="34" y="0"/>
                    </a:lnTo>
                    <a:lnTo>
                      <a:pt x="29" y="0"/>
                    </a:lnTo>
                    <a:lnTo>
                      <a:pt x="29" y="5"/>
                    </a:lnTo>
                    <a:lnTo>
                      <a:pt x="29" y="5"/>
                    </a:lnTo>
                    <a:lnTo>
                      <a:pt x="29" y="5"/>
                    </a:lnTo>
                    <a:lnTo>
                      <a:pt x="24" y="5"/>
                    </a:lnTo>
                    <a:lnTo>
                      <a:pt x="24" y="5"/>
                    </a:lnTo>
                    <a:lnTo>
                      <a:pt x="24" y="5"/>
                    </a:lnTo>
                    <a:lnTo>
                      <a:pt x="20" y="5"/>
                    </a:lnTo>
                    <a:lnTo>
                      <a:pt x="15" y="9"/>
                    </a:lnTo>
                    <a:lnTo>
                      <a:pt x="10" y="9"/>
                    </a:lnTo>
                    <a:lnTo>
                      <a:pt x="10" y="14"/>
                    </a:lnTo>
                    <a:lnTo>
                      <a:pt x="5" y="19"/>
                    </a:lnTo>
                    <a:lnTo>
                      <a:pt x="0" y="24"/>
                    </a:lnTo>
                    <a:lnTo>
                      <a:pt x="0" y="33"/>
                    </a:lnTo>
                    <a:lnTo>
                      <a:pt x="0" y="43"/>
                    </a:lnTo>
                    <a:lnTo>
                      <a:pt x="5" y="62"/>
                    </a:lnTo>
                    <a:lnTo>
                      <a:pt x="15" y="91"/>
                    </a:lnTo>
                    <a:lnTo>
                      <a:pt x="24" y="134"/>
                    </a:lnTo>
                    <a:lnTo>
                      <a:pt x="39" y="177"/>
                    </a:lnTo>
                    <a:lnTo>
                      <a:pt x="53" y="225"/>
                    </a:lnTo>
                    <a:lnTo>
                      <a:pt x="72" y="273"/>
                    </a:lnTo>
                    <a:lnTo>
                      <a:pt x="92" y="312"/>
                    </a:lnTo>
                    <a:lnTo>
                      <a:pt x="111" y="345"/>
                    </a:lnTo>
                    <a:lnTo>
                      <a:pt x="116" y="345"/>
                    </a:lnTo>
                    <a:lnTo>
                      <a:pt x="116" y="350"/>
                    </a:lnTo>
                    <a:lnTo>
                      <a:pt x="116" y="350"/>
                    </a:lnTo>
                    <a:lnTo>
                      <a:pt x="116" y="350"/>
                    </a:lnTo>
                    <a:lnTo>
                      <a:pt x="120" y="355"/>
                    </a:lnTo>
                    <a:lnTo>
                      <a:pt x="120" y="355"/>
                    </a:lnTo>
                    <a:lnTo>
                      <a:pt x="120" y="355"/>
                    </a:lnTo>
                    <a:lnTo>
                      <a:pt x="125" y="360"/>
                    </a:lnTo>
                    <a:lnTo>
                      <a:pt x="125" y="355"/>
                    </a:lnTo>
                    <a:lnTo>
                      <a:pt x="125" y="355"/>
                    </a:lnTo>
                    <a:lnTo>
                      <a:pt x="130" y="355"/>
                    </a:lnTo>
                    <a:lnTo>
                      <a:pt x="130" y="355"/>
                    </a:lnTo>
                    <a:lnTo>
                      <a:pt x="135" y="355"/>
                    </a:lnTo>
                    <a:lnTo>
                      <a:pt x="140" y="350"/>
                    </a:lnTo>
                    <a:lnTo>
                      <a:pt x="140" y="350"/>
                    </a:lnTo>
                    <a:lnTo>
                      <a:pt x="140" y="345"/>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45" name="Freeform 621"/>
              <p:cNvSpPr>
                <a:spLocks/>
              </p:cNvSpPr>
              <p:nvPr/>
            </p:nvSpPr>
            <p:spPr bwMode="auto">
              <a:xfrm>
                <a:off x="2655" y="2976"/>
                <a:ext cx="1252" cy="2091"/>
              </a:xfrm>
              <a:custGeom>
                <a:avLst/>
                <a:gdLst/>
                <a:ahLst/>
                <a:cxnLst>
                  <a:cxn ang="0">
                    <a:pos x="129" y="76"/>
                  </a:cxn>
                  <a:cxn ang="0">
                    <a:pos x="67" y="259"/>
                  </a:cxn>
                  <a:cxn ang="0">
                    <a:pos x="91" y="354"/>
                  </a:cxn>
                  <a:cxn ang="0">
                    <a:pos x="110" y="402"/>
                  </a:cxn>
                  <a:cxn ang="0">
                    <a:pos x="105" y="412"/>
                  </a:cxn>
                  <a:cxn ang="0">
                    <a:pos x="72" y="498"/>
                  </a:cxn>
                  <a:cxn ang="0">
                    <a:pos x="62" y="575"/>
                  </a:cxn>
                  <a:cxn ang="0">
                    <a:pos x="100" y="594"/>
                  </a:cxn>
                  <a:cxn ang="0">
                    <a:pos x="115" y="594"/>
                  </a:cxn>
                  <a:cxn ang="0">
                    <a:pos x="124" y="623"/>
                  </a:cxn>
                  <a:cxn ang="0">
                    <a:pos x="120" y="666"/>
                  </a:cxn>
                  <a:cxn ang="0">
                    <a:pos x="139" y="671"/>
                  </a:cxn>
                  <a:cxn ang="0">
                    <a:pos x="148" y="666"/>
                  </a:cxn>
                  <a:cxn ang="0">
                    <a:pos x="139" y="671"/>
                  </a:cxn>
                  <a:cxn ang="0">
                    <a:pos x="144" y="695"/>
                  </a:cxn>
                  <a:cxn ang="0">
                    <a:pos x="168" y="719"/>
                  </a:cxn>
                  <a:cxn ang="0">
                    <a:pos x="182" y="733"/>
                  </a:cxn>
                  <a:cxn ang="0">
                    <a:pos x="187" y="781"/>
                  </a:cxn>
                  <a:cxn ang="0">
                    <a:pos x="211" y="820"/>
                  </a:cxn>
                  <a:cxn ang="0">
                    <a:pos x="278" y="839"/>
                  </a:cxn>
                  <a:cxn ang="0">
                    <a:pos x="355" y="844"/>
                  </a:cxn>
                  <a:cxn ang="0">
                    <a:pos x="388" y="858"/>
                  </a:cxn>
                  <a:cxn ang="0">
                    <a:pos x="407" y="906"/>
                  </a:cxn>
                  <a:cxn ang="0">
                    <a:pos x="321" y="949"/>
                  </a:cxn>
                  <a:cxn ang="0">
                    <a:pos x="230" y="1012"/>
                  </a:cxn>
                  <a:cxn ang="0">
                    <a:pos x="172" y="1055"/>
                  </a:cxn>
                  <a:cxn ang="0">
                    <a:pos x="96" y="1112"/>
                  </a:cxn>
                  <a:cxn ang="0">
                    <a:pos x="24" y="1333"/>
                  </a:cxn>
                  <a:cxn ang="0">
                    <a:pos x="4" y="1558"/>
                  </a:cxn>
                  <a:cxn ang="0">
                    <a:pos x="43" y="1688"/>
                  </a:cxn>
                  <a:cxn ang="0">
                    <a:pos x="28" y="1813"/>
                  </a:cxn>
                  <a:cxn ang="0">
                    <a:pos x="19" y="1913"/>
                  </a:cxn>
                  <a:cxn ang="0">
                    <a:pos x="4" y="2062"/>
                  </a:cxn>
                  <a:cxn ang="0">
                    <a:pos x="1156" y="1961"/>
                  </a:cxn>
                  <a:cxn ang="0">
                    <a:pos x="1184" y="1856"/>
                  </a:cxn>
                  <a:cxn ang="0">
                    <a:pos x="1204" y="1693"/>
                  </a:cxn>
                  <a:cxn ang="0">
                    <a:pos x="1199" y="1654"/>
                  </a:cxn>
                  <a:cxn ang="0">
                    <a:pos x="1199" y="1626"/>
                  </a:cxn>
                  <a:cxn ang="0">
                    <a:pos x="1204" y="1611"/>
                  </a:cxn>
                  <a:cxn ang="0">
                    <a:pos x="1223" y="1558"/>
                  </a:cxn>
                  <a:cxn ang="0">
                    <a:pos x="1252" y="1395"/>
                  </a:cxn>
                  <a:cxn ang="0">
                    <a:pos x="1223" y="1280"/>
                  </a:cxn>
                  <a:cxn ang="0">
                    <a:pos x="1156" y="1179"/>
                  </a:cxn>
                  <a:cxn ang="0">
                    <a:pos x="1137" y="1136"/>
                  </a:cxn>
                  <a:cxn ang="0">
                    <a:pos x="1098" y="1088"/>
                  </a:cxn>
                  <a:cxn ang="0">
                    <a:pos x="978" y="978"/>
                  </a:cxn>
                  <a:cxn ang="0">
                    <a:pos x="935" y="940"/>
                  </a:cxn>
                  <a:cxn ang="0">
                    <a:pos x="877" y="882"/>
                  </a:cxn>
                  <a:cxn ang="0">
                    <a:pos x="839" y="834"/>
                  </a:cxn>
                  <a:cxn ang="0">
                    <a:pos x="791" y="657"/>
                  </a:cxn>
                  <a:cxn ang="0">
                    <a:pos x="729" y="570"/>
                  </a:cxn>
                  <a:cxn ang="0">
                    <a:pos x="609" y="235"/>
                  </a:cxn>
                  <a:cxn ang="0">
                    <a:pos x="172" y="0"/>
                  </a:cxn>
                </a:cxnLst>
                <a:rect l="0" t="0" r="r" b="b"/>
                <a:pathLst>
                  <a:path w="1252" h="2091">
                    <a:moveTo>
                      <a:pt x="172" y="0"/>
                    </a:moveTo>
                    <a:lnTo>
                      <a:pt x="168" y="9"/>
                    </a:lnTo>
                    <a:lnTo>
                      <a:pt x="153" y="33"/>
                    </a:lnTo>
                    <a:lnTo>
                      <a:pt x="129" y="76"/>
                    </a:lnTo>
                    <a:lnTo>
                      <a:pt x="105" y="124"/>
                    </a:lnTo>
                    <a:lnTo>
                      <a:pt x="86" y="177"/>
                    </a:lnTo>
                    <a:lnTo>
                      <a:pt x="72" y="230"/>
                    </a:lnTo>
                    <a:lnTo>
                      <a:pt x="67" y="259"/>
                    </a:lnTo>
                    <a:lnTo>
                      <a:pt x="67" y="287"/>
                    </a:lnTo>
                    <a:lnTo>
                      <a:pt x="72" y="311"/>
                    </a:lnTo>
                    <a:lnTo>
                      <a:pt x="81" y="331"/>
                    </a:lnTo>
                    <a:lnTo>
                      <a:pt x="91" y="354"/>
                    </a:lnTo>
                    <a:lnTo>
                      <a:pt x="100" y="374"/>
                    </a:lnTo>
                    <a:lnTo>
                      <a:pt x="105" y="388"/>
                    </a:lnTo>
                    <a:lnTo>
                      <a:pt x="110" y="398"/>
                    </a:lnTo>
                    <a:lnTo>
                      <a:pt x="110" y="402"/>
                    </a:lnTo>
                    <a:lnTo>
                      <a:pt x="110" y="407"/>
                    </a:lnTo>
                    <a:lnTo>
                      <a:pt x="110" y="407"/>
                    </a:lnTo>
                    <a:lnTo>
                      <a:pt x="110" y="407"/>
                    </a:lnTo>
                    <a:lnTo>
                      <a:pt x="105" y="412"/>
                    </a:lnTo>
                    <a:lnTo>
                      <a:pt x="100" y="426"/>
                    </a:lnTo>
                    <a:lnTo>
                      <a:pt x="91" y="450"/>
                    </a:lnTo>
                    <a:lnTo>
                      <a:pt x="81" y="474"/>
                    </a:lnTo>
                    <a:lnTo>
                      <a:pt x="72" y="498"/>
                    </a:lnTo>
                    <a:lnTo>
                      <a:pt x="62" y="522"/>
                    </a:lnTo>
                    <a:lnTo>
                      <a:pt x="57" y="546"/>
                    </a:lnTo>
                    <a:lnTo>
                      <a:pt x="57" y="561"/>
                    </a:lnTo>
                    <a:lnTo>
                      <a:pt x="62" y="575"/>
                    </a:lnTo>
                    <a:lnTo>
                      <a:pt x="67" y="585"/>
                    </a:lnTo>
                    <a:lnTo>
                      <a:pt x="76" y="590"/>
                    </a:lnTo>
                    <a:lnTo>
                      <a:pt x="91" y="590"/>
                    </a:lnTo>
                    <a:lnTo>
                      <a:pt x="100" y="594"/>
                    </a:lnTo>
                    <a:lnTo>
                      <a:pt x="105" y="594"/>
                    </a:lnTo>
                    <a:lnTo>
                      <a:pt x="115" y="594"/>
                    </a:lnTo>
                    <a:lnTo>
                      <a:pt x="115" y="594"/>
                    </a:lnTo>
                    <a:lnTo>
                      <a:pt x="115" y="594"/>
                    </a:lnTo>
                    <a:lnTo>
                      <a:pt x="120" y="599"/>
                    </a:lnTo>
                    <a:lnTo>
                      <a:pt x="120" y="604"/>
                    </a:lnTo>
                    <a:lnTo>
                      <a:pt x="120" y="613"/>
                    </a:lnTo>
                    <a:lnTo>
                      <a:pt x="124" y="623"/>
                    </a:lnTo>
                    <a:lnTo>
                      <a:pt x="124" y="633"/>
                    </a:lnTo>
                    <a:lnTo>
                      <a:pt x="124" y="647"/>
                    </a:lnTo>
                    <a:lnTo>
                      <a:pt x="120" y="661"/>
                    </a:lnTo>
                    <a:lnTo>
                      <a:pt x="120" y="666"/>
                    </a:lnTo>
                    <a:lnTo>
                      <a:pt x="124" y="671"/>
                    </a:lnTo>
                    <a:lnTo>
                      <a:pt x="129" y="671"/>
                    </a:lnTo>
                    <a:lnTo>
                      <a:pt x="134" y="671"/>
                    </a:lnTo>
                    <a:lnTo>
                      <a:pt x="139" y="671"/>
                    </a:lnTo>
                    <a:lnTo>
                      <a:pt x="144" y="666"/>
                    </a:lnTo>
                    <a:lnTo>
                      <a:pt x="148" y="666"/>
                    </a:lnTo>
                    <a:lnTo>
                      <a:pt x="148" y="666"/>
                    </a:lnTo>
                    <a:lnTo>
                      <a:pt x="148" y="666"/>
                    </a:lnTo>
                    <a:lnTo>
                      <a:pt x="148" y="666"/>
                    </a:lnTo>
                    <a:lnTo>
                      <a:pt x="144" y="666"/>
                    </a:lnTo>
                    <a:lnTo>
                      <a:pt x="144" y="671"/>
                    </a:lnTo>
                    <a:lnTo>
                      <a:pt x="139" y="671"/>
                    </a:lnTo>
                    <a:lnTo>
                      <a:pt x="139" y="676"/>
                    </a:lnTo>
                    <a:lnTo>
                      <a:pt x="139" y="681"/>
                    </a:lnTo>
                    <a:lnTo>
                      <a:pt x="139" y="690"/>
                    </a:lnTo>
                    <a:lnTo>
                      <a:pt x="144" y="695"/>
                    </a:lnTo>
                    <a:lnTo>
                      <a:pt x="148" y="705"/>
                    </a:lnTo>
                    <a:lnTo>
                      <a:pt x="158" y="709"/>
                    </a:lnTo>
                    <a:lnTo>
                      <a:pt x="163" y="714"/>
                    </a:lnTo>
                    <a:lnTo>
                      <a:pt x="168" y="719"/>
                    </a:lnTo>
                    <a:lnTo>
                      <a:pt x="172" y="724"/>
                    </a:lnTo>
                    <a:lnTo>
                      <a:pt x="177" y="729"/>
                    </a:lnTo>
                    <a:lnTo>
                      <a:pt x="182" y="729"/>
                    </a:lnTo>
                    <a:lnTo>
                      <a:pt x="182" y="733"/>
                    </a:lnTo>
                    <a:lnTo>
                      <a:pt x="182" y="738"/>
                    </a:lnTo>
                    <a:lnTo>
                      <a:pt x="182" y="753"/>
                    </a:lnTo>
                    <a:lnTo>
                      <a:pt x="182" y="762"/>
                    </a:lnTo>
                    <a:lnTo>
                      <a:pt x="187" y="781"/>
                    </a:lnTo>
                    <a:lnTo>
                      <a:pt x="192" y="791"/>
                    </a:lnTo>
                    <a:lnTo>
                      <a:pt x="196" y="805"/>
                    </a:lnTo>
                    <a:lnTo>
                      <a:pt x="201" y="815"/>
                    </a:lnTo>
                    <a:lnTo>
                      <a:pt x="211" y="820"/>
                    </a:lnTo>
                    <a:lnTo>
                      <a:pt x="225" y="825"/>
                    </a:lnTo>
                    <a:lnTo>
                      <a:pt x="240" y="829"/>
                    </a:lnTo>
                    <a:lnTo>
                      <a:pt x="259" y="839"/>
                    </a:lnTo>
                    <a:lnTo>
                      <a:pt x="278" y="839"/>
                    </a:lnTo>
                    <a:lnTo>
                      <a:pt x="297" y="844"/>
                    </a:lnTo>
                    <a:lnTo>
                      <a:pt x="316" y="844"/>
                    </a:lnTo>
                    <a:lnTo>
                      <a:pt x="335" y="844"/>
                    </a:lnTo>
                    <a:lnTo>
                      <a:pt x="355" y="844"/>
                    </a:lnTo>
                    <a:lnTo>
                      <a:pt x="364" y="844"/>
                    </a:lnTo>
                    <a:lnTo>
                      <a:pt x="374" y="849"/>
                    </a:lnTo>
                    <a:lnTo>
                      <a:pt x="383" y="853"/>
                    </a:lnTo>
                    <a:lnTo>
                      <a:pt x="388" y="858"/>
                    </a:lnTo>
                    <a:lnTo>
                      <a:pt x="393" y="863"/>
                    </a:lnTo>
                    <a:lnTo>
                      <a:pt x="393" y="863"/>
                    </a:lnTo>
                    <a:lnTo>
                      <a:pt x="393" y="863"/>
                    </a:lnTo>
                    <a:lnTo>
                      <a:pt x="407" y="906"/>
                    </a:lnTo>
                    <a:lnTo>
                      <a:pt x="403" y="911"/>
                    </a:lnTo>
                    <a:lnTo>
                      <a:pt x="379" y="920"/>
                    </a:lnTo>
                    <a:lnTo>
                      <a:pt x="350" y="935"/>
                    </a:lnTo>
                    <a:lnTo>
                      <a:pt x="321" y="949"/>
                    </a:lnTo>
                    <a:lnTo>
                      <a:pt x="287" y="968"/>
                    </a:lnTo>
                    <a:lnTo>
                      <a:pt x="259" y="983"/>
                    </a:lnTo>
                    <a:lnTo>
                      <a:pt x="235" y="997"/>
                    </a:lnTo>
                    <a:lnTo>
                      <a:pt x="230" y="1012"/>
                    </a:lnTo>
                    <a:lnTo>
                      <a:pt x="225" y="1021"/>
                    </a:lnTo>
                    <a:lnTo>
                      <a:pt x="211" y="1036"/>
                    </a:lnTo>
                    <a:lnTo>
                      <a:pt x="196" y="1045"/>
                    </a:lnTo>
                    <a:lnTo>
                      <a:pt x="172" y="1055"/>
                    </a:lnTo>
                    <a:lnTo>
                      <a:pt x="153" y="1064"/>
                    </a:lnTo>
                    <a:lnTo>
                      <a:pt x="129" y="1074"/>
                    </a:lnTo>
                    <a:lnTo>
                      <a:pt x="110" y="1093"/>
                    </a:lnTo>
                    <a:lnTo>
                      <a:pt x="96" y="1112"/>
                    </a:lnTo>
                    <a:lnTo>
                      <a:pt x="81" y="1141"/>
                    </a:lnTo>
                    <a:lnTo>
                      <a:pt x="62" y="1194"/>
                    </a:lnTo>
                    <a:lnTo>
                      <a:pt x="38" y="1256"/>
                    </a:lnTo>
                    <a:lnTo>
                      <a:pt x="24" y="1333"/>
                    </a:lnTo>
                    <a:lnTo>
                      <a:pt x="9" y="1410"/>
                    </a:lnTo>
                    <a:lnTo>
                      <a:pt x="0" y="1486"/>
                    </a:lnTo>
                    <a:lnTo>
                      <a:pt x="0" y="1525"/>
                    </a:lnTo>
                    <a:lnTo>
                      <a:pt x="4" y="1558"/>
                    </a:lnTo>
                    <a:lnTo>
                      <a:pt x="14" y="1587"/>
                    </a:lnTo>
                    <a:lnTo>
                      <a:pt x="24" y="1616"/>
                    </a:lnTo>
                    <a:lnTo>
                      <a:pt x="38" y="1654"/>
                    </a:lnTo>
                    <a:lnTo>
                      <a:pt x="43" y="1688"/>
                    </a:lnTo>
                    <a:lnTo>
                      <a:pt x="43" y="1721"/>
                    </a:lnTo>
                    <a:lnTo>
                      <a:pt x="43" y="1755"/>
                    </a:lnTo>
                    <a:lnTo>
                      <a:pt x="38" y="1784"/>
                    </a:lnTo>
                    <a:lnTo>
                      <a:pt x="28" y="1813"/>
                    </a:lnTo>
                    <a:lnTo>
                      <a:pt x="24" y="1837"/>
                    </a:lnTo>
                    <a:lnTo>
                      <a:pt x="24" y="1856"/>
                    </a:lnTo>
                    <a:lnTo>
                      <a:pt x="19" y="1880"/>
                    </a:lnTo>
                    <a:lnTo>
                      <a:pt x="19" y="1913"/>
                    </a:lnTo>
                    <a:lnTo>
                      <a:pt x="14" y="1952"/>
                    </a:lnTo>
                    <a:lnTo>
                      <a:pt x="14" y="1990"/>
                    </a:lnTo>
                    <a:lnTo>
                      <a:pt x="9" y="2028"/>
                    </a:lnTo>
                    <a:lnTo>
                      <a:pt x="4" y="2062"/>
                    </a:lnTo>
                    <a:lnTo>
                      <a:pt x="4" y="2081"/>
                    </a:lnTo>
                    <a:lnTo>
                      <a:pt x="4" y="2091"/>
                    </a:lnTo>
                    <a:lnTo>
                      <a:pt x="1156" y="1966"/>
                    </a:lnTo>
                    <a:lnTo>
                      <a:pt x="1156" y="1961"/>
                    </a:lnTo>
                    <a:lnTo>
                      <a:pt x="1161" y="1947"/>
                    </a:lnTo>
                    <a:lnTo>
                      <a:pt x="1165" y="1928"/>
                    </a:lnTo>
                    <a:lnTo>
                      <a:pt x="1175" y="1894"/>
                    </a:lnTo>
                    <a:lnTo>
                      <a:pt x="1184" y="1856"/>
                    </a:lnTo>
                    <a:lnTo>
                      <a:pt x="1189" y="1808"/>
                    </a:lnTo>
                    <a:lnTo>
                      <a:pt x="1199" y="1755"/>
                    </a:lnTo>
                    <a:lnTo>
                      <a:pt x="1204" y="1697"/>
                    </a:lnTo>
                    <a:lnTo>
                      <a:pt x="1204" y="1693"/>
                    </a:lnTo>
                    <a:lnTo>
                      <a:pt x="1204" y="1683"/>
                    </a:lnTo>
                    <a:lnTo>
                      <a:pt x="1199" y="1674"/>
                    </a:lnTo>
                    <a:lnTo>
                      <a:pt x="1199" y="1664"/>
                    </a:lnTo>
                    <a:lnTo>
                      <a:pt x="1199" y="1654"/>
                    </a:lnTo>
                    <a:lnTo>
                      <a:pt x="1199" y="1645"/>
                    </a:lnTo>
                    <a:lnTo>
                      <a:pt x="1194" y="1640"/>
                    </a:lnTo>
                    <a:lnTo>
                      <a:pt x="1194" y="1630"/>
                    </a:lnTo>
                    <a:lnTo>
                      <a:pt x="1199" y="1626"/>
                    </a:lnTo>
                    <a:lnTo>
                      <a:pt x="1199" y="1621"/>
                    </a:lnTo>
                    <a:lnTo>
                      <a:pt x="1199" y="1616"/>
                    </a:lnTo>
                    <a:lnTo>
                      <a:pt x="1204" y="1611"/>
                    </a:lnTo>
                    <a:lnTo>
                      <a:pt x="1204" y="1611"/>
                    </a:lnTo>
                    <a:lnTo>
                      <a:pt x="1208" y="1606"/>
                    </a:lnTo>
                    <a:lnTo>
                      <a:pt x="1208" y="1602"/>
                    </a:lnTo>
                    <a:lnTo>
                      <a:pt x="1208" y="1597"/>
                    </a:lnTo>
                    <a:lnTo>
                      <a:pt x="1223" y="1558"/>
                    </a:lnTo>
                    <a:lnTo>
                      <a:pt x="1232" y="1515"/>
                    </a:lnTo>
                    <a:lnTo>
                      <a:pt x="1242" y="1472"/>
                    </a:lnTo>
                    <a:lnTo>
                      <a:pt x="1252" y="1424"/>
                    </a:lnTo>
                    <a:lnTo>
                      <a:pt x="1252" y="1395"/>
                    </a:lnTo>
                    <a:lnTo>
                      <a:pt x="1247" y="1371"/>
                    </a:lnTo>
                    <a:lnTo>
                      <a:pt x="1242" y="1343"/>
                    </a:lnTo>
                    <a:lnTo>
                      <a:pt x="1232" y="1314"/>
                    </a:lnTo>
                    <a:lnTo>
                      <a:pt x="1223" y="1280"/>
                    </a:lnTo>
                    <a:lnTo>
                      <a:pt x="1208" y="1251"/>
                    </a:lnTo>
                    <a:lnTo>
                      <a:pt x="1184" y="1218"/>
                    </a:lnTo>
                    <a:lnTo>
                      <a:pt x="1161" y="1184"/>
                    </a:lnTo>
                    <a:lnTo>
                      <a:pt x="1156" y="1179"/>
                    </a:lnTo>
                    <a:lnTo>
                      <a:pt x="1151" y="1170"/>
                    </a:lnTo>
                    <a:lnTo>
                      <a:pt x="1146" y="1160"/>
                    </a:lnTo>
                    <a:lnTo>
                      <a:pt x="1141" y="1146"/>
                    </a:lnTo>
                    <a:lnTo>
                      <a:pt x="1137" y="1136"/>
                    </a:lnTo>
                    <a:lnTo>
                      <a:pt x="1132" y="1127"/>
                    </a:lnTo>
                    <a:lnTo>
                      <a:pt x="1127" y="1122"/>
                    </a:lnTo>
                    <a:lnTo>
                      <a:pt x="1122" y="1117"/>
                    </a:lnTo>
                    <a:lnTo>
                      <a:pt x="1098" y="1088"/>
                    </a:lnTo>
                    <a:lnTo>
                      <a:pt x="1065" y="1055"/>
                    </a:lnTo>
                    <a:lnTo>
                      <a:pt x="1036" y="1026"/>
                    </a:lnTo>
                    <a:lnTo>
                      <a:pt x="1007" y="1002"/>
                    </a:lnTo>
                    <a:lnTo>
                      <a:pt x="978" y="978"/>
                    </a:lnTo>
                    <a:lnTo>
                      <a:pt x="959" y="959"/>
                    </a:lnTo>
                    <a:lnTo>
                      <a:pt x="945" y="949"/>
                    </a:lnTo>
                    <a:lnTo>
                      <a:pt x="940" y="944"/>
                    </a:lnTo>
                    <a:lnTo>
                      <a:pt x="935" y="940"/>
                    </a:lnTo>
                    <a:lnTo>
                      <a:pt x="925" y="930"/>
                    </a:lnTo>
                    <a:lnTo>
                      <a:pt x="911" y="916"/>
                    </a:lnTo>
                    <a:lnTo>
                      <a:pt x="892" y="901"/>
                    </a:lnTo>
                    <a:lnTo>
                      <a:pt x="877" y="882"/>
                    </a:lnTo>
                    <a:lnTo>
                      <a:pt x="863" y="868"/>
                    </a:lnTo>
                    <a:lnTo>
                      <a:pt x="849" y="858"/>
                    </a:lnTo>
                    <a:lnTo>
                      <a:pt x="844" y="849"/>
                    </a:lnTo>
                    <a:lnTo>
                      <a:pt x="839" y="834"/>
                    </a:lnTo>
                    <a:lnTo>
                      <a:pt x="830" y="801"/>
                    </a:lnTo>
                    <a:lnTo>
                      <a:pt x="815" y="757"/>
                    </a:lnTo>
                    <a:lnTo>
                      <a:pt x="801" y="709"/>
                    </a:lnTo>
                    <a:lnTo>
                      <a:pt x="791" y="657"/>
                    </a:lnTo>
                    <a:lnTo>
                      <a:pt x="782" y="618"/>
                    </a:lnTo>
                    <a:lnTo>
                      <a:pt x="772" y="585"/>
                    </a:lnTo>
                    <a:lnTo>
                      <a:pt x="767" y="575"/>
                    </a:lnTo>
                    <a:lnTo>
                      <a:pt x="729" y="570"/>
                    </a:lnTo>
                    <a:lnTo>
                      <a:pt x="642" y="503"/>
                    </a:lnTo>
                    <a:lnTo>
                      <a:pt x="681" y="383"/>
                    </a:lnTo>
                    <a:lnTo>
                      <a:pt x="686" y="283"/>
                    </a:lnTo>
                    <a:lnTo>
                      <a:pt x="609" y="235"/>
                    </a:lnTo>
                    <a:lnTo>
                      <a:pt x="537" y="302"/>
                    </a:lnTo>
                    <a:lnTo>
                      <a:pt x="417" y="158"/>
                    </a:lnTo>
                    <a:lnTo>
                      <a:pt x="479" y="4"/>
                    </a:lnTo>
                    <a:lnTo>
                      <a:pt x="172" y="0"/>
                    </a:lnTo>
                    <a:close/>
                  </a:path>
                </a:pathLst>
              </a:custGeom>
              <a:solidFill>
                <a:srgbClr val="F9D2C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46" name="Freeform 622"/>
              <p:cNvSpPr>
                <a:spLocks/>
              </p:cNvSpPr>
              <p:nvPr/>
            </p:nvSpPr>
            <p:spPr bwMode="auto">
              <a:xfrm>
                <a:off x="2775" y="3297"/>
                <a:ext cx="148" cy="48"/>
              </a:xfrm>
              <a:custGeom>
                <a:avLst/>
                <a:gdLst/>
                <a:ahLst/>
                <a:cxnLst>
                  <a:cxn ang="0">
                    <a:pos x="0" y="33"/>
                  </a:cxn>
                  <a:cxn ang="0">
                    <a:pos x="4" y="38"/>
                  </a:cxn>
                  <a:cxn ang="0">
                    <a:pos x="9" y="43"/>
                  </a:cxn>
                  <a:cxn ang="0">
                    <a:pos x="14" y="43"/>
                  </a:cxn>
                  <a:cxn ang="0">
                    <a:pos x="28" y="33"/>
                  </a:cxn>
                  <a:cxn ang="0">
                    <a:pos x="43" y="24"/>
                  </a:cxn>
                  <a:cxn ang="0">
                    <a:pos x="62" y="19"/>
                  </a:cxn>
                  <a:cxn ang="0">
                    <a:pos x="86" y="19"/>
                  </a:cxn>
                  <a:cxn ang="0">
                    <a:pos x="96" y="29"/>
                  </a:cxn>
                  <a:cxn ang="0">
                    <a:pos x="105" y="29"/>
                  </a:cxn>
                  <a:cxn ang="0">
                    <a:pos x="110" y="33"/>
                  </a:cxn>
                  <a:cxn ang="0">
                    <a:pos x="115" y="38"/>
                  </a:cxn>
                  <a:cxn ang="0">
                    <a:pos x="120" y="43"/>
                  </a:cxn>
                  <a:cxn ang="0">
                    <a:pos x="124" y="43"/>
                  </a:cxn>
                  <a:cxn ang="0">
                    <a:pos x="134" y="48"/>
                  </a:cxn>
                  <a:cxn ang="0">
                    <a:pos x="139" y="48"/>
                  </a:cxn>
                  <a:cxn ang="0">
                    <a:pos x="143" y="43"/>
                  </a:cxn>
                  <a:cxn ang="0">
                    <a:pos x="143" y="43"/>
                  </a:cxn>
                  <a:cxn ang="0">
                    <a:pos x="148" y="43"/>
                  </a:cxn>
                  <a:cxn ang="0">
                    <a:pos x="148" y="43"/>
                  </a:cxn>
                  <a:cxn ang="0">
                    <a:pos x="139" y="38"/>
                  </a:cxn>
                  <a:cxn ang="0">
                    <a:pos x="129" y="29"/>
                  </a:cxn>
                  <a:cxn ang="0">
                    <a:pos x="120" y="19"/>
                  </a:cxn>
                  <a:cxn ang="0">
                    <a:pos x="105" y="10"/>
                  </a:cxn>
                  <a:cxn ang="0">
                    <a:pos x="96" y="10"/>
                  </a:cxn>
                  <a:cxn ang="0">
                    <a:pos x="91" y="5"/>
                  </a:cxn>
                  <a:cxn ang="0">
                    <a:pos x="81" y="0"/>
                  </a:cxn>
                  <a:cxn ang="0">
                    <a:pos x="72" y="0"/>
                  </a:cxn>
                  <a:cxn ang="0">
                    <a:pos x="62" y="0"/>
                  </a:cxn>
                  <a:cxn ang="0">
                    <a:pos x="43" y="5"/>
                  </a:cxn>
                  <a:cxn ang="0">
                    <a:pos x="24" y="10"/>
                  </a:cxn>
                  <a:cxn ang="0">
                    <a:pos x="9" y="24"/>
                  </a:cxn>
                </a:cxnLst>
                <a:rect l="0" t="0" r="r" b="b"/>
                <a:pathLst>
                  <a:path w="148" h="48">
                    <a:moveTo>
                      <a:pt x="4" y="33"/>
                    </a:moveTo>
                    <a:lnTo>
                      <a:pt x="0" y="33"/>
                    </a:lnTo>
                    <a:lnTo>
                      <a:pt x="0" y="38"/>
                    </a:lnTo>
                    <a:lnTo>
                      <a:pt x="4" y="38"/>
                    </a:lnTo>
                    <a:lnTo>
                      <a:pt x="4" y="38"/>
                    </a:lnTo>
                    <a:lnTo>
                      <a:pt x="9" y="43"/>
                    </a:lnTo>
                    <a:lnTo>
                      <a:pt x="9" y="43"/>
                    </a:lnTo>
                    <a:lnTo>
                      <a:pt x="14" y="43"/>
                    </a:lnTo>
                    <a:lnTo>
                      <a:pt x="19" y="38"/>
                    </a:lnTo>
                    <a:lnTo>
                      <a:pt x="28" y="33"/>
                    </a:lnTo>
                    <a:lnTo>
                      <a:pt x="33" y="29"/>
                    </a:lnTo>
                    <a:lnTo>
                      <a:pt x="43" y="24"/>
                    </a:lnTo>
                    <a:lnTo>
                      <a:pt x="52" y="19"/>
                    </a:lnTo>
                    <a:lnTo>
                      <a:pt x="62" y="19"/>
                    </a:lnTo>
                    <a:lnTo>
                      <a:pt x="76" y="19"/>
                    </a:lnTo>
                    <a:lnTo>
                      <a:pt x="86" y="19"/>
                    </a:lnTo>
                    <a:lnTo>
                      <a:pt x="96" y="24"/>
                    </a:lnTo>
                    <a:lnTo>
                      <a:pt x="96" y="29"/>
                    </a:lnTo>
                    <a:lnTo>
                      <a:pt x="100" y="29"/>
                    </a:lnTo>
                    <a:lnTo>
                      <a:pt x="105" y="29"/>
                    </a:lnTo>
                    <a:lnTo>
                      <a:pt x="105" y="33"/>
                    </a:lnTo>
                    <a:lnTo>
                      <a:pt x="110" y="33"/>
                    </a:lnTo>
                    <a:lnTo>
                      <a:pt x="115" y="33"/>
                    </a:lnTo>
                    <a:lnTo>
                      <a:pt x="115" y="38"/>
                    </a:lnTo>
                    <a:lnTo>
                      <a:pt x="120" y="38"/>
                    </a:lnTo>
                    <a:lnTo>
                      <a:pt x="120" y="43"/>
                    </a:lnTo>
                    <a:lnTo>
                      <a:pt x="124" y="43"/>
                    </a:lnTo>
                    <a:lnTo>
                      <a:pt x="124" y="43"/>
                    </a:lnTo>
                    <a:lnTo>
                      <a:pt x="129" y="48"/>
                    </a:lnTo>
                    <a:lnTo>
                      <a:pt x="134" y="48"/>
                    </a:lnTo>
                    <a:lnTo>
                      <a:pt x="134" y="48"/>
                    </a:lnTo>
                    <a:lnTo>
                      <a:pt x="139" y="48"/>
                    </a:lnTo>
                    <a:lnTo>
                      <a:pt x="143" y="43"/>
                    </a:lnTo>
                    <a:lnTo>
                      <a:pt x="143" y="43"/>
                    </a:lnTo>
                    <a:lnTo>
                      <a:pt x="143" y="43"/>
                    </a:lnTo>
                    <a:lnTo>
                      <a:pt x="143" y="43"/>
                    </a:lnTo>
                    <a:lnTo>
                      <a:pt x="143" y="43"/>
                    </a:lnTo>
                    <a:lnTo>
                      <a:pt x="148" y="43"/>
                    </a:lnTo>
                    <a:lnTo>
                      <a:pt x="148" y="43"/>
                    </a:lnTo>
                    <a:lnTo>
                      <a:pt x="148" y="43"/>
                    </a:lnTo>
                    <a:lnTo>
                      <a:pt x="148" y="43"/>
                    </a:lnTo>
                    <a:lnTo>
                      <a:pt x="139" y="38"/>
                    </a:lnTo>
                    <a:lnTo>
                      <a:pt x="134" y="33"/>
                    </a:lnTo>
                    <a:lnTo>
                      <a:pt x="129" y="29"/>
                    </a:lnTo>
                    <a:lnTo>
                      <a:pt x="124" y="24"/>
                    </a:lnTo>
                    <a:lnTo>
                      <a:pt x="120" y="19"/>
                    </a:lnTo>
                    <a:lnTo>
                      <a:pt x="115" y="14"/>
                    </a:lnTo>
                    <a:lnTo>
                      <a:pt x="105" y="10"/>
                    </a:lnTo>
                    <a:lnTo>
                      <a:pt x="100" y="10"/>
                    </a:lnTo>
                    <a:lnTo>
                      <a:pt x="96" y="10"/>
                    </a:lnTo>
                    <a:lnTo>
                      <a:pt x="91" y="5"/>
                    </a:lnTo>
                    <a:lnTo>
                      <a:pt x="91" y="5"/>
                    </a:lnTo>
                    <a:lnTo>
                      <a:pt x="86" y="0"/>
                    </a:lnTo>
                    <a:lnTo>
                      <a:pt x="81" y="0"/>
                    </a:lnTo>
                    <a:lnTo>
                      <a:pt x="76" y="0"/>
                    </a:lnTo>
                    <a:lnTo>
                      <a:pt x="72" y="0"/>
                    </a:lnTo>
                    <a:lnTo>
                      <a:pt x="72" y="0"/>
                    </a:lnTo>
                    <a:lnTo>
                      <a:pt x="62" y="0"/>
                    </a:lnTo>
                    <a:lnTo>
                      <a:pt x="52" y="0"/>
                    </a:lnTo>
                    <a:lnTo>
                      <a:pt x="43" y="5"/>
                    </a:lnTo>
                    <a:lnTo>
                      <a:pt x="33" y="5"/>
                    </a:lnTo>
                    <a:lnTo>
                      <a:pt x="24" y="10"/>
                    </a:lnTo>
                    <a:lnTo>
                      <a:pt x="14" y="19"/>
                    </a:lnTo>
                    <a:lnTo>
                      <a:pt x="9" y="24"/>
                    </a:lnTo>
                    <a:lnTo>
                      <a:pt x="4" y="33"/>
                    </a:lnTo>
                    <a:close/>
                  </a:path>
                </a:pathLst>
              </a:custGeom>
              <a:solidFill>
                <a:srgbClr val="5B451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47" name="Freeform 623"/>
              <p:cNvSpPr>
                <a:spLocks/>
              </p:cNvSpPr>
              <p:nvPr/>
            </p:nvSpPr>
            <p:spPr bwMode="auto">
              <a:xfrm>
                <a:off x="2823" y="3350"/>
                <a:ext cx="81" cy="48"/>
              </a:xfrm>
              <a:custGeom>
                <a:avLst/>
                <a:gdLst/>
                <a:ahLst/>
                <a:cxnLst>
                  <a:cxn ang="0">
                    <a:pos x="4" y="0"/>
                  </a:cxn>
                  <a:cxn ang="0">
                    <a:pos x="0" y="4"/>
                  </a:cxn>
                  <a:cxn ang="0">
                    <a:pos x="0" y="4"/>
                  </a:cxn>
                  <a:cxn ang="0">
                    <a:pos x="0" y="9"/>
                  </a:cxn>
                  <a:cxn ang="0">
                    <a:pos x="0" y="19"/>
                  </a:cxn>
                  <a:cxn ang="0">
                    <a:pos x="0" y="24"/>
                  </a:cxn>
                  <a:cxn ang="0">
                    <a:pos x="0" y="33"/>
                  </a:cxn>
                  <a:cxn ang="0">
                    <a:pos x="0" y="38"/>
                  </a:cxn>
                  <a:cxn ang="0">
                    <a:pos x="4" y="43"/>
                  </a:cxn>
                  <a:cxn ang="0">
                    <a:pos x="9" y="48"/>
                  </a:cxn>
                  <a:cxn ang="0">
                    <a:pos x="19" y="48"/>
                  </a:cxn>
                  <a:cxn ang="0">
                    <a:pos x="28" y="48"/>
                  </a:cxn>
                  <a:cxn ang="0">
                    <a:pos x="43" y="48"/>
                  </a:cxn>
                  <a:cxn ang="0">
                    <a:pos x="57" y="43"/>
                  </a:cxn>
                  <a:cxn ang="0">
                    <a:pos x="67" y="43"/>
                  </a:cxn>
                  <a:cxn ang="0">
                    <a:pos x="76" y="43"/>
                  </a:cxn>
                  <a:cxn ang="0">
                    <a:pos x="81" y="43"/>
                  </a:cxn>
                </a:cxnLst>
                <a:rect l="0" t="0" r="r" b="b"/>
                <a:pathLst>
                  <a:path w="81" h="48">
                    <a:moveTo>
                      <a:pt x="4" y="0"/>
                    </a:moveTo>
                    <a:lnTo>
                      <a:pt x="0" y="4"/>
                    </a:lnTo>
                    <a:lnTo>
                      <a:pt x="0" y="4"/>
                    </a:lnTo>
                    <a:lnTo>
                      <a:pt x="0" y="9"/>
                    </a:lnTo>
                    <a:lnTo>
                      <a:pt x="0" y="19"/>
                    </a:lnTo>
                    <a:lnTo>
                      <a:pt x="0" y="24"/>
                    </a:lnTo>
                    <a:lnTo>
                      <a:pt x="0" y="33"/>
                    </a:lnTo>
                    <a:lnTo>
                      <a:pt x="0" y="38"/>
                    </a:lnTo>
                    <a:lnTo>
                      <a:pt x="4" y="43"/>
                    </a:lnTo>
                    <a:lnTo>
                      <a:pt x="9" y="48"/>
                    </a:lnTo>
                    <a:lnTo>
                      <a:pt x="19" y="48"/>
                    </a:lnTo>
                    <a:lnTo>
                      <a:pt x="28" y="48"/>
                    </a:lnTo>
                    <a:lnTo>
                      <a:pt x="43" y="48"/>
                    </a:lnTo>
                    <a:lnTo>
                      <a:pt x="57" y="43"/>
                    </a:lnTo>
                    <a:lnTo>
                      <a:pt x="67" y="43"/>
                    </a:lnTo>
                    <a:lnTo>
                      <a:pt x="76" y="43"/>
                    </a:lnTo>
                    <a:lnTo>
                      <a:pt x="81" y="43"/>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48" name="Freeform 624"/>
              <p:cNvSpPr>
                <a:spLocks/>
              </p:cNvSpPr>
              <p:nvPr/>
            </p:nvSpPr>
            <p:spPr bwMode="auto">
              <a:xfrm>
                <a:off x="2827" y="3398"/>
                <a:ext cx="15" cy="28"/>
              </a:xfrm>
              <a:custGeom>
                <a:avLst/>
                <a:gdLst/>
                <a:ahLst/>
                <a:cxnLst>
                  <a:cxn ang="0">
                    <a:pos x="5" y="0"/>
                  </a:cxn>
                  <a:cxn ang="0">
                    <a:pos x="5" y="0"/>
                  </a:cxn>
                  <a:cxn ang="0">
                    <a:pos x="5" y="4"/>
                  </a:cxn>
                  <a:cxn ang="0">
                    <a:pos x="5" y="4"/>
                  </a:cxn>
                  <a:cxn ang="0">
                    <a:pos x="0" y="9"/>
                  </a:cxn>
                  <a:cxn ang="0">
                    <a:pos x="0" y="14"/>
                  </a:cxn>
                  <a:cxn ang="0">
                    <a:pos x="5" y="19"/>
                  </a:cxn>
                  <a:cxn ang="0">
                    <a:pos x="10" y="24"/>
                  </a:cxn>
                  <a:cxn ang="0">
                    <a:pos x="15" y="28"/>
                  </a:cxn>
                </a:cxnLst>
                <a:rect l="0" t="0" r="r" b="b"/>
                <a:pathLst>
                  <a:path w="15" h="28">
                    <a:moveTo>
                      <a:pt x="5" y="0"/>
                    </a:moveTo>
                    <a:lnTo>
                      <a:pt x="5" y="0"/>
                    </a:lnTo>
                    <a:lnTo>
                      <a:pt x="5" y="4"/>
                    </a:lnTo>
                    <a:lnTo>
                      <a:pt x="5" y="4"/>
                    </a:lnTo>
                    <a:lnTo>
                      <a:pt x="0" y="9"/>
                    </a:lnTo>
                    <a:lnTo>
                      <a:pt x="0" y="14"/>
                    </a:lnTo>
                    <a:lnTo>
                      <a:pt x="5" y="19"/>
                    </a:lnTo>
                    <a:lnTo>
                      <a:pt x="10" y="24"/>
                    </a:lnTo>
                    <a:lnTo>
                      <a:pt x="15" y="28"/>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49" name="Freeform 625"/>
              <p:cNvSpPr>
                <a:spLocks/>
              </p:cNvSpPr>
              <p:nvPr/>
            </p:nvSpPr>
            <p:spPr bwMode="auto">
              <a:xfrm>
                <a:off x="2808" y="3350"/>
                <a:ext cx="82" cy="24"/>
              </a:xfrm>
              <a:custGeom>
                <a:avLst/>
                <a:gdLst/>
                <a:ahLst/>
                <a:cxnLst>
                  <a:cxn ang="0">
                    <a:pos x="0" y="14"/>
                  </a:cxn>
                  <a:cxn ang="0">
                    <a:pos x="0" y="9"/>
                  </a:cxn>
                  <a:cxn ang="0">
                    <a:pos x="0" y="9"/>
                  </a:cxn>
                  <a:cxn ang="0">
                    <a:pos x="5" y="9"/>
                  </a:cxn>
                  <a:cxn ang="0">
                    <a:pos x="5" y="4"/>
                  </a:cxn>
                  <a:cxn ang="0">
                    <a:pos x="5" y="4"/>
                  </a:cxn>
                  <a:cxn ang="0">
                    <a:pos x="10" y="4"/>
                  </a:cxn>
                  <a:cxn ang="0">
                    <a:pos x="10" y="4"/>
                  </a:cxn>
                  <a:cxn ang="0">
                    <a:pos x="10" y="4"/>
                  </a:cxn>
                  <a:cxn ang="0">
                    <a:pos x="15" y="0"/>
                  </a:cxn>
                  <a:cxn ang="0">
                    <a:pos x="19" y="0"/>
                  </a:cxn>
                  <a:cxn ang="0">
                    <a:pos x="24" y="0"/>
                  </a:cxn>
                  <a:cxn ang="0">
                    <a:pos x="24" y="0"/>
                  </a:cxn>
                  <a:cxn ang="0">
                    <a:pos x="29" y="0"/>
                  </a:cxn>
                  <a:cxn ang="0">
                    <a:pos x="34" y="0"/>
                  </a:cxn>
                  <a:cxn ang="0">
                    <a:pos x="39" y="0"/>
                  </a:cxn>
                  <a:cxn ang="0">
                    <a:pos x="43" y="0"/>
                  </a:cxn>
                  <a:cxn ang="0">
                    <a:pos x="48" y="0"/>
                  </a:cxn>
                  <a:cxn ang="0">
                    <a:pos x="53" y="4"/>
                  </a:cxn>
                  <a:cxn ang="0">
                    <a:pos x="58" y="4"/>
                  </a:cxn>
                  <a:cxn ang="0">
                    <a:pos x="63" y="9"/>
                  </a:cxn>
                  <a:cxn ang="0">
                    <a:pos x="72" y="14"/>
                  </a:cxn>
                  <a:cxn ang="0">
                    <a:pos x="77" y="19"/>
                  </a:cxn>
                  <a:cxn ang="0">
                    <a:pos x="82" y="19"/>
                  </a:cxn>
                  <a:cxn ang="0">
                    <a:pos x="82" y="24"/>
                  </a:cxn>
                </a:cxnLst>
                <a:rect l="0" t="0" r="r" b="b"/>
                <a:pathLst>
                  <a:path w="82" h="24">
                    <a:moveTo>
                      <a:pt x="0" y="14"/>
                    </a:moveTo>
                    <a:lnTo>
                      <a:pt x="0" y="9"/>
                    </a:lnTo>
                    <a:lnTo>
                      <a:pt x="0" y="9"/>
                    </a:lnTo>
                    <a:lnTo>
                      <a:pt x="5" y="9"/>
                    </a:lnTo>
                    <a:lnTo>
                      <a:pt x="5" y="4"/>
                    </a:lnTo>
                    <a:lnTo>
                      <a:pt x="5" y="4"/>
                    </a:lnTo>
                    <a:lnTo>
                      <a:pt x="10" y="4"/>
                    </a:lnTo>
                    <a:lnTo>
                      <a:pt x="10" y="4"/>
                    </a:lnTo>
                    <a:lnTo>
                      <a:pt x="10" y="4"/>
                    </a:lnTo>
                    <a:lnTo>
                      <a:pt x="15" y="0"/>
                    </a:lnTo>
                    <a:lnTo>
                      <a:pt x="19" y="0"/>
                    </a:lnTo>
                    <a:lnTo>
                      <a:pt x="24" y="0"/>
                    </a:lnTo>
                    <a:lnTo>
                      <a:pt x="24" y="0"/>
                    </a:lnTo>
                    <a:lnTo>
                      <a:pt x="29" y="0"/>
                    </a:lnTo>
                    <a:lnTo>
                      <a:pt x="34" y="0"/>
                    </a:lnTo>
                    <a:lnTo>
                      <a:pt x="39" y="0"/>
                    </a:lnTo>
                    <a:lnTo>
                      <a:pt x="43" y="0"/>
                    </a:lnTo>
                    <a:lnTo>
                      <a:pt x="48" y="0"/>
                    </a:lnTo>
                    <a:lnTo>
                      <a:pt x="53" y="4"/>
                    </a:lnTo>
                    <a:lnTo>
                      <a:pt x="58" y="4"/>
                    </a:lnTo>
                    <a:lnTo>
                      <a:pt x="63" y="9"/>
                    </a:lnTo>
                    <a:lnTo>
                      <a:pt x="72" y="14"/>
                    </a:lnTo>
                    <a:lnTo>
                      <a:pt x="77" y="19"/>
                    </a:lnTo>
                    <a:lnTo>
                      <a:pt x="82" y="19"/>
                    </a:lnTo>
                    <a:lnTo>
                      <a:pt x="82" y="24"/>
                    </a:lnTo>
                  </a:path>
                </a:pathLst>
              </a:custGeom>
              <a:noFill/>
              <a:ln w="10">
                <a:solidFill>
                  <a:srgbClr val="98856E"/>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50" name="Freeform 626"/>
              <p:cNvSpPr>
                <a:spLocks/>
              </p:cNvSpPr>
              <p:nvPr/>
            </p:nvSpPr>
            <p:spPr bwMode="auto">
              <a:xfrm>
                <a:off x="2899" y="3383"/>
                <a:ext cx="5" cy="19"/>
              </a:xfrm>
              <a:custGeom>
                <a:avLst/>
                <a:gdLst/>
                <a:ahLst/>
                <a:cxnLst>
                  <a:cxn ang="0">
                    <a:pos x="0" y="0"/>
                  </a:cxn>
                  <a:cxn ang="0">
                    <a:pos x="0" y="5"/>
                  </a:cxn>
                  <a:cxn ang="0">
                    <a:pos x="0" y="5"/>
                  </a:cxn>
                  <a:cxn ang="0">
                    <a:pos x="5" y="10"/>
                  </a:cxn>
                  <a:cxn ang="0">
                    <a:pos x="5" y="10"/>
                  </a:cxn>
                  <a:cxn ang="0">
                    <a:pos x="5" y="10"/>
                  </a:cxn>
                  <a:cxn ang="0">
                    <a:pos x="0" y="15"/>
                  </a:cxn>
                  <a:cxn ang="0">
                    <a:pos x="0" y="15"/>
                  </a:cxn>
                  <a:cxn ang="0">
                    <a:pos x="0" y="19"/>
                  </a:cxn>
                </a:cxnLst>
                <a:rect l="0" t="0" r="r" b="b"/>
                <a:pathLst>
                  <a:path w="5" h="19">
                    <a:moveTo>
                      <a:pt x="0" y="0"/>
                    </a:moveTo>
                    <a:lnTo>
                      <a:pt x="0" y="5"/>
                    </a:lnTo>
                    <a:lnTo>
                      <a:pt x="0" y="5"/>
                    </a:lnTo>
                    <a:lnTo>
                      <a:pt x="5" y="10"/>
                    </a:lnTo>
                    <a:lnTo>
                      <a:pt x="5" y="10"/>
                    </a:lnTo>
                    <a:lnTo>
                      <a:pt x="5" y="10"/>
                    </a:lnTo>
                    <a:lnTo>
                      <a:pt x="0" y="15"/>
                    </a:lnTo>
                    <a:lnTo>
                      <a:pt x="0" y="15"/>
                    </a:lnTo>
                    <a:lnTo>
                      <a:pt x="0" y="19"/>
                    </a:lnTo>
                  </a:path>
                </a:pathLst>
              </a:custGeom>
              <a:noFill/>
              <a:ln w="10">
                <a:solidFill>
                  <a:srgbClr val="89786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51" name="Freeform 627"/>
              <p:cNvSpPr>
                <a:spLocks/>
              </p:cNvSpPr>
              <p:nvPr/>
            </p:nvSpPr>
            <p:spPr bwMode="auto">
              <a:xfrm>
                <a:off x="2770" y="3508"/>
                <a:ext cx="77" cy="62"/>
              </a:xfrm>
              <a:custGeom>
                <a:avLst/>
                <a:gdLst/>
                <a:ahLst/>
                <a:cxnLst>
                  <a:cxn ang="0">
                    <a:pos x="0" y="62"/>
                  </a:cxn>
                  <a:cxn ang="0">
                    <a:pos x="0" y="58"/>
                  </a:cxn>
                  <a:cxn ang="0">
                    <a:pos x="0" y="58"/>
                  </a:cxn>
                  <a:cxn ang="0">
                    <a:pos x="5" y="58"/>
                  </a:cxn>
                  <a:cxn ang="0">
                    <a:pos x="5" y="58"/>
                  </a:cxn>
                  <a:cxn ang="0">
                    <a:pos x="5" y="58"/>
                  </a:cxn>
                  <a:cxn ang="0">
                    <a:pos x="9" y="53"/>
                  </a:cxn>
                  <a:cxn ang="0">
                    <a:pos x="9" y="53"/>
                  </a:cxn>
                  <a:cxn ang="0">
                    <a:pos x="9" y="53"/>
                  </a:cxn>
                  <a:cxn ang="0">
                    <a:pos x="14" y="53"/>
                  </a:cxn>
                  <a:cxn ang="0">
                    <a:pos x="19" y="53"/>
                  </a:cxn>
                  <a:cxn ang="0">
                    <a:pos x="24" y="58"/>
                  </a:cxn>
                  <a:cxn ang="0">
                    <a:pos x="29" y="58"/>
                  </a:cxn>
                  <a:cxn ang="0">
                    <a:pos x="33" y="58"/>
                  </a:cxn>
                  <a:cxn ang="0">
                    <a:pos x="38" y="58"/>
                  </a:cxn>
                  <a:cxn ang="0">
                    <a:pos x="38" y="58"/>
                  </a:cxn>
                  <a:cxn ang="0">
                    <a:pos x="43" y="58"/>
                  </a:cxn>
                  <a:cxn ang="0">
                    <a:pos x="48" y="58"/>
                  </a:cxn>
                  <a:cxn ang="0">
                    <a:pos x="48" y="58"/>
                  </a:cxn>
                  <a:cxn ang="0">
                    <a:pos x="53" y="58"/>
                  </a:cxn>
                  <a:cxn ang="0">
                    <a:pos x="53" y="58"/>
                  </a:cxn>
                  <a:cxn ang="0">
                    <a:pos x="57" y="58"/>
                  </a:cxn>
                  <a:cxn ang="0">
                    <a:pos x="57" y="58"/>
                  </a:cxn>
                  <a:cxn ang="0">
                    <a:pos x="62" y="58"/>
                  </a:cxn>
                  <a:cxn ang="0">
                    <a:pos x="62" y="58"/>
                  </a:cxn>
                  <a:cxn ang="0">
                    <a:pos x="67" y="53"/>
                  </a:cxn>
                  <a:cxn ang="0">
                    <a:pos x="67" y="53"/>
                  </a:cxn>
                  <a:cxn ang="0">
                    <a:pos x="67" y="53"/>
                  </a:cxn>
                  <a:cxn ang="0">
                    <a:pos x="67" y="53"/>
                  </a:cxn>
                  <a:cxn ang="0">
                    <a:pos x="67" y="53"/>
                  </a:cxn>
                  <a:cxn ang="0">
                    <a:pos x="67" y="53"/>
                  </a:cxn>
                  <a:cxn ang="0">
                    <a:pos x="67" y="48"/>
                  </a:cxn>
                  <a:cxn ang="0">
                    <a:pos x="72" y="48"/>
                  </a:cxn>
                  <a:cxn ang="0">
                    <a:pos x="72" y="43"/>
                  </a:cxn>
                  <a:cxn ang="0">
                    <a:pos x="72" y="38"/>
                  </a:cxn>
                  <a:cxn ang="0">
                    <a:pos x="77" y="34"/>
                  </a:cxn>
                  <a:cxn ang="0">
                    <a:pos x="77" y="29"/>
                  </a:cxn>
                  <a:cxn ang="0">
                    <a:pos x="77" y="24"/>
                  </a:cxn>
                  <a:cxn ang="0">
                    <a:pos x="77" y="19"/>
                  </a:cxn>
                  <a:cxn ang="0">
                    <a:pos x="72" y="14"/>
                  </a:cxn>
                  <a:cxn ang="0">
                    <a:pos x="67" y="10"/>
                  </a:cxn>
                  <a:cxn ang="0">
                    <a:pos x="67" y="10"/>
                  </a:cxn>
                  <a:cxn ang="0">
                    <a:pos x="62" y="5"/>
                  </a:cxn>
                  <a:cxn ang="0">
                    <a:pos x="62" y="5"/>
                  </a:cxn>
                  <a:cxn ang="0">
                    <a:pos x="57" y="5"/>
                  </a:cxn>
                  <a:cxn ang="0">
                    <a:pos x="57" y="0"/>
                  </a:cxn>
                  <a:cxn ang="0">
                    <a:pos x="53" y="0"/>
                  </a:cxn>
                  <a:cxn ang="0">
                    <a:pos x="48" y="0"/>
                  </a:cxn>
                  <a:cxn ang="0">
                    <a:pos x="48" y="0"/>
                  </a:cxn>
                </a:cxnLst>
                <a:rect l="0" t="0" r="r" b="b"/>
                <a:pathLst>
                  <a:path w="77" h="62">
                    <a:moveTo>
                      <a:pt x="0" y="62"/>
                    </a:moveTo>
                    <a:lnTo>
                      <a:pt x="0" y="58"/>
                    </a:lnTo>
                    <a:lnTo>
                      <a:pt x="0" y="58"/>
                    </a:lnTo>
                    <a:lnTo>
                      <a:pt x="5" y="58"/>
                    </a:lnTo>
                    <a:lnTo>
                      <a:pt x="5" y="58"/>
                    </a:lnTo>
                    <a:lnTo>
                      <a:pt x="5" y="58"/>
                    </a:lnTo>
                    <a:lnTo>
                      <a:pt x="9" y="53"/>
                    </a:lnTo>
                    <a:lnTo>
                      <a:pt x="9" y="53"/>
                    </a:lnTo>
                    <a:lnTo>
                      <a:pt x="9" y="53"/>
                    </a:lnTo>
                    <a:lnTo>
                      <a:pt x="14" y="53"/>
                    </a:lnTo>
                    <a:lnTo>
                      <a:pt x="19" y="53"/>
                    </a:lnTo>
                    <a:lnTo>
                      <a:pt x="24" y="58"/>
                    </a:lnTo>
                    <a:lnTo>
                      <a:pt x="29" y="58"/>
                    </a:lnTo>
                    <a:lnTo>
                      <a:pt x="33" y="58"/>
                    </a:lnTo>
                    <a:lnTo>
                      <a:pt x="38" y="58"/>
                    </a:lnTo>
                    <a:lnTo>
                      <a:pt x="38" y="58"/>
                    </a:lnTo>
                    <a:lnTo>
                      <a:pt x="43" y="58"/>
                    </a:lnTo>
                    <a:lnTo>
                      <a:pt x="48" y="58"/>
                    </a:lnTo>
                    <a:lnTo>
                      <a:pt x="48" y="58"/>
                    </a:lnTo>
                    <a:lnTo>
                      <a:pt x="53" y="58"/>
                    </a:lnTo>
                    <a:lnTo>
                      <a:pt x="53" y="58"/>
                    </a:lnTo>
                    <a:lnTo>
                      <a:pt x="57" y="58"/>
                    </a:lnTo>
                    <a:lnTo>
                      <a:pt x="57" y="58"/>
                    </a:lnTo>
                    <a:lnTo>
                      <a:pt x="62" y="58"/>
                    </a:lnTo>
                    <a:lnTo>
                      <a:pt x="62" y="58"/>
                    </a:lnTo>
                    <a:lnTo>
                      <a:pt x="67" y="53"/>
                    </a:lnTo>
                    <a:lnTo>
                      <a:pt x="67" y="53"/>
                    </a:lnTo>
                    <a:lnTo>
                      <a:pt x="67" y="53"/>
                    </a:lnTo>
                    <a:lnTo>
                      <a:pt x="67" y="53"/>
                    </a:lnTo>
                    <a:lnTo>
                      <a:pt x="67" y="53"/>
                    </a:lnTo>
                    <a:lnTo>
                      <a:pt x="67" y="53"/>
                    </a:lnTo>
                    <a:lnTo>
                      <a:pt x="67" y="48"/>
                    </a:lnTo>
                    <a:lnTo>
                      <a:pt x="72" y="48"/>
                    </a:lnTo>
                    <a:lnTo>
                      <a:pt x="72" y="43"/>
                    </a:lnTo>
                    <a:lnTo>
                      <a:pt x="72" y="38"/>
                    </a:lnTo>
                    <a:lnTo>
                      <a:pt x="77" y="34"/>
                    </a:lnTo>
                    <a:lnTo>
                      <a:pt x="77" y="29"/>
                    </a:lnTo>
                    <a:lnTo>
                      <a:pt x="77" y="24"/>
                    </a:lnTo>
                    <a:lnTo>
                      <a:pt x="77" y="19"/>
                    </a:lnTo>
                    <a:lnTo>
                      <a:pt x="72" y="14"/>
                    </a:lnTo>
                    <a:lnTo>
                      <a:pt x="67" y="10"/>
                    </a:lnTo>
                    <a:lnTo>
                      <a:pt x="67" y="10"/>
                    </a:lnTo>
                    <a:lnTo>
                      <a:pt x="62" y="5"/>
                    </a:lnTo>
                    <a:lnTo>
                      <a:pt x="62" y="5"/>
                    </a:lnTo>
                    <a:lnTo>
                      <a:pt x="57" y="5"/>
                    </a:lnTo>
                    <a:lnTo>
                      <a:pt x="57" y="0"/>
                    </a:lnTo>
                    <a:lnTo>
                      <a:pt x="53" y="0"/>
                    </a:lnTo>
                    <a:lnTo>
                      <a:pt x="48" y="0"/>
                    </a:lnTo>
                    <a:lnTo>
                      <a:pt x="48" y="0"/>
                    </a:lnTo>
                  </a:path>
                </a:pathLst>
              </a:custGeom>
              <a:noFill/>
              <a:ln w="10">
                <a:solidFill>
                  <a:srgbClr val="89786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52" name="Freeform 628"/>
              <p:cNvSpPr>
                <a:spLocks/>
              </p:cNvSpPr>
              <p:nvPr/>
            </p:nvSpPr>
            <p:spPr bwMode="auto">
              <a:xfrm>
                <a:off x="2837" y="3518"/>
                <a:ext cx="81" cy="119"/>
              </a:xfrm>
              <a:custGeom>
                <a:avLst/>
                <a:gdLst/>
                <a:ahLst/>
                <a:cxnLst>
                  <a:cxn ang="0">
                    <a:pos x="0" y="0"/>
                  </a:cxn>
                  <a:cxn ang="0">
                    <a:pos x="5" y="4"/>
                  </a:cxn>
                  <a:cxn ang="0">
                    <a:pos x="10" y="9"/>
                  </a:cxn>
                  <a:cxn ang="0">
                    <a:pos x="14" y="9"/>
                  </a:cxn>
                  <a:cxn ang="0">
                    <a:pos x="14" y="14"/>
                  </a:cxn>
                  <a:cxn ang="0">
                    <a:pos x="19" y="14"/>
                  </a:cxn>
                  <a:cxn ang="0">
                    <a:pos x="19" y="19"/>
                  </a:cxn>
                  <a:cxn ang="0">
                    <a:pos x="24" y="24"/>
                  </a:cxn>
                  <a:cxn ang="0">
                    <a:pos x="24" y="28"/>
                  </a:cxn>
                  <a:cxn ang="0">
                    <a:pos x="29" y="38"/>
                  </a:cxn>
                  <a:cxn ang="0">
                    <a:pos x="34" y="48"/>
                  </a:cxn>
                  <a:cxn ang="0">
                    <a:pos x="38" y="57"/>
                  </a:cxn>
                  <a:cxn ang="0">
                    <a:pos x="48" y="71"/>
                  </a:cxn>
                  <a:cxn ang="0">
                    <a:pos x="53" y="81"/>
                  </a:cxn>
                  <a:cxn ang="0">
                    <a:pos x="62" y="91"/>
                  </a:cxn>
                  <a:cxn ang="0">
                    <a:pos x="67" y="95"/>
                  </a:cxn>
                  <a:cxn ang="0">
                    <a:pos x="72" y="100"/>
                  </a:cxn>
                  <a:cxn ang="0">
                    <a:pos x="72" y="100"/>
                  </a:cxn>
                  <a:cxn ang="0">
                    <a:pos x="72" y="100"/>
                  </a:cxn>
                  <a:cxn ang="0">
                    <a:pos x="72" y="100"/>
                  </a:cxn>
                  <a:cxn ang="0">
                    <a:pos x="72" y="100"/>
                  </a:cxn>
                  <a:cxn ang="0">
                    <a:pos x="72" y="100"/>
                  </a:cxn>
                  <a:cxn ang="0">
                    <a:pos x="72" y="100"/>
                  </a:cxn>
                  <a:cxn ang="0">
                    <a:pos x="72" y="105"/>
                  </a:cxn>
                  <a:cxn ang="0">
                    <a:pos x="72" y="105"/>
                  </a:cxn>
                  <a:cxn ang="0">
                    <a:pos x="72" y="105"/>
                  </a:cxn>
                  <a:cxn ang="0">
                    <a:pos x="77" y="105"/>
                  </a:cxn>
                  <a:cxn ang="0">
                    <a:pos x="77" y="110"/>
                  </a:cxn>
                  <a:cxn ang="0">
                    <a:pos x="77" y="110"/>
                  </a:cxn>
                  <a:cxn ang="0">
                    <a:pos x="81" y="115"/>
                  </a:cxn>
                  <a:cxn ang="0">
                    <a:pos x="81" y="115"/>
                  </a:cxn>
                  <a:cxn ang="0">
                    <a:pos x="81" y="119"/>
                  </a:cxn>
                  <a:cxn ang="0">
                    <a:pos x="81" y="119"/>
                  </a:cxn>
                </a:cxnLst>
                <a:rect l="0" t="0" r="r" b="b"/>
                <a:pathLst>
                  <a:path w="81" h="119">
                    <a:moveTo>
                      <a:pt x="0" y="0"/>
                    </a:moveTo>
                    <a:lnTo>
                      <a:pt x="5" y="4"/>
                    </a:lnTo>
                    <a:lnTo>
                      <a:pt x="10" y="9"/>
                    </a:lnTo>
                    <a:lnTo>
                      <a:pt x="14" y="9"/>
                    </a:lnTo>
                    <a:lnTo>
                      <a:pt x="14" y="14"/>
                    </a:lnTo>
                    <a:lnTo>
                      <a:pt x="19" y="14"/>
                    </a:lnTo>
                    <a:lnTo>
                      <a:pt x="19" y="19"/>
                    </a:lnTo>
                    <a:lnTo>
                      <a:pt x="24" y="24"/>
                    </a:lnTo>
                    <a:lnTo>
                      <a:pt x="24" y="28"/>
                    </a:lnTo>
                    <a:lnTo>
                      <a:pt x="29" y="38"/>
                    </a:lnTo>
                    <a:lnTo>
                      <a:pt x="34" y="48"/>
                    </a:lnTo>
                    <a:lnTo>
                      <a:pt x="38" y="57"/>
                    </a:lnTo>
                    <a:lnTo>
                      <a:pt x="48" y="71"/>
                    </a:lnTo>
                    <a:lnTo>
                      <a:pt x="53" y="81"/>
                    </a:lnTo>
                    <a:lnTo>
                      <a:pt x="62" y="91"/>
                    </a:lnTo>
                    <a:lnTo>
                      <a:pt x="67" y="95"/>
                    </a:lnTo>
                    <a:lnTo>
                      <a:pt x="72" y="100"/>
                    </a:lnTo>
                    <a:lnTo>
                      <a:pt x="72" y="100"/>
                    </a:lnTo>
                    <a:lnTo>
                      <a:pt x="72" y="100"/>
                    </a:lnTo>
                    <a:lnTo>
                      <a:pt x="72" y="100"/>
                    </a:lnTo>
                    <a:lnTo>
                      <a:pt x="72" y="100"/>
                    </a:lnTo>
                    <a:lnTo>
                      <a:pt x="72" y="100"/>
                    </a:lnTo>
                    <a:lnTo>
                      <a:pt x="72" y="100"/>
                    </a:lnTo>
                    <a:lnTo>
                      <a:pt x="72" y="105"/>
                    </a:lnTo>
                    <a:lnTo>
                      <a:pt x="72" y="105"/>
                    </a:lnTo>
                    <a:lnTo>
                      <a:pt x="72" y="105"/>
                    </a:lnTo>
                    <a:lnTo>
                      <a:pt x="77" y="105"/>
                    </a:lnTo>
                    <a:lnTo>
                      <a:pt x="77" y="110"/>
                    </a:lnTo>
                    <a:lnTo>
                      <a:pt x="77" y="110"/>
                    </a:lnTo>
                    <a:lnTo>
                      <a:pt x="81" y="115"/>
                    </a:lnTo>
                    <a:lnTo>
                      <a:pt x="81" y="115"/>
                    </a:lnTo>
                    <a:lnTo>
                      <a:pt x="81" y="119"/>
                    </a:lnTo>
                    <a:lnTo>
                      <a:pt x="81" y="119"/>
                    </a:lnTo>
                  </a:path>
                </a:pathLst>
              </a:custGeom>
              <a:noFill/>
              <a:ln w="5">
                <a:solidFill>
                  <a:srgbClr val="89786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53" name="Freeform 629"/>
              <p:cNvSpPr>
                <a:spLocks/>
              </p:cNvSpPr>
              <p:nvPr/>
            </p:nvSpPr>
            <p:spPr bwMode="auto">
              <a:xfrm>
                <a:off x="2799" y="3642"/>
                <a:ext cx="81" cy="5"/>
              </a:xfrm>
              <a:custGeom>
                <a:avLst/>
                <a:gdLst/>
                <a:ahLst/>
                <a:cxnLst>
                  <a:cxn ang="0">
                    <a:pos x="0" y="0"/>
                  </a:cxn>
                  <a:cxn ang="0">
                    <a:pos x="9" y="0"/>
                  </a:cxn>
                  <a:cxn ang="0">
                    <a:pos x="14" y="0"/>
                  </a:cxn>
                  <a:cxn ang="0">
                    <a:pos x="19" y="0"/>
                  </a:cxn>
                  <a:cxn ang="0">
                    <a:pos x="28" y="0"/>
                  </a:cxn>
                  <a:cxn ang="0">
                    <a:pos x="33" y="0"/>
                  </a:cxn>
                  <a:cxn ang="0">
                    <a:pos x="38" y="5"/>
                  </a:cxn>
                  <a:cxn ang="0">
                    <a:pos x="43" y="5"/>
                  </a:cxn>
                  <a:cxn ang="0">
                    <a:pos x="52" y="5"/>
                  </a:cxn>
                  <a:cxn ang="0">
                    <a:pos x="52" y="5"/>
                  </a:cxn>
                  <a:cxn ang="0">
                    <a:pos x="57" y="5"/>
                  </a:cxn>
                  <a:cxn ang="0">
                    <a:pos x="62" y="5"/>
                  </a:cxn>
                  <a:cxn ang="0">
                    <a:pos x="67" y="5"/>
                  </a:cxn>
                  <a:cxn ang="0">
                    <a:pos x="72" y="5"/>
                  </a:cxn>
                  <a:cxn ang="0">
                    <a:pos x="76" y="5"/>
                  </a:cxn>
                  <a:cxn ang="0">
                    <a:pos x="76" y="5"/>
                  </a:cxn>
                  <a:cxn ang="0">
                    <a:pos x="81" y="5"/>
                  </a:cxn>
                </a:cxnLst>
                <a:rect l="0" t="0" r="r" b="b"/>
                <a:pathLst>
                  <a:path w="81" h="5">
                    <a:moveTo>
                      <a:pt x="0" y="0"/>
                    </a:moveTo>
                    <a:lnTo>
                      <a:pt x="9" y="0"/>
                    </a:lnTo>
                    <a:lnTo>
                      <a:pt x="14" y="0"/>
                    </a:lnTo>
                    <a:lnTo>
                      <a:pt x="19" y="0"/>
                    </a:lnTo>
                    <a:lnTo>
                      <a:pt x="28" y="0"/>
                    </a:lnTo>
                    <a:lnTo>
                      <a:pt x="33" y="0"/>
                    </a:lnTo>
                    <a:lnTo>
                      <a:pt x="38" y="5"/>
                    </a:lnTo>
                    <a:lnTo>
                      <a:pt x="43" y="5"/>
                    </a:lnTo>
                    <a:lnTo>
                      <a:pt x="52" y="5"/>
                    </a:lnTo>
                    <a:lnTo>
                      <a:pt x="52" y="5"/>
                    </a:lnTo>
                    <a:lnTo>
                      <a:pt x="57" y="5"/>
                    </a:lnTo>
                    <a:lnTo>
                      <a:pt x="62" y="5"/>
                    </a:lnTo>
                    <a:lnTo>
                      <a:pt x="67" y="5"/>
                    </a:lnTo>
                    <a:lnTo>
                      <a:pt x="72" y="5"/>
                    </a:lnTo>
                    <a:lnTo>
                      <a:pt x="76" y="5"/>
                    </a:lnTo>
                    <a:lnTo>
                      <a:pt x="76" y="5"/>
                    </a:lnTo>
                    <a:lnTo>
                      <a:pt x="81" y="5"/>
                    </a:lnTo>
                  </a:path>
                </a:pathLst>
              </a:custGeom>
              <a:noFill/>
              <a:ln w="10">
                <a:solidFill>
                  <a:srgbClr val="89786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54" name="Freeform 630"/>
              <p:cNvSpPr>
                <a:spLocks/>
              </p:cNvSpPr>
              <p:nvPr/>
            </p:nvSpPr>
            <p:spPr bwMode="auto">
              <a:xfrm>
                <a:off x="2871" y="3633"/>
                <a:ext cx="9" cy="28"/>
              </a:xfrm>
              <a:custGeom>
                <a:avLst/>
                <a:gdLst/>
                <a:ahLst/>
                <a:cxnLst>
                  <a:cxn ang="0">
                    <a:pos x="0" y="0"/>
                  </a:cxn>
                  <a:cxn ang="0">
                    <a:pos x="4" y="4"/>
                  </a:cxn>
                  <a:cxn ang="0">
                    <a:pos x="9" y="4"/>
                  </a:cxn>
                  <a:cxn ang="0">
                    <a:pos x="9" y="9"/>
                  </a:cxn>
                  <a:cxn ang="0">
                    <a:pos x="9" y="14"/>
                  </a:cxn>
                  <a:cxn ang="0">
                    <a:pos x="9" y="19"/>
                  </a:cxn>
                  <a:cxn ang="0">
                    <a:pos x="9" y="19"/>
                  </a:cxn>
                  <a:cxn ang="0">
                    <a:pos x="9" y="24"/>
                  </a:cxn>
                  <a:cxn ang="0">
                    <a:pos x="9" y="28"/>
                  </a:cxn>
                </a:cxnLst>
                <a:rect l="0" t="0" r="r" b="b"/>
                <a:pathLst>
                  <a:path w="9" h="28">
                    <a:moveTo>
                      <a:pt x="0" y="0"/>
                    </a:moveTo>
                    <a:lnTo>
                      <a:pt x="4" y="4"/>
                    </a:lnTo>
                    <a:lnTo>
                      <a:pt x="9" y="4"/>
                    </a:lnTo>
                    <a:lnTo>
                      <a:pt x="9" y="9"/>
                    </a:lnTo>
                    <a:lnTo>
                      <a:pt x="9" y="14"/>
                    </a:lnTo>
                    <a:lnTo>
                      <a:pt x="9" y="19"/>
                    </a:lnTo>
                    <a:lnTo>
                      <a:pt x="9" y="19"/>
                    </a:lnTo>
                    <a:lnTo>
                      <a:pt x="9" y="24"/>
                    </a:lnTo>
                    <a:lnTo>
                      <a:pt x="9" y="28"/>
                    </a:lnTo>
                  </a:path>
                </a:pathLst>
              </a:custGeom>
              <a:noFill/>
              <a:ln w="5">
                <a:solidFill>
                  <a:srgbClr val="89786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55" name="Freeform 631"/>
              <p:cNvSpPr>
                <a:spLocks/>
              </p:cNvSpPr>
              <p:nvPr/>
            </p:nvSpPr>
            <p:spPr bwMode="auto">
              <a:xfrm>
                <a:off x="3240" y="3273"/>
                <a:ext cx="72" cy="163"/>
              </a:xfrm>
              <a:custGeom>
                <a:avLst/>
                <a:gdLst/>
                <a:ahLst/>
                <a:cxnLst>
                  <a:cxn ang="0">
                    <a:pos x="0" y="53"/>
                  </a:cxn>
                  <a:cxn ang="0">
                    <a:pos x="0" y="43"/>
                  </a:cxn>
                  <a:cxn ang="0">
                    <a:pos x="0" y="34"/>
                  </a:cxn>
                  <a:cxn ang="0">
                    <a:pos x="0" y="29"/>
                  </a:cxn>
                  <a:cxn ang="0">
                    <a:pos x="0" y="19"/>
                  </a:cxn>
                  <a:cxn ang="0">
                    <a:pos x="5" y="14"/>
                  </a:cxn>
                  <a:cxn ang="0">
                    <a:pos x="9" y="10"/>
                  </a:cxn>
                  <a:cxn ang="0">
                    <a:pos x="14" y="5"/>
                  </a:cxn>
                  <a:cxn ang="0">
                    <a:pos x="24" y="0"/>
                  </a:cxn>
                  <a:cxn ang="0">
                    <a:pos x="29" y="0"/>
                  </a:cxn>
                  <a:cxn ang="0">
                    <a:pos x="38" y="0"/>
                  </a:cxn>
                  <a:cxn ang="0">
                    <a:pos x="43" y="5"/>
                  </a:cxn>
                  <a:cxn ang="0">
                    <a:pos x="53" y="10"/>
                  </a:cxn>
                  <a:cxn ang="0">
                    <a:pos x="57" y="14"/>
                  </a:cxn>
                  <a:cxn ang="0">
                    <a:pos x="62" y="24"/>
                  </a:cxn>
                  <a:cxn ang="0">
                    <a:pos x="67" y="29"/>
                  </a:cxn>
                  <a:cxn ang="0">
                    <a:pos x="67" y="38"/>
                  </a:cxn>
                  <a:cxn ang="0">
                    <a:pos x="72" y="43"/>
                  </a:cxn>
                  <a:cxn ang="0">
                    <a:pos x="72" y="48"/>
                  </a:cxn>
                  <a:cxn ang="0">
                    <a:pos x="72" y="53"/>
                  </a:cxn>
                  <a:cxn ang="0">
                    <a:pos x="72" y="57"/>
                  </a:cxn>
                  <a:cxn ang="0">
                    <a:pos x="72" y="62"/>
                  </a:cxn>
                  <a:cxn ang="0">
                    <a:pos x="72" y="67"/>
                  </a:cxn>
                  <a:cxn ang="0">
                    <a:pos x="67" y="72"/>
                  </a:cxn>
                  <a:cxn ang="0">
                    <a:pos x="67" y="77"/>
                  </a:cxn>
                  <a:cxn ang="0">
                    <a:pos x="62" y="86"/>
                  </a:cxn>
                  <a:cxn ang="0">
                    <a:pos x="57" y="96"/>
                  </a:cxn>
                  <a:cxn ang="0">
                    <a:pos x="53" y="105"/>
                  </a:cxn>
                  <a:cxn ang="0">
                    <a:pos x="48" y="115"/>
                  </a:cxn>
                  <a:cxn ang="0">
                    <a:pos x="48" y="125"/>
                  </a:cxn>
                  <a:cxn ang="0">
                    <a:pos x="43" y="134"/>
                  </a:cxn>
                  <a:cxn ang="0">
                    <a:pos x="38" y="144"/>
                  </a:cxn>
                  <a:cxn ang="0">
                    <a:pos x="38" y="153"/>
                  </a:cxn>
                  <a:cxn ang="0">
                    <a:pos x="33" y="158"/>
                  </a:cxn>
                  <a:cxn ang="0">
                    <a:pos x="33" y="163"/>
                  </a:cxn>
                  <a:cxn ang="0">
                    <a:pos x="29" y="163"/>
                  </a:cxn>
                  <a:cxn ang="0">
                    <a:pos x="29" y="163"/>
                  </a:cxn>
                  <a:cxn ang="0">
                    <a:pos x="24" y="163"/>
                  </a:cxn>
                  <a:cxn ang="0">
                    <a:pos x="19" y="163"/>
                  </a:cxn>
                  <a:cxn ang="0">
                    <a:pos x="19" y="163"/>
                  </a:cxn>
                  <a:cxn ang="0">
                    <a:pos x="19" y="163"/>
                  </a:cxn>
                  <a:cxn ang="0">
                    <a:pos x="19" y="153"/>
                  </a:cxn>
                  <a:cxn ang="0">
                    <a:pos x="19" y="149"/>
                  </a:cxn>
                  <a:cxn ang="0">
                    <a:pos x="19" y="144"/>
                  </a:cxn>
                  <a:cxn ang="0">
                    <a:pos x="19" y="139"/>
                  </a:cxn>
                  <a:cxn ang="0">
                    <a:pos x="24" y="129"/>
                  </a:cxn>
                  <a:cxn ang="0">
                    <a:pos x="24" y="125"/>
                  </a:cxn>
                  <a:cxn ang="0">
                    <a:pos x="19" y="120"/>
                  </a:cxn>
                  <a:cxn ang="0">
                    <a:pos x="14" y="115"/>
                  </a:cxn>
                </a:cxnLst>
                <a:rect l="0" t="0" r="r" b="b"/>
                <a:pathLst>
                  <a:path w="72" h="163">
                    <a:moveTo>
                      <a:pt x="0" y="53"/>
                    </a:moveTo>
                    <a:lnTo>
                      <a:pt x="0" y="43"/>
                    </a:lnTo>
                    <a:lnTo>
                      <a:pt x="0" y="34"/>
                    </a:lnTo>
                    <a:lnTo>
                      <a:pt x="0" y="29"/>
                    </a:lnTo>
                    <a:lnTo>
                      <a:pt x="0" y="19"/>
                    </a:lnTo>
                    <a:lnTo>
                      <a:pt x="5" y="14"/>
                    </a:lnTo>
                    <a:lnTo>
                      <a:pt x="9" y="10"/>
                    </a:lnTo>
                    <a:lnTo>
                      <a:pt x="14" y="5"/>
                    </a:lnTo>
                    <a:lnTo>
                      <a:pt x="24" y="0"/>
                    </a:lnTo>
                    <a:lnTo>
                      <a:pt x="29" y="0"/>
                    </a:lnTo>
                    <a:lnTo>
                      <a:pt x="38" y="0"/>
                    </a:lnTo>
                    <a:lnTo>
                      <a:pt x="43" y="5"/>
                    </a:lnTo>
                    <a:lnTo>
                      <a:pt x="53" y="10"/>
                    </a:lnTo>
                    <a:lnTo>
                      <a:pt x="57" y="14"/>
                    </a:lnTo>
                    <a:lnTo>
                      <a:pt x="62" y="24"/>
                    </a:lnTo>
                    <a:lnTo>
                      <a:pt x="67" y="29"/>
                    </a:lnTo>
                    <a:lnTo>
                      <a:pt x="67" y="38"/>
                    </a:lnTo>
                    <a:lnTo>
                      <a:pt x="72" y="43"/>
                    </a:lnTo>
                    <a:lnTo>
                      <a:pt x="72" y="48"/>
                    </a:lnTo>
                    <a:lnTo>
                      <a:pt x="72" y="53"/>
                    </a:lnTo>
                    <a:lnTo>
                      <a:pt x="72" y="57"/>
                    </a:lnTo>
                    <a:lnTo>
                      <a:pt x="72" y="62"/>
                    </a:lnTo>
                    <a:lnTo>
                      <a:pt x="72" y="67"/>
                    </a:lnTo>
                    <a:lnTo>
                      <a:pt x="67" y="72"/>
                    </a:lnTo>
                    <a:lnTo>
                      <a:pt x="67" y="77"/>
                    </a:lnTo>
                    <a:lnTo>
                      <a:pt x="62" y="86"/>
                    </a:lnTo>
                    <a:lnTo>
                      <a:pt x="57" y="96"/>
                    </a:lnTo>
                    <a:lnTo>
                      <a:pt x="53" y="105"/>
                    </a:lnTo>
                    <a:lnTo>
                      <a:pt x="48" y="115"/>
                    </a:lnTo>
                    <a:lnTo>
                      <a:pt x="48" y="125"/>
                    </a:lnTo>
                    <a:lnTo>
                      <a:pt x="43" y="134"/>
                    </a:lnTo>
                    <a:lnTo>
                      <a:pt x="38" y="144"/>
                    </a:lnTo>
                    <a:lnTo>
                      <a:pt x="38" y="153"/>
                    </a:lnTo>
                    <a:lnTo>
                      <a:pt x="33" y="158"/>
                    </a:lnTo>
                    <a:lnTo>
                      <a:pt x="33" y="163"/>
                    </a:lnTo>
                    <a:lnTo>
                      <a:pt x="29" y="163"/>
                    </a:lnTo>
                    <a:lnTo>
                      <a:pt x="29" y="163"/>
                    </a:lnTo>
                    <a:lnTo>
                      <a:pt x="24" y="163"/>
                    </a:lnTo>
                    <a:lnTo>
                      <a:pt x="19" y="163"/>
                    </a:lnTo>
                    <a:lnTo>
                      <a:pt x="19" y="163"/>
                    </a:lnTo>
                    <a:lnTo>
                      <a:pt x="19" y="163"/>
                    </a:lnTo>
                    <a:lnTo>
                      <a:pt x="19" y="153"/>
                    </a:lnTo>
                    <a:lnTo>
                      <a:pt x="19" y="149"/>
                    </a:lnTo>
                    <a:lnTo>
                      <a:pt x="19" y="144"/>
                    </a:lnTo>
                    <a:lnTo>
                      <a:pt x="19" y="139"/>
                    </a:lnTo>
                    <a:lnTo>
                      <a:pt x="24" y="129"/>
                    </a:lnTo>
                    <a:lnTo>
                      <a:pt x="24" y="125"/>
                    </a:lnTo>
                    <a:lnTo>
                      <a:pt x="19" y="120"/>
                    </a:lnTo>
                    <a:lnTo>
                      <a:pt x="14" y="115"/>
                    </a:lnTo>
                  </a:path>
                </a:pathLst>
              </a:custGeom>
              <a:noFill/>
              <a:ln w="10">
                <a:solidFill>
                  <a:srgbClr val="89786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56" name="Freeform 632"/>
              <p:cNvSpPr>
                <a:spLocks/>
              </p:cNvSpPr>
              <p:nvPr/>
            </p:nvSpPr>
            <p:spPr bwMode="auto">
              <a:xfrm>
                <a:off x="3240" y="3326"/>
                <a:ext cx="38" cy="38"/>
              </a:xfrm>
              <a:custGeom>
                <a:avLst/>
                <a:gdLst/>
                <a:ahLst/>
                <a:cxnLst>
                  <a:cxn ang="0">
                    <a:pos x="0" y="0"/>
                  </a:cxn>
                  <a:cxn ang="0">
                    <a:pos x="0" y="4"/>
                  </a:cxn>
                  <a:cxn ang="0">
                    <a:pos x="5" y="9"/>
                  </a:cxn>
                  <a:cxn ang="0">
                    <a:pos x="9" y="14"/>
                  </a:cxn>
                  <a:cxn ang="0">
                    <a:pos x="14" y="19"/>
                  </a:cxn>
                  <a:cxn ang="0">
                    <a:pos x="19" y="19"/>
                  </a:cxn>
                  <a:cxn ang="0">
                    <a:pos x="24" y="24"/>
                  </a:cxn>
                  <a:cxn ang="0">
                    <a:pos x="29" y="28"/>
                  </a:cxn>
                  <a:cxn ang="0">
                    <a:pos x="33" y="28"/>
                  </a:cxn>
                  <a:cxn ang="0">
                    <a:pos x="38" y="33"/>
                  </a:cxn>
                  <a:cxn ang="0">
                    <a:pos x="38" y="33"/>
                  </a:cxn>
                  <a:cxn ang="0">
                    <a:pos x="38" y="33"/>
                  </a:cxn>
                  <a:cxn ang="0">
                    <a:pos x="38" y="33"/>
                  </a:cxn>
                  <a:cxn ang="0">
                    <a:pos x="33" y="38"/>
                  </a:cxn>
                  <a:cxn ang="0">
                    <a:pos x="33" y="38"/>
                  </a:cxn>
                  <a:cxn ang="0">
                    <a:pos x="33" y="38"/>
                  </a:cxn>
                  <a:cxn ang="0">
                    <a:pos x="33" y="38"/>
                  </a:cxn>
                </a:cxnLst>
                <a:rect l="0" t="0" r="r" b="b"/>
                <a:pathLst>
                  <a:path w="38" h="38">
                    <a:moveTo>
                      <a:pt x="0" y="0"/>
                    </a:moveTo>
                    <a:lnTo>
                      <a:pt x="0" y="4"/>
                    </a:lnTo>
                    <a:lnTo>
                      <a:pt x="5" y="9"/>
                    </a:lnTo>
                    <a:lnTo>
                      <a:pt x="9" y="14"/>
                    </a:lnTo>
                    <a:lnTo>
                      <a:pt x="14" y="19"/>
                    </a:lnTo>
                    <a:lnTo>
                      <a:pt x="19" y="19"/>
                    </a:lnTo>
                    <a:lnTo>
                      <a:pt x="24" y="24"/>
                    </a:lnTo>
                    <a:lnTo>
                      <a:pt x="29" y="28"/>
                    </a:lnTo>
                    <a:lnTo>
                      <a:pt x="33" y="28"/>
                    </a:lnTo>
                    <a:lnTo>
                      <a:pt x="38" y="33"/>
                    </a:lnTo>
                    <a:lnTo>
                      <a:pt x="38" y="33"/>
                    </a:lnTo>
                    <a:lnTo>
                      <a:pt x="38" y="33"/>
                    </a:lnTo>
                    <a:lnTo>
                      <a:pt x="38" y="33"/>
                    </a:lnTo>
                    <a:lnTo>
                      <a:pt x="33" y="38"/>
                    </a:lnTo>
                    <a:lnTo>
                      <a:pt x="33" y="38"/>
                    </a:lnTo>
                    <a:lnTo>
                      <a:pt x="33" y="38"/>
                    </a:lnTo>
                    <a:lnTo>
                      <a:pt x="33" y="38"/>
                    </a:lnTo>
                  </a:path>
                </a:pathLst>
              </a:custGeom>
              <a:noFill/>
              <a:ln w="10">
                <a:solidFill>
                  <a:srgbClr val="89786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57" name="Freeform 633"/>
              <p:cNvSpPr>
                <a:spLocks/>
              </p:cNvSpPr>
              <p:nvPr/>
            </p:nvSpPr>
            <p:spPr bwMode="auto">
              <a:xfrm>
                <a:off x="3163" y="3465"/>
                <a:ext cx="346" cy="676"/>
              </a:xfrm>
              <a:custGeom>
                <a:avLst/>
                <a:gdLst/>
                <a:ahLst/>
                <a:cxnLst>
                  <a:cxn ang="0">
                    <a:pos x="245" y="72"/>
                  </a:cxn>
                  <a:cxn ang="0">
                    <a:pos x="221" y="48"/>
                  </a:cxn>
                  <a:cxn ang="0">
                    <a:pos x="187" y="19"/>
                  </a:cxn>
                  <a:cxn ang="0">
                    <a:pos x="144" y="0"/>
                  </a:cxn>
                  <a:cxn ang="0">
                    <a:pos x="120" y="5"/>
                  </a:cxn>
                  <a:cxn ang="0">
                    <a:pos x="110" y="14"/>
                  </a:cxn>
                  <a:cxn ang="0">
                    <a:pos x="96" y="19"/>
                  </a:cxn>
                  <a:cxn ang="0">
                    <a:pos x="77" y="19"/>
                  </a:cxn>
                  <a:cxn ang="0">
                    <a:pos x="67" y="14"/>
                  </a:cxn>
                  <a:cxn ang="0">
                    <a:pos x="67" y="19"/>
                  </a:cxn>
                  <a:cxn ang="0">
                    <a:pos x="72" y="33"/>
                  </a:cxn>
                  <a:cxn ang="0">
                    <a:pos x="77" y="48"/>
                  </a:cxn>
                  <a:cxn ang="0">
                    <a:pos x="82" y="81"/>
                  </a:cxn>
                  <a:cxn ang="0">
                    <a:pos x="101" y="124"/>
                  </a:cxn>
                  <a:cxn ang="0">
                    <a:pos x="130" y="168"/>
                  </a:cxn>
                  <a:cxn ang="0">
                    <a:pos x="144" y="192"/>
                  </a:cxn>
                  <a:cxn ang="0">
                    <a:pos x="139" y="220"/>
                  </a:cxn>
                  <a:cxn ang="0">
                    <a:pos x="101" y="345"/>
                  </a:cxn>
                  <a:cxn ang="0">
                    <a:pos x="48" y="518"/>
                  </a:cxn>
                  <a:cxn ang="0">
                    <a:pos x="5" y="652"/>
                  </a:cxn>
                  <a:cxn ang="0">
                    <a:pos x="5" y="676"/>
                  </a:cxn>
                  <a:cxn ang="0">
                    <a:pos x="34" y="652"/>
                  </a:cxn>
                  <a:cxn ang="0">
                    <a:pos x="62" y="623"/>
                  </a:cxn>
                  <a:cxn ang="0">
                    <a:pos x="86" y="599"/>
                  </a:cxn>
                  <a:cxn ang="0">
                    <a:pos x="96" y="590"/>
                  </a:cxn>
                  <a:cxn ang="0">
                    <a:pos x="125" y="547"/>
                  </a:cxn>
                  <a:cxn ang="0">
                    <a:pos x="173" y="489"/>
                  </a:cxn>
                  <a:cxn ang="0">
                    <a:pos x="216" y="441"/>
                  </a:cxn>
                  <a:cxn ang="0">
                    <a:pos x="250" y="407"/>
                  </a:cxn>
                  <a:cxn ang="0">
                    <a:pos x="288" y="398"/>
                  </a:cxn>
                  <a:cxn ang="0">
                    <a:pos x="322" y="398"/>
                  </a:cxn>
                  <a:cxn ang="0">
                    <a:pos x="341" y="388"/>
                  </a:cxn>
                  <a:cxn ang="0">
                    <a:pos x="245" y="77"/>
                  </a:cxn>
                </a:cxnLst>
                <a:rect l="0" t="0" r="r" b="b"/>
                <a:pathLst>
                  <a:path w="346" h="676">
                    <a:moveTo>
                      <a:pt x="245" y="77"/>
                    </a:moveTo>
                    <a:lnTo>
                      <a:pt x="245" y="72"/>
                    </a:lnTo>
                    <a:lnTo>
                      <a:pt x="235" y="62"/>
                    </a:lnTo>
                    <a:lnTo>
                      <a:pt x="221" y="48"/>
                    </a:lnTo>
                    <a:lnTo>
                      <a:pt x="206" y="33"/>
                    </a:lnTo>
                    <a:lnTo>
                      <a:pt x="187" y="19"/>
                    </a:lnTo>
                    <a:lnTo>
                      <a:pt x="168" y="9"/>
                    </a:lnTo>
                    <a:lnTo>
                      <a:pt x="144" y="0"/>
                    </a:lnTo>
                    <a:lnTo>
                      <a:pt x="120" y="5"/>
                    </a:lnTo>
                    <a:lnTo>
                      <a:pt x="120" y="5"/>
                    </a:lnTo>
                    <a:lnTo>
                      <a:pt x="115" y="9"/>
                    </a:lnTo>
                    <a:lnTo>
                      <a:pt x="110" y="14"/>
                    </a:lnTo>
                    <a:lnTo>
                      <a:pt x="101" y="14"/>
                    </a:lnTo>
                    <a:lnTo>
                      <a:pt x="96" y="19"/>
                    </a:lnTo>
                    <a:lnTo>
                      <a:pt x="86" y="19"/>
                    </a:lnTo>
                    <a:lnTo>
                      <a:pt x="77" y="19"/>
                    </a:lnTo>
                    <a:lnTo>
                      <a:pt x="67" y="14"/>
                    </a:lnTo>
                    <a:lnTo>
                      <a:pt x="67" y="14"/>
                    </a:lnTo>
                    <a:lnTo>
                      <a:pt x="67" y="14"/>
                    </a:lnTo>
                    <a:lnTo>
                      <a:pt x="67" y="19"/>
                    </a:lnTo>
                    <a:lnTo>
                      <a:pt x="72" y="24"/>
                    </a:lnTo>
                    <a:lnTo>
                      <a:pt x="72" y="33"/>
                    </a:lnTo>
                    <a:lnTo>
                      <a:pt x="77" y="38"/>
                    </a:lnTo>
                    <a:lnTo>
                      <a:pt x="77" y="48"/>
                    </a:lnTo>
                    <a:lnTo>
                      <a:pt x="82" y="57"/>
                    </a:lnTo>
                    <a:lnTo>
                      <a:pt x="82" y="81"/>
                    </a:lnTo>
                    <a:lnTo>
                      <a:pt x="91" y="105"/>
                    </a:lnTo>
                    <a:lnTo>
                      <a:pt x="101" y="124"/>
                    </a:lnTo>
                    <a:lnTo>
                      <a:pt x="115" y="148"/>
                    </a:lnTo>
                    <a:lnTo>
                      <a:pt x="130" y="168"/>
                    </a:lnTo>
                    <a:lnTo>
                      <a:pt x="139" y="182"/>
                    </a:lnTo>
                    <a:lnTo>
                      <a:pt x="144" y="192"/>
                    </a:lnTo>
                    <a:lnTo>
                      <a:pt x="149" y="201"/>
                    </a:lnTo>
                    <a:lnTo>
                      <a:pt x="139" y="220"/>
                    </a:lnTo>
                    <a:lnTo>
                      <a:pt x="125" y="273"/>
                    </a:lnTo>
                    <a:lnTo>
                      <a:pt x="101" y="345"/>
                    </a:lnTo>
                    <a:lnTo>
                      <a:pt x="72" y="431"/>
                    </a:lnTo>
                    <a:lnTo>
                      <a:pt x="48" y="518"/>
                    </a:lnTo>
                    <a:lnTo>
                      <a:pt x="24" y="595"/>
                    </a:lnTo>
                    <a:lnTo>
                      <a:pt x="5" y="652"/>
                    </a:lnTo>
                    <a:lnTo>
                      <a:pt x="0" y="671"/>
                    </a:lnTo>
                    <a:lnTo>
                      <a:pt x="5" y="676"/>
                    </a:lnTo>
                    <a:lnTo>
                      <a:pt x="19" y="666"/>
                    </a:lnTo>
                    <a:lnTo>
                      <a:pt x="34" y="652"/>
                    </a:lnTo>
                    <a:lnTo>
                      <a:pt x="48" y="638"/>
                    </a:lnTo>
                    <a:lnTo>
                      <a:pt x="62" y="623"/>
                    </a:lnTo>
                    <a:lnTo>
                      <a:pt x="77" y="609"/>
                    </a:lnTo>
                    <a:lnTo>
                      <a:pt x="86" y="599"/>
                    </a:lnTo>
                    <a:lnTo>
                      <a:pt x="91" y="595"/>
                    </a:lnTo>
                    <a:lnTo>
                      <a:pt x="96" y="590"/>
                    </a:lnTo>
                    <a:lnTo>
                      <a:pt x="106" y="571"/>
                    </a:lnTo>
                    <a:lnTo>
                      <a:pt x="125" y="547"/>
                    </a:lnTo>
                    <a:lnTo>
                      <a:pt x="149" y="518"/>
                    </a:lnTo>
                    <a:lnTo>
                      <a:pt x="173" y="489"/>
                    </a:lnTo>
                    <a:lnTo>
                      <a:pt x="197" y="460"/>
                    </a:lnTo>
                    <a:lnTo>
                      <a:pt x="216" y="441"/>
                    </a:lnTo>
                    <a:lnTo>
                      <a:pt x="230" y="427"/>
                    </a:lnTo>
                    <a:lnTo>
                      <a:pt x="250" y="407"/>
                    </a:lnTo>
                    <a:lnTo>
                      <a:pt x="274" y="403"/>
                    </a:lnTo>
                    <a:lnTo>
                      <a:pt x="288" y="398"/>
                    </a:lnTo>
                    <a:lnTo>
                      <a:pt x="307" y="398"/>
                    </a:lnTo>
                    <a:lnTo>
                      <a:pt x="322" y="398"/>
                    </a:lnTo>
                    <a:lnTo>
                      <a:pt x="331" y="393"/>
                    </a:lnTo>
                    <a:lnTo>
                      <a:pt x="341" y="388"/>
                    </a:lnTo>
                    <a:lnTo>
                      <a:pt x="346" y="374"/>
                    </a:lnTo>
                    <a:lnTo>
                      <a:pt x="245" y="77"/>
                    </a:lnTo>
                    <a:close/>
                  </a:path>
                </a:pathLst>
              </a:custGeom>
              <a:solidFill>
                <a:srgbClr val="F4BAA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58" name="Freeform 634"/>
              <p:cNvSpPr>
                <a:spLocks/>
              </p:cNvSpPr>
              <p:nvPr/>
            </p:nvSpPr>
            <p:spPr bwMode="auto">
              <a:xfrm>
                <a:off x="3163" y="3465"/>
                <a:ext cx="346" cy="676"/>
              </a:xfrm>
              <a:custGeom>
                <a:avLst/>
                <a:gdLst/>
                <a:ahLst/>
                <a:cxnLst>
                  <a:cxn ang="0">
                    <a:pos x="245" y="72"/>
                  </a:cxn>
                  <a:cxn ang="0">
                    <a:pos x="221" y="48"/>
                  </a:cxn>
                  <a:cxn ang="0">
                    <a:pos x="187" y="19"/>
                  </a:cxn>
                  <a:cxn ang="0">
                    <a:pos x="144" y="0"/>
                  </a:cxn>
                  <a:cxn ang="0">
                    <a:pos x="120" y="5"/>
                  </a:cxn>
                  <a:cxn ang="0">
                    <a:pos x="110" y="14"/>
                  </a:cxn>
                  <a:cxn ang="0">
                    <a:pos x="96" y="19"/>
                  </a:cxn>
                  <a:cxn ang="0">
                    <a:pos x="77" y="19"/>
                  </a:cxn>
                  <a:cxn ang="0">
                    <a:pos x="67" y="14"/>
                  </a:cxn>
                  <a:cxn ang="0">
                    <a:pos x="67" y="19"/>
                  </a:cxn>
                  <a:cxn ang="0">
                    <a:pos x="72" y="33"/>
                  </a:cxn>
                  <a:cxn ang="0">
                    <a:pos x="77" y="48"/>
                  </a:cxn>
                  <a:cxn ang="0">
                    <a:pos x="82" y="81"/>
                  </a:cxn>
                  <a:cxn ang="0">
                    <a:pos x="101" y="124"/>
                  </a:cxn>
                  <a:cxn ang="0">
                    <a:pos x="130" y="168"/>
                  </a:cxn>
                  <a:cxn ang="0">
                    <a:pos x="144" y="192"/>
                  </a:cxn>
                  <a:cxn ang="0">
                    <a:pos x="139" y="220"/>
                  </a:cxn>
                  <a:cxn ang="0">
                    <a:pos x="101" y="345"/>
                  </a:cxn>
                  <a:cxn ang="0">
                    <a:pos x="48" y="518"/>
                  </a:cxn>
                  <a:cxn ang="0">
                    <a:pos x="5" y="652"/>
                  </a:cxn>
                  <a:cxn ang="0">
                    <a:pos x="5" y="676"/>
                  </a:cxn>
                  <a:cxn ang="0">
                    <a:pos x="34" y="652"/>
                  </a:cxn>
                  <a:cxn ang="0">
                    <a:pos x="62" y="623"/>
                  </a:cxn>
                  <a:cxn ang="0">
                    <a:pos x="86" y="599"/>
                  </a:cxn>
                  <a:cxn ang="0">
                    <a:pos x="96" y="590"/>
                  </a:cxn>
                  <a:cxn ang="0">
                    <a:pos x="125" y="547"/>
                  </a:cxn>
                  <a:cxn ang="0">
                    <a:pos x="173" y="489"/>
                  </a:cxn>
                  <a:cxn ang="0">
                    <a:pos x="216" y="441"/>
                  </a:cxn>
                  <a:cxn ang="0">
                    <a:pos x="250" y="407"/>
                  </a:cxn>
                  <a:cxn ang="0">
                    <a:pos x="288" y="398"/>
                  </a:cxn>
                  <a:cxn ang="0">
                    <a:pos x="322" y="398"/>
                  </a:cxn>
                  <a:cxn ang="0">
                    <a:pos x="341" y="388"/>
                  </a:cxn>
                  <a:cxn ang="0">
                    <a:pos x="245" y="77"/>
                  </a:cxn>
                </a:cxnLst>
                <a:rect l="0" t="0" r="r" b="b"/>
                <a:pathLst>
                  <a:path w="346" h="676">
                    <a:moveTo>
                      <a:pt x="245" y="77"/>
                    </a:moveTo>
                    <a:lnTo>
                      <a:pt x="245" y="72"/>
                    </a:lnTo>
                    <a:lnTo>
                      <a:pt x="235" y="62"/>
                    </a:lnTo>
                    <a:lnTo>
                      <a:pt x="221" y="48"/>
                    </a:lnTo>
                    <a:lnTo>
                      <a:pt x="206" y="33"/>
                    </a:lnTo>
                    <a:lnTo>
                      <a:pt x="187" y="19"/>
                    </a:lnTo>
                    <a:lnTo>
                      <a:pt x="168" y="9"/>
                    </a:lnTo>
                    <a:lnTo>
                      <a:pt x="144" y="0"/>
                    </a:lnTo>
                    <a:lnTo>
                      <a:pt x="120" y="5"/>
                    </a:lnTo>
                    <a:lnTo>
                      <a:pt x="120" y="5"/>
                    </a:lnTo>
                    <a:lnTo>
                      <a:pt x="115" y="9"/>
                    </a:lnTo>
                    <a:lnTo>
                      <a:pt x="110" y="14"/>
                    </a:lnTo>
                    <a:lnTo>
                      <a:pt x="101" y="14"/>
                    </a:lnTo>
                    <a:lnTo>
                      <a:pt x="96" y="19"/>
                    </a:lnTo>
                    <a:lnTo>
                      <a:pt x="86" y="19"/>
                    </a:lnTo>
                    <a:lnTo>
                      <a:pt x="77" y="19"/>
                    </a:lnTo>
                    <a:lnTo>
                      <a:pt x="67" y="14"/>
                    </a:lnTo>
                    <a:lnTo>
                      <a:pt x="67" y="14"/>
                    </a:lnTo>
                    <a:lnTo>
                      <a:pt x="67" y="14"/>
                    </a:lnTo>
                    <a:lnTo>
                      <a:pt x="67" y="19"/>
                    </a:lnTo>
                    <a:lnTo>
                      <a:pt x="72" y="24"/>
                    </a:lnTo>
                    <a:lnTo>
                      <a:pt x="72" y="33"/>
                    </a:lnTo>
                    <a:lnTo>
                      <a:pt x="77" y="38"/>
                    </a:lnTo>
                    <a:lnTo>
                      <a:pt x="77" y="48"/>
                    </a:lnTo>
                    <a:lnTo>
                      <a:pt x="82" y="57"/>
                    </a:lnTo>
                    <a:lnTo>
                      <a:pt x="82" y="81"/>
                    </a:lnTo>
                    <a:lnTo>
                      <a:pt x="91" y="105"/>
                    </a:lnTo>
                    <a:lnTo>
                      <a:pt x="101" y="124"/>
                    </a:lnTo>
                    <a:lnTo>
                      <a:pt x="115" y="148"/>
                    </a:lnTo>
                    <a:lnTo>
                      <a:pt x="130" y="168"/>
                    </a:lnTo>
                    <a:lnTo>
                      <a:pt x="139" y="182"/>
                    </a:lnTo>
                    <a:lnTo>
                      <a:pt x="144" y="192"/>
                    </a:lnTo>
                    <a:lnTo>
                      <a:pt x="149" y="201"/>
                    </a:lnTo>
                    <a:lnTo>
                      <a:pt x="139" y="220"/>
                    </a:lnTo>
                    <a:lnTo>
                      <a:pt x="125" y="273"/>
                    </a:lnTo>
                    <a:lnTo>
                      <a:pt x="101" y="345"/>
                    </a:lnTo>
                    <a:lnTo>
                      <a:pt x="72" y="431"/>
                    </a:lnTo>
                    <a:lnTo>
                      <a:pt x="48" y="518"/>
                    </a:lnTo>
                    <a:lnTo>
                      <a:pt x="24" y="595"/>
                    </a:lnTo>
                    <a:lnTo>
                      <a:pt x="5" y="652"/>
                    </a:lnTo>
                    <a:lnTo>
                      <a:pt x="0" y="671"/>
                    </a:lnTo>
                    <a:lnTo>
                      <a:pt x="5" y="676"/>
                    </a:lnTo>
                    <a:lnTo>
                      <a:pt x="19" y="666"/>
                    </a:lnTo>
                    <a:lnTo>
                      <a:pt x="34" y="652"/>
                    </a:lnTo>
                    <a:lnTo>
                      <a:pt x="48" y="638"/>
                    </a:lnTo>
                    <a:lnTo>
                      <a:pt x="62" y="623"/>
                    </a:lnTo>
                    <a:lnTo>
                      <a:pt x="77" y="609"/>
                    </a:lnTo>
                    <a:lnTo>
                      <a:pt x="86" y="599"/>
                    </a:lnTo>
                    <a:lnTo>
                      <a:pt x="91" y="595"/>
                    </a:lnTo>
                    <a:lnTo>
                      <a:pt x="96" y="590"/>
                    </a:lnTo>
                    <a:lnTo>
                      <a:pt x="106" y="571"/>
                    </a:lnTo>
                    <a:lnTo>
                      <a:pt x="125" y="547"/>
                    </a:lnTo>
                    <a:lnTo>
                      <a:pt x="149" y="518"/>
                    </a:lnTo>
                    <a:lnTo>
                      <a:pt x="173" y="489"/>
                    </a:lnTo>
                    <a:lnTo>
                      <a:pt x="197" y="460"/>
                    </a:lnTo>
                    <a:lnTo>
                      <a:pt x="216" y="441"/>
                    </a:lnTo>
                    <a:lnTo>
                      <a:pt x="230" y="427"/>
                    </a:lnTo>
                    <a:lnTo>
                      <a:pt x="250" y="407"/>
                    </a:lnTo>
                    <a:lnTo>
                      <a:pt x="274" y="403"/>
                    </a:lnTo>
                    <a:lnTo>
                      <a:pt x="288" y="398"/>
                    </a:lnTo>
                    <a:lnTo>
                      <a:pt x="307" y="398"/>
                    </a:lnTo>
                    <a:lnTo>
                      <a:pt x="322" y="398"/>
                    </a:lnTo>
                    <a:lnTo>
                      <a:pt x="331" y="393"/>
                    </a:lnTo>
                    <a:lnTo>
                      <a:pt x="341" y="388"/>
                    </a:lnTo>
                    <a:lnTo>
                      <a:pt x="346" y="374"/>
                    </a:lnTo>
                    <a:lnTo>
                      <a:pt x="245" y="77"/>
                    </a:lnTo>
                  </a:path>
                </a:pathLst>
              </a:custGeom>
              <a:noFill/>
              <a:ln w="5">
                <a:solidFill>
                  <a:srgbClr val="F4BAA5"/>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59" name="Freeform 635"/>
              <p:cNvSpPr>
                <a:spLocks/>
              </p:cNvSpPr>
              <p:nvPr/>
            </p:nvSpPr>
            <p:spPr bwMode="auto">
              <a:xfrm>
                <a:off x="3019" y="3618"/>
                <a:ext cx="183" cy="264"/>
              </a:xfrm>
              <a:custGeom>
                <a:avLst/>
                <a:gdLst/>
                <a:ahLst/>
                <a:cxnLst>
                  <a:cxn ang="0">
                    <a:pos x="43" y="259"/>
                  </a:cxn>
                  <a:cxn ang="0">
                    <a:pos x="43" y="264"/>
                  </a:cxn>
                  <a:cxn ang="0">
                    <a:pos x="53" y="259"/>
                  </a:cxn>
                  <a:cxn ang="0">
                    <a:pos x="87" y="245"/>
                  </a:cxn>
                  <a:cxn ang="0">
                    <a:pos x="91" y="245"/>
                  </a:cxn>
                  <a:cxn ang="0">
                    <a:pos x="111" y="221"/>
                  </a:cxn>
                  <a:cxn ang="0">
                    <a:pos x="130" y="187"/>
                  </a:cxn>
                  <a:cxn ang="0">
                    <a:pos x="144" y="149"/>
                  </a:cxn>
                  <a:cxn ang="0">
                    <a:pos x="159" y="111"/>
                  </a:cxn>
                  <a:cxn ang="0">
                    <a:pos x="168" y="72"/>
                  </a:cxn>
                  <a:cxn ang="0">
                    <a:pos x="173" y="39"/>
                  </a:cxn>
                  <a:cxn ang="0">
                    <a:pos x="178" y="19"/>
                  </a:cxn>
                  <a:cxn ang="0">
                    <a:pos x="183" y="10"/>
                  </a:cxn>
                  <a:cxn ang="0">
                    <a:pos x="183" y="0"/>
                  </a:cxn>
                  <a:cxn ang="0">
                    <a:pos x="178" y="5"/>
                  </a:cxn>
                  <a:cxn ang="0">
                    <a:pos x="173" y="19"/>
                  </a:cxn>
                  <a:cxn ang="0">
                    <a:pos x="149" y="53"/>
                  </a:cxn>
                  <a:cxn ang="0">
                    <a:pos x="125" y="87"/>
                  </a:cxn>
                  <a:cxn ang="0">
                    <a:pos x="96" y="115"/>
                  </a:cxn>
                  <a:cxn ang="0">
                    <a:pos x="72" y="144"/>
                  </a:cxn>
                  <a:cxn ang="0">
                    <a:pos x="43" y="163"/>
                  </a:cxn>
                  <a:cxn ang="0">
                    <a:pos x="24" y="183"/>
                  </a:cxn>
                  <a:cxn ang="0">
                    <a:pos x="15" y="192"/>
                  </a:cxn>
                  <a:cxn ang="0">
                    <a:pos x="10" y="197"/>
                  </a:cxn>
                  <a:cxn ang="0">
                    <a:pos x="0" y="202"/>
                  </a:cxn>
                  <a:cxn ang="0">
                    <a:pos x="10" y="207"/>
                  </a:cxn>
                  <a:cxn ang="0">
                    <a:pos x="15" y="207"/>
                  </a:cxn>
                  <a:cxn ang="0">
                    <a:pos x="19" y="211"/>
                  </a:cxn>
                  <a:cxn ang="0">
                    <a:pos x="24" y="216"/>
                  </a:cxn>
                  <a:cxn ang="0">
                    <a:pos x="24" y="216"/>
                  </a:cxn>
                  <a:cxn ang="0">
                    <a:pos x="29" y="221"/>
                  </a:cxn>
                  <a:cxn ang="0">
                    <a:pos x="29" y="221"/>
                  </a:cxn>
                  <a:cxn ang="0">
                    <a:pos x="29" y="221"/>
                  </a:cxn>
                  <a:cxn ang="0">
                    <a:pos x="43" y="259"/>
                  </a:cxn>
                </a:cxnLst>
                <a:rect l="0" t="0" r="r" b="b"/>
                <a:pathLst>
                  <a:path w="183" h="264">
                    <a:moveTo>
                      <a:pt x="43" y="259"/>
                    </a:moveTo>
                    <a:lnTo>
                      <a:pt x="43" y="264"/>
                    </a:lnTo>
                    <a:lnTo>
                      <a:pt x="53" y="259"/>
                    </a:lnTo>
                    <a:lnTo>
                      <a:pt x="87" y="245"/>
                    </a:lnTo>
                    <a:lnTo>
                      <a:pt x="91" y="245"/>
                    </a:lnTo>
                    <a:lnTo>
                      <a:pt x="111" y="221"/>
                    </a:lnTo>
                    <a:lnTo>
                      <a:pt x="130" y="187"/>
                    </a:lnTo>
                    <a:lnTo>
                      <a:pt x="144" y="149"/>
                    </a:lnTo>
                    <a:lnTo>
                      <a:pt x="159" y="111"/>
                    </a:lnTo>
                    <a:lnTo>
                      <a:pt x="168" y="72"/>
                    </a:lnTo>
                    <a:lnTo>
                      <a:pt x="173" y="39"/>
                    </a:lnTo>
                    <a:lnTo>
                      <a:pt x="178" y="19"/>
                    </a:lnTo>
                    <a:lnTo>
                      <a:pt x="183" y="10"/>
                    </a:lnTo>
                    <a:lnTo>
                      <a:pt x="183" y="0"/>
                    </a:lnTo>
                    <a:lnTo>
                      <a:pt x="178" y="5"/>
                    </a:lnTo>
                    <a:lnTo>
                      <a:pt x="173" y="19"/>
                    </a:lnTo>
                    <a:lnTo>
                      <a:pt x="149" y="53"/>
                    </a:lnTo>
                    <a:lnTo>
                      <a:pt x="125" y="87"/>
                    </a:lnTo>
                    <a:lnTo>
                      <a:pt x="96" y="115"/>
                    </a:lnTo>
                    <a:lnTo>
                      <a:pt x="72" y="144"/>
                    </a:lnTo>
                    <a:lnTo>
                      <a:pt x="43" y="163"/>
                    </a:lnTo>
                    <a:lnTo>
                      <a:pt x="24" y="183"/>
                    </a:lnTo>
                    <a:lnTo>
                      <a:pt x="15" y="192"/>
                    </a:lnTo>
                    <a:lnTo>
                      <a:pt x="10" y="197"/>
                    </a:lnTo>
                    <a:lnTo>
                      <a:pt x="0" y="202"/>
                    </a:lnTo>
                    <a:lnTo>
                      <a:pt x="10" y="207"/>
                    </a:lnTo>
                    <a:lnTo>
                      <a:pt x="15" y="207"/>
                    </a:lnTo>
                    <a:lnTo>
                      <a:pt x="19" y="211"/>
                    </a:lnTo>
                    <a:lnTo>
                      <a:pt x="24" y="216"/>
                    </a:lnTo>
                    <a:lnTo>
                      <a:pt x="24" y="216"/>
                    </a:lnTo>
                    <a:lnTo>
                      <a:pt x="29" y="221"/>
                    </a:lnTo>
                    <a:lnTo>
                      <a:pt x="29" y="221"/>
                    </a:lnTo>
                    <a:lnTo>
                      <a:pt x="29" y="221"/>
                    </a:lnTo>
                    <a:lnTo>
                      <a:pt x="43" y="259"/>
                    </a:lnTo>
                    <a:close/>
                  </a:path>
                </a:pathLst>
              </a:custGeom>
              <a:solidFill>
                <a:srgbClr val="D8AA9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60" name="Freeform 636"/>
              <p:cNvSpPr>
                <a:spLocks/>
              </p:cNvSpPr>
              <p:nvPr/>
            </p:nvSpPr>
            <p:spPr bwMode="auto">
              <a:xfrm>
                <a:off x="3019" y="3618"/>
                <a:ext cx="183" cy="264"/>
              </a:xfrm>
              <a:custGeom>
                <a:avLst/>
                <a:gdLst/>
                <a:ahLst/>
                <a:cxnLst>
                  <a:cxn ang="0">
                    <a:pos x="43" y="259"/>
                  </a:cxn>
                  <a:cxn ang="0">
                    <a:pos x="43" y="264"/>
                  </a:cxn>
                  <a:cxn ang="0">
                    <a:pos x="53" y="259"/>
                  </a:cxn>
                  <a:cxn ang="0">
                    <a:pos x="87" y="245"/>
                  </a:cxn>
                  <a:cxn ang="0">
                    <a:pos x="91" y="245"/>
                  </a:cxn>
                  <a:cxn ang="0">
                    <a:pos x="111" y="221"/>
                  </a:cxn>
                  <a:cxn ang="0">
                    <a:pos x="130" y="187"/>
                  </a:cxn>
                  <a:cxn ang="0">
                    <a:pos x="144" y="149"/>
                  </a:cxn>
                  <a:cxn ang="0">
                    <a:pos x="159" y="111"/>
                  </a:cxn>
                  <a:cxn ang="0">
                    <a:pos x="168" y="72"/>
                  </a:cxn>
                  <a:cxn ang="0">
                    <a:pos x="173" y="39"/>
                  </a:cxn>
                  <a:cxn ang="0">
                    <a:pos x="178" y="19"/>
                  </a:cxn>
                  <a:cxn ang="0">
                    <a:pos x="183" y="10"/>
                  </a:cxn>
                  <a:cxn ang="0">
                    <a:pos x="183" y="0"/>
                  </a:cxn>
                  <a:cxn ang="0">
                    <a:pos x="178" y="5"/>
                  </a:cxn>
                  <a:cxn ang="0">
                    <a:pos x="173" y="19"/>
                  </a:cxn>
                  <a:cxn ang="0">
                    <a:pos x="149" y="53"/>
                  </a:cxn>
                  <a:cxn ang="0">
                    <a:pos x="125" y="87"/>
                  </a:cxn>
                  <a:cxn ang="0">
                    <a:pos x="96" y="115"/>
                  </a:cxn>
                  <a:cxn ang="0">
                    <a:pos x="72" y="144"/>
                  </a:cxn>
                  <a:cxn ang="0">
                    <a:pos x="43" y="163"/>
                  </a:cxn>
                  <a:cxn ang="0">
                    <a:pos x="24" y="183"/>
                  </a:cxn>
                  <a:cxn ang="0">
                    <a:pos x="15" y="192"/>
                  </a:cxn>
                  <a:cxn ang="0">
                    <a:pos x="10" y="197"/>
                  </a:cxn>
                  <a:cxn ang="0">
                    <a:pos x="0" y="202"/>
                  </a:cxn>
                  <a:cxn ang="0">
                    <a:pos x="10" y="207"/>
                  </a:cxn>
                  <a:cxn ang="0">
                    <a:pos x="15" y="207"/>
                  </a:cxn>
                  <a:cxn ang="0">
                    <a:pos x="19" y="211"/>
                  </a:cxn>
                  <a:cxn ang="0">
                    <a:pos x="24" y="216"/>
                  </a:cxn>
                  <a:cxn ang="0">
                    <a:pos x="24" y="216"/>
                  </a:cxn>
                  <a:cxn ang="0">
                    <a:pos x="29" y="221"/>
                  </a:cxn>
                  <a:cxn ang="0">
                    <a:pos x="29" y="221"/>
                  </a:cxn>
                  <a:cxn ang="0">
                    <a:pos x="29" y="221"/>
                  </a:cxn>
                  <a:cxn ang="0">
                    <a:pos x="43" y="259"/>
                  </a:cxn>
                </a:cxnLst>
                <a:rect l="0" t="0" r="r" b="b"/>
                <a:pathLst>
                  <a:path w="183" h="264">
                    <a:moveTo>
                      <a:pt x="43" y="259"/>
                    </a:moveTo>
                    <a:lnTo>
                      <a:pt x="43" y="264"/>
                    </a:lnTo>
                    <a:lnTo>
                      <a:pt x="53" y="259"/>
                    </a:lnTo>
                    <a:lnTo>
                      <a:pt x="87" y="245"/>
                    </a:lnTo>
                    <a:lnTo>
                      <a:pt x="91" y="245"/>
                    </a:lnTo>
                    <a:lnTo>
                      <a:pt x="111" y="221"/>
                    </a:lnTo>
                    <a:lnTo>
                      <a:pt x="130" y="187"/>
                    </a:lnTo>
                    <a:lnTo>
                      <a:pt x="144" y="149"/>
                    </a:lnTo>
                    <a:lnTo>
                      <a:pt x="159" y="111"/>
                    </a:lnTo>
                    <a:lnTo>
                      <a:pt x="168" y="72"/>
                    </a:lnTo>
                    <a:lnTo>
                      <a:pt x="173" y="39"/>
                    </a:lnTo>
                    <a:lnTo>
                      <a:pt x="178" y="19"/>
                    </a:lnTo>
                    <a:lnTo>
                      <a:pt x="183" y="10"/>
                    </a:lnTo>
                    <a:lnTo>
                      <a:pt x="183" y="0"/>
                    </a:lnTo>
                    <a:lnTo>
                      <a:pt x="178" y="5"/>
                    </a:lnTo>
                    <a:lnTo>
                      <a:pt x="173" y="19"/>
                    </a:lnTo>
                    <a:lnTo>
                      <a:pt x="149" y="53"/>
                    </a:lnTo>
                    <a:lnTo>
                      <a:pt x="125" y="87"/>
                    </a:lnTo>
                    <a:lnTo>
                      <a:pt x="96" y="115"/>
                    </a:lnTo>
                    <a:lnTo>
                      <a:pt x="72" y="144"/>
                    </a:lnTo>
                    <a:lnTo>
                      <a:pt x="43" y="163"/>
                    </a:lnTo>
                    <a:lnTo>
                      <a:pt x="24" y="183"/>
                    </a:lnTo>
                    <a:lnTo>
                      <a:pt x="15" y="192"/>
                    </a:lnTo>
                    <a:lnTo>
                      <a:pt x="10" y="197"/>
                    </a:lnTo>
                    <a:lnTo>
                      <a:pt x="0" y="202"/>
                    </a:lnTo>
                    <a:lnTo>
                      <a:pt x="10" y="207"/>
                    </a:lnTo>
                    <a:lnTo>
                      <a:pt x="15" y="207"/>
                    </a:lnTo>
                    <a:lnTo>
                      <a:pt x="19" y="211"/>
                    </a:lnTo>
                    <a:lnTo>
                      <a:pt x="24" y="216"/>
                    </a:lnTo>
                    <a:lnTo>
                      <a:pt x="24" y="216"/>
                    </a:lnTo>
                    <a:lnTo>
                      <a:pt x="29" y="221"/>
                    </a:lnTo>
                    <a:lnTo>
                      <a:pt x="29" y="221"/>
                    </a:lnTo>
                    <a:lnTo>
                      <a:pt x="29" y="221"/>
                    </a:lnTo>
                    <a:lnTo>
                      <a:pt x="43" y="259"/>
                    </a:lnTo>
                  </a:path>
                </a:pathLst>
              </a:custGeom>
              <a:noFill/>
              <a:ln w="5">
                <a:solidFill>
                  <a:srgbClr val="D8AA98"/>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61" name="Freeform 637"/>
              <p:cNvSpPr>
                <a:spLocks/>
              </p:cNvSpPr>
              <p:nvPr/>
            </p:nvSpPr>
            <p:spPr bwMode="auto">
              <a:xfrm>
                <a:off x="2909" y="3623"/>
                <a:ext cx="33" cy="19"/>
              </a:xfrm>
              <a:custGeom>
                <a:avLst/>
                <a:gdLst/>
                <a:ahLst/>
                <a:cxnLst>
                  <a:cxn ang="0">
                    <a:pos x="0" y="0"/>
                  </a:cxn>
                  <a:cxn ang="0">
                    <a:pos x="5" y="0"/>
                  </a:cxn>
                  <a:cxn ang="0">
                    <a:pos x="5" y="0"/>
                  </a:cxn>
                  <a:cxn ang="0">
                    <a:pos x="9" y="0"/>
                  </a:cxn>
                  <a:cxn ang="0">
                    <a:pos x="9" y="0"/>
                  </a:cxn>
                  <a:cxn ang="0">
                    <a:pos x="9" y="0"/>
                  </a:cxn>
                  <a:cxn ang="0">
                    <a:pos x="14" y="0"/>
                  </a:cxn>
                  <a:cxn ang="0">
                    <a:pos x="14" y="0"/>
                  </a:cxn>
                  <a:cxn ang="0">
                    <a:pos x="19" y="5"/>
                  </a:cxn>
                  <a:cxn ang="0">
                    <a:pos x="19" y="5"/>
                  </a:cxn>
                  <a:cxn ang="0">
                    <a:pos x="19" y="5"/>
                  </a:cxn>
                  <a:cxn ang="0">
                    <a:pos x="19" y="5"/>
                  </a:cxn>
                  <a:cxn ang="0">
                    <a:pos x="19" y="5"/>
                  </a:cxn>
                  <a:cxn ang="0">
                    <a:pos x="19" y="5"/>
                  </a:cxn>
                  <a:cxn ang="0">
                    <a:pos x="24" y="5"/>
                  </a:cxn>
                  <a:cxn ang="0">
                    <a:pos x="24" y="5"/>
                  </a:cxn>
                  <a:cxn ang="0">
                    <a:pos x="24" y="5"/>
                  </a:cxn>
                  <a:cxn ang="0">
                    <a:pos x="24" y="10"/>
                  </a:cxn>
                  <a:cxn ang="0">
                    <a:pos x="24" y="10"/>
                  </a:cxn>
                  <a:cxn ang="0">
                    <a:pos x="24" y="10"/>
                  </a:cxn>
                  <a:cxn ang="0">
                    <a:pos x="24" y="10"/>
                  </a:cxn>
                  <a:cxn ang="0">
                    <a:pos x="24" y="10"/>
                  </a:cxn>
                  <a:cxn ang="0">
                    <a:pos x="24" y="10"/>
                  </a:cxn>
                  <a:cxn ang="0">
                    <a:pos x="24" y="10"/>
                  </a:cxn>
                  <a:cxn ang="0">
                    <a:pos x="29" y="10"/>
                  </a:cxn>
                  <a:cxn ang="0">
                    <a:pos x="29" y="10"/>
                  </a:cxn>
                  <a:cxn ang="0">
                    <a:pos x="29" y="10"/>
                  </a:cxn>
                  <a:cxn ang="0">
                    <a:pos x="29" y="14"/>
                  </a:cxn>
                  <a:cxn ang="0">
                    <a:pos x="33" y="14"/>
                  </a:cxn>
                  <a:cxn ang="0">
                    <a:pos x="33" y="14"/>
                  </a:cxn>
                  <a:cxn ang="0">
                    <a:pos x="33" y="14"/>
                  </a:cxn>
                  <a:cxn ang="0">
                    <a:pos x="33" y="19"/>
                  </a:cxn>
                  <a:cxn ang="0">
                    <a:pos x="33" y="19"/>
                  </a:cxn>
                </a:cxnLst>
                <a:rect l="0" t="0" r="r" b="b"/>
                <a:pathLst>
                  <a:path w="33" h="19">
                    <a:moveTo>
                      <a:pt x="0" y="0"/>
                    </a:moveTo>
                    <a:lnTo>
                      <a:pt x="5" y="0"/>
                    </a:lnTo>
                    <a:lnTo>
                      <a:pt x="5" y="0"/>
                    </a:lnTo>
                    <a:lnTo>
                      <a:pt x="9" y="0"/>
                    </a:lnTo>
                    <a:lnTo>
                      <a:pt x="9" y="0"/>
                    </a:lnTo>
                    <a:lnTo>
                      <a:pt x="9" y="0"/>
                    </a:lnTo>
                    <a:lnTo>
                      <a:pt x="14" y="0"/>
                    </a:lnTo>
                    <a:lnTo>
                      <a:pt x="14" y="0"/>
                    </a:lnTo>
                    <a:lnTo>
                      <a:pt x="19" y="5"/>
                    </a:lnTo>
                    <a:lnTo>
                      <a:pt x="19" y="5"/>
                    </a:lnTo>
                    <a:lnTo>
                      <a:pt x="19" y="5"/>
                    </a:lnTo>
                    <a:lnTo>
                      <a:pt x="19" y="5"/>
                    </a:lnTo>
                    <a:lnTo>
                      <a:pt x="19" y="5"/>
                    </a:lnTo>
                    <a:lnTo>
                      <a:pt x="19" y="5"/>
                    </a:lnTo>
                    <a:lnTo>
                      <a:pt x="24" y="5"/>
                    </a:lnTo>
                    <a:lnTo>
                      <a:pt x="24" y="5"/>
                    </a:lnTo>
                    <a:lnTo>
                      <a:pt x="24" y="5"/>
                    </a:lnTo>
                    <a:lnTo>
                      <a:pt x="24" y="10"/>
                    </a:lnTo>
                    <a:lnTo>
                      <a:pt x="24" y="10"/>
                    </a:lnTo>
                    <a:lnTo>
                      <a:pt x="24" y="10"/>
                    </a:lnTo>
                    <a:lnTo>
                      <a:pt x="24" y="10"/>
                    </a:lnTo>
                    <a:lnTo>
                      <a:pt x="24" y="10"/>
                    </a:lnTo>
                    <a:lnTo>
                      <a:pt x="24" y="10"/>
                    </a:lnTo>
                    <a:lnTo>
                      <a:pt x="24" y="10"/>
                    </a:lnTo>
                    <a:lnTo>
                      <a:pt x="29" y="10"/>
                    </a:lnTo>
                    <a:lnTo>
                      <a:pt x="29" y="10"/>
                    </a:lnTo>
                    <a:lnTo>
                      <a:pt x="29" y="10"/>
                    </a:lnTo>
                    <a:lnTo>
                      <a:pt x="29" y="14"/>
                    </a:lnTo>
                    <a:lnTo>
                      <a:pt x="33" y="14"/>
                    </a:lnTo>
                    <a:lnTo>
                      <a:pt x="33" y="14"/>
                    </a:lnTo>
                    <a:lnTo>
                      <a:pt x="33" y="14"/>
                    </a:lnTo>
                    <a:lnTo>
                      <a:pt x="33" y="19"/>
                    </a:lnTo>
                    <a:lnTo>
                      <a:pt x="33" y="19"/>
                    </a:lnTo>
                  </a:path>
                </a:pathLst>
              </a:custGeom>
              <a:noFill/>
              <a:ln w="5">
                <a:solidFill>
                  <a:srgbClr val="89786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62" name="Freeform 638"/>
              <p:cNvSpPr>
                <a:spLocks/>
              </p:cNvSpPr>
              <p:nvPr/>
            </p:nvSpPr>
            <p:spPr bwMode="auto">
              <a:xfrm>
                <a:off x="3182" y="4127"/>
                <a:ext cx="211" cy="28"/>
              </a:xfrm>
              <a:custGeom>
                <a:avLst/>
                <a:gdLst/>
                <a:ahLst/>
                <a:cxnLst>
                  <a:cxn ang="0">
                    <a:pos x="0" y="28"/>
                  </a:cxn>
                  <a:cxn ang="0">
                    <a:pos x="20" y="24"/>
                  </a:cxn>
                  <a:cxn ang="0">
                    <a:pos x="34" y="19"/>
                  </a:cxn>
                  <a:cxn ang="0">
                    <a:pos x="48" y="14"/>
                  </a:cxn>
                  <a:cxn ang="0">
                    <a:pos x="67" y="14"/>
                  </a:cxn>
                  <a:cxn ang="0">
                    <a:pos x="82" y="9"/>
                  </a:cxn>
                  <a:cxn ang="0">
                    <a:pos x="96" y="9"/>
                  </a:cxn>
                  <a:cxn ang="0">
                    <a:pos x="115" y="4"/>
                  </a:cxn>
                  <a:cxn ang="0">
                    <a:pos x="130" y="4"/>
                  </a:cxn>
                  <a:cxn ang="0">
                    <a:pos x="139" y="0"/>
                  </a:cxn>
                  <a:cxn ang="0">
                    <a:pos x="149" y="0"/>
                  </a:cxn>
                  <a:cxn ang="0">
                    <a:pos x="159" y="0"/>
                  </a:cxn>
                  <a:cxn ang="0">
                    <a:pos x="168" y="0"/>
                  </a:cxn>
                  <a:cxn ang="0">
                    <a:pos x="178" y="0"/>
                  </a:cxn>
                  <a:cxn ang="0">
                    <a:pos x="192" y="0"/>
                  </a:cxn>
                  <a:cxn ang="0">
                    <a:pos x="202" y="0"/>
                  </a:cxn>
                  <a:cxn ang="0">
                    <a:pos x="211" y="0"/>
                  </a:cxn>
                </a:cxnLst>
                <a:rect l="0" t="0" r="r" b="b"/>
                <a:pathLst>
                  <a:path w="211" h="28">
                    <a:moveTo>
                      <a:pt x="0" y="28"/>
                    </a:moveTo>
                    <a:lnTo>
                      <a:pt x="20" y="24"/>
                    </a:lnTo>
                    <a:lnTo>
                      <a:pt x="34" y="19"/>
                    </a:lnTo>
                    <a:lnTo>
                      <a:pt x="48" y="14"/>
                    </a:lnTo>
                    <a:lnTo>
                      <a:pt x="67" y="14"/>
                    </a:lnTo>
                    <a:lnTo>
                      <a:pt x="82" y="9"/>
                    </a:lnTo>
                    <a:lnTo>
                      <a:pt x="96" y="9"/>
                    </a:lnTo>
                    <a:lnTo>
                      <a:pt x="115" y="4"/>
                    </a:lnTo>
                    <a:lnTo>
                      <a:pt x="130" y="4"/>
                    </a:lnTo>
                    <a:lnTo>
                      <a:pt x="139" y="0"/>
                    </a:lnTo>
                    <a:lnTo>
                      <a:pt x="149" y="0"/>
                    </a:lnTo>
                    <a:lnTo>
                      <a:pt x="159" y="0"/>
                    </a:lnTo>
                    <a:lnTo>
                      <a:pt x="168" y="0"/>
                    </a:lnTo>
                    <a:lnTo>
                      <a:pt x="178" y="0"/>
                    </a:lnTo>
                    <a:lnTo>
                      <a:pt x="192" y="0"/>
                    </a:lnTo>
                    <a:lnTo>
                      <a:pt x="202" y="0"/>
                    </a:lnTo>
                    <a:lnTo>
                      <a:pt x="211" y="0"/>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63" name="Freeform 639"/>
              <p:cNvSpPr>
                <a:spLocks/>
              </p:cNvSpPr>
              <p:nvPr/>
            </p:nvSpPr>
            <p:spPr bwMode="auto">
              <a:xfrm>
                <a:off x="3187" y="4165"/>
                <a:ext cx="259" cy="48"/>
              </a:xfrm>
              <a:custGeom>
                <a:avLst/>
                <a:gdLst/>
                <a:ahLst/>
                <a:cxnLst>
                  <a:cxn ang="0">
                    <a:pos x="0" y="48"/>
                  </a:cxn>
                  <a:cxn ang="0">
                    <a:pos x="0" y="48"/>
                  </a:cxn>
                  <a:cxn ang="0">
                    <a:pos x="0" y="48"/>
                  </a:cxn>
                  <a:cxn ang="0">
                    <a:pos x="0" y="48"/>
                  </a:cxn>
                  <a:cxn ang="0">
                    <a:pos x="5" y="48"/>
                  </a:cxn>
                  <a:cxn ang="0">
                    <a:pos x="5" y="48"/>
                  </a:cxn>
                  <a:cxn ang="0">
                    <a:pos x="5" y="43"/>
                  </a:cxn>
                  <a:cxn ang="0">
                    <a:pos x="5" y="43"/>
                  </a:cxn>
                  <a:cxn ang="0">
                    <a:pos x="5" y="43"/>
                  </a:cxn>
                  <a:cxn ang="0">
                    <a:pos x="15" y="38"/>
                  </a:cxn>
                  <a:cxn ang="0">
                    <a:pos x="24" y="34"/>
                  </a:cxn>
                  <a:cxn ang="0">
                    <a:pos x="34" y="34"/>
                  </a:cxn>
                  <a:cxn ang="0">
                    <a:pos x="43" y="29"/>
                  </a:cxn>
                  <a:cxn ang="0">
                    <a:pos x="48" y="24"/>
                  </a:cxn>
                  <a:cxn ang="0">
                    <a:pos x="58" y="24"/>
                  </a:cxn>
                  <a:cxn ang="0">
                    <a:pos x="67" y="19"/>
                  </a:cxn>
                  <a:cxn ang="0">
                    <a:pos x="77" y="14"/>
                  </a:cxn>
                  <a:cxn ang="0">
                    <a:pos x="91" y="10"/>
                  </a:cxn>
                  <a:cxn ang="0">
                    <a:pos x="110" y="10"/>
                  </a:cxn>
                  <a:cxn ang="0">
                    <a:pos x="125" y="5"/>
                  </a:cxn>
                  <a:cxn ang="0">
                    <a:pos x="144" y="5"/>
                  </a:cxn>
                  <a:cxn ang="0">
                    <a:pos x="158" y="5"/>
                  </a:cxn>
                  <a:cxn ang="0">
                    <a:pos x="178" y="0"/>
                  </a:cxn>
                  <a:cxn ang="0">
                    <a:pos x="192" y="0"/>
                  </a:cxn>
                  <a:cxn ang="0">
                    <a:pos x="211" y="0"/>
                  </a:cxn>
                  <a:cxn ang="0">
                    <a:pos x="216" y="0"/>
                  </a:cxn>
                  <a:cxn ang="0">
                    <a:pos x="221" y="0"/>
                  </a:cxn>
                  <a:cxn ang="0">
                    <a:pos x="230" y="0"/>
                  </a:cxn>
                  <a:cxn ang="0">
                    <a:pos x="235" y="0"/>
                  </a:cxn>
                  <a:cxn ang="0">
                    <a:pos x="240" y="5"/>
                  </a:cxn>
                  <a:cxn ang="0">
                    <a:pos x="245" y="5"/>
                  </a:cxn>
                  <a:cxn ang="0">
                    <a:pos x="250" y="5"/>
                  </a:cxn>
                  <a:cxn ang="0">
                    <a:pos x="259" y="5"/>
                  </a:cxn>
                </a:cxnLst>
                <a:rect l="0" t="0" r="r" b="b"/>
                <a:pathLst>
                  <a:path w="259" h="48">
                    <a:moveTo>
                      <a:pt x="0" y="48"/>
                    </a:moveTo>
                    <a:lnTo>
                      <a:pt x="0" y="48"/>
                    </a:lnTo>
                    <a:lnTo>
                      <a:pt x="0" y="48"/>
                    </a:lnTo>
                    <a:lnTo>
                      <a:pt x="0" y="48"/>
                    </a:lnTo>
                    <a:lnTo>
                      <a:pt x="5" y="48"/>
                    </a:lnTo>
                    <a:lnTo>
                      <a:pt x="5" y="48"/>
                    </a:lnTo>
                    <a:lnTo>
                      <a:pt x="5" y="43"/>
                    </a:lnTo>
                    <a:lnTo>
                      <a:pt x="5" y="43"/>
                    </a:lnTo>
                    <a:lnTo>
                      <a:pt x="5" y="43"/>
                    </a:lnTo>
                    <a:lnTo>
                      <a:pt x="15" y="38"/>
                    </a:lnTo>
                    <a:lnTo>
                      <a:pt x="24" y="34"/>
                    </a:lnTo>
                    <a:lnTo>
                      <a:pt x="34" y="34"/>
                    </a:lnTo>
                    <a:lnTo>
                      <a:pt x="43" y="29"/>
                    </a:lnTo>
                    <a:lnTo>
                      <a:pt x="48" y="24"/>
                    </a:lnTo>
                    <a:lnTo>
                      <a:pt x="58" y="24"/>
                    </a:lnTo>
                    <a:lnTo>
                      <a:pt x="67" y="19"/>
                    </a:lnTo>
                    <a:lnTo>
                      <a:pt x="77" y="14"/>
                    </a:lnTo>
                    <a:lnTo>
                      <a:pt x="91" y="10"/>
                    </a:lnTo>
                    <a:lnTo>
                      <a:pt x="110" y="10"/>
                    </a:lnTo>
                    <a:lnTo>
                      <a:pt x="125" y="5"/>
                    </a:lnTo>
                    <a:lnTo>
                      <a:pt x="144" y="5"/>
                    </a:lnTo>
                    <a:lnTo>
                      <a:pt x="158" y="5"/>
                    </a:lnTo>
                    <a:lnTo>
                      <a:pt x="178" y="0"/>
                    </a:lnTo>
                    <a:lnTo>
                      <a:pt x="192" y="0"/>
                    </a:lnTo>
                    <a:lnTo>
                      <a:pt x="211" y="0"/>
                    </a:lnTo>
                    <a:lnTo>
                      <a:pt x="216" y="0"/>
                    </a:lnTo>
                    <a:lnTo>
                      <a:pt x="221" y="0"/>
                    </a:lnTo>
                    <a:lnTo>
                      <a:pt x="230" y="0"/>
                    </a:lnTo>
                    <a:lnTo>
                      <a:pt x="235" y="0"/>
                    </a:lnTo>
                    <a:lnTo>
                      <a:pt x="240" y="5"/>
                    </a:lnTo>
                    <a:lnTo>
                      <a:pt x="245" y="5"/>
                    </a:lnTo>
                    <a:lnTo>
                      <a:pt x="250" y="5"/>
                    </a:lnTo>
                    <a:lnTo>
                      <a:pt x="259" y="5"/>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64" name="Freeform 640"/>
              <p:cNvSpPr>
                <a:spLocks/>
              </p:cNvSpPr>
              <p:nvPr/>
            </p:nvSpPr>
            <p:spPr bwMode="auto">
              <a:xfrm>
                <a:off x="3019" y="3470"/>
                <a:ext cx="259" cy="350"/>
              </a:xfrm>
              <a:custGeom>
                <a:avLst/>
                <a:gdLst/>
                <a:ahLst/>
                <a:cxnLst>
                  <a:cxn ang="0">
                    <a:pos x="259" y="4"/>
                  </a:cxn>
                  <a:cxn ang="0">
                    <a:pos x="259" y="4"/>
                  </a:cxn>
                  <a:cxn ang="0">
                    <a:pos x="259" y="0"/>
                  </a:cxn>
                  <a:cxn ang="0">
                    <a:pos x="259" y="0"/>
                  </a:cxn>
                  <a:cxn ang="0">
                    <a:pos x="259" y="4"/>
                  </a:cxn>
                  <a:cxn ang="0">
                    <a:pos x="259" y="4"/>
                  </a:cxn>
                  <a:cxn ang="0">
                    <a:pos x="259" y="4"/>
                  </a:cxn>
                  <a:cxn ang="0">
                    <a:pos x="254" y="4"/>
                  </a:cxn>
                  <a:cxn ang="0">
                    <a:pos x="254" y="9"/>
                  </a:cxn>
                  <a:cxn ang="0">
                    <a:pos x="250" y="9"/>
                  </a:cxn>
                  <a:cxn ang="0">
                    <a:pos x="250" y="14"/>
                  </a:cxn>
                  <a:cxn ang="0">
                    <a:pos x="245" y="14"/>
                  </a:cxn>
                  <a:cxn ang="0">
                    <a:pos x="235" y="14"/>
                  </a:cxn>
                  <a:cxn ang="0">
                    <a:pos x="230" y="19"/>
                  </a:cxn>
                  <a:cxn ang="0">
                    <a:pos x="226" y="14"/>
                  </a:cxn>
                  <a:cxn ang="0">
                    <a:pos x="216" y="14"/>
                  </a:cxn>
                  <a:cxn ang="0">
                    <a:pos x="211" y="9"/>
                  </a:cxn>
                  <a:cxn ang="0">
                    <a:pos x="211" y="24"/>
                  </a:cxn>
                  <a:cxn ang="0">
                    <a:pos x="211" y="24"/>
                  </a:cxn>
                  <a:cxn ang="0">
                    <a:pos x="211" y="33"/>
                  </a:cxn>
                  <a:cxn ang="0">
                    <a:pos x="211" y="48"/>
                  </a:cxn>
                  <a:cxn ang="0">
                    <a:pos x="211" y="62"/>
                  </a:cxn>
                  <a:cxn ang="0">
                    <a:pos x="206" y="76"/>
                  </a:cxn>
                  <a:cxn ang="0">
                    <a:pos x="206" y="96"/>
                  </a:cxn>
                  <a:cxn ang="0">
                    <a:pos x="202" y="110"/>
                  </a:cxn>
                  <a:cxn ang="0">
                    <a:pos x="197" y="119"/>
                  </a:cxn>
                  <a:cxn ang="0">
                    <a:pos x="173" y="167"/>
                  </a:cxn>
                  <a:cxn ang="0">
                    <a:pos x="154" y="196"/>
                  </a:cxn>
                  <a:cxn ang="0">
                    <a:pos x="130" y="225"/>
                  </a:cxn>
                  <a:cxn ang="0">
                    <a:pos x="106" y="249"/>
                  </a:cxn>
                  <a:cxn ang="0">
                    <a:pos x="82" y="278"/>
                  </a:cxn>
                  <a:cxn ang="0">
                    <a:pos x="58" y="302"/>
                  </a:cxn>
                  <a:cxn ang="0">
                    <a:pos x="34" y="321"/>
                  </a:cxn>
                  <a:cxn ang="0">
                    <a:pos x="19" y="335"/>
                  </a:cxn>
                  <a:cxn ang="0">
                    <a:pos x="5" y="345"/>
                  </a:cxn>
                  <a:cxn ang="0">
                    <a:pos x="5" y="345"/>
                  </a:cxn>
                  <a:cxn ang="0">
                    <a:pos x="5" y="350"/>
                  </a:cxn>
                  <a:cxn ang="0">
                    <a:pos x="0" y="350"/>
                  </a:cxn>
                  <a:cxn ang="0">
                    <a:pos x="0" y="350"/>
                  </a:cxn>
                  <a:cxn ang="0">
                    <a:pos x="0" y="350"/>
                  </a:cxn>
                  <a:cxn ang="0">
                    <a:pos x="0" y="350"/>
                  </a:cxn>
                  <a:cxn ang="0">
                    <a:pos x="0" y="350"/>
                  </a:cxn>
                  <a:cxn ang="0">
                    <a:pos x="0" y="350"/>
                  </a:cxn>
                </a:cxnLst>
                <a:rect l="0" t="0" r="r" b="b"/>
                <a:pathLst>
                  <a:path w="259" h="350">
                    <a:moveTo>
                      <a:pt x="259" y="4"/>
                    </a:moveTo>
                    <a:lnTo>
                      <a:pt x="259" y="4"/>
                    </a:lnTo>
                    <a:lnTo>
                      <a:pt x="259" y="0"/>
                    </a:lnTo>
                    <a:lnTo>
                      <a:pt x="259" y="0"/>
                    </a:lnTo>
                    <a:lnTo>
                      <a:pt x="259" y="4"/>
                    </a:lnTo>
                    <a:lnTo>
                      <a:pt x="259" y="4"/>
                    </a:lnTo>
                    <a:lnTo>
                      <a:pt x="259" y="4"/>
                    </a:lnTo>
                    <a:lnTo>
                      <a:pt x="254" y="4"/>
                    </a:lnTo>
                    <a:lnTo>
                      <a:pt x="254" y="9"/>
                    </a:lnTo>
                    <a:lnTo>
                      <a:pt x="250" y="9"/>
                    </a:lnTo>
                    <a:lnTo>
                      <a:pt x="250" y="14"/>
                    </a:lnTo>
                    <a:lnTo>
                      <a:pt x="245" y="14"/>
                    </a:lnTo>
                    <a:lnTo>
                      <a:pt x="235" y="14"/>
                    </a:lnTo>
                    <a:lnTo>
                      <a:pt x="230" y="19"/>
                    </a:lnTo>
                    <a:lnTo>
                      <a:pt x="226" y="14"/>
                    </a:lnTo>
                    <a:lnTo>
                      <a:pt x="216" y="14"/>
                    </a:lnTo>
                    <a:lnTo>
                      <a:pt x="211" y="9"/>
                    </a:lnTo>
                    <a:lnTo>
                      <a:pt x="211" y="24"/>
                    </a:lnTo>
                    <a:lnTo>
                      <a:pt x="211" y="24"/>
                    </a:lnTo>
                    <a:lnTo>
                      <a:pt x="211" y="33"/>
                    </a:lnTo>
                    <a:lnTo>
                      <a:pt x="211" y="48"/>
                    </a:lnTo>
                    <a:lnTo>
                      <a:pt x="211" y="62"/>
                    </a:lnTo>
                    <a:lnTo>
                      <a:pt x="206" y="76"/>
                    </a:lnTo>
                    <a:lnTo>
                      <a:pt x="206" y="96"/>
                    </a:lnTo>
                    <a:lnTo>
                      <a:pt x="202" y="110"/>
                    </a:lnTo>
                    <a:lnTo>
                      <a:pt x="197" y="119"/>
                    </a:lnTo>
                    <a:lnTo>
                      <a:pt x="173" y="167"/>
                    </a:lnTo>
                    <a:lnTo>
                      <a:pt x="154" y="196"/>
                    </a:lnTo>
                    <a:lnTo>
                      <a:pt x="130" y="225"/>
                    </a:lnTo>
                    <a:lnTo>
                      <a:pt x="106" y="249"/>
                    </a:lnTo>
                    <a:lnTo>
                      <a:pt x="82" y="278"/>
                    </a:lnTo>
                    <a:lnTo>
                      <a:pt x="58" y="302"/>
                    </a:lnTo>
                    <a:lnTo>
                      <a:pt x="34" y="321"/>
                    </a:lnTo>
                    <a:lnTo>
                      <a:pt x="19" y="335"/>
                    </a:lnTo>
                    <a:lnTo>
                      <a:pt x="5" y="345"/>
                    </a:lnTo>
                    <a:lnTo>
                      <a:pt x="5" y="345"/>
                    </a:lnTo>
                    <a:lnTo>
                      <a:pt x="5" y="350"/>
                    </a:lnTo>
                    <a:lnTo>
                      <a:pt x="0" y="350"/>
                    </a:lnTo>
                    <a:lnTo>
                      <a:pt x="0" y="350"/>
                    </a:lnTo>
                    <a:lnTo>
                      <a:pt x="0" y="350"/>
                    </a:lnTo>
                    <a:lnTo>
                      <a:pt x="0" y="350"/>
                    </a:lnTo>
                    <a:lnTo>
                      <a:pt x="0" y="350"/>
                    </a:lnTo>
                    <a:lnTo>
                      <a:pt x="0" y="350"/>
                    </a:lnTo>
                  </a:path>
                </a:pathLst>
              </a:custGeom>
              <a:noFill/>
              <a:ln w="10">
                <a:solidFill>
                  <a:srgbClr val="89786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65" name="Freeform 641"/>
              <p:cNvSpPr>
                <a:spLocks/>
              </p:cNvSpPr>
              <p:nvPr/>
            </p:nvSpPr>
            <p:spPr bwMode="auto">
              <a:xfrm>
                <a:off x="2659" y="4328"/>
                <a:ext cx="92" cy="739"/>
              </a:xfrm>
              <a:custGeom>
                <a:avLst/>
                <a:gdLst/>
                <a:ahLst/>
                <a:cxnLst>
                  <a:cxn ang="0">
                    <a:pos x="15" y="0"/>
                  </a:cxn>
                  <a:cxn ang="0">
                    <a:pos x="10" y="34"/>
                  </a:cxn>
                  <a:cxn ang="0">
                    <a:pos x="5" y="72"/>
                  </a:cxn>
                  <a:cxn ang="0">
                    <a:pos x="0" y="106"/>
                  </a:cxn>
                  <a:cxn ang="0">
                    <a:pos x="0" y="144"/>
                  </a:cxn>
                  <a:cxn ang="0">
                    <a:pos x="0" y="178"/>
                  </a:cxn>
                  <a:cxn ang="0">
                    <a:pos x="5" y="206"/>
                  </a:cxn>
                  <a:cxn ang="0">
                    <a:pos x="10" y="235"/>
                  </a:cxn>
                  <a:cxn ang="0">
                    <a:pos x="20" y="264"/>
                  </a:cxn>
                  <a:cxn ang="0">
                    <a:pos x="34" y="298"/>
                  </a:cxn>
                  <a:cxn ang="0">
                    <a:pos x="44" y="336"/>
                  </a:cxn>
                  <a:cxn ang="0">
                    <a:pos x="44" y="369"/>
                  </a:cxn>
                  <a:cxn ang="0">
                    <a:pos x="39" y="398"/>
                  </a:cxn>
                  <a:cxn ang="0">
                    <a:pos x="34" y="432"/>
                  </a:cxn>
                  <a:cxn ang="0">
                    <a:pos x="29" y="456"/>
                  </a:cxn>
                  <a:cxn ang="0">
                    <a:pos x="20" y="480"/>
                  </a:cxn>
                  <a:cxn ang="0">
                    <a:pos x="20" y="504"/>
                  </a:cxn>
                  <a:cxn ang="0">
                    <a:pos x="20" y="528"/>
                  </a:cxn>
                  <a:cxn ang="0">
                    <a:pos x="15" y="561"/>
                  </a:cxn>
                  <a:cxn ang="0">
                    <a:pos x="15" y="600"/>
                  </a:cxn>
                  <a:cxn ang="0">
                    <a:pos x="10" y="638"/>
                  </a:cxn>
                  <a:cxn ang="0">
                    <a:pos x="5" y="676"/>
                  </a:cxn>
                  <a:cxn ang="0">
                    <a:pos x="5" y="705"/>
                  </a:cxn>
                  <a:cxn ang="0">
                    <a:pos x="0" y="729"/>
                  </a:cxn>
                  <a:cxn ang="0">
                    <a:pos x="0" y="739"/>
                  </a:cxn>
                  <a:cxn ang="0">
                    <a:pos x="29" y="734"/>
                  </a:cxn>
                  <a:cxn ang="0">
                    <a:pos x="29" y="715"/>
                  </a:cxn>
                  <a:cxn ang="0">
                    <a:pos x="29" y="710"/>
                  </a:cxn>
                  <a:cxn ang="0">
                    <a:pos x="29" y="686"/>
                  </a:cxn>
                  <a:cxn ang="0">
                    <a:pos x="34" y="657"/>
                  </a:cxn>
                  <a:cxn ang="0">
                    <a:pos x="39" y="619"/>
                  </a:cxn>
                  <a:cxn ang="0">
                    <a:pos x="39" y="581"/>
                  </a:cxn>
                  <a:cxn ang="0">
                    <a:pos x="44" y="542"/>
                  </a:cxn>
                  <a:cxn ang="0">
                    <a:pos x="44" y="509"/>
                  </a:cxn>
                  <a:cxn ang="0">
                    <a:pos x="48" y="485"/>
                  </a:cxn>
                  <a:cxn ang="0">
                    <a:pos x="48" y="465"/>
                  </a:cxn>
                  <a:cxn ang="0">
                    <a:pos x="58" y="451"/>
                  </a:cxn>
                  <a:cxn ang="0">
                    <a:pos x="68" y="432"/>
                  </a:cxn>
                  <a:cxn ang="0">
                    <a:pos x="72" y="413"/>
                  </a:cxn>
                  <a:cxn ang="0">
                    <a:pos x="82" y="389"/>
                  </a:cxn>
                  <a:cxn ang="0">
                    <a:pos x="87" y="369"/>
                  </a:cxn>
                  <a:cxn ang="0">
                    <a:pos x="92" y="350"/>
                  </a:cxn>
                  <a:cxn ang="0">
                    <a:pos x="82" y="326"/>
                  </a:cxn>
                  <a:cxn ang="0">
                    <a:pos x="82" y="322"/>
                  </a:cxn>
                  <a:cxn ang="0">
                    <a:pos x="82" y="317"/>
                  </a:cxn>
                  <a:cxn ang="0">
                    <a:pos x="77" y="307"/>
                  </a:cxn>
                  <a:cxn ang="0">
                    <a:pos x="77" y="302"/>
                  </a:cxn>
                  <a:cxn ang="0">
                    <a:pos x="77" y="298"/>
                  </a:cxn>
                  <a:cxn ang="0">
                    <a:pos x="77" y="288"/>
                  </a:cxn>
                  <a:cxn ang="0">
                    <a:pos x="72" y="283"/>
                  </a:cxn>
                  <a:cxn ang="0">
                    <a:pos x="68" y="274"/>
                  </a:cxn>
                  <a:cxn ang="0">
                    <a:pos x="58" y="250"/>
                  </a:cxn>
                  <a:cxn ang="0">
                    <a:pos x="44" y="226"/>
                  </a:cxn>
                  <a:cxn ang="0">
                    <a:pos x="39" y="197"/>
                  </a:cxn>
                  <a:cxn ang="0">
                    <a:pos x="29" y="168"/>
                  </a:cxn>
                  <a:cxn ang="0">
                    <a:pos x="24" y="139"/>
                  </a:cxn>
                  <a:cxn ang="0">
                    <a:pos x="20" y="110"/>
                  </a:cxn>
                  <a:cxn ang="0">
                    <a:pos x="20" y="77"/>
                  </a:cxn>
                  <a:cxn ang="0">
                    <a:pos x="24" y="43"/>
                  </a:cxn>
                  <a:cxn ang="0">
                    <a:pos x="15" y="0"/>
                  </a:cxn>
                </a:cxnLst>
                <a:rect l="0" t="0" r="r" b="b"/>
                <a:pathLst>
                  <a:path w="92" h="739">
                    <a:moveTo>
                      <a:pt x="15" y="0"/>
                    </a:moveTo>
                    <a:lnTo>
                      <a:pt x="10" y="34"/>
                    </a:lnTo>
                    <a:lnTo>
                      <a:pt x="5" y="72"/>
                    </a:lnTo>
                    <a:lnTo>
                      <a:pt x="0" y="106"/>
                    </a:lnTo>
                    <a:lnTo>
                      <a:pt x="0" y="144"/>
                    </a:lnTo>
                    <a:lnTo>
                      <a:pt x="0" y="178"/>
                    </a:lnTo>
                    <a:lnTo>
                      <a:pt x="5" y="206"/>
                    </a:lnTo>
                    <a:lnTo>
                      <a:pt x="10" y="235"/>
                    </a:lnTo>
                    <a:lnTo>
                      <a:pt x="20" y="264"/>
                    </a:lnTo>
                    <a:lnTo>
                      <a:pt x="34" y="298"/>
                    </a:lnTo>
                    <a:lnTo>
                      <a:pt x="44" y="336"/>
                    </a:lnTo>
                    <a:lnTo>
                      <a:pt x="44" y="369"/>
                    </a:lnTo>
                    <a:lnTo>
                      <a:pt x="39" y="398"/>
                    </a:lnTo>
                    <a:lnTo>
                      <a:pt x="34" y="432"/>
                    </a:lnTo>
                    <a:lnTo>
                      <a:pt x="29" y="456"/>
                    </a:lnTo>
                    <a:lnTo>
                      <a:pt x="20" y="480"/>
                    </a:lnTo>
                    <a:lnTo>
                      <a:pt x="20" y="504"/>
                    </a:lnTo>
                    <a:lnTo>
                      <a:pt x="20" y="528"/>
                    </a:lnTo>
                    <a:lnTo>
                      <a:pt x="15" y="561"/>
                    </a:lnTo>
                    <a:lnTo>
                      <a:pt x="15" y="600"/>
                    </a:lnTo>
                    <a:lnTo>
                      <a:pt x="10" y="638"/>
                    </a:lnTo>
                    <a:lnTo>
                      <a:pt x="5" y="676"/>
                    </a:lnTo>
                    <a:lnTo>
                      <a:pt x="5" y="705"/>
                    </a:lnTo>
                    <a:lnTo>
                      <a:pt x="0" y="729"/>
                    </a:lnTo>
                    <a:lnTo>
                      <a:pt x="0" y="739"/>
                    </a:lnTo>
                    <a:lnTo>
                      <a:pt x="29" y="734"/>
                    </a:lnTo>
                    <a:lnTo>
                      <a:pt x="29" y="715"/>
                    </a:lnTo>
                    <a:lnTo>
                      <a:pt x="29" y="710"/>
                    </a:lnTo>
                    <a:lnTo>
                      <a:pt x="29" y="686"/>
                    </a:lnTo>
                    <a:lnTo>
                      <a:pt x="34" y="657"/>
                    </a:lnTo>
                    <a:lnTo>
                      <a:pt x="39" y="619"/>
                    </a:lnTo>
                    <a:lnTo>
                      <a:pt x="39" y="581"/>
                    </a:lnTo>
                    <a:lnTo>
                      <a:pt x="44" y="542"/>
                    </a:lnTo>
                    <a:lnTo>
                      <a:pt x="44" y="509"/>
                    </a:lnTo>
                    <a:lnTo>
                      <a:pt x="48" y="485"/>
                    </a:lnTo>
                    <a:lnTo>
                      <a:pt x="48" y="465"/>
                    </a:lnTo>
                    <a:lnTo>
                      <a:pt x="58" y="451"/>
                    </a:lnTo>
                    <a:lnTo>
                      <a:pt x="68" y="432"/>
                    </a:lnTo>
                    <a:lnTo>
                      <a:pt x="72" y="413"/>
                    </a:lnTo>
                    <a:lnTo>
                      <a:pt x="82" y="389"/>
                    </a:lnTo>
                    <a:lnTo>
                      <a:pt x="87" y="369"/>
                    </a:lnTo>
                    <a:lnTo>
                      <a:pt x="92" y="350"/>
                    </a:lnTo>
                    <a:lnTo>
                      <a:pt x="82" y="326"/>
                    </a:lnTo>
                    <a:lnTo>
                      <a:pt x="82" y="322"/>
                    </a:lnTo>
                    <a:lnTo>
                      <a:pt x="82" y="317"/>
                    </a:lnTo>
                    <a:lnTo>
                      <a:pt x="77" y="307"/>
                    </a:lnTo>
                    <a:lnTo>
                      <a:pt x="77" y="302"/>
                    </a:lnTo>
                    <a:lnTo>
                      <a:pt x="77" y="298"/>
                    </a:lnTo>
                    <a:lnTo>
                      <a:pt x="77" y="288"/>
                    </a:lnTo>
                    <a:lnTo>
                      <a:pt x="72" y="283"/>
                    </a:lnTo>
                    <a:lnTo>
                      <a:pt x="68" y="274"/>
                    </a:lnTo>
                    <a:lnTo>
                      <a:pt x="58" y="250"/>
                    </a:lnTo>
                    <a:lnTo>
                      <a:pt x="44" y="226"/>
                    </a:lnTo>
                    <a:lnTo>
                      <a:pt x="39" y="197"/>
                    </a:lnTo>
                    <a:lnTo>
                      <a:pt x="29" y="168"/>
                    </a:lnTo>
                    <a:lnTo>
                      <a:pt x="24" y="139"/>
                    </a:lnTo>
                    <a:lnTo>
                      <a:pt x="20" y="110"/>
                    </a:lnTo>
                    <a:lnTo>
                      <a:pt x="20" y="77"/>
                    </a:lnTo>
                    <a:lnTo>
                      <a:pt x="24" y="43"/>
                    </a:lnTo>
                    <a:lnTo>
                      <a:pt x="15" y="0"/>
                    </a:lnTo>
                    <a:close/>
                  </a:path>
                </a:pathLst>
              </a:custGeom>
              <a:solidFill>
                <a:srgbClr val="D8AA9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66" name="Freeform 642"/>
              <p:cNvSpPr>
                <a:spLocks/>
              </p:cNvSpPr>
              <p:nvPr/>
            </p:nvSpPr>
            <p:spPr bwMode="auto">
              <a:xfrm>
                <a:off x="2659" y="4328"/>
                <a:ext cx="92" cy="739"/>
              </a:xfrm>
              <a:custGeom>
                <a:avLst/>
                <a:gdLst/>
                <a:ahLst/>
                <a:cxnLst>
                  <a:cxn ang="0">
                    <a:pos x="15" y="0"/>
                  </a:cxn>
                  <a:cxn ang="0">
                    <a:pos x="10" y="34"/>
                  </a:cxn>
                  <a:cxn ang="0">
                    <a:pos x="5" y="72"/>
                  </a:cxn>
                  <a:cxn ang="0">
                    <a:pos x="0" y="106"/>
                  </a:cxn>
                  <a:cxn ang="0">
                    <a:pos x="0" y="144"/>
                  </a:cxn>
                  <a:cxn ang="0">
                    <a:pos x="0" y="178"/>
                  </a:cxn>
                  <a:cxn ang="0">
                    <a:pos x="5" y="206"/>
                  </a:cxn>
                  <a:cxn ang="0">
                    <a:pos x="10" y="235"/>
                  </a:cxn>
                  <a:cxn ang="0">
                    <a:pos x="20" y="264"/>
                  </a:cxn>
                  <a:cxn ang="0">
                    <a:pos x="34" y="298"/>
                  </a:cxn>
                  <a:cxn ang="0">
                    <a:pos x="44" y="336"/>
                  </a:cxn>
                  <a:cxn ang="0">
                    <a:pos x="44" y="369"/>
                  </a:cxn>
                  <a:cxn ang="0">
                    <a:pos x="39" y="398"/>
                  </a:cxn>
                  <a:cxn ang="0">
                    <a:pos x="34" y="432"/>
                  </a:cxn>
                  <a:cxn ang="0">
                    <a:pos x="29" y="456"/>
                  </a:cxn>
                  <a:cxn ang="0">
                    <a:pos x="20" y="480"/>
                  </a:cxn>
                  <a:cxn ang="0">
                    <a:pos x="20" y="504"/>
                  </a:cxn>
                  <a:cxn ang="0">
                    <a:pos x="20" y="528"/>
                  </a:cxn>
                  <a:cxn ang="0">
                    <a:pos x="15" y="561"/>
                  </a:cxn>
                  <a:cxn ang="0">
                    <a:pos x="15" y="600"/>
                  </a:cxn>
                  <a:cxn ang="0">
                    <a:pos x="10" y="638"/>
                  </a:cxn>
                  <a:cxn ang="0">
                    <a:pos x="5" y="676"/>
                  </a:cxn>
                  <a:cxn ang="0">
                    <a:pos x="5" y="705"/>
                  </a:cxn>
                  <a:cxn ang="0">
                    <a:pos x="0" y="729"/>
                  </a:cxn>
                  <a:cxn ang="0">
                    <a:pos x="0" y="739"/>
                  </a:cxn>
                  <a:cxn ang="0">
                    <a:pos x="29" y="734"/>
                  </a:cxn>
                  <a:cxn ang="0">
                    <a:pos x="29" y="715"/>
                  </a:cxn>
                  <a:cxn ang="0">
                    <a:pos x="29" y="710"/>
                  </a:cxn>
                  <a:cxn ang="0">
                    <a:pos x="29" y="686"/>
                  </a:cxn>
                  <a:cxn ang="0">
                    <a:pos x="34" y="657"/>
                  </a:cxn>
                  <a:cxn ang="0">
                    <a:pos x="39" y="619"/>
                  </a:cxn>
                  <a:cxn ang="0">
                    <a:pos x="39" y="581"/>
                  </a:cxn>
                  <a:cxn ang="0">
                    <a:pos x="44" y="542"/>
                  </a:cxn>
                  <a:cxn ang="0">
                    <a:pos x="44" y="509"/>
                  </a:cxn>
                  <a:cxn ang="0">
                    <a:pos x="48" y="485"/>
                  </a:cxn>
                  <a:cxn ang="0">
                    <a:pos x="48" y="465"/>
                  </a:cxn>
                  <a:cxn ang="0">
                    <a:pos x="58" y="451"/>
                  </a:cxn>
                  <a:cxn ang="0">
                    <a:pos x="68" y="432"/>
                  </a:cxn>
                  <a:cxn ang="0">
                    <a:pos x="72" y="413"/>
                  </a:cxn>
                  <a:cxn ang="0">
                    <a:pos x="82" y="389"/>
                  </a:cxn>
                  <a:cxn ang="0">
                    <a:pos x="87" y="369"/>
                  </a:cxn>
                  <a:cxn ang="0">
                    <a:pos x="92" y="350"/>
                  </a:cxn>
                  <a:cxn ang="0">
                    <a:pos x="82" y="326"/>
                  </a:cxn>
                  <a:cxn ang="0">
                    <a:pos x="82" y="322"/>
                  </a:cxn>
                  <a:cxn ang="0">
                    <a:pos x="82" y="317"/>
                  </a:cxn>
                  <a:cxn ang="0">
                    <a:pos x="77" y="307"/>
                  </a:cxn>
                  <a:cxn ang="0">
                    <a:pos x="77" y="302"/>
                  </a:cxn>
                  <a:cxn ang="0">
                    <a:pos x="77" y="298"/>
                  </a:cxn>
                  <a:cxn ang="0">
                    <a:pos x="77" y="288"/>
                  </a:cxn>
                  <a:cxn ang="0">
                    <a:pos x="72" y="283"/>
                  </a:cxn>
                  <a:cxn ang="0">
                    <a:pos x="68" y="274"/>
                  </a:cxn>
                  <a:cxn ang="0">
                    <a:pos x="58" y="250"/>
                  </a:cxn>
                  <a:cxn ang="0">
                    <a:pos x="44" y="226"/>
                  </a:cxn>
                  <a:cxn ang="0">
                    <a:pos x="39" y="197"/>
                  </a:cxn>
                  <a:cxn ang="0">
                    <a:pos x="29" y="168"/>
                  </a:cxn>
                  <a:cxn ang="0">
                    <a:pos x="24" y="139"/>
                  </a:cxn>
                  <a:cxn ang="0">
                    <a:pos x="20" y="110"/>
                  </a:cxn>
                  <a:cxn ang="0">
                    <a:pos x="20" y="77"/>
                  </a:cxn>
                  <a:cxn ang="0">
                    <a:pos x="24" y="43"/>
                  </a:cxn>
                  <a:cxn ang="0">
                    <a:pos x="15" y="0"/>
                  </a:cxn>
                </a:cxnLst>
                <a:rect l="0" t="0" r="r" b="b"/>
                <a:pathLst>
                  <a:path w="92" h="739">
                    <a:moveTo>
                      <a:pt x="15" y="0"/>
                    </a:moveTo>
                    <a:lnTo>
                      <a:pt x="10" y="34"/>
                    </a:lnTo>
                    <a:lnTo>
                      <a:pt x="5" y="72"/>
                    </a:lnTo>
                    <a:lnTo>
                      <a:pt x="0" y="106"/>
                    </a:lnTo>
                    <a:lnTo>
                      <a:pt x="0" y="144"/>
                    </a:lnTo>
                    <a:lnTo>
                      <a:pt x="0" y="178"/>
                    </a:lnTo>
                    <a:lnTo>
                      <a:pt x="5" y="206"/>
                    </a:lnTo>
                    <a:lnTo>
                      <a:pt x="10" y="235"/>
                    </a:lnTo>
                    <a:lnTo>
                      <a:pt x="20" y="264"/>
                    </a:lnTo>
                    <a:lnTo>
                      <a:pt x="34" y="298"/>
                    </a:lnTo>
                    <a:lnTo>
                      <a:pt x="44" y="336"/>
                    </a:lnTo>
                    <a:lnTo>
                      <a:pt x="44" y="369"/>
                    </a:lnTo>
                    <a:lnTo>
                      <a:pt x="39" y="398"/>
                    </a:lnTo>
                    <a:lnTo>
                      <a:pt x="34" y="432"/>
                    </a:lnTo>
                    <a:lnTo>
                      <a:pt x="29" y="456"/>
                    </a:lnTo>
                    <a:lnTo>
                      <a:pt x="20" y="480"/>
                    </a:lnTo>
                    <a:lnTo>
                      <a:pt x="20" y="504"/>
                    </a:lnTo>
                    <a:lnTo>
                      <a:pt x="20" y="528"/>
                    </a:lnTo>
                    <a:lnTo>
                      <a:pt x="15" y="561"/>
                    </a:lnTo>
                    <a:lnTo>
                      <a:pt x="15" y="600"/>
                    </a:lnTo>
                    <a:lnTo>
                      <a:pt x="10" y="638"/>
                    </a:lnTo>
                    <a:lnTo>
                      <a:pt x="5" y="676"/>
                    </a:lnTo>
                    <a:lnTo>
                      <a:pt x="5" y="705"/>
                    </a:lnTo>
                    <a:lnTo>
                      <a:pt x="0" y="729"/>
                    </a:lnTo>
                    <a:lnTo>
                      <a:pt x="0" y="739"/>
                    </a:lnTo>
                    <a:lnTo>
                      <a:pt x="29" y="734"/>
                    </a:lnTo>
                    <a:lnTo>
                      <a:pt x="29" y="715"/>
                    </a:lnTo>
                    <a:lnTo>
                      <a:pt x="29" y="710"/>
                    </a:lnTo>
                    <a:lnTo>
                      <a:pt x="29" y="686"/>
                    </a:lnTo>
                    <a:lnTo>
                      <a:pt x="34" y="657"/>
                    </a:lnTo>
                    <a:lnTo>
                      <a:pt x="39" y="619"/>
                    </a:lnTo>
                    <a:lnTo>
                      <a:pt x="39" y="581"/>
                    </a:lnTo>
                    <a:lnTo>
                      <a:pt x="44" y="542"/>
                    </a:lnTo>
                    <a:lnTo>
                      <a:pt x="44" y="509"/>
                    </a:lnTo>
                    <a:lnTo>
                      <a:pt x="48" y="485"/>
                    </a:lnTo>
                    <a:lnTo>
                      <a:pt x="48" y="465"/>
                    </a:lnTo>
                    <a:lnTo>
                      <a:pt x="58" y="451"/>
                    </a:lnTo>
                    <a:lnTo>
                      <a:pt x="68" y="432"/>
                    </a:lnTo>
                    <a:lnTo>
                      <a:pt x="72" y="413"/>
                    </a:lnTo>
                    <a:lnTo>
                      <a:pt x="82" y="389"/>
                    </a:lnTo>
                    <a:lnTo>
                      <a:pt x="87" y="369"/>
                    </a:lnTo>
                    <a:lnTo>
                      <a:pt x="92" y="350"/>
                    </a:lnTo>
                    <a:lnTo>
                      <a:pt x="82" y="326"/>
                    </a:lnTo>
                    <a:lnTo>
                      <a:pt x="82" y="322"/>
                    </a:lnTo>
                    <a:lnTo>
                      <a:pt x="82" y="317"/>
                    </a:lnTo>
                    <a:lnTo>
                      <a:pt x="77" y="307"/>
                    </a:lnTo>
                    <a:lnTo>
                      <a:pt x="77" y="302"/>
                    </a:lnTo>
                    <a:lnTo>
                      <a:pt x="77" y="298"/>
                    </a:lnTo>
                    <a:lnTo>
                      <a:pt x="77" y="288"/>
                    </a:lnTo>
                    <a:lnTo>
                      <a:pt x="72" y="283"/>
                    </a:lnTo>
                    <a:lnTo>
                      <a:pt x="68" y="274"/>
                    </a:lnTo>
                    <a:lnTo>
                      <a:pt x="58" y="250"/>
                    </a:lnTo>
                    <a:lnTo>
                      <a:pt x="44" y="226"/>
                    </a:lnTo>
                    <a:lnTo>
                      <a:pt x="39" y="197"/>
                    </a:lnTo>
                    <a:lnTo>
                      <a:pt x="29" y="168"/>
                    </a:lnTo>
                    <a:lnTo>
                      <a:pt x="24" y="139"/>
                    </a:lnTo>
                    <a:lnTo>
                      <a:pt x="20" y="110"/>
                    </a:lnTo>
                    <a:lnTo>
                      <a:pt x="20" y="77"/>
                    </a:lnTo>
                    <a:lnTo>
                      <a:pt x="24" y="43"/>
                    </a:lnTo>
                    <a:lnTo>
                      <a:pt x="15" y="0"/>
                    </a:lnTo>
                  </a:path>
                </a:pathLst>
              </a:custGeom>
              <a:noFill/>
              <a:ln w="5">
                <a:solidFill>
                  <a:srgbClr val="D8AA98"/>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67" name="Freeform 643"/>
              <p:cNvSpPr>
                <a:spLocks/>
              </p:cNvSpPr>
              <p:nvPr/>
            </p:nvSpPr>
            <p:spPr bwMode="auto">
              <a:xfrm>
                <a:off x="3062" y="3882"/>
                <a:ext cx="39" cy="240"/>
              </a:xfrm>
              <a:custGeom>
                <a:avLst/>
                <a:gdLst/>
                <a:ahLst/>
                <a:cxnLst>
                  <a:cxn ang="0">
                    <a:pos x="0" y="0"/>
                  </a:cxn>
                  <a:cxn ang="0">
                    <a:pos x="5" y="19"/>
                  </a:cxn>
                  <a:cxn ang="0">
                    <a:pos x="5" y="38"/>
                  </a:cxn>
                  <a:cxn ang="0">
                    <a:pos x="5" y="58"/>
                  </a:cxn>
                  <a:cxn ang="0">
                    <a:pos x="5" y="77"/>
                  </a:cxn>
                  <a:cxn ang="0">
                    <a:pos x="5" y="91"/>
                  </a:cxn>
                  <a:cxn ang="0">
                    <a:pos x="5" y="110"/>
                  </a:cxn>
                  <a:cxn ang="0">
                    <a:pos x="10" y="130"/>
                  </a:cxn>
                  <a:cxn ang="0">
                    <a:pos x="10" y="149"/>
                  </a:cxn>
                  <a:cxn ang="0">
                    <a:pos x="15" y="158"/>
                  </a:cxn>
                  <a:cxn ang="0">
                    <a:pos x="15" y="168"/>
                  </a:cxn>
                  <a:cxn ang="0">
                    <a:pos x="20" y="173"/>
                  </a:cxn>
                  <a:cxn ang="0">
                    <a:pos x="20" y="182"/>
                  </a:cxn>
                  <a:cxn ang="0">
                    <a:pos x="24" y="192"/>
                  </a:cxn>
                  <a:cxn ang="0">
                    <a:pos x="29" y="202"/>
                  </a:cxn>
                  <a:cxn ang="0">
                    <a:pos x="34" y="206"/>
                  </a:cxn>
                  <a:cxn ang="0">
                    <a:pos x="34" y="216"/>
                  </a:cxn>
                  <a:cxn ang="0">
                    <a:pos x="39" y="221"/>
                  </a:cxn>
                  <a:cxn ang="0">
                    <a:pos x="39" y="221"/>
                  </a:cxn>
                  <a:cxn ang="0">
                    <a:pos x="39" y="226"/>
                  </a:cxn>
                  <a:cxn ang="0">
                    <a:pos x="39" y="230"/>
                  </a:cxn>
                  <a:cxn ang="0">
                    <a:pos x="39" y="230"/>
                  </a:cxn>
                  <a:cxn ang="0">
                    <a:pos x="39" y="235"/>
                  </a:cxn>
                  <a:cxn ang="0">
                    <a:pos x="39" y="240"/>
                  </a:cxn>
                  <a:cxn ang="0">
                    <a:pos x="39" y="240"/>
                  </a:cxn>
                  <a:cxn ang="0">
                    <a:pos x="39" y="240"/>
                  </a:cxn>
                  <a:cxn ang="0">
                    <a:pos x="39" y="240"/>
                  </a:cxn>
                  <a:cxn ang="0">
                    <a:pos x="39" y="240"/>
                  </a:cxn>
                  <a:cxn ang="0">
                    <a:pos x="39" y="240"/>
                  </a:cxn>
                  <a:cxn ang="0">
                    <a:pos x="39" y="240"/>
                  </a:cxn>
                  <a:cxn ang="0">
                    <a:pos x="39" y="240"/>
                  </a:cxn>
                  <a:cxn ang="0">
                    <a:pos x="39" y="240"/>
                  </a:cxn>
                  <a:cxn ang="0">
                    <a:pos x="34" y="240"/>
                  </a:cxn>
                </a:cxnLst>
                <a:rect l="0" t="0" r="r" b="b"/>
                <a:pathLst>
                  <a:path w="39" h="240">
                    <a:moveTo>
                      <a:pt x="0" y="0"/>
                    </a:moveTo>
                    <a:lnTo>
                      <a:pt x="5" y="19"/>
                    </a:lnTo>
                    <a:lnTo>
                      <a:pt x="5" y="38"/>
                    </a:lnTo>
                    <a:lnTo>
                      <a:pt x="5" y="58"/>
                    </a:lnTo>
                    <a:lnTo>
                      <a:pt x="5" y="77"/>
                    </a:lnTo>
                    <a:lnTo>
                      <a:pt x="5" y="91"/>
                    </a:lnTo>
                    <a:lnTo>
                      <a:pt x="5" y="110"/>
                    </a:lnTo>
                    <a:lnTo>
                      <a:pt x="10" y="130"/>
                    </a:lnTo>
                    <a:lnTo>
                      <a:pt x="10" y="149"/>
                    </a:lnTo>
                    <a:lnTo>
                      <a:pt x="15" y="158"/>
                    </a:lnTo>
                    <a:lnTo>
                      <a:pt x="15" y="168"/>
                    </a:lnTo>
                    <a:lnTo>
                      <a:pt x="20" y="173"/>
                    </a:lnTo>
                    <a:lnTo>
                      <a:pt x="20" y="182"/>
                    </a:lnTo>
                    <a:lnTo>
                      <a:pt x="24" y="192"/>
                    </a:lnTo>
                    <a:lnTo>
                      <a:pt x="29" y="202"/>
                    </a:lnTo>
                    <a:lnTo>
                      <a:pt x="34" y="206"/>
                    </a:lnTo>
                    <a:lnTo>
                      <a:pt x="34" y="216"/>
                    </a:lnTo>
                    <a:lnTo>
                      <a:pt x="39" y="221"/>
                    </a:lnTo>
                    <a:lnTo>
                      <a:pt x="39" y="221"/>
                    </a:lnTo>
                    <a:lnTo>
                      <a:pt x="39" y="226"/>
                    </a:lnTo>
                    <a:lnTo>
                      <a:pt x="39" y="230"/>
                    </a:lnTo>
                    <a:lnTo>
                      <a:pt x="39" y="230"/>
                    </a:lnTo>
                    <a:lnTo>
                      <a:pt x="39" y="235"/>
                    </a:lnTo>
                    <a:lnTo>
                      <a:pt x="39" y="240"/>
                    </a:lnTo>
                    <a:lnTo>
                      <a:pt x="39" y="240"/>
                    </a:lnTo>
                    <a:lnTo>
                      <a:pt x="39" y="240"/>
                    </a:lnTo>
                    <a:lnTo>
                      <a:pt x="39" y="240"/>
                    </a:lnTo>
                    <a:lnTo>
                      <a:pt x="39" y="240"/>
                    </a:lnTo>
                    <a:lnTo>
                      <a:pt x="39" y="240"/>
                    </a:lnTo>
                    <a:lnTo>
                      <a:pt x="39" y="240"/>
                    </a:lnTo>
                    <a:lnTo>
                      <a:pt x="39" y="240"/>
                    </a:lnTo>
                    <a:lnTo>
                      <a:pt x="39" y="240"/>
                    </a:lnTo>
                    <a:lnTo>
                      <a:pt x="34" y="240"/>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68" name="Freeform 644"/>
              <p:cNvSpPr>
                <a:spLocks/>
              </p:cNvSpPr>
              <p:nvPr/>
            </p:nvSpPr>
            <p:spPr bwMode="auto">
              <a:xfrm>
                <a:off x="2895" y="4203"/>
                <a:ext cx="187" cy="355"/>
              </a:xfrm>
              <a:custGeom>
                <a:avLst/>
                <a:gdLst/>
                <a:ahLst/>
                <a:cxnLst>
                  <a:cxn ang="0">
                    <a:pos x="187" y="0"/>
                  </a:cxn>
                  <a:cxn ang="0">
                    <a:pos x="163" y="20"/>
                  </a:cxn>
                  <a:cxn ang="0">
                    <a:pos x="139" y="44"/>
                  </a:cxn>
                  <a:cxn ang="0">
                    <a:pos x="115" y="72"/>
                  </a:cxn>
                  <a:cxn ang="0">
                    <a:pos x="100" y="96"/>
                  </a:cxn>
                  <a:cxn ang="0">
                    <a:pos x="81" y="125"/>
                  </a:cxn>
                  <a:cxn ang="0">
                    <a:pos x="62" y="154"/>
                  </a:cxn>
                  <a:cxn ang="0">
                    <a:pos x="47" y="187"/>
                  </a:cxn>
                  <a:cxn ang="0">
                    <a:pos x="28" y="211"/>
                  </a:cxn>
                  <a:cxn ang="0">
                    <a:pos x="23" y="226"/>
                  </a:cxn>
                  <a:cxn ang="0">
                    <a:pos x="14" y="245"/>
                  </a:cxn>
                  <a:cxn ang="0">
                    <a:pos x="9" y="259"/>
                  </a:cxn>
                  <a:cxn ang="0">
                    <a:pos x="4" y="279"/>
                  </a:cxn>
                  <a:cxn ang="0">
                    <a:pos x="4" y="298"/>
                  </a:cxn>
                  <a:cxn ang="0">
                    <a:pos x="0" y="317"/>
                  </a:cxn>
                  <a:cxn ang="0">
                    <a:pos x="0" y="336"/>
                  </a:cxn>
                  <a:cxn ang="0">
                    <a:pos x="0" y="355"/>
                  </a:cxn>
                </a:cxnLst>
                <a:rect l="0" t="0" r="r" b="b"/>
                <a:pathLst>
                  <a:path w="187" h="355">
                    <a:moveTo>
                      <a:pt x="187" y="0"/>
                    </a:moveTo>
                    <a:lnTo>
                      <a:pt x="163" y="20"/>
                    </a:lnTo>
                    <a:lnTo>
                      <a:pt x="139" y="44"/>
                    </a:lnTo>
                    <a:lnTo>
                      <a:pt x="115" y="72"/>
                    </a:lnTo>
                    <a:lnTo>
                      <a:pt x="100" y="96"/>
                    </a:lnTo>
                    <a:lnTo>
                      <a:pt x="81" y="125"/>
                    </a:lnTo>
                    <a:lnTo>
                      <a:pt x="62" y="154"/>
                    </a:lnTo>
                    <a:lnTo>
                      <a:pt x="47" y="187"/>
                    </a:lnTo>
                    <a:lnTo>
                      <a:pt x="28" y="211"/>
                    </a:lnTo>
                    <a:lnTo>
                      <a:pt x="23" y="226"/>
                    </a:lnTo>
                    <a:lnTo>
                      <a:pt x="14" y="245"/>
                    </a:lnTo>
                    <a:lnTo>
                      <a:pt x="9" y="259"/>
                    </a:lnTo>
                    <a:lnTo>
                      <a:pt x="4" y="279"/>
                    </a:lnTo>
                    <a:lnTo>
                      <a:pt x="4" y="298"/>
                    </a:lnTo>
                    <a:lnTo>
                      <a:pt x="0" y="317"/>
                    </a:lnTo>
                    <a:lnTo>
                      <a:pt x="0" y="336"/>
                    </a:lnTo>
                    <a:lnTo>
                      <a:pt x="0" y="355"/>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69" name="Freeform 645"/>
              <p:cNvSpPr>
                <a:spLocks/>
              </p:cNvSpPr>
              <p:nvPr/>
            </p:nvSpPr>
            <p:spPr bwMode="auto">
              <a:xfrm>
                <a:off x="2890" y="4055"/>
                <a:ext cx="148" cy="62"/>
              </a:xfrm>
              <a:custGeom>
                <a:avLst/>
                <a:gdLst/>
                <a:ahLst/>
                <a:cxnLst>
                  <a:cxn ang="0">
                    <a:pos x="148" y="62"/>
                  </a:cxn>
                  <a:cxn ang="0">
                    <a:pos x="134" y="57"/>
                  </a:cxn>
                  <a:cxn ang="0">
                    <a:pos x="124" y="48"/>
                  </a:cxn>
                  <a:cxn ang="0">
                    <a:pos x="115" y="43"/>
                  </a:cxn>
                  <a:cxn ang="0">
                    <a:pos x="105" y="38"/>
                  </a:cxn>
                  <a:cxn ang="0">
                    <a:pos x="91" y="33"/>
                  </a:cxn>
                  <a:cxn ang="0">
                    <a:pos x="81" y="29"/>
                  </a:cxn>
                  <a:cxn ang="0">
                    <a:pos x="67" y="24"/>
                  </a:cxn>
                  <a:cxn ang="0">
                    <a:pos x="57" y="19"/>
                  </a:cxn>
                  <a:cxn ang="0">
                    <a:pos x="52" y="14"/>
                  </a:cxn>
                  <a:cxn ang="0">
                    <a:pos x="43" y="14"/>
                  </a:cxn>
                  <a:cxn ang="0">
                    <a:pos x="38" y="9"/>
                  </a:cxn>
                  <a:cxn ang="0">
                    <a:pos x="28" y="9"/>
                  </a:cxn>
                  <a:cxn ang="0">
                    <a:pos x="24" y="9"/>
                  </a:cxn>
                  <a:cxn ang="0">
                    <a:pos x="14" y="5"/>
                  </a:cxn>
                  <a:cxn ang="0">
                    <a:pos x="5" y="5"/>
                  </a:cxn>
                  <a:cxn ang="0">
                    <a:pos x="0" y="0"/>
                  </a:cxn>
                </a:cxnLst>
                <a:rect l="0" t="0" r="r" b="b"/>
                <a:pathLst>
                  <a:path w="148" h="62">
                    <a:moveTo>
                      <a:pt x="148" y="62"/>
                    </a:moveTo>
                    <a:lnTo>
                      <a:pt x="134" y="57"/>
                    </a:lnTo>
                    <a:lnTo>
                      <a:pt x="124" y="48"/>
                    </a:lnTo>
                    <a:lnTo>
                      <a:pt x="115" y="43"/>
                    </a:lnTo>
                    <a:lnTo>
                      <a:pt x="105" y="38"/>
                    </a:lnTo>
                    <a:lnTo>
                      <a:pt x="91" y="33"/>
                    </a:lnTo>
                    <a:lnTo>
                      <a:pt x="81" y="29"/>
                    </a:lnTo>
                    <a:lnTo>
                      <a:pt x="67" y="24"/>
                    </a:lnTo>
                    <a:lnTo>
                      <a:pt x="57" y="19"/>
                    </a:lnTo>
                    <a:lnTo>
                      <a:pt x="52" y="14"/>
                    </a:lnTo>
                    <a:lnTo>
                      <a:pt x="43" y="14"/>
                    </a:lnTo>
                    <a:lnTo>
                      <a:pt x="38" y="9"/>
                    </a:lnTo>
                    <a:lnTo>
                      <a:pt x="28" y="9"/>
                    </a:lnTo>
                    <a:lnTo>
                      <a:pt x="24" y="9"/>
                    </a:lnTo>
                    <a:lnTo>
                      <a:pt x="14" y="5"/>
                    </a:lnTo>
                    <a:lnTo>
                      <a:pt x="5" y="5"/>
                    </a:lnTo>
                    <a:lnTo>
                      <a:pt x="0" y="0"/>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70" name="Freeform 646"/>
              <p:cNvSpPr>
                <a:spLocks/>
              </p:cNvSpPr>
              <p:nvPr/>
            </p:nvSpPr>
            <p:spPr bwMode="auto">
              <a:xfrm>
                <a:off x="2842" y="4079"/>
                <a:ext cx="182" cy="81"/>
              </a:xfrm>
              <a:custGeom>
                <a:avLst/>
                <a:gdLst/>
                <a:ahLst/>
                <a:cxnLst>
                  <a:cxn ang="0">
                    <a:pos x="182" y="81"/>
                  </a:cxn>
                  <a:cxn ang="0">
                    <a:pos x="182" y="81"/>
                  </a:cxn>
                  <a:cxn ang="0">
                    <a:pos x="182" y="81"/>
                  </a:cxn>
                  <a:cxn ang="0">
                    <a:pos x="177" y="81"/>
                  </a:cxn>
                  <a:cxn ang="0">
                    <a:pos x="177" y="81"/>
                  </a:cxn>
                  <a:cxn ang="0">
                    <a:pos x="177" y="76"/>
                  </a:cxn>
                  <a:cxn ang="0">
                    <a:pos x="177" y="76"/>
                  </a:cxn>
                  <a:cxn ang="0">
                    <a:pos x="177" y="76"/>
                  </a:cxn>
                  <a:cxn ang="0">
                    <a:pos x="177" y="76"/>
                  </a:cxn>
                  <a:cxn ang="0">
                    <a:pos x="172" y="72"/>
                  </a:cxn>
                  <a:cxn ang="0">
                    <a:pos x="168" y="67"/>
                  </a:cxn>
                  <a:cxn ang="0">
                    <a:pos x="158" y="62"/>
                  </a:cxn>
                  <a:cxn ang="0">
                    <a:pos x="153" y="57"/>
                  </a:cxn>
                  <a:cxn ang="0">
                    <a:pos x="148" y="52"/>
                  </a:cxn>
                  <a:cxn ang="0">
                    <a:pos x="144" y="48"/>
                  </a:cxn>
                  <a:cxn ang="0">
                    <a:pos x="139" y="48"/>
                  </a:cxn>
                  <a:cxn ang="0">
                    <a:pos x="129" y="43"/>
                  </a:cxn>
                  <a:cxn ang="0">
                    <a:pos x="120" y="33"/>
                  </a:cxn>
                  <a:cxn ang="0">
                    <a:pos x="110" y="29"/>
                  </a:cxn>
                  <a:cxn ang="0">
                    <a:pos x="96" y="24"/>
                  </a:cxn>
                  <a:cxn ang="0">
                    <a:pos x="86" y="19"/>
                  </a:cxn>
                  <a:cxn ang="0">
                    <a:pos x="72" y="14"/>
                  </a:cxn>
                  <a:cxn ang="0">
                    <a:pos x="62" y="14"/>
                  </a:cxn>
                  <a:cxn ang="0">
                    <a:pos x="48" y="9"/>
                  </a:cxn>
                  <a:cxn ang="0">
                    <a:pos x="33" y="5"/>
                  </a:cxn>
                  <a:cxn ang="0">
                    <a:pos x="29" y="5"/>
                  </a:cxn>
                  <a:cxn ang="0">
                    <a:pos x="29" y="0"/>
                  </a:cxn>
                  <a:cxn ang="0">
                    <a:pos x="24" y="0"/>
                  </a:cxn>
                  <a:cxn ang="0">
                    <a:pos x="19" y="0"/>
                  </a:cxn>
                  <a:cxn ang="0">
                    <a:pos x="14" y="0"/>
                  </a:cxn>
                  <a:cxn ang="0">
                    <a:pos x="9" y="0"/>
                  </a:cxn>
                  <a:cxn ang="0">
                    <a:pos x="5" y="0"/>
                  </a:cxn>
                  <a:cxn ang="0">
                    <a:pos x="0" y="0"/>
                  </a:cxn>
                </a:cxnLst>
                <a:rect l="0" t="0" r="r" b="b"/>
                <a:pathLst>
                  <a:path w="182" h="81">
                    <a:moveTo>
                      <a:pt x="182" y="81"/>
                    </a:moveTo>
                    <a:lnTo>
                      <a:pt x="182" y="81"/>
                    </a:lnTo>
                    <a:lnTo>
                      <a:pt x="182" y="81"/>
                    </a:lnTo>
                    <a:lnTo>
                      <a:pt x="177" y="81"/>
                    </a:lnTo>
                    <a:lnTo>
                      <a:pt x="177" y="81"/>
                    </a:lnTo>
                    <a:lnTo>
                      <a:pt x="177" y="76"/>
                    </a:lnTo>
                    <a:lnTo>
                      <a:pt x="177" y="76"/>
                    </a:lnTo>
                    <a:lnTo>
                      <a:pt x="177" y="76"/>
                    </a:lnTo>
                    <a:lnTo>
                      <a:pt x="177" y="76"/>
                    </a:lnTo>
                    <a:lnTo>
                      <a:pt x="172" y="72"/>
                    </a:lnTo>
                    <a:lnTo>
                      <a:pt x="168" y="67"/>
                    </a:lnTo>
                    <a:lnTo>
                      <a:pt x="158" y="62"/>
                    </a:lnTo>
                    <a:lnTo>
                      <a:pt x="153" y="57"/>
                    </a:lnTo>
                    <a:lnTo>
                      <a:pt x="148" y="52"/>
                    </a:lnTo>
                    <a:lnTo>
                      <a:pt x="144" y="48"/>
                    </a:lnTo>
                    <a:lnTo>
                      <a:pt x="139" y="48"/>
                    </a:lnTo>
                    <a:lnTo>
                      <a:pt x="129" y="43"/>
                    </a:lnTo>
                    <a:lnTo>
                      <a:pt x="120" y="33"/>
                    </a:lnTo>
                    <a:lnTo>
                      <a:pt x="110" y="29"/>
                    </a:lnTo>
                    <a:lnTo>
                      <a:pt x="96" y="24"/>
                    </a:lnTo>
                    <a:lnTo>
                      <a:pt x="86" y="19"/>
                    </a:lnTo>
                    <a:lnTo>
                      <a:pt x="72" y="14"/>
                    </a:lnTo>
                    <a:lnTo>
                      <a:pt x="62" y="14"/>
                    </a:lnTo>
                    <a:lnTo>
                      <a:pt x="48" y="9"/>
                    </a:lnTo>
                    <a:lnTo>
                      <a:pt x="33" y="5"/>
                    </a:lnTo>
                    <a:lnTo>
                      <a:pt x="29" y="5"/>
                    </a:lnTo>
                    <a:lnTo>
                      <a:pt x="29" y="0"/>
                    </a:lnTo>
                    <a:lnTo>
                      <a:pt x="24" y="0"/>
                    </a:lnTo>
                    <a:lnTo>
                      <a:pt x="19" y="0"/>
                    </a:lnTo>
                    <a:lnTo>
                      <a:pt x="14" y="0"/>
                    </a:lnTo>
                    <a:lnTo>
                      <a:pt x="9" y="0"/>
                    </a:lnTo>
                    <a:lnTo>
                      <a:pt x="5" y="0"/>
                    </a:lnTo>
                    <a:lnTo>
                      <a:pt x="0" y="0"/>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71" name="Freeform 647"/>
              <p:cNvSpPr>
                <a:spLocks/>
              </p:cNvSpPr>
              <p:nvPr/>
            </p:nvSpPr>
            <p:spPr bwMode="auto">
              <a:xfrm>
                <a:off x="3058" y="4141"/>
                <a:ext cx="91" cy="24"/>
              </a:xfrm>
              <a:custGeom>
                <a:avLst/>
                <a:gdLst/>
                <a:ahLst/>
                <a:cxnLst>
                  <a:cxn ang="0">
                    <a:pos x="0" y="0"/>
                  </a:cxn>
                  <a:cxn ang="0">
                    <a:pos x="9" y="10"/>
                  </a:cxn>
                  <a:cxn ang="0">
                    <a:pos x="19" y="14"/>
                  </a:cxn>
                  <a:cxn ang="0">
                    <a:pos x="28" y="19"/>
                  </a:cxn>
                  <a:cxn ang="0">
                    <a:pos x="43" y="24"/>
                  </a:cxn>
                  <a:cxn ang="0">
                    <a:pos x="52" y="24"/>
                  </a:cxn>
                  <a:cxn ang="0">
                    <a:pos x="67" y="24"/>
                  </a:cxn>
                  <a:cxn ang="0">
                    <a:pos x="76" y="19"/>
                  </a:cxn>
                  <a:cxn ang="0">
                    <a:pos x="91" y="14"/>
                  </a:cxn>
                  <a:cxn ang="0">
                    <a:pos x="0" y="0"/>
                  </a:cxn>
                </a:cxnLst>
                <a:rect l="0" t="0" r="r" b="b"/>
                <a:pathLst>
                  <a:path w="91" h="24">
                    <a:moveTo>
                      <a:pt x="0" y="0"/>
                    </a:moveTo>
                    <a:lnTo>
                      <a:pt x="9" y="10"/>
                    </a:lnTo>
                    <a:lnTo>
                      <a:pt x="19" y="14"/>
                    </a:lnTo>
                    <a:lnTo>
                      <a:pt x="28" y="19"/>
                    </a:lnTo>
                    <a:lnTo>
                      <a:pt x="43" y="24"/>
                    </a:lnTo>
                    <a:lnTo>
                      <a:pt x="52" y="24"/>
                    </a:lnTo>
                    <a:lnTo>
                      <a:pt x="67" y="24"/>
                    </a:lnTo>
                    <a:lnTo>
                      <a:pt x="76" y="19"/>
                    </a:lnTo>
                    <a:lnTo>
                      <a:pt x="91" y="14"/>
                    </a:lnTo>
                    <a:lnTo>
                      <a:pt x="0" y="0"/>
                    </a:lnTo>
                    <a:close/>
                  </a:path>
                </a:pathLst>
              </a:custGeom>
              <a:solidFill>
                <a:srgbClr val="F9D2C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72" name="Freeform 648"/>
              <p:cNvSpPr>
                <a:spLocks/>
              </p:cNvSpPr>
              <p:nvPr/>
            </p:nvSpPr>
            <p:spPr bwMode="auto">
              <a:xfrm>
                <a:off x="3058" y="4141"/>
                <a:ext cx="91" cy="24"/>
              </a:xfrm>
              <a:custGeom>
                <a:avLst/>
                <a:gdLst/>
                <a:ahLst/>
                <a:cxnLst>
                  <a:cxn ang="0">
                    <a:pos x="0" y="0"/>
                  </a:cxn>
                  <a:cxn ang="0">
                    <a:pos x="9" y="10"/>
                  </a:cxn>
                  <a:cxn ang="0">
                    <a:pos x="19" y="14"/>
                  </a:cxn>
                  <a:cxn ang="0">
                    <a:pos x="28" y="19"/>
                  </a:cxn>
                  <a:cxn ang="0">
                    <a:pos x="43" y="24"/>
                  </a:cxn>
                  <a:cxn ang="0">
                    <a:pos x="52" y="24"/>
                  </a:cxn>
                  <a:cxn ang="0">
                    <a:pos x="67" y="24"/>
                  </a:cxn>
                  <a:cxn ang="0">
                    <a:pos x="76" y="19"/>
                  </a:cxn>
                  <a:cxn ang="0">
                    <a:pos x="91" y="14"/>
                  </a:cxn>
                </a:cxnLst>
                <a:rect l="0" t="0" r="r" b="b"/>
                <a:pathLst>
                  <a:path w="91" h="24">
                    <a:moveTo>
                      <a:pt x="0" y="0"/>
                    </a:moveTo>
                    <a:lnTo>
                      <a:pt x="9" y="10"/>
                    </a:lnTo>
                    <a:lnTo>
                      <a:pt x="19" y="14"/>
                    </a:lnTo>
                    <a:lnTo>
                      <a:pt x="28" y="19"/>
                    </a:lnTo>
                    <a:lnTo>
                      <a:pt x="43" y="24"/>
                    </a:lnTo>
                    <a:lnTo>
                      <a:pt x="52" y="24"/>
                    </a:lnTo>
                    <a:lnTo>
                      <a:pt x="67" y="24"/>
                    </a:lnTo>
                    <a:lnTo>
                      <a:pt x="76" y="19"/>
                    </a:lnTo>
                    <a:lnTo>
                      <a:pt x="91" y="14"/>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73" name="Freeform 649"/>
              <p:cNvSpPr>
                <a:spLocks/>
              </p:cNvSpPr>
              <p:nvPr/>
            </p:nvSpPr>
            <p:spPr bwMode="auto">
              <a:xfrm>
                <a:off x="2885" y="4659"/>
                <a:ext cx="283" cy="82"/>
              </a:xfrm>
              <a:custGeom>
                <a:avLst/>
                <a:gdLst/>
                <a:ahLst/>
                <a:cxnLst>
                  <a:cxn ang="0">
                    <a:pos x="0" y="0"/>
                  </a:cxn>
                  <a:cxn ang="0">
                    <a:pos x="10" y="19"/>
                  </a:cxn>
                  <a:cxn ang="0">
                    <a:pos x="19" y="34"/>
                  </a:cxn>
                  <a:cxn ang="0">
                    <a:pos x="33" y="48"/>
                  </a:cxn>
                  <a:cxn ang="0">
                    <a:pos x="53" y="58"/>
                  </a:cxn>
                  <a:cxn ang="0">
                    <a:pos x="96" y="72"/>
                  </a:cxn>
                  <a:cxn ang="0">
                    <a:pos x="144" y="82"/>
                  </a:cxn>
                  <a:cxn ang="0">
                    <a:pos x="192" y="82"/>
                  </a:cxn>
                  <a:cxn ang="0">
                    <a:pos x="230" y="77"/>
                  </a:cxn>
                  <a:cxn ang="0">
                    <a:pos x="264" y="77"/>
                  </a:cxn>
                  <a:cxn ang="0">
                    <a:pos x="283" y="72"/>
                  </a:cxn>
                </a:cxnLst>
                <a:rect l="0" t="0" r="r" b="b"/>
                <a:pathLst>
                  <a:path w="283" h="82">
                    <a:moveTo>
                      <a:pt x="0" y="0"/>
                    </a:moveTo>
                    <a:lnTo>
                      <a:pt x="10" y="19"/>
                    </a:lnTo>
                    <a:lnTo>
                      <a:pt x="19" y="34"/>
                    </a:lnTo>
                    <a:lnTo>
                      <a:pt x="33" y="48"/>
                    </a:lnTo>
                    <a:lnTo>
                      <a:pt x="53" y="58"/>
                    </a:lnTo>
                    <a:lnTo>
                      <a:pt x="96" y="72"/>
                    </a:lnTo>
                    <a:lnTo>
                      <a:pt x="144" y="82"/>
                    </a:lnTo>
                    <a:lnTo>
                      <a:pt x="192" y="82"/>
                    </a:lnTo>
                    <a:lnTo>
                      <a:pt x="230" y="77"/>
                    </a:lnTo>
                    <a:lnTo>
                      <a:pt x="264" y="77"/>
                    </a:lnTo>
                    <a:lnTo>
                      <a:pt x="283" y="72"/>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74" name="Freeform 650"/>
              <p:cNvSpPr>
                <a:spLocks/>
              </p:cNvSpPr>
              <p:nvPr/>
            </p:nvSpPr>
            <p:spPr bwMode="auto">
              <a:xfrm>
                <a:off x="2779" y="4645"/>
                <a:ext cx="63" cy="28"/>
              </a:xfrm>
              <a:custGeom>
                <a:avLst/>
                <a:gdLst/>
                <a:ahLst/>
                <a:cxnLst>
                  <a:cxn ang="0">
                    <a:pos x="63" y="0"/>
                  </a:cxn>
                  <a:cxn ang="0">
                    <a:pos x="63" y="5"/>
                  </a:cxn>
                  <a:cxn ang="0">
                    <a:pos x="63" y="9"/>
                  </a:cxn>
                  <a:cxn ang="0">
                    <a:pos x="63" y="9"/>
                  </a:cxn>
                  <a:cxn ang="0">
                    <a:pos x="58" y="14"/>
                  </a:cxn>
                  <a:cxn ang="0">
                    <a:pos x="58" y="14"/>
                  </a:cxn>
                  <a:cxn ang="0">
                    <a:pos x="53" y="14"/>
                  </a:cxn>
                  <a:cxn ang="0">
                    <a:pos x="53" y="14"/>
                  </a:cxn>
                  <a:cxn ang="0">
                    <a:pos x="48" y="19"/>
                  </a:cxn>
                  <a:cxn ang="0">
                    <a:pos x="44" y="19"/>
                  </a:cxn>
                  <a:cxn ang="0">
                    <a:pos x="39" y="24"/>
                  </a:cxn>
                  <a:cxn ang="0">
                    <a:pos x="29" y="24"/>
                  </a:cxn>
                  <a:cxn ang="0">
                    <a:pos x="24" y="28"/>
                  </a:cxn>
                  <a:cxn ang="0">
                    <a:pos x="20" y="28"/>
                  </a:cxn>
                  <a:cxn ang="0">
                    <a:pos x="15" y="28"/>
                  </a:cxn>
                  <a:cxn ang="0">
                    <a:pos x="5" y="28"/>
                  </a:cxn>
                  <a:cxn ang="0">
                    <a:pos x="0" y="28"/>
                  </a:cxn>
                </a:cxnLst>
                <a:rect l="0" t="0" r="r" b="b"/>
                <a:pathLst>
                  <a:path w="63" h="28">
                    <a:moveTo>
                      <a:pt x="63" y="0"/>
                    </a:moveTo>
                    <a:lnTo>
                      <a:pt x="63" y="5"/>
                    </a:lnTo>
                    <a:lnTo>
                      <a:pt x="63" y="9"/>
                    </a:lnTo>
                    <a:lnTo>
                      <a:pt x="63" y="9"/>
                    </a:lnTo>
                    <a:lnTo>
                      <a:pt x="58" y="14"/>
                    </a:lnTo>
                    <a:lnTo>
                      <a:pt x="58" y="14"/>
                    </a:lnTo>
                    <a:lnTo>
                      <a:pt x="53" y="14"/>
                    </a:lnTo>
                    <a:lnTo>
                      <a:pt x="53" y="14"/>
                    </a:lnTo>
                    <a:lnTo>
                      <a:pt x="48" y="19"/>
                    </a:lnTo>
                    <a:lnTo>
                      <a:pt x="44" y="19"/>
                    </a:lnTo>
                    <a:lnTo>
                      <a:pt x="39" y="24"/>
                    </a:lnTo>
                    <a:lnTo>
                      <a:pt x="29" y="24"/>
                    </a:lnTo>
                    <a:lnTo>
                      <a:pt x="24" y="28"/>
                    </a:lnTo>
                    <a:lnTo>
                      <a:pt x="20" y="28"/>
                    </a:lnTo>
                    <a:lnTo>
                      <a:pt x="15" y="28"/>
                    </a:lnTo>
                    <a:lnTo>
                      <a:pt x="5" y="28"/>
                    </a:lnTo>
                    <a:lnTo>
                      <a:pt x="0" y="28"/>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75" name="Freeform 651"/>
              <p:cNvSpPr>
                <a:spLocks/>
              </p:cNvSpPr>
              <p:nvPr/>
            </p:nvSpPr>
            <p:spPr bwMode="auto">
              <a:xfrm>
                <a:off x="2918" y="3062"/>
                <a:ext cx="44" cy="197"/>
              </a:xfrm>
              <a:custGeom>
                <a:avLst/>
                <a:gdLst/>
                <a:ahLst/>
                <a:cxnLst>
                  <a:cxn ang="0">
                    <a:pos x="44" y="0"/>
                  </a:cxn>
                  <a:cxn ang="0">
                    <a:pos x="34" y="9"/>
                  </a:cxn>
                  <a:cxn ang="0">
                    <a:pos x="29" y="19"/>
                  </a:cxn>
                  <a:cxn ang="0">
                    <a:pos x="24" y="29"/>
                  </a:cxn>
                  <a:cxn ang="0">
                    <a:pos x="15" y="38"/>
                  </a:cxn>
                  <a:cxn ang="0">
                    <a:pos x="10" y="53"/>
                  </a:cxn>
                  <a:cxn ang="0">
                    <a:pos x="5" y="62"/>
                  </a:cxn>
                  <a:cxn ang="0">
                    <a:pos x="5" y="77"/>
                  </a:cxn>
                  <a:cxn ang="0">
                    <a:pos x="0" y="86"/>
                  </a:cxn>
                  <a:cxn ang="0">
                    <a:pos x="0" y="101"/>
                  </a:cxn>
                  <a:cxn ang="0">
                    <a:pos x="0" y="115"/>
                  </a:cxn>
                  <a:cxn ang="0">
                    <a:pos x="0" y="129"/>
                  </a:cxn>
                  <a:cxn ang="0">
                    <a:pos x="0" y="144"/>
                  </a:cxn>
                  <a:cxn ang="0">
                    <a:pos x="0" y="153"/>
                  </a:cxn>
                  <a:cxn ang="0">
                    <a:pos x="0" y="168"/>
                  </a:cxn>
                  <a:cxn ang="0">
                    <a:pos x="0" y="182"/>
                  </a:cxn>
                  <a:cxn ang="0">
                    <a:pos x="0" y="197"/>
                  </a:cxn>
                </a:cxnLst>
                <a:rect l="0" t="0" r="r" b="b"/>
                <a:pathLst>
                  <a:path w="44" h="197">
                    <a:moveTo>
                      <a:pt x="44" y="0"/>
                    </a:moveTo>
                    <a:lnTo>
                      <a:pt x="34" y="9"/>
                    </a:lnTo>
                    <a:lnTo>
                      <a:pt x="29" y="19"/>
                    </a:lnTo>
                    <a:lnTo>
                      <a:pt x="24" y="29"/>
                    </a:lnTo>
                    <a:lnTo>
                      <a:pt x="15" y="38"/>
                    </a:lnTo>
                    <a:lnTo>
                      <a:pt x="10" y="53"/>
                    </a:lnTo>
                    <a:lnTo>
                      <a:pt x="5" y="62"/>
                    </a:lnTo>
                    <a:lnTo>
                      <a:pt x="5" y="77"/>
                    </a:lnTo>
                    <a:lnTo>
                      <a:pt x="0" y="86"/>
                    </a:lnTo>
                    <a:lnTo>
                      <a:pt x="0" y="101"/>
                    </a:lnTo>
                    <a:lnTo>
                      <a:pt x="0" y="115"/>
                    </a:lnTo>
                    <a:lnTo>
                      <a:pt x="0" y="129"/>
                    </a:lnTo>
                    <a:lnTo>
                      <a:pt x="0" y="144"/>
                    </a:lnTo>
                    <a:lnTo>
                      <a:pt x="0" y="153"/>
                    </a:lnTo>
                    <a:lnTo>
                      <a:pt x="0" y="168"/>
                    </a:lnTo>
                    <a:lnTo>
                      <a:pt x="0" y="182"/>
                    </a:lnTo>
                    <a:lnTo>
                      <a:pt x="0" y="197"/>
                    </a:lnTo>
                  </a:path>
                </a:pathLst>
              </a:custGeom>
              <a:noFill/>
              <a:ln w="5">
                <a:solidFill>
                  <a:srgbClr val="89786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76" name="Freeform 652"/>
              <p:cNvSpPr>
                <a:spLocks/>
              </p:cNvSpPr>
              <p:nvPr/>
            </p:nvSpPr>
            <p:spPr bwMode="auto">
              <a:xfrm>
                <a:off x="3739" y="4434"/>
                <a:ext cx="110" cy="475"/>
              </a:xfrm>
              <a:custGeom>
                <a:avLst/>
                <a:gdLst/>
                <a:ahLst/>
                <a:cxnLst>
                  <a:cxn ang="0">
                    <a:pos x="72" y="451"/>
                  </a:cxn>
                  <a:cxn ang="0">
                    <a:pos x="81" y="422"/>
                  </a:cxn>
                  <a:cxn ang="0">
                    <a:pos x="81" y="393"/>
                  </a:cxn>
                  <a:cxn ang="0">
                    <a:pos x="81" y="359"/>
                  </a:cxn>
                  <a:cxn ang="0">
                    <a:pos x="81" y="340"/>
                  </a:cxn>
                  <a:cxn ang="0">
                    <a:pos x="77" y="326"/>
                  </a:cxn>
                  <a:cxn ang="0">
                    <a:pos x="77" y="316"/>
                  </a:cxn>
                  <a:cxn ang="0">
                    <a:pos x="72" y="302"/>
                  </a:cxn>
                  <a:cxn ang="0">
                    <a:pos x="67" y="287"/>
                  </a:cxn>
                  <a:cxn ang="0">
                    <a:pos x="53" y="268"/>
                  </a:cxn>
                  <a:cxn ang="0">
                    <a:pos x="43" y="249"/>
                  </a:cxn>
                  <a:cxn ang="0">
                    <a:pos x="43" y="235"/>
                  </a:cxn>
                  <a:cxn ang="0">
                    <a:pos x="48" y="216"/>
                  </a:cxn>
                  <a:cxn ang="0">
                    <a:pos x="62" y="187"/>
                  </a:cxn>
                  <a:cxn ang="0">
                    <a:pos x="77" y="163"/>
                  </a:cxn>
                  <a:cxn ang="0">
                    <a:pos x="91" y="134"/>
                  </a:cxn>
                  <a:cxn ang="0">
                    <a:pos x="100" y="105"/>
                  </a:cxn>
                  <a:cxn ang="0">
                    <a:pos x="110" y="76"/>
                  </a:cxn>
                  <a:cxn ang="0">
                    <a:pos x="110" y="43"/>
                  </a:cxn>
                  <a:cxn ang="0">
                    <a:pos x="96" y="14"/>
                  </a:cxn>
                  <a:cxn ang="0">
                    <a:pos x="86" y="0"/>
                  </a:cxn>
                  <a:cxn ang="0">
                    <a:pos x="86" y="4"/>
                  </a:cxn>
                  <a:cxn ang="0">
                    <a:pos x="91" y="9"/>
                  </a:cxn>
                  <a:cxn ang="0">
                    <a:pos x="91" y="14"/>
                  </a:cxn>
                  <a:cxn ang="0">
                    <a:pos x="91" y="28"/>
                  </a:cxn>
                  <a:cxn ang="0">
                    <a:pos x="96" y="52"/>
                  </a:cxn>
                  <a:cxn ang="0">
                    <a:pos x="96" y="76"/>
                  </a:cxn>
                  <a:cxn ang="0">
                    <a:pos x="96" y="100"/>
                  </a:cxn>
                  <a:cxn ang="0">
                    <a:pos x="86" y="120"/>
                  </a:cxn>
                  <a:cxn ang="0">
                    <a:pos x="81" y="134"/>
                  </a:cxn>
                  <a:cxn ang="0">
                    <a:pos x="72" y="148"/>
                  </a:cxn>
                  <a:cxn ang="0">
                    <a:pos x="67" y="158"/>
                  </a:cxn>
                  <a:cxn ang="0">
                    <a:pos x="67" y="158"/>
                  </a:cxn>
                  <a:cxn ang="0">
                    <a:pos x="57" y="168"/>
                  </a:cxn>
                  <a:cxn ang="0">
                    <a:pos x="43" y="187"/>
                  </a:cxn>
                  <a:cxn ang="0">
                    <a:pos x="19" y="206"/>
                  </a:cxn>
                  <a:cxn ang="0">
                    <a:pos x="0" y="220"/>
                  </a:cxn>
                  <a:cxn ang="0">
                    <a:pos x="5" y="239"/>
                  </a:cxn>
                  <a:cxn ang="0">
                    <a:pos x="24" y="263"/>
                  </a:cxn>
                  <a:cxn ang="0">
                    <a:pos x="43" y="292"/>
                  </a:cxn>
                  <a:cxn ang="0">
                    <a:pos x="53" y="311"/>
                  </a:cxn>
                  <a:cxn ang="0">
                    <a:pos x="62" y="335"/>
                  </a:cxn>
                  <a:cxn ang="0">
                    <a:pos x="67" y="355"/>
                  </a:cxn>
                  <a:cxn ang="0">
                    <a:pos x="72" y="374"/>
                  </a:cxn>
                  <a:cxn ang="0">
                    <a:pos x="77" y="398"/>
                  </a:cxn>
                  <a:cxn ang="0">
                    <a:pos x="72" y="422"/>
                  </a:cxn>
                  <a:cxn ang="0">
                    <a:pos x="67" y="441"/>
                  </a:cxn>
                  <a:cxn ang="0">
                    <a:pos x="62" y="465"/>
                  </a:cxn>
                  <a:cxn ang="0">
                    <a:pos x="62" y="465"/>
                  </a:cxn>
                </a:cxnLst>
                <a:rect l="0" t="0" r="r" b="b"/>
                <a:pathLst>
                  <a:path w="110" h="475">
                    <a:moveTo>
                      <a:pt x="62" y="465"/>
                    </a:moveTo>
                    <a:lnTo>
                      <a:pt x="72" y="451"/>
                    </a:lnTo>
                    <a:lnTo>
                      <a:pt x="77" y="436"/>
                    </a:lnTo>
                    <a:lnTo>
                      <a:pt x="81" y="422"/>
                    </a:lnTo>
                    <a:lnTo>
                      <a:pt x="81" y="407"/>
                    </a:lnTo>
                    <a:lnTo>
                      <a:pt x="81" y="393"/>
                    </a:lnTo>
                    <a:lnTo>
                      <a:pt x="81" y="374"/>
                    </a:lnTo>
                    <a:lnTo>
                      <a:pt x="81" y="359"/>
                    </a:lnTo>
                    <a:lnTo>
                      <a:pt x="81" y="345"/>
                    </a:lnTo>
                    <a:lnTo>
                      <a:pt x="81" y="340"/>
                    </a:lnTo>
                    <a:lnTo>
                      <a:pt x="81" y="331"/>
                    </a:lnTo>
                    <a:lnTo>
                      <a:pt x="77" y="326"/>
                    </a:lnTo>
                    <a:lnTo>
                      <a:pt x="77" y="321"/>
                    </a:lnTo>
                    <a:lnTo>
                      <a:pt x="77" y="316"/>
                    </a:lnTo>
                    <a:lnTo>
                      <a:pt x="72" y="311"/>
                    </a:lnTo>
                    <a:lnTo>
                      <a:pt x="72" y="302"/>
                    </a:lnTo>
                    <a:lnTo>
                      <a:pt x="67" y="297"/>
                    </a:lnTo>
                    <a:lnTo>
                      <a:pt x="67" y="287"/>
                    </a:lnTo>
                    <a:lnTo>
                      <a:pt x="57" y="278"/>
                    </a:lnTo>
                    <a:lnTo>
                      <a:pt x="53" y="268"/>
                    </a:lnTo>
                    <a:lnTo>
                      <a:pt x="48" y="259"/>
                    </a:lnTo>
                    <a:lnTo>
                      <a:pt x="43" y="249"/>
                    </a:lnTo>
                    <a:lnTo>
                      <a:pt x="43" y="244"/>
                    </a:lnTo>
                    <a:lnTo>
                      <a:pt x="43" y="235"/>
                    </a:lnTo>
                    <a:lnTo>
                      <a:pt x="43" y="230"/>
                    </a:lnTo>
                    <a:lnTo>
                      <a:pt x="48" y="216"/>
                    </a:lnTo>
                    <a:lnTo>
                      <a:pt x="57" y="201"/>
                    </a:lnTo>
                    <a:lnTo>
                      <a:pt x="62" y="187"/>
                    </a:lnTo>
                    <a:lnTo>
                      <a:pt x="72" y="177"/>
                    </a:lnTo>
                    <a:lnTo>
                      <a:pt x="77" y="163"/>
                    </a:lnTo>
                    <a:lnTo>
                      <a:pt x="86" y="148"/>
                    </a:lnTo>
                    <a:lnTo>
                      <a:pt x="91" y="134"/>
                    </a:lnTo>
                    <a:lnTo>
                      <a:pt x="96" y="120"/>
                    </a:lnTo>
                    <a:lnTo>
                      <a:pt x="100" y="105"/>
                    </a:lnTo>
                    <a:lnTo>
                      <a:pt x="105" y="91"/>
                    </a:lnTo>
                    <a:lnTo>
                      <a:pt x="110" y="76"/>
                    </a:lnTo>
                    <a:lnTo>
                      <a:pt x="110" y="62"/>
                    </a:lnTo>
                    <a:lnTo>
                      <a:pt x="110" y="43"/>
                    </a:lnTo>
                    <a:lnTo>
                      <a:pt x="105" y="28"/>
                    </a:lnTo>
                    <a:lnTo>
                      <a:pt x="96" y="14"/>
                    </a:lnTo>
                    <a:lnTo>
                      <a:pt x="86" y="0"/>
                    </a:lnTo>
                    <a:lnTo>
                      <a:pt x="86" y="0"/>
                    </a:lnTo>
                    <a:lnTo>
                      <a:pt x="86" y="4"/>
                    </a:lnTo>
                    <a:lnTo>
                      <a:pt x="86" y="4"/>
                    </a:lnTo>
                    <a:lnTo>
                      <a:pt x="86" y="4"/>
                    </a:lnTo>
                    <a:lnTo>
                      <a:pt x="91" y="9"/>
                    </a:lnTo>
                    <a:lnTo>
                      <a:pt x="91" y="9"/>
                    </a:lnTo>
                    <a:lnTo>
                      <a:pt x="91" y="14"/>
                    </a:lnTo>
                    <a:lnTo>
                      <a:pt x="91" y="19"/>
                    </a:lnTo>
                    <a:lnTo>
                      <a:pt x="91" y="28"/>
                    </a:lnTo>
                    <a:lnTo>
                      <a:pt x="96" y="43"/>
                    </a:lnTo>
                    <a:lnTo>
                      <a:pt x="96" y="52"/>
                    </a:lnTo>
                    <a:lnTo>
                      <a:pt x="96" y="67"/>
                    </a:lnTo>
                    <a:lnTo>
                      <a:pt x="96" y="76"/>
                    </a:lnTo>
                    <a:lnTo>
                      <a:pt x="96" y="91"/>
                    </a:lnTo>
                    <a:lnTo>
                      <a:pt x="96" y="100"/>
                    </a:lnTo>
                    <a:lnTo>
                      <a:pt x="91" y="115"/>
                    </a:lnTo>
                    <a:lnTo>
                      <a:pt x="86" y="120"/>
                    </a:lnTo>
                    <a:lnTo>
                      <a:pt x="81" y="129"/>
                    </a:lnTo>
                    <a:lnTo>
                      <a:pt x="81" y="134"/>
                    </a:lnTo>
                    <a:lnTo>
                      <a:pt x="77" y="144"/>
                    </a:lnTo>
                    <a:lnTo>
                      <a:pt x="72" y="148"/>
                    </a:lnTo>
                    <a:lnTo>
                      <a:pt x="72" y="153"/>
                    </a:lnTo>
                    <a:lnTo>
                      <a:pt x="67" y="158"/>
                    </a:lnTo>
                    <a:lnTo>
                      <a:pt x="67" y="158"/>
                    </a:lnTo>
                    <a:lnTo>
                      <a:pt x="67" y="158"/>
                    </a:lnTo>
                    <a:lnTo>
                      <a:pt x="62" y="163"/>
                    </a:lnTo>
                    <a:lnTo>
                      <a:pt x="57" y="168"/>
                    </a:lnTo>
                    <a:lnTo>
                      <a:pt x="48" y="177"/>
                    </a:lnTo>
                    <a:lnTo>
                      <a:pt x="43" y="187"/>
                    </a:lnTo>
                    <a:lnTo>
                      <a:pt x="29" y="196"/>
                    </a:lnTo>
                    <a:lnTo>
                      <a:pt x="19" y="206"/>
                    </a:lnTo>
                    <a:lnTo>
                      <a:pt x="9" y="211"/>
                    </a:lnTo>
                    <a:lnTo>
                      <a:pt x="0" y="220"/>
                    </a:lnTo>
                    <a:lnTo>
                      <a:pt x="0" y="230"/>
                    </a:lnTo>
                    <a:lnTo>
                      <a:pt x="5" y="239"/>
                    </a:lnTo>
                    <a:lnTo>
                      <a:pt x="14" y="254"/>
                    </a:lnTo>
                    <a:lnTo>
                      <a:pt x="24" y="263"/>
                    </a:lnTo>
                    <a:lnTo>
                      <a:pt x="33" y="278"/>
                    </a:lnTo>
                    <a:lnTo>
                      <a:pt x="43" y="292"/>
                    </a:lnTo>
                    <a:lnTo>
                      <a:pt x="48" y="302"/>
                    </a:lnTo>
                    <a:lnTo>
                      <a:pt x="53" y="311"/>
                    </a:lnTo>
                    <a:lnTo>
                      <a:pt x="57" y="321"/>
                    </a:lnTo>
                    <a:lnTo>
                      <a:pt x="62" y="335"/>
                    </a:lnTo>
                    <a:lnTo>
                      <a:pt x="67" y="345"/>
                    </a:lnTo>
                    <a:lnTo>
                      <a:pt x="67" y="355"/>
                    </a:lnTo>
                    <a:lnTo>
                      <a:pt x="72" y="364"/>
                    </a:lnTo>
                    <a:lnTo>
                      <a:pt x="72" y="374"/>
                    </a:lnTo>
                    <a:lnTo>
                      <a:pt x="77" y="383"/>
                    </a:lnTo>
                    <a:lnTo>
                      <a:pt x="77" y="398"/>
                    </a:lnTo>
                    <a:lnTo>
                      <a:pt x="77" y="407"/>
                    </a:lnTo>
                    <a:lnTo>
                      <a:pt x="72" y="422"/>
                    </a:lnTo>
                    <a:lnTo>
                      <a:pt x="72" y="431"/>
                    </a:lnTo>
                    <a:lnTo>
                      <a:pt x="67" y="441"/>
                    </a:lnTo>
                    <a:lnTo>
                      <a:pt x="62" y="455"/>
                    </a:lnTo>
                    <a:lnTo>
                      <a:pt x="62" y="465"/>
                    </a:lnTo>
                    <a:lnTo>
                      <a:pt x="57" y="475"/>
                    </a:lnTo>
                    <a:lnTo>
                      <a:pt x="62" y="465"/>
                    </a:lnTo>
                    <a:close/>
                  </a:path>
                </a:pathLst>
              </a:custGeom>
              <a:solidFill>
                <a:srgbClr val="D8AA9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77" name="Freeform 653"/>
              <p:cNvSpPr>
                <a:spLocks/>
              </p:cNvSpPr>
              <p:nvPr/>
            </p:nvSpPr>
            <p:spPr bwMode="auto">
              <a:xfrm>
                <a:off x="3739" y="4434"/>
                <a:ext cx="110" cy="475"/>
              </a:xfrm>
              <a:custGeom>
                <a:avLst/>
                <a:gdLst/>
                <a:ahLst/>
                <a:cxnLst>
                  <a:cxn ang="0">
                    <a:pos x="72" y="451"/>
                  </a:cxn>
                  <a:cxn ang="0">
                    <a:pos x="81" y="422"/>
                  </a:cxn>
                  <a:cxn ang="0">
                    <a:pos x="81" y="393"/>
                  </a:cxn>
                  <a:cxn ang="0">
                    <a:pos x="81" y="359"/>
                  </a:cxn>
                  <a:cxn ang="0">
                    <a:pos x="81" y="340"/>
                  </a:cxn>
                  <a:cxn ang="0">
                    <a:pos x="77" y="326"/>
                  </a:cxn>
                  <a:cxn ang="0">
                    <a:pos x="77" y="316"/>
                  </a:cxn>
                  <a:cxn ang="0">
                    <a:pos x="72" y="302"/>
                  </a:cxn>
                  <a:cxn ang="0">
                    <a:pos x="67" y="287"/>
                  </a:cxn>
                  <a:cxn ang="0">
                    <a:pos x="53" y="268"/>
                  </a:cxn>
                  <a:cxn ang="0">
                    <a:pos x="43" y="249"/>
                  </a:cxn>
                  <a:cxn ang="0">
                    <a:pos x="43" y="235"/>
                  </a:cxn>
                  <a:cxn ang="0">
                    <a:pos x="48" y="216"/>
                  </a:cxn>
                  <a:cxn ang="0">
                    <a:pos x="62" y="187"/>
                  </a:cxn>
                  <a:cxn ang="0">
                    <a:pos x="77" y="163"/>
                  </a:cxn>
                  <a:cxn ang="0">
                    <a:pos x="91" y="134"/>
                  </a:cxn>
                  <a:cxn ang="0">
                    <a:pos x="100" y="105"/>
                  </a:cxn>
                  <a:cxn ang="0">
                    <a:pos x="110" y="76"/>
                  </a:cxn>
                  <a:cxn ang="0">
                    <a:pos x="110" y="43"/>
                  </a:cxn>
                  <a:cxn ang="0">
                    <a:pos x="96" y="14"/>
                  </a:cxn>
                  <a:cxn ang="0">
                    <a:pos x="86" y="0"/>
                  </a:cxn>
                  <a:cxn ang="0">
                    <a:pos x="86" y="4"/>
                  </a:cxn>
                  <a:cxn ang="0">
                    <a:pos x="91" y="9"/>
                  </a:cxn>
                  <a:cxn ang="0">
                    <a:pos x="91" y="14"/>
                  </a:cxn>
                  <a:cxn ang="0">
                    <a:pos x="91" y="28"/>
                  </a:cxn>
                  <a:cxn ang="0">
                    <a:pos x="96" y="52"/>
                  </a:cxn>
                  <a:cxn ang="0">
                    <a:pos x="96" y="76"/>
                  </a:cxn>
                  <a:cxn ang="0">
                    <a:pos x="96" y="100"/>
                  </a:cxn>
                  <a:cxn ang="0">
                    <a:pos x="86" y="120"/>
                  </a:cxn>
                  <a:cxn ang="0">
                    <a:pos x="81" y="134"/>
                  </a:cxn>
                  <a:cxn ang="0">
                    <a:pos x="72" y="148"/>
                  </a:cxn>
                  <a:cxn ang="0">
                    <a:pos x="67" y="158"/>
                  </a:cxn>
                  <a:cxn ang="0">
                    <a:pos x="67" y="158"/>
                  </a:cxn>
                  <a:cxn ang="0">
                    <a:pos x="57" y="168"/>
                  </a:cxn>
                  <a:cxn ang="0">
                    <a:pos x="43" y="187"/>
                  </a:cxn>
                  <a:cxn ang="0">
                    <a:pos x="19" y="206"/>
                  </a:cxn>
                  <a:cxn ang="0">
                    <a:pos x="0" y="220"/>
                  </a:cxn>
                  <a:cxn ang="0">
                    <a:pos x="5" y="239"/>
                  </a:cxn>
                  <a:cxn ang="0">
                    <a:pos x="24" y="263"/>
                  </a:cxn>
                  <a:cxn ang="0">
                    <a:pos x="43" y="292"/>
                  </a:cxn>
                  <a:cxn ang="0">
                    <a:pos x="53" y="311"/>
                  </a:cxn>
                  <a:cxn ang="0">
                    <a:pos x="62" y="335"/>
                  </a:cxn>
                  <a:cxn ang="0">
                    <a:pos x="67" y="355"/>
                  </a:cxn>
                  <a:cxn ang="0">
                    <a:pos x="72" y="374"/>
                  </a:cxn>
                  <a:cxn ang="0">
                    <a:pos x="77" y="398"/>
                  </a:cxn>
                  <a:cxn ang="0">
                    <a:pos x="72" y="422"/>
                  </a:cxn>
                  <a:cxn ang="0">
                    <a:pos x="67" y="441"/>
                  </a:cxn>
                  <a:cxn ang="0">
                    <a:pos x="62" y="465"/>
                  </a:cxn>
                  <a:cxn ang="0">
                    <a:pos x="62" y="465"/>
                  </a:cxn>
                </a:cxnLst>
                <a:rect l="0" t="0" r="r" b="b"/>
                <a:pathLst>
                  <a:path w="110" h="475">
                    <a:moveTo>
                      <a:pt x="62" y="465"/>
                    </a:moveTo>
                    <a:lnTo>
                      <a:pt x="72" y="451"/>
                    </a:lnTo>
                    <a:lnTo>
                      <a:pt x="77" y="436"/>
                    </a:lnTo>
                    <a:lnTo>
                      <a:pt x="81" y="422"/>
                    </a:lnTo>
                    <a:lnTo>
                      <a:pt x="81" y="407"/>
                    </a:lnTo>
                    <a:lnTo>
                      <a:pt x="81" y="393"/>
                    </a:lnTo>
                    <a:lnTo>
                      <a:pt x="81" y="374"/>
                    </a:lnTo>
                    <a:lnTo>
                      <a:pt x="81" y="359"/>
                    </a:lnTo>
                    <a:lnTo>
                      <a:pt x="81" y="345"/>
                    </a:lnTo>
                    <a:lnTo>
                      <a:pt x="81" y="340"/>
                    </a:lnTo>
                    <a:lnTo>
                      <a:pt x="81" y="331"/>
                    </a:lnTo>
                    <a:lnTo>
                      <a:pt x="77" y="326"/>
                    </a:lnTo>
                    <a:lnTo>
                      <a:pt x="77" y="321"/>
                    </a:lnTo>
                    <a:lnTo>
                      <a:pt x="77" y="316"/>
                    </a:lnTo>
                    <a:lnTo>
                      <a:pt x="72" y="311"/>
                    </a:lnTo>
                    <a:lnTo>
                      <a:pt x="72" y="302"/>
                    </a:lnTo>
                    <a:lnTo>
                      <a:pt x="67" y="297"/>
                    </a:lnTo>
                    <a:lnTo>
                      <a:pt x="67" y="287"/>
                    </a:lnTo>
                    <a:lnTo>
                      <a:pt x="57" y="278"/>
                    </a:lnTo>
                    <a:lnTo>
                      <a:pt x="53" y="268"/>
                    </a:lnTo>
                    <a:lnTo>
                      <a:pt x="48" y="259"/>
                    </a:lnTo>
                    <a:lnTo>
                      <a:pt x="43" y="249"/>
                    </a:lnTo>
                    <a:lnTo>
                      <a:pt x="43" y="244"/>
                    </a:lnTo>
                    <a:lnTo>
                      <a:pt x="43" y="235"/>
                    </a:lnTo>
                    <a:lnTo>
                      <a:pt x="43" y="230"/>
                    </a:lnTo>
                    <a:lnTo>
                      <a:pt x="48" y="216"/>
                    </a:lnTo>
                    <a:lnTo>
                      <a:pt x="57" y="201"/>
                    </a:lnTo>
                    <a:lnTo>
                      <a:pt x="62" y="187"/>
                    </a:lnTo>
                    <a:lnTo>
                      <a:pt x="72" y="177"/>
                    </a:lnTo>
                    <a:lnTo>
                      <a:pt x="77" y="163"/>
                    </a:lnTo>
                    <a:lnTo>
                      <a:pt x="86" y="148"/>
                    </a:lnTo>
                    <a:lnTo>
                      <a:pt x="91" y="134"/>
                    </a:lnTo>
                    <a:lnTo>
                      <a:pt x="96" y="120"/>
                    </a:lnTo>
                    <a:lnTo>
                      <a:pt x="100" y="105"/>
                    </a:lnTo>
                    <a:lnTo>
                      <a:pt x="105" y="91"/>
                    </a:lnTo>
                    <a:lnTo>
                      <a:pt x="110" y="76"/>
                    </a:lnTo>
                    <a:lnTo>
                      <a:pt x="110" y="62"/>
                    </a:lnTo>
                    <a:lnTo>
                      <a:pt x="110" y="43"/>
                    </a:lnTo>
                    <a:lnTo>
                      <a:pt x="105" y="28"/>
                    </a:lnTo>
                    <a:lnTo>
                      <a:pt x="96" y="14"/>
                    </a:lnTo>
                    <a:lnTo>
                      <a:pt x="86" y="0"/>
                    </a:lnTo>
                    <a:lnTo>
                      <a:pt x="86" y="0"/>
                    </a:lnTo>
                    <a:lnTo>
                      <a:pt x="86" y="4"/>
                    </a:lnTo>
                    <a:lnTo>
                      <a:pt x="86" y="4"/>
                    </a:lnTo>
                    <a:lnTo>
                      <a:pt x="86" y="4"/>
                    </a:lnTo>
                    <a:lnTo>
                      <a:pt x="91" y="9"/>
                    </a:lnTo>
                    <a:lnTo>
                      <a:pt x="91" y="9"/>
                    </a:lnTo>
                    <a:lnTo>
                      <a:pt x="91" y="14"/>
                    </a:lnTo>
                    <a:lnTo>
                      <a:pt x="91" y="19"/>
                    </a:lnTo>
                    <a:lnTo>
                      <a:pt x="91" y="28"/>
                    </a:lnTo>
                    <a:lnTo>
                      <a:pt x="96" y="43"/>
                    </a:lnTo>
                    <a:lnTo>
                      <a:pt x="96" y="52"/>
                    </a:lnTo>
                    <a:lnTo>
                      <a:pt x="96" y="67"/>
                    </a:lnTo>
                    <a:lnTo>
                      <a:pt x="96" y="76"/>
                    </a:lnTo>
                    <a:lnTo>
                      <a:pt x="96" y="91"/>
                    </a:lnTo>
                    <a:lnTo>
                      <a:pt x="96" y="100"/>
                    </a:lnTo>
                    <a:lnTo>
                      <a:pt x="91" y="115"/>
                    </a:lnTo>
                    <a:lnTo>
                      <a:pt x="86" y="120"/>
                    </a:lnTo>
                    <a:lnTo>
                      <a:pt x="81" y="129"/>
                    </a:lnTo>
                    <a:lnTo>
                      <a:pt x="81" y="134"/>
                    </a:lnTo>
                    <a:lnTo>
                      <a:pt x="77" y="144"/>
                    </a:lnTo>
                    <a:lnTo>
                      <a:pt x="72" y="148"/>
                    </a:lnTo>
                    <a:lnTo>
                      <a:pt x="72" y="153"/>
                    </a:lnTo>
                    <a:lnTo>
                      <a:pt x="67" y="158"/>
                    </a:lnTo>
                    <a:lnTo>
                      <a:pt x="67" y="158"/>
                    </a:lnTo>
                    <a:lnTo>
                      <a:pt x="67" y="158"/>
                    </a:lnTo>
                    <a:lnTo>
                      <a:pt x="62" y="163"/>
                    </a:lnTo>
                    <a:lnTo>
                      <a:pt x="57" y="168"/>
                    </a:lnTo>
                    <a:lnTo>
                      <a:pt x="48" y="177"/>
                    </a:lnTo>
                    <a:lnTo>
                      <a:pt x="43" y="187"/>
                    </a:lnTo>
                    <a:lnTo>
                      <a:pt x="29" y="196"/>
                    </a:lnTo>
                    <a:lnTo>
                      <a:pt x="19" y="206"/>
                    </a:lnTo>
                    <a:lnTo>
                      <a:pt x="9" y="211"/>
                    </a:lnTo>
                    <a:lnTo>
                      <a:pt x="0" y="220"/>
                    </a:lnTo>
                    <a:lnTo>
                      <a:pt x="0" y="230"/>
                    </a:lnTo>
                    <a:lnTo>
                      <a:pt x="5" y="239"/>
                    </a:lnTo>
                    <a:lnTo>
                      <a:pt x="14" y="254"/>
                    </a:lnTo>
                    <a:lnTo>
                      <a:pt x="24" y="263"/>
                    </a:lnTo>
                    <a:lnTo>
                      <a:pt x="33" y="278"/>
                    </a:lnTo>
                    <a:lnTo>
                      <a:pt x="43" y="292"/>
                    </a:lnTo>
                    <a:lnTo>
                      <a:pt x="48" y="302"/>
                    </a:lnTo>
                    <a:lnTo>
                      <a:pt x="53" y="311"/>
                    </a:lnTo>
                    <a:lnTo>
                      <a:pt x="57" y="321"/>
                    </a:lnTo>
                    <a:lnTo>
                      <a:pt x="62" y="335"/>
                    </a:lnTo>
                    <a:lnTo>
                      <a:pt x="67" y="345"/>
                    </a:lnTo>
                    <a:lnTo>
                      <a:pt x="67" y="355"/>
                    </a:lnTo>
                    <a:lnTo>
                      <a:pt x="72" y="364"/>
                    </a:lnTo>
                    <a:lnTo>
                      <a:pt x="72" y="374"/>
                    </a:lnTo>
                    <a:lnTo>
                      <a:pt x="77" y="383"/>
                    </a:lnTo>
                    <a:lnTo>
                      <a:pt x="77" y="398"/>
                    </a:lnTo>
                    <a:lnTo>
                      <a:pt x="77" y="407"/>
                    </a:lnTo>
                    <a:lnTo>
                      <a:pt x="72" y="422"/>
                    </a:lnTo>
                    <a:lnTo>
                      <a:pt x="72" y="431"/>
                    </a:lnTo>
                    <a:lnTo>
                      <a:pt x="67" y="441"/>
                    </a:lnTo>
                    <a:lnTo>
                      <a:pt x="62" y="455"/>
                    </a:lnTo>
                    <a:lnTo>
                      <a:pt x="62" y="465"/>
                    </a:lnTo>
                    <a:lnTo>
                      <a:pt x="57" y="475"/>
                    </a:lnTo>
                    <a:lnTo>
                      <a:pt x="62" y="465"/>
                    </a:lnTo>
                  </a:path>
                </a:pathLst>
              </a:custGeom>
              <a:noFill/>
              <a:ln w="5">
                <a:solidFill>
                  <a:srgbClr val="D8AA98"/>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78" name="Freeform 654"/>
              <p:cNvSpPr>
                <a:spLocks/>
              </p:cNvSpPr>
              <p:nvPr/>
            </p:nvSpPr>
            <p:spPr bwMode="auto">
              <a:xfrm>
                <a:off x="3633" y="4160"/>
                <a:ext cx="192" cy="96"/>
              </a:xfrm>
              <a:custGeom>
                <a:avLst/>
                <a:gdLst/>
                <a:ahLst/>
                <a:cxnLst>
                  <a:cxn ang="0">
                    <a:pos x="192" y="96"/>
                  </a:cxn>
                  <a:cxn ang="0">
                    <a:pos x="178" y="77"/>
                  </a:cxn>
                  <a:cxn ang="0">
                    <a:pos x="163" y="58"/>
                  </a:cxn>
                  <a:cxn ang="0">
                    <a:pos x="144" y="39"/>
                  </a:cxn>
                  <a:cxn ang="0">
                    <a:pos x="125" y="24"/>
                  </a:cxn>
                  <a:cxn ang="0">
                    <a:pos x="106" y="10"/>
                  </a:cxn>
                  <a:cxn ang="0">
                    <a:pos x="82" y="5"/>
                  </a:cxn>
                  <a:cxn ang="0">
                    <a:pos x="58" y="0"/>
                  </a:cxn>
                  <a:cxn ang="0">
                    <a:pos x="34" y="5"/>
                  </a:cxn>
                  <a:cxn ang="0">
                    <a:pos x="29" y="5"/>
                  </a:cxn>
                  <a:cxn ang="0">
                    <a:pos x="24" y="5"/>
                  </a:cxn>
                  <a:cxn ang="0">
                    <a:pos x="15" y="10"/>
                  </a:cxn>
                  <a:cxn ang="0">
                    <a:pos x="5" y="15"/>
                  </a:cxn>
                  <a:cxn ang="0">
                    <a:pos x="0" y="15"/>
                  </a:cxn>
                  <a:cxn ang="0">
                    <a:pos x="0" y="19"/>
                  </a:cxn>
                  <a:cxn ang="0">
                    <a:pos x="0" y="19"/>
                  </a:cxn>
                  <a:cxn ang="0">
                    <a:pos x="5" y="19"/>
                  </a:cxn>
                  <a:cxn ang="0">
                    <a:pos x="15" y="15"/>
                  </a:cxn>
                  <a:cxn ang="0">
                    <a:pos x="24" y="15"/>
                  </a:cxn>
                  <a:cxn ang="0">
                    <a:pos x="34" y="15"/>
                  </a:cxn>
                  <a:cxn ang="0">
                    <a:pos x="43" y="15"/>
                  </a:cxn>
                  <a:cxn ang="0">
                    <a:pos x="53" y="15"/>
                  </a:cxn>
                  <a:cxn ang="0">
                    <a:pos x="63" y="15"/>
                  </a:cxn>
                  <a:cxn ang="0">
                    <a:pos x="72" y="15"/>
                  </a:cxn>
                  <a:cxn ang="0">
                    <a:pos x="82" y="19"/>
                  </a:cxn>
                  <a:cxn ang="0">
                    <a:pos x="87" y="19"/>
                  </a:cxn>
                  <a:cxn ang="0">
                    <a:pos x="96" y="19"/>
                  </a:cxn>
                  <a:cxn ang="0">
                    <a:pos x="101" y="24"/>
                  </a:cxn>
                  <a:cxn ang="0">
                    <a:pos x="106" y="24"/>
                  </a:cxn>
                  <a:cxn ang="0">
                    <a:pos x="115" y="29"/>
                  </a:cxn>
                  <a:cxn ang="0">
                    <a:pos x="120" y="34"/>
                  </a:cxn>
                  <a:cxn ang="0">
                    <a:pos x="125" y="39"/>
                  </a:cxn>
                  <a:cxn ang="0">
                    <a:pos x="130" y="39"/>
                  </a:cxn>
                  <a:cxn ang="0">
                    <a:pos x="135" y="48"/>
                  </a:cxn>
                  <a:cxn ang="0">
                    <a:pos x="144" y="53"/>
                  </a:cxn>
                  <a:cxn ang="0">
                    <a:pos x="149" y="58"/>
                  </a:cxn>
                  <a:cxn ang="0">
                    <a:pos x="154" y="63"/>
                  </a:cxn>
                  <a:cxn ang="0">
                    <a:pos x="163" y="67"/>
                  </a:cxn>
                  <a:cxn ang="0">
                    <a:pos x="168" y="72"/>
                  </a:cxn>
                  <a:cxn ang="0">
                    <a:pos x="173" y="82"/>
                  </a:cxn>
                  <a:cxn ang="0">
                    <a:pos x="183" y="87"/>
                  </a:cxn>
                  <a:cxn ang="0">
                    <a:pos x="192" y="96"/>
                  </a:cxn>
                </a:cxnLst>
                <a:rect l="0" t="0" r="r" b="b"/>
                <a:pathLst>
                  <a:path w="192" h="96">
                    <a:moveTo>
                      <a:pt x="192" y="96"/>
                    </a:moveTo>
                    <a:lnTo>
                      <a:pt x="178" y="77"/>
                    </a:lnTo>
                    <a:lnTo>
                      <a:pt x="163" y="58"/>
                    </a:lnTo>
                    <a:lnTo>
                      <a:pt x="144" y="39"/>
                    </a:lnTo>
                    <a:lnTo>
                      <a:pt x="125" y="24"/>
                    </a:lnTo>
                    <a:lnTo>
                      <a:pt x="106" y="10"/>
                    </a:lnTo>
                    <a:lnTo>
                      <a:pt x="82" y="5"/>
                    </a:lnTo>
                    <a:lnTo>
                      <a:pt x="58" y="0"/>
                    </a:lnTo>
                    <a:lnTo>
                      <a:pt x="34" y="5"/>
                    </a:lnTo>
                    <a:lnTo>
                      <a:pt x="29" y="5"/>
                    </a:lnTo>
                    <a:lnTo>
                      <a:pt x="24" y="5"/>
                    </a:lnTo>
                    <a:lnTo>
                      <a:pt x="15" y="10"/>
                    </a:lnTo>
                    <a:lnTo>
                      <a:pt x="5" y="15"/>
                    </a:lnTo>
                    <a:lnTo>
                      <a:pt x="0" y="15"/>
                    </a:lnTo>
                    <a:lnTo>
                      <a:pt x="0" y="19"/>
                    </a:lnTo>
                    <a:lnTo>
                      <a:pt x="0" y="19"/>
                    </a:lnTo>
                    <a:lnTo>
                      <a:pt x="5" y="19"/>
                    </a:lnTo>
                    <a:lnTo>
                      <a:pt x="15" y="15"/>
                    </a:lnTo>
                    <a:lnTo>
                      <a:pt x="24" y="15"/>
                    </a:lnTo>
                    <a:lnTo>
                      <a:pt x="34" y="15"/>
                    </a:lnTo>
                    <a:lnTo>
                      <a:pt x="43" y="15"/>
                    </a:lnTo>
                    <a:lnTo>
                      <a:pt x="53" y="15"/>
                    </a:lnTo>
                    <a:lnTo>
                      <a:pt x="63" y="15"/>
                    </a:lnTo>
                    <a:lnTo>
                      <a:pt x="72" y="15"/>
                    </a:lnTo>
                    <a:lnTo>
                      <a:pt x="82" y="19"/>
                    </a:lnTo>
                    <a:lnTo>
                      <a:pt x="87" y="19"/>
                    </a:lnTo>
                    <a:lnTo>
                      <a:pt x="96" y="19"/>
                    </a:lnTo>
                    <a:lnTo>
                      <a:pt x="101" y="24"/>
                    </a:lnTo>
                    <a:lnTo>
                      <a:pt x="106" y="24"/>
                    </a:lnTo>
                    <a:lnTo>
                      <a:pt x="115" y="29"/>
                    </a:lnTo>
                    <a:lnTo>
                      <a:pt x="120" y="34"/>
                    </a:lnTo>
                    <a:lnTo>
                      <a:pt x="125" y="39"/>
                    </a:lnTo>
                    <a:lnTo>
                      <a:pt x="130" y="39"/>
                    </a:lnTo>
                    <a:lnTo>
                      <a:pt x="135" y="48"/>
                    </a:lnTo>
                    <a:lnTo>
                      <a:pt x="144" y="53"/>
                    </a:lnTo>
                    <a:lnTo>
                      <a:pt x="149" y="58"/>
                    </a:lnTo>
                    <a:lnTo>
                      <a:pt x="154" y="63"/>
                    </a:lnTo>
                    <a:lnTo>
                      <a:pt x="163" y="67"/>
                    </a:lnTo>
                    <a:lnTo>
                      <a:pt x="168" y="72"/>
                    </a:lnTo>
                    <a:lnTo>
                      <a:pt x="173" y="82"/>
                    </a:lnTo>
                    <a:lnTo>
                      <a:pt x="183" y="87"/>
                    </a:lnTo>
                    <a:lnTo>
                      <a:pt x="192" y="96"/>
                    </a:lnTo>
                    <a:close/>
                  </a:path>
                </a:pathLst>
              </a:custGeom>
              <a:solidFill>
                <a:srgbClr val="D8AA9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79" name="Freeform 655"/>
              <p:cNvSpPr>
                <a:spLocks/>
              </p:cNvSpPr>
              <p:nvPr/>
            </p:nvSpPr>
            <p:spPr bwMode="auto">
              <a:xfrm>
                <a:off x="3633" y="4160"/>
                <a:ext cx="192" cy="96"/>
              </a:xfrm>
              <a:custGeom>
                <a:avLst/>
                <a:gdLst/>
                <a:ahLst/>
                <a:cxnLst>
                  <a:cxn ang="0">
                    <a:pos x="192" y="96"/>
                  </a:cxn>
                  <a:cxn ang="0">
                    <a:pos x="178" y="77"/>
                  </a:cxn>
                  <a:cxn ang="0">
                    <a:pos x="163" y="58"/>
                  </a:cxn>
                  <a:cxn ang="0">
                    <a:pos x="144" y="39"/>
                  </a:cxn>
                  <a:cxn ang="0">
                    <a:pos x="125" y="24"/>
                  </a:cxn>
                  <a:cxn ang="0">
                    <a:pos x="106" y="10"/>
                  </a:cxn>
                  <a:cxn ang="0">
                    <a:pos x="82" y="5"/>
                  </a:cxn>
                  <a:cxn ang="0">
                    <a:pos x="58" y="0"/>
                  </a:cxn>
                  <a:cxn ang="0">
                    <a:pos x="34" y="5"/>
                  </a:cxn>
                  <a:cxn ang="0">
                    <a:pos x="29" y="5"/>
                  </a:cxn>
                  <a:cxn ang="0">
                    <a:pos x="24" y="5"/>
                  </a:cxn>
                  <a:cxn ang="0">
                    <a:pos x="15" y="10"/>
                  </a:cxn>
                  <a:cxn ang="0">
                    <a:pos x="5" y="15"/>
                  </a:cxn>
                  <a:cxn ang="0">
                    <a:pos x="0" y="15"/>
                  </a:cxn>
                  <a:cxn ang="0">
                    <a:pos x="0" y="19"/>
                  </a:cxn>
                  <a:cxn ang="0">
                    <a:pos x="0" y="19"/>
                  </a:cxn>
                  <a:cxn ang="0">
                    <a:pos x="5" y="19"/>
                  </a:cxn>
                  <a:cxn ang="0">
                    <a:pos x="15" y="15"/>
                  </a:cxn>
                  <a:cxn ang="0">
                    <a:pos x="24" y="15"/>
                  </a:cxn>
                  <a:cxn ang="0">
                    <a:pos x="34" y="15"/>
                  </a:cxn>
                  <a:cxn ang="0">
                    <a:pos x="43" y="15"/>
                  </a:cxn>
                  <a:cxn ang="0">
                    <a:pos x="53" y="15"/>
                  </a:cxn>
                  <a:cxn ang="0">
                    <a:pos x="63" y="15"/>
                  </a:cxn>
                  <a:cxn ang="0">
                    <a:pos x="72" y="15"/>
                  </a:cxn>
                  <a:cxn ang="0">
                    <a:pos x="82" y="19"/>
                  </a:cxn>
                  <a:cxn ang="0">
                    <a:pos x="87" y="19"/>
                  </a:cxn>
                  <a:cxn ang="0">
                    <a:pos x="96" y="19"/>
                  </a:cxn>
                  <a:cxn ang="0">
                    <a:pos x="101" y="24"/>
                  </a:cxn>
                  <a:cxn ang="0">
                    <a:pos x="106" y="24"/>
                  </a:cxn>
                  <a:cxn ang="0">
                    <a:pos x="115" y="29"/>
                  </a:cxn>
                  <a:cxn ang="0">
                    <a:pos x="120" y="34"/>
                  </a:cxn>
                  <a:cxn ang="0">
                    <a:pos x="125" y="39"/>
                  </a:cxn>
                  <a:cxn ang="0">
                    <a:pos x="130" y="39"/>
                  </a:cxn>
                  <a:cxn ang="0">
                    <a:pos x="135" y="48"/>
                  </a:cxn>
                  <a:cxn ang="0">
                    <a:pos x="144" y="53"/>
                  </a:cxn>
                  <a:cxn ang="0">
                    <a:pos x="149" y="58"/>
                  </a:cxn>
                  <a:cxn ang="0">
                    <a:pos x="154" y="63"/>
                  </a:cxn>
                  <a:cxn ang="0">
                    <a:pos x="163" y="67"/>
                  </a:cxn>
                  <a:cxn ang="0">
                    <a:pos x="168" y="72"/>
                  </a:cxn>
                  <a:cxn ang="0">
                    <a:pos x="173" y="82"/>
                  </a:cxn>
                  <a:cxn ang="0">
                    <a:pos x="183" y="87"/>
                  </a:cxn>
                  <a:cxn ang="0">
                    <a:pos x="192" y="96"/>
                  </a:cxn>
                </a:cxnLst>
                <a:rect l="0" t="0" r="r" b="b"/>
                <a:pathLst>
                  <a:path w="192" h="96">
                    <a:moveTo>
                      <a:pt x="192" y="96"/>
                    </a:moveTo>
                    <a:lnTo>
                      <a:pt x="178" y="77"/>
                    </a:lnTo>
                    <a:lnTo>
                      <a:pt x="163" y="58"/>
                    </a:lnTo>
                    <a:lnTo>
                      <a:pt x="144" y="39"/>
                    </a:lnTo>
                    <a:lnTo>
                      <a:pt x="125" y="24"/>
                    </a:lnTo>
                    <a:lnTo>
                      <a:pt x="106" y="10"/>
                    </a:lnTo>
                    <a:lnTo>
                      <a:pt x="82" y="5"/>
                    </a:lnTo>
                    <a:lnTo>
                      <a:pt x="58" y="0"/>
                    </a:lnTo>
                    <a:lnTo>
                      <a:pt x="34" y="5"/>
                    </a:lnTo>
                    <a:lnTo>
                      <a:pt x="29" y="5"/>
                    </a:lnTo>
                    <a:lnTo>
                      <a:pt x="24" y="5"/>
                    </a:lnTo>
                    <a:lnTo>
                      <a:pt x="15" y="10"/>
                    </a:lnTo>
                    <a:lnTo>
                      <a:pt x="5" y="15"/>
                    </a:lnTo>
                    <a:lnTo>
                      <a:pt x="0" y="15"/>
                    </a:lnTo>
                    <a:lnTo>
                      <a:pt x="0" y="19"/>
                    </a:lnTo>
                    <a:lnTo>
                      <a:pt x="0" y="19"/>
                    </a:lnTo>
                    <a:lnTo>
                      <a:pt x="5" y="19"/>
                    </a:lnTo>
                    <a:lnTo>
                      <a:pt x="15" y="15"/>
                    </a:lnTo>
                    <a:lnTo>
                      <a:pt x="24" y="15"/>
                    </a:lnTo>
                    <a:lnTo>
                      <a:pt x="34" y="15"/>
                    </a:lnTo>
                    <a:lnTo>
                      <a:pt x="43" y="15"/>
                    </a:lnTo>
                    <a:lnTo>
                      <a:pt x="53" y="15"/>
                    </a:lnTo>
                    <a:lnTo>
                      <a:pt x="63" y="15"/>
                    </a:lnTo>
                    <a:lnTo>
                      <a:pt x="72" y="15"/>
                    </a:lnTo>
                    <a:lnTo>
                      <a:pt x="82" y="19"/>
                    </a:lnTo>
                    <a:lnTo>
                      <a:pt x="87" y="19"/>
                    </a:lnTo>
                    <a:lnTo>
                      <a:pt x="96" y="19"/>
                    </a:lnTo>
                    <a:lnTo>
                      <a:pt x="101" y="24"/>
                    </a:lnTo>
                    <a:lnTo>
                      <a:pt x="106" y="24"/>
                    </a:lnTo>
                    <a:lnTo>
                      <a:pt x="115" y="29"/>
                    </a:lnTo>
                    <a:lnTo>
                      <a:pt x="120" y="34"/>
                    </a:lnTo>
                    <a:lnTo>
                      <a:pt x="125" y="39"/>
                    </a:lnTo>
                    <a:lnTo>
                      <a:pt x="130" y="39"/>
                    </a:lnTo>
                    <a:lnTo>
                      <a:pt x="135" y="48"/>
                    </a:lnTo>
                    <a:lnTo>
                      <a:pt x="144" y="53"/>
                    </a:lnTo>
                    <a:lnTo>
                      <a:pt x="149" y="58"/>
                    </a:lnTo>
                    <a:lnTo>
                      <a:pt x="154" y="63"/>
                    </a:lnTo>
                    <a:lnTo>
                      <a:pt x="163" y="67"/>
                    </a:lnTo>
                    <a:lnTo>
                      <a:pt x="168" y="72"/>
                    </a:lnTo>
                    <a:lnTo>
                      <a:pt x="173" y="82"/>
                    </a:lnTo>
                    <a:lnTo>
                      <a:pt x="183" y="87"/>
                    </a:lnTo>
                    <a:lnTo>
                      <a:pt x="192" y="96"/>
                    </a:lnTo>
                  </a:path>
                </a:pathLst>
              </a:custGeom>
              <a:noFill/>
              <a:ln w="5">
                <a:solidFill>
                  <a:srgbClr val="D8AA98"/>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80" name="Freeform 656"/>
              <p:cNvSpPr>
                <a:spLocks/>
              </p:cNvSpPr>
              <p:nvPr/>
            </p:nvSpPr>
            <p:spPr bwMode="auto">
              <a:xfrm>
                <a:off x="3283" y="4419"/>
                <a:ext cx="168" cy="576"/>
              </a:xfrm>
              <a:custGeom>
                <a:avLst/>
                <a:gdLst/>
                <a:ahLst/>
                <a:cxnLst>
                  <a:cxn ang="0">
                    <a:pos x="5" y="552"/>
                  </a:cxn>
                  <a:cxn ang="0">
                    <a:pos x="14" y="504"/>
                  </a:cxn>
                  <a:cxn ang="0">
                    <a:pos x="29" y="451"/>
                  </a:cxn>
                  <a:cxn ang="0">
                    <a:pos x="38" y="403"/>
                  </a:cxn>
                  <a:cxn ang="0">
                    <a:pos x="43" y="370"/>
                  </a:cxn>
                  <a:cxn ang="0">
                    <a:pos x="43" y="350"/>
                  </a:cxn>
                  <a:cxn ang="0">
                    <a:pos x="34" y="336"/>
                  </a:cxn>
                  <a:cxn ang="0">
                    <a:pos x="24" y="317"/>
                  </a:cxn>
                  <a:cxn ang="0">
                    <a:pos x="38" y="298"/>
                  </a:cxn>
                  <a:cxn ang="0">
                    <a:pos x="72" y="264"/>
                  </a:cxn>
                  <a:cxn ang="0">
                    <a:pos x="101" y="226"/>
                  </a:cxn>
                  <a:cxn ang="0">
                    <a:pos x="120" y="183"/>
                  </a:cxn>
                  <a:cxn ang="0">
                    <a:pos x="125" y="144"/>
                  </a:cxn>
                  <a:cxn ang="0">
                    <a:pos x="130" y="111"/>
                  </a:cxn>
                  <a:cxn ang="0">
                    <a:pos x="134" y="82"/>
                  </a:cxn>
                  <a:cxn ang="0">
                    <a:pos x="139" y="48"/>
                  </a:cxn>
                  <a:cxn ang="0">
                    <a:pos x="139" y="24"/>
                  </a:cxn>
                  <a:cxn ang="0">
                    <a:pos x="144" y="19"/>
                  </a:cxn>
                  <a:cxn ang="0">
                    <a:pos x="144" y="10"/>
                  </a:cxn>
                  <a:cxn ang="0">
                    <a:pos x="154" y="0"/>
                  </a:cxn>
                  <a:cxn ang="0">
                    <a:pos x="154" y="19"/>
                  </a:cxn>
                  <a:cxn ang="0">
                    <a:pos x="149" y="58"/>
                  </a:cxn>
                  <a:cxn ang="0">
                    <a:pos x="149" y="101"/>
                  </a:cxn>
                  <a:cxn ang="0">
                    <a:pos x="149" y="135"/>
                  </a:cxn>
                  <a:cxn ang="0">
                    <a:pos x="154" y="163"/>
                  </a:cxn>
                  <a:cxn ang="0">
                    <a:pos x="158" y="183"/>
                  </a:cxn>
                  <a:cxn ang="0">
                    <a:pos x="163" y="202"/>
                  </a:cxn>
                  <a:cxn ang="0">
                    <a:pos x="168" y="221"/>
                  </a:cxn>
                  <a:cxn ang="0">
                    <a:pos x="168" y="235"/>
                  </a:cxn>
                  <a:cxn ang="0">
                    <a:pos x="163" y="245"/>
                  </a:cxn>
                  <a:cxn ang="0">
                    <a:pos x="158" y="259"/>
                  </a:cxn>
                  <a:cxn ang="0">
                    <a:pos x="158" y="269"/>
                  </a:cxn>
                  <a:cxn ang="0">
                    <a:pos x="144" y="293"/>
                  </a:cxn>
                  <a:cxn ang="0">
                    <a:pos x="115" y="346"/>
                  </a:cxn>
                  <a:cxn ang="0">
                    <a:pos x="96" y="413"/>
                  </a:cxn>
                  <a:cxn ang="0">
                    <a:pos x="82" y="475"/>
                  </a:cxn>
                  <a:cxn ang="0">
                    <a:pos x="0" y="576"/>
                  </a:cxn>
                </a:cxnLst>
                <a:rect l="0" t="0" r="r" b="b"/>
                <a:pathLst>
                  <a:path w="168" h="576">
                    <a:moveTo>
                      <a:pt x="0" y="576"/>
                    </a:moveTo>
                    <a:lnTo>
                      <a:pt x="5" y="552"/>
                    </a:lnTo>
                    <a:lnTo>
                      <a:pt x="10" y="528"/>
                    </a:lnTo>
                    <a:lnTo>
                      <a:pt x="14" y="504"/>
                    </a:lnTo>
                    <a:lnTo>
                      <a:pt x="19" y="475"/>
                    </a:lnTo>
                    <a:lnTo>
                      <a:pt x="29" y="451"/>
                    </a:lnTo>
                    <a:lnTo>
                      <a:pt x="34" y="427"/>
                    </a:lnTo>
                    <a:lnTo>
                      <a:pt x="38" y="403"/>
                    </a:lnTo>
                    <a:lnTo>
                      <a:pt x="43" y="379"/>
                    </a:lnTo>
                    <a:lnTo>
                      <a:pt x="43" y="370"/>
                    </a:lnTo>
                    <a:lnTo>
                      <a:pt x="43" y="360"/>
                    </a:lnTo>
                    <a:lnTo>
                      <a:pt x="43" y="350"/>
                    </a:lnTo>
                    <a:lnTo>
                      <a:pt x="38" y="341"/>
                    </a:lnTo>
                    <a:lnTo>
                      <a:pt x="34" y="336"/>
                    </a:lnTo>
                    <a:lnTo>
                      <a:pt x="29" y="326"/>
                    </a:lnTo>
                    <a:lnTo>
                      <a:pt x="24" y="317"/>
                    </a:lnTo>
                    <a:lnTo>
                      <a:pt x="24" y="307"/>
                    </a:lnTo>
                    <a:lnTo>
                      <a:pt x="38" y="298"/>
                    </a:lnTo>
                    <a:lnTo>
                      <a:pt x="58" y="283"/>
                    </a:lnTo>
                    <a:lnTo>
                      <a:pt x="72" y="264"/>
                    </a:lnTo>
                    <a:lnTo>
                      <a:pt x="86" y="245"/>
                    </a:lnTo>
                    <a:lnTo>
                      <a:pt x="101" y="226"/>
                    </a:lnTo>
                    <a:lnTo>
                      <a:pt x="110" y="202"/>
                    </a:lnTo>
                    <a:lnTo>
                      <a:pt x="120" y="183"/>
                    </a:lnTo>
                    <a:lnTo>
                      <a:pt x="125" y="163"/>
                    </a:lnTo>
                    <a:lnTo>
                      <a:pt x="125" y="144"/>
                    </a:lnTo>
                    <a:lnTo>
                      <a:pt x="130" y="130"/>
                    </a:lnTo>
                    <a:lnTo>
                      <a:pt x="130" y="111"/>
                    </a:lnTo>
                    <a:lnTo>
                      <a:pt x="130" y="96"/>
                    </a:lnTo>
                    <a:lnTo>
                      <a:pt x="134" y="82"/>
                    </a:lnTo>
                    <a:lnTo>
                      <a:pt x="134" y="63"/>
                    </a:lnTo>
                    <a:lnTo>
                      <a:pt x="139" y="48"/>
                    </a:lnTo>
                    <a:lnTo>
                      <a:pt x="139" y="29"/>
                    </a:lnTo>
                    <a:lnTo>
                      <a:pt x="139" y="24"/>
                    </a:lnTo>
                    <a:lnTo>
                      <a:pt x="139" y="24"/>
                    </a:lnTo>
                    <a:lnTo>
                      <a:pt x="144" y="19"/>
                    </a:lnTo>
                    <a:lnTo>
                      <a:pt x="144" y="15"/>
                    </a:lnTo>
                    <a:lnTo>
                      <a:pt x="144" y="10"/>
                    </a:lnTo>
                    <a:lnTo>
                      <a:pt x="149" y="5"/>
                    </a:lnTo>
                    <a:lnTo>
                      <a:pt x="154" y="0"/>
                    </a:lnTo>
                    <a:lnTo>
                      <a:pt x="154" y="0"/>
                    </a:lnTo>
                    <a:lnTo>
                      <a:pt x="154" y="19"/>
                    </a:lnTo>
                    <a:lnTo>
                      <a:pt x="149" y="39"/>
                    </a:lnTo>
                    <a:lnTo>
                      <a:pt x="149" y="58"/>
                    </a:lnTo>
                    <a:lnTo>
                      <a:pt x="149" y="82"/>
                    </a:lnTo>
                    <a:lnTo>
                      <a:pt x="149" y="101"/>
                    </a:lnTo>
                    <a:lnTo>
                      <a:pt x="149" y="120"/>
                    </a:lnTo>
                    <a:lnTo>
                      <a:pt x="149" y="135"/>
                    </a:lnTo>
                    <a:lnTo>
                      <a:pt x="149" y="154"/>
                    </a:lnTo>
                    <a:lnTo>
                      <a:pt x="154" y="163"/>
                    </a:lnTo>
                    <a:lnTo>
                      <a:pt x="154" y="173"/>
                    </a:lnTo>
                    <a:lnTo>
                      <a:pt x="158" y="183"/>
                    </a:lnTo>
                    <a:lnTo>
                      <a:pt x="163" y="192"/>
                    </a:lnTo>
                    <a:lnTo>
                      <a:pt x="163" y="202"/>
                    </a:lnTo>
                    <a:lnTo>
                      <a:pt x="163" y="211"/>
                    </a:lnTo>
                    <a:lnTo>
                      <a:pt x="168" y="221"/>
                    </a:lnTo>
                    <a:lnTo>
                      <a:pt x="168" y="231"/>
                    </a:lnTo>
                    <a:lnTo>
                      <a:pt x="168" y="235"/>
                    </a:lnTo>
                    <a:lnTo>
                      <a:pt x="163" y="240"/>
                    </a:lnTo>
                    <a:lnTo>
                      <a:pt x="163" y="245"/>
                    </a:lnTo>
                    <a:lnTo>
                      <a:pt x="163" y="254"/>
                    </a:lnTo>
                    <a:lnTo>
                      <a:pt x="158" y="259"/>
                    </a:lnTo>
                    <a:lnTo>
                      <a:pt x="158" y="264"/>
                    </a:lnTo>
                    <a:lnTo>
                      <a:pt x="158" y="269"/>
                    </a:lnTo>
                    <a:lnTo>
                      <a:pt x="154" y="274"/>
                    </a:lnTo>
                    <a:lnTo>
                      <a:pt x="144" y="293"/>
                    </a:lnTo>
                    <a:lnTo>
                      <a:pt x="130" y="317"/>
                    </a:lnTo>
                    <a:lnTo>
                      <a:pt x="115" y="346"/>
                    </a:lnTo>
                    <a:lnTo>
                      <a:pt x="106" y="379"/>
                    </a:lnTo>
                    <a:lnTo>
                      <a:pt x="96" y="413"/>
                    </a:lnTo>
                    <a:lnTo>
                      <a:pt x="86" y="446"/>
                    </a:lnTo>
                    <a:lnTo>
                      <a:pt x="82" y="475"/>
                    </a:lnTo>
                    <a:lnTo>
                      <a:pt x="77" y="494"/>
                    </a:lnTo>
                    <a:lnTo>
                      <a:pt x="0" y="576"/>
                    </a:lnTo>
                    <a:close/>
                  </a:path>
                </a:pathLst>
              </a:custGeom>
              <a:solidFill>
                <a:srgbClr val="D8AA9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81" name="Freeform 657"/>
              <p:cNvSpPr>
                <a:spLocks/>
              </p:cNvSpPr>
              <p:nvPr/>
            </p:nvSpPr>
            <p:spPr bwMode="auto">
              <a:xfrm>
                <a:off x="3283" y="4419"/>
                <a:ext cx="168" cy="576"/>
              </a:xfrm>
              <a:custGeom>
                <a:avLst/>
                <a:gdLst/>
                <a:ahLst/>
                <a:cxnLst>
                  <a:cxn ang="0">
                    <a:pos x="5" y="552"/>
                  </a:cxn>
                  <a:cxn ang="0">
                    <a:pos x="14" y="504"/>
                  </a:cxn>
                  <a:cxn ang="0">
                    <a:pos x="29" y="451"/>
                  </a:cxn>
                  <a:cxn ang="0">
                    <a:pos x="38" y="403"/>
                  </a:cxn>
                  <a:cxn ang="0">
                    <a:pos x="43" y="370"/>
                  </a:cxn>
                  <a:cxn ang="0">
                    <a:pos x="43" y="350"/>
                  </a:cxn>
                  <a:cxn ang="0">
                    <a:pos x="34" y="336"/>
                  </a:cxn>
                  <a:cxn ang="0">
                    <a:pos x="24" y="317"/>
                  </a:cxn>
                  <a:cxn ang="0">
                    <a:pos x="38" y="298"/>
                  </a:cxn>
                  <a:cxn ang="0">
                    <a:pos x="72" y="264"/>
                  </a:cxn>
                  <a:cxn ang="0">
                    <a:pos x="101" y="226"/>
                  </a:cxn>
                  <a:cxn ang="0">
                    <a:pos x="120" y="183"/>
                  </a:cxn>
                  <a:cxn ang="0">
                    <a:pos x="125" y="144"/>
                  </a:cxn>
                  <a:cxn ang="0">
                    <a:pos x="130" y="111"/>
                  </a:cxn>
                  <a:cxn ang="0">
                    <a:pos x="134" y="82"/>
                  </a:cxn>
                  <a:cxn ang="0">
                    <a:pos x="139" y="48"/>
                  </a:cxn>
                  <a:cxn ang="0">
                    <a:pos x="139" y="24"/>
                  </a:cxn>
                  <a:cxn ang="0">
                    <a:pos x="144" y="19"/>
                  </a:cxn>
                  <a:cxn ang="0">
                    <a:pos x="144" y="10"/>
                  </a:cxn>
                  <a:cxn ang="0">
                    <a:pos x="154" y="0"/>
                  </a:cxn>
                  <a:cxn ang="0">
                    <a:pos x="154" y="19"/>
                  </a:cxn>
                  <a:cxn ang="0">
                    <a:pos x="149" y="58"/>
                  </a:cxn>
                  <a:cxn ang="0">
                    <a:pos x="149" y="101"/>
                  </a:cxn>
                  <a:cxn ang="0">
                    <a:pos x="149" y="135"/>
                  </a:cxn>
                  <a:cxn ang="0">
                    <a:pos x="154" y="163"/>
                  </a:cxn>
                  <a:cxn ang="0">
                    <a:pos x="158" y="183"/>
                  </a:cxn>
                  <a:cxn ang="0">
                    <a:pos x="163" y="202"/>
                  </a:cxn>
                  <a:cxn ang="0">
                    <a:pos x="168" y="221"/>
                  </a:cxn>
                  <a:cxn ang="0">
                    <a:pos x="168" y="235"/>
                  </a:cxn>
                  <a:cxn ang="0">
                    <a:pos x="163" y="245"/>
                  </a:cxn>
                  <a:cxn ang="0">
                    <a:pos x="158" y="259"/>
                  </a:cxn>
                  <a:cxn ang="0">
                    <a:pos x="158" y="269"/>
                  </a:cxn>
                  <a:cxn ang="0">
                    <a:pos x="144" y="293"/>
                  </a:cxn>
                  <a:cxn ang="0">
                    <a:pos x="115" y="346"/>
                  </a:cxn>
                  <a:cxn ang="0">
                    <a:pos x="96" y="413"/>
                  </a:cxn>
                  <a:cxn ang="0">
                    <a:pos x="82" y="475"/>
                  </a:cxn>
                  <a:cxn ang="0">
                    <a:pos x="0" y="576"/>
                  </a:cxn>
                </a:cxnLst>
                <a:rect l="0" t="0" r="r" b="b"/>
                <a:pathLst>
                  <a:path w="168" h="576">
                    <a:moveTo>
                      <a:pt x="0" y="576"/>
                    </a:moveTo>
                    <a:lnTo>
                      <a:pt x="5" y="552"/>
                    </a:lnTo>
                    <a:lnTo>
                      <a:pt x="10" y="528"/>
                    </a:lnTo>
                    <a:lnTo>
                      <a:pt x="14" y="504"/>
                    </a:lnTo>
                    <a:lnTo>
                      <a:pt x="19" y="475"/>
                    </a:lnTo>
                    <a:lnTo>
                      <a:pt x="29" y="451"/>
                    </a:lnTo>
                    <a:lnTo>
                      <a:pt x="34" y="427"/>
                    </a:lnTo>
                    <a:lnTo>
                      <a:pt x="38" y="403"/>
                    </a:lnTo>
                    <a:lnTo>
                      <a:pt x="43" y="379"/>
                    </a:lnTo>
                    <a:lnTo>
                      <a:pt x="43" y="370"/>
                    </a:lnTo>
                    <a:lnTo>
                      <a:pt x="43" y="360"/>
                    </a:lnTo>
                    <a:lnTo>
                      <a:pt x="43" y="350"/>
                    </a:lnTo>
                    <a:lnTo>
                      <a:pt x="38" y="341"/>
                    </a:lnTo>
                    <a:lnTo>
                      <a:pt x="34" y="336"/>
                    </a:lnTo>
                    <a:lnTo>
                      <a:pt x="29" y="326"/>
                    </a:lnTo>
                    <a:lnTo>
                      <a:pt x="24" y="317"/>
                    </a:lnTo>
                    <a:lnTo>
                      <a:pt x="24" y="307"/>
                    </a:lnTo>
                    <a:lnTo>
                      <a:pt x="38" y="298"/>
                    </a:lnTo>
                    <a:lnTo>
                      <a:pt x="58" y="283"/>
                    </a:lnTo>
                    <a:lnTo>
                      <a:pt x="72" y="264"/>
                    </a:lnTo>
                    <a:lnTo>
                      <a:pt x="86" y="245"/>
                    </a:lnTo>
                    <a:lnTo>
                      <a:pt x="101" y="226"/>
                    </a:lnTo>
                    <a:lnTo>
                      <a:pt x="110" y="202"/>
                    </a:lnTo>
                    <a:lnTo>
                      <a:pt x="120" y="183"/>
                    </a:lnTo>
                    <a:lnTo>
                      <a:pt x="125" y="163"/>
                    </a:lnTo>
                    <a:lnTo>
                      <a:pt x="125" y="144"/>
                    </a:lnTo>
                    <a:lnTo>
                      <a:pt x="130" y="130"/>
                    </a:lnTo>
                    <a:lnTo>
                      <a:pt x="130" y="111"/>
                    </a:lnTo>
                    <a:lnTo>
                      <a:pt x="130" y="96"/>
                    </a:lnTo>
                    <a:lnTo>
                      <a:pt x="134" y="82"/>
                    </a:lnTo>
                    <a:lnTo>
                      <a:pt x="134" y="63"/>
                    </a:lnTo>
                    <a:lnTo>
                      <a:pt x="139" y="48"/>
                    </a:lnTo>
                    <a:lnTo>
                      <a:pt x="139" y="29"/>
                    </a:lnTo>
                    <a:lnTo>
                      <a:pt x="139" y="24"/>
                    </a:lnTo>
                    <a:lnTo>
                      <a:pt x="139" y="24"/>
                    </a:lnTo>
                    <a:lnTo>
                      <a:pt x="144" y="19"/>
                    </a:lnTo>
                    <a:lnTo>
                      <a:pt x="144" y="15"/>
                    </a:lnTo>
                    <a:lnTo>
                      <a:pt x="144" y="10"/>
                    </a:lnTo>
                    <a:lnTo>
                      <a:pt x="149" y="5"/>
                    </a:lnTo>
                    <a:lnTo>
                      <a:pt x="154" y="0"/>
                    </a:lnTo>
                    <a:lnTo>
                      <a:pt x="154" y="0"/>
                    </a:lnTo>
                    <a:lnTo>
                      <a:pt x="154" y="19"/>
                    </a:lnTo>
                    <a:lnTo>
                      <a:pt x="149" y="39"/>
                    </a:lnTo>
                    <a:lnTo>
                      <a:pt x="149" y="58"/>
                    </a:lnTo>
                    <a:lnTo>
                      <a:pt x="149" y="82"/>
                    </a:lnTo>
                    <a:lnTo>
                      <a:pt x="149" y="101"/>
                    </a:lnTo>
                    <a:lnTo>
                      <a:pt x="149" y="120"/>
                    </a:lnTo>
                    <a:lnTo>
                      <a:pt x="149" y="135"/>
                    </a:lnTo>
                    <a:lnTo>
                      <a:pt x="149" y="154"/>
                    </a:lnTo>
                    <a:lnTo>
                      <a:pt x="154" y="163"/>
                    </a:lnTo>
                    <a:lnTo>
                      <a:pt x="154" y="173"/>
                    </a:lnTo>
                    <a:lnTo>
                      <a:pt x="158" y="183"/>
                    </a:lnTo>
                    <a:lnTo>
                      <a:pt x="163" y="192"/>
                    </a:lnTo>
                    <a:lnTo>
                      <a:pt x="163" y="202"/>
                    </a:lnTo>
                    <a:lnTo>
                      <a:pt x="163" y="211"/>
                    </a:lnTo>
                    <a:lnTo>
                      <a:pt x="168" y="221"/>
                    </a:lnTo>
                    <a:lnTo>
                      <a:pt x="168" y="231"/>
                    </a:lnTo>
                    <a:lnTo>
                      <a:pt x="168" y="235"/>
                    </a:lnTo>
                    <a:lnTo>
                      <a:pt x="163" y="240"/>
                    </a:lnTo>
                    <a:lnTo>
                      <a:pt x="163" y="245"/>
                    </a:lnTo>
                    <a:lnTo>
                      <a:pt x="163" y="254"/>
                    </a:lnTo>
                    <a:lnTo>
                      <a:pt x="158" y="259"/>
                    </a:lnTo>
                    <a:lnTo>
                      <a:pt x="158" y="264"/>
                    </a:lnTo>
                    <a:lnTo>
                      <a:pt x="158" y="269"/>
                    </a:lnTo>
                    <a:lnTo>
                      <a:pt x="154" y="274"/>
                    </a:lnTo>
                    <a:lnTo>
                      <a:pt x="144" y="293"/>
                    </a:lnTo>
                    <a:lnTo>
                      <a:pt x="130" y="317"/>
                    </a:lnTo>
                    <a:lnTo>
                      <a:pt x="115" y="346"/>
                    </a:lnTo>
                    <a:lnTo>
                      <a:pt x="106" y="379"/>
                    </a:lnTo>
                    <a:lnTo>
                      <a:pt x="96" y="413"/>
                    </a:lnTo>
                    <a:lnTo>
                      <a:pt x="86" y="446"/>
                    </a:lnTo>
                    <a:lnTo>
                      <a:pt x="82" y="475"/>
                    </a:lnTo>
                    <a:lnTo>
                      <a:pt x="77" y="494"/>
                    </a:lnTo>
                    <a:lnTo>
                      <a:pt x="0" y="576"/>
                    </a:lnTo>
                  </a:path>
                </a:pathLst>
              </a:custGeom>
              <a:noFill/>
              <a:ln w="5">
                <a:solidFill>
                  <a:srgbClr val="C1A398"/>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82" name="Freeform 658"/>
              <p:cNvSpPr>
                <a:spLocks/>
              </p:cNvSpPr>
              <p:nvPr/>
            </p:nvSpPr>
            <p:spPr bwMode="auto">
              <a:xfrm>
                <a:off x="3283" y="4117"/>
                <a:ext cx="509" cy="878"/>
              </a:xfrm>
              <a:custGeom>
                <a:avLst/>
                <a:gdLst/>
                <a:ahLst/>
                <a:cxnLst>
                  <a:cxn ang="0">
                    <a:pos x="499" y="34"/>
                  </a:cxn>
                  <a:cxn ang="0">
                    <a:pos x="485" y="19"/>
                  </a:cxn>
                  <a:cxn ang="0">
                    <a:pos x="465" y="10"/>
                  </a:cxn>
                  <a:cxn ang="0">
                    <a:pos x="437" y="0"/>
                  </a:cxn>
                  <a:cxn ang="0">
                    <a:pos x="403" y="0"/>
                  </a:cxn>
                  <a:cxn ang="0">
                    <a:pos x="350" y="10"/>
                  </a:cxn>
                  <a:cxn ang="0">
                    <a:pos x="283" y="34"/>
                  </a:cxn>
                  <a:cxn ang="0">
                    <a:pos x="235" y="77"/>
                  </a:cxn>
                  <a:cxn ang="0">
                    <a:pos x="202" y="120"/>
                  </a:cxn>
                  <a:cxn ang="0">
                    <a:pos x="187" y="154"/>
                  </a:cxn>
                  <a:cxn ang="0">
                    <a:pos x="182" y="178"/>
                  </a:cxn>
                  <a:cxn ang="0">
                    <a:pos x="178" y="202"/>
                  </a:cxn>
                  <a:cxn ang="0">
                    <a:pos x="178" y="221"/>
                  </a:cxn>
                  <a:cxn ang="0">
                    <a:pos x="168" y="254"/>
                  </a:cxn>
                  <a:cxn ang="0">
                    <a:pos x="154" y="312"/>
                  </a:cxn>
                  <a:cxn ang="0">
                    <a:pos x="149" y="369"/>
                  </a:cxn>
                  <a:cxn ang="0">
                    <a:pos x="149" y="427"/>
                  </a:cxn>
                  <a:cxn ang="0">
                    <a:pos x="154" y="465"/>
                  </a:cxn>
                  <a:cxn ang="0">
                    <a:pos x="158" y="485"/>
                  </a:cxn>
                  <a:cxn ang="0">
                    <a:pos x="163" y="504"/>
                  </a:cxn>
                  <a:cxn ang="0">
                    <a:pos x="168" y="523"/>
                  </a:cxn>
                  <a:cxn ang="0">
                    <a:pos x="168" y="537"/>
                  </a:cxn>
                  <a:cxn ang="0">
                    <a:pos x="163" y="547"/>
                  </a:cxn>
                  <a:cxn ang="0">
                    <a:pos x="158" y="561"/>
                  </a:cxn>
                  <a:cxn ang="0">
                    <a:pos x="158" y="571"/>
                  </a:cxn>
                  <a:cxn ang="0">
                    <a:pos x="144" y="590"/>
                  </a:cxn>
                  <a:cxn ang="0">
                    <a:pos x="125" y="628"/>
                  </a:cxn>
                  <a:cxn ang="0">
                    <a:pos x="106" y="681"/>
                  </a:cxn>
                  <a:cxn ang="0">
                    <a:pos x="91" y="734"/>
                  </a:cxn>
                  <a:cxn ang="0">
                    <a:pos x="86" y="763"/>
                  </a:cxn>
                  <a:cxn ang="0">
                    <a:pos x="82" y="768"/>
                  </a:cxn>
                  <a:cxn ang="0">
                    <a:pos x="82" y="782"/>
                  </a:cxn>
                  <a:cxn ang="0">
                    <a:pos x="77" y="792"/>
                  </a:cxn>
                  <a:cxn ang="0">
                    <a:pos x="72" y="801"/>
                  </a:cxn>
                  <a:cxn ang="0">
                    <a:pos x="53" y="825"/>
                  </a:cxn>
                  <a:cxn ang="0">
                    <a:pos x="24" y="854"/>
                  </a:cxn>
                  <a:cxn ang="0">
                    <a:pos x="5" y="873"/>
                  </a:cxn>
                </a:cxnLst>
                <a:rect l="0" t="0" r="r" b="b"/>
                <a:pathLst>
                  <a:path w="509" h="878">
                    <a:moveTo>
                      <a:pt x="509" y="34"/>
                    </a:moveTo>
                    <a:lnTo>
                      <a:pt x="499" y="34"/>
                    </a:lnTo>
                    <a:lnTo>
                      <a:pt x="494" y="29"/>
                    </a:lnTo>
                    <a:lnTo>
                      <a:pt x="485" y="19"/>
                    </a:lnTo>
                    <a:lnTo>
                      <a:pt x="475" y="14"/>
                    </a:lnTo>
                    <a:lnTo>
                      <a:pt x="465" y="10"/>
                    </a:lnTo>
                    <a:lnTo>
                      <a:pt x="456" y="5"/>
                    </a:lnTo>
                    <a:lnTo>
                      <a:pt x="437" y="0"/>
                    </a:lnTo>
                    <a:lnTo>
                      <a:pt x="422" y="0"/>
                    </a:lnTo>
                    <a:lnTo>
                      <a:pt x="403" y="0"/>
                    </a:lnTo>
                    <a:lnTo>
                      <a:pt x="379" y="5"/>
                    </a:lnTo>
                    <a:lnTo>
                      <a:pt x="350" y="10"/>
                    </a:lnTo>
                    <a:lnTo>
                      <a:pt x="317" y="19"/>
                    </a:lnTo>
                    <a:lnTo>
                      <a:pt x="283" y="34"/>
                    </a:lnTo>
                    <a:lnTo>
                      <a:pt x="249" y="58"/>
                    </a:lnTo>
                    <a:lnTo>
                      <a:pt x="235" y="77"/>
                    </a:lnTo>
                    <a:lnTo>
                      <a:pt x="216" y="96"/>
                    </a:lnTo>
                    <a:lnTo>
                      <a:pt x="202" y="120"/>
                    </a:lnTo>
                    <a:lnTo>
                      <a:pt x="187" y="144"/>
                    </a:lnTo>
                    <a:lnTo>
                      <a:pt x="187" y="154"/>
                    </a:lnTo>
                    <a:lnTo>
                      <a:pt x="182" y="163"/>
                    </a:lnTo>
                    <a:lnTo>
                      <a:pt x="182" y="178"/>
                    </a:lnTo>
                    <a:lnTo>
                      <a:pt x="182" y="187"/>
                    </a:lnTo>
                    <a:lnTo>
                      <a:pt x="178" y="202"/>
                    </a:lnTo>
                    <a:lnTo>
                      <a:pt x="178" y="211"/>
                    </a:lnTo>
                    <a:lnTo>
                      <a:pt x="178" y="221"/>
                    </a:lnTo>
                    <a:lnTo>
                      <a:pt x="173" y="230"/>
                    </a:lnTo>
                    <a:lnTo>
                      <a:pt x="168" y="254"/>
                    </a:lnTo>
                    <a:lnTo>
                      <a:pt x="158" y="283"/>
                    </a:lnTo>
                    <a:lnTo>
                      <a:pt x="154" y="312"/>
                    </a:lnTo>
                    <a:lnTo>
                      <a:pt x="149" y="341"/>
                    </a:lnTo>
                    <a:lnTo>
                      <a:pt x="149" y="369"/>
                    </a:lnTo>
                    <a:lnTo>
                      <a:pt x="149" y="403"/>
                    </a:lnTo>
                    <a:lnTo>
                      <a:pt x="149" y="427"/>
                    </a:lnTo>
                    <a:lnTo>
                      <a:pt x="149" y="456"/>
                    </a:lnTo>
                    <a:lnTo>
                      <a:pt x="154" y="465"/>
                    </a:lnTo>
                    <a:lnTo>
                      <a:pt x="154" y="475"/>
                    </a:lnTo>
                    <a:lnTo>
                      <a:pt x="158" y="485"/>
                    </a:lnTo>
                    <a:lnTo>
                      <a:pt x="163" y="494"/>
                    </a:lnTo>
                    <a:lnTo>
                      <a:pt x="163" y="504"/>
                    </a:lnTo>
                    <a:lnTo>
                      <a:pt x="163" y="513"/>
                    </a:lnTo>
                    <a:lnTo>
                      <a:pt x="168" y="523"/>
                    </a:lnTo>
                    <a:lnTo>
                      <a:pt x="168" y="533"/>
                    </a:lnTo>
                    <a:lnTo>
                      <a:pt x="168" y="537"/>
                    </a:lnTo>
                    <a:lnTo>
                      <a:pt x="163" y="542"/>
                    </a:lnTo>
                    <a:lnTo>
                      <a:pt x="163" y="547"/>
                    </a:lnTo>
                    <a:lnTo>
                      <a:pt x="163" y="556"/>
                    </a:lnTo>
                    <a:lnTo>
                      <a:pt x="158" y="561"/>
                    </a:lnTo>
                    <a:lnTo>
                      <a:pt x="158" y="566"/>
                    </a:lnTo>
                    <a:lnTo>
                      <a:pt x="158" y="571"/>
                    </a:lnTo>
                    <a:lnTo>
                      <a:pt x="154" y="576"/>
                    </a:lnTo>
                    <a:lnTo>
                      <a:pt x="144" y="590"/>
                    </a:lnTo>
                    <a:lnTo>
                      <a:pt x="134" y="609"/>
                    </a:lnTo>
                    <a:lnTo>
                      <a:pt x="125" y="628"/>
                    </a:lnTo>
                    <a:lnTo>
                      <a:pt x="115" y="657"/>
                    </a:lnTo>
                    <a:lnTo>
                      <a:pt x="106" y="681"/>
                    </a:lnTo>
                    <a:lnTo>
                      <a:pt x="96" y="710"/>
                    </a:lnTo>
                    <a:lnTo>
                      <a:pt x="91" y="734"/>
                    </a:lnTo>
                    <a:lnTo>
                      <a:pt x="86" y="758"/>
                    </a:lnTo>
                    <a:lnTo>
                      <a:pt x="86" y="763"/>
                    </a:lnTo>
                    <a:lnTo>
                      <a:pt x="82" y="763"/>
                    </a:lnTo>
                    <a:lnTo>
                      <a:pt x="82" y="768"/>
                    </a:lnTo>
                    <a:lnTo>
                      <a:pt x="82" y="777"/>
                    </a:lnTo>
                    <a:lnTo>
                      <a:pt x="82" y="782"/>
                    </a:lnTo>
                    <a:lnTo>
                      <a:pt x="77" y="787"/>
                    </a:lnTo>
                    <a:lnTo>
                      <a:pt x="77" y="792"/>
                    </a:lnTo>
                    <a:lnTo>
                      <a:pt x="77" y="796"/>
                    </a:lnTo>
                    <a:lnTo>
                      <a:pt x="72" y="801"/>
                    </a:lnTo>
                    <a:lnTo>
                      <a:pt x="62" y="815"/>
                    </a:lnTo>
                    <a:lnTo>
                      <a:pt x="53" y="825"/>
                    </a:lnTo>
                    <a:lnTo>
                      <a:pt x="38" y="839"/>
                    </a:lnTo>
                    <a:lnTo>
                      <a:pt x="24" y="854"/>
                    </a:lnTo>
                    <a:lnTo>
                      <a:pt x="14" y="868"/>
                    </a:lnTo>
                    <a:lnTo>
                      <a:pt x="5" y="873"/>
                    </a:lnTo>
                    <a:lnTo>
                      <a:pt x="0" y="878"/>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83" name="Freeform 659"/>
              <p:cNvSpPr>
                <a:spLocks/>
              </p:cNvSpPr>
              <p:nvPr/>
            </p:nvSpPr>
            <p:spPr bwMode="auto">
              <a:xfrm>
                <a:off x="3806" y="4611"/>
                <a:ext cx="43" cy="53"/>
              </a:xfrm>
              <a:custGeom>
                <a:avLst/>
                <a:gdLst/>
                <a:ahLst/>
                <a:cxnLst>
                  <a:cxn ang="0">
                    <a:pos x="43" y="0"/>
                  </a:cxn>
                  <a:cxn ang="0">
                    <a:pos x="43" y="10"/>
                  </a:cxn>
                  <a:cxn ang="0">
                    <a:pos x="38" y="15"/>
                  </a:cxn>
                  <a:cxn ang="0">
                    <a:pos x="33" y="24"/>
                  </a:cxn>
                  <a:cxn ang="0">
                    <a:pos x="24" y="29"/>
                  </a:cxn>
                  <a:cxn ang="0">
                    <a:pos x="19" y="34"/>
                  </a:cxn>
                  <a:cxn ang="0">
                    <a:pos x="14" y="43"/>
                  </a:cxn>
                  <a:cxn ang="0">
                    <a:pos x="5" y="48"/>
                  </a:cxn>
                  <a:cxn ang="0">
                    <a:pos x="0" y="53"/>
                  </a:cxn>
                </a:cxnLst>
                <a:rect l="0" t="0" r="r" b="b"/>
                <a:pathLst>
                  <a:path w="43" h="53">
                    <a:moveTo>
                      <a:pt x="43" y="0"/>
                    </a:moveTo>
                    <a:lnTo>
                      <a:pt x="43" y="10"/>
                    </a:lnTo>
                    <a:lnTo>
                      <a:pt x="38" y="15"/>
                    </a:lnTo>
                    <a:lnTo>
                      <a:pt x="33" y="24"/>
                    </a:lnTo>
                    <a:lnTo>
                      <a:pt x="24" y="29"/>
                    </a:lnTo>
                    <a:lnTo>
                      <a:pt x="19" y="34"/>
                    </a:lnTo>
                    <a:lnTo>
                      <a:pt x="14" y="43"/>
                    </a:lnTo>
                    <a:lnTo>
                      <a:pt x="5" y="48"/>
                    </a:lnTo>
                    <a:lnTo>
                      <a:pt x="0" y="53"/>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84" name="Freeform 660"/>
              <p:cNvSpPr>
                <a:spLocks/>
              </p:cNvSpPr>
              <p:nvPr/>
            </p:nvSpPr>
            <p:spPr bwMode="auto">
              <a:xfrm>
                <a:off x="3446" y="4640"/>
                <a:ext cx="19" cy="38"/>
              </a:xfrm>
              <a:custGeom>
                <a:avLst/>
                <a:gdLst/>
                <a:ahLst/>
                <a:cxnLst>
                  <a:cxn ang="0">
                    <a:pos x="0" y="0"/>
                  </a:cxn>
                  <a:cxn ang="0">
                    <a:pos x="5" y="5"/>
                  </a:cxn>
                  <a:cxn ang="0">
                    <a:pos x="5" y="10"/>
                  </a:cxn>
                  <a:cxn ang="0">
                    <a:pos x="5" y="14"/>
                  </a:cxn>
                  <a:cxn ang="0">
                    <a:pos x="10" y="19"/>
                  </a:cxn>
                  <a:cxn ang="0">
                    <a:pos x="10" y="24"/>
                  </a:cxn>
                  <a:cxn ang="0">
                    <a:pos x="10" y="29"/>
                  </a:cxn>
                  <a:cxn ang="0">
                    <a:pos x="15" y="33"/>
                  </a:cxn>
                  <a:cxn ang="0">
                    <a:pos x="19" y="38"/>
                  </a:cxn>
                </a:cxnLst>
                <a:rect l="0" t="0" r="r" b="b"/>
                <a:pathLst>
                  <a:path w="19" h="38">
                    <a:moveTo>
                      <a:pt x="0" y="0"/>
                    </a:moveTo>
                    <a:lnTo>
                      <a:pt x="5" y="5"/>
                    </a:lnTo>
                    <a:lnTo>
                      <a:pt x="5" y="10"/>
                    </a:lnTo>
                    <a:lnTo>
                      <a:pt x="5" y="14"/>
                    </a:lnTo>
                    <a:lnTo>
                      <a:pt x="10" y="19"/>
                    </a:lnTo>
                    <a:lnTo>
                      <a:pt x="10" y="24"/>
                    </a:lnTo>
                    <a:lnTo>
                      <a:pt x="10" y="29"/>
                    </a:lnTo>
                    <a:lnTo>
                      <a:pt x="15" y="33"/>
                    </a:lnTo>
                    <a:lnTo>
                      <a:pt x="19" y="38"/>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85" name="Freeform 661"/>
              <p:cNvSpPr>
                <a:spLocks/>
              </p:cNvSpPr>
              <p:nvPr/>
            </p:nvSpPr>
            <p:spPr bwMode="auto">
              <a:xfrm>
                <a:off x="2655" y="2976"/>
                <a:ext cx="1252" cy="2091"/>
              </a:xfrm>
              <a:custGeom>
                <a:avLst/>
                <a:gdLst/>
                <a:ahLst/>
                <a:cxnLst>
                  <a:cxn ang="0">
                    <a:pos x="1165" y="1928"/>
                  </a:cxn>
                  <a:cxn ang="0">
                    <a:pos x="1199" y="1755"/>
                  </a:cxn>
                  <a:cxn ang="0">
                    <a:pos x="1199" y="1674"/>
                  </a:cxn>
                  <a:cxn ang="0">
                    <a:pos x="1194" y="1640"/>
                  </a:cxn>
                  <a:cxn ang="0">
                    <a:pos x="1199" y="1616"/>
                  </a:cxn>
                  <a:cxn ang="0">
                    <a:pos x="1208" y="1602"/>
                  </a:cxn>
                  <a:cxn ang="0">
                    <a:pos x="1242" y="1472"/>
                  </a:cxn>
                  <a:cxn ang="0">
                    <a:pos x="1242" y="1343"/>
                  </a:cxn>
                  <a:cxn ang="0">
                    <a:pos x="1184" y="1218"/>
                  </a:cxn>
                  <a:cxn ang="0">
                    <a:pos x="1146" y="1160"/>
                  </a:cxn>
                  <a:cxn ang="0">
                    <a:pos x="1127" y="1122"/>
                  </a:cxn>
                  <a:cxn ang="0">
                    <a:pos x="1036" y="1026"/>
                  </a:cxn>
                  <a:cxn ang="0">
                    <a:pos x="945" y="949"/>
                  </a:cxn>
                  <a:cxn ang="0">
                    <a:pos x="911" y="916"/>
                  </a:cxn>
                  <a:cxn ang="0">
                    <a:pos x="849" y="858"/>
                  </a:cxn>
                  <a:cxn ang="0">
                    <a:pos x="815" y="757"/>
                  </a:cxn>
                  <a:cxn ang="0">
                    <a:pos x="772" y="585"/>
                  </a:cxn>
                  <a:cxn ang="0">
                    <a:pos x="676" y="383"/>
                  </a:cxn>
                  <a:cxn ang="0">
                    <a:pos x="417" y="158"/>
                  </a:cxn>
                  <a:cxn ang="0">
                    <a:pos x="148" y="33"/>
                  </a:cxn>
                  <a:cxn ang="0">
                    <a:pos x="72" y="225"/>
                  </a:cxn>
                  <a:cxn ang="0">
                    <a:pos x="81" y="326"/>
                  </a:cxn>
                  <a:cxn ang="0">
                    <a:pos x="105" y="383"/>
                  </a:cxn>
                  <a:cxn ang="0">
                    <a:pos x="110" y="407"/>
                  </a:cxn>
                  <a:cxn ang="0">
                    <a:pos x="81" y="470"/>
                  </a:cxn>
                  <a:cxn ang="0">
                    <a:pos x="57" y="561"/>
                  </a:cxn>
                  <a:cxn ang="0">
                    <a:pos x="86" y="590"/>
                  </a:cxn>
                  <a:cxn ang="0">
                    <a:pos x="115" y="594"/>
                  </a:cxn>
                  <a:cxn ang="0">
                    <a:pos x="120" y="613"/>
                  </a:cxn>
                  <a:cxn ang="0">
                    <a:pos x="120" y="661"/>
                  </a:cxn>
                  <a:cxn ang="0">
                    <a:pos x="134" y="671"/>
                  </a:cxn>
                  <a:cxn ang="0">
                    <a:pos x="148" y="666"/>
                  </a:cxn>
                  <a:cxn ang="0">
                    <a:pos x="144" y="671"/>
                  </a:cxn>
                  <a:cxn ang="0">
                    <a:pos x="139" y="690"/>
                  </a:cxn>
                  <a:cxn ang="0">
                    <a:pos x="163" y="714"/>
                  </a:cxn>
                  <a:cxn ang="0">
                    <a:pos x="177" y="729"/>
                  </a:cxn>
                  <a:cxn ang="0">
                    <a:pos x="182" y="762"/>
                  </a:cxn>
                  <a:cxn ang="0">
                    <a:pos x="201" y="815"/>
                  </a:cxn>
                  <a:cxn ang="0">
                    <a:pos x="259" y="839"/>
                  </a:cxn>
                  <a:cxn ang="0">
                    <a:pos x="335" y="844"/>
                  </a:cxn>
                  <a:cxn ang="0">
                    <a:pos x="383" y="853"/>
                  </a:cxn>
                  <a:cxn ang="0">
                    <a:pos x="393" y="863"/>
                  </a:cxn>
                  <a:cxn ang="0">
                    <a:pos x="350" y="935"/>
                  </a:cxn>
                  <a:cxn ang="0">
                    <a:pos x="235" y="997"/>
                  </a:cxn>
                  <a:cxn ang="0">
                    <a:pos x="196" y="1045"/>
                  </a:cxn>
                  <a:cxn ang="0">
                    <a:pos x="110" y="1093"/>
                  </a:cxn>
                  <a:cxn ang="0">
                    <a:pos x="38" y="1256"/>
                  </a:cxn>
                  <a:cxn ang="0">
                    <a:pos x="0" y="1525"/>
                  </a:cxn>
                  <a:cxn ang="0">
                    <a:pos x="38" y="1654"/>
                  </a:cxn>
                  <a:cxn ang="0">
                    <a:pos x="33" y="1784"/>
                  </a:cxn>
                  <a:cxn ang="0">
                    <a:pos x="19" y="1880"/>
                  </a:cxn>
                  <a:cxn ang="0">
                    <a:pos x="9" y="2028"/>
                  </a:cxn>
                </a:cxnLst>
                <a:rect l="0" t="0" r="r" b="b"/>
                <a:pathLst>
                  <a:path w="1252" h="2091">
                    <a:moveTo>
                      <a:pt x="1156" y="1966"/>
                    </a:moveTo>
                    <a:lnTo>
                      <a:pt x="1156" y="1961"/>
                    </a:lnTo>
                    <a:lnTo>
                      <a:pt x="1161" y="1947"/>
                    </a:lnTo>
                    <a:lnTo>
                      <a:pt x="1165" y="1928"/>
                    </a:lnTo>
                    <a:lnTo>
                      <a:pt x="1175" y="1894"/>
                    </a:lnTo>
                    <a:lnTo>
                      <a:pt x="1184" y="1856"/>
                    </a:lnTo>
                    <a:lnTo>
                      <a:pt x="1189" y="1808"/>
                    </a:lnTo>
                    <a:lnTo>
                      <a:pt x="1199" y="1755"/>
                    </a:lnTo>
                    <a:lnTo>
                      <a:pt x="1204" y="1697"/>
                    </a:lnTo>
                    <a:lnTo>
                      <a:pt x="1204" y="1693"/>
                    </a:lnTo>
                    <a:lnTo>
                      <a:pt x="1204" y="1683"/>
                    </a:lnTo>
                    <a:lnTo>
                      <a:pt x="1199" y="1674"/>
                    </a:lnTo>
                    <a:lnTo>
                      <a:pt x="1199" y="1664"/>
                    </a:lnTo>
                    <a:lnTo>
                      <a:pt x="1199" y="1654"/>
                    </a:lnTo>
                    <a:lnTo>
                      <a:pt x="1194" y="1645"/>
                    </a:lnTo>
                    <a:lnTo>
                      <a:pt x="1194" y="1640"/>
                    </a:lnTo>
                    <a:lnTo>
                      <a:pt x="1194" y="1630"/>
                    </a:lnTo>
                    <a:lnTo>
                      <a:pt x="1194" y="1626"/>
                    </a:lnTo>
                    <a:lnTo>
                      <a:pt x="1199" y="1621"/>
                    </a:lnTo>
                    <a:lnTo>
                      <a:pt x="1199" y="1616"/>
                    </a:lnTo>
                    <a:lnTo>
                      <a:pt x="1204" y="1611"/>
                    </a:lnTo>
                    <a:lnTo>
                      <a:pt x="1204" y="1611"/>
                    </a:lnTo>
                    <a:lnTo>
                      <a:pt x="1208" y="1606"/>
                    </a:lnTo>
                    <a:lnTo>
                      <a:pt x="1208" y="1602"/>
                    </a:lnTo>
                    <a:lnTo>
                      <a:pt x="1208" y="1597"/>
                    </a:lnTo>
                    <a:lnTo>
                      <a:pt x="1223" y="1558"/>
                    </a:lnTo>
                    <a:lnTo>
                      <a:pt x="1232" y="1515"/>
                    </a:lnTo>
                    <a:lnTo>
                      <a:pt x="1242" y="1472"/>
                    </a:lnTo>
                    <a:lnTo>
                      <a:pt x="1252" y="1424"/>
                    </a:lnTo>
                    <a:lnTo>
                      <a:pt x="1252" y="1395"/>
                    </a:lnTo>
                    <a:lnTo>
                      <a:pt x="1247" y="1371"/>
                    </a:lnTo>
                    <a:lnTo>
                      <a:pt x="1242" y="1343"/>
                    </a:lnTo>
                    <a:lnTo>
                      <a:pt x="1232" y="1314"/>
                    </a:lnTo>
                    <a:lnTo>
                      <a:pt x="1223" y="1280"/>
                    </a:lnTo>
                    <a:lnTo>
                      <a:pt x="1204" y="1251"/>
                    </a:lnTo>
                    <a:lnTo>
                      <a:pt x="1184" y="1218"/>
                    </a:lnTo>
                    <a:lnTo>
                      <a:pt x="1161" y="1184"/>
                    </a:lnTo>
                    <a:lnTo>
                      <a:pt x="1156" y="1179"/>
                    </a:lnTo>
                    <a:lnTo>
                      <a:pt x="1151" y="1170"/>
                    </a:lnTo>
                    <a:lnTo>
                      <a:pt x="1146" y="1160"/>
                    </a:lnTo>
                    <a:lnTo>
                      <a:pt x="1141" y="1146"/>
                    </a:lnTo>
                    <a:lnTo>
                      <a:pt x="1137" y="1136"/>
                    </a:lnTo>
                    <a:lnTo>
                      <a:pt x="1132" y="1127"/>
                    </a:lnTo>
                    <a:lnTo>
                      <a:pt x="1127" y="1122"/>
                    </a:lnTo>
                    <a:lnTo>
                      <a:pt x="1122" y="1117"/>
                    </a:lnTo>
                    <a:lnTo>
                      <a:pt x="1098" y="1088"/>
                    </a:lnTo>
                    <a:lnTo>
                      <a:pt x="1065" y="1055"/>
                    </a:lnTo>
                    <a:lnTo>
                      <a:pt x="1036" y="1026"/>
                    </a:lnTo>
                    <a:lnTo>
                      <a:pt x="1007" y="1002"/>
                    </a:lnTo>
                    <a:lnTo>
                      <a:pt x="978" y="978"/>
                    </a:lnTo>
                    <a:lnTo>
                      <a:pt x="959" y="959"/>
                    </a:lnTo>
                    <a:lnTo>
                      <a:pt x="945" y="949"/>
                    </a:lnTo>
                    <a:lnTo>
                      <a:pt x="935" y="944"/>
                    </a:lnTo>
                    <a:lnTo>
                      <a:pt x="935" y="940"/>
                    </a:lnTo>
                    <a:lnTo>
                      <a:pt x="925" y="930"/>
                    </a:lnTo>
                    <a:lnTo>
                      <a:pt x="911" y="916"/>
                    </a:lnTo>
                    <a:lnTo>
                      <a:pt x="892" y="901"/>
                    </a:lnTo>
                    <a:lnTo>
                      <a:pt x="877" y="882"/>
                    </a:lnTo>
                    <a:lnTo>
                      <a:pt x="858" y="868"/>
                    </a:lnTo>
                    <a:lnTo>
                      <a:pt x="849" y="858"/>
                    </a:lnTo>
                    <a:lnTo>
                      <a:pt x="844" y="849"/>
                    </a:lnTo>
                    <a:lnTo>
                      <a:pt x="834" y="834"/>
                    </a:lnTo>
                    <a:lnTo>
                      <a:pt x="825" y="801"/>
                    </a:lnTo>
                    <a:lnTo>
                      <a:pt x="815" y="757"/>
                    </a:lnTo>
                    <a:lnTo>
                      <a:pt x="801" y="709"/>
                    </a:lnTo>
                    <a:lnTo>
                      <a:pt x="791" y="657"/>
                    </a:lnTo>
                    <a:lnTo>
                      <a:pt x="777" y="618"/>
                    </a:lnTo>
                    <a:lnTo>
                      <a:pt x="772" y="585"/>
                    </a:lnTo>
                    <a:lnTo>
                      <a:pt x="767" y="575"/>
                    </a:lnTo>
                    <a:lnTo>
                      <a:pt x="729" y="570"/>
                    </a:lnTo>
                    <a:lnTo>
                      <a:pt x="642" y="503"/>
                    </a:lnTo>
                    <a:lnTo>
                      <a:pt x="676" y="383"/>
                    </a:lnTo>
                    <a:lnTo>
                      <a:pt x="686" y="283"/>
                    </a:lnTo>
                    <a:lnTo>
                      <a:pt x="609" y="235"/>
                    </a:lnTo>
                    <a:lnTo>
                      <a:pt x="532" y="302"/>
                    </a:lnTo>
                    <a:lnTo>
                      <a:pt x="417" y="158"/>
                    </a:lnTo>
                    <a:lnTo>
                      <a:pt x="479" y="4"/>
                    </a:lnTo>
                    <a:lnTo>
                      <a:pt x="172" y="0"/>
                    </a:lnTo>
                    <a:lnTo>
                      <a:pt x="168" y="9"/>
                    </a:lnTo>
                    <a:lnTo>
                      <a:pt x="148" y="33"/>
                    </a:lnTo>
                    <a:lnTo>
                      <a:pt x="129" y="72"/>
                    </a:lnTo>
                    <a:lnTo>
                      <a:pt x="105" y="119"/>
                    </a:lnTo>
                    <a:lnTo>
                      <a:pt x="86" y="172"/>
                    </a:lnTo>
                    <a:lnTo>
                      <a:pt x="72" y="225"/>
                    </a:lnTo>
                    <a:lnTo>
                      <a:pt x="67" y="254"/>
                    </a:lnTo>
                    <a:lnTo>
                      <a:pt x="67" y="278"/>
                    </a:lnTo>
                    <a:lnTo>
                      <a:pt x="72" y="302"/>
                    </a:lnTo>
                    <a:lnTo>
                      <a:pt x="81" y="326"/>
                    </a:lnTo>
                    <a:lnTo>
                      <a:pt x="86" y="345"/>
                    </a:lnTo>
                    <a:lnTo>
                      <a:pt x="96" y="359"/>
                    </a:lnTo>
                    <a:lnTo>
                      <a:pt x="100" y="374"/>
                    </a:lnTo>
                    <a:lnTo>
                      <a:pt x="105" y="383"/>
                    </a:lnTo>
                    <a:lnTo>
                      <a:pt x="105" y="393"/>
                    </a:lnTo>
                    <a:lnTo>
                      <a:pt x="110" y="402"/>
                    </a:lnTo>
                    <a:lnTo>
                      <a:pt x="110" y="407"/>
                    </a:lnTo>
                    <a:lnTo>
                      <a:pt x="110" y="407"/>
                    </a:lnTo>
                    <a:lnTo>
                      <a:pt x="110" y="412"/>
                    </a:lnTo>
                    <a:lnTo>
                      <a:pt x="100" y="426"/>
                    </a:lnTo>
                    <a:lnTo>
                      <a:pt x="91" y="446"/>
                    </a:lnTo>
                    <a:lnTo>
                      <a:pt x="81" y="470"/>
                    </a:lnTo>
                    <a:lnTo>
                      <a:pt x="72" y="498"/>
                    </a:lnTo>
                    <a:lnTo>
                      <a:pt x="62" y="522"/>
                    </a:lnTo>
                    <a:lnTo>
                      <a:pt x="57" y="546"/>
                    </a:lnTo>
                    <a:lnTo>
                      <a:pt x="57" y="561"/>
                    </a:lnTo>
                    <a:lnTo>
                      <a:pt x="62" y="575"/>
                    </a:lnTo>
                    <a:lnTo>
                      <a:pt x="67" y="585"/>
                    </a:lnTo>
                    <a:lnTo>
                      <a:pt x="76" y="590"/>
                    </a:lnTo>
                    <a:lnTo>
                      <a:pt x="86" y="590"/>
                    </a:lnTo>
                    <a:lnTo>
                      <a:pt x="100" y="594"/>
                    </a:lnTo>
                    <a:lnTo>
                      <a:pt x="105" y="594"/>
                    </a:lnTo>
                    <a:lnTo>
                      <a:pt x="115" y="594"/>
                    </a:lnTo>
                    <a:lnTo>
                      <a:pt x="115" y="594"/>
                    </a:lnTo>
                    <a:lnTo>
                      <a:pt x="115" y="594"/>
                    </a:lnTo>
                    <a:lnTo>
                      <a:pt x="115" y="599"/>
                    </a:lnTo>
                    <a:lnTo>
                      <a:pt x="120" y="604"/>
                    </a:lnTo>
                    <a:lnTo>
                      <a:pt x="120" y="613"/>
                    </a:lnTo>
                    <a:lnTo>
                      <a:pt x="120" y="623"/>
                    </a:lnTo>
                    <a:lnTo>
                      <a:pt x="124" y="633"/>
                    </a:lnTo>
                    <a:lnTo>
                      <a:pt x="120" y="647"/>
                    </a:lnTo>
                    <a:lnTo>
                      <a:pt x="120" y="661"/>
                    </a:lnTo>
                    <a:lnTo>
                      <a:pt x="120" y="666"/>
                    </a:lnTo>
                    <a:lnTo>
                      <a:pt x="124" y="671"/>
                    </a:lnTo>
                    <a:lnTo>
                      <a:pt x="129" y="671"/>
                    </a:lnTo>
                    <a:lnTo>
                      <a:pt x="134" y="671"/>
                    </a:lnTo>
                    <a:lnTo>
                      <a:pt x="139" y="671"/>
                    </a:lnTo>
                    <a:lnTo>
                      <a:pt x="144" y="666"/>
                    </a:lnTo>
                    <a:lnTo>
                      <a:pt x="148" y="666"/>
                    </a:lnTo>
                    <a:lnTo>
                      <a:pt x="148" y="666"/>
                    </a:lnTo>
                    <a:lnTo>
                      <a:pt x="148" y="666"/>
                    </a:lnTo>
                    <a:lnTo>
                      <a:pt x="144" y="666"/>
                    </a:lnTo>
                    <a:lnTo>
                      <a:pt x="144" y="666"/>
                    </a:lnTo>
                    <a:lnTo>
                      <a:pt x="144" y="671"/>
                    </a:lnTo>
                    <a:lnTo>
                      <a:pt x="139" y="671"/>
                    </a:lnTo>
                    <a:lnTo>
                      <a:pt x="139" y="676"/>
                    </a:lnTo>
                    <a:lnTo>
                      <a:pt x="139" y="681"/>
                    </a:lnTo>
                    <a:lnTo>
                      <a:pt x="139" y="690"/>
                    </a:lnTo>
                    <a:lnTo>
                      <a:pt x="144" y="695"/>
                    </a:lnTo>
                    <a:lnTo>
                      <a:pt x="148" y="705"/>
                    </a:lnTo>
                    <a:lnTo>
                      <a:pt x="153" y="709"/>
                    </a:lnTo>
                    <a:lnTo>
                      <a:pt x="163" y="714"/>
                    </a:lnTo>
                    <a:lnTo>
                      <a:pt x="168" y="719"/>
                    </a:lnTo>
                    <a:lnTo>
                      <a:pt x="172" y="724"/>
                    </a:lnTo>
                    <a:lnTo>
                      <a:pt x="177" y="729"/>
                    </a:lnTo>
                    <a:lnTo>
                      <a:pt x="177" y="729"/>
                    </a:lnTo>
                    <a:lnTo>
                      <a:pt x="177" y="733"/>
                    </a:lnTo>
                    <a:lnTo>
                      <a:pt x="182" y="738"/>
                    </a:lnTo>
                    <a:lnTo>
                      <a:pt x="182" y="753"/>
                    </a:lnTo>
                    <a:lnTo>
                      <a:pt x="182" y="762"/>
                    </a:lnTo>
                    <a:lnTo>
                      <a:pt x="187" y="781"/>
                    </a:lnTo>
                    <a:lnTo>
                      <a:pt x="192" y="791"/>
                    </a:lnTo>
                    <a:lnTo>
                      <a:pt x="196" y="805"/>
                    </a:lnTo>
                    <a:lnTo>
                      <a:pt x="201" y="815"/>
                    </a:lnTo>
                    <a:lnTo>
                      <a:pt x="211" y="820"/>
                    </a:lnTo>
                    <a:lnTo>
                      <a:pt x="225" y="825"/>
                    </a:lnTo>
                    <a:lnTo>
                      <a:pt x="240" y="829"/>
                    </a:lnTo>
                    <a:lnTo>
                      <a:pt x="259" y="839"/>
                    </a:lnTo>
                    <a:lnTo>
                      <a:pt x="278" y="839"/>
                    </a:lnTo>
                    <a:lnTo>
                      <a:pt x="297" y="844"/>
                    </a:lnTo>
                    <a:lnTo>
                      <a:pt x="316" y="844"/>
                    </a:lnTo>
                    <a:lnTo>
                      <a:pt x="335" y="844"/>
                    </a:lnTo>
                    <a:lnTo>
                      <a:pt x="355" y="844"/>
                    </a:lnTo>
                    <a:lnTo>
                      <a:pt x="364" y="844"/>
                    </a:lnTo>
                    <a:lnTo>
                      <a:pt x="374" y="849"/>
                    </a:lnTo>
                    <a:lnTo>
                      <a:pt x="383" y="853"/>
                    </a:lnTo>
                    <a:lnTo>
                      <a:pt x="388" y="858"/>
                    </a:lnTo>
                    <a:lnTo>
                      <a:pt x="393" y="863"/>
                    </a:lnTo>
                    <a:lnTo>
                      <a:pt x="393" y="863"/>
                    </a:lnTo>
                    <a:lnTo>
                      <a:pt x="393" y="863"/>
                    </a:lnTo>
                    <a:lnTo>
                      <a:pt x="407" y="906"/>
                    </a:lnTo>
                    <a:lnTo>
                      <a:pt x="403" y="911"/>
                    </a:lnTo>
                    <a:lnTo>
                      <a:pt x="379" y="920"/>
                    </a:lnTo>
                    <a:lnTo>
                      <a:pt x="350" y="935"/>
                    </a:lnTo>
                    <a:lnTo>
                      <a:pt x="316" y="949"/>
                    </a:lnTo>
                    <a:lnTo>
                      <a:pt x="287" y="968"/>
                    </a:lnTo>
                    <a:lnTo>
                      <a:pt x="259" y="983"/>
                    </a:lnTo>
                    <a:lnTo>
                      <a:pt x="235" y="997"/>
                    </a:lnTo>
                    <a:lnTo>
                      <a:pt x="230" y="1012"/>
                    </a:lnTo>
                    <a:lnTo>
                      <a:pt x="225" y="1021"/>
                    </a:lnTo>
                    <a:lnTo>
                      <a:pt x="211" y="1036"/>
                    </a:lnTo>
                    <a:lnTo>
                      <a:pt x="196" y="1045"/>
                    </a:lnTo>
                    <a:lnTo>
                      <a:pt x="172" y="1055"/>
                    </a:lnTo>
                    <a:lnTo>
                      <a:pt x="148" y="1064"/>
                    </a:lnTo>
                    <a:lnTo>
                      <a:pt x="129" y="1074"/>
                    </a:lnTo>
                    <a:lnTo>
                      <a:pt x="110" y="1093"/>
                    </a:lnTo>
                    <a:lnTo>
                      <a:pt x="96" y="1112"/>
                    </a:lnTo>
                    <a:lnTo>
                      <a:pt x="81" y="1141"/>
                    </a:lnTo>
                    <a:lnTo>
                      <a:pt x="62" y="1194"/>
                    </a:lnTo>
                    <a:lnTo>
                      <a:pt x="38" y="1256"/>
                    </a:lnTo>
                    <a:lnTo>
                      <a:pt x="19" y="1333"/>
                    </a:lnTo>
                    <a:lnTo>
                      <a:pt x="4" y="1410"/>
                    </a:lnTo>
                    <a:lnTo>
                      <a:pt x="0" y="1486"/>
                    </a:lnTo>
                    <a:lnTo>
                      <a:pt x="0" y="1525"/>
                    </a:lnTo>
                    <a:lnTo>
                      <a:pt x="4" y="1558"/>
                    </a:lnTo>
                    <a:lnTo>
                      <a:pt x="14" y="1587"/>
                    </a:lnTo>
                    <a:lnTo>
                      <a:pt x="24" y="1616"/>
                    </a:lnTo>
                    <a:lnTo>
                      <a:pt x="38" y="1654"/>
                    </a:lnTo>
                    <a:lnTo>
                      <a:pt x="43" y="1688"/>
                    </a:lnTo>
                    <a:lnTo>
                      <a:pt x="43" y="1721"/>
                    </a:lnTo>
                    <a:lnTo>
                      <a:pt x="43" y="1755"/>
                    </a:lnTo>
                    <a:lnTo>
                      <a:pt x="33" y="1784"/>
                    </a:lnTo>
                    <a:lnTo>
                      <a:pt x="28" y="1813"/>
                    </a:lnTo>
                    <a:lnTo>
                      <a:pt x="24" y="1837"/>
                    </a:lnTo>
                    <a:lnTo>
                      <a:pt x="19" y="1856"/>
                    </a:lnTo>
                    <a:lnTo>
                      <a:pt x="19" y="1880"/>
                    </a:lnTo>
                    <a:lnTo>
                      <a:pt x="19" y="1913"/>
                    </a:lnTo>
                    <a:lnTo>
                      <a:pt x="14" y="1952"/>
                    </a:lnTo>
                    <a:lnTo>
                      <a:pt x="9" y="1990"/>
                    </a:lnTo>
                    <a:lnTo>
                      <a:pt x="9" y="2028"/>
                    </a:lnTo>
                    <a:lnTo>
                      <a:pt x="4" y="2062"/>
                    </a:lnTo>
                    <a:lnTo>
                      <a:pt x="4" y="2081"/>
                    </a:lnTo>
                    <a:lnTo>
                      <a:pt x="4" y="2091"/>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86" name="Freeform 662"/>
              <p:cNvSpPr>
                <a:spLocks/>
              </p:cNvSpPr>
              <p:nvPr/>
            </p:nvSpPr>
            <p:spPr bwMode="auto">
              <a:xfrm>
                <a:off x="2731" y="2769"/>
                <a:ext cx="816" cy="801"/>
              </a:xfrm>
              <a:custGeom>
                <a:avLst/>
                <a:gdLst/>
                <a:ahLst/>
                <a:cxnLst>
                  <a:cxn ang="0">
                    <a:pos x="576" y="39"/>
                  </a:cxn>
                  <a:cxn ang="0">
                    <a:pos x="432" y="0"/>
                  </a:cxn>
                  <a:cxn ang="0">
                    <a:pos x="331" y="10"/>
                  </a:cxn>
                  <a:cxn ang="0">
                    <a:pos x="303" y="20"/>
                  </a:cxn>
                  <a:cxn ang="0">
                    <a:pos x="245" y="34"/>
                  </a:cxn>
                  <a:cxn ang="0">
                    <a:pos x="168" y="67"/>
                  </a:cxn>
                  <a:cxn ang="0">
                    <a:pos x="140" y="82"/>
                  </a:cxn>
                  <a:cxn ang="0">
                    <a:pos x="72" y="144"/>
                  </a:cxn>
                  <a:cxn ang="0">
                    <a:pos x="24" y="207"/>
                  </a:cxn>
                  <a:cxn ang="0">
                    <a:pos x="5" y="264"/>
                  </a:cxn>
                  <a:cxn ang="0">
                    <a:pos x="5" y="312"/>
                  </a:cxn>
                  <a:cxn ang="0">
                    <a:pos x="15" y="341"/>
                  </a:cxn>
                  <a:cxn ang="0">
                    <a:pos x="20" y="346"/>
                  </a:cxn>
                  <a:cxn ang="0">
                    <a:pos x="53" y="279"/>
                  </a:cxn>
                  <a:cxn ang="0">
                    <a:pos x="92" y="240"/>
                  </a:cxn>
                  <a:cxn ang="0">
                    <a:pos x="168" y="216"/>
                  </a:cxn>
                  <a:cxn ang="0">
                    <a:pos x="250" y="221"/>
                  </a:cxn>
                  <a:cxn ang="0">
                    <a:pos x="322" y="226"/>
                  </a:cxn>
                  <a:cxn ang="0">
                    <a:pos x="360" y="235"/>
                  </a:cxn>
                  <a:cxn ang="0">
                    <a:pos x="341" y="288"/>
                  </a:cxn>
                  <a:cxn ang="0">
                    <a:pos x="331" y="326"/>
                  </a:cxn>
                  <a:cxn ang="0">
                    <a:pos x="336" y="389"/>
                  </a:cxn>
                  <a:cxn ang="0">
                    <a:pos x="370" y="442"/>
                  </a:cxn>
                  <a:cxn ang="0">
                    <a:pos x="399" y="528"/>
                  </a:cxn>
                  <a:cxn ang="0">
                    <a:pos x="447" y="590"/>
                  </a:cxn>
                  <a:cxn ang="0">
                    <a:pos x="480" y="547"/>
                  </a:cxn>
                  <a:cxn ang="0">
                    <a:pos x="490" y="518"/>
                  </a:cxn>
                  <a:cxn ang="0">
                    <a:pos x="509" y="485"/>
                  </a:cxn>
                  <a:cxn ang="0">
                    <a:pos x="552" y="470"/>
                  </a:cxn>
                  <a:cxn ang="0">
                    <a:pos x="586" y="490"/>
                  </a:cxn>
                  <a:cxn ang="0">
                    <a:pos x="600" y="533"/>
                  </a:cxn>
                  <a:cxn ang="0">
                    <a:pos x="581" y="643"/>
                  </a:cxn>
                  <a:cxn ang="0">
                    <a:pos x="547" y="701"/>
                  </a:cxn>
                  <a:cxn ang="0">
                    <a:pos x="552" y="715"/>
                  </a:cxn>
                  <a:cxn ang="0">
                    <a:pos x="557" y="729"/>
                  </a:cxn>
                  <a:cxn ang="0">
                    <a:pos x="610" y="773"/>
                  </a:cxn>
                  <a:cxn ang="0">
                    <a:pos x="658" y="797"/>
                  </a:cxn>
                  <a:cxn ang="0">
                    <a:pos x="715" y="797"/>
                  </a:cxn>
                  <a:cxn ang="0">
                    <a:pos x="739" y="792"/>
                  </a:cxn>
                  <a:cxn ang="0">
                    <a:pos x="768" y="753"/>
                  </a:cxn>
                  <a:cxn ang="0">
                    <a:pos x="792" y="725"/>
                  </a:cxn>
                  <a:cxn ang="0">
                    <a:pos x="797" y="691"/>
                  </a:cxn>
                  <a:cxn ang="0">
                    <a:pos x="792" y="677"/>
                  </a:cxn>
                  <a:cxn ang="0">
                    <a:pos x="782" y="672"/>
                  </a:cxn>
                  <a:cxn ang="0">
                    <a:pos x="778" y="653"/>
                  </a:cxn>
                  <a:cxn ang="0">
                    <a:pos x="797" y="576"/>
                  </a:cxn>
                  <a:cxn ang="0">
                    <a:pos x="806" y="538"/>
                  </a:cxn>
                  <a:cxn ang="0">
                    <a:pos x="816" y="442"/>
                  </a:cxn>
                  <a:cxn ang="0">
                    <a:pos x="806" y="374"/>
                  </a:cxn>
                  <a:cxn ang="0">
                    <a:pos x="806" y="326"/>
                  </a:cxn>
                  <a:cxn ang="0">
                    <a:pos x="806" y="307"/>
                  </a:cxn>
                  <a:cxn ang="0">
                    <a:pos x="801" y="250"/>
                  </a:cxn>
                  <a:cxn ang="0">
                    <a:pos x="792" y="207"/>
                  </a:cxn>
                  <a:cxn ang="0">
                    <a:pos x="749" y="115"/>
                  </a:cxn>
                  <a:cxn ang="0">
                    <a:pos x="619" y="67"/>
                  </a:cxn>
                </a:cxnLst>
                <a:rect l="0" t="0" r="r" b="b"/>
                <a:pathLst>
                  <a:path w="816" h="801">
                    <a:moveTo>
                      <a:pt x="619" y="67"/>
                    </a:moveTo>
                    <a:lnTo>
                      <a:pt x="614" y="63"/>
                    </a:lnTo>
                    <a:lnTo>
                      <a:pt x="600" y="53"/>
                    </a:lnTo>
                    <a:lnTo>
                      <a:pt x="576" y="39"/>
                    </a:lnTo>
                    <a:lnTo>
                      <a:pt x="547" y="24"/>
                    </a:lnTo>
                    <a:lnTo>
                      <a:pt x="509" y="10"/>
                    </a:lnTo>
                    <a:lnTo>
                      <a:pt x="461" y="0"/>
                    </a:lnTo>
                    <a:lnTo>
                      <a:pt x="432" y="0"/>
                    </a:lnTo>
                    <a:lnTo>
                      <a:pt x="403" y="0"/>
                    </a:lnTo>
                    <a:lnTo>
                      <a:pt x="370" y="0"/>
                    </a:lnTo>
                    <a:lnTo>
                      <a:pt x="336" y="5"/>
                    </a:lnTo>
                    <a:lnTo>
                      <a:pt x="331" y="10"/>
                    </a:lnTo>
                    <a:lnTo>
                      <a:pt x="322" y="10"/>
                    </a:lnTo>
                    <a:lnTo>
                      <a:pt x="317" y="15"/>
                    </a:lnTo>
                    <a:lnTo>
                      <a:pt x="312" y="15"/>
                    </a:lnTo>
                    <a:lnTo>
                      <a:pt x="303" y="20"/>
                    </a:lnTo>
                    <a:lnTo>
                      <a:pt x="298" y="20"/>
                    </a:lnTo>
                    <a:lnTo>
                      <a:pt x="293" y="24"/>
                    </a:lnTo>
                    <a:lnTo>
                      <a:pt x="288" y="24"/>
                    </a:lnTo>
                    <a:lnTo>
                      <a:pt x="245" y="34"/>
                    </a:lnTo>
                    <a:lnTo>
                      <a:pt x="211" y="43"/>
                    </a:lnTo>
                    <a:lnTo>
                      <a:pt x="192" y="53"/>
                    </a:lnTo>
                    <a:lnTo>
                      <a:pt x="178" y="63"/>
                    </a:lnTo>
                    <a:lnTo>
                      <a:pt x="168" y="67"/>
                    </a:lnTo>
                    <a:lnTo>
                      <a:pt x="164" y="72"/>
                    </a:lnTo>
                    <a:lnTo>
                      <a:pt x="159" y="72"/>
                    </a:lnTo>
                    <a:lnTo>
                      <a:pt x="149" y="77"/>
                    </a:lnTo>
                    <a:lnTo>
                      <a:pt x="140" y="82"/>
                    </a:lnTo>
                    <a:lnTo>
                      <a:pt x="125" y="91"/>
                    </a:lnTo>
                    <a:lnTo>
                      <a:pt x="106" y="106"/>
                    </a:lnTo>
                    <a:lnTo>
                      <a:pt x="92" y="125"/>
                    </a:lnTo>
                    <a:lnTo>
                      <a:pt x="72" y="144"/>
                    </a:lnTo>
                    <a:lnTo>
                      <a:pt x="58" y="163"/>
                    </a:lnTo>
                    <a:lnTo>
                      <a:pt x="44" y="178"/>
                    </a:lnTo>
                    <a:lnTo>
                      <a:pt x="34" y="192"/>
                    </a:lnTo>
                    <a:lnTo>
                      <a:pt x="24" y="207"/>
                    </a:lnTo>
                    <a:lnTo>
                      <a:pt x="20" y="221"/>
                    </a:lnTo>
                    <a:lnTo>
                      <a:pt x="10" y="235"/>
                    </a:lnTo>
                    <a:lnTo>
                      <a:pt x="5" y="250"/>
                    </a:lnTo>
                    <a:lnTo>
                      <a:pt x="5" y="264"/>
                    </a:lnTo>
                    <a:lnTo>
                      <a:pt x="0" y="279"/>
                    </a:lnTo>
                    <a:lnTo>
                      <a:pt x="0" y="293"/>
                    </a:lnTo>
                    <a:lnTo>
                      <a:pt x="0" y="302"/>
                    </a:lnTo>
                    <a:lnTo>
                      <a:pt x="5" y="312"/>
                    </a:lnTo>
                    <a:lnTo>
                      <a:pt x="5" y="322"/>
                    </a:lnTo>
                    <a:lnTo>
                      <a:pt x="10" y="331"/>
                    </a:lnTo>
                    <a:lnTo>
                      <a:pt x="10" y="336"/>
                    </a:lnTo>
                    <a:lnTo>
                      <a:pt x="15" y="341"/>
                    </a:lnTo>
                    <a:lnTo>
                      <a:pt x="15" y="346"/>
                    </a:lnTo>
                    <a:lnTo>
                      <a:pt x="15" y="350"/>
                    </a:lnTo>
                    <a:lnTo>
                      <a:pt x="20" y="350"/>
                    </a:lnTo>
                    <a:lnTo>
                      <a:pt x="20" y="346"/>
                    </a:lnTo>
                    <a:lnTo>
                      <a:pt x="24" y="331"/>
                    </a:lnTo>
                    <a:lnTo>
                      <a:pt x="34" y="317"/>
                    </a:lnTo>
                    <a:lnTo>
                      <a:pt x="44" y="298"/>
                    </a:lnTo>
                    <a:lnTo>
                      <a:pt x="53" y="279"/>
                    </a:lnTo>
                    <a:lnTo>
                      <a:pt x="68" y="264"/>
                    </a:lnTo>
                    <a:lnTo>
                      <a:pt x="77" y="250"/>
                    </a:lnTo>
                    <a:lnTo>
                      <a:pt x="82" y="245"/>
                    </a:lnTo>
                    <a:lnTo>
                      <a:pt x="92" y="240"/>
                    </a:lnTo>
                    <a:lnTo>
                      <a:pt x="106" y="235"/>
                    </a:lnTo>
                    <a:lnTo>
                      <a:pt x="125" y="231"/>
                    </a:lnTo>
                    <a:lnTo>
                      <a:pt x="149" y="221"/>
                    </a:lnTo>
                    <a:lnTo>
                      <a:pt x="168" y="216"/>
                    </a:lnTo>
                    <a:lnTo>
                      <a:pt x="192" y="211"/>
                    </a:lnTo>
                    <a:lnTo>
                      <a:pt x="211" y="211"/>
                    </a:lnTo>
                    <a:lnTo>
                      <a:pt x="231" y="216"/>
                    </a:lnTo>
                    <a:lnTo>
                      <a:pt x="250" y="221"/>
                    </a:lnTo>
                    <a:lnTo>
                      <a:pt x="269" y="226"/>
                    </a:lnTo>
                    <a:lnTo>
                      <a:pt x="288" y="226"/>
                    </a:lnTo>
                    <a:lnTo>
                      <a:pt x="303" y="226"/>
                    </a:lnTo>
                    <a:lnTo>
                      <a:pt x="322" y="226"/>
                    </a:lnTo>
                    <a:lnTo>
                      <a:pt x="336" y="226"/>
                    </a:lnTo>
                    <a:lnTo>
                      <a:pt x="346" y="226"/>
                    </a:lnTo>
                    <a:lnTo>
                      <a:pt x="355" y="231"/>
                    </a:lnTo>
                    <a:lnTo>
                      <a:pt x="360" y="235"/>
                    </a:lnTo>
                    <a:lnTo>
                      <a:pt x="360" y="245"/>
                    </a:lnTo>
                    <a:lnTo>
                      <a:pt x="355" y="259"/>
                    </a:lnTo>
                    <a:lnTo>
                      <a:pt x="351" y="274"/>
                    </a:lnTo>
                    <a:lnTo>
                      <a:pt x="341" y="288"/>
                    </a:lnTo>
                    <a:lnTo>
                      <a:pt x="336" y="298"/>
                    </a:lnTo>
                    <a:lnTo>
                      <a:pt x="331" y="312"/>
                    </a:lnTo>
                    <a:lnTo>
                      <a:pt x="331" y="317"/>
                    </a:lnTo>
                    <a:lnTo>
                      <a:pt x="331" y="326"/>
                    </a:lnTo>
                    <a:lnTo>
                      <a:pt x="331" y="341"/>
                    </a:lnTo>
                    <a:lnTo>
                      <a:pt x="336" y="355"/>
                    </a:lnTo>
                    <a:lnTo>
                      <a:pt x="336" y="370"/>
                    </a:lnTo>
                    <a:lnTo>
                      <a:pt x="336" y="389"/>
                    </a:lnTo>
                    <a:lnTo>
                      <a:pt x="341" y="403"/>
                    </a:lnTo>
                    <a:lnTo>
                      <a:pt x="346" y="418"/>
                    </a:lnTo>
                    <a:lnTo>
                      <a:pt x="355" y="432"/>
                    </a:lnTo>
                    <a:lnTo>
                      <a:pt x="370" y="442"/>
                    </a:lnTo>
                    <a:lnTo>
                      <a:pt x="375" y="461"/>
                    </a:lnTo>
                    <a:lnTo>
                      <a:pt x="384" y="485"/>
                    </a:lnTo>
                    <a:lnTo>
                      <a:pt x="389" y="504"/>
                    </a:lnTo>
                    <a:lnTo>
                      <a:pt x="399" y="528"/>
                    </a:lnTo>
                    <a:lnTo>
                      <a:pt x="408" y="552"/>
                    </a:lnTo>
                    <a:lnTo>
                      <a:pt x="418" y="571"/>
                    </a:lnTo>
                    <a:lnTo>
                      <a:pt x="432" y="585"/>
                    </a:lnTo>
                    <a:lnTo>
                      <a:pt x="447" y="590"/>
                    </a:lnTo>
                    <a:lnTo>
                      <a:pt x="461" y="590"/>
                    </a:lnTo>
                    <a:lnTo>
                      <a:pt x="471" y="581"/>
                    </a:lnTo>
                    <a:lnTo>
                      <a:pt x="475" y="566"/>
                    </a:lnTo>
                    <a:lnTo>
                      <a:pt x="480" y="547"/>
                    </a:lnTo>
                    <a:lnTo>
                      <a:pt x="485" y="533"/>
                    </a:lnTo>
                    <a:lnTo>
                      <a:pt x="485" y="523"/>
                    </a:lnTo>
                    <a:lnTo>
                      <a:pt x="485" y="518"/>
                    </a:lnTo>
                    <a:lnTo>
                      <a:pt x="490" y="518"/>
                    </a:lnTo>
                    <a:lnTo>
                      <a:pt x="490" y="514"/>
                    </a:lnTo>
                    <a:lnTo>
                      <a:pt x="494" y="504"/>
                    </a:lnTo>
                    <a:lnTo>
                      <a:pt x="504" y="494"/>
                    </a:lnTo>
                    <a:lnTo>
                      <a:pt x="509" y="485"/>
                    </a:lnTo>
                    <a:lnTo>
                      <a:pt x="518" y="480"/>
                    </a:lnTo>
                    <a:lnTo>
                      <a:pt x="533" y="470"/>
                    </a:lnTo>
                    <a:lnTo>
                      <a:pt x="547" y="470"/>
                    </a:lnTo>
                    <a:lnTo>
                      <a:pt x="552" y="470"/>
                    </a:lnTo>
                    <a:lnTo>
                      <a:pt x="562" y="470"/>
                    </a:lnTo>
                    <a:lnTo>
                      <a:pt x="571" y="475"/>
                    </a:lnTo>
                    <a:lnTo>
                      <a:pt x="581" y="480"/>
                    </a:lnTo>
                    <a:lnTo>
                      <a:pt x="586" y="490"/>
                    </a:lnTo>
                    <a:lnTo>
                      <a:pt x="595" y="499"/>
                    </a:lnTo>
                    <a:lnTo>
                      <a:pt x="600" y="509"/>
                    </a:lnTo>
                    <a:lnTo>
                      <a:pt x="600" y="518"/>
                    </a:lnTo>
                    <a:lnTo>
                      <a:pt x="600" y="533"/>
                    </a:lnTo>
                    <a:lnTo>
                      <a:pt x="600" y="557"/>
                    </a:lnTo>
                    <a:lnTo>
                      <a:pt x="595" y="585"/>
                    </a:lnTo>
                    <a:lnTo>
                      <a:pt x="586" y="614"/>
                    </a:lnTo>
                    <a:lnTo>
                      <a:pt x="581" y="643"/>
                    </a:lnTo>
                    <a:lnTo>
                      <a:pt x="571" y="667"/>
                    </a:lnTo>
                    <a:lnTo>
                      <a:pt x="562" y="686"/>
                    </a:lnTo>
                    <a:lnTo>
                      <a:pt x="547" y="701"/>
                    </a:lnTo>
                    <a:lnTo>
                      <a:pt x="547" y="701"/>
                    </a:lnTo>
                    <a:lnTo>
                      <a:pt x="547" y="701"/>
                    </a:lnTo>
                    <a:lnTo>
                      <a:pt x="547" y="705"/>
                    </a:lnTo>
                    <a:lnTo>
                      <a:pt x="547" y="710"/>
                    </a:lnTo>
                    <a:lnTo>
                      <a:pt x="552" y="715"/>
                    </a:lnTo>
                    <a:lnTo>
                      <a:pt x="552" y="720"/>
                    </a:lnTo>
                    <a:lnTo>
                      <a:pt x="552" y="725"/>
                    </a:lnTo>
                    <a:lnTo>
                      <a:pt x="552" y="725"/>
                    </a:lnTo>
                    <a:lnTo>
                      <a:pt x="557" y="729"/>
                    </a:lnTo>
                    <a:lnTo>
                      <a:pt x="566" y="739"/>
                    </a:lnTo>
                    <a:lnTo>
                      <a:pt x="576" y="749"/>
                    </a:lnTo>
                    <a:lnTo>
                      <a:pt x="590" y="758"/>
                    </a:lnTo>
                    <a:lnTo>
                      <a:pt x="610" y="773"/>
                    </a:lnTo>
                    <a:lnTo>
                      <a:pt x="624" y="782"/>
                    </a:lnTo>
                    <a:lnTo>
                      <a:pt x="634" y="792"/>
                    </a:lnTo>
                    <a:lnTo>
                      <a:pt x="648" y="797"/>
                    </a:lnTo>
                    <a:lnTo>
                      <a:pt x="658" y="797"/>
                    </a:lnTo>
                    <a:lnTo>
                      <a:pt x="672" y="801"/>
                    </a:lnTo>
                    <a:lnTo>
                      <a:pt x="686" y="801"/>
                    </a:lnTo>
                    <a:lnTo>
                      <a:pt x="701" y="797"/>
                    </a:lnTo>
                    <a:lnTo>
                      <a:pt x="715" y="797"/>
                    </a:lnTo>
                    <a:lnTo>
                      <a:pt x="725" y="797"/>
                    </a:lnTo>
                    <a:lnTo>
                      <a:pt x="734" y="792"/>
                    </a:lnTo>
                    <a:lnTo>
                      <a:pt x="739" y="792"/>
                    </a:lnTo>
                    <a:lnTo>
                      <a:pt x="739" y="792"/>
                    </a:lnTo>
                    <a:lnTo>
                      <a:pt x="744" y="782"/>
                    </a:lnTo>
                    <a:lnTo>
                      <a:pt x="754" y="777"/>
                    </a:lnTo>
                    <a:lnTo>
                      <a:pt x="758" y="763"/>
                    </a:lnTo>
                    <a:lnTo>
                      <a:pt x="768" y="753"/>
                    </a:lnTo>
                    <a:lnTo>
                      <a:pt x="778" y="744"/>
                    </a:lnTo>
                    <a:lnTo>
                      <a:pt x="782" y="734"/>
                    </a:lnTo>
                    <a:lnTo>
                      <a:pt x="787" y="729"/>
                    </a:lnTo>
                    <a:lnTo>
                      <a:pt x="792" y="725"/>
                    </a:lnTo>
                    <a:lnTo>
                      <a:pt x="792" y="715"/>
                    </a:lnTo>
                    <a:lnTo>
                      <a:pt x="797" y="710"/>
                    </a:lnTo>
                    <a:lnTo>
                      <a:pt x="797" y="701"/>
                    </a:lnTo>
                    <a:lnTo>
                      <a:pt x="797" y="691"/>
                    </a:lnTo>
                    <a:lnTo>
                      <a:pt x="797" y="686"/>
                    </a:lnTo>
                    <a:lnTo>
                      <a:pt x="797" y="681"/>
                    </a:lnTo>
                    <a:lnTo>
                      <a:pt x="797" y="677"/>
                    </a:lnTo>
                    <a:lnTo>
                      <a:pt x="792" y="677"/>
                    </a:lnTo>
                    <a:lnTo>
                      <a:pt x="787" y="677"/>
                    </a:lnTo>
                    <a:lnTo>
                      <a:pt x="787" y="672"/>
                    </a:lnTo>
                    <a:lnTo>
                      <a:pt x="782" y="672"/>
                    </a:lnTo>
                    <a:lnTo>
                      <a:pt x="782" y="672"/>
                    </a:lnTo>
                    <a:lnTo>
                      <a:pt x="782" y="667"/>
                    </a:lnTo>
                    <a:lnTo>
                      <a:pt x="778" y="667"/>
                    </a:lnTo>
                    <a:lnTo>
                      <a:pt x="778" y="662"/>
                    </a:lnTo>
                    <a:lnTo>
                      <a:pt x="778" y="653"/>
                    </a:lnTo>
                    <a:lnTo>
                      <a:pt x="782" y="638"/>
                    </a:lnTo>
                    <a:lnTo>
                      <a:pt x="787" y="619"/>
                    </a:lnTo>
                    <a:lnTo>
                      <a:pt x="792" y="600"/>
                    </a:lnTo>
                    <a:lnTo>
                      <a:pt x="797" y="576"/>
                    </a:lnTo>
                    <a:lnTo>
                      <a:pt x="801" y="561"/>
                    </a:lnTo>
                    <a:lnTo>
                      <a:pt x="806" y="547"/>
                    </a:lnTo>
                    <a:lnTo>
                      <a:pt x="806" y="542"/>
                    </a:lnTo>
                    <a:lnTo>
                      <a:pt x="806" y="538"/>
                    </a:lnTo>
                    <a:lnTo>
                      <a:pt x="811" y="518"/>
                    </a:lnTo>
                    <a:lnTo>
                      <a:pt x="811" y="494"/>
                    </a:lnTo>
                    <a:lnTo>
                      <a:pt x="811" y="470"/>
                    </a:lnTo>
                    <a:lnTo>
                      <a:pt x="816" y="442"/>
                    </a:lnTo>
                    <a:lnTo>
                      <a:pt x="816" y="418"/>
                    </a:lnTo>
                    <a:lnTo>
                      <a:pt x="816" y="398"/>
                    </a:lnTo>
                    <a:lnTo>
                      <a:pt x="811" y="384"/>
                    </a:lnTo>
                    <a:lnTo>
                      <a:pt x="806" y="374"/>
                    </a:lnTo>
                    <a:lnTo>
                      <a:pt x="806" y="365"/>
                    </a:lnTo>
                    <a:lnTo>
                      <a:pt x="806" y="350"/>
                    </a:lnTo>
                    <a:lnTo>
                      <a:pt x="801" y="341"/>
                    </a:lnTo>
                    <a:lnTo>
                      <a:pt x="806" y="326"/>
                    </a:lnTo>
                    <a:lnTo>
                      <a:pt x="806" y="317"/>
                    </a:lnTo>
                    <a:lnTo>
                      <a:pt x="806" y="312"/>
                    </a:lnTo>
                    <a:lnTo>
                      <a:pt x="806" y="307"/>
                    </a:lnTo>
                    <a:lnTo>
                      <a:pt x="806" y="307"/>
                    </a:lnTo>
                    <a:lnTo>
                      <a:pt x="806" y="298"/>
                    </a:lnTo>
                    <a:lnTo>
                      <a:pt x="801" y="283"/>
                    </a:lnTo>
                    <a:lnTo>
                      <a:pt x="801" y="269"/>
                    </a:lnTo>
                    <a:lnTo>
                      <a:pt x="801" y="250"/>
                    </a:lnTo>
                    <a:lnTo>
                      <a:pt x="797" y="235"/>
                    </a:lnTo>
                    <a:lnTo>
                      <a:pt x="797" y="226"/>
                    </a:lnTo>
                    <a:lnTo>
                      <a:pt x="797" y="216"/>
                    </a:lnTo>
                    <a:lnTo>
                      <a:pt x="792" y="207"/>
                    </a:lnTo>
                    <a:lnTo>
                      <a:pt x="787" y="187"/>
                    </a:lnTo>
                    <a:lnTo>
                      <a:pt x="778" y="168"/>
                    </a:lnTo>
                    <a:lnTo>
                      <a:pt x="763" y="139"/>
                    </a:lnTo>
                    <a:lnTo>
                      <a:pt x="749" y="115"/>
                    </a:lnTo>
                    <a:lnTo>
                      <a:pt x="730" y="96"/>
                    </a:lnTo>
                    <a:lnTo>
                      <a:pt x="715" y="82"/>
                    </a:lnTo>
                    <a:lnTo>
                      <a:pt x="696" y="72"/>
                    </a:lnTo>
                    <a:lnTo>
                      <a:pt x="619" y="67"/>
                    </a:lnTo>
                    <a:close/>
                  </a:path>
                </a:pathLst>
              </a:custGeom>
              <a:solidFill>
                <a:srgbClr val="5B451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687" name="Freeform 663"/>
              <p:cNvSpPr>
                <a:spLocks/>
              </p:cNvSpPr>
              <p:nvPr/>
            </p:nvSpPr>
            <p:spPr bwMode="auto">
              <a:xfrm>
                <a:off x="2731" y="2769"/>
                <a:ext cx="816" cy="801"/>
              </a:xfrm>
              <a:custGeom>
                <a:avLst/>
                <a:gdLst/>
                <a:ahLst/>
                <a:cxnLst>
                  <a:cxn ang="0">
                    <a:pos x="576" y="39"/>
                  </a:cxn>
                  <a:cxn ang="0">
                    <a:pos x="432" y="0"/>
                  </a:cxn>
                  <a:cxn ang="0">
                    <a:pos x="331" y="10"/>
                  </a:cxn>
                  <a:cxn ang="0">
                    <a:pos x="303" y="20"/>
                  </a:cxn>
                  <a:cxn ang="0">
                    <a:pos x="245" y="34"/>
                  </a:cxn>
                  <a:cxn ang="0">
                    <a:pos x="168" y="67"/>
                  </a:cxn>
                  <a:cxn ang="0">
                    <a:pos x="140" y="82"/>
                  </a:cxn>
                  <a:cxn ang="0">
                    <a:pos x="72" y="144"/>
                  </a:cxn>
                  <a:cxn ang="0">
                    <a:pos x="24" y="207"/>
                  </a:cxn>
                  <a:cxn ang="0">
                    <a:pos x="5" y="264"/>
                  </a:cxn>
                  <a:cxn ang="0">
                    <a:pos x="5" y="312"/>
                  </a:cxn>
                  <a:cxn ang="0">
                    <a:pos x="15" y="341"/>
                  </a:cxn>
                  <a:cxn ang="0">
                    <a:pos x="20" y="346"/>
                  </a:cxn>
                  <a:cxn ang="0">
                    <a:pos x="53" y="279"/>
                  </a:cxn>
                  <a:cxn ang="0">
                    <a:pos x="92" y="240"/>
                  </a:cxn>
                  <a:cxn ang="0">
                    <a:pos x="168" y="216"/>
                  </a:cxn>
                  <a:cxn ang="0">
                    <a:pos x="250" y="221"/>
                  </a:cxn>
                  <a:cxn ang="0">
                    <a:pos x="322" y="226"/>
                  </a:cxn>
                  <a:cxn ang="0">
                    <a:pos x="360" y="235"/>
                  </a:cxn>
                  <a:cxn ang="0">
                    <a:pos x="341" y="288"/>
                  </a:cxn>
                  <a:cxn ang="0">
                    <a:pos x="331" y="326"/>
                  </a:cxn>
                  <a:cxn ang="0">
                    <a:pos x="336" y="389"/>
                  </a:cxn>
                  <a:cxn ang="0">
                    <a:pos x="370" y="442"/>
                  </a:cxn>
                  <a:cxn ang="0">
                    <a:pos x="399" y="528"/>
                  </a:cxn>
                  <a:cxn ang="0">
                    <a:pos x="447" y="590"/>
                  </a:cxn>
                  <a:cxn ang="0">
                    <a:pos x="480" y="547"/>
                  </a:cxn>
                  <a:cxn ang="0">
                    <a:pos x="490" y="518"/>
                  </a:cxn>
                  <a:cxn ang="0">
                    <a:pos x="509" y="485"/>
                  </a:cxn>
                  <a:cxn ang="0">
                    <a:pos x="552" y="470"/>
                  </a:cxn>
                  <a:cxn ang="0">
                    <a:pos x="586" y="490"/>
                  </a:cxn>
                  <a:cxn ang="0">
                    <a:pos x="600" y="533"/>
                  </a:cxn>
                  <a:cxn ang="0">
                    <a:pos x="581" y="643"/>
                  </a:cxn>
                  <a:cxn ang="0">
                    <a:pos x="547" y="701"/>
                  </a:cxn>
                  <a:cxn ang="0">
                    <a:pos x="552" y="715"/>
                  </a:cxn>
                  <a:cxn ang="0">
                    <a:pos x="557" y="729"/>
                  </a:cxn>
                  <a:cxn ang="0">
                    <a:pos x="610" y="773"/>
                  </a:cxn>
                  <a:cxn ang="0">
                    <a:pos x="658" y="797"/>
                  </a:cxn>
                  <a:cxn ang="0">
                    <a:pos x="715" y="797"/>
                  </a:cxn>
                  <a:cxn ang="0">
                    <a:pos x="739" y="792"/>
                  </a:cxn>
                  <a:cxn ang="0">
                    <a:pos x="768" y="753"/>
                  </a:cxn>
                  <a:cxn ang="0">
                    <a:pos x="792" y="725"/>
                  </a:cxn>
                  <a:cxn ang="0">
                    <a:pos x="797" y="691"/>
                  </a:cxn>
                  <a:cxn ang="0">
                    <a:pos x="792" y="677"/>
                  </a:cxn>
                  <a:cxn ang="0">
                    <a:pos x="782" y="672"/>
                  </a:cxn>
                  <a:cxn ang="0">
                    <a:pos x="778" y="653"/>
                  </a:cxn>
                  <a:cxn ang="0">
                    <a:pos x="797" y="576"/>
                  </a:cxn>
                  <a:cxn ang="0">
                    <a:pos x="806" y="538"/>
                  </a:cxn>
                  <a:cxn ang="0">
                    <a:pos x="816" y="442"/>
                  </a:cxn>
                  <a:cxn ang="0">
                    <a:pos x="806" y="374"/>
                  </a:cxn>
                  <a:cxn ang="0">
                    <a:pos x="806" y="326"/>
                  </a:cxn>
                  <a:cxn ang="0">
                    <a:pos x="806" y="307"/>
                  </a:cxn>
                  <a:cxn ang="0">
                    <a:pos x="801" y="250"/>
                  </a:cxn>
                  <a:cxn ang="0">
                    <a:pos x="792" y="207"/>
                  </a:cxn>
                  <a:cxn ang="0">
                    <a:pos x="749" y="115"/>
                  </a:cxn>
                  <a:cxn ang="0">
                    <a:pos x="619" y="67"/>
                  </a:cxn>
                </a:cxnLst>
                <a:rect l="0" t="0" r="r" b="b"/>
                <a:pathLst>
                  <a:path w="816" h="801">
                    <a:moveTo>
                      <a:pt x="619" y="67"/>
                    </a:moveTo>
                    <a:lnTo>
                      <a:pt x="614" y="63"/>
                    </a:lnTo>
                    <a:lnTo>
                      <a:pt x="600" y="53"/>
                    </a:lnTo>
                    <a:lnTo>
                      <a:pt x="576" y="39"/>
                    </a:lnTo>
                    <a:lnTo>
                      <a:pt x="547" y="24"/>
                    </a:lnTo>
                    <a:lnTo>
                      <a:pt x="509" y="10"/>
                    </a:lnTo>
                    <a:lnTo>
                      <a:pt x="461" y="0"/>
                    </a:lnTo>
                    <a:lnTo>
                      <a:pt x="432" y="0"/>
                    </a:lnTo>
                    <a:lnTo>
                      <a:pt x="403" y="0"/>
                    </a:lnTo>
                    <a:lnTo>
                      <a:pt x="370" y="0"/>
                    </a:lnTo>
                    <a:lnTo>
                      <a:pt x="336" y="5"/>
                    </a:lnTo>
                    <a:lnTo>
                      <a:pt x="331" y="10"/>
                    </a:lnTo>
                    <a:lnTo>
                      <a:pt x="322" y="10"/>
                    </a:lnTo>
                    <a:lnTo>
                      <a:pt x="317" y="15"/>
                    </a:lnTo>
                    <a:lnTo>
                      <a:pt x="312" y="15"/>
                    </a:lnTo>
                    <a:lnTo>
                      <a:pt x="303" y="20"/>
                    </a:lnTo>
                    <a:lnTo>
                      <a:pt x="298" y="20"/>
                    </a:lnTo>
                    <a:lnTo>
                      <a:pt x="293" y="24"/>
                    </a:lnTo>
                    <a:lnTo>
                      <a:pt x="288" y="24"/>
                    </a:lnTo>
                    <a:lnTo>
                      <a:pt x="245" y="34"/>
                    </a:lnTo>
                    <a:lnTo>
                      <a:pt x="211" y="43"/>
                    </a:lnTo>
                    <a:lnTo>
                      <a:pt x="192" y="53"/>
                    </a:lnTo>
                    <a:lnTo>
                      <a:pt x="178" y="63"/>
                    </a:lnTo>
                    <a:lnTo>
                      <a:pt x="168" y="67"/>
                    </a:lnTo>
                    <a:lnTo>
                      <a:pt x="164" y="72"/>
                    </a:lnTo>
                    <a:lnTo>
                      <a:pt x="159" y="72"/>
                    </a:lnTo>
                    <a:lnTo>
                      <a:pt x="149" y="77"/>
                    </a:lnTo>
                    <a:lnTo>
                      <a:pt x="140" y="82"/>
                    </a:lnTo>
                    <a:lnTo>
                      <a:pt x="125" y="91"/>
                    </a:lnTo>
                    <a:lnTo>
                      <a:pt x="106" y="106"/>
                    </a:lnTo>
                    <a:lnTo>
                      <a:pt x="92" y="125"/>
                    </a:lnTo>
                    <a:lnTo>
                      <a:pt x="72" y="144"/>
                    </a:lnTo>
                    <a:lnTo>
                      <a:pt x="58" y="163"/>
                    </a:lnTo>
                    <a:lnTo>
                      <a:pt x="44" y="178"/>
                    </a:lnTo>
                    <a:lnTo>
                      <a:pt x="34" y="192"/>
                    </a:lnTo>
                    <a:lnTo>
                      <a:pt x="24" y="207"/>
                    </a:lnTo>
                    <a:lnTo>
                      <a:pt x="20" y="221"/>
                    </a:lnTo>
                    <a:lnTo>
                      <a:pt x="10" y="235"/>
                    </a:lnTo>
                    <a:lnTo>
                      <a:pt x="5" y="250"/>
                    </a:lnTo>
                    <a:lnTo>
                      <a:pt x="5" y="264"/>
                    </a:lnTo>
                    <a:lnTo>
                      <a:pt x="0" y="279"/>
                    </a:lnTo>
                    <a:lnTo>
                      <a:pt x="0" y="293"/>
                    </a:lnTo>
                    <a:lnTo>
                      <a:pt x="0" y="302"/>
                    </a:lnTo>
                    <a:lnTo>
                      <a:pt x="5" y="312"/>
                    </a:lnTo>
                    <a:lnTo>
                      <a:pt x="5" y="322"/>
                    </a:lnTo>
                    <a:lnTo>
                      <a:pt x="10" y="331"/>
                    </a:lnTo>
                    <a:lnTo>
                      <a:pt x="10" y="336"/>
                    </a:lnTo>
                    <a:lnTo>
                      <a:pt x="15" y="341"/>
                    </a:lnTo>
                    <a:lnTo>
                      <a:pt x="15" y="346"/>
                    </a:lnTo>
                    <a:lnTo>
                      <a:pt x="15" y="350"/>
                    </a:lnTo>
                    <a:lnTo>
                      <a:pt x="20" y="350"/>
                    </a:lnTo>
                    <a:lnTo>
                      <a:pt x="20" y="346"/>
                    </a:lnTo>
                    <a:lnTo>
                      <a:pt x="24" y="331"/>
                    </a:lnTo>
                    <a:lnTo>
                      <a:pt x="34" y="317"/>
                    </a:lnTo>
                    <a:lnTo>
                      <a:pt x="44" y="298"/>
                    </a:lnTo>
                    <a:lnTo>
                      <a:pt x="53" y="279"/>
                    </a:lnTo>
                    <a:lnTo>
                      <a:pt x="68" y="264"/>
                    </a:lnTo>
                    <a:lnTo>
                      <a:pt x="77" y="250"/>
                    </a:lnTo>
                    <a:lnTo>
                      <a:pt x="82" y="245"/>
                    </a:lnTo>
                    <a:lnTo>
                      <a:pt x="92" y="240"/>
                    </a:lnTo>
                    <a:lnTo>
                      <a:pt x="106" y="235"/>
                    </a:lnTo>
                    <a:lnTo>
                      <a:pt x="125" y="231"/>
                    </a:lnTo>
                    <a:lnTo>
                      <a:pt x="149" y="221"/>
                    </a:lnTo>
                    <a:lnTo>
                      <a:pt x="168" y="216"/>
                    </a:lnTo>
                    <a:lnTo>
                      <a:pt x="192" y="211"/>
                    </a:lnTo>
                    <a:lnTo>
                      <a:pt x="211" y="211"/>
                    </a:lnTo>
                    <a:lnTo>
                      <a:pt x="231" y="216"/>
                    </a:lnTo>
                    <a:lnTo>
                      <a:pt x="250" y="221"/>
                    </a:lnTo>
                    <a:lnTo>
                      <a:pt x="269" y="226"/>
                    </a:lnTo>
                    <a:lnTo>
                      <a:pt x="288" y="226"/>
                    </a:lnTo>
                    <a:lnTo>
                      <a:pt x="303" y="226"/>
                    </a:lnTo>
                    <a:lnTo>
                      <a:pt x="322" y="226"/>
                    </a:lnTo>
                    <a:lnTo>
                      <a:pt x="336" y="226"/>
                    </a:lnTo>
                    <a:lnTo>
                      <a:pt x="346" y="226"/>
                    </a:lnTo>
                    <a:lnTo>
                      <a:pt x="355" y="231"/>
                    </a:lnTo>
                    <a:lnTo>
                      <a:pt x="360" y="235"/>
                    </a:lnTo>
                    <a:lnTo>
                      <a:pt x="360" y="245"/>
                    </a:lnTo>
                    <a:lnTo>
                      <a:pt x="355" y="259"/>
                    </a:lnTo>
                    <a:lnTo>
                      <a:pt x="351" y="274"/>
                    </a:lnTo>
                    <a:lnTo>
                      <a:pt x="341" y="288"/>
                    </a:lnTo>
                    <a:lnTo>
                      <a:pt x="336" y="298"/>
                    </a:lnTo>
                    <a:lnTo>
                      <a:pt x="331" y="312"/>
                    </a:lnTo>
                    <a:lnTo>
                      <a:pt x="331" y="317"/>
                    </a:lnTo>
                    <a:lnTo>
                      <a:pt x="331" y="326"/>
                    </a:lnTo>
                    <a:lnTo>
                      <a:pt x="331" y="341"/>
                    </a:lnTo>
                    <a:lnTo>
                      <a:pt x="336" y="355"/>
                    </a:lnTo>
                    <a:lnTo>
                      <a:pt x="336" y="370"/>
                    </a:lnTo>
                    <a:lnTo>
                      <a:pt x="336" y="389"/>
                    </a:lnTo>
                    <a:lnTo>
                      <a:pt x="341" y="403"/>
                    </a:lnTo>
                    <a:lnTo>
                      <a:pt x="346" y="418"/>
                    </a:lnTo>
                    <a:lnTo>
                      <a:pt x="355" y="432"/>
                    </a:lnTo>
                    <a:lnTo>
                      <a:pt x="370" y="442"/>
                    </a:lnTo>
                    <a:lnTo>
                      <a:pt x="375" y="461"/>
                    </a:lnTo>
                    <a:lnTo>
                      <a:pt x="384" y="485"/>
                    </a:lnTo>
                    <a:lnTo>
                      <a:pt x="389" y="504"/>
                    </a:lnTo>
                    <a:lnTo>
                      <a:pt x="399" y="528"/>
                    </a:lnTo>
                    <a:lnTo>
                      <a:pt x="408" y="552"/>
                    </a:lnTo>
                    <a:lnTo>
                      <a:pt x="418" y="571"/>
                    </a:lnTo>
                    <a:lnTo>
                      <a:pt x="432" y="585"/>
                    </a:lnTo>
                    <a:lnTo>
                      <a:pt x="447" y="590"/>
                    </a:lnTo>
                    <a:lnTo>
                      <a:pt x="461" y="590"/>
                    </a:lnTo>
                    <a:lnTo>
                      <a:pt x="471" y="581"/>
                    </a:lnTo>
                    <a:lnTo>
                      <a:pt x="475" y="566"/>
                    </a:lnTo>
                    <a:lnTo>
                      <a:pt x="480" y="547"/>
                    </a:lnTo>
                    <a:lnTo>
                      <a:pt x="485" y="533"/>
                    </a:lnTo>
                    <a:lnTo>
                      <a:pt x="485" y="523"/>
                    </a:lnTo>
                    <a:lnTo>
                      <a:pt x="485" y="518"/>
                    </a:lnTo>
                    <a:lnTo>
                      <a:pt x="490" y="518"/>
                    </a:lnTo>
                    <a:lnTo>
                      <a:pt x="490" y="514"/>
                    </a:lnTo>
                    <a:lnTo>
                      <a:pt x="494" y="504"/>
                    </a:lnTo>
                    <a:lnTo>
                      <a:pt x="504" y="494"/>
                    </a:lnTo>
                    <a:lnTo>
                      <a:pt x="509" y="485"/>
                    </a:lnTo>
                    <a:lnTo>
                      <a:pt x="518" y="480"/>
                    </a:lnTo>
                    <a:lnTo>
                      <a:pt x="533" y="470"/>
                    </a:lnTo>
                    <a:lnTo>
                      <a:pt x="547" y="470"/>
                    </a:lnTo>
                    <a:lnTo>
                      <a:pt x="552" y="470"/>
                    </a:lnTo>
                    <a:lnTo>
                      <a:pt x="562" y="470"/>
                    </a:lnTo>
                    <a:lnTo>
                      <a:pt x="571" y="475"/>
                    </a:lnTo>
                    <a:lnTo>
                      <a:pt x="581" y="480"/>
                    </a:lnTo>
                    <a:lnTo>
                      <a:pt x="586" y="490"/>
                    </a:lnTo>
                    <a:lnTo>
                      <a:pt x="595" y="499"/>
                    </a:lnTo>
                    <a:lnTo>
                      <a:pt x="600" y="509"/>
                    </a:lnTo>
                    <a:lnTo>
                      <a:pt x="600" y="518"/>
                    </a:lnTo>
                    <a:lnTo>
                      <a:pt x="600" y="533"/>
                    </a:lnTo>
                    <a:lnTo>
                      <a:pt x="600" y="557"/>
                    </a:lnTo>
                    <a:lnTo>
                      <a:pt x="595" y="585"/>
                    </a:lnTo>
                    <a:lnTo>
                      <a:pt x="586" y="614"/>
                    </a:lnTo>
                    <a:lnTo>
                      <a:pt x="581" y="643"/>
                    </a:lnTo>
                    <a:lnTo>
                      <a:pt x="571" y="667"/>
                    </a:lnTo>
                    <a:lnTo>
                      <a:pt x="562" y="686"/>
                    </a:lnTo>
                    <a:lnTo>
                      <a:pt x="547" y="701"/>
                    </a:lnTo>
                    <a:lnTo>
                      <a:pt x="547" y="701"/>
                    </a:lnTo>
                    <a:lnTo>
                      <a:pt x="547" y="701"/>
                    </a:lnTo>
                    <a:lnTo>
                      <a:pt x="547" y="705"/>
                    </a:lnTo>
                    <a:lnTo>
                      <a:pt x="547" y="710"/>
                    </a:lnTo>
                    <a:lnTo>
                      <a:pt x="552" y="715"/>
                    </a:lnTo>
                    <a:lnTo>
                      <a:pt x="552" y="720"/>
                    </a:lnTo>
                    <a:lnTo>
                      <a:pt x="552" y="725"/>
                    </a:lnTo>
                    <a:lnTo>
                      <a:pt x="552" y="725"/>
                    </a:lnTo>
                    <a:lnTo>
                      <a:pt x="557" y="729"/>
                    </a:lnTo>
                    <a:lnTo>
                      <a:pt x="566" y="739"/>
                    </a:lnTo>
                    <a:lnTo>
                      <a:pt x="576" y="749"/>
                    </a:lnTo>
                    <a:lnTo>
                      <a:pt x="590" y="758"/>
                    </a:lnTo>
                    <a:lnTo>
                      <a:pt x="610" y="773"/>
                    </a:lnTo>
                    <a:lnTo>
                      <a:pt x="624" y="782"/>
                    </a:lnTo>
                    <a:lnTo>
                      <a:pt x="634" y="792"/>
                    </a:lnTo>
                    <a:lnTo>
                      <a:pt x="648" y="797"/>
                    </a:lnTo>
                    <a:lnTo>
                      <a:pt x="658" y="797"/>
                    </a:lnTo>
                    <a:lnTo>
                      <a:pt x="672" y="801"/>
                    </a:lnTo>
                    <a:lnTo>
                      <a:pt x="686" y="801"/>
                    </a:lnTo>
                    <a:lnTo>
                      <a:pt x="701" y="797"/>
                    </a:lnTo>
                    <a:lnTo>
                      <a:pt x="715" y="797"/>
                    </a:lnTo>
                    <a:lnTo>
                      <a:pt x="725" y="797"/>
                    </a:lnTo>
                    <a:lnTo>
                      <a:pt x="734" y="792"/>
                    </a:lnTo>
                    <a:lnTo>
                      <a:pt x="739" y="792"/>
                    </a:lnTo>
                    <a:lnTo>
                      <a:pt x="739" y="792"/>
                    </a:lnTo>
                    <a:lnTo>
                      <a:pt x="744" y="782"/>
                    </a:lnTo>
                    <a:lnTo>
                      <a:pt x="754" y="777"/>
                    </a:lnTo>
                    <a:lnTo>
                      <a:pt x="758" y="763"/>
                    </a:lnTo>
                    <a:lnTo>
                      <a:pt x="768" y="753"/>
                    </a:lnTo>
                    <a:lnTo>
                      <a:pt x="778" y="744"/>
                    </a:lnTo>
                    <a:lnTo>
                      <a:pt x="782" y="734"/>
                    </a:lnTo>
                    <a:lnTo>
                      <a:pt x="787" y="729"/>
                    </a:lnTo>
                    <a:lnTo>
                      <a:pt x="792" y="725"/>
                    </a:lnTo>
                    <a:lnTo>
                      <a:pt x="792" y="715"/>
                    </a:lnTo>
                    <a:lnTo>
                      <a:pt x="797" y="710"/>
                    </a:lnTo>
                    <a:lnTo>
                      <a:pt x="797" y="701"/>
                    </a:lnTo>
                    <a:lnTo>
                      <a:pt x="797" y="691"/>
                    </a:lnTo>
                    <a:lnTo>
                      <a:pt x="797" y="686"/>
                    </a:lnTo>
                    <a:lnTo>
                      <a:pt x="797" y="681"/>
                    </a:lnTo>
                    <a:lnTo>
                      <a:pt x="797" y="677"/>
                    </a:lnTo>
                    <a:lnTo>
                      <a:pt x="792" y="677"/>
                    </a:lnTo>
                    <a:lnTo>
                      <a:pt x="787" y="677"/>
                    </a:lnTo>
                    <a:lnTo>
                      <a:pt x="787" y="672"/>
                    </a:lnTo>
                    <a:lnTo>
                      <a:pt x="782" y="672"/>
                    </a:lnTo>
                    <a:lnTo>
                      <a:pt x="782" y="672"/>
                    </a:lnTo>
                    <a:lnTo>
                      <a:pt x="782" y="667"/>
                    </a:lnTo>
                    <a:lnTo>
                      <a:pt x="778" y="667"/>
                    </a:lnTo>
                    <a:lnTo>
                      <a:pt x="778" y="662"/>
                    </a:lnTo>
                    <a:lnTo>
                      <a:pt x="778" y="653"/>
                    </a:lnTo>
                    <a:lnTo>
                      <a:pt x="782" y="638"/>
                    </a:lnTo>
                    <a:lnTo>
                      <a:pt x="787" y="619"/>
                    </a:lnTo>
                    <a:lnTo>
                      <a:pt x="792" y="600"/>
                    </a:lnTo>
                    <a:lnTo>
                      <a:pt x="797" y="576"/>
                    </a:lnTo>
                    <a:lnTo>
                      <a:pt x="801" y="561"/>
                    </a:lnTo>
                    <a:lnTo>
                      <a:pt x="806" y="547"/>
                    </a:lnTo>
                    <a:lnTo>
                      <a:pt x="806" y="542"/>
                    </a:lnTo>
                    <a:lnTo>
                      <a:pt x="806" y="538"/>
                    </a:lnTo>
                    <a:lnTo>
                      <a:pt x="811" y="518"/>
                    </a:lnTo>
                    <a:lnTo>
                      <a:pt x="811" y="494"/>
                    </a:lnTo>
                    <a:lnTo>
                      <a:pt x="811" y="470"/>
                    </a:lnTo>
                    <a:lnTo>
                      <a:pt x="816" y="442"/>
                    </a:lnTo>
                    <a:lnTo>
                      <a:pt x="816" y="418"/>
                    </a:lnTo>
                    <a:lnTo>
                      <a:pt x="816" y="398"/>
                    </a:lnTo>
                    <a:lnTo>
                      <a:pt x="811" y="384"/>
                    </a:lnTo>
                    <a:lnTo>
                      <a:pt x="806" y="374"/>
                    </a:lnTo>
                    <a:lnTo>
                      <a:pt x="806" y="365"/>
                    </a:lnTo>
                    <a:lnTo>
                      <a:pt x="806" y="350"/>
                    </a:lnTo>
                    <a:lnTo>
                      <a:pt x="801" y="341"/>
                    </a:lnTo>
                    <a:lnTo>
                      <a:pt x="806" y="326"/>
                    </a:lnTo>
                    <a:lnTo>
                      <a:pt x="806" y="317"/>
                    </a:lnTo>
                    <a:lnTo>
                      <a:pt x="806" y="312"/>
                    </a:lnTo>
                    <a:lnTo>
                      <a:pt x="806" y="307"/>
                    </a:lnTo>
                    <a:lnTo>
                      <a:pt x="806" y="307"/>
                    </a:lnTo>
                    <a:lnTo>
                      <a:pt x="806" y="298"/>
                    </a:lnTo>
                    <a:lnTo>
                      <a:pt x="801" y="283"/>
                    </a:lnTo>
                    <a:lnTo>
                      <a:pt x="801" y="269"/>
                    </a:lnTo>
                    <a:lnTo>
                      <a:pt x="801" y="250"/>
                    </a:lnTo>
                    <a:lnTo>
                      <a:pt x="797" y="235"/>
                    </a:lnTo>
                    <a:lnTo>
                      <a:pt x="797" y="226"/>
                    </a:lnTo>
                    <a:lnTo>
                      <a:pt x="797" y="216"/>
                    </a:lnTo>
                    <a:lnTo>
                      <a:pt x="792" y="207"/>
                    </a:lnTo>
                    <a:lnTo>
                      <a:pt x="787" y="187"/>
                    </a:lnTo>
                    <a:lnTo>
                      <a:pt x="778" y="168"/>
                    </a:lnTo>
                    <a:lnTo>
                      <a:pt x="763" y="139"/>
                    </a:lnTo>
                    <a:lnTo>
                      <a:pt x="749" y="115"/>
                    </a:lnTo>
                    <a:lnTo>
                      <a:pt x="730" y="96"/>
                    </a:lnTo>
                    <a:lnTo>
                      <a:pt x="715" y="82"/>
                    </a:lnTo>
                    <a:lnTo>
                      <a:pt x="696" y="72"/>
                    </a:lnTo>
                    <a:lnTo>
                      <a:pt x="619" y="67"/>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88" name="Freeform 664"/>
              <p:cNvSpPr>
                <a:spLocks/>
              </p:cNvSpPr>
              <p:nvPr/>
            </p:nvSpPr>
            <p:spPr bwMode="auto">
              <a:xfrm>
                <a:off x="3091" y="2846"/>
                <a:ext cx="259" cy="149"/>
              </a:xfrm>
              <a:custGeom>
                <a:avLst/>
                <a:gdLst/>
                <a:ahLst/>
                <a:cxnLst>
                  <a:cxn ang="0">
                    <a:pos x="259" y="0"/>
                  </a:cxn>
                  <a:cxn ang="0">
                    <a:pos x="254" y="0"/>
                  </a:cxn>
                  <a:cxn ang="0">
                    <a:pos x="254" y="0"/>
                  </a:cxn>
                  <a:cxn ang="0">
                    <a:pos x="250" y="5"/>
                  </a:cxn>
                  <a:cxn ang="0">
                    <a:pos x="250" y="5"/>
                  </a:cxn>
                  <a:cxn ang="0">
                    <a:pos x="250" y="5"/>
                  </a:cxn>
                  <a:cxn ang="0">
                    <a:pos x="245" y="10"/>
                  </a:cxn>
                  <a:cxn ang="0">
                    <a:pos x="245" y="10"/>
                  </a:cxn>
                  <a:cxn ang="0">
                    <a:pos x="240" y="14"/>
                  </a:cxn>
                  <a:cxn ang="0">
                    <a:pos x="240" y="19"/>
                  </a:cxn>
                  <a:cxn ang="0">
                    <a:pos x="230" y="24"/>
                  </a:cxn>
                  <a:cxn ang="0">
                    <a:pos x="226" y="29"/>
                  </a:cxn>
                  <a:cxn ang="0">
                    <a:pos x="221" y="34"/>
                  </a:cxn>
                  <a:cxn ang="0">
                    <a:pos x="216" y="38"/>
                  </a:cxn>
                  <a:cxn ang="0">
                    <a:pos x="206" y="38"/>
                  </a:cxn>
                  <a:cxn ang="0">
                    <a:pos x="202" y="43"/>
                  </a:cxn>
                  <a:cxn ang="0">
                    <a:pos x="192" y="48"/>
                  </a:cxn>
                  <a:cxn ang="0">
                    <a:pos x="182" y="58"/>
                  </a:cxn>
                  <a:cxn ang="0">
                    <a:pos x="173" y="67"/>
                  </a:cxn>
                  <a:cxn ang="0">
                    <a:pos x="163" y="82"/>
                  </a:cxn>
                  <a:cxn ang="0">
                    <a:pos x="154" y="91"/>
                  </a:cxn>
                  <a:cxn ang="0">
                    <a:pos x="144" y="101"/>
                  </a:cxn>
                  <a:cxn ang="0">
                    <a:pos x="134" y="110"/>
                  </a:cxn>
                  <a:cxn ang="0">
                    <a:pos x="120" y="120"/>
                  </a:cxn>
                  <a:cxn ang="0">
                    <a:pos x="111" y="125"/>
                  </a:cxn>
                  <a:cxn ang="0">
                    <a:pos x="101" y="125"/>
                  </a:cxn>
                  <a:cxn ang="0">
                    <a:pos x="96" y="130"/>
                  </a:cxn>
                  <a:cxn ang="0">
                    <a:pos x="91" y="130"/>
                  </a:cxn>
                  <a:cxn ang="0">
                    <a:pos x="82" y="130"/>
                  </a:cxn>
                  <a:cxn ang="0">
                    <a:pos x="77" y="134"/>
                  </a:cxn>
                  <a:cxn ang="0">
                    <a:pos x="67" y="134"/>
                  </a:cxn>
                  <a:cxn ang="0">
                    <a:pos x="63" y="134"/>
                  </a:cxn>
                  <a:cxn ang="0">
                    <a:pos x="58" y="139"/>
                  </a:cxn>
                  <a:cxn ang="0">
                    <a:pos x="48" y="139"/>
                  </a:cxn>
                  <a:cxn ang="0">
                    <a:pos x="43" y="144"/>
                  </a:cxn>
                  <a:cxn ang="0">
                    <a:pos x="34" y="144"/>
                  </a:cxn>
                  <a:cxn ang="0">
                    <a:pos x="29" y="144"/>
                  </a:cxn>
                  <a:cxn ang="0">
                    <a:pos x="19" y="144"/>
                  </a:cxn>
                  <a:cxn ang="0">
                    <a:pos x="15" y="149"/>
                  </a:cxn>
                  <a:cxn ang="0">
                    <a:pos x="10" y="149"/>
                  </a:cxn>
                  <a:cxn ang="0">
                    <a:pos x="0" y="149"/>
                  </a:cxn>
                </a:cxnLst>
                <a:rect l="0" t="0" r="r" b="b"/>
                <a:pathLst>
                  <a:path w="259" h="149">
                    <a:moveTo>
                      <a:pt x="259" y="0"/>
                    </a:moveTo>
                    <a:lnTo>
                      <a:pt x="254" y="0"/>
                    </a:lnTo>
                    <a:lnTo>
                      <a:pt x="254" y="0"/>
                    </a:lnTo>
                    <a:lnTo>
                      <a:pt x="250" y="5"/>
                    </a:lnTo>
                    <a:lnTo>
                      <a:pt x="250" y="5"/>
                    </a:lnTo>
                    <a:lnTo>
                      <a:pt x="250" y="5"/>
                    </a:lnTo>
                    <a:lnTo>
                      <a:pt x="245" y="10"/>
                    </a:lnTo>
                    <a:lnTo>
                      <a:pt x="245" y="10"/>
                    </a:lnTo>
                    <a:lnTo>
                      <a:pt x="240" y="14"/>
                    </a:lnTo>
                    <a:lnTo>
                      <a:pt x="240" y="19"/>
                    </a:lnTo>
                    <a:lnTo>
                      <a:pt x="230" y="24"/>
                    </a:lnTo>
                    <a:lnTo>
                      <a:pt x="226" y="29"/>
                    </a:lnTo>
                    <a:lnTo>
                      <a:pt x="221" y="34"/>
                    </a:lnTo>
                    <a:lnTo>
                      <a:pt x="216" y="38"/>
                    </a:lnTo>
                    <a:lnTo>
                      <a:pt x="206" y="38"/>
                    </a:lnTo>
                    <a:lnTo>
                      <a:pt x="202" y="43"/>
                    </a:lnTo>
                    <a:lnTo>
                      <a:pt x="192" y="48"/>
                    </a:lnTo>
                    <a:lnTo>
                      <a:pt x="182" y="58"/>
                    </a:lnTo>
                    <a:lnTo>
                      <a:pt x="173" y="67"/>
                    </a:lnTo>
                    <a:lnTo>
                      <a:pt x="163" y="82"/>
                    </a:lnTo>
                    <a:lnTo>
                      <a:pt x="154" y="91"/>
                    </a:lnTo>
                    <a:lnTo>
                      <a:pt x="144" y="101"/>
                    </a:lnTo>
                    <a:lnTo>
                      <a:pt x="134" y="110"/>
                    </a:lnTo>
                    <a:lnTo>
                      <a:pt x="120" y="120"/>
                    </a:lnTo>
                    <a:lnTo>
                      <a:pt x="111" y="125"/>
                    </a:lnTo>
                    <a:lnTo>
                      <a:pt x="101" y="125"/>
                    </a:lnTo>
                    <a:lnTo>
                      <a:pt x="96" y="130"/>
                    </a:lnTo>
                    <a:lnTo>
                      <a:pt x="91" y="130"/>
                    </a:lnTo>
                    <a:lnTo>
                      <a:pt x="82" y="130"/>
                    </a:lnTo>
                    <a:lnTo>
                      <a:pt x="77" y="134"/>
                    </a:lnTo>
                    <a:lnTo>
                      <a:pt x="67" y="134"/>
                    </a:lnTo>
                    <a:lnTo>
                      <a:pt x="63" y="134"/>
                    </a:lnTo>
                    <a:lnTo>
                      <a:pt x="58" y="139"/>
                    </a:lnTo>
                    <a:lnTo>
                      <a:pt x="48" y="139"/>
                    </a:lnTo>
                    <a:lnTo>
                      <a:pt x="43" y="144"/>
                    </a:lnTo>
                    <a:lnTo>
                      <a:pt x="34" y="144"/>
                    </a:lnTo>
                    <a:lnTo>
                      <a:pt x="29" y="144"/>
                    </a:lnTo>
                    <a:lnTo>
                      <a:pt x="19" y="144"/>
                    </a:lnTo>
                    <a:lnTo>
                      <a:pt x="15" y="149"/>
                    </a:lnTo>
                    <a:lnTo>
                      <a:pt x="10" y="149"/>
                    </a:lnTo>
                    <a:lnTo>
                      <a:pt x="0" y="149"/>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89" name="Freeform 665"/>
              <p:cNvSpPr>
                <a:spLocks/>
              </p:cNvSpPr>
              <p:nvPr/>
            </p:nvSpPr>
            <p:spPr bwMode="auto">
              <a:xfrm>
                <a:off x="3110" y="2860"/>
                <a:ext cx="226" cy="149"/>
              </a:xfrm>
              <a:custGeom>
                <a:avLst/>
                <a:gdLst/>
                <a:ahLst/>
                <a:cxnLst>
                  <a:cxn ang="0">
                    <a:pos x="226" y="0"/>
                  </a:cxn>
                  <a:cxn ang="0">
                    <a:pos x="226" y="10"/>
                  </a:cxn>
                  <a:cxn ang="0">
                    <a:pos x="226" y="15"/>
                  </a:cxn>
                  <a:cxn ang="0">
                    <a:pos x="221" y="20"/>
                  </a:cxn>
                  <a:cxn ang="0">
                    <a:pos x="221" y="29"/>
                  </a:cxn>
                  <a:cxn ang="0">
                    <a:pos x="216" y="34"/>
                  </a:cxn>
                  <a:cxn ang="0">
                    <a:pos x="216" y="39"/>
                  </a:cxn>
                  <a:cxn ang="0">
                    <a:pos x="216" y="48"/>
                  </a:cxn>
                  <a:cxn ang="0">
                    <a:pos x="216" y="53"/>
                  </a:cxn>
                  <a:cxn ang="0">
                    <a:pos x="216" y="58"/>
                  </a:cxn>
                  <a:cxn ang="0">
                    <a:pos x="216" y="58"/>
                  </a:cxn>
                  <a:cxn ang="0">
                    <a:pos x="216" y="58"/>
                  </a:cxn>
                  <a:cxn ang="0">
                    <a:pos x="211" y="58"/>
                  </a:cxn>
                  <a:cxn ang="0">
                    <a:pos x="211" y="58"/>
                  </a:cxn>
                  <a:cxn ang="0">
                    <a:pos x="207" y="58"/>
                  </a:cxn>
                  <a:cxn ang="0">
                    <a:pos x="207" y="58"/>
                  </a:cxn>
                  <a:cxn ang="0">
                    <a:pos x="207" y="58"/>
                  </a:cxn>
                  <a:cxn ang="0">
                    <a:pos x="197" y="63"/>
                  </a:cxn>
                  <a:cxn ang="0">
                    <a:pos x="192" y="63"/>
                  </a:cxn>
                  <a:cxn ang="0">
                    <a:pos x="187" y="63"/>
                  </a:cxn>
                  <a:cxn ang="0">
                    <a:pos x="183" y="68"/>
                  </a:cxn>
                  <a:cxn ang="0">
                    <a:pos x="178" y="68"/>
                  </a:cxn>
                  <a:cxn ang="0">
                    <a:pos x="168" y="72"/>
                  </a:cxn>
                  <a:cxn ang="0">
                    <a:pos x="163" y="77"/>
                  </a:cxn>
                  <a:cxn ang="0">
                    <a:pos x="159" y="77"/>
                  </a:cxn>
                  <a:cxn ang="0">
                    <a:pos x="154" y="87"/>
                  </a:cxn>
                  <a:cxn ang="0">
                    <a:pos x="144" y="92"/>
                  </a:cxn>
                  <a:cxn ang="0">
                    <a:pos x="139" y="96"/>
                  </a:cxn>
                  <a:cxn ang="0">
                    <a:pos x="130" y="101"/>
                  </a:cxn>
                  <a:cxn ang="0">
                    <a:pos x="125" y="106"/>
                  </a:cxn>
                  <a:cxn ang="0">
                    <a:pos x="115" y="111"/>
                  </a:cxn>
                  <a:cxn ang="0">
                    <a:pos x="106" y="116"/>
                  </a:cxn>
                  <a:cxn ang="0">
                    <a:pos x="96" y="116"/>
                  </a:cxn>
                  <a:cxn ang="0">
                    <a:pos x="87" y="120"/>
                  </a:cxn>
                  <a:cxn ang="0">
                    <a:pos x="77" y="120"/>
                  </a:cxn>
                  <a:cxn ang="0">
                    <a:pos x="63" y="120"/>
                  </a:cxn>
                  <a:cxn ang="0">
                    <a:pos x="53" y="125"/>
                  </a:cxn>
                  <a:cxn ang="0">
                    <a:pos x="44" y="125"/>
                  </a:cxn>
                  <a:cxn ang="0">
                    <a:pos x="34" y="130"/>
                  </a:cxn>
                  <a:cxn ang="0">
                    <a:pos x="20" y="135"/>
                  </a:cxn>
                  <a:cxn ang="0">
                    <a:pos x="10" y="140"/>
                  </a:cxn>
                  <a:cxn ang="0">
                    <a:pos x="10" y="140"/>
                  </a:cxn>
                  <a:cxn ang="0">
                    <a:pos x="10" y="140"/>
                  </a:cxn>
                  <a:cxn ang="0">
                    <a:pos x="5" y="140"/>
                  </a:cxn>
                  <a:cxn ang="0">
                    <a:pos x="5" y="144"/>
                  </a:cxn>
                  <a:cxn ang="0">
                    <a:pos x="5" y="144"/>
                  </a:cxn>
                  <a:cxn ang="0">
                    <a:pos x="0" y="144"/>
                  </a:cxn>
                  <a:cxn ang="0">
                    <a:pos x="0" y="149"/>
                  </a:cxn>
                  <a:cxn ang="0">
                    <a:pos x="0" y="149"/>
                  </a:cxn>
                </a:cxnLst>
                <a:rect l="0" t="0" r="r" b="b"/>
                <a:pathLst>
                  <a:path w="226" h="149">
                    <a:moveTo>
                      <a:pt x="226" y="0"/>
                    </a:moveTo>
                    <a:lnTo>
                      <a:pt x="226" y="10"/>
                    </a:lnTo>
                    <a:lnTo>
                      <a:pt x="226" y="15"/>
                    </a:lnTo>
                    <a:lnTo>
                      <a:pt x="221" y="20"/>
                    </a:lnTo>
                    <a:lnTo>
                      <a:pt x="221" y="29"/>
                    </a:lnTo>
                    <a:lnTo>
                      <a:pt x="216" y="34"/>
                    </a:lnTo>
                    <a:lnTo>
                      <a:pt x="216" y="39"/>
                    </a:lnTo>
                    <a:lnTo>
                      <a:pt x="216" y="48"/>
                    </a:lnTo>
                    <a:lnTo>
                      <a:pt x="216" y="53"/>
                    </a:lnTo>
                    <a:lnTo>
                      <a:pt x="216" y="58"/>
                    </a:lnTo>
                    <a:lnTo>
                      <a:pt x="216" y="58"/>
                    </a:lnTo>
                    <a:lnTo>
                      <a:pt x="216" y="58"/>
                    </a:lnTo>
                    <a:lnTo>
                      <a:pt x="211" y="58"/>
                    </a:lnTo>
                    <a:lnTo>
                      <a:pt x="211" y="58"/>
                    </a:lnTo>
                    <a:lnTo>
                      <a:pt x="207" y="58"/>
                    </a:lnTo>
                    <a:lnTo>
                      <a:pt x="207" y="58"/>
                    </a:lnTo>
                    <a:lnTo>
                      <a:pt x="207" y="58"/>
                    </a:lnTo>
                    <a:lnTo>
                      <a:pt x="197" y="63"/>
                    </a:lnTo>
                    <a:lnTo>
                      <a:pt x="192" y="63"/>
                    </a:lnTo>
                    <a:lnTo>
                      <a:pt x="187" y="63"/>
                    </a:lnTo>
                    <a:lnTo>
                      <a:pt x="183" y="68"/>
                    </a:lnTo>
                    <a:lnTo>
                      <a:pt x="178" y="68"/>
                    </a:lnTo>
                    <a:lnTo>
                      <a:pt x="168" y="72"/>
                    </a:lnTo>
                    <a:lnTo>
                      <a:pt x="163" y="77"/>
                    </a:lnTo>
                    <a:lnTo>
                      <a:pt x="159" y="77"/>
                    </a:lnTo>
                    <a:lnTo>
                      <a:pt x="154" y="87"/>
                    </a:lnTo>
                    <a:lnTo>
                      <a:pt x="144" y="92"/>
                    </a:lnTo>
                    <a:lnTo>
                      <a:pt x="139" y="96"/>
                    </a:lnTo>
                    <a:lnTo>
                      <a:pt x="130" y="101"/>
                    </a:lnTo>
                    <a:lnTo>
                      <a:pt x="125" y="106"/>
                    </a:lnTo>
                    <a:lnTo>
                      <a:pt x="115" y="111"/>
                    </a:lnTo>
                    <a:lnTo>
                      <a:pt x="106" y="116"/>
                    </a:lnTo>
                    <a:lnTo>
                      <a:pt x="96" y="116"/>
                    </a:lnTo>
                    <a:lnTo>
                      <a:pt x="87" y="120"/>
                    </a:lnTo>
                    <a:lnTo>
                      <a:pt x="77" y="120"/>
                    </a:lnTo>
                    <a:lnTo>
                      <a:pt x="63" y="120"/>
                    </a:lnTo>
                    <a:lnTo>
                      <a:pt x="53" y="125"/>
                    </a:lnTo>
                    <a:lnTo>
                      <a:pt x="44" y="125"/>
                    </a:lnTo>
                    <a:lnTo>
                      <a:pt x="34" y="130"/>
                    </a:lnTo>
                    <a:lnTo>
                      <a:pt x="20" y="135"/>
                    </a:lnTo>
                    <a:lnTo>
                      <a:pt x="10" y="140"/>
                    </a:lnTo>
                    <a:lnTo>
                      <a:pt x="10" y="140"/>
                    </a:lnTo>
                    <a:lnTo>
                      <a:pt x="10" y="140"/>
                    </a:lnTo>
                    <a:lnTo>
                      <a:pt x="5" y="140"/>
                    </a:lnTo>
                    <a:lnTo>
                      <a:pt x="5" y="144"/>
                    </a:lnTo>
                    <a:lnTo>
                      <a:pt x="5" y="144"/>
                    </a:lnTo>
                    <a:lnTo>
                      <a:pt x="0" y="144"/>
                    </a:lnTo>
                    <a:lnTo>
                      <a:pt x="0" y="149"/>
                    </a:lnTo>
                    <a:lnTo>
                      <a:pt x="0" y="149"/>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90" name="Freeform 666"/>
              <p:cNvSpPr>
                <a:spLocks/>
              </p:cNvSpPr>
              <p:nvPr/>
            </p:nvSpPr>
            <p:spPr bwMode="auto">
              <a:xfrm>
                <a:off x="3461" y="2913"/>
                <a:ext cx="76" cy="278"/>
              </a:xfrm>
              <a:custGeom>
                <a:avLst/>
                <a:gdLst/>
                <a:ahLst/>
                <a:cxnLst>
                  <a:cxn ang="0">
                    <a:pos x="0" y="0"/>
                  </a:cxn>
                  <a:cxn ang="0">
                    <a:pos x="4" y="5"/>
                  </a:cxn>
                  <a:cxn ang="0">
                    <a:pos x="4" y="10"/>
                  </a:cxn>
                  <a:cxn ang="0">
                    <a:pos x="9" y="15"/>
                  </a:cxn>
                  <a:cxn ang="0">
                    <a:pos x="14" y="24"/>
                  </a:cxn>
                  <a:cxn ang="0">
                    <a:pos x="14" y="29"/>
                  </a:cxn>
                  <a:cxn ang="0">
                    <a:pos x="19" y="34"/>
                  </a:cxn>
                  <a:cxn ang="0">
                    <a:pos x="24" y="39"/>
                  </a:cxn>
                  <a:cxn ang="0">
                    <a:pos x="28" y="43"/>
                  </a:cxn>
                  <a:cxn ang="0">
                    <a:pos x="33" y="48"/>
                  </a:cxn>
                  <a:cxn ang="0">
                    <a:pos x="33" y="53"/>
                  </a:cxn>
                  <a:cxn ang="0">
                    <a:pos x="33" y="58"/>
                  </a:cxn>
                  <a:cxn ang="0">
                    <a:pos x="33" y="63"/>
                  </a:cxn>
                  <a:cxn ang="0">
                    <a:pos x="33" y="67"/>
                  </a:cxn>
                  <a:cxn ang="0">
                    <a:pos x="33" y="72"/>
                  </a:cxn>
                  <a:cxn ang="0">
                    <a:pos x="33" y="77"/>
                  </a:cxn>
                  <a:cxn ang="0">
                    <a:pos x="33" y="82"/>
                  </a:cxn>
                  <a:cxn ang="0">
                    <a:pos x="33" y="82"/>
                  </a:cxn>
                  <a:cxn ang="0">
                    <a:pos x="38" y="82"/>
                  </a:cxn>
                  <a:cxn ang="0">
                    <a:pos x="38" y="82"/>
                  </a:cxn>
                  <a:cxn ang="0">
                    <a:pos x="38" y="82"/>
                  </a:cxn>
                  <a:cxn ang="0">
                    <a:pos x="38" y="82"/>
                  </a:cxn>
                  <a:cxn ang="0">
                    <a:pos x="38" y="82"/>
                  </a:cxn>
                  <a:cxn ang="0">
                    <a:pos x="38" y="87"/>
                  </a:cxn>
                  <a:cxn ang="0">
                    <a:pos x="43" y="87"/>
                  </a:cxn>
                  <a:cxn ang="0">
                    <a:pos x="48" y="96"/>
                  </a:cxn>
                  <a:cxn ang="0">
                    <a:pos x="52" y="101"/>
                  </a:cxn>
                  <a:cxn ang="0">
                    <a:pos x="52" y="111"/>
                  </a:cxn>
                  <a:cxn ang="0">
                    <a:pos x="57" y="120"/>
                  </a:cxn>
                  <a:cxn ang="0">
                    <a:pos x="62" y="130"/>
                  </a:cxn>
                  <a:cxn ang="0">
                    <a:pos x="67" y="139"/>
                  </a:cxn>
                  <a:cxn ang="0">
                    <a:pos x="67" y="149"/>
                  </a:cxn>
                  <a:cxn ang="0">
                    <a:pos x="71" y="158"/>
                  </a:cxn>
                  <a:cxn ang="0">
                    <a:pos x="71" y="168"/>
                  </a:cxn>
                  <a:cxn ang="0">
                    <a:pos x="71" y="182"/>
                  </a:cxn>
                  <a:cxn ang="0">
                    <a:pos x="71" y="192"/>
                  </a:cxn>
                  <a:cxn ang="0">
                    <a:pos x="67" y="206"/>
                  </a:cxn>
                  <a:cxn ang="0">
                    <a:pos x="67" y="216"/>
                  </a:cxn>
                  <a:cxn ang="0">
                    <a:pos x="67" y="230"/>
                  </a:cxn>
                  <a:cxn ang="0">
                    <a:pos x="62" y="240"/>
                  </a:cxn>
                  <a:cxn ang="0">
                    <a:pos x="62" y="254"/>
                  </a:cxn>
                  <a:cxn ang="0">
                    <a:pos x="62" y="254"/>
                  </a:cxn>
                  <a:cxn ang="0">
                    <a:pos x="62" y="259"/>
                  </a:cxn>
                  <a:cxn ang="0">
                    <a:pos x="62" y="259"/>
                  </a:cxn>
                  <a:cxn ang="0">
                    <a:pos x="62" y="259"/>
                  </a:cxn>
                  <a:cxn ang="0">
                    <a:pos x="67" y="259"/>
                  </a:cxn>
                  <a:cxn ang="0">
                    <a:pos x="67" y="264"/>
                  </a:cxn>
                  <a:cxn ang="0">
                    <a:pos x="67" y="264"/>
                  </a:cxn>
                  <a:cxn ang="0">
                    <a:pos x="67" y="264"/>
                  </a:cxn>
                  <a:cxn ang="0">
                    <a:pos x="67" y="264"/>
                  </a:cxn>
                  <a:cxn ang="0">
                    <a:pos x="71" y="269"/>
                  </a:cxn>
                  <a:cxn ang="0">
                    <a:pos x="71" y="269"/>
                  </a:cxn>
                  <a:cxn ang="0">
                    <a:pos x="71" y="269"/>
                  </a:cxn>
                  <a:cxn ang="0">
                    <a:pos x="71" y="269"/>
                  </a:cxn>
                  <a:cxn ang="0">
                    <a:pos x="71" y="274"/>
                  </a:cxn>
                  <a:cxn ang="0">
                    <a:pos x="76" y="274"/>
                  </a:cxn>
                  <a:cxn ang="0">
                    <a:pos x="76" y="278"/>
                  </a:cxn>
                </a:cxnLst>
                <a:rect l="0" t="0" r="r" b="b"/>
                <a:pathLst>
                  <a:path w="76" h="278">
                    <a:moveTo>
                      <a:pt x="0" y="0"/>
                    </a:moveTo>
                    <a:lnTo>
                      <a:pt x="4" y="5"/>
                    </a:lnTo>
                    <a:lnTo>
                      <a:pt x="4" y="10"/>
                    </a:lnTo>
                    <a:lnTo>
                      <a:pt x="9" y="15"/>
                    </a:lnTo>
                    <a:lnTo>
                      <a:pt x="14" y="24"/>
                    </a:lnTo>
                    <a:lnTo>
                      <a:pt x="14" y="29"/>
                    </a:lnTo>
                    <a:lnTo>
                      <a:pt x="19" y="34"/>
                    </a:lnTo>
                    <a:lnTo>
                      <a:pt x="24" y="39"/>
                    </a:lnTo>
                    <a:lnTo>
                      <a:pt x="28" y="43"/>
                    </a:lnTo>
                    <a:lnTo>
                      <a:pt x="33" y="48"/>
                    </a:lnTo>
                    <a:lnTo>
                      <a:pt x="33" y="53"/>
                    </a:lnTo>
                    <a:lnTo>
                      <a:pt x="33" y="58"/>
                    </a:lnTo>
                    <a:lnTo>
                      <a:pt x="33" y="63"/>
                    </a:lnTo>
                    <a:lnTo>
                      <a:pt x="33" y="67"/>
                    </a:lnTo>
                    <a:lnTo>
                      <a:pt x="33" y="72"/>
                    </a:lnTo>
                    <a:lnTo>
                      <a:pt x="33" y="77"/>
                    </a:lnTo>
                    <a:lnTo>
                      <a:pt x="33" y="82"/>
                    </a:lnTo>
                    <a:lnTo>
                      <a:pt x="33" y="82"/>
                    </a:lnTo>
                    <a:lnTo>
                      <a:pt x="38" y="82"/>
                    </a:lnTo>
                    <a:lnTo>
                      <a:pt x="38" y="82"/>
                    </a:lnTo>
                    <a:lnTo>
                      <a:pt x="38" y="82"/>
                    </a:lnTo>
                    <a:lnTo>
                      <a:pt x="38" y="82"/>
                    </a:lnTo>
                    <a:lnTo>
                      <a:pt x="38" y="82"/>
                    </a:lnTo>
                    <a:lnTo>
                      <a:pt x="38" y="87"/>
                    </a:lnTo>
                    <a:lnTo>
                      <a:pt x="43" y="87"/>
                    </a:lnTo>
                    <a:lnTo>
                      <a:pt x="48" y="96"/>
                    </a:lnTo>
                    <a:lnTo>
                      <a:pt x="52" y="101"/>
                    </a:lnTo>
                    <a:lnTo>
                      <a:pt x="52" y="111"/>
                    </a:lnTo>
                    <a:lnTo>
                      <a:pt x="57" y="120"/>
                    </a:lnTo>
                    <a:lnTo>
                      <a:pt x="62" y="130"/>
                    </a:lnTo>
                    <a:lnTo>
                      <a:pt x="67" y="139"/>
                    </a:lnTo>
                    <a:lnTo>
                      <a:pt x="67" y="149"/>
                    </a:lnTo>
                    <a:lnTo>
                      <a:pt x="71" y="158"/>
                    </a:lnTo>
                    <a:lnTo>
                      <a:pt x="71" y="168"/>
                    </a:lnTo>
                    <a:lnTo>
                      <a:pt x="71" y="182"/>
                    </a:lnTo>
                    <a:lnTo>
                      <a:pt x="71" y="192"/>
                    </a:lnTo>
                    <a:lnTo>
                      <a:pt x="67" y="206"/>
                    </a:lnTo>
                    <a:lnTo>
                      <a:pt x="67" y="216"/>
                    </a:lnTo>
                    <a:lnTo>
                      <a:pt x="67" y="230"/>
                    </a:lnTo>
                    <a:lnTo>
                      <a:pt x="62" y="240"/>
                    </a:lnTo>
                    <a:lnTo>
                      <a:pt x="62" y="254"/>
                    </a:lnTo>
                    <a:lnTo>
                      <a:pt x="62" y="254"/>
                    </a:lnTo>
                    <a:lnTo>
                      <a:pt x="62" y="259"/>
                    </a:lnTo>
                    <a:lnTo>
                      <a:pt x="62" y="259"/>
                    </a:lnTo>
                    <a:lnTo>
                      <a:pt x="62" y="259"/>
                    </a:lnTo>
                    <a:lnTo>
                      <a:pt x="67" y="259"/>
                    </a:lnTo>
                    <a:lnTo>
                      <a:pt x="67" y="264"/>
                    </a:lnTo>
                    <a:lnTo>
                      <a:pt x="67" y="264"/>
                    </a:lnTo>
                    <a:lnTo>
                      <a:pt x="67" y="264"/>
                    </a:lnTo>
                    <a:lnTo>
                      <a:pt x="67" y="264"/>
                    </a:lnTo>
                    <a:lnTo>
                      <a:pt x="71" y="269"/>
                    </a:lnTo>
                    <a:lnTo>
                      <a:pt x="71" y="269"/>
                    </a:lnTo>
                    <a:lnTo>
                      <a:pt x="71" y="269"/>
                    </a:lnTo>
                    <a:lnTo>
                      <a:pt x="71" y="269"/>
                    </a:lnTo>
                    <a:lnTo>
                      <a:pt x="71" y="274"/>
                    </a:lnTo>
                    <a:lnTo>
                      <a:pt x="76" y="274"/>
                    </a:lnTo>
                    <a:lnTo>
                      <a:pt x="76" y="278"/>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91" name="Freeform 667"/>
              <p:cNvSpPr>
                <a:spLocks/>
              </p:cNvSpPr>
              <p:nvPr/>
            </p:nvSpPr>
            <p:spPr bwMode="auto">
              <a:xfrm>
                <a:off x="2741" y="2971"/>
                <a:ext cx="187" cy="120"/>
              </a:xfrm>
              <a:custGeom>
                <a:avLst/>
                <a:gdLst/>
                <a:ahLst/>
                <a:cxnLst>
                  <a:cxn ang="0">
                    <a:pos x="187" y="14"/>
                  </a:cxn>
                  <a:cxn ang="0">
                    <a:pos x="173" y="14"/>
                  </a:cxn>
                  <a:cxn ang="0">
                    <a:pos x="163" y="9"/>
                  </a:cxn>
                  <a:cxn ang="0">
                    <a:pos x="149" y="5"/>
                  </a:cxn>
                  <a:cxn ang="0">
                    <a:pos x="139" y="5"/>
                  </a:cxn>
                  <a:cxn ang="0">
                    <a:pos x="130" y="0"/>
                  </a:cxn>
                  <a:cxn ang="0">
                    <a:pos x="115" y="0"/>
                  </a:cxn>
                  <a:cxn ang="0">
                    <a:pos x="106" y="0"/>
                  </a:cxn>
                  <a:cxn ang="0">
                    <a:pos x="91" y="0"/>
                  </a:cxn>
                  <a:cxn ang="0">
                    <a:pos x="86" y="0"/>
                  </a:cxn>
                  <a:cxn ang="0">
                    <a:pos x="77" y="5"/>
                  </a:cxn>
                  <a:cxn ang="0">
                    <a:pos x="72" y="5"/>
                  </a:cxn>
                  <a:cxn ang="0">
                    <a:pos x="67" y="9"/>
                  </a:cxn>
                  <a:cxn ang="0">
                    <a:pos x="58" y="9"/>
                  </a:cxn>
                  <a:cxn ang="0">
                    <a:pos x="53" y="14"/>
                  </a:cxn>
                  <a:cxn ang="0">
                    <a:pos x="48" y="19"/>
                  </a:cxn>
                  <a:cxn ang="0">
                    <a:pos x="43" y="19"/>
                  </a:cxn>
                  <a:cxn ang="0">
                    <a:pos x="34" y="29"/>
                  </a:cxn>
                  <a:cxn ang="0">
                    <a:pos x="24" y="43"/>
                  </a:cxn>
                  <a:cxn ang="0">
                    <a:pos x="19" y="53"/>
                  </a:cxn>
                  <a:cxn ang="0">
                    <a:pos x="10" y="67"/>
                  </a:cxn>
                  <a:cxn ang="0">
                    <a:pos x="5" y="81"/>
                  </a:cxn>
                  <a:cxn ang="0">
                    <a:pos x="5" y="91"/>
                  </a:cxn>
                  <a:cxn ang="0">
                    <a:pos x="0" y="105"/>
                  </a:cxn>
                  <a:cxn ang="0">
                    <a:pos x="0" y="120"/>
                  </a:cxn>
                </a:cxnLst>
                <a:rect l="0" t="0" r="r" b="b"/>
                <a:pathLst>
                  <a:path w="187" h="120">
                    <a:moveTo>
                      <a:pt x="187" y="14"/>
                    </a:moveTo>
                    <a:lnTo>
                      <a:pt x="173" y="14"/>
                    </a:lnTo>
                    <a:lnTo>
                      <a:pt x="163" y="9"/>
                    </a:lnTo>
                    <a:lnTo>
                      <a:pt x="149" y="5"/>
                    </a:lnTo>
                    <a:lnTo>
                      <a:pt x="139" y="5"/>
                    </a:lnTo>
                    <a:lnTo>
                      <a:pt x="130" y="0"/>
                    </a:lnTo>
                    <a:lnTo>
                      <a:pt x="115" y="0"/>
                    </a:lnTo>
                    <a:lnTo>
                      <a:pt x="106" y="0"/>
                    </a:lnTo>
                    <a:lnTo>
                      <a:pt x="91" y="0"/>
                    </a:lnTo>
                    <a:lnTo>
                      <a:pt x="86" y="0"/>
                    </a:lnTo>
                    <a:lnTo>
                      <a:pt x="77" y="5"/>
                    </a:lnTo>
                    <a:lnTo>
                      <a:pt x="72" y="5"/>
                    </a:lnTo>
                    <a:lnTo>
                      <a:pt x="67" y="9"/>
                    </a:lnTo>
                    <a:lnTo>
                      <a:pt x="58" y="9"/>
                    </a:lnTo>
                    <a:lnTo>
                      <a:pt x="53" y="14"/>
                    </a:lnTo>
                    <a:lnTo>
                      <a:pt x="48" y="19"/>
                    </a:lnTo>
                    <a:lnTo>
                      <a:pt x="43" y="19"/>
                    </a:lnTo>
                    <a:lnTo>
                      <a:pt x="34" y="29"/>
                    </a:lnTo>
                    <a:lnTo>
                      <a:pt x="24" y="43"/>
                    </a:lnTo>
                    <a:lnTo>
                      <a:pt x="19" y="53"/>
                    </a:lnTo>
                    <a:lnTo>
                      <a:pt x="10" y="67"/>
                    </a:lnTo>
                    <a:lnTo>
                      <a:pt x="5" y="81"/>
                    </a:lnTo>
                    <a:lnTo>
                      <a:pt x="5" y="91"/>
                    </a:lnTo>
                    <a:lnTo>
                      <a:pt x="0" y="105"/>
                    </a:lnTo>
                    <a:lnTo>
                      <a:pt x="0" y="120"/>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92" name="Freeform 668"/>
              <p:cNvSpPr>
                <a:spLocks/>
              </p:cNvSpPr>
              <p:nvPr/>
            </p:nvSpPr>
            <p:spPr bwMode="auto">
              <a:xfrm>
                <a:off x="2760" y="2985"/>
                <a:ext cx="115" cy="110"/>
              </a:xfrm>
              <a:custGeom>
                <a:avLst/>
                <a:gdLst/>
                <a:ahLst/>
                <a:cxnLst>
                  <a:cxn ang="0">
                    <a:pos x="111" y="0"/>
                  </a:cxn>
                  <a:cxn ang="0">
                    <a:pos x="115" y="5"/>
                  </a:cxn>
                  <a:cxn ang="0">
                    <a:pos x="115" y="5"/>
                  </a:cxn>
                  <a:cxn ang="0">
                    <a:pos x="111" y="5"/>
                  </a:cxn>
                  <a:cxn ang="0">
                    <a:pos x="106" y="5"/>
                  </a:cxn>
                  <a:cxn ang="0">
                    <a:pos x="101" y="0"/>
                  </a:cxn>
                  <a:cxn ang="0">
                    <a:pos x="91" y="0"/>
                  </a:cxn>
                  <a:cxn ang="0">
                    <a:pos x="82" y="0"/>
                  </a:cxn>
                  <a:cxn ang="0">
                    <a:pos x="77" y="0"/>
                  </a:cxn>
                  <a:cxn ang="0">
                    <a:pos x="63" y="10"/>
                  </a:cxn>
                  <a:cxn ang="0">
                    <a:pos x="48" y="19"/>
                  </a:cxn>
                  <a:cxn ang="0">
                    <a:pos x="34" y="29"/>
                  </a:cxn>
                  <a:cxn ang="0">
                    <a:pos x="19" y="43"/>
                  </a:cxn>
                  <a:cxn ang="0">
                    <a:pos x="10" y="58"/>
                  </a:cxn>
                  <a:cxn ang="0">
                    <a:pos x="5" y="72"/>
                  </a:cxn>
                  <a:cxn ang="0">
                    <a:pos x="0" y="91"/>
                  </a:cxn>
                  <a:cxn ang="0">
                    <a:pos x="0" y="110"/>
                  </a:cxn>
                </a:cxnLst>
                <a:rect l="0" t="0" r="r" b="b"/>
                <a:pathLst>
                  <a:path w="115" h="110">
                    <a:moveTo>
                      <a:pt x="111" y="0"/>
                    </a:moveTo>
                    <a:lnTo>
                      <a:pt x="115" y="5"/>
                    </a:lnTo>
                    <a:lnTo>
                      <a:pt x="115" y="5"/>
                    </a:lnTo>
                    <a:lnTo>
                      <a:pt x="111" y="5"/>
                    </a:lnTo>
                    <a:lnTo>
                      <a:pt x="106" y="5"/>
                    </a:lnTo>
                    <a:lnTo>
                      <a:pt x="101" y="0"/>
                    </a:lnTo>
                    <a:lnTo>
                      <a:pt x="91" y="0"/>
                    </a:lnTo>
                    <a:lnTo>
                      <a:pt x="82" y="0"/>
                    </a:lnTo>
                    <a:lnTo>
                      <a:pt x="77" y="0"/>
                    </a:lnTo>
                    <a:lnTo>
                      <a:pt x="63" y="10"/>
                    </a:lnTo>
                    <a:lnTo>
                      <a:pt x="48" y="19"/>
                    </a:lnTo>
                    <a:lnTo>
                      <a:pt x="34" y="29"/>
                    </a:lnTo>
                    <a:lnTo>
                      <a:pt x="19" y="43"/>
                    </a:lnTo>
                    <a:lnTo>
                      <a:pt x="10" y="58"/>
                    </a:lnTo>
                    <a:lnTo>
                      <a:pt x="5" y="72"/>
                    </a:lnTo>
                    <a:lnTo>
                      <a:pt x="0" y="91"/>
                    </a:lnTo>
                    <a:lnTo>
                      <a:pt x="0" y="110"/>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93" name="Freeform 669"/>
              <p:cNvSpPr>
                <a:spLocks/>
              </p:cNvSpPr>
              <p:nvPr/>
            </p:nvSpPr>
            <p:spPr bwMode="auto">
              <a:xfrm>
                <a:off x="2755" y="2937"/>
                <a:ext cx="96" cy="53"/>
              </a:xfrm>
              <a:custGeom>
                <a:avLst/>
                <a:gdLst/>
                <a:ahLst/>
                <a:cxnLst>
                  <a:cxn ang="0">
                    <a:pos x="0" y="53"/>
                  </a:cxn>
                  <a:cxn ang="0">
                    <a:pos x="0" y="48"/>
                  </a:cxn>
                  <a:cxn ang="0">
                    <a:pos x="5" y="43"/>
                  </a:cxn>
                  <a:cxn ang="0">
                    <a:pos x="5" y="39"/>
                  </a:cxn>
                  <a:cxn ang="0">
                    <a:pos x="10" y="34"/>
                  </a:cxn>
                  <a:cxn ang="0">
                    <a:pos x="15" y="29"/>
                  </a:cxn>
                  <a:cxn ang="0">
                    <a:pos x="20" y="29"/>
                  </a:cxn>
                  <a:cxn ang="0">
                    <a:pos x="24" y="24"/>
                  </a:cxn>
                  <a:cxn ang="0">
                    <a:pos x="29" y="19"/>
                  </a:cxn>
                  <a:cxn ang="0">
                    <a:pos x="34" y="15"/>
                  </a:cxn>
                  <a:cxn ang="0">
                    <a:pos x="44" y="15"/>
                  </a:cxn>
                  <a:cxn ang="0">
                    <a:pos x="53" y="10"/>
                  </a:cxn>
                  <a:cxn ang="0">
                    <a:pos x="63" y="5"/>
                  </a:cxn>
                  <a:cxn ang="0">
                    <a:pos x="72" y="0"/>
                  </a:cxn>
                  <a:cxn ang="0">
                    <a:pos x="82" y="0"/>
                  </a:cxn>
                  <a:cxn ang="0">
                    <a:pos x="92" y="0"/>
                  </a:cxn>
                  <a:cxn ang="0">
                    <a:pos x="96" y="5"/>
                  </a:cxn>
                </a:cxnLst>
                <a:rect l="0" t="0" r="r" b="b"/>
                <a:pathLst>
                  <a:path w="96" h="53">
                    <a:moveTo>
                      <a:pt x="0" y="53"/>
                    </a:moveTo>
                    <a:lnTo>
                      <a:pt x="0" y="48"/>
                    </a:lnTo>
                    <a:lnTo>
                      <a:pt x="5" y="43"/>
                    </a:lnTo>
                    <a:lnTo>
                      <a:pt x="5" y="39"/>
                    </a:lnTo>
                    <a:lnTo>
                      <a:pt x="10" y="34"/>
                    </a:lnTo>
                    <a:lnTo>
                      <a:pt x="15" y="29"/>
                    </a:lnTo>
                    <a:lnTo>
                      <a:pt x="20" y="29"/>
                    </a:lnTo>
                    <a:lnTo>
                      <a:pt x="24" y="24"/>
                    </a:lnTo>
                    <a:lnTo>
                      <a:pt x="29" y="19"/>
                    </a:lnTo>
                    <a:lnTo>
                      <a:pt x="34" y="15"/>
                    </a:lnTo>
                    <a:lnTo>
                      <a:pt x="44" y="15"/>
                    </a:lnTo>
                    <a:lnTo>
                      <a:pt x="53" y="10"/>
                    </a:lnTo>
                    <a:lnTo>
                      <a:pt x="63" y="5"/>
                    </a:lnTo>
                    <a:lnTo>
                      <a:pt x="72" y="0"/>
                    </a:lnTo>
                    <a:lnTo>
                      <a:pt x="82" y="0"/>
                    </a:lnTo>
                    <a:lnTo>
                      <a:pt x="92" y="0"/>
                    </a:lnTo>
                    <a:lnTo>
                      <a:pt x="96" y="5"/>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94" name="Freeform 670"/>
              <p:cNvSpPr>
                <a:spLocks/>
              </p:cNvSpPr>
              <p:nvPr/>
            </p:nvSpPr>
            <p:spPr bwMode="auto">
              <a:xfrm>
                <a:off x="3120" y="3273"/>
                <a:ext cx="91" cy="24"/>
              </a:xfrm>
              <a:custGeom>
                <a:avLst/>
                <a:gdLst/>
                <a:ahLst/>
                <a:cxnLst>
                  <a:cxn ang="0">
                    <a:pos x="0" y="0"/>
                  </a:cxn>
                  <a:cxn ang="0">
                    <a:pos x="10" y="5"/>
                  </a:cxn>
                  <a:cxn ang="0">
                    <a:pos x="19" y="14"/>
                  </a:cxn>
                  <a:cxn ang="0">
                    <a:pos x="34" y="14"/>
                  </a:cxn>
                  <a:cxn ang="0">
                    <a:pos x="43" y="19"/>
                  </a:cxn>
                  <a:cxn ang="0">
                    <a:pos x="53" y="19"/>
                  </a:cxn>
                  <a:cxn ang="0">
                    <a:pos x="67" y="24"/>
                  </a:cxn>
                  <a:cxn ang="0">
                    <a:pos x="82" y="19"/>
                  </a:cxn>
                  <a:cxn ang="0">
                    <a:pos x="91" y="19"/>
                  </a:cxn>
                </a:cxnLst>
                <a:rect l="0" t="0" r="r" b="b"/>
                <a:pathLst>
                  <a:path w="91" h="24">
                    <a:moveTo>
                      <a:pt x="0" y="0"/>
                    </a:moveTo>
                    <a:lnTo>
                      <a:pt x="10" y="5"/>
                    </a:lnTo>
                    <a:lnTo>
                      <a:pt x="19" y="14"/>
                    </a:lnTo>
                    <a:lnTo>
                      <a:pt x="34" y="14"/>
                    </a:lnTo>
                    <a:lnTo>
                      <a:pt x="43" y="19"/>
                    </a:lnTo>
                    <a:lnTo>
                      <a:pt x="53" y="19"/>
                    </a:lnTo>
                    <a:lnTo>
                      <a:pt x="67" y="24"/>
                    </a:lnTo>
                    <a:lnTo>
                      <a:pt x="82" y="19"/>
                    </a:lnTo>
                    <a:lnTo>
                      <a:pt x="91" y="19"/>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95" name="Freeform 671"/>
              <p:cNvSpPr>
                <a:spLocks/>
              </p:cNvSpPr>
              <p:nvPr/>
            </p:nvSpPr>
            <p:spPr bwMode="auto">
              <a:xfrm>
                <a:off x="3125" y="3292"/>
                <a:ext cx="81" cy="19"/>
              </a:xfrm>
              <a:custGeom>
                <a:avLst/>
                <a:gdLst/>
                <a:ahLst/>
                <a:cxnLst>
                  <a:cxn ang="0">
                    <a:pos x="0" y="0"/>
                  </a:cxn>
                  <a:cxn ang="0">
                    <a:pos x="9" y="10"/>
                  </a:cxn>
                  <a:cxn ang="0">
                    <a:pos x="19" y="15"/>
                  </a:cxn>
                  <a:cxn ang="0">
                    <a:pos x="29" y="19"/>
                  </a:cxn>
                  <a:cxn ang="0">
                    <a:pos x="38" y="19"/>
                  </a:cxn>
                  <a:cxn ang="0">
                    <a:pos x="53" y="19"/>
                  </a:cxn>
                  <a:cxn ang="0">
                    <a:pos x="62" y="19"/>
                  </a:cxn>
                  <a:cxn ang="0">
                    <a:pos x="72" y="19"/>
                  </a:cxn>
                  <a:cxn ang="0">
                    <a:pos x="81" y="19"/>
                  </a:cxn>
                </a:cxnLst>
                <a:rect l="0" t="0" r="r" b="b"/>
                <a:pathLst>
                  <a:path w="81" h="19">
                    <a:moveTo>
                      <a:pt x="0" y="0"/>
                    </a:moveTo>
                    <a:lnTo>
                      <a:pt x="9" y="10"/>
                    </a:lnTo>
                    <a:lnTo>
                      <a:pt x="19" y="15"/>
                    </a:lnTo>
                    <a:lnTo>
                      <a:pt x="29" y="19"/>
                    </a:lnTo>
                    <a:lnTo>
                      <a:pt x="38" y="19"/>
                    </a:lnTo>
                    <a:lnTo>
                      <a:pt x="53" y="19"/>
                    </a:lnTo>
                    <a:lnTo>
                      <a:pt x="62" y="19"/>
                    </a:lnTo>
                    <a:lnTo>
                      <a:pt x="72" y="19"/>
                    </a:lnTo>
                    <a:lnTo>
                      <a:pt x="81" y="19"/>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96" name="Freeform 672"/>
              <p:cNvSpPr>
                <a:spLocks/>
              </p:cNvSpPr>
              <p:nvPr/>
            </p:nvSpPr>
            <p:spPr bwMode="auto">
              <a:xfrm>
                <a:off x="3134" y="3321"/>
                <a:ext cx="58" cy="14"/>
              </a:xfrm>
              <a:custGeom>
                <a:avLst/>
                <a:gdLst/>
                <a:ahLst/>
                <a:cxnLst>
                  <a:cxn ang="0">
                    <a:pos x="0" y="0"/>
                  </a:cxn>
                  <a:cxn ang="0">
                    <a:pos x="10" y="5"/>
                  </a:cxn>
                  <a:cxn ang="0">
                    <a:pos x="15" y="9"/>
                  </a:cxn>
                  <a:cxn ang="0">
                    <a:pos x="24" y="9"/>
                  </a:cxn>
                  <a:cxn ang="0">
                    <a:pos x="29" y="9"/>
                  </a:cxn>
                  <a:cxn ang="0">
                    <a:pos x="39" y="14"/>
                  </a:cxn>
                  <a:cxn ang="0">
                    <a:pos x="44" y="14"/>
                  </a:cxn>
                  <a:cxn ang="0">
                    <a:pos x="53" y="9"/>
                  </a:cxn>
                  <a:cxn ang="0">
                    <a:pos x="58" y="9"/>
                  </a:cxn>
                </a:cxnLst>
                <a:rect l="0" t="0" r="r" b="b"/>
                <a:pathLst>
                  <a:path w="58" h="14">
                    <a:moveTo>
                      <a:pt x="0" y="0"/>
                    </a:moveTo>
                    <a:lnTo>
                      <a:pt x="10" y="5"/>
                    </a:lnTo>
                    <a:lnTo>
                      <a:pt x="15" y="9"/>
                    </a:lnTo>
                    <a:lnTo>
                      <a:pt x="24" y="9"/>
                    </a:lnTo>
                    <a:lnTo>
                      <a:pt x="29" y="9"/>
                    </a:lnTo>
                    <a:lnTo>
                      <a:pt x="39" y="14"/>
                    </a:lnTo>
                    <a:lnTo>
                      <a:pt x="44" y="14"/>
                    </a:lnTo>
                    <a:lnTo>
                      <a:pt x="53" y="9"/>
                    </a:lnTo>
                    <a:lnTo>
                      <a:pt x="58" y="9"/>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97" name="Freeform 673"/>
              <p:cNvSpPr>
                <a:spLocks/>
              </p:cNvSpPr>
              <p:nvPr/>
            </p:nvSpPr>
            <p:spPr bwMode="auto">
              <a:xfrm>
                <a:off x="3158" y="3340"/>
                <a:ext cx="24" cy="5"/>
              </a:xfrm>
              <a:custGeom>
                <a:avLst/>
                <a:gdLst/>
                <a:ahLst/>
                <a:cxnLst>
                  <a:cxn ang="0">
                    <a:pos x="0" y="0"/>
                  </a:cxn>
                  <a:cxn ang="0">
                    <a:pos x="0" y="5"/>
                  </a:cxn>
                  <a:cxn ang="0">
                    <a:pos x="5" y="5"/>
                  </a:cxn>
                  <a:cxn ang="0">
                    <a:pos x="5" y="5"/>
                  </a:cxn>
                  <a:cxn ang="0">
                    <a:pos x="10" y="5"/>
                  </a:cxn>
                  <a:cxn ang="0">
                    <a:pos x="15" y="5"/>
                  </a:cxn>
                  <a:cxn ang="0">
                    <a:pos x="20" y="5"/>
                  </a:cxn>
                  <a:cxn ang="0">
                    <a:pos x="20" y="5"/>
                  </a:cxn>
                  <a:cxn ang="0">
                    <a:pos x="24" y="5"/>
                  </a:cxn>
                </a:cxnLst>
                <a:rect l="0" t="0" r="r" b="b"/>
                <a:pathLst>
                  <a:path w="24" h="5">
                    <a:moveTo>
                      <a:pt x="0" y="0"/>
                    </a:moveTo>
                    <a:lnTo>
                      <a:pt x="0" y="5"/>
                    </a:lnTo>
                    <a:lnTo>
                      <a:pt x="5" y="5"/>
                    </a:lnTo>
                    <a:lnTo>
                      <a:pt x="5" y="5"/>
                    </a:lnTo>
                    <a:lnTo>
                      <a:pt x="10" y="5"/>
                    </a:lnTo>
                    <a:lnTo>
                      <a:pt x="15" y="5"/>
                    </a:lnTo>
                    <a:lnTo>
                      <a:pt x="20" y="5"/>
                    </a:lnTo>
                    <a:lnTo>
                      <a:pt x="20" y="5"/>
                    </a:lnTo>
                    <a:lnTo>
                      <a:pt x="24" y="5"/>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98" name="Freeform 674"/>
              <p:cNvSpPr>
                <a:spLocks/>
              </p:cNvSpPr>
              <p:nvPr/>
            </p:nvSpPr>
            <p:spPr bwMode="auto">
              <a:xfrm>
                <a:off x="3158" y="3354"/>
                <a:ext cx="24" cy="10"/>
              </a:xfrm>
              <a:custGeom>
                <a:avLst/>
                <a:gdLst/>
                <a:ahLst/>
                <a:cxnLst>
                  <a:cxn ang="0">
                    <a:pos x="0" y="0"/>
                  </a:cxn>
                  <a:cxn ang="0">
                    <a:pos x="0" y="5"/>
                  </a:cxn>
                  <a:cxn ang="0">
                    <a:pos x="5" y="5"/>
                  </a:cxn>
                  <a:cxn ang="0">
                    <a:pos x="5" y="10"/>
                  </a:cxn>
                  <a:cxn ang="0">
                    <a:pos x="10" y="10"/>
                  </a:cxn>
                  <a:cxn ang="0">
                    <a:pos x="15" y="10"/>
                  </a:cxn>
                  <a:cxn ang="0">
                    <a:pos x="15" y="10"/>
                  </a:cxn>
                  <a:cxn ang="0">
                    <a:pos x="20" y="10"/>
                  </a:cxn>
                  <a:cxn ang="0">
                    <a:pos x="24" y="10"/>
                  </a:cxn>
                </a:cxnLst>
                <a:rect l="0" t="0" r="r" b="b"/>
                <a:pathLst>
                  <a:path w="24" h="10">
                    <a:moveTo>
                      <a:pt x="0" y="0"/>
                    </a:moveTo>
                    <a:lnTo>
                      <a:pt x="0" y="5"/>
                    </a:lnTo>
                    <a:lnTo>
                      <a:pt x="5" y="5"/>
                    </a:lnTo>
                    <a:lnTo>
                      <a:pt x="5" y="10"/>
                    </a:lnTo>
                    <a:lnTo>
                      <a:pt x="10" y="10"/>
                    </a:lnTo>
                    <a:lnTo>
                      <a:pt x="15" y="10"/>
                    </a:lnTo>
                    <a:lnTo>
                      <a:pt x="15" y="10"/>
                    </a:lnTo>
                    <a:lnTo>
                      <a:pt x="20" y="10"/>
                    </a:lnTo>
                    <a:lnTo>
                      <a:pt x="24" y="10"/>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699" name="Freeform 675"/>
              <p:cNvSpPr>
                <a:spLocks/>
              </p:cNvSpPr>
              <p:nvPr/>
            </p:nvSpPr>
            <p:spPr bwMode="auto">
              <a:xfrm>
                <a:off x="3077" y="3024"/>
                <a:ext cx="43" cy="215"/>
              </a:xfrm>
              <a:custGeom>
                <a:avLst/>
                <a:gdLst/>
                <a:ahLst/>
                <a:cxnLst>
                  <a:cxn ang="0">
                    <a:pos x="29" y="0"/>
                  </a:cxn>
                  <a:cxn ang="0">
                    <a:pos x="29" y="4"/>
                  </a:cxn>
                  <a:cxn ang="0">
                    <a:pos x="29" y="4"/>
                  </a:cxn>
                  <a:cxn ang="0">
                    <a:pos x="29" y="9"/>
                  </a:cxn>
                  <a:cxn ang="0">
                    <a:pos x="24" y="9"/>
                  </a:cxn>
                  <a:cxn ang="0">
                    <a:pos x="24" y="9"/>
                  </a:cxn>
                  <a:cxn ang="0">
                    <a:pos x="24" y="14"/>
                  </a:cxn>
                  <a:cxn ang="0">
                    <a:pos x="19" y="14"/>
                  </a:cxn>
                  <a:cxn ang="0">
                    <a:pos x="19" y="19"/>
                  </a:cxn>
                  <a:cxn ang="0">
                    <a:pos x="19" y="24"/>
                  </a:cxn>
                  <a:cxn ang="0">
                    <a:pos x="14" y="28"/>
                  </a:cxn>
                  <a:cxn ang="0">
                    <a:pos x="14" y="33"/>
                  </a:cxn>
                  <a:cxn ang="0">
                    <a:pos x="14" y="38"/>
                  </a:cxn>
                  <a:cxn ang="0">
                    <a:pos x="14" y="43"/>
                  </a:cxn>
                  <a:cxn ang="0">
                    <a:pos x="14" y="47"/>
                  </a:cxn>
                  <a:cxn ang="0">
                    <a:pos x="14" y="52"/>
                  </a:cxn>
                  <a:cxn ang="0">
                    <a:pos x="14" y="57"/>
                  </a:cxn>
                  <a:cxn ang="0">
                    <a:pos x="14" y="62"/>
                  </a:cxn>
                  <a:cxn ang="0">
                    <a:pos x="14" y="67"/>
                  </a:cxn>
                  <a:cxn ang="0">
                    <a:pos x="14" y="71"/>
                  </a:cxn>
                  <a:cxn ang="0">
                    <a:pos x="19" y="71"/>
                  </a:cxn>
                  <a:cxn ang="0">
                    <a:pos x="19" y="76"/>
                  </a:cxn>
                  <a:cxn ang="0">
                    <a:pos x="19" y="81"/>
                  </a:cxn>
                  <a:cxn ang="0">
                    <a:pos x="19" y="81"/>
                  </a:cxn>
                  <a:cxn ang="0">
                    <a:pos x="19" y="86"/>
                  </a:cxn>
                  <a:cxn ang="0">
                    <a:pos x="14" y="91"/>
                  </a:cxn>
                  <a:cxn ang="0">
                    <a:pos x="9" y="95"/>
                  </a:cxn>
                  <a:cxn ang="0">
                    <a:pos x="9" y="100"/>
                  </a:cxn>
                  <a:cxn ang="0">
                    <a:pos x="5" y="105"/>
                  </a:cxn>
                  <a:cxn ang="0">
                    <a:pos x="5" y="110"/>
                  </a:cxn>
                  <a:cxn ang="0">
                    <a:pos x="0" y="115"/>
                  </a:cxn>
                  <a:cxn ang="0">
                    <a:pos x="0" y="124"/>
                  </a:cxn>
                  <a:cxn ang="0">
                    <a:pos x="0" y="129"/>
                  </a:cxn>
                  <a:cxn ang="0">
                    <a:pos x="0" y="134"/>
                  </a:cxn>
                  <a:cxn ang="0">
                    <a:pos x="0" y="139"/>
                  </a:cxn>
                  <a:cxn ang="0">
                    <a:pos x="0" y="143"/>
                  </a:cxn>
                  <a:cxn ang="0">
                    <a:pos x="0" y="143"/>
                  </a:cxn>
                  <a:cxn ang="0">
                    <a:pos x="5" y="148"/>
                  </a:cxn>
                  <a:cxn ang="0">
                    <a:pos x="5" y="153"/>
                  </a:cxn>
                  <a:cxn ang="0">
                    <a:pos x="9" y="158"/>
                  </a:cxn>
                  <a:cxn ang="0">
                    <a:pos x="9" y="158"/>
                  </a:cxn>
                  <a:cxn ang="0">
                    <a:pos x="14" y="167"/>
                  </a:cxn>
                  <a:cxn ang="0">
                    <a:pos x="19" y="172"/>
                  </a:cxn>
                  <a:cxn ang="0">
                    <a:pos x="24" y="182"/>
                  </a:cxn>
                  <a:cxn ang="0">
                    <a:pos x="29" y="187"/>
                  </a:cxn>
                  <a:cxn ang="0">
                    <a:pos x="33" y="196"/>
                  </a:cxn>
                  <a:cxn ang="0">
                    <a:pos x="33" y="201"/>
                  </a:cxn>
                  <a:cxn ang="0">
                    <a:pos x="38" y="211"/>
                  </a:cxn>
                  <a:cxn ang="0">
                    <a:pos x="43" y="215"/>
                  </a:cxn>
                </a:cxnLst>
                <a:rect l="0" t="0" r="r" b="b"/>
                <a:pathLst>
                  <a:path w="43" h="215">
                    <a:moveTo>
                      <a:pt x="29" y="0"/>
                    </a:moveTo>
                    <a:lnTo>
                      <a:pt x="29" y="4"/>
                    </a:lnTo>
                    <a:lnTo>
                      <a:pt x="29" y="4"/>
                    </a:lnTo>
                    <a:lnTo>
                      <a:pt x="29" y="9"/>
                    </a:lnTo>
                    <a:lnTo>
                      <a:pt x="24" y="9"/>
                    </a:lnTo>
                    <a:lnTo>
                      <a:pt x="24" y="9"/>
                    </a:lnTo>
                    <a:lnTo>
                      <a:pt x="24" y="14"/>
                    </a:lnTo>
                    <a:lnTo>
                      <a:pt x="19" y="14"/>
                    </a:lnTo>
                    <a:lnTo>
                      <a:pt x="19" y="19"/>
                    </a:lnTo>
                    <a:lnTo>
                      <a:pt x="19" y="24"/>
                    </a:lnTo>
                    <a:lnTo>
                      <a:pt x="14" y="28"/>
                    </a:lnTo>
                    <a:lnTo>
                      <a:pt x="14" y="33"/>
                    </a:lnTo>
                    <a:lnTo>
                      <a:pt x="14" y="38"/>
                    </a:lnTo>
                    <a:lnTo>
                      <a:pt x="14" y="43"/>
                    </a:lnTo>
                    <a:lnTo>
                      <a:pt x="14" y="47"/>
                    </a:lnTo>
                    <a:lnTo>
                      <a:pt x="14" y="52"/>
                    </a:lnTo>
                    <a:lnTo>
                      <a:pt x="14" y="57"/>
                    </a:lnTo>
                    <a:lnTo>
                      <a:pt x="14" y="62"/>
                    </a:lnTo>
                    <a:lnTo>
                      <a:pt x="14" y="67"/>
                    </a:lnTo>
                    <a:lnTo>
                      <a:pt x="14" y="71"/>
                    </a:lnTo>
                    <a:lnTo>
                      <a:pt x="19" y="71"/>
                    </a:lnTo>
                    <a:lnTo>
                      <a:pt x="19" y="76"/>
                    </a:lnTo>
                    <a:lnTo>
                      <a:pt x="19" y="81"/>
                    </a:lnTo>
                    <a:lnTo>
                      <a:pt x="19" y="81"/>
                    </a:lnTo>
                    <a:lnTo>
                      <a:pt x="19" y="86"/>
                    </a:lnTo>
                    <a:lnTo>
                      <a:pt x="14" y="91"/>
                    </a:lnTo>
                    <a:lnTo>
                      <a:pt x="9" y="95"/>
                    </a:lnTo>
                    <a:lnTo>
                      <a:pt x="9" y="100"/>
                    </a:lnTo>
                    <a:lnTo>
                      <a:pt x="5" y="105"/>
                    </a:lnTo>
                    <a:lnTo>
                      <a:pt x="5" y="110"/>
                    </a:lnTo>
                    <a:lnTo>
                      <a:pt x="0" y="115"/>
                    </a:lnTo>
                    <a:lnTo>
                      <a:pt x="0" y="124"/>
                    </a:lnTo>
                    <a:lnTo>
                      <a:pt x="0" y="129"/>
                    </a:lnTo>
                    <a:lnTo>
                      <a:pt x="0" y="134"/>
                    </a:lnTo>
                    <a:lnTo>
                      <a:pt x="0" y="139"/>
                    </a:lnTo>
                    <a:lnTo>
                      <a:pt x="0" y="143"/>
                    </a:lnTo>
                    <a:lnTo>
                      <a:pt x="0" y="143"/>
                    </a:lnTo>
                    <a:lnTo>
                      <a:pt x="5" y="148"/>
                    </a:lnTo>
                    <a:lnTo>
                      <a:pt x="5" y="153"/>
                    </a:lnTo>
                    <a:lnTo>
                      <a:pt x="9" y="158"/>
                    </a:lnTo>
                    <a:lnTo>
                      <a:pt x="9" y="158"/>
                    </a:lnTo>
                    <a:lnTo>
                      <a:pt x="14" y="167"/>
                    </a:lnTo>
                    <a:lnTo>
                      <a:pt x="19" y="172"/>
                    </a:lnTo>
                    <a:lnTo>
                      <a:pt x="24" y="182"/>
                    </a:lnTo>
                    <a:lnTo>
                      <a:pt x="29" y="187"/>
                    </a:lnTo>
                    <a:lnTo>
                      <a:pt x="33" y="196"/>
                    </a:lnTo>
                    <a:lnTo>
                      <a:pt x="33" y="201"/>
                    </a:lnTo>
                    <a:lnTo>
                      <a:pt x="38" y="211"/>
                    </a:lnTo>
                    <a:lnTo>
                      <a:pt x="43" y="215"/>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00" name="Freeform 676"/>
              <p:cNvSpPr>
                <a:spLocks/>
              </p:cNvSpPr>
              <p:nvPr/>
            </p:nvSpPr>
            <p:spPr bwMode="auto">
              <a:xfrm>
                <a:off x="3374" y="3465"/>
                <a:ext cx="135" cy="72"/>
              </a:xfrm>
              <a:custGeom>
                <a:avLst/>
                <a:gdLst/>
                <a:ahLst/>
                <a:cxnLst>
                  <a:cxn ang="0">
                    <a:pos x="130" y="0"/>
                  </a:cxn>
                  <a:cxn ang="0">
                    <a:pos x="135" y="9"/>
                  </a:cxn>
                  <a:cxn ang="0">
                    <a:pos x="135" y="14"/>
                  </a:cxn>
                  <a:cxn ang="0">
                    <a:pos x="135" y="19"/>
                  </a:cxn>
                  <a:cxn ang="0">
                    <a:pos x="130" y="24"/>
                  </a:cxn>
                  <a:cxn ang="0">
                    <a:pos x="125" y="29"/>
                  </a:cxn>
                  <a:cxn ang="0">
                    <a:pos x="125" y="33"/>
                  </a:cxn>
                  <a:cxn ang="0">
                    <a:pos x="120" y="43"/>
                  </a:cxn>
                  <a:cxn ang="0">
                    <a:pos x="115" y="43"/>
                  </a:cxn>
                  <a:cxn ang="0">
                    <a:pos x="111" y="48"/>
                  </a:cxn>
                  <a:cxn ang="0">
                    <a:pos x="106" y="53"/>
                  </a:cxn>
                  <a:cxn ang="0">
                    <a:pos x="96" y="53"/>
                  </a:cxn>
                  <a:cxn ang="0">
                    <a:pos x="91" y="53"/>
                  </a:cxn>
                  <a:cxn ang="0">
                    <a:pos x="87" y="53"/>
                  </a:cxn>
                  <a:cxn ang="0">
                    <a:pos x="82" y="53"/>
                  </a:cxn>
                  <a:cxn ang="0">
                    <a:pos x="77" y="53"/>
                  </a:cxn>
                  <a:cxn ang="0">
                    <a:pos x="72" y="57"/>
                  </a:cxn>
                  <a:cxn ang="0">
                    <a:pos x="67" y="57"/>
                  </a:cxn>
                  <a:cxn ang="0">
                    <a:pos x="67" y="62"/>
                  </a:cxn>
                  <a:cxn ang="0">
                    <a:pos x="63" y="62"/>
                  </a:cxn>
                  <a:cxn ang="0">
                    <a:pos x="63" y="62"/>
                  </a:cxn>
                  <a:cxn ang="0">
                    <a:pos x="63" y="67"/>
                  </a:cxn>
                  <a:cxn ang="0">
                    <a:pos x="58" y="67"/>
                  </a:cxn>
                  <a:cxn ang="0">
                    <a:pos x="58" y="72"/>
                  </a:cxn>
                  <a:cxn ang="0">
                    <a:pos x="53" y="72"/>
                  </a:cxn>
                  <a:cxn ang="0">
                    <a:pos x="48" y="72"/>
                  </a:cxn>
                  <a:cxn ang="0">
                    <a:pos x="43" y="72"/>
                  </a:cxn>
                  <a:cxn ang="0">
                    <a:pos x="34" y="72"/>
                  </a:cxn>
                  <a:cxn ang="0">
                    <a:pos x="29" y="72"/>
                  </a:cxn>
                  <a:cxn ang="0">
                    <a:pos x="19" y="72"/>
                  </a:cxn>
                  <a:cxn ang="0">
                    <a:pos x="15" y="67"/>
                  </a:cxn>
                  <a:cxn ang="0">
                    <a:pos x="10" y="67"/>
                  </a:cxn>
                  <a:cxn ang="0">
                    <a:pos x="0" y="62"/>
                  </a:cxn>
                </a:cxnLst>
                <a:rect l="0" t="0" r="r" b="b"/>
                <a:pathLst>
                  <a:path w="135" h="72">
                    <a:moveTo>
                      <a:pt x="130" y="0"/>
                    </a:moveTo>
                    <a:lnTo>
                      <a:pt x="135" y="9"/>
                    </a:lnTo>
                    <a:lnTo>
                      <a:pt x="135" y="14"/>
                    </a:lnTo>
                    <a:lnTo>
                      <a:pt x="135" y="19"/>
                    </a:lnTo>
                    <a:lnTo>
                      <a:pt x="130" y="24"/>
                    </a:lnTo>
                    <a:lnTo>
                      <a:pt x="125" y="29"/>
                    </a:lnTo>
                    <a:lnTo>
                      <a:pt x="125" y="33"/>
                    </a:lnTo>
                    <a:lnTo>
                      <a:pt x="120" y="43"/>
                    </a:lnTo>
                    <a:lnTo>
                      <a:pt x="115" y="43"/>
                    </a:lnTo>
                    <a:lnTo>
                      <a:pt x="111" y="48"/>
                    </a:lnTo>
                    <a:lnTo>
                      <a:pt x="106" y="53"/>
                    </a:lnTo>
                    <a:lnTo>
                      <a:pt x="96" y="53"/>
                    </a:lnTo>
                    <a:lnTo>
                      <a:pt x="91" y="53"/>
                    </a:lnTo>
                    <a:lnTo>
                      <a:pt x="87" y="53"/>
                    </a:lnTo>
                    <a:lnTo>
                      <a:pt x="82" y="53"/>
                    </a:lnTo>
                    <a:lnTo>
                      <a:pt x="77" y="53"/>
                    </a:lnTo>
                    <a:lnTo>
                      <a:pt x="72" y="57"/>
                    </a:lnTo>
                    <a:lnTo>
                      <a:pt x="67" y="57"/>
                    </a:lnTo>
                    <a:lnTo>
                      <a:pt x="67" y="62"/>
                    </a:lnTo>
                    <a:lnTo>
                      <a:pt x="63" y="62"/>
                    </a:lnTo>
                    <a:lnTo>
                      <a:pt x="63" y="62"/>
                    </a:lnTo>
                    <a:lnTo>
                      <a:pt x="63" y="67"/>
                    </a:lnTo>
                    <a:lnTo>
                      <a:pt x="58" y="67"/>
                    </a:lnTo>
                    <a:lnTo>
                      <a:pt x="58" y="72"/>
                    </a:lnTo>
                    <a:lnTo>
                      <a:pt x="53" y="72"/>
                    </a:lnTo>
                    <a:lnTo>
                      <a:pt x="48" y="72"/>
                    </a:lnTo>
                    <a:lnTo>
                      <a:pt x="43" y="72"/>
                    </a:lnTo>
                    <a:lnTo>
                      <a:pt x="34" y="72"/>
                    </a:lnTo>
                    <a:lnTo>
                      <a:pt x="29" y="72"/>
                    </a:lnTo>
                    <a:lnTo>
                      <a:pt x="19" y="72"/>
                    </a:lnTo>
                    <a:lnTo>
                      <a:pt x="15" y="67"/>
                    </a:lnTo>
                    <a:lnTo>
                      <a:pt x="10" y="67"/>
                    </a:lnTo>
                    <a:lnTo>
                      <a:pt x="0" y="62"/>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01" name="Freeform 677"/>
              <p:cNvSpPr>
                <a:spLocks/>
              </p:cNvSpPr>
              <p:nvPr/>
            </p:nvSpPr>
            <p:spPr bwMode="auto">
              <a:xfrm>
                <a:off x="2472" y="3139"/>
                <a:ext cx="523" cy="1338"/>
              </a:xfrm>
              <a:custGeom>
                <a:avLst/>
                <a:gdLst/>
                <a:ahLst/>
                <a:cxnLst>
                  <a:cxn ang="0">
                    <a:pos x="240" y="96"/>
                  </a:cxn>
                  <a:cxn ang="0">
                    <a:pos x="221" y="105"/>
                  </a:cxn>
                  <a:cxn ang="0">
                    <a:pos x="197" y="115"/>
                  </a:cxn>
                  <a:cxn ang="0">
                    <a:pos x="178" y="120"/>
                  </a:cxn>
                  <a:cxn ang="0">
                    <a:pos x="173" y="124"/>
                  </a:cxn>
                  <a:cxn ang="0">
                    <a:pos x="173" y="182"/>
                  </a:cxn>
                  <a:cxn ang="0">
                    <a:pos x="183" y="321"/>
                  </a:cxn>
                  <a:cxn ang="0">
                    <a:pos x="192" y="460"/>
                  </a:cxn>
                  <a:cxn ang="0">
                    <a:pos x="192" y="527"/>
                  </a:cxn>
                  <a:cxn ang="0">
                    <a:pos x="197" y="599"/>
                  </a:cxn>
                  <a:cxn ang="0">
                    <a:pos x="211" y="767"/>
                  </a:cxn>
                  <a:cxn ang="0">
                    <a:pos x="226" y="858"/>
                  </a:cxn>
                  <a:cxn ang="0">
                    <a:pos x="255" y="949"/>
                  </a:cxn>
                  <a:cxn ang="0">
                    <a:pos x="288" y="1026"/>
                  </a:cxn>
                  <a:cxn ang="0">
                    <a:pos x="341" y="1084"/>
                  </a:cxn>
                  <a:cxn ang="0">
                    <a:pos x="427" y="1160"/>
                  </a:cxn>
                  <a:cxn ang="0">
                    <a:pos x="485" y="1232"/>
                  </a:cxn>
                  <a:cxn ang="0">
                    <a:pos x="514" y="1285"/>
                  </a:cxn>
                  <a:cxn ang="0">
                    <a:pos x="523" y="1304"/>
                  </a:cxn>
                  <a:cxn ang="0">
                    <a:pos x="509" y="1328"/>
                  </a:cxn>
                  <a:cxn ang="0">
                    <a:pos x="490" y="1285"/>
                  </a:cxn>
                  <a:cxn ang="0">
                    <a:pos x="446" y="1213"/>
                  </a:cxn>
                  <a:cxn ang="0">
                    <a:pos x="370" y="1132"/>
                  </a:cxn>
                  <a:cxn ang="0">
                    <a:pos x="293" y="1069"/>
                  </a:cxn>
                  <a:cxn ang="0">
                    <a:pos x="250" y="1007"/>
                  </a:cxn>
                  <a:cxn ang="0">
                    <a:pos x="216" y="921"/>
                  </a:cxn>
                  <a:cxn ang="0">
                    <a:pos x="197" y="825"/>
                  </a:cxn>
                  <a:cxn ang="0">
                    <a:pos x="178" y="690"/>
                  </a:cxn>
                  <a:cxn ang="0">
                    <a:pos x="173" y="556"/>
                  </a:cxn>
                  <a:cxn ang="0">
                    <a:pos x="173" y="518"/>
                  </a:cxn>
                  <a:cxn ang="0">
                    <a:pos x="163" y="403"/>
                  </a:cxn>
                  <a:cxn ang="0">
                    <a:pos x="154" y="254"/>
                  </a:cxn>
                  <a:cxn ang="0">
                    <a:pos x="144" y="144"/>
                  </a:cxn>
                  <a:cxn ang="0">
                    <a:pos x="139" y="115"/>
                  </a:cxn>
                  <a:cxn ang="0">
                    <a:pos x="96" y="100"/>
                  </a:cxn>
                  <a:cxn ang="0">
                    <a:pos x="48" y="72"/>
                  </a:cxn>
                  <a:cxn ang="0">
                    <a:pos x="15" y="38"/>
                  </a:cxn>
                  <a:cxn ang="0">
                    <a:pos x="0" y="24"/>
                  </a:cxn>
                  <a:cxn ang="0">
                    <a:pos x="15" y="0"/>
                  </a:cxn>
                  <a:cxn ang="0">
                    <a:pos x="44" y="24"/>
                  </a:cxn>
                  <a:cxn ang="0">
                    <a:pos x="77" y="52"/>
                  </a:cxn>
                  <a:cxn ang="0">
                    <a:pos x="120" y="72"/>
                  </a:cxn>
                  <a:cxn ang="0">
                    <a:pos x="154" y="86"/>
                  </a:cxn>
                  <a:cxn ang="0">
                    <a:pos x="178" y="81"/>
                  </a:cxn>
                  <a:cxn ang="0">
                    <a:pos x="197" y="76"/>
                  </a:cxn>
                  <a:cxn ang="0">
                    <a:pos x="221" y="67"/>
                  </a:cxn>
                  <a:cxn ang="0">
                    <a:pos x="245" y="52"/>
                  </a:cxn>
                  <a:cxn ang="0">
                    <a:pos x="250" y="91"/>
                  </a:cxn>
                </a:cxnLst>
                <a:rect l="0" t="0" r="r" b="b"/>
                <a:pathLst>
                  <a:path w="523" h="1338">
                    <a:moveTo>
                      <a:pt x="250" y="91"/>
                    </a:moveTo>
                    <a:lnTo>
                      <a:pt x="240" y="96"/>
                    </a:lnTo>
                    <a:lnTo>
                      <a:pt x="231" y="100"/>
                    </a:lnTo>
                    <a:lnTo>
                      <a:pt x="221" y="105"/>
                    </a:lnTo>
                    <a:lnTo>
                      <a:pt x="211" y="110"/>
                    </a:lnTo>
                    <a:lnTo>
                      <a:pt x="197" y="115"/>
                    </a:lnTo>
                    <a:lnTo>
                      <a:pt x="187" y="120"/>
                    </a:lnTo>
                    <a:lnTo>
                      <a:pt x="178" y="120"/>
                    </a:lnTo>
                    <a:lnTo>
                      <a:pt x="173" y="120"/>
                    </a:lnTo>
                    <a:lnTo>
                      <a:pt x="173" y="124"/>
                    </a:lnTo>
                    <a:lnTo>
                      <a:pt x="173" y="139"/>
                    </a:lnTo>
                    <a:lnTo>
                      <a:pt x="173" y="182"/>
                    </a:lnTo>
                    <a:lnTo>
                      <a:pt x="178" y="249"/>
                    </a:lnTo>
                    <a:lnTo>
                      <a:pt x="183" y="321"/>
                    </a:lnTo>
                    <a:lnTo>
                      <a:pt x="187" y="393"/>
                    </a:lnTo>
                    <a:lnTo>
                      <a:pt x="192" y="460"/>
                    </a:lnTo>
                    <a:lnTo>
                      <a:pt x="192" y="508"/>
                    </a:lnTo>
                    <a:lnTo>
                      <a:pt x="192" y="527"/>
                    </a:lnTo>
                    <a:lnTo>
                      <a:pt x="192" y="546"/>
                    </a:lnTo>
                    <a:lnTo>
                      <a:pt x="197" y="599"/>
                    </a:lnTo>
                    <a:lnTo>
                      <a:pt x="202" y="676"/>
                    </a:lnTo>
                    <a:lnTo>
                      <a:pt x="211" y="767"/>
                    </a:lnTo>
                    <a:lnTo>
                      <a:pt x="216" y="815"/>
                    </a:lnTo>
                    <a:lnTo>
                      <a:pt x="226" y="858"/>
                    </a:lnTo>
                    <a:lnTo>
                      <a:pt x="240" y="906"/>
                    </a:lnTo>
                    <a:lnTo>
                      <a:pt x="255" y="949"/>
                    </a:lnTo>
                    <a:lnTo>
                      <a:pt x="269" y="992"/>
                    </a:lnTo>
                    <a:lnTo>
                      <a:pt x="288" y="1026"/>
                    </a:lnTo>
                    <a:lnTo>
                      <a:pt x="312" y="1060"/>
                    </a:lnTo>
                    <a:lnTo>
                      <a:pt x="341" y="1084"/>
                    </a:lnTo>
                    <a:lnTo>
                      <a:pt x="389" y="1122"/>
                    </a:lnTo>
                    <a:lnTo>
                      <a:pt x="427" y="1160"/>
                    </a:lnTo>
                    <a:lnTo>
                      <a:pt x="461" y="1194"/>
                    </a:lnTo>
                    <a:lnTo>
                      <a:pt x="485" y="1232"/>
                    </a:lnTo>
                    <a:lnTo>
                      <a:pt x="499" y="1261"/>
                    </a:lnTo>
                    <a:lnTo>
                      <a:pt x="514" y="1285"/>
                    </a:lnTo>
                    <a:lnTo>
                      <a:pt x="518" y="1299"/>
                    </a:lnTo>
                    <a:lnTo>
                      <a:pt x="523" y="1304"/>
                    </a:lnTo>
                    <a:lnTo>
                      <a:pt x="514" y="1338"/>
                    </a:lnTo>
                    <a:lnTo>
                      <a:pt x="509" y="1328"/>
                    </a:lnTo>
                    <a:lnTo>
                      <a:pt x="504" y="1314"/>
                    </a:lnTo>
                    <a:lnTo>
                      <a:pt x="490" y="1285"/>
                    </a:lnTo>
                    <a:lnTo>
                      <a:pt x="470" y="1251"/>
                    </a:lnTo>
                    <a:lnTo>
                      <a:pt x="446" y="1213"/>
                    </a:lnTo>
                    <a:lnTo>
                      <a:pt x="413" y="1175"/>
                    </a:lnTo>
                    <a:lnTo>
                      <a:pt x="370" y="1132"/>
                    </a:lnTo>
                    <a:lnTo>
                      <a:pt x="322" y="1093"/>
                    </a:lnTo>
                    <a:lnTo>
                      <a:pt x="293" y="1069"/>
                    </a:lnTo>
                    <a:lnTo>
                      <a:pt x="269" y="1040"/>
                    </a:lnTo>
                    <a:lnTo>
                      <a:pt x="250" y="1007"/>
                    </a:lnTo>
                    <a:lnTo>
                      <a:pt x="231" y="964"/>
                    </a:lnTo>
                    <a:lnTo>
                      <a:pt x="216" y="921"/>
                    </a:lnTo>
                    <a:lnTo>
                      <a:pt x="207" y="873"/>
                    </a:lnTo>
                    <a:lnTo>
                      <a:pt x="197" y="825"/>
                    </a:lnTo>
                    <a:lnTo>
                      <a:pt x="187" y="777"/>
                    </a:lnTo>
                    <a:lnTo>
                      <a:pt x="178" y="690"/>
                    </a:lnTo>
                    <a:lnTo>
                      <a:pt x="173" y="614"/>
                    </a:lnTo>
                    <a:lnTo>
                      <a:pt x="173" y="556"/>
                    </a:lnTo>
                    <a:lnTo>
                      <a:pt x="173" y="537"/>
                    </a:lnTo>
                    <a:lnTo>
                      <a:pt x="173" y="518"/>
                    </a:lnTo>
                    <a:lnTo>
                      <a:pt x="168" y="470"/>
                    </a:lnTo>
                    <a:lnTo>
                      <a:pt x="163" y="403"/>
                    </a:lnTo>
                    <a:lnTo>
                      <a:pt x="159" y="331"/>
                    </a:lnTo>
                    <a:lnTo>
                      <a:pt x="154" y="254"/>
                    </a:lnTo>
                    <a:lnTo>
                      <a:pt x="144" y="191"/>
                    </a:lnTo>
                    <a:lnTo>
                      <a:pt x="144" y="144"/>
                    </a:lnTo>
                    <a:lnTo>
                      <a:pt x="139" y="129"/>
                    </a:lnTo>
                    <a:lnTo>
                      <a:pt x="139" y="115"/>
                    </a:lnTo>
                    <a:lnTo>
                      <a:pt x="116" y="110"/>
                    </a:lnTo>
                    <a:lnTo>
                      <a:pt x="96" y="100"/>
                    </a:lnTo>
                    <a:lnTo>
                      <a:pt x="72" y="86"/>
                    </a:lnTo>
                    <a:lnTo>
                      <a:pt x="48" y="72"/>
                    </a:lnTo>
                    <a:lnTo>
                      <a:pt x="29" y="52"/>
                    </a:lnTo>
                    <a:lnTo>
                      <a:pt x="15" y="38"/>
                    </a:lnTo>
                    <a:lnTo>
                      <a:pt x="5" y="28"/>
                    </a:lnTo>
                    <a:lnTo>
                      <a:pt x="0" y="24"/>
                    </a:lnTo>
                    <a:lnTo>
                      <a:pt x="15" y="0"/>
                    </a:lnTo>
                    <a:lnTo>
                      <a:pt x="15" y="0"/>
                    </a:lnTo>
                    <a:lnTo>
                      <a:pt x="29" y="9"/>
                    </a:lnTo>
                    <a:lnTo>
                      <a:pt x="44" y="24"/>
                    </a:lnTo>
                    <a:lnTo>
                      <a:pt x="63" y="38"/>
                    </a:lnTo>
                    <a:lnTo>
                      <a:pt x="77" y="52"/>
                    </a:lnTo>
                    <a:lnTo>
                      <a:pt x="96" y="62"/>
                    </a:lnTo>
                    <a:lnTo>
                      <a:pt x="120" y="72"/>
                    </a:lnTo>
                    <a:lnTo>
                      <a:pt x="139" y="81"/>
                    </a:lnTo>
                    <a:lnTo>
                      <a:pt x="154" y="86"/>
                    </a:lnTo>
                    <a:lnTo>
                      <a:pt x="168" y="86"/>
                    </a:lnTo>
                    <a:lnTo>
                      <a:pt x="178" y="81"/>
                    </a:lnTo>
                    <a:lnTo>
                      <a:pt x="187" y="81"/>
                    </a:lnTo>
                    <a:lnTo>
                      <a:pt x="197" y="76"/>
                    </a:lnTo>
                    <a:lnTo>
                      <a:pt x="207" y="72"/>
                    </a:lnTo>
                    <a:lnTo>
                      <a:pt x="221" y="67"/>
                    </a:lnTo>
                    <a:lnTo>
                      <a:pt x="231" y="62"/>
                    </a:lnTo>
                    <a:lnTo>
                      <a:pt x="245" y="52"/>
                    </a:lnTo>
                    <a:lnTo>
                      <a:pt x="259" y="38"/>
                    </a:lnTo>
                    <a:lnTo>
                      <a:pt x="250" y="91"/>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02" name="Freeform 678"/>
              <p:cNvSpPr>
                <a:spLocks/>
              </p:cNvSpPr>
              <p:nvPr/>
            </p:nvSpPr>
            <p:spPr bwMode="auto">
              <a:xfrm>
                <a:off x="2472" y="3139"/>
                <a:ext cx="523" cy="1338"/>
              </a:xfrm>
              <a:custGeom>
                <a:avLst/>
                <a:gdLst/>
                <a:ahLst/>
                <a:cxnLst>
                  <a:cxn ang="0">
                    <a:pos x="240" y="96"/>
                  </a:cxn>
                  <a:cxn ang="0">
                    <a:pos x="221" y="105"/>
                  </a:cxn>
                  <a:cxn ang="0">
                    <a:pos x="197" y="115"/>
                  </a:cxn>
                  <a:cxn ang="0">
                    <a:pos x="178" y="120"/>
                  </a:cxn>
                  <a:cxn ang="0">
                    <a:pos x="173" y="124"/>
                  </a:cxn>
                  <a:cxn ang="0">
                    <a:pos x="173" y="182"/>
                  </a:cxn>
                  <a:cxn ang="0">
                    <a:pos x="183" y="321"/>
                  </a:cxn>
                  <a:cxn ang="0">
                    <a:pos x="192" y="460"/>
                  </a:cxn>
                  <a:cxn ang="0">
                    <a:pos x="192" y="527"/>
                  </a:cxn>
                  <a:cxn ang="0">
                    <a:pos x="197" y="599"/>
                  </a:cxn>
                  <a:cxn ang="0">
                    <a:pos x="211" y="767"/>
                  </a:cxn>
                  <a:cxn ang="0">
                    <a:pos x="226" y="858"/>
                  </a:cxn>
                  <a:cxn ang="0">
                    <a:pos x="255" y="949"/>
                  </a:cxn>
                  <a:cxn ang="0">
                    <a:pos x="288" y="1026"/>
                  </a:cxn>
                  <a:cxn ang="0">
                    <a:pos x="341" y="1084"/>
                  </a:cxn>
                  <a:cxn ang="0">
                    <a:pos x="427" y="1160"/>
                  </a:cxn>
                  <a:cxn ang="0">
                    <a:pos x="485" y="1232"/>
                  </a:cxn>
                  <a:cxn ang="0">
                    <a:pos x="514" y="1285"/>
                  </a:cxn>
                  <a:cxn ang="0">
                    <a:pos x="523" y="1304"/>
                  </a:cxn>
                  <a:cxn ang="0">
                    <a:pos x="509" y="1328"/>
                  </a:cxn>
                  <a:cxn ang="0">
                    <a:pos x="490" y="1285"/>
                  </a:cxn>
                  <a:cxn ang="0">
                    <a:pos x="446" y="1213"/>
                  </a:cxn>
                  <a:cxn ang="0">
                    <a:pos x="370" y="1132"/>
                  </a:cxn>
                  <a:cxn ang="0">
                    <a:pos x="293" y="1069"/>
                  </a:cxn>
                  <a:cxn ang="0">
                    <a:pos x="250" y="1007"/>
                  </a:cxn>
                  <a:cxn ang="0">
                    <a:pos x="216" y="921"/>
                  </a:cxn>
                  <a:cxn ang="0">
                    <a:pos x="197" y="825"/>
                  </a:cxn>
                  <a:cxn ang="0">
                    <a:pos x="178" y="690"/>
                  </a:cxn>
                  <a:cxn ang="0">
                    <a:pos x="173" y="556"/>
                  </a:cxn>
                  <a:cxn ang="0">
                    <a:pos x="173" y="518"/>
                  </a:cxn>
                  <a:cxn ang="0">
                    <a:pos x="163" y="403"/>
                  </a:cxn>
                  <a:cxn ang="0">
                    <a:pos x="154" y="254"/>
                  </a:cxn>
                  <a:cxn ang="0">
                    <a:pos x="144" y="144"/>
                  </a:cxn>
                  <a:cxn ang="0">
                    <a:pos x="139" y="115"/>
                  </a:cxn>
                  <a:cxn ang="0">
                    <a:pos x="96" y="100"/>
                  </a:cxn>
                  <a:cxn ang="0">
                    <a:pos x="48" y="72"/>
                  </a:cxn>
                  <a:cxn ang="0">
                    <a:pos x="15" y="38"/>
                  </a:cxn>
                  <a:cxn ang="0">
                    <a:pos x="0" y="24"/>
                  </a:cxn>
                  <a:cxn ang="0">
                    <a:pos x="15" y="0"/>
                  </a:cxn>
                  <a:cxn ang="0">
                    <a:pos x="44" y="24"/>
                  </a:cxn>
                  <a:cxn ang="0">
                    <a:pos x="77" y="52"/>
                  </a:cxn>
                  <a:cxn ang="0">
                    <a:pos x="120" y="72"/>
                  </a:cxn>
                  <a:cxn ang="0">
                    <a:pos x="154" y="86"/>
                  </a:cxn>
                  <a:cxn ang="0">
                    <a:pos x="178" y="81"/>
                  </a:cxn>
                  <a:cxn ang="0">
                    <a:pos x="197" y="76"/>
                  </a:cxn>
                  <a:cxn ang="0">
                    <a:pos x="221" y="67"/>
                  </a:cxn>
                  <a:cxn ang="0">
                    <a:pos x="245" y="52"/>
                  </a:cxn>
                  <a:cxn ang="0">
                    <a:pos x="250" y="91"/>
                  </a:cxn>
                </a:cxnLst>
                <a:rect l="0" t="0" r="r" b="b"/>
                <a:pathLst>
                  <a:path w="523" h="1338">
                    <a:moveTo>
                      <a:pt x="250" y="91"/>
                    </a:moveTo>
                    <a:lnTo>
                      <a:pt x="240" y="96"/>
                    </a:lnTo>
                    <a:lnTo>
                      <a:pt x="231" y="100"/>
                    </a:lnTo>
                    <a:lnTo>
                      <a:pt x="221" y="105"/>
                    </a:lnTo>
                    <a:lnTo>
                      <a:pt x="211" y="110"/>
                    </a:lnTo>
                    <a:lnTo>
                      <a:pt x="197" y="115"/>
                    </a:lnTo>
                    <a:lnTo>
                      <a:pt x="187" y="120"/>
                    </a:lnTo>
                    <a:lnTo>
                      <a:pt x="178" y="120"/>
                    </a:lnTo>
                    <a:lnTo>
                      <a:pt x="173" y="120"/>
                    </a:lnTo>
                    <a:lnTo>
                      <a:pt x="173" y="124"/>
                    </a:lnTo>
                    <a:lnTo>
                      <a:pt x="173" y="139"/>
                    </a:lnTo>
                    <a:lnTo>
                      <a:pt x="173" y="182"/>
                    </a:lnTo>
                    <a:lnTo>
                      <a:pt x="178" y="249"/>
                    </a:lnTo>
                    <a:lnTo>
                      <a:pt x="183" y="321"/>
                    </a:lnTo>
                    <a:lnTo>
                      <a:pt x="187" y="393"/>
                    </a:lnTo>
                    <a:lnTo>
                      <a:pt x="192" y="460"/>
                    </a:lnTo>
                    <a:lnTo>
                      <a:pt x="192" y="508"/>
                    </a:lnTo>
                    <a:lnTo>
                      <a:pt x="192" y="527"/>
                    </a:lnTo>
                    <a:lnTo>
                      <a:pt x="192" y="546"/>
                    </a:lnTo>
                    <a:lnTo>
                      <a:pt x="197" y="599"/>
                    </a:lnTo>
                    <a:lnTo>
                      <a:pt x="202" y="676"/>
                    </a:lnTo>
                    <a:lnTo>
                      <a:pt x="211" y="767"/>
                    </a:lnTo>
                    <a:lnTo>
                      <a:pt x="216" y="815"/>
                    </a:lnTo>
                    <a:lnTo>
                      <a:pt x="226" y="858"/>
                    </a:lnTo>
                    <a:lnTo>
                      <a:pt x="240" y="906"/>
                    </a:lnTo>
                    <a:lnTo>
                      <a:pt x="255" y="949"/>
                    </a:lnTo>
                    <a:lnTo>
                      <a:pt x="269" y="992"/>
                    </a:lnTo>
                    <a:lnTo>
                      <a:pt x="288" y="1026"/>
                    </a:lnTo>
                    <a:lnTo>
                      <a:pt x="312" y="1060"/>
                    </a:lnTo>
                    <a:lnTo>
                      <a:pt x="341" y="1084"/>
                    </a:lnTo>
                    <a:lnTo>
                      <a:pt x="389" y="1122"/>
                    </a:lnTo>
                    <a:lnTo>
                      <a:pt x="427" y="1160"/>
                    </a:lnTo>
                    <a:lnTo>
                      <a:pt x="461" y="1194"/>
                    </a:lnTo>
                    <a:lnTo>
                      <a:pt x="485" y="1232"/>
                    </a:lnTo>
                    <a:lnTo>
                      <a:pt x="499" y="1261"/>
                    </a:lnTo>
                    <a:lnTo>
                      <a:pt x="514" y="1285"/>
                    </a:lnTo>
                    <a:lnTo>
                      <a:pt x="518" y="1299"/>
                    </a:lnTo>
                    <a:lnTo>
                      <a:pt x="523" y="1304"/>
                    </a:lnTo>
                    <a:lnTo>
                      <a:pt x="514" y="1338"/>
                    </a:lnTo>
                    <a:lnTo>
                      <a:pt x="509" y="1328"/>
                    </a:lnTo>
                    <a:lnTo>
                      <a:pt x="504" y="1314"/>
                    </a:lnTo>
                    <a:lnTo>
                      <a:pt x="490" y="1285"/>
                    </a:lnTo>
                    <a:lnTo>
                      <a:pt x="470" y="1251"/>
                    </a:lnTo>
                    <a:lnTo>
                      <a:pt x="446" y="1213"/>
                    </a:lnTo>
                    <a:lnTo>
                      <a:pt x="413" y="1175"/>
                    </a:lnTo>
                    <a:lnTo>
                      <a:pt x="370" y="1132"/>
                    </a:lnTo>
                    <a:lnTo>
                      <a:pt x="322" y="1093"/>
                    </a:lnTo>
                    <a:lnTo>
                      <a:pt x="293" y="1069"/>
                    </a:lnTo>
                    <a:lnTo>
                      <a:pt x="269" y="1040"/>
                    </a:lnTo>
                    <a:lnTo>
                      <a:pt x="250" y="1007"/>
                    </a:lnTo>
                    <a:lnTo>
                      <a:pt x="231" y="964"/>
                    </a:lnTo>
                    <a:lnTo>
                      <a:pt x="216" y="921"/>
                    </a:lnTo>
                    <a:lnTo>
                      <a:pt x="207" y="873"/>
                    </a:lnTo>
                    <a:lnTo>
                      <a:pt x="197" y="825"/>
                    </a:lnTo>
                    <a:lnTo>
                      <a:pt x="187" y="777"/>
                    </a:lnTo>
                    <a:lnTo>
                      <a:pt x="178" y="690"/>
                    </a:lnTo>
                    <a:lnTo>
                      <a:pt x="173" y="614"/>
                    </a:lnTo>
                    <a:lnTo>
                      <a:pt x="173" y="556"/>
                    </a:lnTo>
                    <a:lnTo>
                      <a:pt x="173" y="537"/>
                    </a:lnTo>
                    <a:lnTo>
                      <a:pt x="173" y="518"/>
                    </a:lnTo>
                    <a:lnTo>
                      <a:pt x="168" y="470"/>
                    </a:lnTo>
                    <a:lnTo>
                      <a:pt x="163" y="403"/>
                    </a:lnTo>
                    <a:lnTo>
                      <a:pt x="159" y="331"/>
                    </a:lnTo>
                    <a:lnTo>
                      <a:pt x="154" y="254"/>
                    </a:lnTo>
                    <a:lnTo>
                      <a:pt x="144" y="191"/>
                    </a:lnTo>
                    <a:lnTo>
                      <a:pt x="144" y="144"/>
                    </a:lnTo>
                    <a:lnTo>
                      <a:pt x="139" y="129"/>
                    </a:lnTo>
                    <a:lnTo>
                      <a:pt x="139" y="115"/>
                    </a:lnTo>
                    <a:lnTo>
                      <a:pt x="116" y="110"/>
                    </a:lnTo>
                    <a:lnTo>
                      <a:pt x="96" y="100"/>
                    </a:lnTo>
                    <a:lnTo>
                      <a:pt x="72" y="86"/>
                    </a:lnTo>
                    <a:lnTo>
                      <a:pt x="48" y="72"/>
                    </a:lnTo>
                    <a:lnTo>
                      <a:pt x="29" y="52"/>
                    </a:lnTo>
                    <a:lnTo>
                      <a:pt x="15" y="38"/>
                    </a:lnTo>
                    <a:lnTo>
                      <a:pt x="5" y="28"/>
                    </a:lnTo>
                    <a:lnTo>
                      <a:pt x="0" y="24"/>
                    </a:lnTo>
                    <a:lnTo>
                      <a:pt x="15" y="0"/>
                    </a:lnTo>
                    <a:lnTo>
                      <a:pt x="15" y="0"/>
                    </a:lnTo>
                    <a:lnTo>
                      <a:pt x="29" y="9"/>
                    </a:lnTo>
                    <a:lnTo>
                      <a:pt x="44" y="24"/>
                    </a:lnTo>
                    <a:lnTo>
                      <a:pt x="63" y="38"/>
                    </a:lnTo>
                    <a:lnTo>
                      <a:pt x="77" y="52"/>
                    </a:lnTo>
                    <a:lnTo>
                      <a:pt x="96" y="62"/>
                    </a:lnTo>
                    <a:lnTo>
                      <a:pt x="120" y="72"/>
                    </a:lnTo>
                    <a:lnTo>
                      <a:pt x="139" y="81"/>
                    </a:lnTo>
                    <a:lnTo>
                      <a:pt x="154" y="86"/>
                    </a:lnTo>
                    <a:lnTo>
                      <a:pt x="168" y="86"/>
                    </a:lnTo>
                    <a:lnTo>
                      <a:pt x="178" y="81"/>
                    </a:lnTo>
                    <a:lnTo>
                      <a:pt x="187" y="81"/>
                    </a:lnTo>
                    <a:lnTo>
                      <a:pt x="197" y="76"/>
                    </a:lnTo>
                    <a:lnTo>
                      <a:pt x="207" y="72"/>
                    </a:lnTo>
                    <a:lnTo>
                      <a:pt x="221" y="67"/>
                    </a:lnTo>
                    <a:lnTo>
                      <a:pt x="231" y="62"/>
                    </a:lnTo>
                    <a:lnTo>
                      <a:pt x="245" y="52"/>
                    </a:lnTo>
                    <a:lnTo>
                      <a:pt x="259" y="38"/>
                    </a:lnTo>
                    <a:lnTo>
                      <a:pt x="250" y="91"/>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03" name="Freeform 679"/>
              <p:cNvSpPr>
                <a:spLocks/>
              </p:cNvSpPr>
              <p:nvPr/>
            </p:nvSpPr>
            <p:spPr bwMode="auto">
              <a:xfrm>
                <a:off x="2650" y="3623"/>
                <a:ext cx="158" cy="609"/>
              </a:xfrm>
              <a:custGeom>
                <a:avLst/>
                <a:gdLst/>
                <a:ahLst/>
                <a:cxnLst>
                  <a:cxn ang="0">
                    <a:pos x="0" y="0"/>
                  </a:cxn>
                  <a:cxn ang="0">
                    <a:pos x="0" y="5"/>
                  </a:cxn>
                  <a:cxn ang="0">
                    <a:pos x="0" y="5"/>
                  </a:cxn>
                  <a:cxn ang="0">
                    <a:pos x="0" y="10"/>
                  </a:cxn>
                  <a:cxn ang="0">
                    <a:pos x="0" y="10"/>
                  </a:cxn>
                  <a:cxn ang="0">
                    <a:pos x="0" y="14"/>
                  </a:cxn>
                  <a:cxn ang="0">
                    <a:pos x="0" y="14"/>
                  </a:cxn>
                  <a:cxn ang="0">
                    <a:pos x="0" y="19"/>
                  </a:cxn>
                  <a:cxn ang="0">
                    <a:pos x="5" y="19"/>
                  </a:cxn>
                  <a:cxn ang="0">
                    <a:pos x="5" y="29"/>
                  </a:cxn>
                  <a:cxn ang="0">
                    <a:pos x="5" y="34"/>
                  </a:cxn>
                  <a:cxn ang="0">
                    <a:pos x="5" y="38"/>
                  </a:cxn>
                  <a:cxn ang="0">
                    <a:pos x="5" y="43"/>
                  </a:cxn>
                  <a:cxn ang="0">
                    <a:pos x="5" y="48"/>
                  </a:cxn>
                  <a:cxn ang="0">
                    <a:pos x="5" y="48"/>
                  </a:cxn>
                  <a:cxn ang="0">
                    <a:pos x="5" y="48"/>
                  </a:cxn>
                  <a:cxn ang="0">
                    <a:pos x="5" y="53"/>
                  </a:cxn>
                  <a:cxn ang="0">
                    <a:pos x="5" y="58"/>
                  </a:cxn>
                  <a:cxn ang="0">
                    <a:pos x="5" y="77"/>
                  </a:cxn>
                  <a:cxn ang="0">
                    <a:pos x="5" y="101"/>
                  </a:cxn>
                  <a:cxn ang="0">
                    <a:pos x="5" y="134"/>
                  </a:cxn>
                  <a:cxn ang="0">
                    <a:pos x="9" y="178"/>
                  </a:cxn>
                  <a:cxn ang="0">
                    <a:pos x="9" y="221"/>
                  </a:cxn>
                  <a:cxn ang="0">
                    <a:pos x="14" y="269"/>
                  </a:cxn>
                  <a:cxn ang="0">
                    <a:pos x="24" y="321"/>
                  </a:cxn>
                  <a:cxn ang="0">
                    <a:pos x="24" y="331"/>
                  </a:cxn>
                  <a:cxn ang="0">
                    <a:pos x="33" y="374"/>
                  </a:cxn>
                  <a:cxn ang="0">
                    <a:pos x="43" y="417"/>
                  </a:cxn>
                  <a:cxn ang="0">
                    <a:pos x="57" y="461"/>
                  </a:cxn>
                  <a:cxn ang="0">
                    <a:pos x="72" y="499"/>
                  </a:cxn>
                  <a:cxn ang="0">
                    <a:pos x="91" y="532"/>
                  </a:cxn>
                  <a:cxn ang="0">
                    <a:pos x="110" y="566"/>
                  </a:cxn>
                  <a:cxn ang="0">
                    <a:pos x="134" y="590"/>
                  </a:cxn>
                  <a:cxn ang="0">
                    <a:pos x="158" y="609"/>
                  </a:cxn>
                </a:cxnLst>
                <a:rect l="0" t="0" r="r" b="b"/>
                <a:pathLst>
                  <a:path w="158" h="609">
                    <a:moveTo>
                      <a:pt x="0" y="0"/>
                    </a:moveTo>
                    <a:lnTo>
                      <a:pt x="0" y="5"/>
                    </a:lnTo>
                    <a:lnTo>
                      <a:pt x="0" y="5"/>
                    </a:lnTo>
                    <a:lnTo>
                      <a:pt x="0" y="10"/>
                    </a:lnTo>
                    <a:lnTo>
                      <a:pt x="0" y="10"/>
                    </a:lnTo>
                    <a:lnTo>
                      <a:pt x="0" y="14"/>
                    </a:lnTo>
                    <a:lnTo>
                      <a:pt x="0" y="14"/>
                    </a:lnTo>
                    <a:lnTo>
                      <a:pt x="0" y="19"/>
                    </a:lnTo>
                    <a:lnTo>
                      <a:pt x="5" y="19"/>
                    </a:lnTo>
                    <a:lnTo>
                      <a:pt x="5" y="29"/>
                    </a:lnTo>
                    <a:lnTo>
                      <a:pt x="5" y="34"/>
                    </a:lnTo>
                    <a:lnTo>
                      <a:pt x="5" y="38"/>
                    </a:lnTo>
                    <a:lnTo>
                      <a:pt x="5" y="43"/>
                    </a:lnTo>
                    <a:lnTo>
                      <a:pt x="5" y="48"/>
                    </a:lnTo>
                    <a:lnTo>
                      <a:pt x="5" y="48"/>
                    </a:lnTo>
                    <a:lnTo>
                      <a:pt x="5" y="48"/>
                    </a:lnTo>
                    <a:lnTo>
                      <a:pt x="5" y="53"/>
                    </a:lnTo>
                    <a:lnTo>
                      <a:pt x="5" y="58"/>
                    </a:lnTo>
                    <a:lnTo>
                      <a:pt x="5" y="77"/>
                    </a:lnTo>
                    <a:lnTo>
                      <a:pt x="5" y="101"/>
                    </a:lnTo>
                    <a:lnTo>
                      <a:pt x="5" y="134"/>
                    </a:lnTo>
                    <a:lnTo>
                      <a:pt x="9" y="178"/>
                    </a:lnTo>
                    <a:lnTo>
                      <a:pt x="9" y="221"/>
                    </a:lnTo>
                    <a:lnTo>
                      <a:pt x="14" y="269"/>
                    </a:lnTo>
                    <a:lnTo>
                      <a:pt x="24" y="321"/>
                    </a:lnTo>
                    <a:lnTo>
                      <a:pt x="24" y="331"/>
                    </a:lnTo>
                    <a:lnTo>
                      <a:pt x="33" y="374"/>
                    </a:lnTo>
                    <a:lnTo>
                      <a:pt x="43" y="417"/>
                    </a:lnTo>
                    <a:lnTo>
                      <a:pt x="57" y="461"/>
                    </a:lnTo>
                    <a:lnTo>
                      <a:pt x="72" y="499"/>
                    </a:lnTo>
                    <a:lnTo>
                      <a:pt x="91" y="532"/>
                    </a:lnTo>
                    <a:lnTo>
                      <a:pt x="110" y="566"/>
                    </a:lnTo>
                    <a:lnTo>
                      <a:pt x="134" y="590"/>
                    </a:lnTo>
                    <a:lnTo>
                      <a:pt x="158" y="609"/>
                    </a:lnTo>
                  </a:path>
                </a:pathLst>
              </a:custGeom>
              <a:noFill/>
              <a:ln w="5">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04" name="Freeform 680"/>
              <p:cNvSpPr>
                <a:spLocks/>
              </p:cNvSpPr>
              <p:nvPr/>
            </p:nvSpPr>
            <p:spPr bwMode="auto">
              <a:xfrm>
                <a:off x="2482" y="3163"/>
                <a:ext cx="110" cy="81"/>
              </a:xfrm>
              <a:custGeom>
                <a:avLst/>
                <a:gdLst/>
                <a:ahLst/>
                <a:cxnLst>
                  <a:cxn ang="0">
                    <a:pos x="0" y="0"/>
                  </a:cxn>
                  <a:cxn ang="0">
                    <a:pos x="10" y="9"/>
                  </a:cxn>
                  <a:cxn ang="0">
                    <a:pos x="19" y="19"/>
                  </a:cxn>
                  <a:cxn ang="0">
                    <a:pos x="34" y="33"/>
                  </a:cxn>
                  <a:cxn ang="0">
                    <a:pos x="48" y="48"/>
                  </a:cxn>
                  <a:cxn ang="0">
                    <a:pos x="67" y="57"/>
                  </a:cxn>
                  <a:cxn ang="0">
                    <a:pos x="82" y="67"/>
                  </a:cxn>
                  <a:cxn ang="0">
                    <a:pos x="96" y="76"/>
                  </a:cxn>
                  <a:cxn ang="0">
                    <a:pos x="110" y="81"/>
                  </a:cxn>
                </a:cxnLst>
                <a:rect l="0" t="0" r="r" b="b"/>
                <a:pathLst>
                  <a:path w="110" h="81">
                    <a:moveTo>
                      <a:pt x="0" y="0"/>
                    </a:moveTo>
                    <a:lnTo>
                      <a:pt x="10" y="9"/>
                    </a:lnTo>
                    <a:lnTo>
                      <a:pt x="19" y="19"/>
                    </a:lnTo>
                    <a:lnTo>
                      <a:pt x="34" y="33"/>
                    </a:lnTo>
                    <a:lnTo>
                      <a:pt x="48" y="48"/>
                    </a:lnTo>
                    <a:lnTo>
                      <a:pt x="67" y="57"/>
                    </a:lnTo>
                    <a:lnTo>
                      <a:pt x="82" y="67"/>
                    </a:lnTo>
                    <a:lnTo>
                      <a:pt x="96" y="76"/>
                    </a:lnTo>
                    <a:lnTo>
                      <a:pt x="110" y="81"/>
                    </a:lnTo>
                  </a:path>
                </a:pathLst>
              </a:custGeom>
              <a:noFill/>
              <a:ln w="5">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05" name="Freeform 681"/>
              <p:cNvSpPr>
                <a:spLocks/>
              </p:cNvSpPr>
              <p:nvPr/>
            </p:nvSpPr>
            <p:spPr bwMode="auto">
              <a:xfrm>
                <a:off x="2942" y="4367"/>
                <a:ext cx="130" cy="167"/>
              </a:xfrm>
              <a:custGeom>
                <a:avLst/>
                <a:gdLst/>
                <a:ahLst/>
                <a:cxnLst>
                  <a:cxn ang="0">
                    <a:pos x="10" y="167"/>
                  </a:cxn>
                  <a:cxn ang="0">
                    <a:pos x="5" y="158"/>
                  </a:cxn>
                  <a:cxn ang="0">
                    <a:pos x="0" y="148"/>
                  </a:cxn>
                  <a:cxn ang="0">
                    <a:pos x="5" y="134"/>
                  </a:cxn>
                  <a:cxn ang="0">
                    <a:pos x="5" y="119"/>
                  </a:cxn>
                  <a:cxn ang="0">
                    <a:pos x="15" y="105"/>
                  </a:cxn>
                  <a:cxn ang="0">
                    <a:pos x="20" y="86"/>
                  </a:cxn>
                  <a:cxn ang="0">
                    <a:pos x="29" y="67"/>
                  </a:cxn>
                  <a:cxn ang="0">
                    <a:pos x="44" y="52"/>
                  </a:cxn>
                  <a:cxn ang="0">
                    <a:pos x="53" y="38"/>
                  </a:cxn>
                  <a:cxn ang="0">
                    <a:pos x="63" y="23"/>
                  </a:cxn>
                  <a:cxn ang="0">
                    <a:pos x="72" y="14"/>
                  </a:cxn>
                  <a:cxn ang="0">
                    <a:pos x="87" y="9"/>
                  </a:cxn>
                  <a:cxn ang="0">
                    <a:pos x="96" y="0"/>
                  </a:cxn>
                  <a:cxn ang="0">
                    <a:pos x="106" y="0"/>
                  </a:cxn>
                  <a:cxn ang="0">
                    <a:pos x="111" y="0"/>
                  </a:cxn>
                  <a:cxn ang="0">
                    <a:pos x="120" y="0"/>
                  </a:cxn>
                  <a:cxn ang="0">
                    <a:pos x="125" y="9"/>
                  </a:cxn>
                  <a:cxn ang="0">
                    <a:pos x="130" y="19"/>
                  </a:cxn>
                  <a:cxn ang="0">
                    <a:pos x="130" y="28"/>
                  </a:cxn>
                  <a:cxn ang="0">
                    <a:pos x="130" y="43"/>
                  </a:cxn>
                  <a:cxn ang="0">
                    <a:pos x="125" y="57"/>
                  </a:cxn>
                  <a:cxn ang="0">
                    <a:pos x="120" y="71"/>
                  </a:cxn>
                  <a:cxn ang="0">
                    <a:pos x="111" y="86"/>
                  </a:cxn>
                  <a:cxn ang="0">
                    <a:pos x="101" y="100"/>
                  </a:cxn>
                  <a:cxn ang="0">
                    <a:pos x="92" y="115"/>
                  </a:cxn>
                  <a:cxn ang="0">
                    <a:pos x="77" y="129"/>
                  </a:cxn>
                  <a:cxn ang="0">
                    <a:pos x="63" y="143"/>
                  </a:cxn>
                  <a:cxn ang="0">
                    <a:pos x="48" y="153"/>
                  </a:cxn>
                  <a:cxn ang="0">
                    <a:pos x="39" y="163"/>
                  </a:cxn>
                  <a:cxn ang="0">
                    <a:pos x="24" y="167"/>
                  </a:cxn>
                  <a:cxn ang="0">
                    <a:pos x="15" y="167"/>
                  </a:cxn>
                  <a:cxn ang="0">
                    <a:pos x="10" y="167"/>
                  </a:cxn>
                </a:cxnLst>
                <a:rect l="0" t="0" r="r" b="b"/>
                <a:pathLst>
                  <a:path w="130" h="167">
                    <a:moveTo>
                      <a:pt x="10" y="167"/>
                    </a:moveTo>
                    <a:lnTo>
                      <a:pt x="5" y="158"/>
                    </a:lnTo>
                    <a:lnTo>
                      <a:pt x="0" y="148"/>
                    </a:lnTo>
                    <a:lnTo>
                      <a:pt x="5" y="134"/>
                    </a:lnTo>
                    <a:lnTo>
                      <a:pt x="5" y="119"/>
                    </a:lnTo>
                    <a:lnTo>
                      <a:pt x="15" y="105"/>
                    </a:lnTo>
                    <a:lnTo>
                      <a:pt x="20" y="86"/>
                    </a:lnTo>
                    <a:lnTo>
                      <a:pt x="29" y="67"/>
                    </a:lnTo>
                    <a:lnTo>
                      <a:pt x="44" y="52"/>
                    </a:lnTo>
                    <a:lnTo>
                      <a:pt x="53" y="38"/>
                    </a:lnTo>
                    <a:lnTo>
                      <a:pt x="63" y="23"/>
                    </a:lnTo>
                    <a:lnTo>
                      <a:pt x="72" y="14"/>
                    </a:lnTo>
                    <a:lnTo>
                      <a:pt x="87" y="9"/>
                    </a:lnTo>
                    <a:lnTo>
                      <a:pt x="96" y="0"/>
                    </a:lnTo>
                    <a:lnTo>
                      <a:pt x="106" y="0"/>
                    </a:lnTo>
                    <a:lnTo>
                      <a:pt x="111" y="0"/>
                    </a:lnTo>
                    <a:lnTo>
                      <a:pt x="120" y="0"/>
                    </a:lnTo>
                    <a:lnTo>
                      <a:pt x="125" y="9"/>
                    </a:lnTo>
                    <a:lnTo>
                      <a:pt x="130" y="19"/>
                    </a:lnTo>
                    <a:lnTo>
                      <a:pt x="130" y="28"/>
                    </a:lnTo>
                    <a:lnTo>
                      <a:pt x="130" y="43"/>
                    </a:lnTo>
                    <a:lnTo>
                      <a:pt x="125" y="57"/>
                    </a:lnTo>
                    <a:lnTo>
                      <a:pt x="120" y="71"/>
                    </a:lnTo>
                    <a:lnTo>
                      <a:pt x="111" y="86"/>
                    </a:lnTo>
                    <a:lnTo>
                      <a:pt x="101" y="100"/>
                    </a:lnTo>
                    <a:lnTo>
                      <a:pt x="92" y="115"/>
                    </a:lnTo>
                    <a:lnTo>
                      <a:pt x="77" y="129"/>
                    </a:lnTo>
                    <a:lnTo>
                      <a:pt x="63" y="143"/>
                    </a:lnTo>
                    <a:lnTo>
                      <a:pt x="48" y="153"/>
                    </a:lnTo>
                    <a:lnTo>
                      <a:pt x="39" y="163"/>
                    </a:lnTo>
                    <a:lnTo>
                      <a:pt x="24" y="167"/>
                    </a:lnTo>
                    <a:lnTo>
                      <a:pt x="15" y="167"/>
                    </a:lnTo>
                    <a:lnTo>
                      <a:pt x="10" y="167"/>
                    </a:lnTo>
                    <a:close/>
                  </a:path>
                </a:pathLst>
              </a:custGeom>
              <a:solidFill>
                <a:srgbClr val="C2C2C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06" name="Freeform 682"/>
              <p:cNvSpPr>
                <a:spLocks/>
              </p:cNvSpPr>
              <p:nvPr/>
            </p:nvSpPr>
            <p:spPr bwMode="auto">
              <a:xfrm>
                <a:off x="2942" y="4367"/>
                <a:ext cx="130" cy="167"/>
              </a:xfrm>
              <a:custGeom>
                <a:avLst/>
                <a:gdLst/>
                <a:ahLst/>
                <a:cxnLst>
                  <a:cxn ang="0">
                    <a:pos x="10" y="167"/>
                  </a:cxn>
                  <a:cxn ang="0">
                    <a:pos x="5" y="158"/>
                  </a:cxn>
                  <a:cxn ang="0">
                    <a:pos x="0" y="148"/>
                  </a:cxn>
                  <a:cxn ang="0">
                    <a:pos x="5" y="134"/>
                  </a:cxn>
                  <a:cxn ang="0">
                    <a:pos x="5" y="119"/>
                  </a:cxn>
                  <a:cxn ang="0">
                    <a:pos x="15" y="105"/>
                  </a:cxn>
                  <a:cxn ang="0">
                    <a:pos x="20" y="86"/>
                  </a:cxn>
                  <a:cxn ang="0">
                    <a:pos x="29" y="67"/>
                  </a:cxn>
                  <a:cxn ang="0">
                    <a:pos x="44" y="52"/>
                  </a:cxn>
                  <a:cxn ang="0">
                    <a:pos x="53" y="38"/>
                  </a:cxn>
                  <a:cxn ang="0">
                    <a:pos x="63" y="23"/>
                  </a:cxn>
                  <a:cxn ang="0">
                    <a:pos x="72" y="14"/>
                  </a:cxn>
                  <a:cxn ang="0">
                    <a:pos x="87" y="9"/>
                  </a:cxn>
                  <a:cxn ang="0">
                    <a:pos x="96" y="0"/>
                  </a:cxn>
                  <a:cxn ang="0">
                    <a:pos x="106" y="0"/>
                  </a:cxn>
                  <a:cxn ang="0">
                    <a:pos x="111" y="0"/>
                  </a:cxn>
                  <a:cxn ang="0">
                    <a:pos x="120" y="0"/>
                  </a:cxn>
                  <a:cxn ang="0">
                    <a:pos x="125" y="9"/>
                  </a:cxn>
                  <a:cxn ang="0">
                    <a:pos x="130" y="19"/>
                  </a:cxn>
                  <a:cxn ang="0">
                    <a:pos x="130" y="28"/>
                  </a:cxn>
                  <a:cxn ang="0">
                    <a:pos x="130" y="43"/>
                  </a:cxn>
                  <a:cxn ang="0">
                    <a:pos x="125" y="57"/>
                  </a:cxn>
                  <a:cxn ang="0">
                    <a:pos x="120" y="71"/>
                  </a:cxn>
                  <a:cxn ang="0">
                    <a:pos x="111" y="86"/>
                  </a:cxn>
                  <a:cxn ang="0">
                    <a:pos x="101" y="100"/>
                  </a:cxn>
                  <a:cxn ang="0">
                    <a:pos x="92" y="115"/>
                  </a:cxn>
                  <a:cxn ang="0">
                    <a:pos x="77" y="129"/>
                  </a:cxn>
                  <a:cxn ang="0">
                    <a:pos x="63" y="143"/>
                  </a:cxn>
                  <a:cxn ang="0">
                    <a:pos x="48" y="153"/>
                  </a:cxn>
                  <a:cxn ang="0">
                    <a:pos x="39" y="163"/>
                  </a:cxn>
                  <a:cxn ang="0">
                    <a:pos x="24" y="167"/>
                  </a:cxn>
                  <a:cxn ang="0">
                    <a:pos x="15" y="167"/>
                  </a:cxn>
                  <a:cxn ang="0">
                    <a:pos x="10" y="167"/>
                  </a:cxn>
                </a:cxnLst>
                <a:rect l="0" t="0" r="r" b="b"/>
                <a:pathLst>
                  <a:path w="130" h="167">
                    <a:moveTo>
                      <a:pt x="10" y="167"/>
                    </a:moveTo>
                    <a:lnTo>
                      <a:pt x="5" y="158"/>
                    </a:lnTo>
                    <a:lnTo>
                      <a:pt x="0" y="148"/>
                    </a:lnTo>
                    <a:lnTo>
                      <a:pt x="5" y="134"/>
                    </a:lnTo>
                    <a:lnTo>
                      <a:pt x="5" y="119"/>
                    </a:lnTo>
                    <a:lnTo>
                      <a:pt x="15" y="105"/>
                    </a:lnTo>
                    <a:lnTo>
                      <a:pt x="20" y="86"/>
                    </a:lnTo>
                    <a:lnTo>
                      <a:pt x="29" y="67"/>
                    </a:lnTo>
                    <a:lnTo>
                      <a:pt x="44" y="52"/>
                    </a:lnTo>
                    <a:lnTo>
                      <a:pt x="53" y="38"/>
                    </a:lnTo>
                    <a:lnTo>
                      <a:pt x="63" y="23"/>
                    </a:lnTo>
                    <a:lnTo>
                      <a:pt x="72" y="14"/>
                    </a:lnTo>
                    <a:lnTo>
                      <a:pt x="87" y="9"/>
                    </a:lnTo>
                    <a:lnTo>
                      <a:pt x="96" y="0"/>
                    </a:lnTo>
                    <a:lnTo>
                      <a:pt x="106" y="0"/>
                    </a:lnTo>
                    <a:lnTo>
                      <a:pt x="111" y="0"/>
                    </a:lnTo>
                    <a:lnTo>
                      <a:pt x="120" y="0"/>
                    </a:lnTo>
                    <a:lnTo>
                      <a:pt x="125" y="9"/>
                    </a:lnTo>
                    <a:lnTo>
                      <a:pt x="130" y="19"/>
                    </a:lnTo>
                    <a:lnTo>
                      <a:pt x="130" y="28"/>
                    </a:lnTo>
                    <a:lnTo>
                      <a:pt x="130" y="43"/>
                    </a:lnTo>
                    <a:lnTo>
                      <a:pt x="125" y="57"/>
                    </a:lnTo>
                    <a:lnTo>
                      <a:pt x="120" y="71"/>
                    </a:lnTo>
                    <a:lnTo>
                      <a:pt x="111" y="86"/>
                    </a:lnTo>
                    <a:lnTo>
                      <a:pt x="101" y="100"/>
                    </a:lnTo>
                    <a:lnTo>
                      <a:pt x="92" y="115"/>
                    </a:lnTo>
                    <a:lnTo>
                      <a:pt x="77" y="129"/>
                    </a:lnTo>
                    <a:lnTo>
                      <a:pt x="63" y="143"/>
                    </a:lnTo>
                    <a:lnTo>
                      <a:pt x="48" y="153"/>
                    </a:lnTo>
                    <a:lnTo>
                      <a:pt x="39" y="163"/>
                    </a:lnTo>
                    <a:lnTo>
                      <a:pt x="24" y="167"/>
                    </a:lnTo>
                    <a:lnTo>
                      <a:pt x="15" y="167"/>
                    </a:lnTo>
                    <a:lnTo>
                      <a:pt x="10" y="167"/>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07" name="Freeform 683"/>
              <p:cNvSpPr>
                <a:spLocks/>
              </p:cNvSpPr>
              <p:nvPr/>
            </p:nvSpPr>
            <p:spPr bwMode="auto">
              <a:xfrm>
                <a:off x="2947" y="4371"/>
                <a:ext cx="120" cy="159"/>
              </a:xfrm>
              <a:custGeom>
                <a:avLst/>
                <a:gdLst/>
                <a:ahLst/>
                <a:cxnLst>
                  <a:cxn ang="0">
                    <a:pos x="10" y="154"/>
                  </a:cxn>
                  <a:cxn ang="0">
                    <a:pos x="5" y="149"/>
                  </a:cxn>
                  <a:cxn ang="0">
                    <a:pos x="0" y="139"/>
                  </a:cxn>
                  <a:cxn ang="0">
                    <a:pos x="5" y="125"/>
                  </a:cxn>
                  <a:cxn ang="0">
                    <a:pos x="5" y="111"/>
                  </a:cxn>
                  <a:cxn ang="0">
                    <a:pos x="15" y="96"/>
                  </a:cxn>
                  <a:cxn ang="0">
                    <a:pos x="19" y="82"/>
                  </a:cxn>
                  <a:cxn ang="0">
                    <a:pos x="29" y="67"/>
                  </a:cxn>
                  <a:cxn ang="0">
                    <a:pos x="39" y="53"/>
                  </a:cxn>
                  <a:cxn ang="0">
                    <a:pos x="48" y="39"/>
                  </a:cxn>
                  <a:cxn ang="0">
                    <a:pos x="58" y="24"/>
                  </a:cxn>
                  <a:cxn ang="0">
                    <a:pos x="67" y="15"/>
                  </a:cxn>
                  <a:cxn ang="0">
                    <a:pos x="77" y="10"/>
                  </a:cxn>
                  <a:cxn ang="0">
                    <a:pos x="87" y="5"/>
                  </a:cxn>
                  <a:cxn ang="0">
                    <a:pos x="96" y="0"/>
                  </a:cxn>
                  <a:cxn ang="0">
                    <a:pos x="106" y="0"/>
                  </a:cxn>
                  <a:cxn ang="0">
                    <a:pos x="111" y="5"/>
                  </a:cxn>
                  <a:cxn ang="0">
                    <a:pos x="115" y="10"/>
                  </a:cxn>
                  <a:cxn ang="0">
                    <a:pos x="120" y="19"/>
                  </a:cxn>
                  <a:cxn ang="0">
                    <a:pos x="120" y="29"/>
                  </a:cxn>
                  <a:cxn ang="0">
                    <a:pos x="120" y="39"/>
                  </a:cxn>
                  <a:cxn ang="0">
                    <a:pos x="115" y="53"/>
                  </a:cxn>
                  <a:cxn ang="0">
                    <a:pos x="111" y="67"/>
                  </a:cxn>
                  <a:cxn ang="0">
                    <a:pos x="101" y="82"/>
                  </a:cxn>
                  <a:cxn ang="0">
                    <a:pos x="91" y="96"/>
                  </a:cxn>
                  <a:cxn ang="0">
                    <a:pos x="82" y="111"/>
                  </a:cxn>
                  <a:cxn ang="0">
                    <a:pos x="72" y="120"/>
                  </a:cxn>
                  <a:cxn ang="0">
                    <a:pos x="58" y="135"/>
                  </a:cxn>
                  <a:cxn ang="0">
                    <a:pos x="48" y="144"/>
                  </a:cxn>
                  <a:cxn ang="0">
                    <a:pos x="34" y="154"/>
                  </a:cxn>
                  <a:cxn ang="0">
                    <a:pos x="24" y="159"/>
                  </a:cxn>
                  <a:cxn ang="0">
                    <a:pos x="15" y="159"/>
                  </a:cxn>
                  <a:cxn ang="0">
                    <a:pos x="10" y="154"/>
                  </a:cxn>
                </a:cxnLst>
                <a:rect l="0" t="0" r="r" b="b"/>
                <a:pathLst>
                  <a:path w="120" h="159">
                    <a:moveTo>
                      <a:pt x="10" y="154"/>
                    </a:moveTo>
                    <a:lnTo>
                      <a:pt x="5" y="149"/>
                    </a:lnTo>
                    <a:lnTo>
                      <a:pt x="0" y="139"/>
                    </a:lnTo>
                    <a:lnTo>
                      <a:pt x="5" y="125"/>
                    </a:lnTo>
                    <a:lnTo>
                      <a:pt x="5" y="111"/>
                    </a:lnTo>
                    <a:lnTo>
                      <a:pt x="15" y="96"/>
                    </a:lnTo>
                    <a:lnTo>
                      <a:pt x="19" y="82"/>
                    </a:lnTo>
                    <a:lnTo>
                      <a:pt x="29" y="67"/>
                    </a:lnTo>
                    <a:lnTo>
                      <a:pt x="39" y="53"/>
                    </a:lnTo>
                    <a:lnTo>
                      <a:pt x="48" y="39"/>
                    </a:lnTo>
                    <a:lnTo>
                      <a:pt x="58" y="24"/>
                    </a:lnTo>
                    <a:lnTo>
                      <a:pt x="67" y="15"/>
                    </a:lnTo>
                    <a:lnTo>
                      <a:pt x="77" y="10"/>
                    </a:lnTo>
                    <a:lnTo>
                      <a:pt x="87" y="5"/>
                    </a:lnTo>
                    <a:lnTo>
                      <a:pt x="96" y="0"/>
                    </a:lnTo>
                    <a:lnTo>
                      <a:pt x="106" y="0"/>
                    </a:lnTo>
                    <a:lnTo>
                      <a:pt x="111" y="5"/>
                    </a:lnTo>
                    <a:lnTo>
                      <a:pt x="115" y="10"/>
                    </a:lnTo>
                    <a:lnTo>
                      <a:pt x="120" y="19"/>
                    </a:lnTo>
                    <a:lnTo>
                      <a:pt x="120" y="29"/>
                    </a:lnTo>
                    <a:lnTo>
                      <a:pt x="120" y="39"/>
                    </a:lnTo>
                    <a:lnTo>
                      <a:pt x="115" y="53"/>
                    </a:lnTo>
                    <a:lnTo>
                      <a:pt x="111" y="67"/>
                    </a:lnTo>
                    <a:lnTo>
                      <a:pt x="101" y="82"/>
                    </a:lnTo>
                    <a:lnTo>
                      <a:pt x="91" y="96"/>
                    </a:lnTo>
                    <a:lnTo>
                      <a:pt x="82" y="111"/>
                    </a:lnTo>
                    <a:lnTo>
                      <a:pt x="72" y="120"/>
                    </a:lnTo>
                    <a:lnTo>
                      <a:pt x="58" y="135"/>
                    </a:lnTo>
                    <a:lnTo>
                      <a:pt x="48" y="144"/>
                    </a:lnTo>
                    <a:lnTo>
                      <a:pt x="34" y="154"/>
                    </a:lnTo>
                    <a:lnTo>
                      <a:pt x="24" y="159"/>
                    </a:lnTo>
                    <a:lnTo>
                      <a:pt x="15" y="159"/>
                    </a:lnTo>
                    <a:lnTo>
                      <a:pt x="10" y="154"/>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08" name="Freeform 684"/>
              <p:cNvSpPr>
                <a:spLocks/>
              </p:cNvSpPr>
              <p:nvPr/>
            </p:nvSpPr>
            <p:spPr bwMode="auto">
              <a:xfrm>
                <a:off x="2966" y="4395"/>
                <a:ext cx="63" cy="87"/>
              </a:xfrm>
              <a:custGeom>
                <a:avLst/>
                <a:gdLst/>
                <a:ahLst/>
                <a:cxnLst>
                  <a:cxn ang="0">
                    <a:pos x="58" y="15"/>
                  </a:cxn>
                  <a:cxn ang="0">
                    <a:pos x="63" y="19"/>
                  </a:cxn>
                  <a:cxn ang="0">
                    <a:pos x="63" y="19"/>
                  </a:cxn>
                  <a:cxn ang="0">
                    <a:pos x="63" y="24"/>
                  </a:cxn>
                  <a:cxn ang="0">
                    <a:pos x="63" y="29"/>
                  </a:cxn>
                  <a:cxn ang="0">
                    <a:pos x="63" y="39"/>
                  </a:cxn>
                  <a:cxn ang="0">
                    <a:pos x="63" y="43"/>
                  </a:cxn>
                  <a:cxn ang="0">
                    <a:pos x="58" y="48"/>
                  </a:cxn>
                  <a:cxn ang="0">
                    <a:pos x="53" y="58"/>
                  </a:cxn>
                  <a:cxn ang="0">
                    <a:pos x="48" y="63"/>
                  </a:cxn>
                  <a:cxn ang="0">
                    <a:pos x="44" y="67"/>
                  </a:cxn>
                  <a:cxn ang="0">
                    <a:pos x="39" y="72"/>
                  </a:cxn>
                  <a:cxn ang="0">
                    <a:pos x="34" y="77"/>
                  </a:cxn>
                  <a:cxn ang="0">
                    <a:pos x="29" y="82"/>
                  </a:cxn>
                  <a:cxn ang="0">
                    <a:pos x="24" y="87"/>
                  </a:cxn>
                  <a:cxn ang="0">
                    <a:pos x="20" y="87"/>
                  </a:cxn>
                  <a:cxn ang="0">
                    <a:pos x="15" y="87"/>
                  </a:cxn>
                  <a:cxn ang="0">
                    <a:pos x="0" y="72"/>
                  </a:cxn>
                  <a:cxn ang="0">
                    <a:pos x="0" y="72"/>
                  </a:cxn>
                  <a:cxn ang="0">
                    <a:pos x="5" y="72"/>
                  </a:cxn>
                  <a:cxn ang="0">
                    <a:pos x="10" y="67"/>
                  </a:cxn>
                  <a:cxn ang="0">
                    <a:pos x="15" y="63"/>
                  </a:cxn>
                  <a:cxn ang="0">
                    <a:pos x="20" y="58"/>
                  </a:cxn>
                  <a:cxn ang="0">
                    <a:pos x="24" y="53"/>
                  </a:cxn>
                  <a:cxn ang="0">
                    <a:pos x="29" y="48"/>
                  </a:cxn>
                  <a:cxn ang="0">
                    <a:pos x="34" y="39"/>
                  </a:cxn>
                  <a:cxn ang="0">
                    <a:pos x="39" y="34"/>
                  </a:cxn>
                  <a:cxn ang="0">
                    <a:pos x="44" y="29"/>
                  </a:cxn>
                  <a:cxn ang="0">
                    <a:pos x="44" y="19"/>
                  </a:cxn>
                  <a:cxn ang="0">
                    <a:pos x="48" y="15"/>
                  </a:cxn>
                  <a:cxn ang="0">
                    <a:pos x="48" y="10"/>
                  </a:cxn>
                  <a:cxn ang="0">
                    <a:pos x="48" y="5"/>
                  </a:cxn>
                  <a:cxn ang="0">
                    <a:pos x="44" y="0"/>
                  </a:cxn>
                  <a:cxn ang="0">
                    <a:pos x="44" y="0"/>
                  </a:cxn>
                  <a:cxn ang="0">
                    <a:pos x="58" y="15"/>
                  </a:cxn>
                </a:cxnLst>
                <a:rect l="0" t="0" r="r" b="b"/>
                <a:pathLst>
                  <a:path w="63" h="87">
                    <a:moveTo>
                      <a:pt x="58" y="15"/>
                    </a:moveTo>
                    <a:lnTo>
                      <a:pt x="63" y="19"/>
                    </a:lnTo>
                    <a:lnTo>
                      <a:pt x="63" y="19"/>
                    </a:lnTo>
                    <a:lnTo>
                      <a:pt x="63" y="24"/>
                    </a:lnTo>
                    <a:lnTo>
                      <a:pt x="63" y="29"/>
                    </a:lnTo>
                    <a:lnTo>
                      <a:pt x="63" y="39"/>
                    </a:lnTo>
                    <a:lnTo>
                      <a:pt x="63" y="43"/>
                    </a:lnTo>
                    <a:lnTo>
                      <a:pt x="58" y="48"/>
                    </a:lnTo>
                    <a:lnTo>
                      <a:pt x="53" y="58"/>
                    </a:lnTo>
                    <a:lnTo>
                      <a:pt x="48" y="63"/>
                    </a:lnTo>
                    <a:lnTo>
                      <a:pt x="44" y="67"/>
                    </a:lnTo>
                    <a:lnTo>
                      <a:pt x="39" y="72"/>
                    </a:lnTo>
                    <a:lnTo>
                      <a:pt x="34" y="77"/>
                    </a:lnTo>
                    <a:lnTo>
                      <a:pt x="29" y="82"/>
                    </a:lnTo>
                    <a:lnTo>
                      <a:pt x="24" y="87"/>
                    </a:lnTo>
                    <a:lnTo>
                      <a:pt x="20" y="87"/>
                    </a:lnTo>
                    <a:lnTo>
                      <a:pt x="15" y="87"/>
                    </a:lnTo>
                    <a:lnTo>
                      <a:pt x="0" y="72"/>
                    </a:lnTo>
                    <a:lnTo>
                      <a:pt x="0" y="72"/>
                    </a:lnTo>
                    <a:lnTo>
                      <a:pt x="5" y="72"/>
                    </a:lnTo>
                    <a:lnTo>
                      <a:pt x="10" y="67"/>
                    </a:lnTo>
                    <a:lnTo>
                      <a:pt x="15" y="63"/>
                    </a:lnTo>
                    <a:lnTo>
                      <a:pt x="20" y="58"/>
                    </a:lnTo>
                    <a:lnTo>
                      <a:pt x="24" y="53"/>
                    </a:lnTo>
                    <a:lnTo>
                      <a:pt x="29" y="48"/>
                    </a:lnTo>
                    <a:lnTo>
                      <a:pt x="34" y="39"/>
                    </a:lnTo>
                    <a:lnTo>
                      <a:pt x="39" y="34"/>
                    </a:lnTo>
                    <a:lnTo>
                      <a:pt x="44" y="29"/>
                    </a:lnTo>
                    <a:lnTo>
                      <a:pt x="44" y="19"/>
                    </a:lnTo>
                    <a:lnTo>
                      <a:pt x="48" y="15"/>
                    </a:lnTo>
                    <a:lnTo>
                      <a:pt x="48" y="10"/>
                    </a:lnTo>
                    <a:lnTo>
                      <a:pt x="48" y="5"/>
                    </a:lnTo>
                    <a:lnTo>
                      <a:pt x="44" y="0"/>
                    </a:lnTo>
                    <a:lnTo>
                      <a:pt x="44" y="0"/>
                    </a:lnTo>
                    <a:lnTo>
                      <a:pt x="58" y="15"/>
                    </a:lnTo>
                    <a:close/>
                  </a:path>
                </a:pathLst>
              </a:custGeom>
              <a:solidFill>
                <a:srgbClr val="96959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09" name="Freeform 685"/>
              <p:cNvSpPr>
                <a:spLocks/>
              </p:cNvSpPr>
              <p:nvPr/>
            </p:nvSpPr>
            <p:spPr bwMode="auto">
              <a:xfrm>
                <a:off x="2966" y="4395"/>
                <a:ext cx="63" cy="87"/>
              </a:xfrm>
              <a:custGeom>
                <a:avLst/>
                <a:gdLst/>
                <a:ahLst/>
                <a:cxnLst>
                  <a:cxn ang="0">
                    <a:pos x="58" y="15"/>
                  </a:cxn>
                  <a:cxn ang="0">
                    <a:pos x="63" y="19"/>
                  </a:cxn>
                  <a:cxn ang="0">
                    <a:pos x="63" y="19"/>
                  </a:cxn>
                  <a:cxn ang="0">
                    <a:pos x="63" y="24"/>
                  </a:cxn>
                  <a:cxn ang="0">
                    <a:pos x="63" y="29"/>
                  </a:cxn>
                  <a:cxn ang="0">
                    <a:pos x="63" y="39"/>
                  </a:cxn>
                  <a:cxn ang="0">
                    <a:pos x="63" y="43"/>
                  </a:cxn>
                  <a:cxn ang="0">
                    <a:pos x="58" y="48"/>
                  </a:cxn>
                  <a:cxn ang="0">
                    <a:pos x="53" y="58"/>
                  </a:cxn>
                  <a:cxn ang="0">
                    <a:pos x="48" y="63"/>
                  </a:cxn>
                  <a:cxn ang="0">
                    <a:pos x="44" y="67"/>
                  </a:cxn>
                  <a:cxn ang="0">
                    <a:pos x="39" y="72"/>
                  </a:cxn>
                  <a:cxn ang="0">
                    <a:pos x="34" y="77"/>
                  </a:cxn>
                  <a:cxn ang="0">
                    <a:pos x="29" y="82"/>
                  </a:cxn>
                  <a:cxn ang="0">
                    <a:pos x="24" y="87"/>
                  </a:cxn>
                  <a:cxn ang="0">
                    <a:pos x="20" y="87"/>
                  </a:cxn>
                  <a:cxn ang="0">
                    <a:pos x="15" y="87"/>
                  </a:cxn>
                  <a:cxn ang="0">
                    <a:pos x="0" y="72"/>
                  </a:cxn>
                  <a:cxn ang="0">
                    <a:pos x="0" y="72"/>
                  </a:cxn>
                  <a:cxn ang="0">
                    <a:pos x="5" y="72"/>
                  </a:cxn>
                  <a:cxn ang="0">
                    <a:pos x="10" y="67"/>
                  </a:cxn>
                  <a:cxn ang="0">
                    <a:pos x="15" y="63"/>
                  </a:cxn>
                  <a:cxn ang="0">
                    <a:pos x="20" y="58"/>
                  </a:cxn>
                  <a:cxn ang="0">
                    <a:pos x="24" y="53"/>
                  </a:cxn>
                  <a:cxn ang="0">
                    <a:pos x="29" y="48"/>
                  </a:cxn>
                  <a:cxn ang="0">
                    <a:pos x="34" y="39"/>
                  </a:cxn>
                  <a:cxn ang="0">
                    <a:pos x="39" y="34"/>
                  </a:cxn>
                  <a:cxn ang="0">
                    <a:pos x="44" y="29"/>
                  </a:cxn>
                  <a:cxn ang="0">
                    <a:pos x="44" y="19"/>
                  </a:cxn>
                  <a:cxn ang="0">
                    <a:pos x="48" y="15"/>
                  </a:cxn>
                  <a:cxn ang="0">
                    <a:pos x="48" y="10"/>
                  </a:cxn>
                  <a:cxn ang="0">
                    <a:pos x="48" y="5"/>
                  </a:cxn>
                  <a:cxn ang="0">
                    <a:pos x="44" y="0"/>
                  </a:cxn>
                  <a:cxn ang="0">
                    <a:pos x="44" y="0"/>
                  </a:cxn>
                  <a:cxn ang="0">
                    <a:pos x="58" y="15"/>
                  </a:cxn>
                </a:cxnLst>
                <a:rect l="0" t="0" r="r" b="b"/>
                <a:pathLst>
                  <a:path w="63" h="87">
                    <a:moveTo>
                      <a:pt x="58" y="15"/>
                    </a:moveTo>
                    <a:lnTo>
                      <a:pt x="63" y="19"/>
                    </a:lnTo>
                    <a:lnTo>
                      <a:pt x="63" y="19"/>
                    </a:lnTo>
                    <a:lnTo>
                      <a:pt x="63" y="24"/>
                    </a:lnTo>
                    <a:lnTo>
                      <a:pt x="63" y="29"/>
                    </a:lnTo>
                    <a:lnTo>
                      <a:pt x="63" y="39"/>
                    </a:lnTo>
                    <a:lnTo>
                      <a:pt x="63" y="43"/>
                    </a:lnTo>
                    <a:lnTo>
                      <a:pt x="58" y="48"/>
                    </a:lnTo>
                    <a:lnTo>
                      <a:pt x="53" y="58"/>
                    </a:lnTo>
                    <a:lnTo>
                      <a:pt x="48" y="63"/>
                    </a:lnTo>
                    <a:lnTo>
                      <a:pt x="44" y="67"/>
                    </a:lnTo>
                    <a:lnTo>
                      <a:pt x="39" y="72"/>
                    </a:lnTo>
                    <a:lnTo>
                      <a:pt x="34" y="77"/>
                    </a:lnTo>
                    <a:lnTo>
                      <a:pt x="29" y="82"/>
                    </a:lnTo>
                    <a:lnTo>
                      <a:pt x="24" y="87"/>
                    </a:lnTo>
                    <a:lnTo>
                      <a:pt x="20" y="87"/>
                    </a:lnTo>
                    <a:lnTo>
                      <a:pt x="15" y="87"/>
                    </a:lnTo>
                    <a:lnTo>
                      <a:pt x="0" y="72"/>
                    </a:lnTo>
                    <a:lnTo>
                      <a:pt x="0" y="72"/>
                    </a:lnTo>
                    <a:lnTo>
                      <a:pt x="5" y="72"/>
                    </a:lnTo>
                    <a:lnTo>
                      <a:pt x="10" y="67"/>
                    </a:lnTo>
                    <a:lnTo>
                      <a:pt x="15" y="63"/>
                    </a:lnTo>
                    <a:lnTo>
                      <a:pt x="20" y="58"/>
                    </a:lnTo>
                    <a:lnTo>
                      <a:pt x="24" y="53"/>
                    </a:lnTo>
                    <a:lnTo>
                      <a:pt x="29" y="48"/>
                    </a:lnTo>
                    <a:lnTo>
                      <a:pt x="34" y="39"/>
                    </a:lnTo>
                    <a:lnTo>
                      <a:pt x="39" y="34"/>
                    </a:lnTo>
                    <a:lnTo>
                      <a:pt x="44" y="29"/>
                    </a:lnTo>
                    <a:lnTo>
                      <a:pt x="44" y="19"/>
                    </a:lnTo>
                    <a:lnTo>
                      <a:pt x="48" y="15"/>
                    </a:lnTo>
                    <a:lnTo>
                      <a:pt x="48" y="10"/>
                    </a:lnTo>
                    <a:lnTo>
                      <a:pt x="48" y="5"/>
                    </a:lnTo>
                    <a:lnTo>
                      <a:pt x="44" y="0"/>
                    </a:lnTo>
                    <a:lnTo>
                      <a:pt x="44" y="0"/>
                    </a:lnTo>
                    <a:lnTo>
                      <a:pt x="58" y="15"/>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10" name="Freeform 686"/>
              <p:cNvSpPr>
                <a:spLocks/>
              </p:cNvSpPr>
              <p:nvPr/>
            </p:nvSpPr>
            <p:spPr bwMode="auto">
              <a:xfrm>
                <a:off x="2947" y="4386"/>
                <a:ext cx="77" cy="96"/>
              </a:xfrm>
              <a:custGeom>
                <a:avLst/>
                <a:gdLst/>
                <a:ahLst/>
                <a:cxnLst>
                  <a:cxn ang="0">
                    <a:pos x="5" y="96"/>
                  </a:cxn>
                  <a:cxn ang="0">
                    <a:pos x="5" y="91"/>
                  </a:cxn>
                  <a:cxn ang="0">
                    <a:pos x="0" y="86"/>
                  </a:cxn>
                  <a:cxn ang="0">
                    <a:pos x="5" y="76"/>
                  </a:cxn>
                  <a:cxn ang="0">
                    <a:pos x="5" y="67"/>
                  </a:cxn>
                  <a:cxn ang="0">
                    <a:pos x="10" y="57"/>
                  </a:cxn>
                  <a:cxn ang="0">
                    <a:pos x="15" y="48"/>
                  </a:cxn>
                  <a:cxn ang="0">
                    <a:pos x="19" y="38"/>
                  </a:cxn>
                  <a:cxn ang="0">
                    <a:pos x="24" y="28"/>
                  </a:cxn>
                  <a:cxn ang="0">
                    <a:pos x="34" y="19"/>
                  </a:cxn>
                  <a:cxn ang="0">
                    <a:pos x="39" y="14"/>
                  </a:cxn>
                  <a:cxn ang="0">
                    <a:pos x="43" y="9"/>
                  </a:cxn>
                  <a:cxn ang="0">
                    <a:pos x="48" y="4"/>
                  </a:cxn>
                  <a:cxn ang="0">
                    <a:pos x="58" y="0"/>
                  </a:cxn>
                  <a:cxn ang="0">
                    <a:pos x="63" y="0"/>
                  </a:cxn>
                  <a:cxn ang="0">
                    <a:pos x="67" y="0"/>
                  </a:cxn>
                  <a:cxn ang="0">
                    <a:pos x="72" y="0"/>
                  </a:cxn>
                  <a:cxn ang="0">
                    <a:pos x="72" y="4"/>
                  </a:cxn>
                  <a:cxn ang="0">
                    <a:pos x="77" y="9"/>
                  </a:cxn>
                  <a:cxn ang="0">
                    <a:pos x="77" y="14"/>
                  </a:cxn>
                  <a:cxn ang="0">
                    <a:pos x="77" y="24"/>
                  </a:cxn>
                  <a:cxn ang="0">
                    <a:pos x="72" y="28"/>
                  </a:cxn>
                  <a:cxn ang="0">
                    <a:pos x="72" y="38"/>
                  </a:cxn>
                  <a:cxn ang="0">
                    <a:pos x="67" y="48"/>
                  </a:cxn>
                  <a:cxn ang="0">
                    <a:pos x="58" y="57"/>
                  </a:cxn>
                  <a:cxn ang="0">
                    <a:pos x="53" y="67"/>
                  </a:cxn>
                  <a:cxn ang="0">
                    <a:pos x="43" y="76"/>
                  </a:cxn>
                  <a:cxn ang="0">
                    <a:pos x="39" y="81"/>
                  </a:cxn>
                  <a:cxn ang="0">
                    <a:pos x="29" y="86"/>
                  </a:cxn>
                  <a:cxn ang="0">
                    <a:pos x="24" y="91"/>
                  </a:cxn>
                  <a:cxn ang="0">
                    <a:pos x="15" y="96"/>
                  </a:cxn>
                  <a:cxn ang="0">
                    <a:pos x="10" y="96"/>
                  </a:cxn>
                  <a:cxn ang="0">
                    <a:pos x="5" y="96"/>
                  </a:cxn>
                </a:cxnLst>
                <a:rect l="0" t="0" r="r" b="b"/>
                <a:pathLst>
                  <a:path w="77" h="96">
                    <a:moveTo>
                      <a:pt x="5" y="96"/>
                    </a:moveTo>
                    <a:lnTo>
                      <a:pt x="5" y="91"/>
                    </a:lnTo>
                    <a:lnTo>
                      <a:pt x="0" y="86"/>
                    </a:lnTo>
                    <a:lnTo>
                      <a:pt x="5" y="76"/>
                    </a:lnTo>
                    <a:lnTo>
                      <a:pt x="5" y="67"/>
                    </a:lnTo>
                    <a:lnTo>
                      <a:pt x="10" y="57"/>
                    </a:lnTo>
                    <a:lnTo>
                      <a:pt x="15" y="48"/>
                    </a:lnTo>
                    <a:lnTo>
                      <a:pt x="19" y="38"/>
                    </a:lnTo>
                    <a:lnTo>
                      <a:pt x="24" y="28"/>
                    </a:lnTo>
                    <a:lnTo>
                      <a:pt x="34" y="19"/>
                    </a:lnTo>
                    <a:lnTo>
                      <a:pt x="39" y="14"/>
                    </a:lnTo>
                    <a:lnTo>
                      <a:pt x="43" y="9"/>
                    </a:lnTo>
                    <a:lnTo>
                      <a:pt x="48" y="4"/>
                    </a:lnTo>
                    <a:lnTo>
                      <a:pt x="58" y="0"/>
                    </a:lnTo>
                    <a:lnTo>
                      <a:pt x="63" y="0"/>
                    </a:lnTo>
                    <a:lnTo>
                      <a:pt x="67" y="0"/>
                    </a:lnTo>
                    <a:lnTo>
                      <a:pt x="72" y="0"/>
                    </a:lnTo>
                    <a:lnTo>
                      <a:pt x="72" y="4"/>
                    </a:lnTo>
                    <a:lnTo>
                      <a:pt x="77" y="9"/>
                    </a:lnTo>
                    <a:lnTo>
                      <a:pt x="77" y="14"/>
                    </a:lnTo>
                    <a:lnTo>
                      <a:pt x="77" y="24"/>
                    </a:lnTo>
                    <a:lnTo>
                      <a:pt x="72" y="28"/>
                    </a:lnTo>
                    <a:lnTo>
                      <a:pt x="72" y="38"/>
                    </a:lnTo>
                    <a:lnTo>
                      <a:pt x="67" y="48"/>
                    </a:lnTo>
                    <a:lnTo>
                      <a:pt x="58" y="57"/>
                    </a:lnTo>
                    <a:lnTo>
                      <a:pt x="53" y="67"/>
                    </a:lnTo>
                    <a:lnTo>
                      <a:pt x="43" y="76"/>
                    </a:lnTo>
                    <a:lnTo>
                      <a:pt x="39" y="81"/>
                    </a:lnTo>
                    <a:lnTo>
                      <a:pt x="29" y="86"/>
                    </a:lnTo>
                    <a:lnTo>
                      <a:pt x="24" y="91"/>
                    </a:lnTo>
                    <a:lnTo>
                      <a:pt x="15" y="96"/>
                    </a:lnTo>
                    <a:lnTo>
                      <a:pt x="10" y="96"/>
                    </a:lnTo>
                    <a:lnTo>
                      <a:pt x="5" y="96"/>
                    </a:lnTo>
                    <a:close/>
                  </a:path>
                </a:pathLst>
              </a:custGeom>
              <a:solidFill>
                <a:srgbClr val="DEDDD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11" name="Freeform 687"/>
              <p:cNvSpPr>
                <a:spLocks/>
              </p:cNvSpPr>
              <p:nvPr/>
            </p:nvSpPr>
            <p:spPr bwMode="auto">
              <a:xfrm>
                <a:off x="2947" y="4386"/>
                <a:ext cx="77" cy="96"/>
              </a:xfrm>
              <a:custGeom>
                <a:avLst/>
                <a:gdLst/>
                <a:ahLst/>
                <a:cxnLst>
                  <a:cxn ang="0">
                    <a:pos x="5" y="96"/>
                  </a:cxn>
                  <a:cxn ang="0">
                    <a:pos x="5" y="91"/>
                  </a:cxn>
                  <a:cxn ang="0">
                    <a:pos x="0" y="86"/>
                  </a:cxn>
                  <a:cxn ang="0">
                    <a:pos x="5" y="76"/>
                  </a:cxn>
                  <a:cxn ang="0">
                    <a:pos x="5" y="67"/>
                  </a:cxn>
                  <a:cxn ang="0">
                    <a:pos x="10" y="57"/>
                  </a:cxn>
                  <a:cxn ang="0">
                    <a:pos x="15" y="48"/>
                  </a:cxn>
                  <a:cxn ang="0">
                    <a:pos x="19" y="38"/>
                  </a:cxn>
                  <a:cxn ang="0">
                    <a:pos x="24" y="28"/>
                  </a:cxn>
                  <a:cxn ang="0">
                    <a:pos x="34" y="19"/>
                  </a:cxn>
                  <a:cxn ang="0">
                    <a:pos x="39" y="14"/>
                  </a:cxn>
                  <a:cxn ang="0">
                    <a:pos x="43" y="9"/>
                  </a:cxn>
                  <a:cxn ang="0">
                    <a:pos x="48" y="4"/>
                  </a:cxn>
                  <a:cxn ang="0">
                    <a:pos x="58" y="0"/>
                  </a:cxn>
                  <a:cxn ang="0">
                    <a:pos x="63" y="0"/>
                  </a:cxn>
                  <a:cxn ang="0">
                    <a:pos x="67" y="0"/>
                  </a:cxn>
                  <a:cxn ang="0">
                    <a:pos x="72" y="0"/>
                  </a:cxn>
                  <a:cxn ang="0">
                    <a:pos x="72" y="4"/>
                  </a:cxn>
                  <a:cxn ang="0">
                    <a:pos x="77" y="9"/>
                  </a:cxn>
                  <a:cxn ang="0">
                    <a:pos x="77" y="14"/>
                  </a:cxn>
                  <a:cxn ang="0">
                    <a:pos x="77" y="24"/>
                  </a:cxn>
                  <a:cxn ang="0">
                    <a:pos x="72" y="28"/>
                  </a:cxn>
                  <a:cxn ang="0">
                    <a:pos x="72" y="38"/>
                  </a:cxn>
                  <a:cxn ang="0">
                    <a:pos x="67" y="48"/>
                  </a:cxn>
                  <a:cxn ang="0">
                    <a:pos x="58" y="57"/>
                  </a:cxn>
                  <a:cxn ang="0">
                    <a:pos x="53" y="67"/>
                  </a:cxn>
                  <a:cxn ang="0">
                    <a:pos x="43" y="76"/>
                  </a:cxn>
                  <a:cxn ang="0">
                    <a:pos x="39" y="81"/>
                  </a:cxn>
                  <a:cxn ang="0">
                    <a:pos x="29" y="86"/>
                  </a:cxn>
                  <a:cxn ang="0">
                    <a:pos x="24" y="91"/>
                  </a:cxn>
                  <a:cxn ang="0">
                    <a:pos x="15" y="96"/>
                  </a:cxn>
                  <a:cxn ang="0">
                    <a:pos x="10" y="96"/>
                  </a:cxn>
                  <a:cxn ang="0">
                    <a:pos x="5" y="96"/>
                  </a:cxn>
                </a:cxnLst>
                <a:rect l="0" t="0" r="r" b="b"/>
                <a:pathLst>
                  <a:path w="77" h="96">
                    <a:moveTo>
                      <a:pt x="5" y="96"/>
                    </a:moveTo>
                    <a:lnTo>
                      <a:pt x="5" y="91"/>
                    </a:lnTo>
                    <a:lnTo>
                      <a:pt x="0" y="86"/>
                    </a:lnTo>
                    <a:lnTo>
                      <a:pt x="5" y="76"/>
                    </a:lnTo>
                    <a:lnTo>
                      <a:pt x="5" y="67"/>
                    </a:lnTo>
                    <a:lnTo>
                      <a:pt x="10" y="57"/>
                    </a:lnTo>
                    <a:lnTo>
                      <a:pt x="15" y="48"/>
                    </a:lnTo>
                    <a:lnTo>
                      <a:pt x="19" y="38"/>
                    </a:lnTo>
                    <a:lnTo>
                      <a:pt x="24" y="28"/>
                    </a:lnTo>
                    <a:lnTo>
                      <a:pt x="34" y="19"/>
                    </a:lnTo>
                    <a:lnTo>
                      <a:pt x="39" y="14"/>
                    </a:lnTo>
                    <a:lnTo>
                      <a:pt x="43" y="9"/>
                    </a:lnTo>
                    <a:lnTo>
                      <a:pt x="48" y="4"/>
                    </a:lnTo>
                    <a:lnTo>
                      <a:pt x="58" y="0"/>
                    </a:lnTo>
                    <a:lnTo>
                      <a:pt x="63" y="0"/>
                    </a:lnTo>
                    <a:lnTo>
                      <a:pt x="67" y="0"/>
                    </a:lnTo>
                    <a:lnTo>
                      <a:pt x="72" y="0"/>
                    </a:lnTo>
                    <a:lnTo>
                      <a:pt x="72" y="4"/>
                    </a:lnTo>
                    <a:lnTo>
                      <a:pt x="77" y="9"/>
                    </a:lnTo>
                    <a:lnTo>
                      <a:pt x="77" y="14"/>
                    </a:lnTo>
                    <a:lnTo>
                      <a:pt x="77" y="24"/>
                    </a:lnTo>
                    <a:lnTo>
                      <a:pt x="72" y="28"/>
                    </a:lnTo>
                    <a:lnTo>
                      <a:pt x="72" y="38"/>
                    </a:lnTo>
                    <a:lnTo>
                      <a:pt x="67" y="48"/>
                    </a:lnTo>
                    <a:lnTo>
                      <a:pt x="58" y="57"/>
                    </a:lnTo>
                    <a:lnTo>
                      <a:pt x="53" y="67"/>
                    </a:lnTo>
                    <a:lnTo>
                      <a:pt x="43" y="76"/>
                    </a:lnTo>
                    <a:lnTo>
                      <a:pt x="39" y="81"/>
                    </a:lnTo>
                    <a:lnTo>
                      <a:pt x="29" y="86"/>
                    </a:lnTo>
                    <a:lnTo>
                      <a:pt x="24" y="91"/>
                    </a:lnTo>
                    <a:lnTo>
                      <a:pt x="15" y="96"/>
                    </a:lnTo>
                    <a:lnTo>
                      <a:pt x="10" y="96"/>
                    </a:lnTo>
                    <a:lnTo>
                      <a:pt x="5" y="96"/>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12" name="Freeform 688"/>
              <p:cNvSpPr>
                <a:spLocks/>
              </p:cNvSpPr>
              <p:nvPr/>
            </p:nvSpPr>
            <p:spPr bwMode="auto">
              <a:xfrm>
                <a:off x="2621" y="3254"/>
                <a:ext cx="10" cy="81"/>
              </a:xfrm>
              <a:custGeom>
                <a:avLst/>
                <a:gdLst/>
                <a:ahLst/>
                <a:cxnLst>
                  <a:cxn ang="0">
                    <a:pos x="0" y="0"/>
                  </a:cxn>
                  <a:cxn ang="0">
                    <a:pos x="0" y="9"/>
                  </a:cxn>
                  <a:cxn ang="0">
                    <a:pos x="0" y="9"/>
                  </a:cxn>
                  <a:cxn ang="0">
                    <a:pos x="0" y="14"/>
                  </a:cxn>
                  <a:cxn ang="0">
                    <a:pos x="5" y="19"/>
                  </a:cxn>
                  <a:cxn ang="0">
                    <a:pos x="5" y="29"/>
                  </a:cxn>
                  <a:cxn ang="0">
                    <a:pos x="5" y="38"/>
                  </a:cxn>
                  <a:cxn ang="0">
                    <a:pos x="5" y="53"/>
                  </a:cxn>
                  <a:cxn ang="0">
                    <a:pos x="5" y="67"/>
                  </a:cxn>
                  <a:cxn ang="0">
                    <a:pos x="10" y="81"/>
                  </a:cxn>
                  <a:cxn ang="0">
                    <a:pos x="0" y="0"/>
                  </a:cxn>
                </a:cxnLst>
                <a:rect l="0" t="0" r="r" b="b"/>
                <a:pathLst>
                  <a:path w="10" h="81">
                    <a:moveTo>
                      <a:pt x="0" y="0"/>
                    </a:moveTo>
                    <a:lnTo>
                      <a:pt x="0" y="9"/>
                    </a:lnTo>
                    <a:lnTo>
                      <a:pt x="0" y="9"/>
                    </a:lnTo>
                    <a:lnTo>
                      <a:pt x="0" y="14"/>
                    </a:lnTo>
                    <a:lnTo>
                      <a:pt x="5" y="19"/>
                    </a:lnTo>
                    <a:lnTo>
                      <a:pt x="5" y="29"/>
                    </a:lnTo>
                    <a:lnTo>
                      <a:pt x="5" y="38"/>
                    </a:lnTo>
                    <a:lnTo>
                      <a:pt x="5" y="53"/>
                    </a:lnTo>
                    <a:lnTo>
                      <a:pt x="5" y="67"/>
                    </a:lnTo>
                    <a:lnTo>
                      <a:pt x="10" y="81"/>
                    </a:lnTo>
                    <a:lnTo>
                      <a:pt x="0"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13" name="Freeform 689"/>
              <p:cNvSpPr>
                <a:spLocks/>
              </p:cNvSpPr>
              <p:nvPr/>
            </p:nvSpPr>
            <p:spPr bwMode="auto">
              <a:xfrm>
                <a:off x="2621" y="3254"/>
                <a:ext cx="10" cy="81"/>
              </a:xfrm>
              <a:custGeom>
                <a:avLst/>
                <a:gdLst/>
                <a:ahLst/>
                <a:cxnLst>
                  <a:cxn ang="0">
                    <a:pos x="0" y="0"/>
                  </a:cxn>
                  <a:cxn ang="0">
                    <a:pos x="0" y="9"/>
                  </a:cxn>
                  <a:cxn ang="0">
                    <a:pos x="0" y="9"/>
                  </a:cxn>
                  <a:cxn ang="0">
                    <a:pos x="0" y="14"/>
                  </a:cxn>
                  <a:cxn ang="0">
                    <a:pos x="5" y="19"/>
                  </a:cxn>
                  <a:cxn ang="0">
                    <a:pos x="5" y="29"/>
                  </a:cxn>
                  <a:cxn ang="0">
                    <a:pos x="5" y="38"/>
                  </a:cxn>
                  <a:cxn ang="0">
                    <a:pos x="5" y="53"/>
                  </a:cxn>
                  <a:cxn ang="0">
                    <a:pos x="5" y="67"/>
                  </a:cxn>
                  <a:cxn ang="0">
                    <a:pos x="10" y="81"/>
                  </a:cxn>
                </a:cxnLst>
                <a:rect l="0" t="0" r="r" b="b"/>
                <a:pathLst>
                  <a:path w="10" h="81">
                    <a:moveTo>
                      <a:pt x="0" y="0"/>
                    </a:moveTo>
                    <a:lnTo>
                      <a:pt x="0" y="9"/>
                    </a:lnTo>
                    <a:lnTo>
                      <a:pt x="0" y="9"/>
                    </a:lnTo>
                    <a:lnTo>
                      <a:pt x="0" y="14"/>
                    </a:lnTo>
                    <a:lnTo>
                      <a:pt x="5" y="19"/>
                    </a:lnTo>
                    <a:lnTo>
                      <a:pt x="5" y="29"/>
                    </a:lnTo>
                    <a:lnTo>
                      <a:pt x="5" y="38"/>
                    </a:lnTo>
                    <a:lnTo>
                      <a:pt x="5" y="53"/>
                    </a:lnTo>
                    <a:lnTo>
                      <a:pt x="5" y="67"/>
                    </a:lnTo>
                    <a:lnTo>
                      <a:pt x="10" y="81"/>
                    </a:lnTo>
                  </a:path>
                </a:pathLst>
              </a:custGeom>
              <a:noFill/>
              <a:ln w="5">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14" name="Freeform 690"/>
              <p:cNvSpPr>
                <a:spLocks/>
              </p:cNvSpPr>
              <p:nvPr/>
            </p:nvSpPr>
            <p:spPr bwMode="auto">
              <a:xfrm>
                <a:off x="2645" y="3239"/>
                <a:ext cx="38" cy="10"/>
              </a:xfrm>
              <a:custGeom>
                <a:avLst/>
                <a:gdLst/>
                <a:ahLst/>
                <a:cxnLst>
                  <a:cxn ang="0">
                    <a:pos x="38" y="0"/>
                  </a:cxn>
                  <a:cxn ang="0">
                    <a:pos x="34" y="0"/>
                  </a:cxn>
                  <a:cxn ang="0">
                    <a:pos x="29" y="0"/>
                  </a:cxn>
                  <a:cxn ang="0">
                    <a:pos x="24" y="5"/>
                  </a:cxn>
                  <a:cxn ang="0">
                    <a:pos x="19" y="5"/>
                  </a:cxn>
                  <a:cxn ang="0">
                    <a:pos x="14" y="5"/>
                  </a:cxn>
                  <a:cxn ang="0">
                    <a:pos x="10" y="5"/>
                  </a:cxn>
                  <a:cxn ang="0">
                    <a:pos x="5" y="10"/>
                  </a:cxn>
                  <a:cxn ang="0">
                    <a:pos x="0" y="10"/>
                  </a:cxn>
                </a:cxnLst>
                <a:rect l="0" t="0" r="r" b="b"/>
                <a:pathLst>
                  <a:path w="38" h="10">
                    <a:moveTo>
                      <a:pt x="38" y="0"/>
                    </a:moveTo>
                    <a:lnTo>
                      <a:pt x="34" y="0"/>
                    </a:lnTo>
                    <a:lnTo>
                      <a:pt x="29" y="0"/>
                    </a:lnTo>
                    <a:lnTo>
                      <a:pt x="24" y="5"/>
                    </a:lnTo>
                    <a:lnTo>
                      <a:pt x="19" y="5"/>
                    </a:lnTo>
                    <a:lnTo>
                      <a:pt x="14" y="5"/>
                    </a:lnTo>
                    <a:lnTo>
                      <a:pt x="10" y="5"/>
                    </a:lnTo>
                    <a:lnTo>
                      <a:pt x="5" y="10"/>
                    </a:lnTo>
                    <a:lnTo>
                      <a:pt x="0" y="10"/>
                    </a:lnTo>
                  </a:path>
                </a:pathLst>
              </a:custGeom>
              <a:noFill/>
              <a:ln w="5">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15" name="Freeform 691"/>
              <p:cNvSpPr>
                <a:spLocks/>
              </p:cNvSpPr>
              <p:nvPr/>
            </p:nvSpPr>
            <p:spPr bwMode="auto">
              <a:xfrm>
                <a:off x="1724" y="3762"/>
                <a:ext cx="259" cy="192"/>
              </a:xfrm>
              <a:custGeom>
                <a:avLst/>
                <a:gdLst/>
                <a:ahLst/>
                <a:cxnLst>
                  <a:cxn ang="0">
                    <a:pos x="245" y="5"/>
                  </a:cxn>
                  <a:cxn ang="0">
                    <a:pos x="216" y="10"/>
                  </a:cxn>
                  <a:cxn ang="0">
                    <a:pos x="192" y="15"/>
                  </a:cxn>
                  <a:cxn ang="0">
                    <a:pos x="163" y="15"/>
                  </a:cxn>
                  <a:cxn ang="0">
                    <a:pos x="134" y="15"/>
                  </a:cxn>
                  <a:cxn ang="0">
                    <a:pos x="110" y="19"/>
                  </a:cxn>
                  <a:cxn ang="0">
                    <a:pos x="86" y="29"/>
                  </a:cxn>
                  <a:cxn ang="0">
                    <a:pos x="62" y="34"/>
                  </a:cxn>
                  <a:cxn ang="0">
                    <a:pos x="48" y="43"/>
                  </a:cxn>
                  <a:cxn ang="0">
                    <a:pos x="34" y="48"/>
                  </a:cxn>
                  <a:cxn ang="0">
                    <a:pos x="19" y="53"/>
                  </a:cxn>
                  <a:cxn ang="0">
                    <a:pos x="10" y="58"/>
                  </a:cxn>
                  <a:cxn ang="0">
                    <a:pos x="10" y="67"/>
                  </a:cxn>
                  <a:cxn ang="0">
                    <a:pos x="19" y="72"/>
                  </a:cxn>
                  <a:cxn ang="0">
                    <a:pos x="34" y="67"/>
                  </a:cxn>
                  <a:cxn ang="0">
                    <a:pos x="48" y="67"/>
                  </a:cxn>
                  <a:cxn ang="0">
                    <a:pos x="62" y="63"/>
                  </a:cxn>
                  <a:cxn ang="0">
                    <a:pos x="77" y="58"/>
                  </a:cxn>
                  <a:cxn ang="0">
                    <a:pos x="86" y="53"/>
                  </a:cxn>
                  <a:cxn ang="0">
                    <a:pos x="101" y="53"/>
                  </a:cxn>
                  <a:cxn ang="0">
                    <a:pos x="110" y="53"/>
                  </a:cxn>
                  <a:cxn ang="0">
                    <a:pos x="115" y="53"/>
                  </a:cxn>
                  <a:cxn ang="0">
                    <a:pos x="120" y="53"/>
                  </a:cxn>
                  <a:cxn ang="0">
                    <a:pos x="125" y="53"/>
                  </a:cxn>
                  <a:cxn ang="0">
                    <a:pos x="115" y="67"/>
                  </a:cxn>
                  <a:cxn ang="0">
                    <a:pos x="82" y="101"/>
                  </a:cxn>
                  <a:cxn ang="0">
                    <a:pos x="53" y="134"/>
                  </a:cxn>
                  <a:cxn ang="0">
                    <a:pos x="38" y="173"/>
                  </a:cxn>
                  <a:cxn ang="0">
                    <a:pos x="48" y="187"/>
                  </a:cxn>
                  <a:cxn ang="0">
                    <a:pos x="72" y="168"/>
                  </a:cxn>
                  <a:cxn ang="0">
                    <a:pos x="91" y="149"/>
                  </a:cxn>
                  <a:cxn ang="0">
                    <a:pos x="110" y="134"/>
                  </a:cxn>
                  <a:cxn ang="0">
                    <a:pos x="120" y="134"/>
                  </a:cxn>
                  <a:cxn ang="0">
                    <a:pos x="115" y="149"/>
                  </a:cxn>
                  <a:cxn ang="0">
                    <a:pos x="115" y="163"/>
                  </a:cxn>
                  <a:cxn ang="0">
                    <a:pos x="115" y="178"/>
                  </a:cxn>
                  <a:cxn ang="0">
                    <a:pos x="125" y="173"/>
                  </a:cxn>
                  <a:cxn ang="0">
                    <a:pos x="134" y="144"/>
                  </a:cxn>
                  <a:cxn ang="0">
                    <a:pos x="149" y="115"/>
                  </a:cxn>
                  <a:cxn ang="0">
                    <a:pos x="168" y="96"/>
                  </a:cxn>
                </a:cxnLst>
                <a:rect l="0" t="0" r="r" b="b"/>
                <a:pathLst>
                  <a:path w="259" h="192">
                    <a:moveTo>
                      <a:pt x="259" y="0"/>
                    </a:moveTo>
                    <a:lnTo>
                      <a:pt x="245" y="5"/>
                    </a:lnTo>
                    <a:lnTo>
                      <a:pt x="230" y="10"/>
                    </a:lnTo>
                    <a:lnTo>
                      <a:pt x="216" y="10"/>
                    </a:lnTo>
                    <a:lnTo>
                      <a:pt x="202" y="10"/>
                    </a:lnTo>
                    <a:lnTo>
                      <a:pt x="192" y="15"/>
                    </a:lnTo>
                    <a:lnTo>
                      <a:pt x="178" y="15"/>
                    </a:lnTo>
                    <a:lnTo>
                      <a:pt x="163" y="15"/>
                    </a:lnTo>
                    <a:lnTo>
                      <a:pt x="149" y="15"/>
                    </a:lnTo>
                    <a:lnTo>
                      <a:pt x="134" y="15"/>
                    </a:lnTo>
                    <a:lnTo>
                      <a:pt x="125" y="19"/>
                    </a:lnTo>
                    <a:lnTo>
                      <a:pt x="110" y="19"/>
                    </a:lnTo>
                    <a:lnTo>
                      <a:pt x="101" y="24"/>
                    </a:lnTo>
                    <a:lnTo>
                      <a:pt x="86" y="29"/>
                    </a:lnTo>
                    <a:lnTo>
                      <a:pt x="77" y="29"/>
                    </a:lnTo>
                    <a:lnTo>
                      <a:pt x="62" y="34"/>
                    </a:lnTo>
                    <a:lnTo>
                      <a:pt x="53" y="39"/>
                    </a:lnTo>
                    <a:lnTo>
                      <a:pt x="48" y="43"/>
                    </a:lnTo>
                    <a:lnTo>
                      <a:pt x="38" y="43"/>
                    </a:lnTo>
                    <a:lnTo>
                      <a:pt x="34" y="48"/>
                    </a:lnTo>
                    <a:lnTo>
                      <a:pt x="29" y="48"/>
                    </a:lnTo>
                    <a:lnTo>
                      <a:pt x="19" y="53"/>
                    </a:lnTo>
                    <a:lnTo>
                      <a:pt x="14" y="58"/>
                    </a:lnTo>
                    <a:lnTo>
                      <a:pt x="10" y="58"/>
                    </a:lnTo>
                    <a:lnTo>
                      <a:pt x="0" y="63"/>
                    </a:lnTo>
                    <a:lnTo>
                      <a:pt x="10" y="67"/>
                    </a:lnTo>
                    <a:lnTo>
                      <a:pt x="14" y="67"/>
                    </a:lnTo>
                    <a:lnTo>
                      <a:pt x="19" y="72"/>
                    </a:lnTo>
                    <a:lnTo>
                      <a:pt x="29" y="72"/>
                    </a:lnTo>
                    <a:lnTo>
                      <a:pt x="34" y="67"/>
                    </a:lnTo>
                    <a:lnTo>
                      <a:pt x="43" y="67"/>
                    </a:lnTo>
                    <a:lnTo>
                      <a:pt x="48" y="67"/>
                    </a:lnTo>
                    <a:lnTo>
                      <a:pt x="58" y="67"/>
                    </a:lnTo>
                    <a:lnTo>
                      <a:pt x="62" y="63"/>
                    </a:lnTo>
                    <a:lnTo>
                      <a:pt x="72" y="63"/>
                    </a:lnTo>
                    <a:lnTo>
                      <a:pt x="77" y="58"/>
                    </a:lnTo>
                    <a:lnTo>
                      <a:pt x="82" y="58"/>
                    </a:lnTo>
                    <a:lnTo>
                      <a:pt x="86" y="53"/>
                    </a:lnTo>
                    <a:lnTo>
                      <a:pt x="96" y="53"/>
                    </a:lnTo>
                    <a:lnTo>
                      <a:pt x="101" y="53"/>
                    </a:lnTo>
                    <a:lnTo>
                      <a:pt x="106" y="53"/>
                    </a:lnTo>
                    <a:lnTo>
                      <a:pt x="110" y="53"/>
                    </a:lnTo>
                    <a:lnTo>
                      <a:pt x="110" y="53"/>
                    </a:lnTo>
                    <a:lnTo>
                      <a:pt x="115" y="53"/>
                    </a:lnTo>
                    <a:lnTo>
                      <a:pt x="115" y="53"/>
                    </a:lnTo>
                    <a:lnTo>
                      <a:pt x="120" y="53"/>
                    </a:lnTo>
                    <a:lnTo>
                      <a:pt x="120" y="53"/>
                    </a:lnTo>
                    <a:lnTo>
                      <a:pt x="125" y="53"/>
                    </a:lnTo>
                    <a:lnTo>
                      <a:pt x="130" y="53"/>
                    </a:lnTo>
                    <a:lnTo>
                      <a:pt x="115" y="67"/>
                    </a:lnTo>
                    <a:lnTo>
                      <a:pt x="96" y="82"/>
                    </a:lnTo>
                    <a:lnTo>
                      <a:pt x="82" y="101"/>
                    </a:lnTo>
                    <a:lnTo>
                      <a:pt x="62" y="115"/>
                    </a:lnTo>
                    <a:lnTo>
                      <a:pt x="53" y="134"/>
                    </a:lnTo>
                    <a:lnTo>
                      <a:pt x="43" y="149"/>
                    </a:lnTo>
                    <a:lnTo>
                      <a:pt x="38" y="173"/>
                    </a:lnTo>
                    <a:lnTo>
                      <a:pt x="38" y="192"/>
                    </a:lnTo>
                    <a:lnTo>
                      <a:pt x="48" y="187"/>
                    </a:lnTo>
                    <a:lnTo>
                      <a:pt x="58" y="178"/>
                    </a:lnTo>
                    <a:lnTo>
                      <a:pt x="72" y="168"/>
                    </a:lnTo>
                    <a:lnTo>
                      <a:pt x="82" y="158"/>
                    </a:lnTo>
                    <a:lnTo>
                      <a:pt x="91" y="149"/>
                    </a:lnTo>
                    <a:lnTo>
                      <a:pt x="101" y="144"/>
                    </a:lnTo>
                    <a:lnTo>
                      <a:pt x="110" y="134"/>
                    </a:lnTo>
                    <a:lnTo>
                      <a:pt x="120" y="125"/>
                    </a:lnTo>
                    <a:lnTo>
                      <a:pt x="120" y="134"/>
                    </a:lnTo>
                    <a:lnTo>
                      <a:pt x="120" y="139"/>
                    </a:lnTo>
                    <a:lnTo>
                      <a:pt x="115" y="149"/>
                    </a:lnTo>
                    <a:lnTo>
                      <a:pt x="115" y="154"/>
                    </a:lnTo>
                    <a:lnTo>
                      <a:pt x="115" y="163"/>
                    </a:lnTo>
                    <a:lnTo>
                      <a:pt x="115" y="168"/>
                    </a:lnTo>
                    <a:lnTo>
                      <a:pt x="115" y="178"/>
                    </a:lnTo>
                    <a:lnTo>
                      <a:pt x="120" y="182"/>
                    </a:lnTo>
                    <a:lnTo>
                      <a:pt x="125" y="173"/>
                    </a:lnTo>
                    <a:lnTo>
                      <a:pt x="130" y="158"/>
                    </a:lnTo>
                    <a:lnTo>
                      <a:pt x="134" y="144"/>
                    </a:lnTo>
                    <a:lnTo>
                      <a:pt x="139" y="130"/>
                    </a:lnTo>
                    <a:lnTo>
                      <a:pt x="149" y="115"/>
                    </a:lnTo>
                    <a:lnTo>
                      <a:pt x="154" y="101"/>
                    </a:lnTo>
                    <a:lnTo>
                      <a:pt x="168" y="96"/>
                    </a:lnTo>
                    <a:lnTo>
                      <a:pt x="182" y="87"/>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16" name="Freeform 692"/>
              <p:cNvSpPr>
                <a:spLocks/>
              </p:cNvSpPr>
              <p:nvPr/>
            </p:nvSpPr>
            <p:spPr bwMode="auto">
              <a:xfrm>
                <a:off x="1647" y="3254"/>
                <a:ext cx="159" cy="407"/>
              </a:xfrm>
              <a:custGeom>
                <a:avLst/>
                <a:gdLst/>
                <a:ahLst/>
                <a:cxnLst>
                  <a:cxn ang="0">
                    <a:pos x="43" y="14"/>
                  </a:cxn>
                  <a:cxn ang="0">
                    <a:pos x="48" y="38"/>
                  </a:cxn>
                  <a:cxn ang="0">
                    <a:pos x="48" y="62"/>
                  </a:cxn>
                  <a:cxn ang="0">
                    <a:pos x="58" y="86"/>
                  </a:cxn>
                  <a:cxn ang="0">
                    <a:pos x="67" y="105"/>
                  </a:cxn>
                  <a:cxn ang="0">
                    <a:pos x="77" y="115"/>
                  </a:cxn>
                  <a:cxn ang="0">
                    <a:pos x="82" y="124"/>
                  </a:cxn>
                  <a:cxn ang="0">
                    <a:pos x="87" y="139"/>
                  </a:cxn>
                  <a:cxn ang="0">
                    <a:pos x="91" y="148"/>
                  </a:cxn>
                  <a:cxn ang="0">
                    <a:pos x="91" y="163"/>
                  </a:cxn>
                  <a:cxn ang="0">
                    <a:pos x="96" y="172"/>
                  </a:cxn>
                  <a:cxn ang="0">
                    <a:pos x="96" y="182"/>
                  </a:cxn>
                  <a:cxn ang="0">
                    <a:pos x="101" y="196"/>
                  </a:cxn>
                  <a:cxn ang="0">
                    <a:pos x="106" y="216"/>
                  </a:cxn>
                  <a:cxn ang="0">
                    <a:pos x="115" y="235"/>
                  </a:cxn>
                  <a:cxn ang="0">
                    <a:pos x="120" y="254"/>
                  </a:cxn>
                  <a:cxn ang="0">
                    <a:pos x="125" y="278"/>
                  </a:cxn>
                  <a:cxn ang="0">
                    <a:pos x="135" y="307"/>
                  </a:cxn>
                  <a:cxn ang="0">
                    <a:pos x="139" y="335"/>
                  </a:cxn>
                  <a:cxn ang="0">
                    <a:pos x="149" y="364"/>
                  </a:cxn>
                  <a:cxn ang="0">
                    <a:pos x="154" y="379"/>
                  </a:cxn>
                  <a:cxn ang="0">
                    <a:pos x="154" y="388"/>
                  </a:cxn>
                  <a:cxn ang="0">
                    <a:pos x="159" y="393"/>
                  </a:cxn>
                  <a:cxn ang="0">
                    <a:pos x="159" y="398"/>
                  </a:cxn>
                  <a:cxn ang="0">
                    <a:pos x="159" y="407"/>
                  </a:cxn>
                  <a:cxn ang="0">
                    <a:pos x="154" y="407"/>
                  </a:cxn>
                  <a:cxn ang="0">
                    <a:pos x="144" y="403"/>
                  </a:cxn>
                  <a:cxn ang="0">
                    <a:pos x="139" y="398"/>
                  </a:cxn>
                  <a:cxn ang="0">
                    <a:pos x="135" y="388"/>
                  </a:cxn>
                  <a:cxn ang="0">
                    <a:pos x="125" y="374"/>
                  </a:cxn>
                  <a:cxn ang="0">
                    <a:pos x="120" y="355"/>
                  </a:cxn>
                  <a:cxn ang="0">
                    <a:pos x="111" y="340"/>
                  </a:cxn>
                  <a:cxn ang="0">
                    <a:pos x="101" y="335"/>
                  </a:cxn>
                  <a:cxn ang="0">
                    <a:pos x="96" y="331"/>
                  </a:cxn>
                  <a:cxn ang="0">
                    <a:pos x="96" y="326"/>
                  </a:cxn>
                  <a:cxn ang="0">
                    <a:pos x="96" y="321"/>
                  </a:cxn>
                  <a:cxn ang="0">
                    <a:pos x="91" y="312"/>
                  </a:cxn>
                  <a:cxn ang="0">
                    <a:pos x="82" y="297"/>
                  </a:cxn>
                  <a:cxn ang="0">
                    <a:pos x="72" y="283"/>
                  </a:cxn>
                  <a:cxn ang="0">
                    <a:pos x="63" y="268"/>
                  </a:cxn>
                  <a:cxn ang="0">
                    <a:pos x="58" y="254"/>
                  </a:cxn>
                  <a:cxn ang="0">
                    <a:pos x="53" y="235"/>
                  </a:cxn>
                  <a:cxn ang="0">
                    <a:pos x="48" y="220"/>
                  </a:cxn>
                  <a:cxn ang="0">
                    <a:pos x="39" y="206"/>
                  </a:cxn>
                  <a:cxn ang="0">
                    <a:pos x="34" y="201"/>
                  </a:cxn>
                  <a:cxn ang="0">
                    <a:pos x="34" y="206"/>
                  </a:cxn>
                  <a:cxn ang="0">
                    <a:pos x="34" y="211"/>
                  </a:cxn>
                  <a:cxn ang="0">
                    <a:pos x="29" y="216"/>
                  </a:cxn>
                  <a:cxn ang="0">
                    <a:pos x="29" y="216"/>
                  </a:cxn>
                  <a:cxn ang="0">
                    <a:pos x="24" y="216"/>
                  </a:cxn>
                  <a:cxn ang="0">
                    <a:pos x="19" y="211"/>
                  </a:cxn>
                  <a:cxn ang="0">
                    <a:pos x="19" y="206"/>
                  </a:cxn>
                  <a:cxn ang="0">
                    <a:pos x="15" y="206"/>
                  </a:cxn>
                  <a:cxn ang="0">
                    <a:pos x="10" y="206"/>
                  </a:cxn>
                  <a:cxn ang="0">
                    <a:pos x="5" y="206"/>
                  </a:cxn>
                  <a:cxn ang="0">
                    <a:pos x="0" y="206"/>
                  </a:cxn>
                </a:cxnLst>
                <a:rect l="0" t="0" r="r" b="b"/>
                <a:pathLst>
                  <a:path w="159" h="407">
                    <a:moveTo>
                      <a:pt x="43" y="0"/>
                    </a:moveTo>
                    <a:lnTo>
                      <a:pt x="43" y="14"/>
                    </a:lnTo>
                    <a:lnTo>
                      <a:pt x="43" y="29"/>
                    </a:lnTo>
                    <a:lnTo>
                      <a:pt x="48" y="38"/>
                    </a:lnTo>
                    <a:lnTo>
                      <a:pt x="48" y="53"/>
                    </a:lnTo>
                    <a:lnTo>
                      <a:pt x="48" y="62"/>
                    </a:lnTo>
                    <a:lnTo>
                      <a:pt x="53" y="76"/>
                    </a:lnTo>
                    <a:lnTo>
                      <a:pt x="58" y="86"/>
                    </a:lnTo>
                    <a:lnTo>
                      <a:pt x="67" y="96"/>
                    </a:lnTo>
                    <a:lnTo>
                      <a:pt x="67" y="105"/>
                    </a:lnTo>
                    <a:lnTo>
                      <a:pt x="72" y="110"/>
                    </a:lnTo>
                    <a:lnTo>
                      <a:pt x="77" y="115"/>
                    </a:lnTo>
                    <a:lnTo>
                      <a:pt x="77" y="120"/>
                    </a:lnTo>
                    <a:lnTo>
                      <a:pt x="82" y="124"/>
                    </a:lnTo>
                    <a:lnTo>
                      <a:pt x="87" y="134"/>
                    </a:lnTo>
                    <a:lnTo>
                      <a:pt x="87" y="139"/>
                    </a:lnTo>
                    <a:lnTo>
                      <a:pt x="87" y="144"/>
                    </a:lnTo>
                    <a:lnTo>
                      <a:pt x="91" y="148"/>
                    </a:lnTo>
                    <a:lnTo>
                      <a:pt x="91" y="158"/>
                    </a:lnTo>
                    <a:lnTo>
                      <a:pt x="91" y="163"/>
                    </a:lnTo>
                    <a:lnTo>
                      <a:pt x="91" y="168"/>
                    </a:lnTo>
                    <a:lnTo>
                      <a:pt x="96" y="172"/>
                    </a:lnTo>
                    <a:lnTo>
                      <a:pt x="96" y="177"/>
                    </a:lnTo>
                    <a:lnTo>
                      <a:pt x="96" y="182"/>
                    </a:lnTo>
                    <a:lnTo>
                      <a:pt x="96" y="187"/>
                    </a:lnTo>
                    <a:lnTo>
                      <a:pt x="101" y="196"/>
                    </a:lnTo>
                    <a:lnTo>
                      <a:pt x="101" y="206"/>
                    </a:lnTo>
                    <a:lnTo>
                      <a:pt x="106" y="216"/>
                    </a:lnTo>
                    <a:lnTo>
                      <a:pt x="111" y="225"/>
                    </a:lnTo>
                    <a:lnTo>
                      <a:pt x="115" y="235"/>
                    </a:lnTo>
                    <a:lnTo>
                      <a:pt x="115" y="244"/>
                    </a:lnTo>
                    <a:lnTo>
                      <a:pt x="120" y="254"/>
                    </a:lnTo>
                    <a:lnTo>
                      <a:pt x="120" y="264"/>
                    </a:lnTo>
                    <a:lnTo>
                      <a:pt x="125" y="278"/>
                    </a:lnTo>
                    <a:lnTo>
                      <a:pt x="130" y="292"/>
                    </a:lnTo>
                    <a:lnTo>
                      <a:pt x="135" y="307"/>
                    </a:lnTo>
                    <a:lnTo>
                      <a:pt x="139" y="321"/>
                    </a:lnTo>
                    <a:lnTo>
                      <a:pt x="139" y="335"/>
                    </a:lnTo>
                    <a:lnTo>
                      <a:pt x="144" y="350"/>
                    </a:lnTo>
                    <a:lnTo>
                      <a:pt x="149" y="364"/>
                    </a:lnTo>
                    <a:lnTo>
                      <a:pt x="149" y="379"/>
                    </a:lnTo>
                    <a:lnTo>
                      <a:pt x="154" y="379"/>
                    </a:lnTo>
                    <a:lnTo>
                      <a:pt x="154" y="383"/>
                    </a:lnTo>
                    <a:lnTo>
                      <a:pt x="154" y="388"/>
                    </a:lnTo>
                    <a:lnTo>
                      <a:pt x="154" y="388"/>
                    </a:lnTo>
                    <a:lnTo>
                      <a:pt x="159" y="393"/>
                    </a:lnTo>
                    <a:lnTo>
                      <a:pt x="159" y="398"/>
                    </a:lnTo>
                    <a:lnTo>
                      <a:pt x="159" y="398"/>
                    </a:lnTo>
                    <a:lnTo>
                      <a:pt x="159" y="403"/>
                    </a:lnTo>
                    <a:lnTo>
                      <a:pt x="159" y="407"/>
                    </a:lnTo>
                    <a:lnTo>
                      <a:pt x="154" y="407"/>
                    </a:lnTo>
                    <a:lnTo>
                      <a:pt x="154" y="407"/>
                    </a:lnTo>
                    <a:lnTo>
                      <a:pt x="149" y="403"/>
                    </a:lnTo>
                    <a:lnTo>
                      <a:pt x="144" y="403"/>
                    </a:lnTo>
                    <a:lnTo>
                      <a:pt x="144" y="398"/>
                    </a:lnTo>
                    <a:lnTo>
                      <a:pt x="139" y="398"/>
                    </a:lnTo>
                    <a:lnTo>
                      <a:pt x="139" y="393"/>
                    </a:lnTo>
                    <a:lnTo>
                      <a:pt x="135" y="388"/>
                    </a:lnTo>
                    <a:lnTo>
                      <a:pt x="130" y="379"/>
                    </a:lnTo>
                    <a:lnTo>
                      <a:pt x="125" y="374"/>
                    </a:lnTo>
                    <a:lnTo>
                      <a:pt x="120" y="364"/>
                    </a:lnTo>
                    <a:lnTo>
                      <a:pt x="120" y="355"/>
                    </a:lnTo>
                    <a:lnTo>
                      <a:pt x="115" y="350"/>
                    </a:lnTo>
                    <a:lnTo>
                      <a:pt x="111" y="340"/>
                    </a:lnTo>
                    <a:lnTo>
                      <a:pt x="101" y="335"/>
                    </a:lnTo>
                    <a:lnTo>
                      <a:pt x="101" y="335"/>
                    </a:lnTo>
                    <a:lnTo>
                      <a:pt x="96" y="331"/>
                    </a:lnTo>
                    <a:lnTo>
                      <a:pt x="96" y="331"/>
                    </a:lnTo>
                    <a:lnTo>
                      <a:pt x="96" y="326"/>
                    </a:lnTo>
                    <a:lnTo>
                      <a:pt x="96" y="326"/>
                    </a:lnTo>
                    <a:lnTo>
                      <a:pt x="96" y="326"/>
                    </a:lnTo>
                    <a:lnTo>
                      <a:pt x="96" y="321"/>
                    </a:lnTo>
                    <a:lnTo>
                      <a:pt x="96" y="321"/>
                    </a:lnTo>
                    <a:lnTo>
                      <a:pt x="91" y="312"/>
                    </a:lnTo>
                    <a:lnTo>
                      <a:pt x="87" y="307"/>
                    </a:lnTo>
                    <a:lnTo>
                      <a:pt x="82" y="297"/>
                    </a:lnTo>
                    <a:lnTo>
                      <a:pt x="77" y="292"/>
                    </a:lnTo>
                    <a:lnTo>
                      <a:pt x="72" y="283"/>
                    </a:lnTo>
                    <a:lnTo>
                      <a:pt x="67" y="278"/>
                    </a:lnTo>
                    <a:lnTo>
                      <a:pt x="63" y="268"/>
                    </a:lnTo>
                    <a:lnTo>
                      <a:pt x="63" y="264"/>
                    </a:lnTo>
                    <a:lnTo>
                      <a:pt x="58" y="254"/>
                    </a:lnTo>
                    <a:lnTo>
                      <a:pt x="58" y="244"/>
                    </a:lnTo>
                    <a:lnTo>
                      <a:pt x="53" y="235"/>
                    </a:lnTo>
                    <a:lnTo>
                      <a:pt x="48" y="230"/>
                    </a:lnTo>
                    <a:lnTo>
                      <a:pt x="48" y="220"/>
                    </a:lnTo>
                    <a:lnTo>
                      <a:pt x="43" y="211"/>
                    </a:lnTo>
                    <a:lnTo>
                      <a:pt x="39" y="206"/>
                    </a:lnTo>
                    <a:lnTo>
                      <a:pt x="34" y="196"/>
                    </a:lnTo>
                    <a:lnTo>
                      <a:pt x="34" y="201"/>
                    </a:lnTo>
                    <a:lnTo>
                      <a:pt x="34" y="201"/>
                    </a:lnTo>
                    <a:lnTo>
                      <a:pt x="34" y="206"/>
                    </a:lnTo>
                    <a:lnTo>
                      <a:pt x="34" y="206"/>
                    </a:lnTo>
                    <a:lnTo>
                      <a:pt x="34" y="211"/>
                    </a:lnTo>
                    <a:lnTo>
                      <a:pt x="34" y="216"/>
                    </a:lnTo>
                    <a:lnTo>
                      <a:pt x="29" y="216"/>
                    </a:lnTo>
                    <a:lnTo>
                      <a:pt x="29" y="220"/>
                    </a:lnTo>
                    <a:lnTo>
                      <a:pt x="29" y="216"/>
                    </a:lnTo>
                    <a:lnTo>
                      <a:pt x="24" y="216"/>
                    </a:lnTo>
                    <a:lnTo>
                      <a:pt x="24" y="216"/>
                    </a:lnTo>
                    <a:lnTo>
                      <a:pt x="19" y="211"/>
                    </a:lnTo>
                    <a:lnTo>
                      <a:pt x="19" y="211"/>
                    </a:lnTo>
                    <a:lnTo>
                      <a:pt x="19" y="211"/>
                    </a:lnTo>
                    <a:lnTo>
                      <a:pt x="19" y="206"/>
                    </a:lnTo>
                    <a:lnTo>
                      <a:pt x="15" y="206"/>
                    </a:lnTo>
                    <a:lnTo>
                      <a:pt x="15" y="206"/>
                    </a:lnTo>
                    <a:lnTo>
                      <a:pt x="15" y="206"/>
                    </a:lnTo>
                    <a:lnTo>
                      <a:pt x="10" y="206"/>
                    </a:lnTo>
                    <a:lnTo>
                      <a:pt x="10" y="206"/>
                    </a:lnTo>
                    <a:lnTo>
                      <a:pt x="5" y="206"/>
                    </a:lnTo>
                    <a:lnTo>
                      <a:pt x="5" y="206"/>
                    </a:lnTo>
                    <a:lnTo>
                      <a:pt x="0" y="206"/>
                    </a:lnTo>
                    <a:lnTo>
                      <a:pt x="0" y="206"/>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17" name="Freeform 693"/>
              <p:cNvSpPr>
                <a:spLocks/>
              </p:cNvSpPr>
              <p:nvPr/>
            </p:nvSpPr>
            <p:spPr bwMode="auto">
              <a:xfrm>
                <a:off x="2242" y="4491"/>
                <a:ext cx="77" cy="346"/>
              </a:xfrm>
              <a:custGeom>
                <a:avLst/>
                <a:gdLst/>
                <a:ahLst/>
                <a:cxnLst>
                  <a:cxn ang="0">
                    <a:pos x="77" y="0"/>
                  </a:cxn>
                  <a:cxn ang="0">
                    <a:pos x="72" y="0"/>
                  </a:cxn>
                  <a:cxn ang="0">
                    <a:pos x="72" y="5"/>
                  </a:cxn>
                  <a:cxn ang="0">
                    <a:pos x="72" y="10"/>
                  </a:cxn>
                  <a:cxn ang="0">
                    <a:pos x="67" y="10"/>
                  </a:cxn>
                  <a:cxn ang="0">
                    <a:pos x="67" y="15"/>
                  </a:cxn>
                  <a:cxn ang="0">
                    <a:pos x="67" y="15"/>
                  </a:cxn>
                  <a:cxn ang="0">
                    <a:pos x="67" y="19"/>
                  </a:cxn>
                  <a:cxn ang="0">
                    <a:pos x="62" y="19"/>
                  </a:cxn>
                  <a:cxn ang="0">
                    <a:pos x="62" y="29"/>
                  </a:cxn>
                  <a:cxn ang="0">
                    <a:pos x="62" y="39"/>
                  </a:cxn>
                  <a:cxn ang="0">
                    <a:pos x="62" y="48"/>
                  </a:cxn>
                  <a:cxn ang="0">
                    <a:pos x="58" y="58"/>
                  </a:cxn>
                  <a:cxn ang="0">
                    <a:pos x="58" y="67"/>
                  </a:cxn>
                  <a:cxn ang="0">
                    <a:pos x="58" y="77"/>
                  </a:cxn>
                  <a:cxn ang="0">
                    <a:pos x="53" y="87"/>
                  </a:cxn>
                  <a:cxn ang="0">
                    <a:pos x="53" y="96"/>
                  </a:cxn>
                  <a:cxn ang="0">
                    <a:pos x="48" y="101"/>
                  </a:cxn>
                  <a:cxn ang="0">
                    <a:pos x="48" y="111"/>
                  </a:cxn>
                  <a:cxn ang="0">
                    <a:pos x="43" y="115"/>
                  </a:cxn>
                  <a:cxn ang="0">
                    <a:pos x="43" y="125"/>
                  </a:cxn>
                  <a:cxn ang="0">
                    <a:pos x="43" y="130"/>
                  </a:cxn>
                  <a:cxn ang="0">
                    <a:pos x="38" y="135"/>
                  </a:cxn>
                  <a:cxn ang="0">
                    <a:pos x="38" y="144"/>
                  </a:cxn>
                  <a:cxn ang="0">
                    <a:pos x="38" y="149"/>
                  </a:cxn>
                  <a:cxn ang="0">
                    <a:pos x="34" y="159"/>
                  </a:cxn>
                  <a:cxn ang="0">
                    <a:pos x="29" y="182"/>
                  </a:cxn>
                  <a:cxn ang="0">
                    <a:pos x="24" y="211"/>
                  </a:cxn>
                  <a:cxn ang="0">
                    <a:pos x="19" y="250"/>
                  </a:cxn>
                  <a:cxn ang="0">
                    <a:pos x="10" y="283"/>
                  </a:cxn>
                  <a:cxn ang="0">
                    <a:pos x="5" y="312"/>
                  </a:cxn>
                  <a:cxn ang="0">
                    <a:pos x="0" y="336"/>
                  </a:cxn>
                  <a:cxn ang="0">
                    <a:pos x="0" y="346"/>
                  </a:cxn>
                </a:cxnLst>
                <a:rect l="0" t="0" r="r" b="b"/>
                <a:pathLst>
                  <a:path w="77" h="346">
                    <a:moveTo>
                      <a:pt x="77" y="0"/>
                    </a:moveTo>
                    <a:lnTo>
                      <a:pt x="72" y="0"/>
                    </a:lnTo>
                    <a:lnTo>
                      <a:pt x="72" y="5"/>
                    </a:lnTo>
                    <a:lnTo>
                      <a:pt x="72" y="10"/>
                    </a:lnTo>
                    <a:lnTo>
                      <a:pt x="67" y="10"/>
                    </a:lnTo>
                    <a:lnTo>
                      <a:pt x="67" y="15"/>
                    </a:lnTo>
                    <a:lnTo>
                      <a:pt x="67" y="15"/>
                    </a:lnTo>
                    <a:lnTo>
                      <a:pt x="67" y="19"/>
                    </a:lnTo>
                    <a:lnTo>
                      <a:pt x="62" y="19"/>
                    </a:lnTo>
                    <a:lnTo>
                      <a:pt x="62" y="29"/>
                    </a:lnTo>
                    <a:lnTo>
                      <a:pt x="62" y="39"/>
                    </a:lnTo>
                    <a:lnTo>
                      <a:pt x="62" y="48"/>
                    </a:lnTo>
                    <a:lnTo>
                      <a:pt x="58" y="58"/>
                    </a:lnTo>
                    <a:lnTo>
                      <a:pt x="58" y="67"/>
                    </a:lnTo>
                    <a:lnTo>
                      <a:pt x="58" y="77"/>
                    </a:lnTo>
                    <a:lnTo>
                      <a:pt x="53" y="87"/>
                    </a:lnTo>
                    <a:lnTo>
                      <a:pt x="53" y="96"/>
                    </a:lnTo>
                    <a:lnTo>
                      <a:pt x="48" y="101"/>
                    </a:lnTo>
                    <a:lnTo>
                      <a:pt x="48" y="111"/>
                    </a:lnTo>
                    <a:lnTo>
                      <a:pt x="43" y="115"/>
                    </a:lnTo>
                    <a:lnTo>
                      <a:pt x="43" y="125"/>
                    </a:lnTo>
                    <a:lnTo>
                      <a:pt x="43" y="130"/>
                    </a:lnTo>
                    <a:lnTo>
                      <a:pt x="38" y="135"/>
                    </a:lnTo>
                    <a:lnTo>
                      <a:pt x="38" y="144"/>
                    </a:lnTo>
                    <a:lnTo>
                      <a:pt x="38" y="149"/>
                    </a:lnTo>
                    <a:lnTo>
                      <a:pt x="34" y="159"/>
                    </a:lnTo>
                    <a:lnTo>
                      <a:pt x="29" y="182"/>
                    </a:lnTo>
                    <a:lnTo>
                      <a:pt x="24" y="211"/>
                    </a:lnTo>
                    <a:lnTo>
                      <a:pt x="19" y="250"/>
                    </a:lnTo>
                    <a:lnTo>
                      <a:pt x="10" y="283"/>
                    </a:lnTo>
                    <a:lnTo>
                      <a:pt x="5" y="312"/>
                    </a:lnTo>
                    <a:lnTo>
                      <a:pt x="0" y="336"/>
                    </a:lnTo>
                    <a:lnTo>
                      <a:pt x="0" y="346"/>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18" name="Freeform 694"/>
              <p:cNvSpPr>
                <a:spLocks/>
              </p:cNvSpPr>
              <p:nvPr/>
            </p:nvSpPr>
            <p:spPr bwMode="auto">
              <a:xfrm>
                <a:off x="1983" y="3172"/>
                <a:ext cx="230" cy="758"/>
              </a:xfrm>
              <a:custGeom>
                <a:avLst/>
                <a:gdLst/>
                <a:ahLst/>
                <a:cxnLst>
                  <a:cxn ang="0">
                    <a:pos x="230" y="758"/>
                  </a:cxn>
                  <a:cxn ang="0">
                    <a:pos x="221" y="744"/>
                  </a:cxn>
                  <a:cxn ang="0">
                    <a:pos x="216" y="729"/>
                  </a:cxn>
                  <a:cxn ang="0">
                    <a:pos x="206" y="715"/>
                  </a:cxn>
                  <a:cxn ang="0">
                    <a:pos x="192" y="700"/>
                  </a:cxn>
                  <a:cxn ang="0">
                    <a:pos x="178" y="686"/>
                  </a:cxn>
                  <a:cxn ang="0">
                    <a:pos x="163" y="672"/>
                  </a:cxn>
                  <a:cxn ang="0">
                    <a:pos x="149" y="657"/>
                  </a:cxn>
                  <a:cxn ang="0">
                    <a:pos x="130" y="643"/>
                  </a:cxn>
                  <a:cxn ang="0">
                    <a:pos x="120" y="638"/>
                  </a:cxn>
                  <a:cxn ang="0">
                    <a:pos x="115" y="629"/>
                  </a:cxn>
                  <a:cxn ang="0">
                    <a:pos x="106" y="619"/>
                  </a:cxn>
                  <a:cxn ang="0">
                    <a:pos x="96" y="605"/>
                  </a:cxn>
                  <a:cxn ang="0">
                    <a:pos x="86" y="590"/>
                  </a:cxn>
                  <a:cxn ang="0">
                    <a:pos x="77" y="581"/>
                  </a:cxn>
                  <a:cxn ang="0">
                    <a:pos x="67" y="566"/>
                  </a:cxn>
                  <a:cxn ang="0">
                    <a:pos x="58" y="557"/>
                  </a:cxn>
                  <a:cxn ang="0">
                    <a:pos x="53" y="547"/>
                  </a:cxn>
                  <a:cxn ang="0">
                    <a:pos x="58" y="528"/>
                  </a:cxn>
                  <a:cxn ang="0">
                    <a:pos x="62" y="499"/>
                  </a:cxn>
                  <a:cxn ang="0">
                    <a:pos x="72" y="465"/>
                  </a:cxn>
                  <a:cxn ang="0">
                    <a:pos x="82" y="417"/>
                  </a:cxn>
                  <a:cxn ang="0">
                    <a:pos x="91" y="365"/>
                  </a:cxn>
                  <a:cxn ang="0">
                    <a:pos x="101" y="307"/>
                  </a:cxn>
                  <a:cxn ang="0">
                    <a:pos x="110" y="245"/>
                  </a:cxn>
                  <a:cxn ang="0">
                    <a:pos x="110" y="221"/>
                  </a:cxn>
                  <a:cxn ang="0">
                    <a:pos x="106" y="187"/>
                  </a:cxn>
                  <a:cxn ang="0">
                    <a:pos x="101" y="149"/>
                  </a:cxn>
                  <a:cxn ang="0">
                    <a:pos x="91" y="111"/>
                  </a:cxn>
                  <a:cxn ang="0">
                    <a:pos x="86" y="72"/>
                  </a:cxn>
                  <a:cxn ang="0">
                    <a:pos x="77" y="39"/>
                  </a:cxn>
                  <a:cxn ang="0">
                    <a:pos x="72" y="15"/>
                  </a:cxn>
                  <a:cxn ang="0">
                    <a:pos x="72" y="0"/>
                  </a:cxn>
                  <a:cxn ang="0">
                    <a:pos x="77" y="67"/>
                  </a:cxn>
                  <a:cxn ang="0">
                    <a:pos x="82" y="111"/>
                  </a:cxn>
                  <a:cxn ang="0">
                    <a:pos x="82" y="158"/>
                  </a:cxn>
                  <a:cxn ang="0">
                    <a:pos x="82" y="173"/>
                  </a:cxn>
                  <a:cxn ang="0">
                    <a:pos x="77" y="182"/>
                  </a:cxn>
                  <a:cxn ang="0">
                    <a:pos x="77" y="197"/>
                  </a:cxn>
                  <a:cxn ang="0">
                    <a:pos x="77" y="211"/>
                  </a:cxn>
                  <a:cxn ang="0">
                    <a:pos x="77" y="221"/>
                  </a:cxn>
                  <a:cxn ang="0">
                    <a:pos x="77" y="235"/>
                  </a:cxn>
                  <a:cxn ang="0">
                    <a:pos x="77" y="250"/>
                  </a:cxn>
                  <a:cxn ang="0">
                    <a:pos x="77" y="259"/>
                  </a:cxn>
                  <a:cxn ang="0">
                    <a:pos x="72" y="298"/>
                  </a:cxn>
                  <a:cxn ang="0">
                    <a:pos x="62" y="331"/>
                  </a:cxn>
                  <a:cxn ang="0">
                    <a:pos x="58" y="370"/>
                  </a:cxn>
                  <a:cxn ang="0">
                    <a:pos x="48" y="408"/>
                  </a:cxn>
                  <a:cxn ang="0">
                    <a:pos x="38" y="446"/>
                  </a:cxn>
                  <a:cxn ang="0">
                    <a:pos x="29" y="489"/>
                  </a:cxn>
                  <a:cxn ang="0">
                    <a:pos x="14" y="537"/>
                  </a:cxn>
                  <a:cxn ang="0">
                    <a:pos x="0" y="590"/>
                  </a:cxn>
                  <a:cxn ang="0">
                    <a:pos x="38" y="624"/>
                  </a:cxn>
                  <a:cxn ang="0">
                    <a:pos x="202" y="739"/>
                  </a:cxn>
                  <a:cxn ang="0">
                    <a:pos x="230" y="758"/>
                  </a:cxn>
                </a:cxnLst>
                <a:rect l="0" t="0" r="r" b="b"/>
                <a:pathLst>
                  <a:path w="230" h="758">
                    <a:moveTo>
                      <a:pt x="230" y="758"/>
                    </a:moveTo>
                    <a:lnTo>
                      <a:pt x="221" y="744"/>
                    </a:lnTo>
                    <a:lnTo>
                      <a:pt x="216" y="729"/>
                    </a:lnTo>
                    <a:lnTo>
                      <a:pt x="206" y="715"/>
                    </a:lnTo>
                    <a:lnTo>
                      <a:pt x="192" y="700"/>
                    </a:lnTo>
                    <a:lnTo>
                      <a:pt x="178" y="686"/>
                    </a:lnTo>
                    <a:lnTo>
                      <a:pt x="163" y="672"/>
                    </a:lnTo>
                    <a:lnTo>
                      <a:pt x="149" y="657"/>
                    </a:lnTo>
                    <a:lnTo>
                      <a:pt x="130" y="643"/>
                    </a:lnTo>
                    <a:lnTo>
                      <a:pt x="120" y="638"/>
                    </a:lnTo>
                    <a:lnTo>
                      <a:pt x="115" y="629"/>
                    </a:lnTo>
                    <a:lnTo>
                      <a:pt x="106" y="619"/>
                    </a:lnTo>
                    <a:lnTo>
                      <a:pt x="96" y="605"/>
                    </a:lnTo>
                    <a:lnTo>
                      <a:pt x="86" y="590"/>
                    </a:lnTo>
                    <a:lnTo>
                      <a:pt x="77" y="581"/>
                    </a:lnTo>
                    <a:lnTo>
                      <a:pt x="67" y="566"/>
                    </a:lnTo>
                    <a:lnTo>
                      <a:pt x="58" y="557"/>
                    </a:lnTo>
                    <a:lnTo>
                      <a:pt x="53" y="547"/>
                    </a:lnTo>
                    <a:lnTo>
                      <a:pt x="58" y="528"/>
                    </a:lnTo>
                    <a:lnTo>
                      <a:pt x="62" y="499"/>
                    </a:lnTo>
                    <a:lnTo>
                      <a:pt x="72" y="465"/>
                    </a:lnTo>
                    <a:lnTo>
                      <a:pt x="82" y="417"/>
                    </a:lnTo>
                    <a:lnTo>
                      <a:pt x="91" y="365"/>
                    </a:lnTo>
                    <a:lnTo>
                      <a:pt x="101" y="307"/>
                    </a:lnTo>
                    <a:lnTo>
                      <a:pt x="110" y="245"/>
                    </a:lnTo>
                    <a:lnTo>
                      <a:pt x="110" y="221"/>
                    </a:lnTo>
                    <a:lnTo>
                      <a:pt x="106" y="187"/>
                    </a:lnTo>
                    <a:lnTo>
                      <a:pt x="101" y="149"/>
                    </a:lnTo>
                    <a:lnTo>
                      <a:pt x="91" y="111"/>
                    </a:lnTo>
                    <a:lnTo>
                      <a:pt x="86" y="72"/>
                    </a:lnTo>
                    <a:lnTo>
                      <a:pt x="77" y="39"/>
                    </a:lnTo>
                    <a:lnTo>
                      <a:pt x="72" y="15"/>
                    </a:lnTo>
                    <a:lnTo>
                      <a:pt x="72" y="0"/>
                    </a:lnTo>
                    <a:lnTo>
                      <a:pt x="77" y="67"/>
                    </a:lnTo>
                    <a:lnTo>
                      <a:pt x="82" y="111"/>
                    </a:lnTo>
                    <a:lnTo>
                      <a:pt x="82" y="158"/>
                    </a:lnTo>
                    <a:lnTo>
                      <a:pt x="82" y="173"/>
                    </a:lnTo>
                    <a:lnTo>
                      <a:pt x="77" y="182"/>
                    </a:lnTo>
                    <a:lnTo>
                      <a:pt x="77" y="197"/>
                    </a:lnTo>
                    <a:lnTo>
                      <a:pt x="77" y="211"/>
                    </a:lnTo>
                    <a:lnTo>
                      <a:pt x="77" y="221"/>
                    </a:lnTo>
                    <a:lnTo>
                      <a:pt x="77" y="235"/>
                    </a:lnTo>
                    <a:lnTo>
                      <a:pt x="77" y="250"/>
                    </a:lnTo>
                    <a:lnTo>
                      <a:pt x="77" y="259"/>
                    </a:lnTo>
                    <a:lnTo>
                      <a:pt x="72" y="298"/>
                    </a:lnTo>
                    <a:lnTo>
                      <a:pt x="62" y="331"/>
                    </a:lnTo>
                    <a:lnTo>
                      <a:pt x="58" y="370"/>
                    </a:lnTo>
                    <a:lnTo>
                      <a:pt x="48" y="408"/>
                    </a:lnTo>
                    <a:lnTo>
                      <a:pt x="38" y="446"/>
                    </a:lnTo>
                    <a:lnTo>
                      <a:pt x="29" y="489"/>
                    </a:lnTo>
                    <a:lnTo>
                      <a:pt x="14" y="537"/>
                    </a:lnTo>
                    <a:lnTo>
                      <a:pt x="0" y="590"/>
                    </a:lnTo>
                    <a:lnTo>
                      <a:pt x="38" y="624"/>
                    </a:lnTo>
                    <a:lnTo>
                      <a:pt x="202" y="739"/>
                    </a:lnTo>
                    <a:lnTo>
                      <a:pt x="230" y="758"/>
                    </a:lnTo>
                    <a:close/>
                  </a:path>
                </a:pathLst>
              </a:custGeom>
              <a:solidFill>
                <a:srgbClr val="96959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19" name="Freeform 695"/>
              <p:cNvSpPr>
                <a:spLocks/>
              </p:cNvSpPr>
              <p:nvPr/>
            </p:nvSpPr>
            <p:spPr bwMode="auto">
              <a:xfrm>
                <a:off x="1983" y="3172"/>
                <a:ext cx="230" cy="758"/>
              </a:xfrm>
              <a:custGeom>
                <a:avLst/>
                <a:gdLst/>
                <a:ahLst/>
                <a:cxnLst>
                  <a:cxn ang="0">
                    <a:pos x="230" y="758"/>
                  </a:cxn>
                  <a:cxn ang="0">
                    <a:pos x="221" y="744"/>
                  </a:cxn>
                  <a:cxn ang="0">
                    <a:pos x="216" y="729"/>
                  </a:cxn>
                  <a:cxn ang="0">
                    <a:pos x="206" y="715"/>
                  </a:cxn>
                  <a:cxn ang="0">
                    <a:pos x="192" y="700"/>
                  </a:cxn>
                  <a:cxn ang="0">
                    <a:pos x="178" y="686"/>
                  </a:cxn>
                  <a:cxn ang="0">
                    <a:pos x="163" y="672"/>
                  </a:cxn>
                  <a:cxn ang="0">
                    <a:pos x="149" y="657"/>
                  </a:cxn>
                  <a:cxn ang="0">
                    <a:pos x="130" y="643"/>
                  </a:cxn>
                  <a:cxn ang="0">
                    <a:pos x="120" y="638"/>
                  </a:cxn>
                  <a:cxn ang="0">
                    <a:pos x="115" y="629"/>
                  </a:cxn>
                  <a:cxn ang="0">
                    <a:pos x="106" y="619"/>
                  </a:cxn>
                  <a:cxn ang="0">
                    <a:pos x="96" y="605"/>
                  </a:cxn>
                  <a:cxn ang="0">
                    <a:pos x="86" y="590"/>
                  </a:cxn>
                  <a:cxn ang="0">
                    <a:pos x="77" y="581"/>
                  </a:cxn>
                  <a:cxn ang="0">
                    <a:pos x="67" y="566"/>
                  </a:cxn>
                  <a:cxn ang="0">
                    <a:pos x="58" y="557"/>
                  </a:cxn>
                  <a:cxn ang="0">
                    <a:pos x="53" y="547"/>
                  </a:cxn>
                  <a:cxn ang="0">
                    <a:pos x="58" y="528"/>
                  </a:cxn>
                  <a:cxn ang="0">
                    <a:pos x="62" y="499"/>
                  </a:cxn>
                  <a:cxn ang="0">
                    <a:pos x="72" y="465"/>
                  </a:cxn>
                  <a:cxn ang="0">
                    <a:pos x="82" y="417"/>
                  </a:cxn>
                  <a:cxn ang="0">
                    <a:pos x="91" y="365"/>
                  </a:cxn>
                  <a:cxn ang="0">
                    <a:pos x="101" y="307"/>
                  </a:cxn>
                  <a:cxn ang="0">
                    <a:pos x="110" y="245"/>
                  </a:cxn>
                  <a:cxn ang="0">
                    <a:pos x="110" y="221"/>
                  </a:cxn>
                  <a:cxn ang="0">
                    <a:pos x="106" y="187"/>
                  </a:cxn>
                  <a:cxn ang="0">
                    <a:pos x="101" y="149"/>
                  </a:cxn>
                  <a:cxn ang="0">
                    <a:pos x="91" y="111"/>
                  </a:cxn>
                  <a:cxn ang="0">
                    <a:pos x="86" y="72"/>
                  </a:cxn>
                  <a:cxn ang="0">
                    <a:pos x="77" y="39"/>
                  </a:cxn>
                  <a:cxn ang="0">
                    <a:pos x="72" y="15"/>
                  </a:cxn>
                  <a:cxn ang="0">
                    <a:pos x="72" y="0"/>
                  </a:cxn>
                  <a:cxn ang="0">
                    <a:pos x="77" y="67"/>
                  </a:cxn>
                  <a:cxn ang="0">
                    <a:pos x="82" y="111"/>
                  </a:cxn>
                  <a:cxn ang="0">
                    <a:pos x="82" y="158"/>
                  </a:cxn>
                  <a:cxn ang="0">
                    <a:pos x="82" y="173"/>
                  </a:cxn>
                  <a:cxn ang="0">
                    <a:pos x="77" y="182"/>
                  </a:cxn>
                  <a:cxn ang="0">
                    <a:pos x="77" y="197"/>
                  </a:cxn>
                  <a:cxn ang="0">
                    <a:pos x="77" y="211"/>
                  </a:cxn>
                  <a:cxn ang="0">
                    <a:pos x="77" y="221"/>
                  </a:cxn>
                  <a:cxn ang="0">
                    <a:pos x="77" y="235"/>
                  </a:cxn>
                  <a:cxn ang="0">
                    <a:pos x="77" y="250"/>
                  </a:cxn>
                  <a:cxn ang="0">
                    <a:pos x="77" y="259"/>
                  </a:cxn>
                  <a:cxn ang="0">
                    <a:pos x="72" y="298"/>
                  </a:cxn>
                  <a:cxn ang="0">
                    <a:pos x="62" y="331"/>
                  </a:cxn>
                  <a:cxn ang="0">
                    <a:pos x="58" y="370"/>
                  </a:cxn>
                  <a:cxn ang="0">
                    <a:pos x="48" y="408"/>
                  </a:cxn>
                  <a:cxn ang="0">
                    <a:pos x="38" y="446"/>
                  </a:cxn>
                  <a:cxn ang="0">
                    <a:pos x="29" y="489"/>
                  </a:cxn>
                  <a:cxn ang="0">
                    <a:pos x="14" y="537"/>
                  </a:cxn>
                  <a:cxn ang="0">
                    <a:pos x="0" y="590"/>
                  </a:cxn>
                  <a:cxn ang="0">
                    <a:pos x="38" y="624"/>
                  </a:cxn>
                  <a:cxn ang="0">
                    <a:pos x="202" y="739"/>
                  </a:cxn>
                  <a:cxn ang="0">
                    <a:pos x="230" y="758"/>
                  </a:cxn>
                </a:cxnLst>
                <a:rect l="0" t="0" r="r" b="b"/>
                <a:pathLst>
                  <a:path w="230" h="758">
                    <a:moveTo>
                      <a:pt x="230" y="758"/>
                    </a:moveTo>
                    <a:lnTo>
                      <a:pt x="221" y="744"/>
                    </a:lnTo>
                    <a:lnTo>
                      <a:pt x="216" y="729"/>
                    </a:lnTo>
                    <a:lnTo>
                      <a:pt x="206" y="715"/>
                    </a:lnTo>
                    <a:lnTo>
                      <a:pt x="192" y="700"/>
                    </a:lnTo>
                    <a:lnTo>
                      <a:pt x="178" y="686"/>
                    </a:lnTo>
                    <a:lnTo>
                      <a:pt x="163" y="672"/>
                    </a:lnTo>
                    <a:lnTo>
                      <a:pt x="149" y="657"/>
                    </a:lnTo>
                    <a:lnTo>
                      <a:pt x="130" y="643"/>
                    </a:lnTo>
                    <a:lnTo>
                      <a:pt x="120" y="638"/>
                    </a:lnTo>
                    <a:lnTo>
                      <a:pt x="115" y="629"/>
                    </a:lnTo>
                    <a:lnTo>
                      <a:pt x="106" y="619"/>
                    </a:lnTo>
                    <a:lnTo>
                      <a:pt x="96" y="605"/>
                    </a:lnTo>
                    <a:lnTo>
                      <a:pt x="86" y="590"/>
                    </a:lnTo>
                    <a:lnTo>
                      <a:pt x="77" y="581"/>
                    </a:lnTo>
                    <a:lnTo>
                      <a:pt x="67" y="566"/>
                    </a:lnTo>
                    <a:lnTo>
                      <a:pt x="58" y="557"/>
                    </a:lnTo>
                    <a:lnTo>
                      <a:pt x="53" y="547"/>
                    </a:lnTo>
                    <a:lnTo>
                      <a:pt x="58" y="528"/>
                    </a:lnTo>
                    <a:lnTo>
                      <a:pt x="62" y="499"/>
                    </a:lnTo>
                    <a:lnTo>
                      <a:pt x="72" y="465"/>
                    </a:lnTo>
                    <a:lnTo>
                      <a:pt x="82" y="417"/>
                    </a:lnTo>
                    <a:lnTo>
                      <a:pt x="91" y="365"/>
                    </a:lnTo>
                    <a:lnTo>
                      <a:pt x="101" y="307"/>
                    </a:lnTo>
                    <a:lnTo>
                      <a:pt x="110" y="245"/>
                    </a:lnTo>
                    <a:lnTo>
                      <a:pt x="110" y="221"/>
                    </a:lnTo>
                    <a:lnTo>
                      <a:pt x="106" y="187"/>
                    </a:lnTo>
                    <a:lnTo>
                      <a:pt x="101" y="149"/>
                    </a:lnTo>
                    <a:lnTo>
                      <a:pt x="91" y="111"/>
                    </a:lnTo>
                    <a:lnTo>
                      <a:pt x="86" y="72"/>
                    </a:lnTo>
                    <a:lnTo>
                      <a:pt x="77" y="39"/>
                    </a:lnTo>
                    <a:lnTo>
                      <a:pt x="72" y="15"/>
                    </a:lnTo>
                    <a:lnTo>
                      <a:pt x="72" y="0"/>
                    </a:lnTo>
                    <a:lnTo>
                      <a:pt x="77" y="67"/>
                    </a:lnTo>
                    <a:lnTo>
                      <a:pt x="82" y="111"/>
                    </a:lnTo>
                    <a:lnTo>
                      <a:pt x="82" y="158"/>
                    </a:lnTo>
                    <a:lnTo>
                      <a:pt x="82" y="173"/>
                    </a:lnTo>
                    <a:lnTo>
                      <a:pt x="77" y="182"/>
                    </a:lnTo>
                    <a:lnTo>
                      <a:pt x="77" y="197"/>
                    </a:lnTo>
                    <a:lnTo>
                      <a:pt x="77" y="211"/>
                    </a:lnTo>
                    <a:lnTo>
                      <a:pt x="77" y="221"/>
                    </a:lnTo>
                    <a:lnTo>
                      <a:pt x="77" y="235"/>
                    </a:lnTo>
                    <a:lnTo>
                      <a:pt x="77" y="250"/>
                    </a:lnTo>
                    <a:lnTo>
                      <a:pt x="77" y="259"/>
                    </a:lnTo>
                    <a:lnTo>
                      <a:pt x="72" y="298"/>
                    </a:lnTo>
                    <a:lnTo>
                      <a:pt x="62" y="331"/>
                    </a:lnTo>
                    <a:lnTo>
                      <a:pt x="58" y="370"/>
                    </a:lnTo>
                    <a:lnTo>
                      <a:pt x="48" y="408"/>
                    </a:lnTo>
                    <a:lnTo>
                      <a:pt x="38" y="446"/>
                    </a:lnTo>
                    <a:lnTo>
                      <a:pt x="29" y="489"/>
                    </a:lnTo>
                    <a:lnTo>
                      <a:pt x="14" y="537"/>
                    </a:lnTo>
                    <a:lnTo>
                      <a:pt x="0" y="590"/>
                    </a:lnTo>
                    <a:lnTo>
                      <a:pt x="38" y="624"/>
                    </a:lnTo>
                    <a:lnTo>
                      <a:pt x="202" y="739"/>
                    </a:lnTo>
                    <a:lnTo>
                      <a:pt x="230" y="758"/>
                    </a:lnTo>
                  </a:path>
                </a:pathLst>
              </a:custGeom>
              <a:noFill/>
              <a:ln w="5">
                <a:solidFill>
                  <a:srgbClr val="969594"/>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20" name="Freeform 696"/>
              <p:cNvSpPr>
                <a:spLocks/>
              </p:cNvSpPr>
              <p:nvPr/>
            </p:nvSpPr>
            <p:spPr bwMode="auto">
              <a:xfrm>
                <a:off x="2151" y="3484"/>
                <a:ext cx="240" cy="129"/>
              </a:xfrm>
              <a:custGeom>
                <a:avLst/>
                <a:gdLst/>
                <a:ahLst/>
                <a:cxnLst>
                  <a:cxn ang="0">
                    <a:pos x="0" y="0"/>
                  </a:cxn>
                  <a:cxn ang="0">
                    <a:pos x="5" y="5"/>
                  </a:cxn>
                  <a:cxn ang="0">
                    <a:pos x="19" y="14"/>
                  </a:cxn>
                  <a:cxn ang="0">
                    <a:pos x="43" y="29"/>
                  </a:cxn>
                  <a:cxn ang="0">
                    <a:pos x="72" y="43"/>
                  </a:cxn>
                  <a:cxn ang="0">
                    <a:pos x="106" y="62"/>
                  </a:cxn>
                  <a:cxn ang="0">
                    <a:pos x="149" y="72"/>
                  </a:cxn>
                  <a:cxn ang="0">
                    <a:pos x="187" y="86"/>
                  </a:cxn>
                  <a:cxn ang="0">
                    <a:pos x="235" y="86"/>
                  </a:cxn>
                  <a:cxn ang="0">
                    <a:pos x="240" y="91"/>
                  </a:cxn>
                  <a:cxn ang="0">
                    <a:pos x="240" y="96"/>
                  </a:cxn>
                  <a:cxn ang="0">
                    <a:pos x="240" y="101"/>
                  </a:cxn>
                  <a:cxn ang="0">
                    <a:pos x="235" y="110"/>
                  </a:cxn>
                  <a:cxn ang="0">
                    <a:pos x="230" y="115"/>
                  </a:cxn>
                  <a:cxn ang="0">
                    <a:pos x="230" y="125"/>
                  </a:cxn>
                  <a:cxn ang="0">
                    <a:pos x="225" y="129"/>
                  </a:cxn>
                  <a:cxn ang="0">
                    <a:pos x="230" y="129"/>
                  </a:cxn>
                </a:cxnLst>
                <a:rect l="0" t="0" r="r" b="b"/>
                <a:pathLst>
                  <a:path w="240" h="129">
                    <a:moveTo>
                      <a:pt x="0" y="0"/>
                    </a:moveTo>
                    <a:lnTo>
                      <a:pt x="5" y="5"/>
                    </a:lnTo>
                    <a:lnTo>
                      <a:pt x="19" y="14"/>
                    </a:lnTo>
                    <a:lnTo>
                      <a:pt x="43" y="29"/>
                    </a:lnTo>
                    <a:lnTo>
                      <a:pt x="72" y="43"/>
                    </a:lnTo>
                    <a:lnTo>
                      <a:pt x="106" y="62"/>
                    </a:lnTo>
                    <a:lnTo>
                      <a:pt x="149" y="72"/>
                    </a:lnTo>
                    <a:lnTo>
                      <a:pt x="187" y="86"/>
                    </a:lnTo>
                    <a:lnTo>
                      <a:pt x="235" y="86"/>
                    </a:lnTo>
                    <a:lnTo>
                      <a:pt x="240" y="91"/>
                    </a:lnTo>
                    <a:lnTo>
                      <a:pt x="240" y="96"/>
                    </a:lnTo>
                    <a:lnTo>
                      <a:pt x="240" y="101"/>
                    </a:lnTo>
                    <a:lnTo>
                      <a:pt x="235" y="110"/>
                    </a:lnTo>
                    <a:lnTo>
                      <a:pt x="230" y="115"/>
                    </a:lnTo>
                    <a:lnTo>
                      <a:pt x="230" y="125"/>
                    </a:lnTo>
                    <a:lnTo>
                      <a:pt x="225" y="129"/>
                    </a:lnTo>
                    <a:lnTo>
                      <a:pt x="230" y="129"/>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21" name="Freeform 697"/>
              <p:cNvSpPr>
                <a:spLocks/>
              </p:cNvSpPr>
              <p:nvPr/>
            </p:nvSpPr>
            <p:spPr bwMode="auto">
              <a:xfrm>
                <a:off x="2060" y="3546"/>
                <a:ext cx="316" cy="255"/>
              </a:xfrm>
              <a:custGeom>
                <a:avLst/>
                <a:gdLst/>
                <a:ahLst/>
                <a:cxnLst>
                  <a:cxn ang="0">
                    <a:pos x="0" y="255"/>
                  </a:cxn>
                  <a:cxn ang="0">
                    <a:pos x="0" y="240"/>
                  </a:cxn>
                  <a:cxn ang="0">
                    <a:pos x="9" y="211"/>
                  </a:cxn>
                  <a:cxn ang="0">
                    <a:pos x="14" y="173"/>
                  </a:cxn>
                  <a:cxn ang="0">
                    <a:pos x="29" y="130"/>
                  </a:cxn>
                  <a:cxn ang="0">
                    <a:pos x="38" y="87"/>
                  </a:cxn>
                  <a:cxn ang="0">
                    <a:pos x="48" y="48"/>
                  </a:cxn>
                  <a:cxn ang="0">
                    <a:pos x="53" y="24"/>
                  </a:cxn>
                  <a:cxn ang="0">
                    <a:pos x="57" y="15"/>
                  </a:cxn>
                  <a:cxn ang="0">
                    <a:pos x="72" y="0"/>
                  </a:cxn>
                  <a:cxn ang="0">
                    <a:pos x="77" y="5"/>
                  </a:cxn>
                  <a:cxn ang="0">
                    <a:pos x="96" y="15"/>
                  </a:cxn>
                  <a:cxn ang="0">
                    <a:pos x="120" y="24"/>
                  </a:cxn>
                  <a:cxn ang="0">
                    <a:pos x="149" y="39"/>
                  </a:cxn>
                  <a:cxn ang="0">
                    <a:pos x="187" y="58"/>
                  </a:cxn>
                  <a:cxn ang="0">
                    <a:pos x="230" y="72"/>
                  </a:cxn>
                  <a:cxn ang="0">
                    <a:pos x="273" y="82"/>
                  </a:cxn>
                  <a:cxn ang="0">
                    <a:pos x="316" y="91"/>
                  </a:cxn>
                  <a:cxn ang="0">
                    <a:pos x="316" y="96"/>
                  </a:cxn>
                  <a:cxn ang="0">
                    <a:pos x="316" y="106"/>
                  </a:cxn>
                  <a:cxn ang="0">
                    <a:pos x="312" y="115"/>
                  </a:cxn>
                  <a:cxn ang="0">
                    <a:pos x="307" y="130"/>
                  </a:cxn>
                  <a:cxn ang="0">
                    <a:pos x="297" y="139"/>
                  </a:cxn>
                  <a:cxn ang="0">
                    <a:pos x="292" y="154"/>
                  </a:cxn>
                  <a:cxn ang="0">
                    <a:pos x="292" y="159"/>
                  </a:cxn>
                  <a:cxn ang="0">
                    <a:pos x="292" y="163"/>
                  </a:cxn>
                </a:cxnLst>
                <a:rect l="0" t="0" r="r" b="b"/>
                <a:pathLst>
                  <a:path w="316" h="255">
                    <a:moveTo>
                      <a:pt x="0" y="255"/>
                    </a:moveTo>
                    <a:lnTo>
                      <a:pt x="0" y="240"/>
                    </a:lnTo>
                    <a:lnTo>
                      <a:pt x="9" y="211"/>
                    </a:lnTo>
                    <a:lnTo>
                      <a:pt x="14" y="173"/>
                    </a:lnTo>
                    <a:lnTo>
                      <a:pt x="29" y="130"/>
                    </a:lnTo>
                    <a:lnTo>
                      <a:pt x="38" y="87"/>
                    </a:lnTo>
                    <a:lnTo>
                      <a:pt x="48" y="48"/>
                    </a:lnTo>
                    <a:lnTo>
                      <a:pt x="53" y="24"/>
                    </a:lnTo>
                    <a:lnTo>
                      <a:pt x="57" y="15"/>
                    </a:lnTo>
                    <a:lnTo>
                      <a:pt x="72" y="0"/>
                    </a:lnTo>
                    <a:lnTo>
                      <a:pt x="77" y="5"/>
                    </a:lnTo>
                    <a:lnTo>
                      <a:pt x="96" y="15"/>
                    </a:lnTo>
                    <a:lnTo>
                      <a:pt x="120" y="24"/>
                    </a:lnTo>
                    <a:lnTo>
                      <a:pt x="149" y="39"/>
                    </a:lnTo>
                    <a:lnTo>
                      <a:pt x="187" y="58"/>
                    </a:lnTo>
                    <a:lnTo>
                      <a:pt x="230" y="72"/>
                    </a:lnTo>
                    <a:lnTo>
                      <a:pt x="273" y="82"/>
                    </a:lnTo>
                    <a:lnTo>
                      <a:pt x="316" y="91"/>
                    </a:lnTo>
                    <a:lnTo>
                      <a:pt x="316" y="96"/>
                    </a:lnTo>
                    <a:lnTo>
                      <a:pt x="316" y="106"/>
                    </a:lnTo>
                    <a:lnTo>
                      <a:pt x="312" y="115"/>
                    </a:lnTo>
                    <a:lnTo>
                      <a:pt x="307" y="130"/>
                    </a:lnTo>
                    <a:lnTo>
                      <a:pt x="297" y="139"/>
                    </a:lnTo>
                    <a:lnTo>
                      <a:pt x="292" y="154"/>
                    </a:lnTo>
                    <a:lnTo>
                      <a:pt x="292" y="159"/>
                    </a:lnTo>
                    <a:lnTo>
                      <a:pt x="292" y="163"/>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22" name="Freeform 698"/>
              <p:cNvSpPr>
                <a:spLocks/>
              </p:cNvSpPr>
              <p:nvPr/>
            </p:nvSpPr>
            <p:spPr bwMode="auto">
              <a:xfrm>
                <a:off x="2424" y="4539"/>
                <a:ext cx="68" cy="10"/>
              </a:xfrm>
              <a:custGeom>
                <a:avLst/>
                <a:gdLst/>
                <a:ahLst/>
                <a:cxnLst>
                  <a:cxn ang="0">
                    <a:pos x="0" y="0"/>
                  </a:cxn>
                  <a:cxn ang="0">
                    <a:pos x="0" y="0"/>
                  </a:cxn>
                  <a:cxn ang="0">
                    <a:pos x="5" y="5"/>
                  </a:cxn>
                  <a:cxn ang="0">
                    <a:pos x="15" y="5"/>
                  </a:cxn>
                  <a:cxn ang="0">
                    <a:pos x="29" y="10"/>
                  </a:cxn>
                  <a:cxn ang="0">
                    <a:pos x="39" y="10"/>
                  </a:cxn>
                  <a:cxn ang="0">
                    <a:pos x="48" y="10"/>
                  </a:cxn>
                  <a:cxn ang="0">
                    <a:pos x="58" y="10"/>
                  </a:cxn>
                  <a:cxn ang="0">
                    <a:pos x="68" y="10"/>
                  </a:cxn>
                </a:cxnLst>
                <a:rect l="0" t="0" r="r" b="b"/>
                <a:pathLst>
                  <a:path w="68" h="10">
                    <a:moveTo>
                      <a:pt x="0" y="0"/>
                    </a:moveTo>
                    <a:lnTo>
                      <a:pt x="0" y="0"/>
                    </a:lnTo>
                    <a:lnTo>
                      <a:pt x="5" y="5"/>
                    </a:lnTo>
                    <a:lnTo>
                      <a:pt x="15" y="5"/>
                    </a:lnTo>
                    <a:lnTo>
                      <a:pt x="29" y="10"/>
                    </a:lnTo>
                    <a:lnTo>
                      <a:pt x="39" y="10"/>
                    </a:lnTo>
                    <a:lnTo>
                      <a:pt x="48" y="10"/>
                    </a:lnTo>
                    <a:lnTo>
                      <a:pt x="58" y="10"/>
                    </a:lnTo>
                    <a:lnTo>
                      <a:pt x="68" y="10"/>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23" name="Freeform 699"/>
              <p:cNvSpPr>
                <a:spLocks/>
              </p:cNvSpPr>
              <p:nvPr/>
            </p:nvSpPr>
            <p:spPr bwMode="auto">
              <a:xfrm>
                <a:off x="2348" y="4127"/>
                <a:ext cx="206" cy="388"/>
              </a:xfrm>
              <a:custGeom>
                <a:avLst/>
                <a:gdLst/>
                <a:ahLst/>
                <a:cxnLst>
                  <a:cxn ang="0">
                    <a:pos x="0" y="379"/>
                  </a:cxn>
                  <a:cxn ang="0">
                    <a:pos x="0" y="345"/>
                  </a:cxn>
                  <a:cxn ang="0">
                    <a:pos x="4" y="307"/>
                  </a:cxn>
                  <a:cxn ang="0">
                    <a:pos x="14" y="273"/>
                  </a:cxn>
                  <a:cxn ang="0">
                    <a:pos x="28" y="235"/>
                  </a:cxn>
                  <a:cxn ang="0">
                    <a:pos x="57" y="168"/>
                  </a:cxn>
                  <a:cxn ang="0">
                    <a:pos x="91" y="105"/>
                  </a:cxn>
                  <a:cxn ang="0">
                    <a:pos x="129" y="57"/>
                  </a:cxn>
                  <a:cxn ang="0">
                    <a:pos x="163" y="19"/>
                  </a:cxn>
                  <a:cxn ang="0">
                    <a:pos x="177" y="9"/>
                  </a:cxn>
                  <a:cxn ang="0">
                    <a:pos x="192" y="0"/>
                  </a:cxn>
                  <a:cxn ang="0">
                    <a:pos x="201" y="0"/>
                  </a:cxn>
                  <a:cxn ang="0">
                    <a:pos x="206" y="4"/>
                  </a:cxn>
                  <a:cxn ang="0">
                    <a:pos x="201" y="28"/>
                  </a:cxn>
                  <a:cxn ang="0">
                    <a:pos x="187" y="76"/>
                  </a:cxn>
                  <a:cxn ang="0">
                    <a:pos x="163" y="139"/>
                  </a:cxn>
                  <a:cxn ang="0">
                    <a:pos x="129" y="211"/>
                  </a:cxn>
                  <a:cxn ang="0">
                    <a:pos x="96" y="278"/>
                  </a:cxn>
                  <a:cxn ang="0">
                    <a:pos x="62" y="335"/>
                  </a:cxn>
                  <a:cxn ang="0">
                    <a:pos x="48" y="359"/>
                  </a:cxn>
                  <a:cxn ang="0">
                    <a:pos x="38" y="374"/>
                  </a:cxn>
                  <a:cxn ang="0">
                    <a:pos x="24" y="383"/>
                  </a:cxn>
                  <a:cxn ang="0">
                    <a:pos x="19" y="388"/>
                  </a:cxn>
                  <a:cxn ang="0">
                    <a:pos x="0" y="379"/>
                  </a:cxn>
                </a:cxnLst>
                <a:rect l="0" t="0" r="r" b="b"/>
                <a:pathLst>
                  <a:path w="206" h="388">
                    <a:moveTo>
                      <a:pt x="0" y="379"/>
                    </a:moveTo>
                    <a:lnTo>
                      <a:pt x="0" y="345"/>
                    </a:lnTo>
                    <a:lnTo>
                      <a:pt x="4" y="307"/>
                    </a:lnTo>
                    <a:lnTo>
                      <a:pt x="14" y="273"/>
                    </a:lnTo>
                    <a:lnTo>
                      <a:pt x="28" y="235"/>
                    </a:lnTo>
                    <a:lnTo>
                      <a:pt x="57" y="168"/>
                    </a:lnTo>
                    <a:lnTo>
                      <a:pt x="91" y="105"/>
                    </a:lnTo>
                    <a:lnTo>
                      <a:pt x="129" y="57"/>
                    </a:lnTo>
                    <a:lnTo>
                      <a:pt x="163" y="19"/>
                    </a:lnTo>
                    <a:lnTo>
                      <a:pt x="177" y="9"/>
                    </a:lnTo>
                    <a:lnTo>
                      <a:pt x="192" y="0"/>
                    </a:lnTo>
                    <a:lnTo>
                      <a:pt x="201" y="0"/>
                    </a:lnTo>
                    <a:lnTo>
                      <a:pt x="206" y="4"/>
                    </a:lnTo>
                    <a:lnTo>
                      <a:pt x="201" y="28"/>
                    </a:lnTo>
                    <a:lnTo>
                      <a:pt x="187" y="76"/>
                    </a:lnTo>
                    <a:lnTo>
                      <a:pt x="163" y="139"/>
                    </a:lnTo>
                    <a:lnTo>
                      <a:pt x="129" y="211"/>
                    </a:lnTo>
                    <a:lnTo>
                      <a:pt x="96" y="278"/>
                    </a:lnTo>
                    <a:lnTo>
                      <a:pt x="62" y="335"/>
                    </a:lnTo>
                    <a:lnTo>
                      <a:pt x="48" y="359"/>
                    </a:lnTo>
                    <a:lnTo>
                      <a:pt x="38" y="374"/>
                    </a:lnTo>
                    <a:lnTo>
                      <a:pt x="24" y="383"/>
                    </a:lnTo>
                    <a:lnTo>
                      <a:pt x="19" y="388"/>
                    </a:lnTo>
                    <a:lnTo>
                      <a:pt x="0" y="379"/>
                    </a:lnTo>
                    <a:close/>
                  </a:path>
                </a:pathLst>
              </a:custGeom>
              <a:solidFill>
                <a:srgbClr val="96959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24" name="Freeform 700"/>
              <p:cNvSpPr>
                <a:spLocks/>
              </p:cNvSpPr>
              <p:nvPr/>
            </p:nvSpPr>
            <p:spPr bwMode="auto">
              <a:xfrm>
                <a:off x="2348" y="4127"/>
                <a:ext cx="206" cy="388"/>
              </a:xfrm>
              <a:custGeom>
                <a:avLst/>
                <a:gdLst/>
                <a:ahLst/>
                <a:cxnLst>
                  <a:cxn ang="0">
                    <a:pos x="0" y="379"/>
                  </a:cxn>
                  <a:cxn ang="0">
                    <a:pos x="0" y="345"/>
                  </a:cxn>
                  <a:cxn ang="0">
                    <a:pos x="4" y="307"/>
                  </a:cxn>
                  <a:cxn ang="0">
                    <a:pos x="14" y="273"/>
                  </a:cxn>
                  <a:cxn ang="0">
                    <a:pos x="28" y="235"/>
                  </a:cxn>
                  <a:cxn ang="0">
                    <a:pos x="57" y="168"/>
                  </a:cxn>
                  <a:cxn ang="0">
                    <a:pos x="91" y="105"/>
                  </a:cxn>
                  <a:cxn ang="0">
                    <a:pos x="129" y="57"/>
                  </a:cxn>
                  <a:cxn ang="0">
                    <a:pos x="163" y="19"/>
                  </a:cxn>
                  <a:cxn ang="0">
                    <a:pos x="177" y="9"/>
                  </a:cxn>
                  <a:cxn ang="0">
                    <a:pos x="192" y="0"/>
                  </a:cxn>
                  <a:cxn ang="0">
                    <a:pos x="201" y="0"/>
                  </a:cxn>
                  <a:cxn ang="0">
                    <a:pos x="206" y="4"/>
                  </a:cxn>
                  <a:cxn ang="0">
                    <a:pos x="201" y="28"/>
                  </a:cxn>
                  <a:cxn ang="0">
                    <a:pos x="187" y="76"/>
                  </a:cxn>
                  <a:cxn ang="0">
                    <a:pos x="163" y="139"/>
                  </a:cxn>
                  <a:cxn ang="0">
                    <a:pos x="129" y="211"/>
                  </a:cxn>
                  <a:cxn ang="0">
                    <a:pos x="96" y="278"/>
                  </a:cxn>
                  <a:cxn ang="0">
                    <a:pos x="62" y="335"/>
                  </a:cxn>
                  <a:cxn ang="0">
                    <a:pos x="48" y="359"/>
                  </a:cxn>
                  <a:cxn ang="0">
                    <a:pos x="38" y="374"/>
                  </a:cxn>
                  <a:cxn ang="0">
                    <a:pos x="24" y="383"/>
                  </a:cxn>
                  <a:cxn ang="0">
                    <a:pos x="19" y="388"/>
                  </a:cxn>
                  <a:cxn ang="0">
                    <a:pos x="0" y="379"/>
                  </a:cxn>
                </a:cxnLst>
                <a:rect l="0" t="0" r="r" b="b"/>
                <a:pathLst>
                  <a:path w="206" h="388">
                    <a:moveTo>
                      <a:pt x="0" y="379"/>
                    </a:moveTo>
                    <a:lnTo>
                      <a:pt x="0" y="345"/>
                    </a:lnTo>
                    <a:lnTo>
                      <a:pt x="4" y="307"/>
                    </a:lnTo>
                    <a:lnTo>
                      <a:pt x="14" y="273"/>
                    </a:lnTo>
                    <a:lnTo>
                      <a:pt x="28" y="235"/>
                    </a:lnTo>
                    <a:lnTo>
                      <a:pt x="57" y="168"/>
                    </a:lnTo>
                    <a:lnTo>
                      <a:pt x="91" y="105"/>
                    </a:lnTo>
                    <a:lnTo>
                      <a:pt x="129" y="57"/>
                    </a:lnTo>
                    <a:lnTo>
                      <a:pt x="163" y="19"/>
                    </a:lnTo>
                    <a:lnTo>
                      <a:pt x="177" y="9"/>
                    </a:lnTo>
                    <a:lnTo>
                      <a:pt x="192" y="0"/>
                    </a:lnTo>
                    <a:lnTo>
                      <a:pt x="201" y="0"/>
                    </a:lnTo>
                    <a:lnTo>
                      <a:pt x="206" y="4"/>
                    </a:lnTo>
                    <a:lnTo>
                      <a:pt x="201" y="28"/>
                    </a:lnTo>
                    <a:lnTo>
                      <a:pt x="187" y="76"/>
                    </a:lnTo>
                    <a:lnTo>
                      <a:pt x="163" y="139"/>
                    </a:lnTo>
                    <a:lnTo>
                      <a:pt x="129" y="211"/>
                    </a:lnTo>
                    <a:lnTo>
                      <a:pt x="96" y="278"/>
                    </a:lnTo>
                    <a:lnTo>
                      <a:pt x="62" y="335"/>
                    </a:lnTo>
                    <a:lnTo>
                      <a:pt x="48" y="359"/>
                    </a:lnTo>
                    <a:lnTo>
                      <a:pt x="38" y="374"/>
                    </a:lnTo>
                    <a:lnTo>
                      <a:pt x="24" y="383"/>
                    </a:lnTo>
                    <a:lnTo>
                      <a:pt x="19" y="388"/>
                    </a:lnTo>
                    <a:lnTo>
                      <a:pt x="0" y="379"/>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25" name="Freeform 701"/>
              <p:cNvSpPr>
                <a:spLocks/>
              </p:cNvSpPr>
              <p:nvPr/>
            </p:nvSpPr>
            <p:spPr bwMode="auto">
              <a:xfrm>
                <a:off x="1839" y="2947"/>
                <a:ext cx="715" cy="1568"/>
              </a:xfrm>
              <a:custGeom>
                <a:avLst/>
                <a:gdLst/>
                <a:ahLst/>
                <a:cxnLst>
                  <a:cxn ang="0">
                    <a:pos x="19" y="1271"/>
                  </a:cxn>
                  <a:cxn ang="0">
                    <a:pos x="53" y="1290"/>
                  </a:cxn>
                  <a:cxn ang="0">
                    <a:pos x="432" y="1520"/>
                  </a:cxn>
                  <a:cxn ang="0">
                    <a:pos x="528" y="1568"/>
                  </a:cxn>
                  <a:cxn ang="0">
                    <a:pos x="533" y="1563"/>
                  </a:cxn>
                  <a:cxn ang="0">
                    <a:pos x="547" y="1554"/>
                  </a:cxn>
                  <a:cxn ang="0">
                    <a:pos x="557" y="1539"/>
                  </a:cxn>
                  <a:cxn ang="0">
                    <a:pos x="576" y="1515"/>
                  </a:cxn>
                  <a:cxn ang="0">
                    <a:pos x="609" y="1453"/>
                  </a:cxn>
                  <a:cxn ang="0">
                    <a:pos x="643" y="1381"/>
                  </a:cxn>
                  <a:cxn ang="0">
                    <a:pos x="677" y="1309"/>
                  </a:cxn>
                  <a:cxn ang="0">
                    <a:pos x="701" y="1247"/>
                  </a:cxn>
                  <a:cxn ang="0">
                    <a:pos x="710" y="1218"/>
                  </a:cxn>
                  <a:cxn ang="0">
                    <a:pos x="715" y="1199"/>
                  </a:cxn>
                  <a:cxn ang="0">
                    <a:pos x="715" y="1184"/>
                  </a:cxn>
                  <a:cxn ang="0">
                    <a:pos x="710" y="1180"/>
                  </a:cxn>
                  <a:cxn ang="0">
                    <a:pos x="691" y="1170"/>
                  </a:cxn>
                  <a:cxn ang="0">
                    <a:pos x="667" y="1156"/>
                  </a:cxn>
                  <a:cxn ang="0">
                    <a:pos x="633" y="1141"/>
                  </a:cxn>
                  <a:cxn ang="0">
                    <a:pos x="600" y="1127"/>
                  </a:cxn>
                  <a:cxn ang="0">
                    <a:pos x="571" y="1108"/>
                  </a:cxn>
                  <a:cxn ang="0">
                    <a:pos x="542" y="1093"/>
                  </a:cxn>
                  <a:cxn ang="0">
                    <a:pos x="523" y="1084"/>
                  </a:cxn>
                  <a:cxn ang="0">
                    <a:pos x="518" y="1084"/>
                  </a:cxn>
                  <a:cxn ang="0">
                    <a:pos x="197" y="858"/>
                  </a:cxn>
                  <a:cxn ang="0">
                    <a:pos x="144" y="815"/>
                  </a:cxn>
                  <a:cxn ang="0">
                    <a:pos x="182" y="681"/>
                  </a:cxn>
                  <a:cxn ang="0">
                    <a:pos x="206" y="561"/>
                  </a:cxn>
                  <a:cxn ang="0">
                    <a:pos x="221" y="455"/>
                  </a:cxn>
                  <a:cxn ang="0">
                    <a:pos x="226" y="364"/>
                  </a:cxn>
                  <a:cxn ang="0">
                    <a:pos x="221" y="288"/>
                  </a:cxn>
                  <a:cxn ang="0">
                    <a:pos x="211" y="216"/>
                  </a:cxn>
                  <a:cxn ang="0">
                    <a:pos x="197" y="163"/>
                  </a:cxn>
                  <a:cxn ang="0">
                    <a:pos x="178" y="115"/>
                  </a:cxn>
                  <a:cxn ang="0">
                    <a:pos x="154" y="77"/>
                  </a:cxn>
                  <a:cxn ang="0">
                    <a:pos x="130" y="48"/>
                  </a:cxn>
                  <a:cxn ang="0">
                    <a:pos x="106" y="29"/>
                  </a:cxn>
                  <a:cxn ang="0">
                    <a:pos x="77" y="14"/>
                  </a:cxn>
                  <a:cxn ang="0">
                    <a:pos x="53" y="5"/>
                  </a:cxn>
                  <a:cxn ang="0">
                    <a:pos x="29" y="0"/>
                  </a:cxn>
                  <a:cxn ang="0">
                    <a:pos x="15" y="0"/>
                  </a:cxn>
                  <a:cxn ang="0">
                    <a:pos x="0" y="5"/>
                  </a:cxn>
                </a:cxnLst>
                <a:rect l="0" t="0" r="r" b="b"/>
                <a:pathLst>
                  <a:path w="715" h="1568">
                    <a:moveTo>
                      <a:pt x="19" y="1271"/>
                    </a:moveTo>
                    <a:lnTo>
                      <a:pt x="53" y="1290"/>
                    </a:lnTo>
                    <a:lnTo>
                      <a:pt x="432" y="1520"/>
                    </a:lnTo>
                    <a:lnTo>
                      <a:pt x="528" y="1568"/>
                    </a:lnTo>
                    <a:lnTo>
                      <a:pt x="533" y="1563"/>
                    </a:lnTo>
                    <a:lnTo>
                      <a:pt x="547" y="1554"/>
                    </a:lnTo>
                    <a:lnTo>
                      <a:pt x="557" y="1539"/>
                    </a:lnTo>
                    <a:lnTo>
                      <a:pt x="576" y="1515"/>
                    </a:lnTo>
                    <a:lnTo>
                      <a:pt x="609" y="1453"/>
                    </a:lnTo>
                    <a:lnTo>
                      <a:pt x="643" y="1381"/>
                    </a:lnTo>
                    <a:lnTo>
                      <a:pt x="677" y="1309"/>
                    </a:lnTo>
                    <a:lnTo>
                      <a:pt x="701" y="1247"/>
                    </a:lnTo>
                    <a:lnTo>
                      <a:pt x="710" y="1218"/>
                    </a:lnTo>
                    <a:lnTo>
                      <a:pt x="715" y="1199"/>
                    </a:lnTo>
                    <a:lnTo>
                      <a:pt x="715" y="1184"/>
                    </a:lnTo>
                    <a:lnTo>
                      <a:pt x="710" y="1180"/>
                    </a:lnTo>
                    <a:lnTo>
                      <a:pt x="691" y="1170"/>
                    </a:lnTo>
                    <a:lnTo>
                      <a:pt x="667" y="1156"/>
                    </a:lnTo>
                    <a:lnTo>
                      <a:pt x="633" y="1141"/>
                    </a:lnTo>
                    <a:lnTo>
                      <a:pt x="600" y="1127"/>
                    </a:lnTo>
                    <a:lnTo>
                      <a:pt x="571" y="1108"/>
                    </a:lnTo>
                    <a:lnTo>
                      <a:pt x="542" y="1093"/>
                    </a:lnTo>
                    <a:lnTo>
                      <a:pt x="523" y="1084"/>
                    </a:lnTo>
                    <a:lnTo>
                      <a:pt x="518" y="1084"/>
                    </a:lnTo>
                    <a:lnTo>
                      <a:pt x="197" y="858"/>
                    </a:lnTo>
                    <a:lnTo>
                      <a:pt x="144" y="815"/>
                    </a:lnTo>
                    <a:lnTo>
                      <a:pt x="182" y="681"/>
                    </a:lnTo>
                    <a:lnTo>
                      <a:pt x="206" y="561"/>
                    </a:lnTo>
                    <a:lnTo>
                      <a:pt x="221" y="455"/>
                    </a:lnTo>
                    <a:lnTo>
                      <a:pt x="226" y="364"/>
                    </a:lnTo>
                    <a:lnTo>
                      <a:pt x="221" y="288"/>
                    </a:lnTo>
                    <a:lnTo>
                      <a:pt x="211" y="216"/>
                    </a:lnTo>
                    <a:lnTo>
                      <a:pt x="197" y="163"/>
                    </a:lnTo>
                    <a:lnTo>
                      <a:pt x="178" y="115"/>
                    </a:lnTo>
                    <a:lnTo>
                      <a:pt x="154" y="77"/>
                    </a:lnTo>
                    <a:lnTo>
                      <a:pt x="130" y="48"/>
                    </a:lnTo>
                    <a:lnTo>
                      <a:pt x="106" y="29"/>
                    </a:lnTo>
                    <a:lnTo>
                      <a:pt x="77" y="14"/>
                    </a:lnTo>
                    <a:lnTo>
                      <a:pt x="53" y="5"/>
                    </a:lnTo>
                    <a:lnTo>
                      <a:pt x="29" y="0"/>
                    </a:lnTo>
                    <a:lnTo>
                      <a:pt x="15" y="0"/>
                    </a:lnTo>
                    <a:lnTo>
                      <a:pt x="0" y="5"/>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26" name="Freeform 702"/>
              <p:cNvSpPr>
                <a:spLocks/>
              </p:cNvSpPr>
              <p:nvPr/>
            </p:nvSpPr>
            <p:spPr bwMode="auto">
              <a:xfrm>
                <a:off x="2659" y="4486"/>
                <a:ext cx="5" cy="10"/>
              </a:xfrm>
              <a:custGeom>
                <a:avLst/>
                <a:gdLst/>
                <a:ahLst/>
                <a:cxnLst>
                  <a:cxn ang="0">
                    <a:pos x="0" y="0"/>
                  </a:cxn>
                  <a:cxn ang="0">
                    <a:pos x="0" y="0"/>
                  </a:cxn>
                  <a:cxn ang="0">
                    <a:pos x="0" y="0"/>
                  </a:cxn>
                  <a:cxn ang="0">
                    <a:pos x="0" y="0"/>
                  </a:cxn>
                  <a:cxn ang="0">
                    <a:pos x="0" y="0"/>
                  </a:cxn>
                  <a:cxn ang="0">
                    <a:pos x="0" y="0"/>
                  </a:cxn>
                  <a:cxn ang="0">
                    <a:pos x="0" y="0"/>
                  </a:cxn>
                  <a:cxn ang="0">
                    <a:pos x="0" y="0"/>
                  </a:cxn>
                  <a:cxn ang="0">
                    <a:pos x="0" y="0"/>
                  </a:cxn>
                  <a:cxn ang="0">
                    <a:pos x="0" y="0"/>
                  </a:cxn>
                  <a:cxn ang="0">
                    <a:pos x="0" y="5"/>
                  </a:cxn>
                  <a:cxn ang="0">
                    <a:pos x="0" y="5"/>
                  </a:cxn>
                  <a:cxn ang="0">
                    <a:pos x="0" y="5"/>
                  </a:cxn>
                  <a:cxn ang="0">
                    <a:pos x="0" y="5"/>
                  </a:cxn>
                  <a:cxn ang="0">
                    <a:pos x="5" y="5"/>
                  </a:cxn>
                  <a:cxn ang="0">
                    <a:pos x="5" y="10"/>
                  </a:cxn>
                  <a:cxn ang="0">
                    <a:pos x="5" y="10"/>
                  </a:cxn>
                </a:cxnLst>
                <a:rect l="0" t="0" r="r" b="b"/>
                <a:pathLst>
                  <a:path w="5" h="10">
                    <a:moveTo>
                      <a:pt x="0" y="0"/>
                    </a:moveTo>
                    <a:lnTo>
                      <a:pt x="0" y="0"/>
                    </a:lnTo>
                    <a:lnTo>
                      <a:pt x="0" y="0"/>
                    </a:lnTo>
                    <a:lnTo>
                      <a:pt x="0" y="0"/>
                    </a:lnTo>
                    <a:lnTo>
                      <a:pt x="0" y="0"/>
                    </a:lnTo>
                    <a:lnTo>
                      <a:pt x="0" y="0"/>
                    </a:lnTo>
                    <a:lnTo>
                      <a:pt x="0" y="0"/>
                    </a:lnTo>
                    <a:lnTo>
                      <a:pt x="0" y="0"/>
                    </a:lnTo>
                    <a:lnTo>
                      <a:pt x="0" y="0"/>
                    </a:lnTo>
                    <a:lnTo>
                      <a:pt x="0" y="0"/>
                    </a:lnTo>
                    <a:lnTo>
                      <a:pt x="0" y="5"/>
                    </a:lnTo>
                    <a:lnTo>
                      <a:pt x="0" y="5"/>
                    </a:lnTo>
                    <a:lnTo>
                      <a:pt x="0" y="5"/>
                    </a:lnTo>
                    <a:lnTo>
                      <a:pt x="0" y="5"/>
                    </a:lnTo>
                    <a:lnTo>
                      <a:pt x="5" y="5"/>
                    </a:lnTo>
                    <a:lnTo>
                      <a:pt x="5" y="10"/>
                    </a:lnTo>
                    <a:lnTo>
                      <a:pt x="5" y="10"/>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27" name="Freeform 703"/>
              <p:cNvSpPr>
                <a:spLocks/>
              </p:cNvSpPr>
              <p:nvPr/>
            </p:nvSpPr>
            <p:spPr bwMode="auto">
              <a:xfrm>
                <a:off x="2372" y="4179"/>
                <a:ext cx="628" cy="389"/>
              </a:xfrm>
              <a:custGeom>
                <a:avLst/>
                <a:gdLst/>
                <a:ahLst/>
                <a:cxnLst>
                  <a:cxn ang="0">
                    <a:pos x="24" y="192"/>
                  </a:cxn>
                  <a:cxn ang="0">
                    <a:pos x="67" y="197"/>
                  </a:cxn>
                  <a:cxn ang="0">
                    <a:pos x="100" y="211"/>
                  </a:cxn>
                  <a:cxn ang="0">
                    <a:pos x="144" y="240"/>
                  </a:cxn>
                  <a:cxn ang="0">
                    <a:pos x="192" y="293"/>
                  </a:cxn>
                  <a:cxn ang="0">
                    <a:pos x="239" y="351"/>
                  </a:cxn>
                  <a:cxn ang="0">
                    <a:pos x="311" y="379"/>
                  </a:cxn>
                  <a:cxn ang="0">
                    <a:pos x="374" y="384"/>
                  </a:cxn>
                  <a:cxn ang="0">
                    <a:pos x="379" y="384"/>
                  </a:cxn>
                  <a:cxn ang="0">
                    <a:pos x="383" y="384"/>
                  </a:cxn>
                  <a:cxn ang="0">
                    <a:pos x="388" y="384"/>
                  </a:cxn>
                  <a:cxn ang="0">
                    <a:pos x="407" y="389"/>
                  </a:cxn>
                  <a:cxn ang="0">
                    <a:pos x="422" y="379"/>
                  </a:cxn>
                  <a:cxn ang="0">
                    <a:pos x="436" y="355"/>
                  </a:cxn>
                  <a:cxn ang="0">
                    <a:pos x="451" y="351"/>
                  </a:cxn>
                  <a:cxn ang="0">
                    <a:pos x="465" y="346"/>
                  </a:cxn>
                  <a:cxn ang="0">
                    <a:pos x="479" y="336"/>
                  </a:cxn>
                  <a:cxn ang="0">
                    <a:pos x="489" y="317"/>
                  </a:cxn>
                  <a:cxn ang="0">
                    <a:pos x="489" y="303"/>
                  </a:cxn>
                  <a:cxn ang="0">
                    <a:pos x="489" y="303"/>
                  </a:cxn>
                  <a:cxn ang="0">
                    <a:pos x="494" y="303"/>
                  </a:cxn>
                  <a:cxn ang="0">
                    <a:pos x="503" y="303"/>
                  </a:cxn>
                  <a:cxn ang="0">
                    <a:pos x="523" y="283"/>
                  </a:cxn>
                  <a:cxn ang="0">
                    <a:pos x="527" y="259"/>
                  </a:cxn>
                  <a:cxn ang="0">
                    <a:pos x="513" y="245"/>
                  </a:cxn>
                  <a:cxn ang="0">
                    <a:pos x="518" y="245"/>
                  </a:cxn>
                  <a:cxn ang="0">
                    <a:pos x="527" y="250"/>
                  </a:cxn>
                  <a:cxn ang="0">
                    <a:pos x="556" y="259"/>
                  </a:cxn>
                  <a:cxn ang="0">
                    <a:pos x="609" y="264"/>
                  </a:cxn>
                  <a:cxn ang="0">
                    <a:pos x="623" y="255"/>
                  </a:cxn>
                  <a:cxn ang="0">
                    <a:pos x="614" y="221"/>
                  </a:cxn>
                  <a:cxn ang="0">
                    <a:pos x="570" y="192"/>
                  </a:cxn>
                  <a:cxn ang="0">
                    <a:pos x="532" y="173"/>
                  </a:cxn>
                  <a:cxn ang="0">
                    <a:pos x="532" y="173"/>
                  </a:cxn>
                  <a:cxn ang="0">
                    <a:pos x="542" y="173"/>
                  </a:cxn>
                  <a:cxn ang="0">
                    <a:pos x="546" y="173"/>
                  </a:cxn>
                  <a:cxn ang="0">
                    <a:pos x="575" y="164"/>
                  </a:cxn>
                  <a:cxn ang="0">
                    <a:pos x="580" y="144"/>
                  </a:cxn>
                  <a:cxn ang="0">
                    <a:pos x="556" y="135"/>
                  </a:cxn>
                  <a:cxn ang="0">
                    <a:pos x="532" y="125"/>
                  </a:cxn>
                  <a:cxn ang="0">
                    <a:pos x="494" y="101"/>
                  </a:cxn>
                  <a:cxn ang="0">
                    <a:pos x="475" y="87"/>
                  </a:cxn>
                  <a:cxn ang="0">
                    <a:pos x="451" y="72"/>
                  </a:cxn>
                  <a:cxn ang="0">
                    <a:pos x="431" y="58"/>
                  </a:cxn>
                  <a:cxn ang="0">
                    <a:pos x="412" y="53"/>
                  </a:cxn>
                  <a:cxn ang="0">
                    <a:pos x="388" y="48"/>
                  </a:cxn>
                  <a:cxn ang="0">
                    <a:pos x="355" y="39"/>
                  </a:cxn>
                  <a:cxn ang="0">
                    <a:pos x="326" y="29"/>
                  </a:cxn>
                  <a:cxn ang="0">
                    <a:pos x="292" y="24"/>
                  </a:cxn>
                  <a:cxn ang="0">
                    <a:pos x="235" y="20"/>
                  </a:cxn>
                  <a:cxn ang="0">
                    <a:pos x="153" y="10"/>
                  </a:cxn>
                  <a:cxn ang="0">
                    <a:pos x="105" y="0"/>
                  </a:cxn>
                  <a:cxn ang="0">
                    <a:pos x="62" y="63"/>
                  </a:cxn>
                  <a:cxn ang="0">
                    <a:pos x="24" y="135"/>
                  </a:cxn>
                </a:cxnLst>
                <a:rect l="0" t="0" r="r" b="b"/>
                <a:pathLst>
                  <a:path w="628" h="389">
                    <a:moveTo>
                      <a:pt x="0" y="192"/>
                    </a:moveTo>
                    <a:lnTo>
                      <a:pt x="9" y="192"/>
                    </a:lnTo>
                    <a:lnTo>
                      <a:pt x="24" y="192"/>
                    </a:lnTo>
                    <a:lnTo>
                      <a:pt x="38" y="197"/>
                    </a:lnTo>
                    <a:lnTo>
                      <a:pt x="52" y="197"/>
                    </a:lnTo>
                    <a:lnTo>
                      <a:pt x="67" y="197"/>
                    </a:lnTo>
                    <a:lnTo>
                      <a:pt x="76" y="202"/>
                    </a:lnTo>
                    <a:lnTo>
                      <a:pt x="91" y="207"/>
                    </a:lnTo>
                    <a:lnTo>
                      <a:pt x="100" y="211"/>
                    </a:lnTo>
                    <a:lnTo>
                      <a:pt x="110" y="216"/>
                    </a:lnTo>
                    <a:lnTo>
                      <a:pt x="124" y="231"/>
                    </a:lnTo>
                    <a:lnTo>
                      <a:pt x="144" y="240"/>
                    </a:lnTo>
                    <a:lnTo>
                      <a:pt x="158" y="255"/>
                    </a:lnTo>
                    <a:lnTo>
                      <a:pt x="177" y="274"/>
                    </a:lnTo>
                    <a:lnTo>
                      <a:pt x="192" y="293"/>
                    </a:lnTo>
                    <a:lnTo>
                      <a:pt x="211" y="317"/>
                    </a:lnTo>
                    <a:lnTo>
                      <a:pt x="225" y="341"/>
                    </a:lnTo>
                    <a:lnTo>
                      <a:pt x="239" y="351"/>
                    </a:lnTo>
                    <a:lnTo>
                      <a:pt x="259" y="365"/>
                    </a:lnTo>
                    <a:lnTo>
                      <a:pt x="287" y="370"/>
                    </a:lnTo>
                    <a:lnTo>
                      <a:pt x="311" y="379"/>
                    </a:lnTo>
                    <a:lnTo>
                      <a:pt x="335" y="379"/>
                    </a:lnTo>
                    <a:lnTo>
                      <a:pt x="359" y="384"/>
                    </a:lnTo>
                    <a:lnTo>
                      <a:pt x="374" y="384"/>
                    </a:lnTo>
                    <a:lnTo>
                      <a:pt x="379" y="384"/>
                    </a:lnTo>
                    <a:lnTo>
                      <a:pt x="379" y="384"/>
                    </a:lnTo>
                    <a:lnTo>
                      <a:pt x="379" y="384"/>
                    </a:lnTo>
                    <a:lnTo>
                      <a:pt x="379" y="384"/>
                    </a:lnTo>
                    <a:lnTo>
                      <a:pt x="383" y="384"/>
                    </a:lnTo>
                    <a:lnTo>
                      <a:pt x="383" y="384"/>
                    </a:lnTo>
                    <a:lnTo>
                      <a:pt x="383" y="384"/>
                    </a:lnTo>
                    <a:lnTo>
                      <a:pt x="388" y="384"/>
                    </a:lnTo>
                    <a:lnTo>
                      <a:pt x="388" y="384"/>
                    </a:lnTo>
                    <a:lnTo>
                      <a:pt x="393" y="384"/>
                    </a:lnTo>
                    <a:lnTo>
                      <a:pt x="398" y="389"/>
                    </a:lnTo>
                    <a:lnTo>
                      <a:pt x="407" y="389"/>
                    </a:lnTo>
                    <a:lnTo>
                      <a:pt x="412" y="389"/>
                    </a:lnTo>
                    <a:lnTo>
                      <a:pt x="417" y="384"/>
                    </a:lnTo>
                    <a:lnTo>
                      <a:pt x="422" y="379"/>
                    </a:lnTo>
                    <a:lnTo>
                      <a:pt x="427" y="370"/>
                    </a:lnTo>
                    <a:lnTo>
                      <a:pt x="431" y="360"/>
                    </a:lnTo>
                    <a:lnTo>
                      <a:pt x="436" y="355"/>
                    </a:lnTo>
                    <a:lnTo>
                      <a:pt x="441" y="351"/>
                    </a:lnTo>
                    <a:lnTo>
                      <a:pt x="446" y="351"/>
                    </a:lnTo>
                    <a:lnTo>
                      <a:pt x="451" y="351"/>
                    </a:lnTo>
                    <a:lnTo>
                      <a:pt x="455" y="346"/>
                    </a:lnTo>
                    <a:lnTo>
                      <a:pt x="460" y="346"/>
                    </a:lnTo>
                    <a:lnTo>
                      <a:pt x="465" y="346"/>
                    </a:lnTo>
                    <a:lnTo>
                      <a:pt x="470" y="346"/>
                    </a:lnTo>
                    <a:lnTo>
                      <a:pt x="475" y="341"/>
                    </a:lnTo>
                    <a:lnTo>
                      <a:pt x="479" y="336"/>
                    </a:lnTo>
                    <a:lnTo>
                      <a:pt x="484" y="327"/>
                    </a:lnTo>
                    <a:lnTo>
                      <a:pt x="489" y="322"/>
                    </a:lnTo>
                    <a:lnTo>
                      <a:pt x="489" y="317"/>
                    </a:lnTo>
                    <a:lnTo>
                      <a:pt x="489" y="307"/>
                    </a:lnTo>
                    <a:lnTo>
                      <a:pt x="489" y="307"/>
                    </a:lnTo>
                    <a:lnTo>
                      <a:pt x="489" y="303"/>
                    </a:lnTo>
                    <a:lnTo>
                      <a:pt x="489" y="303"/>
                    </a:lnTo>
                    <a:lnTo>
                      <a:pt x="489" y="303"/>
                    </a:lnTo>
                    <a:lnTo>
                      <a:pt x="489" y="303"/>
                    </a:lnTo>
                    <a:lnTo>
                      <a:pt x="489" y="303"/>
                    </a:lnTo>
                    <a:lnTo>
                      <a:pt x="489" y="303"/>
                    </a:lnTo>
                    <a:lnTo>
                      <a:pt x="494" y="303"/>
                    </a:lnTo>
                    <a:lnTo>
                      <a:pt x="494" y="303"/>
                    </a:lnTo>
                    <a:lnTo>
                      <a:pt x="499" y="303"/>
                    </a:lnTo>
                    <a:lnTo>
                      <a:pt x="503" y="303"/>
                    </a:lnTo>
                    <a:lnTo>
                      <a:pt x="513" y="298"/>
                    </a:lnTo>
                    <a:lnTo>
                      <a:pt x="518" y="293"/>
                    </a:lnTo>
                    <a:lnTo>
                      <a:pt x="523" y="283"/>
                    </a:lnTo>
                    <a:lnTo>
                      <a:pt x="527" y="279"/>
                    </a:lnTo>
                    <a:lnTo>
                      <a:pt x="532" y="269"/>
                    </a:lnTo>
                    <a:lnTo>
                      <a:pt x="527" y="259"/>
                    </a:lnTo>
                    <a:lnTo>
                      <a:pt x="523" y="255"/>
                    </a:lnTo>
                    <a:lnTo>
                      <a:pt x="518" y="250"/>
                    </a:lnTo>
                    <a:lnTo>
                      <a:pt x="513" y="245"/>
                    </a:lnTo>
                    <a:lnTo>
                      <a:pt x="513" y="245"/>
                    </a:lnTo>
                    <a:lnTo>
                      <a:pt x="513" y="245"/>
                    </a:lnTo>
                    <a:lnTo>
                      <a:pt x="518" y="245"/>
                    </a:lnTo>
                    <a:lnTo>
                      <a:pt x="523" y="245"/>
                    </a:lnTo>
                    <a:lnTo>
                      <a:pt x="523" y="250"/>
                    </a:lnTo>
                    <a:lnTo>
                      <a:pt x="527" y="250"/>
                    </a:lnTo>
                    <a:lnTo>
                      <a:pt x="532" y="250"/>
                    </a:lnTo>
                    <a:lnTo>
                      <a:pt x="542" y="255"/>
                    </a:lnTo>
                    <a:lnTo>
                      <a:pt x="556" y="259"/>
                    </a:lnTo>
                    <a:lnTo>
                      <a:pt x="575" y="264"/>
                    </a:lnTo>
                    <a:lnTo>
                      <a:pt x="594" y="269"/>
                    </a:lnTo>
                    <a:lnTo>
                      <a:pt x="609" y="264"/>
                    </a:lnTo>
                    <a:lnTo>
                      <a:pt x="618" y="264"/>
                    </a:lnTo>
                    <a:lnTo>
                      <a:pt x="623" y="259"/>
                    </a:lnTo>
                    <a:lnTo>
                      <a:pt x="623" y="255"/>
                    </a:lnTo>
                    <a:lnTo>
                      <a:pt x="628" y="245"/>
                    </a:lnTo>
                    <a:lnTo>
                      <a:pt x="623" y="235"/>
                    </a:lnTo>
                    <a:lnTo>
                      <a:pt x="614" y="221"/>
                    </a:lnTo>
                    <a:lnTo>
                      <a:pt x="599" y="211"/>
                    </a:lnTo>
                    <a:lnTo>
                      <a:pt x="585" y="202"/>
                    </a:lnTo>
                    <a:lnTo>
                      <a:pt x="570" y="192"/>
                    </a:lnTo>
                    <a:lnTo>
                      <a:pt x="551" y="183"/>
                    </a:lnTo>
                    <a:lnTo>
                      <a:pt x="542" y="178"/>
                    </a:lnTo>
                    <a:lnTo>
                      <a:pt x="532" y="173"/>
                    </a:lnTo>
                    <a:lnTo>
                      <a:pt x="532" y="173"/>
                    </a:lnTo>
                    <a:lnTo>
                      <a:pt x="532" y="173"/>
                    </a:lnTo>
                    <a:lnTo>
                      <a:pt x="532" y="173"/>
                    </a:lnTo>
                    <a:lnTo>
                      <a:pt x="537" y="173"/>
                    </a:lnTo>
                    <a:lnTo>
                      <a:pt x="537" y="173"/>
                    </a:lnTo>
                    <a:lnTo>
                      <a:pt x="542" y="173"/>
                    </a:lnTo>
                    <a:lnTo>
                      <a:pt x="542" y="173"/>
                    </a:lnTo>
                    <a:lnTo>
                      <a:pt x="542" y="173"/>
                    </a:lnTo>
                    <a:lnTo>
                      <a:pt x="546" y="173"/>
                    </a:lnTo>
                    <a:lnTo>
                      <a:pt x="556" y="173"/>
                    </a:lnTo>
                    <a:lnTo>
                      <a:pt x="566" y="168"/>
                    </a:lnTo>
                    <a:lnTo>
                      <a:pt x="575" y="164"/>
                    </a:lnTo>
                    <a:lnTo>
                      <a:pt x="580" y="159"/>
                    </a:lnTo>
                    <a:lnTo>
                      <a:pt x="585" y="154"/>
                    </a:lnTo>
                    <a:lnTo>
                      <a:pt x="580" y="144"/>
                    </a:lnTo>
                    <a:lnTo>
                      <a:pt x="566" y="140"/>
                    </a:lnTo>
                    <a:lnTo>
                      <a:pt x="561" y="135"/>
                    </a:lnTo>
                    <a:lnTo>
                      <a:pt x="556" y="135"/>
                    </a:lnTo>
                    <a:lnTo>
                      <a:pt x="551" y="130"/>
                    </a:lnTo>
                    <a:lnTo>
                      <a:pt x="542" y="125"/>
                    </a:lnTo>
                    <a:lnTo>
                      <a:pt x="532" y="125"/>
                    </a:lnTo>
                    <a:lnTo>
                      <a:pt x="523" y="116"/>
                    </a:lnTo>
                    <a:lnTo>
                      <a:pt x="508" y="111"/>
                    </a:lnTo>
                    <a:lnTo>
                      <a:pt x="494" y="101"/>
                    </a:lnTo>
                    <a:lnTo>
                      <a:pt x="489" y="96"/>
                    </a:lnTo>
                    <a:lnTo>
                      <a:pt x="479" y="92"/>
                    </a:lnTo>
                    <a:lnTo>
                      <a:pt x="475" y="87"/>
                    </a:lnTo>
                    <a:lnTo>
                      <a:pt x="465" y="82"/>
                    </a:lnTo>
                    <a:lnTo>
                      <a:pt x="460" y="77"/>
                    </a:lnTo>
                    <a:lnTo>
                      <a:pt x="451" y="72"/>
                    </a:lnTo>
                    <a:lnTo>
                      <a:pt x="446" y="63"/>
                    </a:lnTo>
                    <a:lnTo>
                      <a:pt x="436" y="58"/>
                    </a:lnTo>
                    <a:lnTo>
                      <a:pt x="431" y="58"/>
                    </a:lnTo>
                    <a:lnTo>
                      <a:pt x="427" y="58"/>
                    </a:lnTo>
                    <a:lnTo>
                      <a:pt x="422" y="53"/>
                    </a:lnTo>
                    <a:lnTo>
                      <a:pt x="412" y="53"/>
                    </a:lnTo>
                    <a:lnTo>
                      <a:pt x="407" y="53"/>
                    </a:lnTo>
                    <a:lnTo>
                      <a:pt x="398" y="48"/>
                    </a:lnTo>
                    <a:lnTo>
                      <a:pt x="388" y="48"/>
                    </a:lnTo>
                    <a:lnTo>
                      <a:pt x="379" y="48"/>
                    </a:lnTo>
                    <a:lnTo>
                      <a:pt x="369" y="44"/>
                    </a:lnTo>
                    <a:lnTo>
                      <a:pt x="355" y="39"/>
                    </a:lnTo>
                    <a:lnTo>
                      <a:pt x="345" y="39"/>
                    </a:lnTo>
                    <a:lnTo>
                      <a:pt x="335" y="34"/>
                    </a:lnTo>
                    <a:lnTo>
                      <a:pt x="326" y="29"/>
                    </a:lnTo>
                    <a:lnTo>
                      <a:pt x="316" y="29"/>
                    </a:lnTo>
                    <a:lnTo>
                      <a:pt x="307" y="24"/>
                    </a:lnTo>
                    <a:lnTo>
                      <a:pt x="292" y="24"/>
                    </a:lnTo>
                    <a:lnTo>
                      <a:pt x="278" y="24"/>
                    </a:lnTo>
                    <a:lnTo>
                      <a:pt x="259" y="20"/>
                    </a:lnTo>
                    <a:lnTo>
                      <a:pt x="235" y="20"/>
                    </a:lnTo>
                    <a:lnTo>
                      <a:pt x="211" y="15"/>
                    </a:lnTo>
                    <a:lnTo>
                      <a:pt x="182" y="10"/>
                    </a:lnTo>
                    <a:lnTo>
                      <a:pt x="153" y="10"/>
                    </a:lnTo>
                    <a:lnTo>
                      <a:pt x="129" y="5"/>
                    </a:lnTo>
                    <a:lnTo>
                      <a:pt x="110" y="0"/>
                    </a:lnTo>
                    <a:lnTo>
                      <a:pt x="105" y="0"/>
                    </a:lnTo>
                    <a:lnTo>
                      <a:pt x="91" y="20"/>
                    </a:lnTo>
                    <a:lnTo>
                      <a:pt x="76" y="39"/>
                    </a:lnTo>
                    <a:lnTo>
                      <a:pt x="62" y="63"/>
                    </a:lnTo>
                    <a:lnTo>
                      <a:pt x="48" y="87"/>
                    </a:lnTo>
                    <a:lnTo>
                      <a:pt x="33" y="111"/>
                    </a:lnTo>
                    <a:lnTo>
                      <a:pt x="24" y="135"/>
                    </a:lnTo>
                    <a:lnTo>
                      <a:pt x="9" y="164"/>
                    </a:lnTo>
                    <a:lnTo>
                      <a:pt x="0" y="192"/>
                    </a:lnTo>
                    <a:close/>
                  </a:path>
                </a:pathLst>
              </a:custGeom>
              <a:solidFill>
                <a:srgbClr val="F9D2C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28" name="Freeform 704"/>
              <p:cNvSpPr>
                <a:spLocks/>
              </p:cNvSpPr>
              <p:nvPr/>
            </p:nvSpPr>
            <p:spPr bwMode="auto">
              <a:xfrm>
                <a:off x="2372" y="4179"/>
                <a:ext cx="628" cy="389"/>
              </a:xfrm>
              <a:custGeom>
                <a:avLst/>
                <a:gdLst/>
                <a:ahLst/>
                <a:cxnLst>
                  <a:cxn ang="0">
                    <a:pos x="28" y="192"/>
                  </a:cxn>
                  <a:cxn ang="0">
                    <a:pos x="67" y="197"/>
                  </a:cxn>
                  <a:cxn ang="0">
                    <a:pos x="100" y="211"/>
                  </a:cxn>
                  <a:cxn ang="0">
                    <a:pos x="144" y="240"/>
                  </a:cxn>
                  <a:cxn ang="0">
                    <a:pos x="192" y="293"/>
                  </a:cxn>
                  <a:cxn ang="0">
                    <a:pos x="239" y="351"/>
                  </a:cxn>
                  <a:cxn ang="0">
                    <a:pos x="311" y="379"/>
                  </a:cxn>
                  <a:cxn ang="0">
                    <a:pos x="374" y="384"/>
                  </a:cxn>
                  <a:cxn ang="0">
                    <a:pos x="379" y="384"/>
                  </a:cxn>
                  <a:cxn ang="0">
                    <a:pos x="383" y="384"/>
                  </a:cxn>
                  <a:cxn ang="0">
                    <a:pos x="388" y="384"/>
                  </a:cxn>
                  <a:cxn ang="0">
                    <a:pos x="407" y="389"/>
                  </a:cxn>
                  <a:cxn ang="0">
                    <a:pos x="422" y="379"/>
                  </a:cxn>
                  <a:cxn ang="0">
                    <a:pos x="436" y="355"/>
                  </a:cxn>
                  <a:cxn ang="0">
                    <a:pos x="451" y="351"/>
                  </a:cxn>
                  <a:cxn ang="0">
                    <a:pos x="465" y="346"/>
                  </a:cxn>
                  <a:cxn ang="0">
                    <a:pos x="479" y="336"/>
                  </a:cxn>
                  <a:cxn ang="0">
                    <a:pos x="489" y="317"/>
                  </a:cxn>
                  <a:cxn ang="0">
                    <a:pos x="489" y="303"/>
                  </a:cxn>
                  <a:cxn ang="0">
                    <a:pos x="489" y="303"/>
                  </a:cxn>
                  <a:cxn ang="0">
                    <a:pos x="494" y="303"/>
                  </a:cxn>
                  <a:cxn ang="0">
                    <a:pos x="503" y="303"/>
                  </a:cxn>
                  <a:cxn ang="0">
                    <a:pos x="523" y="283"/>
                  </a:cxn>
                  <a:cxn ang="0">
                    <a:pos x="527" y="259"/>
                  </a:cxn>
                  <a:cxn ang="0">
                    <a:pos x="513" y="245"/>
                  </a:cxn>
                  <a:cxn ang="0">
                    <a:pos x="518" y="245"/>
                  </a:cxn>
                  <a:cxn ang="0">
                    <a:pos x="527" y="250"/>
                  </a:cxn>
                  <a:cxn ang="0">
                    <a:pos x="556" y="259"/>
                  </a:cxn>
                  <a:cxn ang="0">
                    <a:pos x="609" y="264"/>
                  </a:cxn>
                  <a:cxn ang="0">
                    <a:pos x="623" y="255"/>
                  </a:cxn>
                  <a:cxn ang="0">
                    <a:pos x="614" y="221"/>
                  </a:cxn>
                  <a:cxn ang="0">
                    <a:pos x="570" y="192"/>
                  </a:cxn>
                  <a:cxn ang="0">
                    <a:pos x="532" y="173"/>
                  </a:cxn>
                  <a:cxn ang="0">
                    <a:pos x="532" y="173"/>
                  </a:cxn>
                  <a:cxn ang="0">
                    <a:pos x="542" y="173"/>
                  </a:cxn>
                  <a:cxn ang="0">
                    <a:pos x="546" y="173"/>
                  </a:cxn>
                  <a:cxn ang="0">
                    <a:pos x="575" y="164"/>
                  </a:cxn>
                  <a:cxn ang="0">
                    <a:pos x="580" y="144"/>
                  </a:cxn>
                  <a:cxn ang="0">
                    <a:pos x="556" y="135"/>
                  </a:cxn>
                  <a:cxn ang="0">
                    <a:pos x="532" y="125"/>
                  </a:cxn>
                  <a:cxn ang="0">
                    <a:pos x="494" y="101"/>
                  </a:cxn>
                  <a:cxn ang="0">
                    <a:pos x="475" y="87"/>
                  </a:cxn>
                  <a:cxn ang="0">
                    <a:pos x="451" y="72"/>
                  </a:cxn>
                  <a:cxn ang="0">
                    <a:pos x="431" y="58"/>
                  </a:cxn>
                  <a:cxn ang="0">
                    <a:pos x="412" y="53"/>
                  </a:cxn>
                  <a:cxn ang="0">
                    <a:pos x="388" y="48"/>
                  </a:cxn>
                  <a:cxn ang="0">
                    <a:pos x="355" y="39"/>
                  </a:cxn>
                  <a:cxn ang="0">
                    <a:pos x="326" y="29"/>
                  </a:cxn>
                  <a:cxn ang="0">
                    <a:pos x="292" y="24"/>
                  </a:cxn>
                  <a:cxn ang="0">
                    <a:pos x="235" y="20"/>
                  </a:cxn>
                  <a:cxn ang="0">
                    <a:pos x="158" y="10"/>
                  </a:cxn>
                  <a:cxn ang="0">
                    <a:pos x="105" y="0"/>
                  </a:cxn>
                  <a:cxn ang="0">
                    <a:pos x="62" y="63"/>
                  </a:cxn>
                  <a:cxn ang="0">
                    <a:pos x="24" y="135"/>
                  </a:cxn>
                  <a:cxn ang="0">
                    <a:pos x="4" y="192"/>
                  </a:cxn>
                </a:cxnLst>
                <a:rect l="0" t="0" r="r" b="b"/>
                <a:pathLst>
                  <a:path w="628" h="389">
                    <a:moveTo>
                      <a:pt x="4" y="192"/>
                    </a:moveTo>
                    <a:lnTo>
                      <a:pt x="14" y="192"/>
                    </a:lnTo>
                    <a:lnTo>
                      <a:pt x="28" y="192"/>
                    </a:lnTo>
                    <a:lnTo>
                      <a:pt x="38" y="197"/>
                    </a:lnTo>
                    <a:lnTo>
                      <a:pt x="52" y="197"/>
                    </a:lnTo>
                    <a:lnTo>
                      <a:pt x="67" y="197"/>
                    </a:lnTo>
                    <a:lnTo>
                      <a:pt x="81" y="202"/>
                    </a:lnTo>
                    <a:lnTo>
                      <a:pt x="91" y="207"/>
                    </a:lnTo>
                    <a:lnTo>
                      <a:pt x="100" y="211"/>
                    </a:lnTo>
                    <a:lnTo>
                      <a:pt x="110" y="216"/>
                    </a:lnTo>
                    <a:lnTo>
                      <a:pt x="124" y="231"/>
                    </a:lnTo>
                    <a:lnTo>
                      <a:pt x="144" y="240"/>
                    </a:lnTo>
                    <a:lnTo>
                      <a:pt x="158" y="255"/>
                    </a:lnTo>
                    <a:lnTo>
                      <a:pt x="177" y="274"/>
                    </a:lnTo>
                    <a:lnTo>
                      <a:pt x="192" y="293"/>
                    </a:lnTo>
                    <a:lnTo>
                      <a:pt x="211" y="317"/>
                    </a:lnTo>
                    <a:lnTo>
                      <a:pt x="225" y="341"/>
                    </a:lnTo>
                    <a:lnTo>
                      <a:pt x="239" y="351"/>
                    </a:lnTo>
                    <a:lnTo>
                      <a:pt x="259" y="365"/>
                    </a:lnTo>
                    <a:lnTo>
                      <a:pt x="287" y="370"/>
                    </a:lnTo>
                    <a:lnTo>
                      <a:pt x="311" y="379"/>
                    </a:lnTo>
                    <a:lnTo>
                      <a:pt x="335" y="379"/>
                    </a:lnTo>
                    <a:lnTo>
                      <a:pt x="359" y="384"/>
                    </a:lnTo>
                    <a:lnTo>
                      <a:pt x="374" y="384"/>
                    </a:lnTo>
                    <a:lnTo>
                      <a:pt x="379" y="384"/>
                    </a:lnTo>
                    <a:lnTo>
                      <a:pt x="379" y="384"/>
                    </a:lnTo>
                    <a:lnTo>
                      <a:pt x="379" y="384"/>
                    </a:lnTo>
                    <a:lnTo>
                      <a:pt x="379" y="384"/>
                    </a:lnTo>
                    <a:lnTo>
                      <a:pt x="383" y="384"/>
                    </a:lnTo>
                    <a:lnTo>
                      <a:pt x="383" y="384"/>
                    </a:lnTo>
                    <a:lnTo>
                      <a:pt x="383" y="384"/>
                    </a:lnTo>
                    <a:lnTo>
                      <a:pt x="388" y="384"/>
                    </a:lnTo>
                    <a:lnTo>
                      <a:pt x="388" y="384"/>
                    </a:lnTo>
                    <a:lnTo>
                      <a:pt x="393" y="384"/>
                    </a:lnTo>
                    <a:lnTo>
                      <a:pt x="398" y="389"/>
                    </a:lnTo>
                    <a:lnTo>
                      <a:pt x="407" y="389"/>
                    </a:lnTo>
                    <a:lnTo>
                      <a:pt x="412" y="389"/>
                    </a:lnTo>
                    <a:lnTo>
                      <a:pt x="417" y="384"/>
                    </a:lnTo>
                    <a:lnTo>
                      <a:pt x="422" y="379"/>
                    </a:lnTo>
                    <a:lnTo>
                      <a:pt x="427" y="370"/>
                    </a:lnTo>
                    <a:lnTo>
                      <a:pt x="431" y="360"/>
                    </a:lnTo>
                    <a:lnTo>
                      <a:pt x="436" y="355"/>
                    </a:lnTo>
                    <a:lnTo>
                      <a:pt x="441" y="351"/>
                    </a:lnTo>
                    <a:lnTo>
                      <a:pt x="446" y="351"/>
                    </a:lnTo>
                    <a:lnTo>
                      <a:pt x="451" y="351"/>
                    </a:lnTo>
                    <a:lnTo>
                      <a:pt x="455" y="346"/>
                    </a:lnTo>
                    <a:lnTo>
                      <a:pt x="460" y="346"/>
                    </a:lnTo>
                    <a:lnTo>
                      <a:pt x="465" y="346"/>
                    </a:lnTo>
                    <a:lnTo>
                      <a:pt x="470" y="346"/>
                    </a:lnTo>
                    <a:lnTo>
                      <a:pt x="475" y="341"/>
                    </a:lnTo>
                    <a:lnTo>
                      <a:pt x="479" y="336"/>
                    </a:lnTo>
                    <a:lnTo>
                      <a:pt x="484" y="327"/>
                    </a:lnTo>
                    <a:lnTo>
                      <a:pt x="489" y="322"/>
                    </a:lnTo>
                    <a:lnTo>
                      <a:pt x="489" y="317"/>
                    </a:lnTo>
                    <a:lnTo>
                      <a:pt x="489" y="307"/>
                    </a:lnTo>
                    <a:lnTo>
                      <a:pt x="489" y="307"/>
                    </a:lnTo>
                    <a:lnTo>
                      <a:pt x="489" y="303"/>
                    </a:lnTo>
                    <a:lnTo>
                      <a:pt x="489" y="303"/>
                    </a:lnTo>
                    <a:lnTo>
                      <a:pt x="489" y="303"/>
                    </a:lnTo>
                    <a:lnTo>
                      <a:pt x="489" y="303"/>
                    </a:lnTo>
                    <a:lnTo>
                      <a:pt x="489" y="303"/>
                    </a:lnTo>
                    <a:lnTo>
                      <a:pt x="489" y="303"/>
                    </a:lnTo>
                    <a:lnTo>
                      <a:pt x="494" y="303"/>
                    </a:lnTo>
                    <a:lnTo>
                      <a:pt x="494" y="303"/>
                    </a:lnTo>
                    <a:lnTo>
                      <a:pt x="499" y="303"/>
                    </a:lnTo>
                    <a:lnTo>
                      <a:pt x="503" y="303"/>
                    </a:lnTo>
                    <a:lnTo>
                      <a:pt x="513" y="298"/>
                    </a:lnTo>
                    <a:lnTo>
                      <a:pt x="518" y="293"/>
                    </a:lnTo>
                    <a:lnTo>
                      <a:pt x="523" y="283"/>
                    </a:lnTo>
                    <a:lnTo>
                      <a:pt x="527" y="279"/>
                    </a:lnTo>
                    <a:lnTo>
                      <a:pt x="532" y="269"/>
                    </a:lnTo>
                    <a:lnTo>
                      <a:pt x="527" y="259"/>
                    </a:lnTo>
                    <a:lnTo>
                      <a:pt x="523" y="255"/>
                    </a:lnTo>
                    <a:lnTo>
                      <a:pt x="518" y="250"/>
                    </a:lnTo>
                    <a:lnTo>
                      <a:pt x="513" y="245"/>
                    </a:lnTo>
                    <a:lnTo>
                      <a:pt x="513" y="245"/>
                    </a:lnTo>
                    <a:lnTo>
                      <a:pt x="513" y="245"/>
                    </a:lnTo>
                    <a:lnTo>
                      <a:pt x="518" y="245"/>
                    </a:lnTo>
                    <a:lnTo>
                      <a:pt x="523" y="245"/>
                    </a:lnTo>
                    <a:lnTo>
                      <a:pt x="523" y="250"/>
                    </a:lnTo>
                    <a:lnTo>
                      <a:pt x="527" y="250"/>
                    </a:lnTo>
                    <a:lnTo>
                      <a:pt x="532" y="250"/>
                    </a:lnTo>
                    <a:lnTo>
                      <a:pt x="542" y="255"/>
                    </a:lnTo>
                    <a:lnTo>
                      <a:pt x="556" y="259"/>
                    </a:lnTo>
                    <a:lnTo>
                      <a:pt x="575" y="264"/>
                    </a:lnTo>
                    <a:lnTo>
                      <a:pt x="594" y="269"/>
                    </a:lnTo>
                    <a:lnTo>
                      <a:pt x="609" y="264"/>
                    </a:lnTo>
                    <a:lnTo>
                      <a:pt x="618" y="264"/>
                    </a:lnTo>
                    <a:lnTo>
                      <a:pt x="623" y="259"/>
                    </a:lnTo>
                    <a:lnTo>
                      <a:pt x="623" y="255"/>
                    </a:lnTo>
                    <a:lnTo>
                      <a:pt x="628" y="245"/>
                    </a:lnTo>
                    <a:lnTo>
                      <a:pt x="623" y="235"/>
                    </a:lnTo>
                    <a:lnTo>
                      <a:pt x="614" y="221"/>
                    </a:lnTo>
                    <a:lnTo>
                      <a:pt x="599" y="211"/>
                    </a:lnTo>
                    <a:lnTo>
                      <a:pt x="585" y="202"/>
                    </a:lnTo>
                    <a:lnTo>
                      <a:pt x="570" y="192"/>
                    </a:lnTo>
                    <a:lnTo>
                      <a:pt x="551" y="183"/>
                    </a:lnTo>
                    <a:lnTo>
                      <a:pt x="542" y="178"/>
                    </a:lnTo>
                    <a:lnTo>
                      <a:pt x="532" y="173"/>
                    </a:lnTo>
                    <a:lnTo>
                      <a:pt x="532" y="173"/>
                    </a:lnTo>
                    <a:lnTo>
                      <a:pt x="532" y="173"/>
                    </a:lnTo>
                    <a:lnTo>
                      <a:pt x="532" y="173"/>
                    </a:lnTo>
                    <a:lnTo>
                      <a:pt x="537" y="173"/>
                    </a:lnTo>
                    <a:lnTo>
                      <a:pt x="537" y="173"/>
                    </a:lnTo>
                    <a:lnTo>
                      <a:pt x="542" y="173"/>
                    </a:lnTo>
                    <a:lnTo>
                      <a:pt x="542" y="173"/>
                    </a:lnTo>
                    <a:lnTo>
                      <a:pt x="542" y="173"/>
                    </a:lnTo>
                    <a:lnTo>
                      <a:pt x="546" y="173"/>
                    </a:lnTo>
                    <a:lnTo>
                      <a:pt x="556" y="173"/>
                    </a:lnTo>
                    <a:lnTo>
                      <a:pt x="566" y="168"/>
                    </a:lnTo>
                    <a:lnTo>
                      <a:pt x="575" y="164"/>
                    </a:lnTo>
                    <a:lnTo>
                      <a:pt x="580" y="159"/>
                    </a:lnTo>
                    <a:lnTo>
                      <a:pt x="585" y="154"/>
                    </a:lnTo>
                    <a:lnTo>
                      <a:pt x="580" y="144"/>
                    </a:lnTo>
                    <a:lnTo>
                      <a:pt x="566" y="140"/>
                    </a:lnTo>
                    <a:lnTo>
                      <a:pt x="561" y="135"/>
                    </a:lnTo>
                    <a:lnTo>
                      <a:pt x="556" y="135"/>
                    </a:lnTo>
                    <a:lnTo>
                      <a:pt x="551" y="130"/>
                    </a:lnTo>
                    <a:lnTo>
                      <a:pt x="542" y="125"/>
                    </a:lnTo>
                    <a:lnTo>
                      <a:pt x="532" y="125"/>
                    </a:lnTo>
                    <a:lnTo>
                      <a:pt x="523" y="116"/>
                    </a:lnTo>
                    <a:lnTo>
                      <a:pt x="508" y="111"/>
                    </a:lnTo>
                    <a:lnTo>
                      <a:pt x="494" y="101"/>
                    </a:lnTo>
                    <a:lnTo>
                      <a:pt x="489" y="96"/>
                    </a:lnTo>
                    <a:lnTo>
                      <a:pt x="479" y="92"/>
                    </a:lnTo>
                    <a:lnTo>
                      <a:pt x="475" y="87"/>
                    </a:lnTo>
                    <a:lnTo>
                      <a:pt x="465" y="82"/>
                    </a:lnTo>
                    <a:lnTo>
                      <a:pt x="460" y="77"/>
                    </a:lnTo>
                    <a:lnTo>
                      <a:pt x="451" y="72"/>
                    </a:lnTo>
                    <a:lnTo>
                      <a:pt x="446" y="63"/>
                    </a:lnTo>
                    <a:lnTo>
                      <a:pt x="436" y="58"/>
                    </a:lnTo>
                    <a:lnTo>
                      <a:pt x="431" y="58"/>
                    </a:lnTo>
                    <a:lnTo>
                      <a:pt x="427" y="58"/>
                    </a:lnTo>
                    <a:lnTo>
                      <a:pt x="422" y="53"/>
                    </a:lnTo>
                    <a:lnTo>
                      <a:pt x="412" y="53"/>
                    </a:lnTo>
                    <a:lnTo>
                      <a:pt x="407" y="53"/>
                    </a:lnTo>
                    <a:lnTo>
                      <a:pt x="398" y="48"/>
                    </a:lnTo>
                    <a:lnTo>
                      <a:pt x="388" y="48"/>
                    </a:lnTo>
                    <a:lnTo>
                      <a:pt x="379" y="48"/>
                    </a:lnTo>
                    <a:lnTo>
                      <a:pt x="369" y="44"/>
                    </a:lnTo>
                    <a:lnTo>
                      <a:pt x="355" y="39"/>
                    </a:lnTo>
                    <a:lnTo>
                      <a:pt x="345" y="39"/>
                    </a:lnTo>
                    <a:lnTo>
                      <a:pt x="335" y="34"/>
                    </a:lnTo>
                    <a:lnTo>
                      <a:pt x="326" y="29"/>
                    </a:lnTo>
                    <a:lnTo>
                      <a:pt x="316" y="29"/>
                    </a:lnTo>
                    <a:lnTo>
                      <a:pt x="307" y="24"/>
                    </a:lnTo>
                    <a:lnTo>
                      <a:pt x="292" y="24"/>
                    </a:lnTo>
                    <a:lnTo>
                      <a:pt x="278" y="24"/>
                    </a:lnTo>
                    <a:lnTo>
                      <a:pt x="259" y="20"/>
                    </a:lnTo>
                    <a:lnTo>
                      <a:pt x="235" y="20"/>
                    </a:lnTo>
                    <a:lnTo>
                      <a:pt x="211" y="15"/>
                    </a:lnTo>
                    <a:lnTo>
                      <a:pt x="182" y="10"/>
                    </a:lnTo>
                    <a:lnTo>
                      <a:pt x="158" y="10"/>
                    </a:lnTo>
                    <a:lnTo>
                      <a:pt x="134" y="5"/>
                    </a:lnTo>
                    <a:lnTo>
                      <a:pt x="110" y="0"/>
                    </a:lnTo>
                    <a:lnTo>
                      <a:pt x="105" y="0"/>
                    </a:lnTo>
                    <a:lnTo>
                      <a:pt x="91" y="20"/>
                    </a:lnTo>
                    <a:lnTo>
                      <a:pt x="76" y="39"/>
                    </a:lnTo>
                    <a:lnTo>
                      <a:pt x="62" y="63"/>
                    </a:lnTo>
                    <a:lnTo>
                      <a:pt x="48" y="87"/>
                    </a:lnTo>
                    <a:lnTo>
                      <a:pt x="33" y="111"/>
                    </a:lnTo>
                    <a:lnTo>
                      <a:pt x="24" y="135"/>
                    </a:lnTo>
                    <a:lnTo>
                      <a:pt x="9" y="164"/>
                    </a:lnTo>
                    <a:lnTo>
                      <a:pt x="0" y="192"/>
                    </a:lnTo>
                    <a:lnTo>
                      <a:pt x="4" y="192"/>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29" name="Freeform 705"/>
              <p:cNvSpPr>
                <a:spLocks/>
              </p:cNvSpPr>
              <p:nvPr/>
            </p:nvSpPr>
            <p:spPr bwMode="auto">
              <a:xfrm>
                <a:off x="2611" y="4395"/>
                <a:ext cx="20" cy="34"/>
              </a:xfrm>
              <a:custGeom>
                <a:avLst/>
                <a:gdLst/>
                <a:ahLst/>
                <a:cxnLst>
                  <a:cxn ang="0">
                    <a:pos x="20" y="0"/>
                  </a:cxn>
                  <a:cxn ang="0">
                    <a:pos x="15" y="5"/>
                  </a:cxn>
                  <a:cxn ang="0">
                    <a:pos x="15" y="10"/>
                  </a:cxn>
                  <a:cxn ang="0">
                    <a:pos x="10" y="10"/>
                  </a:cxn>
                  <a:cxn ang="0">
                    <a:pos x="10" y="15"/>
                  </a:cxn>
                  <a:cxn ang="0">
                    <a:pos x="5" y="19"/>
                  </a:cxn>
                  <a:cxn ang="0">
                    <a:pos x="5" y="24"/>
                  </a:cxn>
                  <a:cxn ang="0">
                    <a:pos x="5" y="29"/>
                  </a:cxn>
                  <a:cxn ang="0">
                    <a:pos x="0" y="34"/>
                  </a:cxn>
                </a:cxnLst>
                <a:rect l="0" t="0" r="r" b="b"/>
                <a:pathLst>
                  <a:path w="20" h="34">
                    <a:moveTo>
                      <a:pt x="20" y="0"/>
                    </a:moveTo>
                    <a:lnTo>
                      <a:pt x="15" y="5"/>
                    </a:lnTo>
                    <a:lnTo>
                      <a:pt x="15" y="10"/>
                    </a:lnTo>
                    <a:lnTo>
                      <a:pt x="10" y="10"/>
                    </a:lnTo>
                    <a:lnTo>
                      <a:pt x="10" y="15"/>
                    </a:lnTo>
                    <a:lnTo>
                      <a:pt x="5" y="19"/>
                    </a:lnTo>
                    <a:lnTo>
                      <a:pt x="5" y="24"/>
                    </a:lnTo>
                    <a:lnTo>
                      <a:pt x="5" y="29"/>
                    </a:lnTo>
                    <a:lnTo>
                      <a:pt x="0" y="34"/>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30" name="Freeform 706"/>
              <p:cNvSpPr>
                <a:spLocks/>
              </p:cNvSpPr>
              <p:nvPr/>
            </p:nvSpPr>
            <p:spPr bwMode="auto">
              <a:xfrm>
                <a:off x="2741" y="4242"/>
                <a:ext cx="163" cy="110"/>
              </a:xfrm>
              <a:custGeom>
                <a:avLst/>
                <a:gdLst/>
                <a:ahLst/>
                <a:cxnLst>
                  <a:cxn ang="0">
                    <a:pos x="0" y="0"/>
                  </a:cxn>
                  <a:cxn ang="0">
                    <a:pos x="10" y="9"/>
                  </a:cxn>
                  <a:cxn ang="0">
                    <a:pos x="14" y="14"/>
                  </a:cxn>
                  <a:cxn ang="0">
                    <a:pos x="19" y="14"/>
                  </a:cxn>
                  <a:cxn ang="0">
                    <a:pos x="19" y="14"/>
                  </a:cxn>
                  <a:cxn ang="0">
                    <a:pos x="19" y="19"/>
                  </a:cxn>
                  <a:cxn ang="0">
                    <a:pos x="19" y="19"/>
                  </a:cxn>
                  <a:cxn ang="0">
                    <a:pos x="24" y="19"/>
                  </a:cxn>
                  <a:cxn ang="0">
                    <a:pos x="29" y="24"/>
                  </a:cxn>
                  <a:cxn ang="0">
                    <a:pos x="38" y="29"/>
                  </a:cxn>
                  <a:cxn ang="0">
                    <a:pos x="43" y="33"/>
                  </a:cxn>
                  <a:cxn ang="0">
                    <a:pos x="48" y="33"/>
                  </a:cxn>
                  <a:cxn ang="0">
                    <a:pos x="53" y="38"/>
                  </a:cxn>
                  <a:cxn ang="0">
                    <a:pos x="58" y="43"/>
                  </a:cxn>
                  <a:cxn ang="0">
                    <a:pos x="62" y="43"/>
                  </a:cxn>
                  <a:cxn ang="0">
                    <a:pos x="67" y="48"/>
                  </a:cxn>
                  <a:cxn ang="0">
                    <a:pos x="72" y="53"/>
                  </a:cxn>
                  <a:cxn ang="0">
                    <a:pos x="77" y="57"/>
                  </a:cxn>
                  <a:cxn ang="0">
                    <a:pos x="82" y="57"/>
                  </a:cxn>
                  <a:cxn ang="0">
                    <a:pos x="82" y="62"/>
                  </a:cxn>
                  <a:cxn ang="0">
                    <a:pos x="86" y="62"/>
                  </a:cxn>
                  <a:cxn ang="0">
                    <a:pos x="91" y="67"/>
                  </a:cxn>
                  <a:cxn ang="0">
                    <a:pos x="91" y="72"/>
                  </a:cxn>
                  <a:cxn ang="0">
                    <a:pos x="96" y="72"/>
                  </a:cxn>
                  <a:cxn ang="0">
                    <a:pos x="101" y="77"/>
                  </a:cxn>
                  <a:cxn ang="0">
                    <a:pos x="101" y="77"/>
                  </a:cxn>
                  <a:cxn ang="0">
                    <a:pos x="106" y="81"/>
                  </a:cxn>
                  <a:cxn ang="0">
                    <a:pos x="110" y="81"/>
                  </a:cxn>
                  <a:cxn ang="0">
                    <a:pos x="120" y="86"/>
                  </a:cxn>
                  <a:cxn ang="0">
                    <a:pos x="125" y="91"/>
                  </a:cxn>
                  <a:cxn ang="0">
                    <a:pos x="130" y="96"/>
                  </a:cxn>
                  <a:cxn ang="0">
                    <a:pos x="134" y="96"/>
                  </a:cxn>
                  <a:cxn ang="0">
                    <a:pos x="134" y="96"/>
                  </a:cxn>
                  <a:cxn ang="0">
                    <a:pos x="139" y="101"/>
                  </a:cxn>
                  <a:cxn ang="0">
                    <a:pos x="144" y="101"/>
                  </a:cxn>
                  <a:cxn ang="0">
                    <a:pos x="144" y="105"/>
                  </a:cxn>
                  <a:cxn ang="0">
                    <a:pos x="149" y="105"/>
                  </a:cxn>
                  <a:cxn ang="0">
                    <a:pos x="154" y="105"/>
                  </a:cxn>
                  <a:cxn ang="0">
                    <a:pos x="158" y="105"/>
                  </a:cxn>
                  <a:cxn ang="0">
                    <a:pos x="158" y="110"/>
                  </a:cxn>
                  <a:cxn ang="0">
                    <a:pos x="163" y="110"/>
                  </a:cxn>
                </a:cxnLst>
                <a:rect l="0" t="0" r="r" b="b"/>
                <a:pathLst>
                  <a:path w="163" h="110">
                    <a:moveTo>
                      <a:pt x="0" y="0"/>
                    </a:moveTo>
                    <a:lnTo>
                      <a:pt x="10" y="9"/>
                    </a:lnTo>
                    <a:lnTo>
                      <a:pt x="14" y="14"/>
                    </a:lnTo>
                    <a:lnTo>
                      <a:pt x="19" y="14"/>
                    </a:lnTo>
                    <a:lnTo>
                      <a:pt x="19" y="14"/>
                    </a:lnTo>
                    <a:lnTo>
                      <a:pt x="19" y="19"/>
                    </a:lnTo>
                    <a:lnTo>
                      <a:pt x="19" y="19"/>
                    </a:lnTo>
                    <a:lnTo>
                      <a:pt x="24" y="19"/>
                    </a:lnTo>
                    <a:lnTo>
                      <a:pt x="29" y="24"/>
                    </a:lnTo>
                    <a:lnTo>
                      <a:pt x="38" y="29"/>
                    </a:lnTo>
                    <a:lnTo>
                      <a:pt x="43" y="33"/>
                    </a:lnTo>
                    <a:lnTo>
                      <a:pt x="48" y="33"/>
                    </a:lnTo>
                    <a:lnTo>
                      <a:pt x="53" y="38"/>
                    </a:lnTo>
                    <a:lnTo>
                      <a:pt x="58" y="43"/>
                    </a:lnTo>
                    <a:lnTo>
                      <a:pt x="62" y="43"/>
                    </a:lnTo>
                    <a:lnTo>
                      <a:pt x="67" y="48"/>
                    </a:lnTo>
                    <a:lnTo>
                      <a:pt x="72" y="53"/>
                    </a:lnTo>
                    <a:lnTo>
                      <a:pt x="77" y="57"/>
                    </a:lnTo>
                    <a:lnTo>
                      <a:pt x="82" y="57"/>
                    </a:lnTo>
                    <a:lnTo>
                      <a:pt x="82" y="62"/>
                    </a:lnTo>
                    <a:lnTo>
                      <a:pt x="86" y="62"/>
                    </a:lnTo>
                    <a:lnTo>
                      <a:pt x="91" y="67"/>
                    </a:lnTo>
                    <a:lnTo>
                      <a:pt x="91" y="72"/>
                    </a:lnTo>
                    <a:lnTo>
                      <a:pt x="96" y="72"/>
                    </a:lnTo>
                    <a:lnTo>
                      <a:pt x="101" y="77"/>
                    </a:lnTo>
                    <a:lnTo>
                      <a:pt x="101" y="77"/>
                    </a:lnTo>
                    <a:lnTo>
                      <a:pt x="106" y="81"/>
                    </a:lnTo>
                    <a:lnTo>
                      <a:pt x="110" y="81"/>
                    </a:lnTo>
                    <a:lnTo>
                      <a:pt x="120" y="86"/>
                    </a:lnTo>
                    <a:lnTo>
                      <a:pt x="125" y="91"/>
                    </a:lnTo>
                    <a:lnTo>
                      <a:pt x="130" y="96"/>
                    </a:lnTo>
                    <a:lnTo>
                      <a:pt x="134" y="96"/>
                    </a:lnTo>
                    <a:lnTo>
                      <a:pt x="134" y="96"/>
                    </a:lnTo>
                    <a:lnTo>
                      <a:pt x="139" y="101"/>
                    </a:lnTo>
                    <a:lnTo>
                      <a:pt x="144" y="101"/>
                    </a:lnTo>
                    <a:lnTo>
                      <a:pt x="144" y="105"/>
                    </a:lnTo>
                    <a:lnTo>
                      <a:pt x="149" y="105"/>
                    </a:lnTo>
                    <a:lnTo>
                      <a:pt x="154" y="105"/>
                    </a:lnTo>
                    <a:lnTo>
                      <a:pt x="158" y="105"/>
                    </a:lnTo>
                    <a:lnTo>
                      <a:pt x="158" y="110"/>
                    </a:lnTo>
                    <a:lnTo>
                      <a:pt x="163" y="110"/>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31" name="Freeform 707"/>
              <p:cNvSpPr>
                <a:spLocks/>
              </p:cNvSpPr>
              <p:nvPr/>
            </p:nvSpPr>
            <p:spPr bwMode="auto">
              <a:xfrm>
                <a:off x="2717" y="4333"/>
                <a:ext cx="173" cy="91"/>
              </a:xfrm>
              <a:custGeom>
                <a:avLst/>
                <a:gdLst/>
                <a:ahLst/>
                <a:cxnLst>
                  <a:cxn ang="0">
                    <a:pos x="173" y="91"/>
                  </a:cxn>
                  <a:cxn ang="0">
                    <a:pos x="163" y="91"/>
                  </a:cxn>
                  <a:cxn ang="0">
                    <a:pos x="158" y="86"/>
                  </a:cxn>
                  <a:cxn ang="0">
                    <a:pos x="154" y="86"/>
                  </a:cxn>
                  <a:cxn ang="0">
                    <a:pos x="149" y="81"/>
                  </a:cxn>
                  <a:cxn ang="0">
                    <a:pos x="139" y="81"/>
                  </a:cxn>
                  <a:cxn ang="0">
                    <a:pos x="134" y="77"/>
                  </a:cxn>
                  <a:cxn ang="0">
                    <a:pos x="130" y="77"/>
                  </a:cxn>
                  <a:cxn ang="0">
                    <a:pos x="125" y="72"/>
                  </a:cxn>
                  <a:cxn ang="0">
                    <a:pos x="110" y="67"/>
                  </a:cxn>
                  <a:cxn ang="0">
                    <a:pos x="101" y="57"/>
                  </a:cxn>
                  <a:cxn ang="0">
                    <a:pos x="91" y="53"/>
                  </a:cxn>
                  <a:cxn ang="0">
                    <a:pos x="77" y="43"/>
                  </a:cxn>
                  <a:cxn ang="0">
                    <a:pos x="67" y="34"/>
                  </a:cxn>
                  <a:cxn ang="0">
                    <a:pos x="58" y="24"/>
                  </a:cxn>
                  <a:cxn ang="0">
                    <a:pos x="43" y="19"/>
                  </a:cxn>
                  <a:cxn ang="0">
                    <a:pos x="34" y="10"/>
                  </a:cxn>
                  <a:cxn ang="0">
                    <a:pos x="29" y="10"/>
                  </a:cxn>
                  <a:cxn ang="0">
                    <a:pos x="24" y="10"/>
                  </a:cxn>
                  <a:cxn ang="0">
                    <a:pos x="19" y="5"/>
                  </a:cxn>
                  <a:cxn ang="0">
                    <a:pos x="19" y="5"/>
                  </a:cxn>
                  <a:cxn ang="0">
                    <a:pos x="14" y="5"/>
                  </a:cxn>
                  <a:cxn ang="0">
                    <a:pos x="10" y="0"/>
                  </a:cxn>
                  <a:cxn ang="0">
                    <a:pos x="5" y="0"/>
                  </a:cxn>
                  <a:cxn ang="0">
                    <a:pos x="0" y="0"/>
                  </a:cxn>
                </a:cxnLst>
                <a:rect l="0" t="0" r="r" b="b"/>
                <a:pathLst>
                  <a:path w="173" h="91">
                    <a:moveTo>
                      <a:pt x="173" y="91"/>
                    </a:moveTo>
                    <a:lnTo>
                      <a:pt x="163" y="91"/>
                    </a:lnTo>
                    <a:lnTo>
                      <a:pt x="158" y="86"/>
                    </a:lnTo>
                    <a:lnTo>
                      <a:pt x="154" y="86"/>
                    </a:lnTo>
                    <a:lnTo>
                      <a:pt x="149" y="81"/>
                    </a:lnTo>
                    <a:lnTo>
                      <a:pt x="139" y="81"/>
                    </a:lnTo>
                    <a:lnTo>
                      <a:pt x="134" y="77"/>
                    </a:lnTo>
                    <a:lnTo>
                      <a:pt x="130" y="77"/>
                    </a:lnTo>
                    <a:lnTo>
                      <a:pt x="125" y="72"/>
                    </a:lnTo>
                    <a:lnTo>
                      <a:pt x="110" y="67"/>
                    </a:lnTo>
                    <a:lnTo>
                      <a:pt x="101" y="57"/>
                    </a:lnTo>
                    <a:lnTo>
                      <a:pt x="91" y="53"/>
                    </a:lnTo>
                    <a:lnTo>
                      <a:pt x="77" y="43"/>
                    </a:lnTo>
                    <a:lnTo>
                      <a:pt x="67" y="34"/>
                    </a:lnTo>
                    <a:lnTo>
                      <a:pt x="58" y="24"/>
                    </a:lnTo>
                    <a:lnTo>
                      <a:pt x="43" y="19"/>
                    </a:lnTo>
                    <a:lnTo>
                      <a:pt x="34" y="10"/>
                    </a:lnTo>
                    <a:lnTo>
                      <a:pt x="29" y="10"/>
                    </a:lnTo>
                    <a:lnTo>
                      <a:pt x="24" y="10"/>
                    </a:lnTo>
                    <a:lnTo>
                      <a:pt x="19" y="5"/>
                    </a:lnTo>
                    <a:lnTo>
                      <a:pt x="19" y="5"/>
                    </a:lnTo>
                    <a:lnTo>
                      <a:pt x="14" y="5"/>
                    </a:lnTo>
                    <a:lnTo>
                      <a:pt x="10" y="0"/>
                    </a:lnTo>
                    <a:lnTo>
                      <a:pt x="5" y="0"/>
                    </a:lnTo>
                    <a:lnTo>
                      <a:pt x="0" y="0"/>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32" name="Freeform 708"/>
              <p:cNvSpPr>
                <a:spLocks/>
              </p:cNvSpPr>
              <p:nvPr/>
            </p:nvSpPr>
            <p:spPr bwMode="auto">
              <a:xfrm>
                <a:off x="2693" y="4434"/>
                <a:ext cx="173" cy="48"/>
              </a:xfrm>
              <a:custGeom>
                <a:avLst/>
                <a:gdLst/>
                <a:ahLst/>
                <a:cxnLst>
                  <a:cxn ang="0">
                    <a:pos x="0" y="0"/>
                  </a:cxn>
                  <a:cxn ang="0">
                    <a:pos x="0" y="0"/>
                  </a:cxn>
                  <a:cxn ang="0">
                    <a:pos x="10" y="4"/>
                  </a:cxn>
                  <a:cxn ang="0">
                    <a:pos x="24" y="14"/>
                  </a:cxn>
                  <a:cxn ang="0">
                    <a:pos x="38" y="19"/>
                  </a:cxn>
                  <a:cxn ang="0">
                    <a:pos x="53" y="28"/>
                  </a:cxn>
                  <a:cxn ang="0">
                    <a:pos x="67" y="33"/>
                  </a:cxn>
                  <a:cxn ang="0">
                    <a:pos x="77" y="38"/>
                  </a:cxn>
                  <a:cxn ang="0">
                    <a:pos x="86" y="43"/>
                  </a:cxn>
                  <a:cxn ang="0">
                    <a:pos x="91" y="43"/>
                  </a:cxn>
                  <a:cxn ang="0">
                    <a:pos x="101" y="43"/>
                  </a:cxn>
                  <a:cxn ang="0">
                    <a:pos x="115" y="48"/>
                  </a:cxn>
                  <a:cxn ang="0">
                    <a:pos x="130" y="48"/>
                  </a:cxn>
                  <a:cxn ang="0">
                    <a:pos x="144" y="48"/>
                  </a:cxn>
                  <a:cxn ang="0">
                    <a:pos x="158" y="48"/>
                  </a:cxn>
                  <a:cxn ang="0">
                    <a:pos x="168" y="48"/>
                  </a:cxn>
                  <a:cxn ang="0">
                    <a:pos x="173" y="48"/>
                  </a:cxn>
                </a:cxnLst>
                <a:rect l="0" t="0" r="r" b="b"/>
                <a:pathLst>
                  <a:path w="173" h="48">
                    <a:moveTo>
                      <a:pt x="0" y="0"/>
                    </a:moveTo>
                    <a:lnTo>
                      <a:pt x="0" y="0"/>
                    </a:lnTo>
                    <a:lnTo>
                      <a:pt x="10" y="4"/>
                    </a:lnTo>
                    <a:lnTo>
                      <a:pt x="24" y="14"/>
                    </a:lnTo>
                    <a:lnTo>
                      <a:pt x="38" y="19"/>
                    </a:lnTo>
                    <a:lnTo>
                      <a:pt x="53" y="28"/>
                    </a:lnTo>
                    <a:lnTo>
                      <a:pt x="67" y="33"/>
                    </a:lnTo>
                    <a:lnTo>
                      <a:pt x="77" y="38"/>
                    </a:lnTo>
                    <a:lnTo>
                      <a:pt x="86" y="43"/>
                    </a:lnTo>
                    <a:lnTo>
                      <a:pt x="91" y="43"/>
                    </a:lnTo>
                    <a:lnTo>
                      <a:pt x="101" y="43"/>
                    </a:lnTo>
                    <a:lnTo>
                      <a:pt x="115" y="48"/>
                    </a:lnTo>
                    <a:lnTo>
                      <a:pt x="130" y="48"/>
                    </a:lnTo>
                    <a:lnTo>
                      <a:pt x="144" y="48"/>
                    </a:lnTo>
                    <a:lnTo>
                      <a:pt x="158" y="48"/>
                    </a:lnTo>
                    <a:lnTo>
                      <a:pt x="168" y="48"/>
                    </a:lnTo>
                    <a:lnTo>
                      <a:pt x="173" y="48"/>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33" name="Freeform 709"/>
              <p:cNvSpPr>
                <a:spLocks/>
              </p:cNvSpPr>
              <p:nvPr/>
            </p:nvSpPr>
            <p:spPr bwMode="auto">
              <a:xfrm>
                <a:off x="2698" y="4429"/>
                <a:ext cx="1" cy="9"/>
              </a:xfrm>
              <a:custGeom>
                <a:avLst/>
                <a:gdLst/>
                <a:ahLst/>
                <a:cxnLst>
                  <a:cxn ang="0">
                    <a:pos x="0" y="0"/>
                  </a:cxn>
                  <a:cxn ang="0">
                    <a:pos x="0" y="0"/>
                  </a:cxn>
                  <a:cxn ang="0">
                    <a:pos x="0" y="0"/>
                  </a:cxn>
                  <a:cxn ang="0">
                    <a:pos x="0" y="0"/>
                  </a:cxn>
                  <a:cxn ang="0">
                    <a:pos x="0" y="5"/>
                  </a:cxn>
                  <a:cxn ang="0">
                    <a:pos x="0" y="5"/>
                  </a:cxn>
                  <a:cxn ang="0">
                    <a:pos x="0" y="5"/>
                  </a:cxn>
                  <a:cxn ang="0">
                    <a:pos x="0" y="5"/>
                  </a:cxn>
                  <a:cxn ang="0">
                    <a:pos x="0" y="9"/>
                  </a:cxn>
                </a:cxnLst>
                <a:rect l="0" t="0" r="r" b="b"/>
                <a:pathLst>
                  <a:path h="9">
                    <a:moveTo>
                      <a:pt x="0" y="0"/>
                    </a:moveTo>
                    <a:lnTo>
                      <a:pt x="0" y="0"/>
                    </a:lnTo>
                    <a:lnTo>
                      <a:pt x="0" y="0"/>
                    </a:lnTo>
                    <a:lnTo>
                      <a:pt x="0" y="0"/>
                    </a:lnTo>
                    <a:lnTo>
                      <a:pt x="0" y="5"/>
                    </a:lnTo>
                    <a:lnTo>
                      <a:pt x="0" y="5"/>
                    </a:lnTo>
                    <a:lnTo>
                      <a:pt x="0" y="5"/>
                    </a:lnTo>
                    <a:lnTo>
                      <a:pt x="0" y="5"/>
                    </a:lnTo>
                    <a:lnTo>
                      <a:pt x="0" y="9"/>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34" name="Freeform 710"/>
              <p:cNvSpPr>
                <a:spLocks/>
              </p:cNvSpPr>
              <p:nvPr/>
            </p:nvSpPr>
            <p:spPr bwMode="auto">
              <a:xfrm>
                <a:off x="2770" y="4486"/>
                <a:ext cx="24" cy="44"/>
              </a:xfrm>
              <a:custGeom>
                <a:avLst/>
                <a:gdLst/>
                <a:ahLst/>
                <a:cxnLst>
                  <a:cxn ang="0">
                    <a:pos x="19" y="0"/>
                  </a:cxn>
                  <a:cxn ang="0">
                    <a:pos x="19" y="0"/>
                  </a:cxn>
                  <a:cxn ang="0">
                    <a:pos x="19" y="5"/>
                  </a:cxn>
                  <a:cxn ang="0">
                    <a:pos x="19" y="5"/>
                  </a:cxn>
                  <a:cxn ang="0">
                    <a:pos x="24" y="5"/>
                  </a:cxn>
                  <a:cxn ang="0">
                    <a:pos x="24" y="10"/>
                  </a:cxn>
                  <a:cxn ang="0">
                    <a:pos x="24" y="10"/>
                  </a:cxn>
                  <a:cxn ang="0">
                    <a:pos x="24" y="15"/>
                  </a:cxn>
                  <a:cxn ang="0">
                    <a:pos x="19" y="15"/>
                  </a:cxn>
                  <a:cxn ang="0">
                    <a:pos x="19" y="20"/>
                  </a:cxn>
                  <a:cxn ang="0">
                    <a:pos x="19" y="24"/>
                  </a:cxn>
                  <a:cxn ang="0">
                    <a:pos x="19" y="29"/>
                  </a:cxn>
                  <a:cxn ang="0">
                    <a:pos x="14" y="29"/>
                  </a:cxn>
                  <a:cxn ang="0">
                    <a:pos x="14" y="34"/>
                  </a:cxn>
                  <a:cxn ang="0">
                    <a:pos x="9" y="39"/>
                  </a:cxn>
                  <a:cxn ang="0">
                    <a:pos x="9" y="39"/>
                  </a:cxn>
                  <a:cxn ang="0">
                    <a:pos x="5" y="44"/>
                  </a:cxn>
                  <a:cxn ang="0">
                    <a:pos x="5" y="44"/>
                  </a:cxn>
                  <a:cxn ang="0">
                    <a:pos x="5" y="44"/>
                  </a:cxn>
                  <a:cxn ang="0">
                    <a:pos x="5" y="44"/>
                  </a:cxn>
                  <a:cxn ang="0">
                    <a:pos x="5" y="44"/>
                  </a:cxn>
                  <a:cxn ang="0">
                    <a:pos x="0" y="44"/>
                  </a:cxn>
                  <a:cxn ang="0">
                    <a:pos x="0" y="44"/>
                  </a:cxn>
                  <a:cxn ang="0">
                    <a:pos x="0" y="44"/>
                  </a:cxn>
                  <a:cxn ang="0">
                    <a:pos x="0" y="44"/>
                  </a:cxn>
                </a:cxnLst>
                <a:rect l="0" t="0" r="r" b="b"/>
                <a:pathLst>
                  <a:path w="24" h="44">
                    <a:moveTo>
                      <a:pt x="19" y="0"/>
                    </a:moveTo>
                    <a:lnTo>
                      <a:pt x="19" y="0"/>
                    </a:lnTo>
                    <a:lnTo>
                      <a:pt x="19" y="5"/>
                    </a:lnTo>
                    <a:lnTo>
                      <a:pt x="19" y="5"/>
                    </a:lnTo>
                    <a:lnTo>
                      <a:pt x="24" y="5"/>
                    </a:lnTo>
                    <a:lnTo>
                      <a:pt x="24" y="10"/>
                    </a:lnTo>
                    <a:lnTo>
                      <a:pt x="24" y="10"/>
                    </a:lnTo>
                    <a:lnTo>
                      <a:pt x="24" y="15"/>
                    </a:lnTo>
                    <a:lnTo>
                      <a:pt x="19" y="15"/>
                    </a:lnTo>
                    <a:lnTo>
                      <a:pt x="19" y="20"/>
                    </a:lnTo>
                    <a:lnTo>
                      <a:pt x="19" y="24"/>
                    </a:lnTo>
                    <a:lnTo>
                      <a:pt x="19" y="29"/>
                    </a:lnTo>
                    <a:lnTo>
                      <a:pt x="14" y="29"/>
                    </a:lnTo>
                    <a:lnTo>
                      <a:pt x="14" y="34"/>
                    </a:lnTo>
                    <a:lnTo>
                      <a:pt x="9" y="39"/>
                    </a:lnTo>
                    <a:lnTo>
                      <a:pt x="9" y="39"/>
                    </a:lnTo>
                    <a:lnTo>
                      <a:pt x="5" y="44"/>
                    </a:lnTo>
                    <a:lnTo>
                      <a:pt x="5" y="44"/>
                    </a:lnTo>
                    <a:lnTo>
                      <a:pt x="5" y="44"/>
                    </a:lnTo>
                    <a:lnTo>
                      <a:pt x="5" y="44"/>
                    </a:lnTo>
                    <a:lnTo>
                      <a:pt x="5" y="44"/>
                    </a:lnTo>
                    <a:lnTo>
                      <a:pt x="0" y="44"/>
                    </a:lnTo>
                    <a:lnTo>
                      <a:pt x="0" y="44"/>
                    </a:lnTo>
                    <a:lnTo>
                      <a:pt x="0" y="44"/>
                    </a:lnTo>
                    <a:lnTo>
                      <a:pt x="0" y="44"/>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35" name="Freeform 711"/>
              <p:cNvSpPr>
                <a:spLocks/>
              </p:cNvSpPr>
              <p:nvPr/>
            </p:nvSpPr>
            <p:spPr bwMode="auto">
              <a:xfrm>
                <a:off x="2746" y="4539"/>
                <a:ext cx="9" cy="19"/>
              </a:xfrm>
              <a:custGeom>
                <a:avLst/>
                <a:gdLst/>
                <a:ahLst/>
                <a:cxnLst>
                  <a:cxn ang="0">
                    <a:pos x="9" y="0"/>
                  </a:cxn>
                  <a:cxn ang="0">
                    <a:pos x="5" y="5"/>
                  </a:cxn>
                  <a:cxn ang="0">
                    <a:pos x="5" y="5"/>
                  </a:cxn>
                  <a:cxn ang="0">
                    <a:pos x="5" y="10"/>
                  </a:cxn>
                  <a:cxn ang="0">
                    <a:pos x="5" y="10"/>
                  </a:cxn>
                  <a:cxn ang="0">
                    <a:pos x="5" y="15"/>
                  </a:cxn>
                  <a:cxn ang="0">
                    <a:pos x="5" y="15"/>
                  </a:cxn>
                  <a:cxn ang="0">
                    <a:pos x="5" y="15"/>
                  </a:cxn>
                  <a:cxn ang="0">
                    <a:pos x="0" y="19"/>
                  </a:cxn>
                </a:cxnLst>
                <a:rect l="0" t="0" r="r" b="b"/>
                <a:pathLst>
                  <a:path w="9" h="19">
                    <a:moveTo>
                      <a:pt x="9" y="0"/>
                    </a:moveTo>
                    <a:lnTo>
                      <a:pt x="5" y="5"/>
                    </a:lnTo>
                    <a:lnTo>
                      <a:pt x="5" y="5"/>
                    </a:lnTo>
                    <a:lnTo>
                      <a:pt x="5" y="10"/>
                    </a:lnTo>
                    <a:lnTo>
                      <a:pt x="5" y="10"/>
                    </a:lnTo>
                    <a:lnTo>
                      <a:pt x="5" y="15"/>
                    </a:lnTo>
                    <a:lnTo>
                      <a:pt x="5" y="15"/>
                    </a:lnTo>
                    <a:lnTo>
                      <a:pt x="5" y="15"/>
                    </a:lnTo>
                    <a:lnTo>
                      <a:pt x="0" y="19"/>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36" name="Freeform 712"/>
              <p:cNvSpPr>
                <a:spLocks/>
              </p:cNvSpPr>
              <p:nvPr/>
            </p:nvSpPr>
            <p:spPr bwMode="auto">
              <a:xfrm>
                <a:off x="2856" y="4357"/>
                <a:ext cx="19" cy="29"/>
              </a:xfrm>
              <a:custGeom>
                <a:avLst/>
                <a:gdLst/>
                <a:ahLst/>
                <a:cxnLst>
                  <a:cxn ang="0">
                    <a:pos x="19" y="0"/>
                  </a:cxn>
                  <a:cxn ang="0">
                    <a:pos x="19" y="0"/>
                  </a:cxn>
                  <a:cxn ang="0">
                    <a:pos x="19" y="0"/>
                  </a:cxn>
                  <a:cxn ang="0">
                    <a:pos x="19" y="0"/>
                  </a:cxn>
                  <a:cxn ang="0">
                    <a:pos x="19" y="0"/>
                  </a:cxn>
                  <a:cxn ang="0">
                    <a:pos x="19" y="0"/>
                  </a:cxn>
                  <a:cxn ang="0">
                    <a:pos x="19" y="0"/>
                  </a:cxn>
                  <a:cxn ang="0">
                    <a:pos x="19" y="5"/>
                  </a:cxn>
                  <a:cxn ang="0">
                    <a:pos x="19" y="5"/>
                  </a:cxn>
                  <a:cxn ang="0">
                    <a:pos x="15" y="5"/>
                  </a:cxn>
                  <a:cxn ang="0">
                    <a:pos x="15" y="5"/>
                  </a:cxn>
                  <a:cxn ang="0">
                    <a:pos x="15" y="5"/>
                  </a:cxn>
                  <a:cxn ang="0">
                    <a:pos x="15" y="5"/>
                  </a:cxn>
                  <a:cxn ang="0">
                    <a:pos x="15" y="5"/>
                  </a:cxn>
                  <a:cxn ang="0">
                    <a:pos x="10" y="10"/>
                  </a:cxn>
                  <a:cxn ang="0">
                    <a:pos x="10" y="10"/>
                  </a:cxn>
                  <a:cxn ang="0">
                    <a:pos x="10" y="10"/>
                  </a:cxn>
                  <a:cxn ang="0">
                    <a:pos x="10" y="14"/>
                  </a:cxn>
                  <a:cxn ang="0">
                    <a:pos x="10" y="14"/>
                  </a:cxn>
                  <a:cxn ang="0">
                    <a:pos x="5" y="19"/>
                  </a:cxn>
                  <a:cxn ang="0">
                    <a:pos x="5" y="19"/>
                  </a:cxn>
                  <a:cxn ang="0">
                    <a:pos x="5" y="24"/>
                  </a:cxn>
                  <a:cxn ang="0">
                    <a:pos x="5" y="24"/>
                  </a:cxn>
                  <a:cxn ang="0">
                    <a:pos x="0" y="29"/>
                  </a:cxn>
                  <a:cxn ang="0">
                    <a:pos x="0" y="29"/>
                  </a:cxn>
                </a:cxnLst>
                <a:rect l="0" t="0" r="r" b="b"/>
                <a:pathLst>
                  <a:path w="19" h="29">
                    <a:moveTo>
                      <a:pt x="19" y="0"/>
                    </a:moveTo>
                    <a:lnTo>
                      <a:pt x="19" y="0"/>
                    </a:lnTo>
                    <a:lnTo>
                      <a:pt x="19" y="0"/>
                    </a:lnTo>
                    <a:lnTo>
                      <a:pt x="19" y="0"/>
                    </a:lnTo>
                    <a:lnTo>
                      <a:pt x="19" y="0"/>
                    </a:lnTo>
                    <a:lnTo>
                      <a:pt x="19" y="0"/>
                    </a:lnTo>
                    <a:lnTo>
                      <a:pt x="19" y="0"/>
                    </a:lnTo>
                    <a:lnTo>
                      <a:pt x="19" y="5"/>
                    </a:lnTo>
                    <a:lnTo>
                      <a:pt x="19" y="5"/>
                    </a:lnTo>
                    <a:lnTo>
                      <a:pt x="15" y="5"/>
                    </a:lnTo>
                    <a:lnTo>
                      <a:pt x="15" y="5"/>
                    </a:lnTo>
                    <a:lnTo>
                      <a:pt x="15" y="5"/>
                    </a:lnTo>
                    <a:lnTo>
                      <a:pt x="15" y="5"/>
                    </a:lnTo>
                    <a:lnTo>
                      <a:pt x="15" y="5"/>
                    </a:lnTo>
                    <a:lnTo>
                      <a:pt x="10" y="10"/>
                    </a:lnTo>
                    <a:lnTo>
                      <a:pt x="10" y="10"/>
                    </a:lnTo>
                    <a:lnTo>
                      <a:pt x="10" y="10"/>
                    </a:lnTo>
                    <a:lnTo>
                      <a:pt x="10" y="14"/>
                    </a:lnTo>
                    <a:lnTo>
                      <a:pt x="10" y="14"/>
                    </a:lnTo>
                    <a:lnTo>
                      <a:pt x="5" y="19"/>
                    </a:lnTo>
                    <a:lnTo>
                      <a:pt x="5" y="19"/>
                    </a:lnTo>
                    <a:lnTo>
                      <a:pt x="5" y="24"/>
                    </a:lnTo>
                    <a:lnTo>
                      <a:pt x="5" y="24"/>
                    </a:lnTo>
                    <a:lnTo>
                      <a:pt x="0" y="29"/>
                    </a:lnTo>
                    <a:lnTo>
                      <a:pt x="0" y="29"/>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37" name="Freeform 713"/>
              <p:cNvSpPr>
                <a:spLocks/>
              </p:cNvSpPr>
              <p:nvPr/>
            </p:nvSpPr>
            <p:spPr bwMode="auto">
              <a:xfrm>
                <a:off x="2803" y="4410"/>
                <a:ext cx="29" cy="62"/>
              </a:xfrm>
              <a:custGeom>
                <a:avLst/>
                <a:gdLst/>
                <a:ahLst/>
                <a:cxnLst>
                  <a:cxn ang="0">
                    <a:pos x="29" y="0"/>
                  </a:cxn>
                  <a:cxn ang="0">
                    <a:pos x="29" y="0"/>
                  </a:cxn>
                  <a:cxn ang="0">
                    <a:pos x="29" y="4"/>
                  </a:cxn>
                  <a:cxn ang="0">
                    <a:pos x="29" y="9"/>
                  </a:cxn>
                  <a:cxn ang="0">
                    <a:pos x="29" y="19"/>
                  </a:cxn>
                  <a:cxn ang="0">
                    <a:pos x="29" y="28"/>
                  </a:cxn>
                  <a:cxn ang="0">
                    <a:pos x="24" y="43"/>
                  </a:cxn>
                  <a:cxn ang="0">
                    <a:pos x="15" y="52"/>
                  </a:cxn>
                  <a:cxn ang="0">
                    <a:pos x="0" y="62"/>
                  </a:cxn>
                </a:cxnLst>
                <a:rect l="0" t="0" r="r" b="b"/>
                <a:pathLst>
                  <a:path w="29" h="62">
                    <a:moveTo>
                      <a:pt x="29" y="0"/>
                    </a:moveTo>
                    <a:lnTo>
                      <a:pt x="29" y="0"/>
                    </a:lnTo>
                    <a:lnTo>
                      <a:pt x="29" y="4"/>
                    </a:lnTo>
                    <a:lnTo>
                      <a:pt x="29" y="9"/>
                    </a:lnTo>
                    <a:lnTo>
                      <a:pt x="29" y="19"/>
                    </a:lnTo>
                    <a:lnTo>
                      <a:pt x="29" y="28"/>
                    </a:lnTo>
                    <a:lnTo>
                      <a:pt x="24" y="43"/>
                    </a:lnTo>
                    <a:lnTo>
                      <a:pt x="15" y="52"/>
                    </a:lnTo>
                    <a:lnTo>
                      <a:pt x="0" y="62"/>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38" name="Freeform 714"/>
              <p:cNvSpPr>
                <a:spLocks/>
              </p:cNvSpPr>
              <p:nvPr/>
            </p:nvSpPr>
            <p:spPr bwMode="auto">
              <a:xfrm>
                <a:off x="2640" y="4333"/>
                <a:ext cx="34" cy="34"/>
              </a:xfrm>
              <a:custGeom>
                <a:avLst/>
                <a:gdLst/>
                <a:ahLst/>
                <a:cxnLst>
                  <a:cxn ang="0">
                    <a:pos x="34" y="0"/>
                  </a:cxn>
                  <a:cxn ang="0">
                    <a:pos x="29" y="0"/>
                  </a:cxn>
                  <a:cxn ang="0">
                    <a:pos x="24" y="5"/>
                  </a:cxn>
                  <a:cxn ang="0">
                    <a:pos x="15" y="5"/>
                  </a:cxn>
                  <a:cxn ang="0">
                    <a:pos x="10" y="10"/>
                  </a:cxn>
                  <a:cxn ang="0">
                    <a:pos x="5" y="14"/>
                  </a:cxn>
                  <a:cxn ang="0">
                    <a:pos x="5" y="19"/>
                  </a:cxn>
                  <a:cxn ang="0">
                    <a:pos x="0" y="24"/>
                  </a:cxn>
                  <a:cxn ang="0">
                    <a:pos x="0" y="34"/>
                  </a:cxn>
                </a:cxnLst>
                <a:rect l="0" t="0" r="r" b="b"/>
                <a:pathLst>
                  <a:path w="34" h="34">
                    <a:moveTo>
                      <a:pt x="34" y="0"/>
                    </a:moveTo>
                    <a:lnTo>
                      <a:pt x="29" y="0"/>
                    </a:lnTo>
                    <a:lnTo>
                      <a:pt x="24" y="5"/>
                    </a:lnTo>
                    <a:lnTo>
                      <a:pt x="15" y="5"/>
                    </a:lnTo>
                    <a:lnTo>
                      <a:pt x="10" y="10"/>
                    </a:lnTo>
                    <a:lnTo>
                      <a:pt x="5" y="14"/>
                    </a:lnTo>
                    <a:lnTo>
                      <a:pt x="5" y="19"/>
                    </a:lnTo>
                    <a:lnTo>
                      <a:pt x="0" y="24"/>
                    </a:lnTo>
                    <a:lnTo>
                      <a:pt x="0" y="34"/>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39" name="Freeform 715"/>
              <p:cNvSpPr>
                <a:spLocks/>
              </p:cNvSpPr>
              <p:nvPr/>
            </p:nvSpPr>
            <p:spPr bwMode="auto">
              <a:xfrm>
                <a:off x="2659" y="4491"/>
                <a:ext cx="149" cy="48"/>
              </a:xfrm>
              <a:custGeom>
                <a:avLst/>
                <a:gdLst/>
                <a:ahLst/>
                <a:cxnLst>
                  <a:cxn ang="0">
                    <a:pos x="0" y="0"/>
                  </a:cxn>
                  <a:cxn ang="0">
                    <a:pos x="0" y="5"/>
                  </a:cxn>
                  <a:cxn ang="0">
                    <a:pos x="15" y="10"/>
                  </a:cxn>
                  <a:cxn ang="0">
                    <a:pos x="29" y="15"/>
                  </a:cxn>
                  <a:cxn ang="0">
                    <a:pos x="44" y="24"/>
                  </a:cxn>
                  <a:cxn ang="0">
                    <a:pos x="63" y="29"/>
                  </a:cxn>
                  <a:cxn ang="0">
                    <a:pos x="77" y="39"/>
                  </a:cxn>
                  <a:cxn ang="0">
                    <a:pos x="92" y="43"/>
                  </a:cxn>
                  <a:cxn ang="0">
                    <a:pos x="96" y="43"/>
                  </a:cxn>
                  <a:cxn ang="0">
                    <a:pos x="96" y="43"/>
                  </a:cxn>
                  <a:cxn ang="0">
                    <a:pos x="106" y="43"/>
                  </a:cxn>
                  <a:cxn ang="0">
                    <a:pos x="111" y="43"/>
                  </a:cxn>
                  <a:cxn ang="0">
                    <a:pos x="120" y="48"/>
                  </a:cxn>
                  <a:cxn ang="0">
                    <a:pos x="130" y="48"/>
                  </a:cxn>
                  <a:cxn ang="0">
                    <a:pos x="140" y="48"/>
                  </a:cxn>
                  <a:cxn ang="0">
                    <a:pos x="144" y="43"/>
                  </a:cxn>
                  <a:cxn ang="0">
                    <a:pos x="149" y="43"/>
                  </a:cxn>
                </a:cxnLst>
                <a:rect l="0" t="0" r="r" b="b"/>
                <a:pathLst>
                  <a:path w="149" h="48">
                    <a:moveTo>
                      <a:pt x="0" y="0"/>
                    </a:moveTo>
                    <a:lnTo>
                      <a:pt x="0" y="5"/>
                    </a:lnTo>
                    <a:lnTo>
                      <a:pt x="15" y="10"/>
                    </a:lnTo>
                    <a:lnTo>
                      <a:pt x="29" y="15"/>
                    </a:lnTo>
                    <a:lnTo>
                      <a:pt x="44" y="24"/>
                    </a:lnTo>
                    <a:lnTo>
                      <a:pt x="63" y="29"/>
                    </a:lnTo>
                    <a:lnTo>
                      <a:pt x="77" y="39"/>
                    </a:lnTo>
                    <a:lnTo>
                      <a:pt x="92" y="43"/>
                    </a:lnTo>
                    <a:lnTo>
                      <a:pt x="96" y="43"/>
                    </a:lnTo>
                    <a:lnTo>
                      <a:pt x="96" y="43"/>
                    </a:lnTo>
                    <a:lnTo>
                      <a:pt x="106" y="43"/>
                    </a:lnTo>
                    <a:lnTo>
                      <a:pt x="111" y="43"/>
                    </a:lnTo>
                    <a:lnTo>
                      <a:pt x="120" y="48"/>
                    </a:lnTo>
                    <a:lnTo>
                      <a:pt x="130" y="48"/>
                    </a:lnTo>
                    <a:lnTo>
                      <a:pt x="140" y="48"/>
                    </a:lnTo>
                    <a:lnTo>
                      <a:pt x="144" y="43"/>
                    </a:lnTo>
                    <a:lnTo>
                      <a:pt x="149" y="43"/>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40" name="Freeform 716"/>
              <p:cNvSpPr>
                <a:spLocks/>
              </p:cNvSpPr>
              <p:nvPr/>
            </p:nvSpPr>
            <p:spPr bwMode="auto">
              <a:xfrm>
                <a:off x="2655" y="2932"/>
                <a:ext cx="115" cy="24"/>
              </a:xfrm>
              <a:custGeom>
                <a:avLst/>
                <a:gdLst/>
                <a:ahLst/>
                <a:cxnLst>
                  <a:cxn ang="0">
                    <a:pos x="0" y="5"/>
                  </a:cxn>
                  <a:cxn ang="0">
                    <a:pos x="9" y="10"/>
                  </a:cxn>
                  <a:cxn ang="0">
                    <a:pos x="19" y="15"/>
                  </a:cxn>
                  <a:cxn ang="0">
                    <a:pos x="24" y="20"/>
                  </a:cxn>
                  <a:cxn ang="0">
                    <a:pos x="33" y="20"/>
                  </a:cxn>
                  <a:cxn ang="0">
                    <a:pos x="43" y="20"/>
                  </a:cxn>
                  <a:cxn ang="0">
                    <a:pos x="52" y="24"/>
                  </a:cxn>
                  <a:cxn ang="0">
                    <a:pos x="62" y="24"/>
                  </a:cxn>
                  <a:cxn ang="0">
                    <a:pos x="72" y="24"/>
                  </a:cxn>
                  <a:cxn ang="0">
                    <a:pos x="76" y="20"/>
                  </a:cxn>
                  <a:cxn ang="0">
                    <a:pos x="86" y="20"/>
                  </a:cxn>
                  <a:cxn ang="0">
                    <a:pos x="91" y="20"/>
                  </a:cxn>
                  <a:cxn ang="0">
                    <a:pos x="96" y="15"/>
                  </a:cxn>
                  <a:cxn ang="0">
                    <a:pos x="100" y="15"/>
                  </a:cxn>
                  <a:cxn ang="0">
                    <a:pos x="105" y="10"/>
                  </a:cxn>
                  <a:cxn ang="0">
                    <a:pos x="110" y="5"/>
                  </a:cxn>
                  <a:cxn ang="0">
                    <a:pos x="115" y="0"/>
                  </a:cxn>
                </a:cxnLst>
                <a:rect l="0" t="0" r="r" b="b"/>
                <a:pathLst>
                  <a:path w="115" h="24">
                    <a:moveTo>
                      <a:pt x="0" y="5"/>
                    </a:moveTo>
                    <a:lnTo>
                      <a:pt x="9" y="10"/>
                    </a:lnTo>
                    <a:lnTo>
                      <a:pt x="19" y="15"/>
                    </a:lnTo>
                    <a:lnTo>
                      <a:pt x="24" y="20"/>
                    </a:lnTo>
                    <a:lnTo>
                      <a:pt x="33" y="20"/>
                    </a:lnTo>
                    <a:lnTo>
                      <a:pt x="43" y="20"/>
                    </a:lnTo>
                    <a:lnTo>
                      <a:pt x="52" y="24"/>
                    </a:lnTo>
                    <a:lnTo>
                      <a:pt x="62" y="24"/>
                    </a:lnTo>
                    <a:lnTo>
                      <a:pt x="72" y="24"/>
                    </a:lnTo>
                    <a:lnTo>
                      <a:pt x="76" y="20"/>
                    </a:lnTo>
                    <a:lnTo>
                      <a:pt x="86" y="20"/>
                    </a:lnTo>
                    <a:lnTo>
                      <a:pt x="91" y="20"/>
                    </a:lnTo>
                    <a:lnTo>
                      <a:pt x="96" y="15"/>
                    </a:lnTo>
                    <a:lnTo>
                      <a:pt x="100" y="15"/>
                    </a:lnTo>
                    <a:lnTo>
                      <a:pt x="105" y="10"/>
                    </a:lnTo>
                    <a:lnTo>
                      <a:pt x="110" y="5"/>
                    </a:lnTo>
                    <a:lnTo>
                      <a:pt x="115" y="0"/>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41" name="Freeform 717"/>
              <p:cNvSpPr>
                <a:spLocks/>
              </p:cNvSpPr>
              <p:nvPr/>
            </p:nvSpPr>
            <p:spPr bwMode="auto">
              <a:xfrm>
                <a:off x="2827" y="2362"/>
                <a:ext cx="72" cy="474"/>
              </a:xfrm>
              <a:custGeom>
                <a:avLst/>
                <a:gdLst/>
                <a:ahLst/>
                <a:cxnLst>
                  <a:cxn ang="0">
                    <a:pos x="58" y="474"/>
                  </a:cxn>
                  <a:cxn ang="0">
                    <a:pos x="58" y="470"/>
                  </a:cxn>
                  <a:cxn ang="0">
                    <a:pos x="58" y="470"/>
                  </a:cxn>
                  <a:cxn ang="0">
                    <a:pos x="58" y="465"/>
                  </a:cxn>
                  <a:cxn ang="0">
                    <a:pos x="58" y="455"/>
                  </a:cxn>
                  <a:cxn ang="0">
                    <a:pos x="63" y="450"/>
                  </a:cxn>
                  <a:cxn ang="0">
                    <a:pos x="63" y="446"/>
                  </a:cxn>
                  <a:cxn ang="0">
                    <a:pos x="63" y="441"/>
                  </a:cxn>
                  <a:cxn ang="0">
                    <a:pos x="63" y="441"/>
                  </a:cxn>
                  <a:cxn ang="0">
                    <a:pos x="68" y="427"/>
                  </a:cxn>
                  <a:cxn ang="0">
                    <a:pos x="68" y="417"/>
                  </a:cxn>
                  <a:cxn ang="0">
                    <a:pos x="68" y="407"/>
                  </a:cxn>
                  <a:cxn ang="0">
                    <a:pos x="68" y="393"/>
                  </a:cxn>
                  <a:cxn ang="0">
                    <a:pos x="68" y="383"/>
                  </a:cxn>
                  <a:cxn ang="0">
                    <a:pos x="72" y="374"/>
                  </a:cxn>
                  <a:cxn ang="0">
                    <a:pos x="72" y="359"/>
                  </a:cxn>
                  <a:cxn ang="0">
                    <a:pos x="72" y="350"/>
                  </a:cxn>
                  <a:cxn ang="0">
                    <a:pos x="72" y="326"/>
                  </a:cxn>
                  <a:cxn ang="0">
                    <a:pos x="72" y="302"/>
                  </a:cxn>
                  <a:cxn ang="0">
                    <a:pos x="72" y="273"/>
                  </a:cxn>
                  <a:cxn ang="0">
                    <a:pos x="68" y="249"/>
                  </a:cxn>
                  <a:cxn ang="0">
                    <a:pos x="68" y="225"/>
                  </a:cxn>
                  <a:cxn ang="0">
                    <a:pos x="63" y="201"/>
                  </a:cxn>
                  <a:cxn ang="0">
                    <a:pos x="58" y="172"/>
                  </a:cxn>
                  <a:cxn ang="0">
                    <a:pos x="53" y="148"/>
                  </a:cxn>
                  <a:cxn ang="0">
                    <a:pos x="53" y="134"/>
                  </a:cxn>
                  <a:cxn ang="0">
                    <a:pos x="48" y="120"/>
                  </a:cxn>
                  <a:cxn ang="0">
                    <a:pos x="44" y="105"/>
                  </a:cxn>
                  <a:cxn ang="0">
                    <a:pos x="39" y="96"/>
                  </a:cxn>
                  <a:cxn ang="0">
                    <a:pos x="29" y="81"/>
                  </a:cxn>
                  <a:cxn ang="0">
                    <a:pos x="24" y="67"/>
                  </a:cxn>
                  <a:cxn ang="0">
                    <a:pos x="20" y="52"/>
                  </a:cxn>
                  <a:cxn ang="0">
                    <a:pos x="20" y="38"/>
                  </a:cxn>
                  <a:cxn ang="0">
                    <a:pos x="15" y="33"/>
                  </a:cxn>
                  <a:cxn ang="0">
                    <a:pos x="15" y="28"/>
                  </a:cxn>
                  <a:cxn ang="0">
                    <a:pos x="15" y="28"/>
                  </a:cxn>
                  <a:cxn ang="0">
                    <a:pos x="15" y="28"/>
                  </a:cxn>
                  <a:cxn ang="0">
                    <a:pos x="10" y="24"/>
                  </a:cxn>
                  <a:cxn ang="0">
                    <a:pos x="10" y="24"/>
                  </a:cxn>
                  <a:cxn ang="0">
                    <a:pos x="5" y="14"/>
                  </a:cxn>
                  <a:cxn ang="0">
                    <a:pos x="0" y="9"/>
                  </a:cxn>
                  <a:cxn ang="0">
                    <a:pos x="0" y="4"/>
                  </a:cxn>
                  <a:cxn ang="0">
                    <a:pos x="0" y="4"/>
                  </a:cxn>
                  <a:cxn ang="0">
                    <a:pos x="0" y="4"/>
                  </a:cxn>
                  <a:cxn ang="0">
                    <a:pos x="0" y="4"/>
                  </a:cxn>
                  <a:cxn ang="0">
                    <a:pos x="0" y="0"/>
                  </a:cxn>
                  <a:cxn ang="0">
                    <a:pos x="0" y="0"/>
                  </a:cxn>
                  <a:cxn ang="0">
                    <a:pos x="0" y="0"/>
                  </a:cxn>
                  <a:cxn ang="0">
                    <a:pos x="0" y="0"/>
                  </a:cxn>
                </a:cxnLst>
                <a:rect l="0" t="0" r="r" b="b"/>
                <a:pathLst>
                  <a:path w="72" h="474">
                    <a:moveTo>
                      <a:pt x="58" y="474"/>
                    </a:moveTo>
                    <a:lnTo>
                      <a:pt x="58" y="470"/>
                    </a:lnTo>
                    <a:lnTo>
                      <a:pt x="58" y="470"/>
                    </a:lnTo>
                    <a:lnTo>
                      <a:pt x="58" y="465"/>
                    </a:lnTo>
                    <a:lnTo>
                      <a:pt x="58" y="455"/>
                    </a:lnTo>
                    <a:lnTo>
                      <a:pt x="63" y="450"/>
                    </a:lnTo>
                    <a:lnTo>
                      <a:pt x="63" y="446"/>
                    </a:lnTo>
                    <a:lnTo>
                      <a:pt x="63" y="441"/>
                    </a:lnTo>
                    <a:lnTo>
                      <a:pt x="63" y="441"/>
                    </a:lnTo>
                    <a:lnTo>
                      <a:pt x="68" y="427"/>
                    </a:lnTo>
                    <a:lnTo>
                      <a:pt x="68" y="417"/>
                    </a:lnTo>
                    <a:lnTo>
                      <a:pt x="68" y="407"/>
                    </a:lnTo>
                    <a:lnTo>
                      <a:pt x="68" y="393"/>
                    </a:lnTo>
                    <a:lnTo>
                      <a:pt x="68" y="383"/>
                    </a:lnTo>
                    <a:lnTo>
                      <a:pt x="72" y="374"/>
                    </a:lnTo>
                    <a:lnTo>
                      <a:pt x="72" y="359"/>
                    </a:lnTo>
                    <a:lnTo>
                      <a:pt x="72" y="350"/>
                    </a:lnTo>
                    <a:lnTo>
                      <a:pt x="72" y="326"/>
                    </a:lnTo>
                    <a:lnTo>
                      <a:pt x="72" y="302"/>
                    </a:lnTo>
                    <a:lnTo>
                      <a:pt x="72" y="273"/>
                    </a:lnTo>
                    <a:lnTo>
                      <a:pt x="68" y="249"/>
                    </a:lnTo>
                    <a:lnTo>
                      <a:pt x="68" y="225"/>
                    </a:lnTo>
                    <a:lnTo>
                      <a:pt x="63" y="201"/>
                    </a:lnTo>
                    <a:lnTo>
                      <a:pt x="58" y="172"/>
                    </a:lnTo>
                    <a:lnTo>
                      <a:pt x="53" y="148"/>
                    </a:lnTo>
                    <a:lnTo>
                      <a:pt x="53" y="134"/>
                    </a:lnTo>
                    <a:lnTo>
                      <a:pt x="48" y="120"/>
                    </a:lnTo>
                    <a:lnTo>
                      <a:pt x="44" y="105"/>
                    </a:lnTo>
                    <a:lnTo>
                      <a:pt x="39" y="96"/>
                    </a:lnTo>
                    <a:lnTo>
                      <a:pt x="29" y="81"/>
                    </a:lnTo>
                    <a:lnTo>
                      <a:pt x="24" y="67"/>
                    </a:lnTo>
                    <a:lnTo>
                      <a:pt x="20" y="52"/>
                    </a:lnTo>
                    <a:lnTo>
                      <a:pt x="20" y="38"/>
                    </a:lnTo>
                    <a:lnTo>
                      <a:pt x="15" y="33"/>
                    </a:lnTo>
                    <a:lnTo>
                      <a:pt x="15" y="28"/>
                    </a:lnTo>
                    <a:lnTo>
                      <a:pt x="15" y="28"/>
                    </a:lnTo>
                    <a:lnTo>
                      <a:pt x="15" y="28"/>
                    </a:lnTo>
                    <a:lnTo>
                      <a:pt x="10" y="24"/>
                    </a:lnTo>
                    <a:lnTo>
                      <a:pt x="10" y="24"/>
                    </a:lnTo>
                    <a:lnTo>
                      <a:pt x="5" y="14"/>
                    </a:lnTo>
                    <a:lnTo>
                      <a:pt x="0" y="9"/>
                    </a:lnTo>
                    <a:lnTo>
                      <a:pt x="0" y="4"/>
                    </a:lnTo>
                    <a:lnTo>
                      <a:pt x="0" y="4"/>
                    </a:lnTo>
                    <a:lnTo>
                      <a:pt x="0" y="4"/>
                    </a:lnTo>
                    <a:lnTo>
                      <a:pt x="0" y="4"/>
                    </a:lnTo>
                    <a:lnTo>
                      <a:pt x="0" y="0"/>
                    </a:lnTo>
                    <a:lnTo>
                      <a:pt x="0" y="0"/>
                    </a:lnTo>
                    <a:lnTo>
                      <a:pt x="0" y="0"/>
                    </a:lnTo>
                    <a:lnTo>
                      <a:pt x="0" y="0"/>
                    </a:lnTo>
                  </a:path>
                </a:pathLst>
              </a:custGeom>
              <a:noFill/>
              <a:ln w="10">
                <a:solidFill>
                  <a:srgbClr val="785A5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42" name="Freeform 718"/>
              <p:cNvSpPr>
                <a:spLocks/>
              </p:cNvSpPr>
              <p:nvPr/>
            </p:nvSpPr>
            <p:spPr bwMode="auto">
              <a:xfrm>
                <a:off x="2611" y="2280"/>
                <a:ext cx="202" cy="96"/>
              </a:xfrm>
              <a:custGeom>
                <a:avLst/>
                <a:gdLst/>
                <a:ahLst/>
                <a:cxnLst>
                  <a:cxn ang="0">
                    <a:pos x="202" y="96"/>
                  </a:cxn>
                  <a:cxn ang="0">
                    <a:pos x="192" y="86"/>
                  </a:cxn>
                  <a:cxn ang="0">
                    <a:pos x="188" y="82"/>
                  </a:cxn>
                  <a:cxn ang="0">
                    <a:pos x="183" y="77"/>
                  </a:cxn>
                  <a:cxn ang="0">
                    <a:pos x="178" y="72"/>
                  </a:cxn>
                  <a:cxn ang="0">
                    <a:pos x="173" y="62"/>
                  </a:cxn>
                  <a:cxn ang="0">
                    <a:pos x="168" y="58"/>
                  </a:cxn>
                  <a:cxn ang="0">
                    <a:pos x="159" y="53"/>
                  </a:cxn>
                  <a:cxn ang="0">
                    <a:pos x="154" y="48"/>
                  </a:cxn>
                  <a:cxn ang="0">
                    <a:pos x="149" y="48"/>
                  </a:cxn>
                  <a:cxn ang="0">
                    <a:pos x="144" y="43"/>
                  </a:cxn>
                  <a:cxn ang="0">
                    <a:pos x="140" y="38"/>
                  </a:cxn>
                  <a:cxn ang="0">
                    <a:pos x="135" y="38"/>
                  </a:cxn>
                  <a:cxn ang="0">
                    <a:pos x="135" y="34"/>
                  </a:cxn>
                  <a:cxn ang="0">
                    <a:pos x="130" y="34"/>
                  </a:cxn>
                  <a:cxn ang="0">
                    <a:pos x="125" y="29"/>
                  </a:cxn>
                  <a:cxn ang="0">
                    <a:pos x="120" y="29"/>
                  </a:cxn>
                  <a:cxn ang="0">
                    <a:pos x="106" y="24"/>
                  </a:cxn>
                  <a:cxn ang="0">
                    <a:pos x="92" y="19"/>
                  </a:cxn>
                  <a:cxn ang="0">
                    <a:pos x="77" y="14"/>
                  </a:cxn>
                  <a:cxn ang="0">
                    <a:pos x="58" y="10"/>
                  </a:cxn>
                  <a:cxn ang="0">
                    <a:pos x="44" y="10"/>
                  </a:cxn>
                  <a:cxn ang="0">
                    <a:pos x="29" y="5"/>
                  </a:cxn>
                  <a:cxn ang="0">
                    <a:pos x="15" y="0"/>
                  </a:cxn>
                  <a:cxn ang="0">
                    <a:pos x="0" y="0"/>
                  </a:cxn>
                </a:cxnLst>
                <a:rect l="0" t="0" r="r" b="b"/>
                <a:pathLst>
                  <a:path w="202" h="96">
                    <a:moveTo>
                      <a:pt x="202" y="96"/>
                    </a:moveTo>
                    <a:lnTo>
                      <a:pt x="192" y="86"/>
                    </a:lnTo>
                    <a:lnTo>
                      <a:pt x="188" y="82"/>
                    </a:lnTo>
                    <a:lnTo>
                      <a:pt x="183" y="77"/>
                    </a:lnTo>
                    <a:lnTo>
                      <a:pt x="178" y="72"/>
                    </a:lnTo>
                    <a:lnTo>
                      <a:pt x="173" y="62"/>
                    </a:lnTo>
                    <a:lnTo>
                      <a:pt x="168" y="58"/>
                    </a:lnTo>
                    <a:lnTo>
                      <a:pt x="159" y="53"/>
                    </a:lnTo>
                    <a:lnTo>
                      <a:pt x="154" y="48"/>
                    </a:lnTo>
                    <a:lnTo>
                      <a:pt x="149" y="48"/>
                    </a:lnTo>
                    <a:lnTo>
                      <a:pt x="144" y="43"/>
                    </a:lnTo>
                    <a:lnTo>
                      <a:pt x="140" y="38"/>
                    </a:lnTo>
                    <a:lnTo>
                      <a:pt x="135" y="38"/>
                    </a:lnTo>
                    <a:lnTo>
                      <a:pt x="135" y="34"/>
                    </a:lnTo>
                    <a:lnTo>
                      <a:pt x="130" y="34"/>
                    </a:lnTo>
                    <a:lnTo>
                      <a:pt x="125" y="29"/>
                    </a:lnTo>
                    <a:lnTo>
                      <a:pt x="120" y="29"/>
                    </a:lnTo>
                    <a:lnTo>
                      <a:pt x="106" y="24"/>
                    </a:lnTo>
                    <a:lnTo>
                      <a:pt x="92" y="19"/>
                    </a:lnTo>
                    <a:lnTo>
                      <a:pt x="77" y="14"/>
                    </a:lnTo>
                    <a:lnTo>
                      <a:pt x="58" y="10"/>
                    </a:lnTo>
                    <a:lnTo>
                      <a:pt x="44" y="10"/>
                    </a:lnTo>
                    <a:lnTo>
                      <a:pt x="29" y="5"/>
                    </a:lnTo>
                    <a:lnTo>
                      <a:pt x="15" y="0"/>
                    </a:lnTo>
                    <a:lnTo>
                      <a:pt x="0" y="0"/>
                    </a:lnTo>
                  </a:path>
                </a:pathLst>
              </a:custGeom>
              <a:noFill/>
              <a:ln w="10">
                <a:solidFill>
                  <a:srgbClr val="785A5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43" name="Freeform 719"/>
              <p:cNvSpPr>
                <a:spLocks/>
              </p:cNvSpPr>
              <p:nvPr/>
            </p:nvSpPr>
            <p:spPr bwMode="auto">
              <a:xfrm>
                <a:off x="2837" y="2362"/>
                <a:ext cx="14" cy="9"/>
              </a:xfrm>
              <a:custGeom>
                <a:avLst/>
                <a:gdLst/>
                <a:ahLst/>
                <a:cxnLst>
                  <a:cxn ang="0">
                    <a:pos x="0" y="9"/>
                  </a:cxn>
                  <a:cxn ang="0">
                    <a:pos x="0" y="9"/>
                  </a:cxn>
                  <a:cxn ang="0">
                    <a:pos x="0" y="4"/>
                  </a:cxn>
                  <a:cxn ang="0">
                    <a:pos x="0" y="4"/>
                  </a:cxn>
                  <a:cxn ang="0">
                    <a:pos x="5" y="0"/>
                  </a:cxn>
                  <a:cxn ang="0">
                    <a:pos x="5" y="0"/>
                  </a:cxn>
                  <a:cxn ang="0">
                    <a:pos x="10" y="0"/>
                  </a:cxn>
                  <a:cxn ang="0">
                    <a:pos x="10" y="0"/>
                  </a:cxn>
                  <a:cxn ang="0">
                    <a:pos x="14" y="0"/>
                  </a:cxn>
                </a:cxnLst>
                <a:rect l="0" t="0" r="r" b="b"/>
                <a:pathLst>
                  <a:path w="14" h="9">
                    <a:moveTo>
                      <a:pt x="0" y="9"/>
                    </a:moveTo>
                    <a:lnTo>
                      <a:pt x="0" y="9"/>
                    </a:lnTo>
                    <a:lnTo>
                      <a:pt x="0" y="4"/>
                    </a:lnTo>
                    <a:lnTo>
                      <a:pt x="0" y="4"/>
                    </a:lnTo>
                    <a:lnTo>
                      <a:pt x="5" y="0"/>
                    </a:lnTo>
                    <a:lnTo>
                      <a:pt x="5" y="0"/>
                    </a:lnTo>
                    <a:lnTo>
                      <a:pt x="10" y="0"/>
                    </a:lnTo>
                    <a:lnTo>
                      <a:pt x="10" y="0"/>
                    </a:lnTo>
                    <a:lnTo>
                      <a:pt x="14" y="0"/>
                    </a:lnTo>
                  </a:path>
                </a:pathLst>
              </a:custGeom>
              <a:noFill/>
              <a:ln w="10">
                <a:solidFill>
                  <a:srgbClr val="785A5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44" name="Freeform 720"/>
              <p:cNvSpPr>
                <a:spLocks/>
              </p:cNvSpPr>
              <p:nvPr/>
            </p:nvSpPr>
            <p:spPr bwMode="auto">
              <a:xfrm>
                <a:off x="2832" y="2352"/>
                <a:ext cx="5" cy="14"/>
              </a:xfrm>
              <a:custGeom>
                <a:avLst/>
                <a:gdLst/>
                <a:ahLst/>
                <a:cxnLst>
                  <a:cxn ang="0">
                    <a:pos x="0" y="14"/>
                  </a:cxn>
                  <a:cxn ang="0">
                    <a:pos x="0" y="10"/>
                  </a:cxn>
                  <a:cxn ang="0">
                    <a:pos x="0" y="10"/>
                  </a:cxn>
                  <a:cxn ang="0">
                    <a:pos x="0" y="10"/>
                  </a:cxn>
                  <a:cxn ang="0">
                    <a:pos x="0" y="10"/>
                  </a:cxn>
                  <a:cxn ang="0">
                    <a:pos x="0" y="5"/>
                  </a:cxn>
                  <a:cxn ang="0">
                    <a:pos x="0" y="5"/>
                  </a:cxn>
                  <a:cxn ang="0">
                    <a:pos x="5" y="5"/>
                  </a:cxn>
                  <a:cxn ang="0">
                    <a:pos x="5" y="0"/>
                  </a:cxn>
                </a:cxnLst>
                <a:rect l="0" t="0" r="r" b="b"/>
                <a:pathLst>
                  <a:path w="5" h="14">
                    <a:moveTo>
                      <a:pt x="0" y="14"/>
                    </a:moveTo>
                    <a:lnTo>
                      <a:pt x="0" y="10"/>
                    </a:lnTo>
                    <a:lnTo>
                      <a:pt x="0" y="10"/>
                    </a:lnTo>
                    <a:lnTo>
                      <a:pt x="0" y="10"/>
                    </a:lnTo>
                    <a:lnTo>
                      <a:pt x="0" y="10"/>
                    </a:lnTo>
                    <a:lnTo>
                      <a:pt x="0" y="5"/>
                    </a:lnTo>
                    <a:lnTo>
                      <a:pt x="0" y="5"/>
                    </a:lnTo>
                    <a:lnTo>
                      <a:pt x="5" y="5"/>
                    </a:lnTo>
                    <a:lnTo>
                      <a:pt x="5" y="0"/>
                    </a:lnTo>
                  </a:path>
                </a:pathLst>
              </a:custGeom>
              <a:noFill/>
              <a:ln w="10">
                <a:solidFill>
                  <a:srgbClr val="785A5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45" name="Freeform 721"/>
              <p:cNvSpPr>
                <a:spLocks/>
              </p:cNvSpPr>
              <p:nvPr/>
            </p:nvSpPr>
            <p:spPr bwMode="auto">
              <a:xfrm>
                <a:off x="2794" y="2371"/>
                <a:ext cx="29" cy="29"/>
              </a:xfrm>
              <a:custGeom>
                <a:avLst/>
                <a:gdLst/>
                <a:ahLst/>
                <a:cxnLst>
                  <a:cxn ang="0">
                    <a:pos x="29" y="29"/>
                  </a:cxn>
                  <a:cxn ang="0">
                    <a:pos x="24" y="24"/>
                  </a:cxn>
                  <a:cxn ang="0">
                    <a:pos x="19" y="19"/>
                  </a:cxn>
                  <a:cxn ang="0">
                    <a:pos x="19" y="19"/>
                  </a:cxn>
                  <a:cxn ang="0">
                    <a:pos x="14" y="15"/>
                  </a:cxn>
                  <a:cxn ang="0">
                    <a:pos x="9" y="10"/>
                  </a:cxn>
                  <a:cxn ang="0">
                    <a:pos x="5" y="10"/>
                  </a:cxn>
                  <a:cxn ang="0">
                    <a:pos x="0" y="5"/>
                  </a:cxn>
                  <a:cxn ang="0">
                    <a:pos x="0" y="0"/>
                  </a:cxn>
                </a:cxnLst>
                <a:rect l="0" t="0" r="r" b="b"/>
                <a:pathLst>
                  <a:path w="29" h="29">
                    <a:moveTo>
                      <a:pt x="29" y="29"/>
                    </a:moveTo>
                    <a:lnTo>
                      <a:pt x="24" y="24"/>
                    </a:lnTo>
                    <a:lnTo>
                      <a:pt x="19" y="19"/>
                    </a:lnTo>
                    <a:lnTo>
                      <a:pt x="19" y="19"/>
                    </a:lnTo>
                    <a:lnTo>
                      <a:pt x="14" y="15"/>
                    </a:lnTo>
                    <a:lnTo>
                      <a:pt x="9" y="10"/>
                    </a:lnTo>
                    <a:lnTo>
                      <a:pt x="5" y="10"/>
                    </a:lnTo>
                    <a:lnTo>
                      <a:pt x="0" y="5"/>
                    </a:lnTo>
                    <a:lnTo>
                      <a:pt x="0" y="0"/>
                    </a:lnTo>
                  </a:path>
                </a:pathLst>
              </a:custGeom>
              <a:noFill/>
              <a:ln w="10">
                <a:solidFill>
                  <a:srgbClr val="785A5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46" name="Freeform 722"/>
              <p:cNvSpPr>
                <a:spLocks/>
              </p:cNvSpPr>
              <p:nvPr/>
            </p:nvSpPr>
            <p:spPr bwMode="auto">
              <a:xfrm>
                <a:off x="2789" y="2395"/>
                <a:ext cx="19" cy="5"/>
              </a:xfrm>
              <a:custGeom>
                <a:avLst/>
                <a:gdLst/>
                <a:ahLst/>
                <a:cxnLst>
                  <a:cxn ang="0">
                    <a:pos x="19" y="5"/>
                  </a:cxn>
                  <a:cxn ang="0">
                    <a:pos x="19" y="5"/>
                  </a:cxn>
                  <a:cxn ang="0">
                    <a:pos x="14" y="0"/>
                  </a:cxn>
                  <a:cxn ang="0">
                    <a:pos x="14" y="0"/>
                  </a:cxn>
                  <a:cxn ang="0">
                    <a:pos x="10" y="0"/>
                  </a:cxn>
                  <a:cxn ang="0">
                    <a:pos x="10" y="0"/>
                  </a:cxn>
                  <a:cxn ang="0">
                    <a:pos x="5" y="0"/>
                  </a:cxn>
                  <a:cxn ang="0">
                    <a:pos x="5" y="0"/>
                  </a:cxn>
                  <a:cxn ang="0">
                    <a:pos x="0" y="0"/>
                  </a:cxn>
                </a:cxnLst>
                <a:rect l="0" t="0" r="r" b="b"/>
                <a:pathLst>
                  <a:path w="19" h="5">
                    <a:moveTo>
                      <a:pt x="19" y="5"/>
                    </a:moveTo>
                    <a:lnTo>
                      <a:pt x="19" y="5"/>
                    </a:lnTo>
                    <a:lnTo>
                      <a:pt x="14" y="0"/>
                    </a:lnTo>
                    <a:lnTo>
                      <a:pt x="14" y="0"/>
                    </a:lnTo>
                    <a:lnTo>
                      <a:pt x="10" y="0"/>
                    </a:lnTo>
                    <a:lnTo>
                      <a:pt x="10" y="0"/>
                    </a:lnTo>
                    <a:lnTo>
                      <a:pt x="5" y="0"/>
                    </a:lnTo>
                    <a:lnTo>
                      <a:pt x="5" y="0"/>
                    </a:lnTo>
                    <a:lnTo>
                      <a:pt x="0" y="0"/>
                    </a:lnTo>
                  </a:path>
                </a:pathLst>
              </a:custGeom>
              <a:noFill/>
              <a:ln w="10">
                <a:solidFill>
                  <a:srgbClr val="785A5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47" name="Freeform 723"/>
              <p:cNvSpPr>
                <a:spLocks/>
              </p:cNvSpPr>
              <p:nvPr/>
            </p:nvSpPr>
            <p:spPr bwMode="auto">
              <a:xfrm>
                <a:off x="2703" y="2702"/>
                <a:ext cx="192" cy="67"/>
              </a:xfrm>
              <a:custGeom>
                <a:avLst/>
                <a:gdLst/>
                <a:ahLst/>
                <a:cxnLst>
                  <a:cxn ang="0">
                    <a:pos x="192" y="0"/>
                  </a:cxn>
                  <a:cxn ang="0">
                    <a:pos x="187" y="0"/>
                  </a:cxn>
                  <a:cxn ang="0">
                    <a:pos x="187" y="5"/>
                  </a:cxn>
                  <a:cxn ang="0">
                    <a:pos x="182" y="10"/>
                  </a:cxn>
                  <a:cxn ang="0">
                    <a:pos x="182" y="15"/>
                  </a:cxn>
                  <a:cxn ang="0">
                    <a:pos x="177" y="19"/>
                  </a:cxn>
                  <a:cxn ang="0">
                    <a:pos x="172" y="19"/>
                  </a:cxn>
                  <a:cxn ang="0">
                    <a:pos x="172" y="24"/>
                  </a:cxn>
                  <a:cxn ang="0">
                    <a:pos x="168" y="24"/>
                  </a:cxn>
                  <a:cxn ang="0">
                    <a:pos x="168" y="29"/>
                  </a:cxn>
                  <a:cxn ang="0">
                    <a:pos x="163" y="29"/>
                  </a:cxn>
                  <a:cxn ang="0">
                    <a:pos x="163" y="29"/>
                  </a:cxn>
                  <a:cxn ang="0">
                    <a:pos x="158" y="29"/>
                  </a:cxn>
                  <a:cxn ang="0">
                    <a:pos x="158" y="29"/>
                  </a:cxn>
                  <a:cxn ang="0">
                    <a:pos x="158" y="34"/>
                  </a:cxn>
                  <a:cxn ang="0">
                    <a:pos x="153" y="34"/>
                  </a:cxn>
                  <a:cxn ang="0">
                    <a:pos x="153" y="34"/>
                  </a:cxn>
                  <a:cxn ang="0">
                    <a:pos x="148" y="39"/>
                  </a:cxn>
                  <a:cxn ang="0">
                    <a:pos x="144" y="39"/>
                  </a:cxn>
                  <a:cxn ang="0">
                    <a:pos x="139" y="43"/>
                  </a:cxn>
                  <a:cxn ang="0">
                    <a:pos x="134" y="48"/>
                  </a:cxn>
                  <a:cxn ang="0">
                    <a:pos x="129" y="48"/>
                  </a:cxn>
                  <a:cxn ang="0">
                    <a:pos x="124" y="53"/>
                  </a:cxn>
                  <a:cxn ang="0">
                    <a:pos x="120" y="53"/>
                  </a:cxn>
                  <a:cxn ang="0">
                    <a:pos x="115" y="53"/>
                  </a:cxn>
                  <a:cxn ang="0">
                    <a:pos x="105" y="58"/>
                  </a:cxn>
                  <a:cxn ang="0">
                    <a:pos x="100" y="58"/>
                  </a:cxn>
                  <a:cxn ang="0">
                    <a:pos x="96" y="58"/>
                  </a:cxn>
                  <a:cxn ang="0">
                    <a:pos x="86" y="63"/>
                  </a:cxn>
                  <a:cxn ang="0">
                    <a:pos x="81" y="63"/>
                  </a:cxn>
                  <a:cxn ang="0">
                    <a:pos x="76" y="63"/>
                  </a:cxn>
                  <a:cxn ang="0">
                    <a:pos x="67" y="63"/>
                  </a:cxn>
                  <a:cxn ang="0">
                    <a:pos x="62" y="63"/>
                  </a:cxn>
                  <a:cxn ang="0">
                    <a:pos x="57" y="63"/>
                  </a:cxn>
                  <a:cxn ang="0">
                    <a:pos x="57" y="63"/>
                  </a:cxn>
                  <a:cxn ang="0">
                    <a:pos x="57" y="63"/>
                  </a:cxn>
                  <a:cxn ang="0">
                    <a:pos x="57" y="67"/>
                  </a:cxn>
                  <a:cxn ang="0">
                    <a:pos x="57" y="67"/>
                  </a:cxn>
                  <a:cxn ang="0">
                    <a:pos x="52" y="67"/>
                  </a:cxn>
                  <a:cxn ang="0">
                    <a:pos x="52" y="67"/>
                  </a:cxn>
                  <a:cxn ang="0">
                    <a:pos x="52" y="67"/>
                  </a:cxn>
                  <a:cxn ang="0">
                    <a:pos x="48" y="67"/>
                  </a:cxn>
                  <a:cxn ang="0">
                    <a:pos x="38" y="67"/>
                  </a:cxn>
                  <a:cxn ang="0">
                    <a:pos x="33" y="67"/>
                  </a:cxn>
                  <a:cxn ang="0">
                    <a:pos x="24" y="67"/>
                  </a:cxn>
                  <a:cxn ang="0">
                    <a:pos x="19" y="63"/>
                  </a:cxn>
                  <a:cxn ang="0">
                    <a:pos x="14" y="63"/>
                  </a:cxn>
                  <a:cxn ang="0">
                    <a:pos x="4" y="63"/>
                  </a:cxn>
                  <a:cxn ang="0">
                    <a:pos x="0" y="58"/>
                  </a:cxn>
                </a:cxnLst>
                <a:rect l="0" t="0" r="r" b="b"/>
                <a:pathLst>
                  <a:path w="192" h="67">
                    <a:moveTo>
                      <a:pt x="192" y="0"/>
                    </a:moveTo>
                    <a:lnTo>
                      <a:pt x="187" y="0"/>
                    </a:lnTo>
                    <a:lnTo>
                      <a:pt x="187" y="5"/>
                    </a:lnTo>
                    <a:lnTo>
                      <a:pt x="182" y="10"/>
                    </a:lnTo>
                    <a:lnTo>
                      <a:pt x="182" y="15"/>
                    </a:lnTo>
                    <a:lnTo>
                      <a:pt x="177" y="19"/>
                    </a:lnTo>
                    <a:lnTo>
                      <a:pt x="172" y="19"/>
                    </a:lnTo>
                    <a:lnTo>
                      <a:pt x="172" y="24"/>
                    </a:lnTo>
                    <a:lnTo>
                      <a:pt x="168" y="24"/>
                    </a:lnTo>
                    <a:lnTo>
                      <a:pt x="168" y="29"/>
                    </a:lnTo>
                    <a:lnTo>
                      <a:pt x="163" y="29"/>
                    </a:lnTo>
                    <a:lnTo>
                      <a:pt x="163" y="29"/>
                    </a:lnTo>
                    <a:lnTo>
                      <a:pt x="158" y="29"/>
                    </a:lnTo>
                    <a:lnTo>
                      <a:pt x="158" y="29"/>
                    </a:lnTo>
                    <a:lnTo>
                      <a:pt x="158" y="34"/>
                    </a:lnTo>
                    <a:lnTo>
                      <a:pt x="153" y="34"/>
                    </a:lnTo>
                    <a:lnTo>
                      <a:pt x="153" y="34"/>
                    </a:lnTo>
                    <a:lnTo>
                      <a:pt x="148" y="39"/>
                    </a:lnTo>
                    <a:lnTo>
                      <a:pt x="144" y="39"/>
                    </a:lnTo>
                    <a:lnTo>
                      <a:pt x="139" y="43"/>
                    </a:lnTo>
                    <a:lnTo>
                      <a:pt x="134" y="48"/>
                    </a:lnTo>
                    <a:lnTo>
                      <a:pt x="129" y="48"/>
                    </a:lnTo>
                    <a:lnTo>
                      <a:pt x="124" y="53"/>
                    </a:lnTo>
                    <a:lnTo>
                      <a:pt x="120" y="53"/>
                    </a:lnTo>
                    <a:lnTo>
                      <a:pt x="115" y="53"/>
                    </a:lnTo>
                    <a:lnTo>
                      <a:pt x="105" y="58"/>
                    </a:lnTo>
                    <a:lnTo>
                      <a:pt x="100" y="58"/>
                    </a:lnTo>
                    <a:lnTo>
                      <a:pt x="96" y="58"/>
                    </a:lnTo>
                    <a:lnTo>
                      <a:pt x="86" y="63"/>
                    </a:lnTo>
                    <a:lnTo>
                      <a:pt x="81" y="63"/>
                    </a:lnTo>
                    <a:lnTo>
                      <a:pt x="76" y="63"/>
                    </a:lnTo>
                    <a:lnTo>
                      <a:pt x="67" y="63"/>
                    </a:lnTo>
                    <a:lnTo>
                      <a:pt x="62" y="63"/>
                    </a:lnTo>
                    <a:lnTo>
                      <a:pt x="57" y="63"/>
                    </a:lnTo>
                    <a:lnTo>
                      <a:pt x="57" y="63"/>
                    </a:lnTo>
                    <a:lnTo>
                      <a:pt x="57" y="63"/>
                    </a:lnTo>
                    <a:lnTo>
                      <a:pt x="57" y="67"/>
                    </a:lnTo>
                    <a:lnTo>
                      <a:pt x="57" y="67"/>
                    </a:lnTo>
                    <a:lnTo>
                      <a:pt x="52" y="67"/>
                    </a:lnTo>
                    <a:lnTo>
                      <a:pt x="52" y="67"/>
                    </a:lnTo>
                    <a:lnTo>
                      <a:pt x="52" y="67"/>
                    </a:lnTo>
                    <a:lnTo>
                      <a:pt x="48" y="67"/>
                    </a:lnTo>
                    <a:lnTo>
                      <a:pt x="38" y="67"/>
                    </a:lnTo>
                    <a:lnTo>
                      <a:pt x="33" y="67"/>
                    </a:lnTo>
                    <a:lnTo>
                      <a:pt x="24" y="67"/>
                    </a:lnTo>
                    <a:lnTo>
                      <a:pt x="19" y="63"/>
                    </a:lnTo>
                    <a:lnTo>
                      <a:pt x="14" y="63"/>
                    </a:lnTo>
                    <a:lnTo>
                      <a:pt x="4" y="63"/>
                    </a:lnTo>
                    <a:lnTo>
                      <a:pt x="0" y="58"/>
                    </a:lnTo>
                  </a:path>
                </a:pathLst>
              </a:custGeom>
              <a:noFill/>
              <a:ln w="10">
                <a:solidFill>
                  <a:srgbClr val="785A5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48" name="Freeform 724"/>
              <p:cNvSpPr>
                <a:spLocks/>
              </p:cNvSpPr>
              <p:nvPr/>
            </p:nvSpPr>
            <p:spPr bwMode="auto">
              <a:xfrm>
                <a:off x="2823" y="2755"/>
                <a:ext cx="67" cy="38"/>
              </a:xfrm>
              <a:custGeom>
                <a:avLst/>
                <a:gdLst/>
                <a:ahLst/>
                <a:cxnLst>
                  <a:cxn ang="0">
                    <a:pos x="67" y="0"/>
                  </a:cxn>
                  <a:cxn ang="0">
                    <a:pos x="57" y="5"/>
                  </a:cxn>
                  <a:cxn ang="0">
                    <a:pos x="52" y="10"/>
                  </a:cxn>
                  <a:cxn ang="0">
                    <a:pos x="43" y="14"/>
                  </a:cxn>
                  <a:cxn ang="0">
                    <a:pos x="38" y="19"/>
                  </a:cxn>
                  <a:cxn ang="0">
                    <a:pos x="28" y="24"/>
                  </a:cxn>
                  <a:cxn ang="0">
                    <a:pos x="19" y="29"/>
                  </a:cxn>
                  <a:cxn ang="0">
                    <a:pos x="14" y="34"/>
                  </a:cxn>
                  <a:cxn ang="0">
                    <a:pos x="4" y="34"/>
                  </a:cxn>
                  <a:cxn ang="0">
                    <a:pos x="4" y="34"/>
                  </a:cxn>
                  <a:cxn ang="0">
                    <a:pos x="4" y="34"/>
                  </a:cxn>
                  <a:cxn ang="0">
                    <a:pos x="0" y="34"/>
                  </a:cxn>
                  <a:cxn ang="0">
                    <a:pos x="0" y="38"/>
                  </a:cxn>
                  <a:cxn ang="0">
                    <a:pos x="0" y="38"/>
                  </a:cxn>
                  <a:cxn ang="0">
                    <a:pos x="0" y="38"/>
                  </a:cxn>
                  <a:cxn ang="0">
                    <a:pos x="0" y="38"/>
                  </a:cxn>
                  <a:cxn ang="0">
                    <a:pos x="0" y="38"/>
                  </a:cxn>
                </a:cxnLst>
                <a:rect l="0" t="0" r="r" b="b"/>
                <a:pathLst>
                  <a:path w="67" h="38">
                    <a:moveTo>
                      <a:pt x="67" y="0"/>
                    </a:moveTo>
                    <a:lnTo>
                      <a:pt x="57" y="5"/>
                    </a:lnTo>
                    <a:lnTo>
                      <a:pt x="52" y="10"/>
                    </a:lnTo>
                    <a:lnTo>
                      <a:pt x="43" y="14"/>
                    </a:lnTo>
                    <a:lnTo>
                      <a:pt x="38" y="19"/>
                    </a:lnTo>
                    <a:lnTo>
                      <a:pt x="28" y="24"/>
                    </a:lnTo>
                    <a:lnTo>
                      <a:pt x="19" y="29"/>
                    </a:lnTo>
                    <a:lnTo>
                      <a:pt x="14" y="34"/>
                    </a:lnTo>
                    <a:lnTo>
                      <a:pt x="4" y="34"/>
                    </a:lnTo>
                    <a:lnTo>
                      <a:pt x="4" y="34"/>
                    </a:lnTo>
                    <a:lnTo>
                      <a:pt x="4" y="34"/>
                    </a:lnTo>
                    <a:lnTo>
                      <a:pt x="0" y="34"/>
                    </a:lnTo>
                    <a:lnTo>
                      <a:pt x="0" y="38"/>
                    </a:lnTo>
                    <a:lnTo>
                      <a:pt x="0" y="38"/>
                    </a:lnTo>
                    <a:lnTo>
                      <a:pt x="0" y="38"/>
                    </a:lnTo>
                    <a:lnTo>
                      <a:pt x="0" y="38"/>
                    </a:lnTo>
                    <a:lnTo>
                      <a:pt x="0" y="38"/>
                    </a:lnTo>
                  </a:path>
                </a:pathLst>
              </a:custGeom>
              <a:noFill/>
              <a:ln w="10">
                <a:solidFill>
                  <a:srgbClr val="785A5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49" name="Freeform 725"/>
              <p:cNvSpPr>
                <a:spLocks/>
              </p:cNvSpPr>
              <p:nvPr/>
            </p:nvSpPr>
            <p:spPr bwMode="auto">
              <a:xfrm>
                <a:off x="2324" y="2611"/>
                <a:ext cx="28" cy="144"/>
              </a:xfrm>
              <a:custGeom>
                <a:avLst/>
                <a:gdLst/>
                <a:ahLst/>
                <a:cxnLst>
                  <a:cxn ang="0">
                    <a:pos x="4" y="0"/>
                  </a:cxn>
                  <a:cxn ang="0">
                    <a:pos x="0" y="10"/>
                  </a:cxn>
                  <a:cxn ang="0">
                    <a:pos x="0" y="19"/>
                  </a:cxn>
                  <a:cxn ang="0">
                    <a:pos x="0" y="29"/>
                  </a:cxn>
                  <a:cxn ang="0">
                    <a:pos x="0" y="38"/>
                  </a:cxn>
                  <a:cxn ang="0">
                    <a:pos x="0" y="48"/>
                  </a:cxn>
                  <a:cxn ang="0">
                    <a:pos x="0" y="58"/>
                  </a:cxn>
                  <a:cxn ang="0">
                    <a:pos x="0" y="67"/>
                  </a:cxn>
                  <a:cxn ang="0">
                    <a:pos x="0" y="77"/>
                  </a:cxn>
                  <a:cxn ang="0">
                    <a:pos x="0" y="82"/>
                  </a:cxn>
                  <a:cxn ang="0">
                    <a:pos x="0" y="82"/>
                  </a:cxn>
                  <a:cxn ang="0">
                    <a:pos x="0" y="86"/>
                  </a:cxn>
                  <a:cxn ang="0">
                    <a:pos x="0" y="86"/>
                  </a:cxn>
                  <a:cxn ang="0">
                    <a:pos x="4" y="86"/>
                  </a:cxn>
                  <a:cxn ang="0">
                    <a:pos x="4" y="91"/>
                  </a:cxn>
                  <a:cxn ang="0">
                    <a:pos x="4" y="91"/>
                  </a:cxn>
                  <a:cxn ang="0">
                    <a:pos x="9" y="91"/>
                  </a:cxn>
                  <a:cxn ang="0">
                    <a:pos x="9" y="96"/>
                  </a:cxn>
                  <a:cxn ang="0">
                    <a:pos x="9" y="101"/>
                  </a:cxn>
                  <a:cxn ang="0">
                    <a:pos x="9" y="106"/>
                  </a:cxn>
                  <a:cxn ang="0">
                    <a:pos x="9" y="106"/>
                  </a:cxn>
                  <a:cxn ang="0">
                    <a:pos x="9" y="110"/>
                  </a:cxn>
                  <a:cxn ang="0">
                    <a:pos x="9" y="115"/>
                  </a:cxn>
                  <a:cxn ang="0">
                    <a:pos x="14" y="120"/>
                  </a:cxn>
                  <a:cxn ang="0">
                    <a:pos x="14" y="125"/>
                  </a:cxn>
                  <a:cxn ang="0">
                    <a:pos x="14" y="125"/>
                  </a:cxn>
                  <a:cxn ang="0">
                    <a:pos x="14" y="130"/>
                  </a:cxn>
                  <a:cxn ang="0">
                    <a:pos x="19" y="134"/>
                  </a:cxn>
                  <a:cxn ang="0">
                    <a:pos x="19" y="134"/>
                  </a:cxn>
                  <a:cxn ang="0">
                    <a:pos x="24" y="139"/>
                  </a:cxn>
                  <a:cxn ang="0">
                    <a:pos x="24" y="139"/>
                  </a:cxn>
                  <a:cxn ang="0">
                    <a:pos x="24" y="144"/>
                  </a:cxn>
                  <a:cxn ang="0">
                    <a:pos x="28" y="144"/>
                  </a:cxn>
                </a:cxnLst>
                <a:rect l="0" t="0" r="r" b="b"/>
                <a:pathLst>
                  <a:path w="28" h="144">
                    <a:moveTo>
                      <a:pt x="4" y="0"/>
                    </a:moveTo>
                    <a:lnTo>
                      <a:pt x="0" y="10"/>
                    </a:lnTo>
                    <a:lnTo>
                      <a:pt x="0" y="19"/>
                    </a:lnTo>
                    <a:lnTo>
                      <a:pt x="0" y="29"/>
                    </a:lnTo>
                    <a:lnTo>
                      <a:pt x="0" y="38"/>
                    </a:lnTo>
                    <a:lnTo>
                      <a:pt x="0" y="48"/>
                    </a:lnTo>
                    <a:lnTo>
                      <a:pt x="0" y="58"/>
                    </a:lnTo>
                    <a:lnTo>
                      <a:pt x="0" y="67"/>
                    </a:lnTo>
                    <a:lnTo>
                      <a:pt x="0" y="77"/>
                    </a:lnTo>
                    <a:lnTo>
                      <a:pt x="0" y="82"/>
                    </a:lnTo>
                    <a:lnTo>
                      <a:pt x="0" y="82"/>
                    </a:lnTo>
                    <a:lnTo>
                      <a:pt x="0" y="86"/>
                    </a:lnTo>
                    <a:lnTo>
                      <a:pt x="0" y="86"/>
                    </a:lnTo>
                    <a:lnTo>
                      <a:pt x="4" y="86"/>
                    </a:lnTo>
                    <a:lnTo>
                      <a:pt x="4" y="91"/>
                    </a:lnTo>
                    <a:lnTo>
                      <a:pt x="4" y="91"/>
                    </a:lnTo>
                    <a:lnTo>
                      <a:pt x="9" y="91"/>
                    </a:lnTo>
                    <a:lnTo>
                      <a:pt x="9" y="96"/>
                    </a:lnTo>
                    <a:lnTo>
                      <a:pt x="9" y="101"/>
                    </a:lnTo>
                    <a:lnTo>
                      <a:pt x="9" y="106"/>
                    </a:lnTo>
                    <a:lnTo>
                      <a:pt x="9" y="106"/>
                    </a:lnTo>
                    <a:lnTo>
                      <a:pt x="9" y="110"/>
                    </a:lnTo>
                    <a:lnTo>
                      <a:pt x="9" y="115"/>
                    </a:lnTo>
                    <a:lnTo>
                      <a:pt x="14" y="120"/>
                    </a:lnTo>
                    <a:lnTo>
                      <a:pt x="14" y="125"/>
                    </a:lnTo>
                    <a:lnTo>
                      <a:pt x="14" y="125"/>
                    </a:lnTo>
                    <a:lnTo>
                      <a:pt x="14" y="130"/>
                    </a:lnTo>
                    <a:lnTo>
                      <a:pt x="19" y="134"/>
                    </a:lnTo>
                    <a:lnTo>
                      <a:pt x="19" y="134"/>
                    </a:lnTo>
                    <a:lnTo>
                      <a:pt x="24" y="139"/>
                    </a:lnTo>
                    <a:lnTo>
                      <a:pt x="24" y="139"/>
                    </a:lnTo>
                    <a:lnTo>
                      <a:pt x="24" y="144"/>
                    </a:lnTo>
                    <a:lnTo>
                      <a:pt x="28" y="144"/>
                    </a:lnTo>
                  </a:path>
                </a:pathLst>
              </a:custGeom>
              <a:noFill/>
              <a:ln w="10">
                <a:solidFill>
                  <a:srgbClr val="785A5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50" name="Freeform 726"/>
              <p:cNvSpPr>
                <a:spLocks/>
              </p:cNvSpPr>
              <p:nvPr/>
            </p:nvSpPr>
            <p:spPr bwMode="auto">
              <a:xfrm>
                <a:off x="2391" y="2765"/>
                <a:ext cx="29" cy="14"/>
              </a:xfrm>
              <a:custGeom>
                <a:avLst/>
                <a:gdLst/>
                <a:ahLst/>
                <a:cxnLst>
                  <a:cxn ang="0">
                    <a:pos x="0" y="0"/>
                  </a:cxn>
                  <a:cxn ang="0">
                    <a:pos x="0" y="0"/>
                  </a:cxn>
                  <a:cxn ang="0">
                    <a:pos x="5" y="4"/>
                  </a:cxn>
                  <a:cxn ang="0">
                    <a:pos x="9" y="4"/>
                  </a:cxn>
                  <a:cxn ang="0">
                    <a:pos x="9" y="4"/>
                  </a:cxn>
                  <a:cxn ang="0">
                    <a:pos x="14" y="9"/>
                  </a:cxn>
                  <a:cxn ang="0">
                    <a:pos x="19" y="9"/>
                  </a:cxn>
                  <a:cxn ang="0">
                    <a:pos x="19" y="9"/>
                  </a:cxn>
                  <a:cxn ang="0">
                    <a:pos x="24" y="9"/>
                  </a:cxn>
                  <a:cxn ang="0">
                    <a:pos x="24" y="9"/>
                  </a:cxn>
                  <a:cxn ang="0">
                    <a:pos x="24" y="9"/>
                  </a:cxn>
                  <a:cxn ang="0">
                    <a:pos x="24" y="14"/>
                  </a:cxn>
                  <a:cxn ang="0">
                    <a:pos x="29" y="14"/>
                  </a:cxn>
                  <a:cxn ang="0">
                    <a:pos x="29" y="14"/>
                  </a:cxn>
                  <a:cxn ang="0">
                    <a:pos x="29" y="14"/>
                  </a:cxn>
                  <a:cxn ang="0">
                    <a:pos x="29" y="14"/>
                  </a:cxn>
                  <a:cxn ang="0">
                    <a:pos x="29" y="14"/>
                  </a:cxn>
                </a:cxnLst>
                <a:rect l="0" t="0" r="r" b="b"/>
                <a:pathLst>
                  <a:path w="29" h="14">
                    <a:moveTo>
                      <a:pt x="0" y="0"/>
                    </a:moveTo>
                    <a:lnTo>
                      <a:pt x="0" y="0"/>
                    </a:lnTo>
                    <a:lnTo>
                      <a:pt x="5" y="4"/>
                    </a:lnTo>
                    <a:lnTo>
                      <a:pt x="9" y="4"/>
                    </a:lnTo>
                    <a:lnTo>
                      <a:pt x="9" y="4"/>
                    </a:lnTo>
                    <a:lnTo>
                      <a:pt x="14" y="9"/>
                    </a:lnTo>
                    <a:lnTo>
                      <a:pt x="19" y="9"/>
                    </a:lnTo>
                    <a:lnTo>
                      <a:pt x="19" y="9"/>
                    </a:lnTo>
                    <a:lnTo>
                      <a:pt x="24" y="9"/>
                    </a:lnTo>
                    <a:lnTo>
                      <a:pt x="24" y="9"/>
                    </a:lnTo>
                    <a:lnTo>
                      <a:pt x="24" y="9"/>
                    </a:lnTo>
                    <a:lnTo>
                      <a:pt x="24" y="14"/>
                    </a:lnTo>
                    <a:lnTo>
                      <a:pt x="29" y="14"/>
                    </a:lnTo>
                    <a:lnTo>
                      <a:pt x="29" y="14"/>
                    </a:lnTo>
                    <a:lnTo>
                      <a:pt x="29" y="14"/>
                    </a:lnTo>
                    <a:lnTo>
                      <a:pt x="29" y="14"/>
                    </a:lnTo>
                    <a:lnTo>
                      <a:pt x="29" y="14"/>
                    </a:lnTo>
                  </a:path>
                </a:pathLst>
              </a:custGeom>
              <a:noFill/>
              <a:ln w="10">
                <a:solidFill>
                  <a:srgbClr val="785A5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51" name="Freeform 727"/>
              <p:cNvSpPr>
                <a:spLocks/>
              </p:cNvSpPr>
              <p:nvPr/>
            </p:nvSpPr>
            <p:spPr bwMode="auto">
              <a:xfrm>
                <a:off x="2966" y="2573"/>
                <a:ext cx="15" cy="163"/>
              </a:xfrm>
              <a:custGeom>
                <a:avLst/>
                <a:gdLst/>
                <a:ahLst/>
                <a:cxnLst>
                  <a:cxn ang="0">
                    <a:pos x="0" y="0"/>
                  </a:cxn>
                  <a:cxn ang="0">
                    <a:pos x="0" y="4"/>
                  </a:cxn>
                  <a:cxn ang="0">
                    <a:pos x="5" y="4"/>
                  </a:cxn>
                  <a:cxn ang="0">
                    <a:pos x="5" y="9"/>
                  </a:cxn>
                  <a:cxn ang="0">
                    <a:pos x="5" y="14"/>
                  </a:cxn>
                  <a:cxn ang="0">
                    <a:pos x="10" y="19"/>
                  </a:cxn>
                  <a:cxn ang="0">
                    <a:pos x="10" y="19"/>
                  </a:cxn>
                  <a:cxn ang="0">
                    <a:pos x="10" y="24"/>
                  </a:cxn>
                  <a:cxn ang="0">
                    <a:pos x="10" y="28"/>
                  </a:cxn>
                  <a:cxn ang="0">
                    <a:pos x="15" y="38"/>
                  </a:cxn>
                  <a:cxn ang="0">
                    <a:pos x="15" y="48"/>
                  </a:cxn>
                  <a:cxn ang="0">
                    <a:pos x="15" y="62"/>
                  </a:cxn>
                  <a:cxn ang="0">
                    <a:pos x="15" y="72"/>
                  </a:cxn>
                  <a:cxn ang="0">
                    <a:pos x="10" y="81"/>
                  </a:cxn>
                  <a:cxn ang="0">
                    <a:pos x="10" y="91"/>
                  </a:cxn>
                  <a:cxn ang="0">
                    <a:pos x="10" y="100"/>
                  </a:cxn>
                  <a:cxn ang="0">
                    <a:pos x="5" y="110"/>
                  </a:cxn>
                  <a:cxn ang="0">
                    <a:pos x="5" y="120"/>
                  </a:cxn>
                  <a:cxn ang="0">
                    <a:pos x="5" y="124"/>
                  </a:cxn>
                  <a:cxn ang="0">
                    <a:pos x="5" y="129"/>
                  </a:cxn>
                  <a:cxn ang="0">
                    <a:pos x="5" y="139"/>
                  </a:cxn>
                  <a:cxn ang="0">
                    <a:pos x="5" y="144"/>
                  </a:cxn>
                  <a:cxn ang="0">
                    <a:pos x="5" y="153"/>
                  </a:cxn>
                  <a:cxn ang="0">
                    <a:pos x="5" y="158"/>
                  </a:cxn>
                  <a:cxn ang="0">
                    <a:pos x="5" y="163"/>
                  </a:cxn>
                </a:cxnLst>
                <a:rect l="0" t="0" r="r" b="b"/>
                <a:pathLst>
                  <a:path w="15" h="163">
                    <a:moveTo>
                      <a:pt x="0" y="0"/>
                    </a:moveTo>
                    <a:lnTo>
                      <a:pt x="0" y="4"/>
                    </a:lnTo>
                    <a:lnTo>
                      <a:pt x="5" y="4"/>
                    </a:lnTo>
                    <a:lnTo>
                      <a:pt x="5" y="9"/>
                    </a:lnTo>
                    <a:lnTo>
                      <a:pt x="5" y="14"/>
                    </a:lnTo>
                    <a:lnTo>
                      <a:pt x="10" y="19"/>
                    </a:lnTo>
                    <a:lnTo>
                      <a:pt x="10" y="19"/>
                    </a:lnTo>
                    <a:lnTo>
                      <a:pt x="10" y="24"/>
                    </a:lnTo>
                    <a:lnTo>
                      <a:pt x="10" y="28"/>
                    </a:lnTo>
                    <a:lnTo>
                      <a:pt x="15" y="38"/>
                    </a:lnTo>
                    <a:lnTo>
                      <a:pt x="15" y="48"/>
                    </a:lnTo>
                    <a:lnTo>
                      <a:pt x="15" y="62"/>
                    </a:lnTo>
                    <a:lnTo>
                      <a:pt x="15" y="72"/>
                    </a:lnTo>
                    <a:lnTo>
                      <a:pt x="10" y="81"/>
                    </a:lnTo>
                    <a:lnTo>
                      <a:pt x="10" y="91"/>
                    </a:lnTo>
                    <a:lnTo>
                      <a:pt x="10" y="100"/>
                    </a:lnTo>
                    <a:lnTo>
                      <a:pt x="5" y="110"/>
                    </a:lnTo>
                    <a:lnTo>
                      <a:pt x="5" y="120"/>
                    </a:lnTo>
                    <a:lnTo>
                      <a:pt x="5" y="124"/>
                    </a:lnTo>
                    <a:lnTo>
                      <a:pt x="5" y="129"/>
                    </a:lnTo>
                    <a:lnTo>
                      <a:pt x="5" y="139"/>
                    </a:lnTo>
                    <a:lnTo>
                      <a:pt x="5" y="144"/>
                    </a:lnTo>
                    <a:lnTo>
                      <a:pt x="5" y="153"/>
                    </a:lnTo>
                    <a:lnTo>
                      <a:pt x="5" y="158"/>
                    </a:lnTo>
                    <a:lnTo>
                      <a:pt x="5" y="163"/>
                    </a:lnTo>
                  </a:path>
                </a:pathLst>
              </a:custGeom>
              <a:noFill/>
              <a:ln w="10">
                <a:solidFill>
                  <a:srgbClr val="785A5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52" name="Freeform 728"/>
              <p:cNvSpPr>
                <a:spLocks/>
              </p:cNvSpPr>
              <p:nvPr/>
            </p:nvSpPr>
            <p:spPr bwMode="auto">
              <a:xfrm>
                <a:off x="2372" y="2323"/>
                <a:ext cx="115" cy="130"/>
              </a:xfrm>
              <a:custGeom>
                <a:avLst/>
                <a:gdLst/>
                <a:ahLst/>
                <a:cxnLst>
                  <a:cxn ang="0">
                    <a:pos x="115" y="0"/>
                  </a:cxn>
                  <a:cxn ang="0">
                    <a:pos x="105" y="10"/>
                  </a:cxn>
                  <a:cxn ang="0">
                    <a:pos x="96" y="15"/>
                  </a:cxn>
                  <a:cxn ang="0">
                    <a:pos x="86" y="24"/>
                  </a:cxn>
                  <a:cxn ang="0">
                    <a:pos x="76" y="34"/>
                  </a:cxn>
                  <a:cxn ang="0">
                    <a:pos x="67" y="43"/>
                  </a:cxn>
                  <a:cxn ang="0">
                    <a:pos x="57" y="48"/>
                  </a:cxn>
                  <a:cxn ang="0">
                    <a:pos x="48" y="58"/>
                  </a:cxn>
                  <a:cxn ang="0">
                    <a:pos x="38" y="67"/>
                  </a:cxn>
                  <a:cxn ang="0">
                    <a:pos x="38" y="72"/>
                  </a:cxn>
                  <a:cxn ang="0">
                    <a:pos x="33" y="77"/>
                  </a:cxn>
                  <a:cxn ang="0">
                    <a:pos x="28" y="82"/>
                  </a:cxn>
                  <a:cxn ang="0">
                    <a:pos x="28" y="87"/>
                  </a:cxn>
                  <a:cxn ang="0">
                    <a:pos x="28" y="91"/>
                  </a:cxn>
                  <a:cxn ang="0">
                    <a:pos x="24" y="96"/>
                  </a:cxn>
                  <a:cxn ang="0">
                    <a:pos x="24" y="101"/>
                  </a:cxn>
                  <a:cxn ang="0">
                    <a:pos x="19" y="106"/>
                  </a:cxn>
                  <a:cxn ang="0">
                    <a:pos x="19" y="111"/>
                  </a:cxn>
                  <a:cxn ang="0">
                    <a:pos x="14" y="111"/>
                  </a:cxn>
                  <a:cxn ang="0">
                    <a:pos x="14" y="115"/>
                  </a:cxn>
                  <a:cxn ang="0">
                    <a:pos x="9" y="115"/>
                  </a:cxn>
                  <a:cxn ang="0">
                    <a:pos x="9" y="120"/>
                  </a:cxn>
                  <a:cxn ang="0">
                    <a:pos x="4" y="125"/>
                  </a:cxn>
                  <a:cxn ang="0">
                    <a:pos x="4" y="125"/>
                  </a:cxn>
                  <a:cxn ang="0">
                    <a:pos x="0" y="130"/>
                  </a:cxn>
                </a:cxnLst>
                <a:rect l="0" t="0" r="r" b="b"/>
                <a:pathLst>
                  <a:path w="115" h="130">
                    <a:moveTo>
                      <a:pt x="115" y="0"/>
                    </a:moveTo>
                    <a:lnTo>
                      <a:pt x="105" y="10"/>
                    </a:lnTo>
                    <a:lnTo>
                      <a:pt x="96" y="15"/>
                    </a:lnTo>
                    <a:lnTo>
                      <a:pt x="86" y="24"/>
                    </a:lnTo>
                    <a:lnTo>
                      <a:pt x="76" y="34"/>
                    </a:lnTo>
                    <a:lnTo>
                      <a:pt x="67" y="43"/>
                    </a:lnTo>
                    <a:lnTo>
                      <a:pt x="57" y="48"/>
                    </a:lnTo>
                    <a:lnTo>
                      <a:pt x="48" y="58"/>
                    </a:lnTo>
                    <a:lnTo>
                      <a:pt x="38" y="67"/>
                    </a:lnTo>
                    <a:lnTo>
                      <a:pt x="38" y="72"/>
                    </a:lnTo>
                    <a:lnTo>
                      <a:pt x="33" y="77"/>
                    </a:lnTo>
                    <a:lnTo>
                      <a:pt x="28" y="82"/>
                    </a:lnTo>
                    <a:lnTo>
                      <a:pt x="28" y="87"/>
                    </a:lnTo>
                    <a:lnTo>
                      <a:pt x="28" y="91"/>
                    </a:lnTo>
                    <a:lnTo>
                      <a:pt x="24" y="96"/>
                    </a:lnTo>
                    <a:lnTo>
                      <a:pt x="24" y="101"/>
                    </a:lnTo>
                    <a:lnTo>
                      <a:pt x="19" y="106"/>
                    </a:lnTo>
                    <a:lnTo>
                      <a:pt x="19" y="111"/>
                    </a:lnTo>
                    <a:lnTo>
                      <a:pt x="14" y="111"/>
                    </a:lnTo>
                    <a:lnTo>
                      <a:pt x="14" y="115"/>
                    </a:lnTo>
                    <a:lnTo>
                      <a:pt x="9" y="115"/>
                    </a:lnTo>
                    <a:lnTo>
                      <a:pt x="9" y="120"/>
                    </a:lnTo>
                    <a:lnTo>
                      <a:pt x="4" y="125"/>
                    </a:lnTo>
                    <a:lnTo>
                      <a:pt x="4" y="125"/>
                    </a:lnTo>
                    <a:lnTo>
                      <a:pt x="0" y="130"/>
                    </a:lnTo>
                  </a:path>
                </a:pathLst>
              </a:custGeom>
              <a:noFill/>
              <a:ln w="10">
                <a:solidFill>
                  <a:srgbClr val="785A5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53" name="Freeform 729"/>
              <p:cNvSpPr>
                <a:spLocks/>
              </p:cNvSpPr>
              <p:nvPr/>
            </p:nvSpPr>
            <p:spPr bwMode="auto">
              <a:xfrm>
                <a:off x="2621" y="2875"/>
                <a:ext cx="139" cy="19"/>
              </a:xfrm>
              <a:custGeom>
                <a:avLst/>
                <a:gdLst/>
                <a:ahLst/>
                <a:cxnLst>
                  <a:cxn ang="0">
                    <a:pos x="0" y="0"/>
                  </a:cxn>
                  <a:cxn ang="0">
                    <a:pos x="0" y="5"/>
                  </a:cxn>
                  <a:cxn ang="0">
                    <a:pos x="5" y="9"/>
                  </a:cxn>
                  <a:cxn ang="0">
                    <a:pos x="10" y="9"/>
                  </a:cxn>
                  <a:cxn ang="0">
                    <a:pos x="14" y="14"/>
                  </a:cxn>
                  <a:cxn ang="0">
                    <a:pos x="19" y="14"/>
                  </a:cxn>
                  <a:cxn ang="0">
                    <a:pos x="24" y="14"/>
                  </a:cxn>
                  <a:cxn ang="0">
                    <a:pos x="29" y="19"/>
                  </a:cxn>
                  <a:cxn ang="0">
                    <a:pos x="29" y="19"/>
                  </a:cxn>
                  <a:cxn ang="0">
                    <a:pos x="43" y="19"/>
                  </a:cxn>
                  <a:cxn ang="0">
                    <a:pos x="58" y="19"/>
                  </a:cxn>
                  <a:cxn ang="0">
                    <a:pos x="72" y="19"/>
                  </a:cxn>
                  <a:cxn ang="0">
                    <a:pos x="86" y="19"/>
                  </a:cxn>
                  <a:cxn ang="0">
                    <a:pos x="101" y="19"/>
                  </a:cxn>
                  <a:cxn ang="0">
                    <a:pos x="110" y="14"/>
                  </a:cxn>
                  <a:cxn ang="0">
                    <a:pos x="125" y="9"/>
                  </a:cxn>
                  <a:cxn ang="0">
                    <a:pos x="139" y="5"/>
                  </a:cxn>
                </a:cxnLst>
                <a:rect l="0" t="0" r="r" b="b"/>
                <a:pathLst>
                  <a:path w="139" h="19">
                    <a:moveTo>
                      <a:pt x="0" y="0"/>
                    </a:moveTo>
                    <a:lnTo>
                      <a:pt x="0" y="5"/>
                    </a:lnTo>
                    <a:lnTo>
                      <a:pt x="5" y="9"/>
                    </a:lnTo>
                    <a:lnTo>
                      <a:pt x="10" y="9"/>
                    </a:lnTo>
                    <a:lnTo>
                      <a:pt x="14" y="14"/>
                    </a:lnTo>
                    <a:lnTo>
                      <a:pt x="19" y="14"/>
                    </a:lnTo>
                    <a:lnTo>
                      <a:pt x="24" y="14"/>
                    </a:lnTo>
                    <a:lnTo>
                      <a:pt x="29" y="19"/>
                    </a:lnTo>
                    <a:lnTo>
                      <a:pt x="29" y="19"/>
                    </a:lnTo>
                    <a:lnTo>
                      <a:pt x="43" y="19"/>
                    </a:lnTo>
                    <a:lnTo>
                      <a:pt x="58" y="19"/>
                    </a:lnTo>
                    <a:lnTo>
                      <a:pt x="72" y="19"/>
                    </a:lnTo>
                    <a:lnTo>
                      <a:pt x="86" y="19"/>
                    </a:lnTo>
                    <a:lnTo>
                      <a:pt x="101" y="19"/>
                    </a:lnTo>
                    <a:lnTo>
                      <a:pt x="110" y="14"/>
                    </a:lnTo>
                    <a:lnTo>
                      <a:pt x="125" y="9"/>
                    </a:lnTo>
                    <a:lnTo>
                      <a:pt x="139" y="5"/>
                    </a:lnTo>
                  </a:path>
                </a:pathLst>
              </a:custGeom>
              <a:noFill/>
              <a:ln w="10">
                <a:solidFill>
                  <a:srgbClr val="785A5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54" name="Freeform 730"/>
              <p:cNvSpPr>
                <a:spLocks/>
              </p:cNvSpPr>
              <p:nvPr/>
            </p:nvSpPr>
            <p:spPr bwMode="auto">
              <a:xfrm>
                <a:off x="2679" y="2923"/>
                <a:ext cx="52" cy="9"/>
              </a:xfrm>
              <a:custGeom>
                <a:avLst/>
                <a:gdLst/>
                <a:ahLst/>
                <a:cxnLst>
                  <a:cxn ang="0">
                    <a:pos x="0" y="0"/>
                  </a:cxn>
                  <a:cxn ang="0">
                    <a:pos x="4" y="5"/>
                  </a:cxn>
                  <a:cxn ang="0">
                    <a:pos x="9" y="5"/>
                  </a:cxn>
                  <a:cxn ang="0">
                    <a:pos x="14" y="5"/>
                  </a:cxn>
                  <a:cxn ang="0">
                    <a:pos x="24" y="5"/>
                  </a:cxn>
                  <a:cxn ang="0">
                    <a:pos x="28" y="5"/>
                  </a:cxn>
                  <a:cxn ang="0">
                    <a:pos x="33" y="5"/>
                  </a:cxn>
                  <a:cxn ang="0">
                    <a:pos x="38" y="5"/>
                  </a:cxn>
                  <a:cxn ang="0">
                    <a:pos x="43" y="9"/>
                  </a:cxn>
                  <a:cxn ang="0">
                    <a:pos x="43" y="9"/>
                  </a:cxn>
                  <a:cxn ang="0">
                    <a:pos x="48" y="9"/>
                  </a:cxn>
                  <a:cxn ang="0">
                    <a:pos x="48" y="9"/>
                  </a:cxn>
                  <a:cxn ang="0">
                    <a:pos x="48" y="5"/>
                  </a:cxn>
                  <a:cxn ang="0">
                    <a:pos x="48" y="5"/>
                  </a:cxn>
                  <a:cxn ang="0">
                    <a:pos x="52" y="5"/>
                  </a:cxn>
                  <a:cxn ang="0">
                    <a:pos x="52" y="5"/>
                  </a:cxn>
                  <a:cxn ang="0">
                    <a:pos x="52" y="5"/>
                  </a:cxn>
                </a:cxnLst>
                <a:rect l="0" t="0" r="r" b="b"/>
                <a:pathLst>
                  <a:path w="52" h="9">
                    <a:moveTo>
                      <a:pt x="0" y="0"/>
                    </a:moveTo>
                    <a:lnTo>
                      <a:pt x="4" y="5"/>
                    </a:lnTo>
                    <a:lnTo>
                      <a:pt x="9" y="5"/>
                    </a:lnTo>
                    <a:lnTo>
                      <a:pt x="14" y="5"/>
                    </a:lnTo>
                    <a:lnTo>
                      <a:pt x="24" y="5"/>
                    </a:lnTo>
                    <a:lnTo>
                      <a:pt x="28" y="5"/>
                    </a:lnTo>
                    <a:lnTo>
                      <a:pt x="33" y="5"/>
                    </a:lnTo>
                    <a:lnTo>
                      <a:pt x="38" y="5"/>
                    </a:lnTo>
                    <a:lnTo>
                      <a:pt x="43" y="9"/>
                    </a:lnTo>
                    <a:lnTo>
                      <a:pt x="43" y="9"/>
                    </a:lnTo>
                    <a:lnTo>
                      <a:pt x="48" y="9"/>
                    </a:lnTo>
                    <a:lnTo>
                      <a:pt x="48" y="9"/>
                    </a:lnTo>
                    <a:lnTo>
                      <a:pt x="48" y="5"/>
                    </a:lnTo>
                    <a:lnTo>
                      <a:pt x="48" y="5"/>
                    </a:lnTo>
                    <a:lnTo>
                      <a:pt x="52" y="5"/>
                    </a:lnTo>
                    <a:lnTo>
                      <a:pt x="52" y="5"/>
                    </a:lnTo>
                    <a:lnTo>
                      <a:pt x="52" y="5"/>
                    </a:lnTo>
                  </a:path>
                </a:pathLst>
              </a:custGeom>
              <a:noFill/>
              <a:ln w="10">
                <a:solidFill>
                  <a:srgbClr val="785A5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55" name="Freeform 731"/>
              <p:cNvSpPr>
                <a:spLocks/>
              </p:cNvSpPr>
              <p:nvPr/>
            </p:nvSpPr>
            <p:spPr bwMode="auto">
              <a:xfrm>
                <a:off x="2837" y="2424"/>
                <a:ext cx="38" cy="273"/>
              </a:xfrm>
              <a:custGeom>
                <a:avLst/>
                <a:gdLst/>
                <a:ahLst/>
                <a:cxnLst>
                  <a:cxn ang="0">
                    <a:pos x="0" y="0"/>
                  </a:cxn>
                  <a:cxn ang="0">
                    <a:pos x="5" y="10"/>
                  </a:cxn>
                  <a:cxn ang="0">
                    <a:pos x="10" y="19"/>
                  </a:cxn>
                  <a:cxn ang="0">
                    <a:pos x="14" y="34"/>
                  </a:cxn>
                  <a:cxn ang="0">
                    <a:pos x="14" y="48"/>
                  </a:cxn>
                  <a:cxn ang="0">
                    <a:pos x="14" y="62"/>
                  </a:cxn>
                  <a:cxn ang="0">
                    <a:pos x="14" y="72"/>
                  </a:cxn>
                  <a:cxn ang="0">
                    <a:pos x="14" y="86"/>
                  </a:cxn>
                  <a:cxn ang="0">
                    <a:pos x="14" y="101"/>
                  </a:cxn>
                  <a:cxn ang="0">
                    <a:pos x="19" y="110"/>
                  </a:cxn>
                  <a:cxn ang="0">
                    <a:pos x="19" y="120"/>
                  </a:cxn>
                  <a:cxn ang="0">
                    <a:pos x="24" y="134"/>
                  </a:cxn>
                  <a:cxn ang="0">
                    <a:pos x="29" y="144"/>
                  </a:cxn>
                  <a:cxn ang="0">
                    <a:pos x="29" y="153"/>
                  </a:cxn>
                  <a:cxn ang="0">
                    <a:pos x="34" y="168"/>
                  </a:cxn>
                  <a:cxn ang="0">
                    <a:pos x="38" y="177"/>
                  </a:cxn>
                  <a:cxn ang="0">
                    <a:pos x="38" y="192"/>
                  </a:cxn>
                  <a:cxn ang="0">
                    <a:pos x="38" y="197"/>
                  </a:cxn>
                  <a:cxn ang="0">
                    <a:pos x="38" y="201"/>
                  </a:cxn>
                  <a:cxn ang="0">
                    <a:pos x="38" y="206"/>
                  </a:cxn>
                  <a:cxn ang="0">
                    <a:pos x="38" y="211"/>
                  </a:cxn>
                  <a:cxn ang="0">
                    <a:pos x="38" y="221"/>
                  </a:cxn>
                  <a:cxn ang="0">
                    <a:pos x="38" y="225"/>
                  </a:cxn>
                  <a:cxn ang="0">
                    <a:pos x="38" y="230"/>
                  </a:cxn>
                  <a:cxn ang="0">
                    <a:pos x="38" y="235"/>
                  </a:cxn>
                  <a:cxn ang="0">
                    <a:pos x="38" y="240"/>
                  </a:cxn>
                  <a:cxn ang="0">
                    <a:pos x="34" y="245"/>
                  </a:cxn>
                  <a:cxn ang="0">
                    <a:pos x="34" y="249"/>
                  </a:cxn>
                  <a:cxn ang="0">
                    <a:pos x="29" y="254"/>
                  </a:cxn>
                  <a:cxn ang="0">
                    <a:pos x="29" y="259"/>
                  </a:cxn>
                  <a:cxn ang="0">
                    <a:pos x="24" y="264"/>
                  </a:cxn>
                  <a:cxn ang="0">
                    <a:pos x="19" y="269"/>
                  </a:cxn>
                  <a:cxn ang="0">
                    <a:pos x="19" y="273"/>
                  </a:cxn>
                </a:cxnLst>
                <a:rect l="0" t="0" r="r" b="b"/>
                <a:pathLst>
                  <a:path w="38" h="273">
                    <a:moveTo>
                      <a:pt x="0" y="0"/>
                    </a:moveTo>
                    <a:lnTo>
                      <a:pt x="5" y="10"/>
                    </a:lnTo>
                    <a:lnTo>
                      <a:pt x="10" y="19"/>
                    </a:lnTo>
                    <a:lnTo>
                      <a:pt x="14" y="34"/>
                    </a:lnTo>
                    <a:lnTo>
                      <a:pt x="14" y="48"/>
                    </a:lnTo>
                    <a:lnTo>
                      <a:pt x="14" y="62"/>
                    </a:lnTo>
                    <a:lnTo>
                      <a:pt x="14" y="72"/>
                    </a:lnTo>
                    <a:lnTo>
                      <a:pt x="14" y="86"/>
                    </a:lnTo>
                    <a:lnTo>
                      <a:pt x="14" y="101"/>
                    </a:lnTo>
                    <a:lnTo>
                      <a:pt x="19" y="110"/>
                    </a:lnTo>
                    <a:lnTo>
                      <a:pt x="19" y="120"/>
                    </a:lnTo>
                    <a:lnTo>
                      <a:pt x="24" y="134"/>
                    </a:lnTo>
                    <a:lnTo>
                      <a:pt x="29" y="144"/>
                    </a:lnTo>
                    <a:lnTo>
                      <a:pt x="29" y="153"/>
                    </a:lnTo>
                    <a:lnTo>
                      <a:pt x="34" y="168"/>
                    </a:lnTo>
                    <a:lnTo>
                      <a:pt x="38" y="177"/>
                    </a:lnTo>
                    <a:lnTo>
                      <a:pt x="38" y="192"/>
                    </a:lnTo>
                    <a:lnTo>
                      <a:pt x="38" y="197"/>
                    </a:lnTo>
                    <a:lnTo>
                      <a:pt x="38" y="201"/>
                    </a:lnTo>
                    <a:lnTo>
                      <a:pt x="38" y="206"/>
                    </a:lnTo>
                    <a:lnTo>
                      <a:pt x="38" y="211"/>
                    </a:lnTo>
                    <a:lnTo>
                      <a:pt x="38" y="221"/>
                    </a:lnTo>
                    <a:lnTo>
                      <a:pt x="38" y="225"/>
                    </a:lnTo>
                    <a:lnTo>
                      <a:pt x="38" y="230"/>
                    </a:lnTo>
                    <a:lnTo>
                      <a:pt x="38" y="235"/>
                    </a:lnTo>
                    <a:lnTo>
                      <a:pt x="38" y="240"/>
                    </a:lnTo>
                    <a:lnTo>
                      <a:pt x="34" y="245"/>
                    </a:lnTo>
                    <a:lnTo>
                      <a:pt x="34" y="249"/>
                    </a:lnTo>
                    <a:lnTo>
                      <a:pt x="29" y="254"/>
                    </a:lnTo>
                    <a:lnTo>
                      <a:pt x="29" y="259"/>
                    </a:lnTo>
                    <a:lnTo>
                      <a:pt x="24" y="264"/>
                    </a:lnTo>
                    <a:lnTo>
                      <a:pt x="19" y="269"/>
                    </a:lnTo>
                    <a:lnTo>
                      <a:pt x="19" y="273"/>
                    </a:lnTo>
                  </a:path>
                </a:pathLst>
              </a:custGeom>
              <a:noFill/>
              <a:ln w="10">
                <a:solidFill>
                  <a:srgbClr val="785A52"/>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56" name="Freeform 732"/>
              <p:cNvSpPr>
                <a:spLocks/>
              </p:cNvSpPr>
              <p:nvPr/>
            </p:nvSpPr>
            <p:spPr bwMode="auto">
              <a:xfrm>
                <a:off x="1556" y="2731"/>
                <a:ext cx="753" cy="1947"/>
              </a:xfrm>
              <a:custGeom>
                <a:avLst/>
                <a:gdLst/>
                <a:ahLst/>
                <a:cxnLst>
                  <a:cxn ang="0">
                    <a:pos x="729" y="5"/>
                  </a:cxn>
                  <a:cxn ang="0">
                    <a:pos x="667" y="24"/>
                  </a:cxn>
                  <a:cxn ang="0">
                    <a:pos x="614" y="43"/>
                  </a:cxn>
                  <a:cxn ang="0">
                    <a:pos x="576" y="58"/>
                  </a:cxn>
                  <a:cxn ang="0">
                    <a:pos x="561" y="67"/>
                  </a:cxn>
                  <a:cxn ang="0">
                    <a:pos x="518" y="77"/>
                  </a:cxn>
                  <a:cxn ang="0">
                    <a:pos x="456" y="91"/>
                  </a:cxn>
                  <a:cxn ang="0">
                    <a:pos x="384" y="110"/>
                  </a:cxn>
                  <a:cxn ang="0">
                    <a:pos x="350" y="129"/>
                  </a:cxn>
                  <a:cxn ang="0">
                    <a:pos x="341" y="134"/>
                  </a:cxn>
                  <a:cxn ang="0">
                    <a:pos x="331" y="144"/>
                  </a:cxn>
                  <a:cxn ang="0">
                    <a:pos x="317" y="153"/>
                  </a:cxn>
                  <a:cxn ang="0">
                    <a:pos x="288" y="182"/>
                  </a:cxn>
                  <a:cxn ang="0">
                    <a:pos x="240" y="245"/>
                  </a:cxn>
                  <a:cxn ang="0">
                    <a:pos x="192" y="331"/>
                  </a:cxn>
                  <a:cxn ang="0">
                    <a:pos x="149" y="446"/>
                  </a:cxn>
                  <a:cxn ang="0">
                    <a:pos x="125" y="633"/>
                  </a:cxn>
                  <a:cxn ang="0">
                    <a:pos x="91" y="719"/>
                  </a:cxn>
                  <a:cxn ang="0">
                    <a:pos x="34" y="921"/>
                  </a:cxn>
                  <a:cxn ang="0">
                    <a:pos x="10" y="1036"/>
                  </a:cxn>
                  <a:cxn ang="0">
                    <a:pos x="0" y="1146"/>
                  </a:cxn>
                  <a:cxn ang="0">
                    <a:pos x="15" y="1247"/>
                  </a:cxn>
                  <a:cxn ang="0">
                    <a:pos x="29" y="1285"/>
                  </a:cxn>
                  <a:cxn ang="0">
                    <a:pos x="53" y="1319"/>
                  </a:cxn>
                  <a:cxn ang="0">
                    <a:pos x="115" y="1372"/>
                  </a:cxn>
                  <a:cxn ang="0">
                    <a:pos x="178" y="1415"/>
                  </a:cxn>
                  <a:cxn ang="0">
                    <a:pos x="230" y="1448"/>
                  </a:cxn>
                  <a:cxn ang="0">
                    <a:pos x="278" y="1477"/>
                  </a:cxn>
                  <a:cxn ang="0">
                    <a:pos x="293" y="1487"/>
                  </a:cxn>
                  <a:cxn ang="0">
                    <a:pos x="298" y="1487"/>
                  </a:cxn>
                  <a:cxn ang="0">
                    <a:pos x="298" y="1487"/>
                  </a:cxn>
                  <a:cxn ang="0">
                    <a:pos x="298" y="1487"/>
                  </a:cxn>
                  <a:cxn ang="0">
                    <a:pos x="298" y="1554"/>
                  </a:cxn>
                  <a:cxn ang="0">
                    <a:pos x="293" y="1707"/>
                  </a:cxn>
                  <a:cxn ang="0">
                    <a:pos x="283" y="1866"/>
                  </a:cxn>
                  <a:cxn ang="0">
                    <a:pos x="269" y="1947"/>
                  </a:cxn>
                </a:cxnLst>
                <a:rect l="0" t="0" r="r" b="b"/>
                <a:pathLst>
                  <a:path w="753" h="1947">
                    <a:moveTo>
                      <a:pt x="753" y="0"/>
                    </a:moveTo>
                    <a:lnTo>
                      <a:pt x="729" y="5"/>
                    </a:lnTo>
                    <a:lnTo>
                      <a:pt x="701" y="14"/>
                    </a:lnTo>
                    <a:lnTo>
                      <a:pt x="667" y="24"/>
                    </a:lnTo>
                    <a:lnTo>
                      <a:pt x="638" y="34"/>
                    </a:lnTo>
                    <a:lnTo>
                      <a:pt x="614" y="43"/>
                    </a:lnTo>
                    <a:lnTo>
                      <a:pt x="590" y="48"/>
                    </a:lnTo>
                    <a:lnTo>
                      <a:pt x="576" y="58"/>
                    </a:lnTo>
                    <a:lnTo>
                      <a:pt x="571" y="62"/>
                    </a:lnTo>
                    <a:lnTo>
                      <a:pt x="561" y="67"/>
                    </a:lnTo>
                    <a:lnTo>
                      <a:pt x="542" y="72"/>
                    </a:lnTo>
                    <a:lnTo>
                      <a:pt x="518" y="77"/>
                    </a:lnTo>
                    <a:lnTo>
                      <a:pt x="489" y="81"/>
                    </a:lnTo>
                    <a:lnTo>
                      <a:pt x="456" y="91"/>
                    </a:lnTo>
                    <a:lnTo>
                      <a:pt x="417" y="101"/>
                    </a:lnTo>
                    <a:lnTo>
                      <a:pt x="384" y="110"/>
                    </a:lnTo>
                    <a:lnTo>
                      <a:pt x="355" y="125"/>
                    </a:lnTo>
                    <a:lnTo>
                      <a:pt x="350" y="129"/>
                    </a:lnTo>
                    <a:lnTo>
                      <a:pt x="346" y="129"/>
                    </a:lnTo>
                    <a:lnTo>
                      <a:pt x="341" y="134"/>
                    </a:lnTo>
                    <a:lnTo>
                      <a:pt x="336" y="139"/>
                    </a:lnTo>
                    <a:lnTo>
                      <a:pt x="331" y="144"/>
                    </a:lnTo>
                    <a:lnTo>
                      <a:pt x="322" y="149"/>
                    </a:lnTo>
                    <a:lnTo>
                      <a:pt x="317" y="153"/>
                    </a:lnTo>
                    <a:lnTo>
                      <a:pt x="317" y="158"/>
                    </a:lnTo>
                    <a:lnTo>
                      <a:pt x="288" y="182"/>
                    </a:lnTo>
                    <a:lnTo>
                      <a:pt x="264" y="211"/>
                    </a:lnTo>
                    <a:lnTo>
                      <a:pt x="240" y="245"/>
                    </a:lnTo>
                    <a:lnTo>
                      <a:pt x="211" y="283"/>
                    </a:lnTo>
                    <a:lnTo>
                      <a:pt x="192" y="331"/>
                    </a:lnTo>
                    <a:lnTo>
                      <a:pt x="168" y="384"/>
                    </a:lnTo>
                    <a:lnTo>
                      <a:pt x="149" y="446"/>
                    </a:lnTo>
                    <a:lnTo>
                      <a:pt x="134" y="518"/>
                    </a:lnTo>
                    <a:lnTo>
                      <a:pt x="125" y="633"/>
                    </a:lnTo>
                    <a:lnTo>
                      <a:pt x="115" y="657"/>
                    </a:lnTo>
                    <a:lnTo>
                      <a:pt x="91" y="719"/>
                    </a:lnTo>
                    <a:lnTo>
                      <a:pt x="63" y="811"/>
                    </a:lnTo>
                    <a:lnTo>
                      <a:pt x="34" y="921"/>
                    </a:lnTo>
                    <a:lnTo>
                      <a:pt x="19" y="978"/>
                    </a:lnTo>
                    <a:lnTo>
                      <a:pt x="10" y="1036"/>
                    </a:lnTo>
                    <a:lnTo>
                      <a:pt x="5" y="1094"/>
                    </a:lnTo>
                    <a:lnTo>
                      <a:pt x="0" y="1146"/>
                    </a:lnTo>
                    <a:lnTo>
                      <a:pt x="5" y="1199"/>
                    </a:lnTo>
                    <a:lnTo>
                      <a:pt x="15" y="1247"/>
                    </a:lnTo>
                    <a:lnTo>
                      <a:pt x="19" y="1266"/>
                    </a:lnTo>
                    <a:lnTo>
                      <a:pt x="29" y="1285"/>
                    </a:lnTo>
                    <a:lnTo>
                      <a:pt x="43" y="1305"/>
                    </a:lnTo>
                    <a:lnTo>
                      <a:pt x="53" y="1319"/>
                    </a:lnTo>
                    <a:lnTo>
                      <a:pt x="87" y="1348"/>
                    </a:lnTo>
                    <a:lnTo>
                      <a:pt x="115" y="1372"/>
                    </a:lnTo>
                    <a:lnTo>
                      <a:pt x="144" y="1396"/>
                    </a:lnTo>
                    <a:lnTo>
                      <a:pt x="178" y="1415"/>
                    </a:lnTo>
                    <a:lnTo>
                      <a:pt x="206" y="1434"/>
                    </a:lnTo>
                    <a:lnTo>
                      <a:pt x="230" y="1448"/>
                    </a:lnTo>
                    <a:lnTo>
                      <a:pt x="254" y="1463"/>
                    </a:lnTo>
                    <a:lnTo>
                      <a:pt x="278" y="1477"/>
                    </a:lnTo>
                    <a:lnTo>
                      <a:pt x="288" y="1482"/>
                    </a:lnTo>
                    <a:lnTo>
                      <a:pt x="293" y="1487"/>
                    </a:lnTo>
                    <a:lnTo>
                      <a:pt x="298" y="1487"/>
                    </a:lnTo>
                    <a:lnTo>
                      <a:pt x="298" y="1487"/>
                    </a:lnTo>
                    <a:lnTo>
                      <a:pt x="302" y="1487"/>
                    </a:lnTo>
                    <a:lnTo>
                      <a:pt x="298" y="1487"/>
                    </a:lnTo>
                    <a:lnTo>
                      <a:pt x="298" y="1487"/>
                    </a:lnTo>
                    <a:lnTo>
                      <a:pt x="298" y="1487"/>
                    </a:lnTo>
                    <a:lnTo>
                      <a:pt x="298" y="1506"/>
                    </a:lnTo>
                    <a:lnTo>
                      <a:pt x="298" y="1554"/>
                    </a:lnTo>
                    <a:lnTo>
                      <a:pt x="293" y="1626"/>
                    </a:lnTo>
                    <a:lnTo>
                      <a:pt x="293" y="1707"/>
                    </a:lnTo>
                    <a:lnTo>
                      <a:pt x="288" y="1794"/>
                    </a:lnTo>
                    <a:lnTo>
                      <a:pt x="283" y="1866"/>
                    </a:lnTo>
                    <a:lnTo>
                      <a:pt x="278" y="1923"/>
                    </a:lnTo>
                    <a:lnTo>
                      <a:pt x="269" y="1947"/>
                    </a:lnTo>
                  </a:path>
                </a:pathLst>
              </a:custGeom>
              <a:noFill/>
              <a:ln w="10">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57" name="Freeform 733"/>
              <p:cNvSpPr>
                <a:spLocks/>
              </p:cNvSpPr>
              <p:nvPr/>
            </p:nvSpPr>
            <p:spPr bwMode="auto">
              <a:xfrm>
                <a:off x="1647" y="4045"/>
                <a:ext cx="744" cy="427"/>
              </a:xfrm>
              <a:custGeom>
                <a:avLst/>
                <a:gdLst/>
                <a:ahLst/>
                <a:cxnLst>
                  <a:cxn ang="0">
                    <a:pos x="115" y="63"/>
                  </a:cxn>
                  <a:cxn ang="0">
                    <a:pos x="125" y="63"/>
                  </a:cxn>
                  <a:cxn ang="0">
                    <a:pos x="135" y="67"/>
                  </a:cxn>
                  <a:cxn ang="0">
                    <a:pos x="154" y="82"/>
                  </a:cxn>
                  <a:cxn ang="0">
                    <a:pos x="178" y="91"/>
                  </a:cxn>
                  <a:cxn ang="0">
                    <a:pos x="207" y="101"/>
                  </a:cxn>
                  <a:cxn ang="0">
                    <a:pos x="250" y="130"/>
                  </a:cxn>
                  <a:cxn ang="0">
                    <a:pos x="293" y="158"/>
                  </a:cxn>
                  <a:cxn ang="0">
                    <a:pos x="341" y="178"/>
                  </a:cxn>
                  <a:cxn ang="0">
                    <a:pos x="398" y="211"/>
                  </a:cxn>
                  <a:cxn ang="0">
                    <a:pos x="451" y="240"/>
                  </a:cxn>
                  <a:cxn ang="0">
                    <a:pos x="523" y="274"/>
                  </a:cxn>
                  <a:cxn ang="0">
                    <a:pos x="586" y="302"/>
                  </a:cxn>
                  <a:cxn ang="0">
                    <a:pos x="648" y="322"/>
                  </a:cxn>
                  <a:cxn ang="0">
                    <a:pos x="691" y="283"/>
                  </a:cxn>
                  <a:cxn ang="0">
                    <a:pos x="729" y="230"/>
                  </a:cxn>
                  <a:cxn ang="0">
                    <a:pos x="744" y="226"/>
                  </a:cxn>
                  <a:cxn ang="0">
                    <a:pos x="734" y="235"/>
                  </a:cxn>
                  <a:cxn ang="0">
                    <a:pos x="729" y="245"/>
                  </a:cxn>
                  <a:cxn ang="0">
                    <a:pos x="720" y="264"/>
                  </a:cxn>
                  <a:cxn ang="0">
                    <a:pos x="710" y="283"/>
                  </a:cxn>
                  <a:cxn ang="0">
                    <a:pos x="705" y="307"/>
                  </a:cxn>
                  <a:cxn ang="0">
                    <a:pos x="696" y="336"/>
                  </a:cxn>
                  <a:cxn ang="0">
                    <a:pos x="686" y="365"/>
                  </a:cxn>
                  <a:cxn ang="0">
                    <a:pos x="686" y="389"/>
                  </a:cxn>
                  <a:cxn ang="0">
                    <a:pos x="686" y="417"/>
                  </a:cxn>
                  <a:cxn ang="0">
                    <a:pos x="681" y="427"/>
                  </a:cxn>
                  <a:cxn ang="0">
                    <a:pos x="614" y="389"/>
                  </a:cxn>
                  <a:cxn ang="0">
                    <a:pos x="538" y="345"/>
                  </a:cxn>
                  <a:cxn ang="0">
                    <a:pos x="475" y="302"/>
                  </a:cxn>
                  <a:cxn ang="0">
                    <a:pos x="427" y="269"/>
                  </a:cxn>
                  <a:cxn ang="0">
                    <a:pos x="374" y="240"/>
                  </a:cxn>
                  <a:cxn ang="0">
                    <a:pos x="346" y="226"/>
                  </a:cxn>
                  <a:cxn ang="0">
                    <a:pos x="331" y="221"/>
                  </a:cxn>
                  <a:cxn ang="0">
                    <a:pos x="317" y="216"/>
                  </a:cxn>
                  <a:cxn ang="0">
                    <a:pos x="307" y="211"/>
                  </a:cxn>
                  <a:cxn ang="0">
                    <a:pos x="298" y="202"/>
                  </a:cxn>
                  <a:cxn ang="0">
                    <a:pos x="283" y="197"/>
                  </a:cxn>
                  <a:cxn ang="0">
                    <a:pos x="264" y="182"/>
                  </a:cxn>
                  <a:cxn ang="0">
                    <a:pos x="245" y="168"/>
                  </a:cxn>
                  <a:cxn ang="0">
                    <a:pos x="231" y="163"/>
                  </a:cxn>
                  <a:cxn ang="0">
                    <a:pos x="216" y="154"/>
                  </a:cxn>
                  <a:cxn ang="0">
                    <a:pos x="202" y="144"/>
                  </a:cxn>
                  <a:cxn ang="0">
                    <a:pos x="163" y="130"/>
                  </a:cxn>
                  <a:cxn ang="0">
                    <a:pos x="139" y="110"/>
                  </a:cxn>
                  <a:cxn ang="0">
                    <a:pos x="101" y="82"/>
                  </a:cxn>
                  <a:cxn ang="0">
                    <a:pos x="53" y="53"/>
                  </a:cxn>
                  <a:cxn ang="0">
                    <a:pos x="15" y="15"/>
                  </a:cxn>
                </a:cxnLst>
                <a:rect l="0" t="0" r="r" b="b"/>
                <a:pathLst>
                  <a:path w="744" h="427">
                    <a:moveTo>
                      <a:pt x="111" y="58"/>
                    </a:moveTo>
                    <a:lnTo>
                      <a:pt x="115" y="58"/>
                    </a:lnTo>
                    <a:lnTo>
                      <a:pt x="115" y="63"/>
                    </a:lnTo>
                    <a:lnTo>
                      <a:pt x="120" y="63"/>
                    </a:lnTo>
                    <a:lnTo>
                      <a:pt x="120" y="63"/>
                    </a:lnTo>
                    <a:lnTo>
                      <a:pt x="125" y="63"/>
                    </a:lnTo>
                    <a:lnTo>
                      <a:pt x="125" y="67"/>
                    </a:lnTo>
                    <a:lnTo>
                      <a:pt x="130" y="67"/>
                    </a:lnTo>
                    <a:lnTo>
                      <a:pt x="135" y="67"/>
                    </a:lnTo>
                    <a:lnTo>
                      <a:pt x="139" y="72"/>
                    </a:lnTo>
                    <a:lnTo>
                      <a:pt x="144" y="77"/>
                    </a:lnTo>
                    <a:lnTo>
                      <a:pt x="154" y="82"/>
                    </a:lnTo>
                    <a:lnTo>
                      <a:pt x="163" y="86"/>
                    </a:lnTo>
                    <a:lnTo>
                      <a:pt x="168" y="91"/>
                    </a:lnTo>
                    <a:lnTo>
                      <a:pt x="178" y="91"/>
                    </a:lnTo>
                    <a:lnTo>
                      <a:pt x="187" y="96"/>
                    </a:lnTo>
                    <a:lnTo>
                      <a:pt x="192" y="96"/>
                    </a:lnTo>
                    <a:lnTo>
                      <a:pt x="207" y="101"/>
                    </a:lnTo>
                    <a:lnTo>
                      <a:pt x="221" y="110"/>
                    </a:lnTo>
                    <a:lnTo>
                      <a:pt x="235" y="115"/>
                    </a:lnTo>
                    <a:lnTo>
                      <a:pt x="250" y="130"/>
                    </a:lnTo>
                    <a:lnTo>
                      <a:pt x="264" y="139"/>
                    </a:lnTo>
                    <a:lnTo>
                      <a:pt x="279" y="149"/>
                    </a:lnTo>
                    <a:lnTo>
                      <a:pt x="293" y="158"/>
                    </a:lnTo>
                    <a:lnTo>
                      <a:pt x="307" y="163"/>
                    </a:lnTo>
                    <a:lnTo>
                      <a:pt x="322" y="168"/>
                    </a:lnTo>
                    <a:lnTo>
                      <a:pt x="341" y="178"/>
                    </a:lnTo>
                    <a:lnTo>
                      <a:pt x="360" y="192"/>
                    </a:lnTo>
                    <a:lnTo>
                      <a:pt x="379" y="202"/>
                    </a:lnTo>
                    <a:lnTo>
                      <a:pt x="398" y="211"/>
                    </a:lnTo>
                    <a:lnTo>
                      <a:pt x="418" y="226"/>
                    </a:lnTo>
                    <a:lnTo>
                      <a:pt x="432" y="230"/>
                    </a:lnTo>
                    <a:lnTo>
                      <a:pt x="451" y="240"/>
                    </a:lnTo>
                    <a:lnTo>
                      <a:pt x="480" y="250"/>
                    </a:lnTo>
                    <a:lnTo>
                      <a:pt x="504" y="264"/>
                    </a:lnTo>
                    <a:lnTo>
                      <a:pt x="523" y="274"/>
                    </a:lnTo>
                    <a:lnTo>
                      <a:pt x="542" y="283"/>
                    </a:lnTo>
                    <a:lnTo>
                      <a:pt x="562" y="293"/>
                    </a:lnTo>
                    <a:lnTo>
                      <a:pt x="586" y="302"/>
                    </a:lnTo>
                    <a:lnTo>
                      <a:pt x="610" y="312"/>
                    </a:lnTo>
                    <a:lnTo>
                      <a:pt x="638" y="322"/>
                    </a:lnTo>
                    <a:lnTo>
                      <a:pt x="648" y="322"/>
                    </a:lnTo>
                    <a:lnTo>
                      <a:pt x="662" y="312"/>
                    </a:lnTo>
                    <a:lnTo>
                      <a:pt x="677" y="302"/>
                    </a:lnTo>
                    <a:lnTo>
                      <a:pt x="691" y="283"/>
                    </a:lnTo>
                    <a:lnTo>
                      <a:pt x="705" y="264"/>
                    </a:lnTo>
                    <a:lnTo>
                      <a:pt x="720" y="245"/>
                    </a:lnTo>
                    <a:lnTo>
                      <a:pt x="729" y="230"/>
                    </a:lnTo>
                    <a:lnTo>
                      <a:pt x="739" y="221"/>
                    </a:lnTo>
                    <a:lnTo>
                      <a:pt x="744" y="221"/>
                    </a:lnTo>
                    <a:lnTo>
                      <a:pt x="744" y="226"/>
                    </a:lnTo>
                    <a:lnTo>
                      <a:pt x="739" y="230"/>
                    </a:lnTo>
                    <a:lnTo>
                      <a:pt x="739" y="230"/>
                    </a:lnTo>
                    <a:lnTo>
                      <a:pt x="734" y="235"/>
                    </a:lnTo>
                    <a:lnTo>
                      <a:pt x="734" y="235"/>
                    </a:lnTo>
                    <a:lnTo>
                      <a:pt x="729" y="240"/>
                    </a:lnTo>
                    <a:lnTo>
                      <a:pt x="729" y="245"/>
                    </a:lnTo>
                    <a:lnTo>
                      <a:pt x="725" y="250"/>
                    </a:lnTo>
                    <a:lnTo>
                      <a:pt x="725" y="254"/>
                    </a:lnTo>
                    <a:lnTo>
                      <a:pt x="720" y="264"/>
                    </a:lnTo>
                    <a:lnTo>
                      <a:pt x="715" y="269"/>
                    </a:lnTo>
                    <a:lnTo>
                      <a:pt x="710" y="274"/>
                    </a:lnTo>
                    <a:lnTo>
                      <a:pt x="710" y="283"/>
                    </a:lnTo>
                    <a:lnTo>
                      <a:pt x="705" y="288"/>
                    </a:lnTo>
                    <a:lnTo>
                      <a:pt x="705" y="298"/>
                    </a:lnTo>
                    <a:lnTo>
                      <a:pt x="705" y="307"/>
                    </a:lnTo>
                    <a:lnTo>
                      <a:pt x="701" y="317"/>
                    </a:lnTo>
                    <a:lnTo>
                      <a:pt x="701" y="326"/>
                    </a:lnTo>
                    <a:lnTo>
                      <a:pt x="696" y="336"/>
                    </a:lnTo>
                    <a:lnTo>
                      <a:pt x="696" y="345"/>
                    </a:lnTo>
                    <a:lnTo>
                      <a:pt x="691" y="355"/>
                    </a:lnTo>
                    <a:lnTo>
                      <a:pt x="686" y="365"/>
                    </a:lnTo>
                    <a:lnTo>
                      <a:pt x="686" y="374"/>
                    </a:lnTo>
                    <a:lnTo>
                      <a:pt x="686" y="379"/>
                    </a:lnTo>
                    <a:lnTo>
                      <a:pt x="686" y="389"/>
                    </a:lnTo>
                    <a:lnTo>
                      <a:pt x="686" y="398"/>
                    </a:lnTo>
                    <a:lnTo>
                      <a:pt x="686" y="408"/>
                    </a:lnTo>
                    <a:lnTo>
                      <a:pt x="686" y="417"/>
                    </a:lnTo>
                    <a:lnTo>
                      <a:pt x="686" y="422"/>
                    </a:lnTo>
                    <a:lnTo>
                      <a:pt x="686" y="427"/>
                    </a:lnTo>
                    <a:lnTo>
                      <a:pt x="681" y="427"/>
                    </a:lnTo>
                    <a:lnTo>
                      <a:pt x="662" y="417"/>
                    </a:lnTo>
                    <a:lnTo>
                      <a:pt x="638" y="403"/>
                    </a:lnTo>
                    <a:lnTo>
                      <a:pt x="614" y="389"/>
                    </a:lnTo>
                    <a:lnTo>
                      <a:pt x="586" y="374"/>
                    </a:lnTo>
                    <a:lnTo>
                      <a:pt x="562" y="360"/>
                    </a:lnTo>
                    <a:lnTo>
                      <a:pt x="538" y="345"/>
                    </a:lnTo>
                    <a:lnTo>
                      <a:pt x="514" y="331"/>
                    </a:lnTo>
                    <a:lnTo>
                      <a:pt x="494" y="312"/>
                    </a:lnTo>
                    <a:lnTo>
                      <a:pt x="475" y="302"/>
                    </a:lnTo>
                    <a:lnTo>
                      <a:pt x="461" y="293"/>
                    </a:lnTo>
                    <a:lnTo>
                      <a:pt x="442" y="278"/>
                    </a:lnTo>
                    <a:lnTo>
                      <a:pt x="427" y="269"/>
                    </a:lnTo>
                    <a:lnTo>
                      <a:pt x="408" y="259"/>
                    </a:lnTo>
                    <a:lnTo>
                      <a:pt x="394" y="250"/>
                    </a:lnTo>
                    <a:lnTo>
                      <a:pt x="374" y="240"/>
                    </a:lnTo>
                    <a:lnTo>
                      <a:pt x="355" y="230"/>
                    </a:lnTo>
                    <a:lnTo>
                      <a:pt x="350" y="226"/>
                    </a:lnTo>
                    <a:lnTo>
                      <a:pt x="346" y="226"/>
                    </a:lnTo>
                    <a:lnTo>
                      <a:pt x="341" y="226"/>
                    </a:lnTo>
                    <a:lnTo>
                      <a:pt x="336" y="221"/>
                    </a:lnTo>
                    <a:lnTo>
                      <a:pt x="331" y="221"/>
                    </a:lnTo>
                    <a:lnTo>
                      <a:pt x="326" y="221"/>
                    </a:lnTo>
                    <a:lnTo>
                      <a:pt x="322" y="216"/>
                    </a:lnTo>
                    <a:lnTo>
                      <a:pt x="317" y="216"/>
                    </a:lnTo>
                    <a:lnTo>
                      <a:pt x="312" y="216"/>
                    </a:lnTo>
                    <a:lnTo>
                      <a:pt x="307" y="211"/>
                    </a:lnTo>
                    <a:lnTo>
                      <a:pt x="307" y="211"/>
                    </a:lnTo>
                    <a:lnTo>
                      <a:pt x="303" y="206"/>
                    </a:lnTo>
                    <a:lnTo>
                      <a:pt x="298" y="206"/>
                    </a:lnTo>
                    <a:lnTo>
                      <a:pt x="298" y="202"/>
                    </a:lnTo>
                    <a:lnTo>
                      <a:pt x="293" y="202"/>
                    </a:lnTo>
                    <a:lnTo>
                      <a:pt x="288" y="202"/>
                    </a:lnTo>
                    <a:lnTo>
                      <a:pt x="283" y="197"/>
                    </a:lnTo>
                    <a:lnTo>
                      <a:pt x="279" y="197"/>
                    </a:lnTo>
                    <a:lnTo>
                      <a:pt x="269" y="192"/>
                    </a:lnTo>
                    <a:lnTo>
                      <a:pt x="264" y="182"/>
                    </a:lnTo>
                    <a:lnTo>
                      <a:pt x="255" y="178"/>
                    </a:lnTo>
                    <a:lnTo>
                      <a:pt x="250" y="173"/>
                    </a:lnTo>
                    <a:lnTo>
                      <a:pt x="245" y="168"/>
                    </a:lnTo>
                    <a:lnTo>
                      <a:pt x="240" y="168"/>
                    </a:lnTo>
                    <a:lnTo>
                      <a:pt x="235" y="163"/>
                    </a:lnTo>
                    <a:lnTo>
                      <a:pt x="231" y="163"/>
                    </a:lnTo>
                    <a:lnTo>
                      <a:pt x="226" y="158"/>
                    </a:lnTo>
                    <a:lnTo>
                      <a:pt x="221" y="154"/>
                    </a:lnTo>
                    <a:lnTo>
                      <a:pt x="216" y="154"/>
                    </a:lnTo>
                    <a:lnTo>
                      <a:pt x="211" y="149"/>
                    </a:lnTo>
                    <a:lnTo>
                      <a:pt x="207" y="144"/>
                    </a:lnTo>
                    <a:lnTo>
                      <a:pt x="202" y="144"/>
                    </a:lnTo>
                    <a:lnTo>
                      <a:pt x="187" y="139"/>
                    </a:lnTo>
                    <a:lnTo>
                      <a:pt x="178" y="134"/>
                    </a:lnTo>
                    <a:lnTo>
                      <a:pt x="163" y="130"/>
                    </a:lnTo>
                    <a:lnTo>
                      <a:pt x="154" y="120"/>
                    </a:lnTo>
                    <a:lnTo>
                      <a:pt x="149" y="115"/>
                    </a:lnTo>
                    <a:lnTo>
                      <a:pt x="139" y="110"/>
                    </a:lnTo>
                    <a:lnTo>
                      <a:pt x="125" y="101"/>
                    </a:lnTo>
                    <a:lnTo>
                      <a:pt x="115" y="91"/>
                    </a:lnTo>
                    <a:lnTo>
                      <a:pt x="101" y="82"/>
                    </a:lnTo>
                    <a:lnTo>
                      <a:pt x="87" y="72"/>
                    </a:lnTo>
                    <a:lnTo>
                      <a:pt x="67" y="63"/>
                    </a:lnTo>
                    <a:lnTo>
                      <a:pt x="53" y="53"/>
                    </a:lnTo>
                    <a:lnTo>
                      <a:pt x="39" y="39"/>
                    </a:lnTo>
                    <a:lnTo>
                      <a:pt x="24" y="29"/>
                    </a:lnTo>
                    <a:lnTo>
                      <a:pt x="15" y="15"/>
                    </a:lnTo>
                    <a:lnTo>
                      <a:pt x="0" y="0"/>
                    </a:lnTo>
                    <a:lnTo>
                      <a:pt x="111" y="58"/>
                    </a:lnTo>
                    <a:close/>
                  </a:path>
                </a:pathLst>
              </a:custGeom>
              <a:solidFill>
                <a:srgbClr val="A9A9A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58" name="Freeform 734"/>
              <p:cNvSpPr>
                <a:spLocks/>
              </p:cNvSpPr>
              <p:nvPr/>
            </p:nvSpPr>
            <p:spPr bwMode="auto">
              <a:xfrm>
                <a:off x="1647" y="4045"/>
                <a:ext cx="744" cy="427"/>
              </a:xfrm>
              <a:custGeom>
                <a:avLst/>
                <a:gdLst/>
                <a:ahLst/>
                <a:cxnLst>
                  <a:cxn ang="0">
                    <a:pos x="115" y="63"/>
                  </a:cxn>
                  <a:cxn ang="0">
                    <a:pos x="125" y="63"/>
                  </a:cxn>
                  <a:cxn ang="0">
                    <a:pos x="135" y="67"/>
                  </a:cxn>
                  <a:cxn ang="0">
                    <a:pos x="154" y="82"/>
                  </a:cxn>
                  <a:cxn ang="0">
                    <a:pos x="178" y="91"/>
                  </a:cxn>
                  <a:cxn ang="0">
                    <a:pos x="207" y="101"/>
                  </a:cxn>
                  <a:cxn ang="0">
                    <a:pos x="250" y="130"/>
                  </a:cxn>
                  <a:cxn ang="0">
                    <a:pos x="293" y="158"/>
                  </a:cxn>
                  <a:cxn ang="0">
                    <a:pos x="341" y="178"/>
                  </a:cxn>
                  <a:cxn ang="0">
                    <a:pos x="398" y="211"/>
                  </a:cxn>
                  <a:cxn ang="0">
                    <a:pos x="451" y="240"/>
                  </a:cxn>
                  <a:cxn ang="0">
                    <a:pos x="523" y="274"/>
                  </a:cxn>
                  <a:cxn ang="0">
                    <a:pos x="586" y="302"/>
                  </a:cxn>
                  <a:cxn ang="0">
                    <a:pos x="648" y="322"/>
                  </a:cxn>
                  <a:cxn ang="0">
                    <a:pos x="691" y="283"/>
                  </a:cxn>
                  <a:cxn ang="0">
                    <a:pos x="729" y="230"/>
                  </a:cxn>
                  <a:cxn ang="0">
                    <a:pos x="744" y="226"/>
                  </a:cxn>
                  <a:cxn ang="0">
                    <a:pos x="734" y="235"/>
                  </a:cxn>
                  <a:cxn ang="0">
                    <a:pos x="729" y="245"/>
                  </a:cxn>
                  <a:cxn ang="0">
                    <a:pos x="720" y="264"/>
                  </a:cxn>
                  <a:cxn ang="0">
                    <a:pos x="710" y="283"/>
                  </a:cxn>
                  <a:cxn ang="0">
                    <a:pos x="705" y="307"/>
                  </a:cxn>
                  <a:cxn ang="0">
                    <a:pos x="696" y="336"/>
                  </a:cxn>
                  <a:cxn ang="0">
                    <a:pos x="686" y="365"/>
                  </a:cxn>
                  <a:cxn ang="0">
                    <a:pos x="686" y="389"/>
                  </a:cxn>
                  <a:cxn ang="0">
                    <a:pos x="686" y="417"/>
                  </a:cxn>
                  <a:cxn ang="0">
                    <a:pos x="681" y="427"/>
                  </a:cxn>
                  <a:cxn ang="0">
                    <a:pos x="614" y="389"/>
                  </a:cxn>
                  <a:cxn ang="0">
                    <a:pos x="538" y="345"/>
                  </a:cxn>
                  <a:cxn ang="0">
                    <a:pos x="475" y="302"/>
                  </a:cxn>
                  <a:cxn ang="0">
                    <a:pos x="427" y="269"/>
                  </a:cxn>
                  <a:cxn ang="0">
                    <a:pos x="374" y="240"/>
                  </a:cxn>
                  <a:cxn ang="0">
                    <a:pos x="346" y="226"/>
                  </a:cxn>
                  <a:cxn ang="0">
                    <a:pos x="331" y="221"/>
                  </a:cxn>
                  <a:cxn ang="0">
                    <a:pos x="317" y="216"/>
                  </a:cxn>
                  <a:cxn ang="0">
                    <a:pos x="307" y="211"/>
                  </a:cxn>
                  <a:cxn ang="0">
                    <a:pos x="298" y="202"/>
                  </a:cxn>
                  <a:cxn ang="0">
                    <a:pos x="283" y="197"/>
                  </a:cxn>
                  <a:cxn ang="0">
                    <a:pos x="264" y="182"/>
                  </a:cxn>
                  <a:cxn ang="0">
                    <a:pos x="245" y="168"/>
                  </a:cxn>
                  <a:cxn ang="0">
                    <a:pos x="231" y="163"/>
                  </a:cxn>
                  <a:cxn ang="0">
                    <a:pos x="216" y="154"/>
                  </a:cxn>
                  <a:cxn ang="0">
                    <a:pos x="202" y="144"/>
                  </a:cxn>
                  <a:cxn ang="0">
                    <a:pos x="163" y="130"/>
                  </a:cxn>
                  <a:cxn ang="0">
                    <a:pos x="139" y="110"/>
                  </a:cxn>
                  <a:cxn ang="0">
                    <a:pos x="101" y="82"/>
                  </a:cxn>
                  <a:cxn ang="0">
                    <a:pos x="53" y="53"/>
                  </a:cxn>
                  <a:cxn ang="0">
                    <a:pos x="15" y="15"/>
                  </a:cxn>
                </a:cxnLst>
                <a:rect l="0" t="0" r="r" b="b"/>
                <a:pathLst>
                  <a:path w="744" h="427">
                    <a:moveTo>
                      <a:pt x="111" y="58"/>
                    </a:moveTo>
                    <a:lnTo>
                      <a:pt x="115" y="58"/>
                    </a:lnTo>
                    <a:lnTo>
                      <a:pt x="115" y="63"/>
                    </a:lnTo>
                    <a:lnTo>
                      <a:pt x="120" y="63"/>
                    </a:lnTo>
                    <a:lnTo>
                      <a:pt x="120" y="63"/>
                    </a:lnTo>
                    <a:lnTo>
                      <a:pt x="125" y="63"/>
                    </a:lnTo>
                    <a:lnTo>
                      <a:pt x="125" y="67"/>
                    </a:lnTo>
                    <a:lnTo>
                      <a:pt x="130" y="67"/>
                    </a:lnTo>
                    <a:lnTo>
                      <a:pt x="135" y="67"/>
                    </a:lnTo>
                    <a:lnTo>
                      <a:pt x="139" y="72"/>
                    </a:lnTo>
                    <a:lnTo>
                      <a:pt x="144" y="77"/>
                    </a:lnTo>
                    <a:lnTo>
                      <a:pt x="154" y="82"/>
                    </a:lnTo>
                    <a:lnTo>
                      <a:pt x="163" y="86"/>
                    </a:lnTo>
                    <a:lnTo>
                      <a:pt x="168" y="91"/>
                    </a:lnTo>
                    <a:lnTo>
                      <a:pt x="178" y="91"/>
                    </a:lnTo>
                    <a:lnTo>
                      <a:pt x="187" y="96"/>
                    </a:lnTo>
                    <a:lnTo>
                      <a:pt x="192" y="96"/>
                    </a:lnTo>
                    <a:lnTo>
                      <a:pt x="207" y="101"/>
                    </a:lnTo>
                    <a:lnTo>
                      <a:pt x="221" y="110"/>
                    </a:lnTo>
                    <a:lnTo>
                      <a:pt x="235" y="115"/>
                    </a:lnTo>
                    <a:lnTo>
                      <a:pt x="250" y="130"/>
                    </a:lnTo>
                    <a:lnTo>
                      <a:pt x="264" y="139"/>
                    </a:lnTo>
                    <a:lnTo>
                      <a:pt x="279" y="149"/>
                    </a:lnTo>
                    <a:lnTo>
                      <a:pt x="293" y="158"/>
                    </a:lnTo>
                    <a:lnTo>
                      <a:pt x="307" y="163"/>
                    </a:lnTo>
                    <a:lnTo>
                      <a:pt x="322" y="168"/>
                    </a:lnTo>
                    <a:lnTo>
                      <a:pt x="341" y="178"/>
                    </a:lnTo>
                    <a:lnTo>
                      <a:pt x="360" y="192"/>
                    </a:lnTo>
                    <a:lnTo>
                      <a:pt x="379" y="202"/>
                    </a:lnTo>
                    <a:lnTo>
                      <a:pt x="398" y="211"/>
                    </a:lnTo>
                    <a:lnTo>
                      <a:pt x="418" y="226"/>
                    </a:lnTo>
                    <a:lnTo>
                      <a:pt x="432" y="230"/>
                    </a:lnTo>
                    <a:lnTo>
                      <a:pt x="451" y="240"/>
                    </a:lnTo>
                    <a:lnTo>
                      <a:pt x="480" y="250"/>
                    </a:lnTo>
                    <a:lnTo>
                      <a:pt x="504" y="264"/>
                    </a:lnTo>
                    <a:lnTo>
                      <a:pt x="523" y="274"/>
                    </a:lnTo>
                    <a:lnTo>
                      <a:pt x="542" y="283"/>
                    </a:lnTo>
                    <a:lnTo>
                      <a:pt x="562" y="293"/>
                    </a:lnTo>
                    <a:lnTo>
                      <a:pt x="586" y="302"/>
                    </a:lnTo>
                    <a:lnTo>
                      <a:pt x="610" y="312"/>
                    </a:lnTo>
                    <a:lnTo>
                      <a:pt x="638" y="322"/>
                    </a:lnTo>
                    <a:lnTo>
                      <a:pt x="648" y="322"/>
                    </a:lnTo>
                    <a:lnTo>
                      <a:pt x="662" y="312"/>
                    </a:lnTo>
                    <a:lnTo>
                      <a:pt x="677" y="302"/>
                    </a:lnTo>
                    <a:lnTo>
                      <a:pt x="691" y="283"/>
                    </a:lnTo>
                    <a:lnTo>
                      <a:pt x="705" y="264"/>
                    </a:lnTo>
                    <a:lnTo>
                      <a:pt x="720" y="245"/>
                    </a:lnTo>
                    <a:lnTo>
                      <a:pt x="729" y="230"/>
                    </a:lnTo>
                    <a:lnTo>
                      <a:pt x="739" y="221"/>
                    </a:lnTo>
                    <a:lnTo>
                      <a:pt x="744" y="221"/>
                    </a:lnTo>
                    <a:lnTo>
                      <a:pt x="744" y="226"/>
                    </a:lnTo>
                    <a:lnTo>
                      <a:pt x="739" y="230"/>
                    </a:lnTo>
                    <a:lnTo>
                      <a:pt x="739" y="230"/>
                    </a:lnTo>
                    <a:lnTo>
                      <a:pt x="734" y="235"/>
                    </a:lnTo>
                    <a:lnTo>
                      <a:pt x="734" y="235"/>
                    </a:lnTo>
                    <a:lnTo>
                      <a:pt x="729" y="240"/>
                    </a:lnTo>
                    <a:lnTo>
                      <a:pt x="729" y="245"/>
                    </a:lnTo>
                    <a:lnTo>
                      <a:pt x="725" y="250"/>
                    </a:lnTo>
                    <a:lnTo>
                      <a:pt x="725" y="254"/>
                    </a:lnTo>
                    <a:lnTo>
                      <a:pt x="720" y="264"/>
                    </a:lnTo>
                    <a:lnTo>
                      <a:pt x="715" y="269"/>
                    </a:lnTo>
                    <a:lnTo>
                      <a:pt x="710" y="274"/>
                    </a:lnTo>
                    <a:lnTo>
                      <a:pt x="710" y="283"/>
                    </a:lnTo>
                    <a:lnTo>
                      <a:pt x="705" y="288"/>
                    </a:lnTo>
                    <a:lnTo>
                      <a:pt x="705" y="298"/>
                    </a:lnTo>
                    <a:lnTo>
                      <a:pt x="705" y="307"/>
                    </a:lnTo>
                    <a:lnTo>
                      <a:pt x="701" y="317"/>
                    </a:lnTo>
                    <a:lnTo>
                      <a:pt x="701" y="326"/>
                    </a:lnTo>
                    <a:lnTo>
                      <a:pt x="696" y="336"/>
                    </a:lnTo>
                    <a:lnTo>
                      <a:pt x="696" y="345"/>
                    </a:lnTo>
                    <a:lnTo>
                      <a:pt x="691" y="355"/>
                    </a:lnTo>
                    <a:lnTo>
                      <a:pt x="686" y="365"/>
                    </a:lnTo>
                    <a:lnTo>
                      <a:pt x="686" y="374"/>
                    </a:lnTo>
                    <a:lnTo>
                      <a:pt x="686" y="379"/>
                    </a:lnTo>
                    <a:lnTo>
                      <a:pt x="686" y="389"/>
                    </a:lnTo>
                    <a:lnTo>
                      <a:pt x="686" y="398"/>
                    </a:lnTo>
                    <a:lnTo>
                      <a:pt x="686" y="408"/>
                    </a:lnTo>
                    <a:lnTo>
                      <a:pt x="686" y="417"/>
                    </a:lnTo>
                    <a:lnTo>
                      <a:pt x="686" y="422"/>
                    </a:lnTo>
                    <a:lnTo>
                      <a:pt x="686" y="427"/>
                    </a:lnTo>
                    <a:lnTo>
                      <a:pt x="681" y="427"/>
                    </a:lnTo>
                    <a:lnTo>
                      <a:pt x="662" y="417"/>
                    </a:lnTo>
                    <a:lnTo>
                      <a:pt x="638" y="403"/>
                    </a:lnTo>
                    <a:lnTo>
                      <a:pt x="614" y="389"/>
                    </a:lnTo>
                    <a:lnTo>
                      <a:pt x="586" y="374"/>
                    </a:lnTo>
                    <a:lnTo>
                      <a:pt x="562" y="360"/>
                    </a:lnTo>
                    <a:lnTo>
                      <a:pt x="538" y="345"/>
                    </a:lnTo>
                    <a:lnTo>
                      <a:pt x="514" y="331"/>
                    </a:lnTo>
                    <a:lnTo>
                      <a:pt x="494" y="312"/>
                    </a:lnTo>
                    <a:lnTo>
                      <a:pt x="475" y="302"/>
                    </a:lnTo>
                    <a:lnTo>
                      <a:pt x="461" y="293"/>
                    </a:lnTo>
                    <a:lnTo>
                      <a:pt x="442" y="278"/>
                    </a:lnTo>
                    <a:lnTo>
                      <a:pt x="427" y="269"/>
                    </a:lnTo>
                    <a:lnTo>
                      <a:pt x="408" y="259"/>
                    </a:lnTo>
                    <a:lnTo>
                      <a:pt x="394" y="250"/>
                    </a:lnTo>
                    <a:lnTo>
                      <a:pt x="374" y="240"/>
                    </a:lnTo>
                    <a:lnTo>
                      <a:pt x="355" y="230"/>
                    </a:lnTo>
                    <a:lnTo>
                      <a:pt x="350" y="226"/>
                    </a:lnTo>
                    <a:lnTo>
                      <a:pt x="346" y="226"/>
                    </a:lnTo>
                    <a:lnTo>
                      <a:pt x="341" y="226"/>
                    </a:lnTo>
                    <a:lnTo>
                      <a:pt x="336" y="221"/>
                    </a:lnTo>
                    <a:lnTo>
                      <a:pt x="331" y="221"/>
                    </a:lnTo>
                    <a:lnTo>
                      <a:pt x="326" y="221"/>
                    </a:lnTo>
                    <a:lnTo>
                      <a:pt x="322" y="216"/>
                    </a:lnTo>
                    <a:lnTo>
                      <a:pt x="317" y="216"/>
                    </a:lnTo>
                    <a:lnTo>
                      <a:pt x="312" y="216"/>
                    </a:lnTo>
                    <a:lnTo>
                      <a:pt x="307" y="211"/>
                    </a:lnTo>
                    <a:lnTo>
                      <a:pt x="307" y="211"/>
                    </a:lnTo>
                    <a:lnTo>
                      <a:pt x="303" y="206"/>
                    </a:lnTo>
                    <a:lnTo>
                      <a:pt x="298" y="206"/>
                    </a:lnTo>
                    <a:lnTo>
                      <a:pt x="298" y="202"/>
                    </a:lnTo>
                    <a:lnTo>
                      <a:pt x="293" y="202"/>
                    </a:lnTo>
                    <a:lnTo>
                      <a:pt x="288" y="202"/>
                    </a:lnTo>
                    <a:lnTo>
                      <a:pt x="283" y="197"/>
                    </a:lnTo>
                    <a:lnTo>
                      <a:pt x="279" y="197"/>
                    </a:lnTo>
                    <a:lnTo>
                      <a:pt x="269" y="192"/>
                    </a:lnTo>
                    <a:lnTo>
                      <a:pt x="264" y="182"/>
                    </a:lnTo>
                    <a:lnTo>
                      <a:pt x="255" y="178"/>
                    </a:lnTo>
                    <a:lnTo>
                      <a:pt x="250" y="173"/>
                    </a:lnTo>
                    <a:lnTo>
                      <a:pt x="245" y="168"/>
                    </a:lnTo>
                    <a:lnTo>
                      <a:pt x="240" y="168"/>
                    </a:lnTo>
                    <a:lnTo>
                      <a:pt x="235" y="163"/>
                    </a:lnTo>
                    <a:lnTo>
                      <a:pt x="231" y="163"/>
                    </a:lnTo>
                    <a:lnTo>
                      <a:pt x="226" y="158"/>
                    </a:lnTo>
                    <a:lnTo>
                      <a:pt x="221" y="154"/>
                    </a:lnTo>
                    <a:lnTo>
                      <a:pt x="216" y="154"/>
                    </a:lnTo>
                    <a:lnTo>
                      <a:pt x="211" y="149"/>
                    </a:lnTo>
                    <a:lnTo>
                      <a:pt x="207" y="144"/>
                    </a:lnTo>
                    <a:lnTo>
                      <a:pt x="202" y="144"/>
                    </a:lnTo>
                    <a:lnTo>
                      <a:pt x="187" y="139"/>
                    </a:lnTo>
                    <a:lnTo>
                      <a:pt x="178" y="134"/>
                    </a:lnTo>
                    <a:lnTo>
                      <a:pt x="163" y="130"/>
                    </a:lnTo>
                    <a:lnTo>
                      <a:pt x="154" y="120"/>
                    </a:lnTo>
                    <a:lnTo>
                      <a:pt x="149" y="115"/>
                    </a:lnTo>
                    <a:lnTo>
                      <a:pt x="139" y="110"/>
                    </a:lnTo>
                    <a:lnTo>
                      <a:pt x="125" y="101"/>
                    </a:lnTo>
                    <a:lnTo>
                      <a:pt x="115" y="91"/>
                    </a:lnTo>
                    <a:lnTo>
                      <a:pt x="101" y="82"/>
                    </a:lnTo>
                    <a:lnTo>
                      <a:pt x="87" y="72"/>
                    </a:lnTo>
                    <a:lnTo>
                      <a:pt x="67" y="63"/>
                    </a:lnTo>
                    <a:lnTo>
                      <a:pt x="53" y="53"/>
                    </a:lnTo>
                    <a:lnTo>
                      <a:pt x="39" y="39"/>
                    </a:lnTo>
                    <a:lnTo>
                      <a:pt x="24" y="29"/>
                    </a:lnTo>
                    <a:lnTo>
                      <a:pt x="15" y="15"/>
                    </a:lnTo>
                    <a:lnTo>
                      <a:pt x="0" y="0"/>
                    </a:lnTo>
                    <a:lnTo>
                      <a:pt x="111" y="58"/>
                    </a:lnTo>
                  </a:path>
                </a:pathLst>
              </a:custGeom>
              <a:noFill/>
              <a:ln w="5">
                <a:solidFill>
                  <a:srgbClr val="A9A9A8"/>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59" name="Freeform 735"/>
              <p:cNvSpPr>
                <a:spLocks/>
              </p:cNvSpPr>
              <p:nvPr/>
            </p:nvSpPr>
            <p:spPr bwMode="auto">
              <a:xfrm>
                <a:off x="9270" y="8175"/>
                <a:ext cx="1290" cy="1851"/>
              </a:xfrm>
              <a:custGeom>
                <a:avLst/>
                <a:gdLst/>
                <a:ahLst/>
                <a:cxnLst>
                  <a:cxn ang="0">
                    <a:pos x="1247" y="676"/>
                  </a:cxn>
                  <a:cxn ang="0">
                    <a:pos x="1290" y="791"/>
                  </a:cxn>
                  <a:cxn ang="0">
                    <a:pos x="1261" y="921"/>
                  </a:cxn>
                  <a:cxn ang="0">
                    <a:pos x="1228" y="974"/>
                  </a:cxn>
                  <a:cxn ang="0">
                    <a:pos x="1204" y="1041"/>
                  </a:cxn>
                  <a:cxn ang="0">
                    <a:pos x="1175" y="1084"/>
                  </a:cxn>
                  <a:cxn ang="0">
                    <a:pos x="1103" y="1113"/>
                  </a:cxn>
                  <a:cxn ang="0">
                    <a:pos x="1055" y="1391"/>
                  </a:cxn>
                  <a:cxn ang="0">
                    <a:pos x="1065" y="1688"/>
                  </a:cxn>
                  <a:cxn ang="0">
                    <a:pos x="901" y="1808"/>
                  </a:cxn>
                  <a:cxn ang="0">
                    <a:pos x="614" y="1851"/>
                  </a:cxn>
                  <a:cxn ang="0">
                    <a:pos x="431" y="1813"/>
                  </a:cxn>
                  <a:cxn ang="0">
                    <a:pos x="369" y="1765"/>
                  </a:cxn>
                  <a:cxn ang="0">
                    <a:pos x="388" y="1688"/>
                  </a:cxn>
                  <a:cxn ang="0">
                    <a:pos x="398" y="1621"/>
                  </a:cxn>
                  <a:cxn ang="0">
                    <a:pos x="292" y="1626"/>
                  </a:cxn>
                  <a:cxn ang="0">
                    <a:pos x="196" y="1568"/>
                  </a:cxn>
                  <a:cxn ang="0">
                    <a:pos x="167" y="1506"/>
                  </a:cxn>
                  <a:cxn ang="0">
                    <a:pos x="134" y="1472"/>
                  </a:cxn>
                  <a:cxn ang="0">
                    <a:pos x="115" y="1424"/>
                  </a:cxn>
                  <a:cxn ang="0">
                    <a:pos x="105" y="1405"/>
                  </a:cxn>
                  <a:cxn ang="0">
                    <a:pos x="62" y="1391"/>
                  </a:cxn>
                  <a:cxn ang="0">
                    <a:pos x="48" y="1324"/>
                  </a:cxn>
                  <a:cxn ang="0">
                    <a:pos x="62" y="1261"/>
                  </a:cxn>
                  <a:cxn ang="0">
                    <a:pos x="43" y="1209"/>
                  </a:cxn>
                  <a:cxn ang="0">
                    <a:pos x="28" y="1175"/>
                  </a:cxn>
                  <a:cxn ang="0">
                    <a:pos x="28" y="1141"/>
                  </a:cxn>
                  <a:cxn ang="0">
                    <a:pos x="19" y="1117"/>
                  </a:cxn>
                  <a:cxn ang="0">
                    <a:pos x="4" y="1060"/>
                  </a:cxn>
                  <a:cxn ang="0">
                    <a:pos x="0" y="926"/>
                  </a:cxn>
                  <a:cxn ang="0">
                    <a:pos x="28" y="806"/>
                  </a:cxn>
                  <a:cxn ang="0">
                    <a:pos x="38" y="782"/>
                  </a:cxn>
                  <a:cxn ang="0">
                    <a:pos x="43" y="748"/>
                  </a:cxn>
                  <a:cxn ang="0">
                    <a:pos x="43" y="724"/>
                  </a:cxn>
                  <a:cxn ang="0">
                    <a:pos x="48" y="710"/>
                  </a:cxn>
                  <a:cxn ang="0">
                    <a:pos x="43" y="695"/>
                  </a:cxn>
                  <a:cxn ang="0">
                    <a:pos x="52" y="662"/>
                  </a:cxn>
                  <a:cxn ang="0">
                    <a:pos x="57" y="638"/>
                  </a:cxn>
                  <a:cxn ang="0">
                    <a:pos x="52" y="595"/>
                  </a:cxn>
                  <a:cxn ang="0">
                    <a:pos x="43" y="537"/>
                  </a:cxn>
                  <a:cxn ang="0">
                    <a:pos x="57" y="446"/>
                  </a:cxn>
                  <a:cxn ang="0">
                    <a:pos x="120" y="259"/>
                  </a:cxn>
                  <a:cxn ang="0">
                    <a:pos x="254" y="96"/>
                  </a:cxn>
                  <a:cxn ang="0">
                    <a:pos x="388" y="29"/>
                  </a:cxn>
                  <a:cxn ang="0">
                    <a:pos x="518" y="5"/>
                  </a:cxn>
                  <a:cxn ang="0">
                    <a:pos x="714" y="9"/>
                  </a:cxn>
                  <a:cxn ang="0">
                    <a:pos x="901" y="77"/>
                  </a:cxn>
                  <a:cxn ang="0">
                    <a:pos x="1055" y="244"/>
                  </a:cxn>
                  <a:cxn ang="0">
                    <a:pos x="1093" y="355"/>
                  </a:cxn>
                  <a:cxn ang="0">
                    <a:pos x="1122" y="499"/>
                  </a:cxn>
                  <a:cxn ang="0">
                    <a:pos x="1136" y="571"/>
                  </a:cxn>
                  <a:cxn ang="0">
                    <a:pos x="1189" y="643"/>
                  </a:cxn>
                </a:cxnLst>
                <a:rect l="0" t="0" r="r" b="b"/>
                <a:pathLst>
                  <a:path w="1290" h="1851">
                    <a:moveTo>
                      <a:pt x="1208" y="652"/>
                    </a:moveTo>
                    <a:lnTo>
                      <a:pt x="1223" y="657"/>
                    </a:lnTo>
                    <a:lnTo>
                      <a:pt x="1237" y="667"/>
                    </a:lnTo>
                    <a:lnTo>
                      <a:pt x="1247" y="676"/>
                    </a:lnTo>
                    <a:lnTo>
                      <a:pt x="1256" y="686"/>
                    </a:lnTo>
                    <a:lnTo>
                      <a:pt x="1276" y="719"/>
                    </a:lnTo>
                    <a:lnTo>
                      <a:pt x="1285" y="753"/>
                    </a:lnTo>
                    <a:lnTo>
                      <a:pt x="1290" y="791"/>
                    </a:lnTo>
                    <a:lnTo>
                      <a:pt x="1290" y="834"/>
                    </a:lnTo>
                    <a:lnTo>
                      <a:pt x="1280" y="878"/>
                    </a:lnTo>
                    <a:lnTo>
                      <a:pt x="1266" y="916"/>
                    </a:lnTo>
                    <a:lnTo>
                      <a:pt x="1261" y="921"/>
                    </a:lnTo>
                    <a:lnTo>
                      <a:pt x="1256" y="926"/>
                    </a:lnTo>
                    <a:lnTo>
                      <a:pt x="1247" y="940"/>
                    </a:lnTo>
                    <a:lnTo>
                      <a:pt x="1237" y="954"/>
                    </a:lnTo>
                    <a:lnTo>
                      <a:pt x="1228" y="974"/>
                    </a:lnTo>
                    <a:lnTo>
                      <a:pt x="1218" y="998"/>
                    </a:lnTo>
                    <a:lnTo>
                      <a:pt x="1213" y="1017"/>
                    </a:lnTo>
                    <a:lnTo>
                      <a:pt x="1208" y="1036"/>
                    </a:lnTo>
                    <a:lnTo>
                      <a:pt x="1204" y="1041"/>
                    </a:lnTo>
                    <a:lnTo>
                      <a:pt x="1204" y="1050"/>
                    </a:lnTo>
                    <a:lnTo>
                      <a:pt x="1194" y="1060"/>
                    </a:lnTo>
                    <a:lnTo>
                      <a:pt x="1184" y="1074"/>
                    </a:lnTo>
                    <a:lnTo>
                      <a:pt x="1175" y="1084"/>
                    </a:lnTo>
                    <a:lnTo>
                      <a:pt x="1156" y="1093"/>
                    </a:lnTo>
                    <a:lnTo>
                      <a:pt x="1132" y="1098"/>
                    </a:lnTo>
                    <a:lnTo>
                      <a:pt x="1108" y="1098"/>
                    </a:lnTo>
                    <a:lnTo>
                      <a:pt x="1103" y="1113"/>
                    </a:lnTo>
                    <a:lnTo>
                      <a:pt x="1093" y="1151"/>
                    </a:lnTo>
                    <a:lnTo>
                      <a:pt x="1079" y="1213"/>
                    </a:lnTo>
                    <a:lnTo>
                      <a:pt x="1065" y="1290"/>
                    </a:lnTo>
                    <a:lnTo>
                      <a:pt x="1055" y="1391"/>
                    </a:lnTo>
                    <a:lnTo>
                      <a:pt x="1050" y="1501"/>
                    </a:lnTo>
                    <a:lnTo>
                      <a:pt x="1050" y="1559"/>
                    </a:lnTo>
                    <a:lnTo>
                      <a:pt x="1055" y="1621"/>
                    </a:lnTo>
                    <a:lnTo>
                      <a:pt x="1065" y="1688"/>
                    </a:lnTo>
                    <a:lnTo>
                      <a:pt x="1079" y="1751"/>
                    </a:lnTo>
                    <a:lnTo>
                      <a:pt x="1055" y="1760"/>
                    </a:lnTo>
                    <a:lnTo>
                      <a:pt x="993" y="1784"/>
                    </a:lnTo>
                    <a:lnTo>
                      <a:pt x="901" y="1808"/>
                    </a:lnTo>
                    <a:lnTo>
                      <a:pt x="791" y="1832"/>
                    </a:lnTo>
                    <a:lnTo>
                      <a:pt x="734" y="1842"/>
                    </a:lnTo>
                    <a:lnTo>
                      <a:pt x="671" y="1851"/>
                    </a:lnTo>
                    <a:lnTo>
                      <a:pt x="614" y="1851"/>
                    </a:lnTo>
                    <a:lnTo>
                      <a:pt x="556" y="1846"/>
                    </a:lnTo>
                    <a:lnTo>
                      <a:pt x="503" y="1842"/>
                    </a:lnTo>
                    <a:lnTo>
                      <a:pt x="451" y="1822"/>
                    </a:lnTo>
                    <a:lnTo>
                      <a:pt x="431" y="1813"/>
                    </a:lnTo>
                    <a:lnTo>
                      <a:pt x="407" y="1799"/>
                    </a:lnTo>
                    <a:lnTo>
                      <a:pt x="388" y="1784"/>
                    </a:lnTo>
                    <a:lnTo>
                      <a:pt x="369" y="1770"/>
                    </a:lnTo>
                    <a:lnTo>
                      <a:pt x="369" y="1765"/>
                    </a:lnTo>
                    <a:lnTo>
                      <a:pt x="374" y="1751"/>
                    </a:lnTo>
                    <a:lnTo>
                      <a:pt x="379" y="1731"/>
                    </a:lnTo>
                    <a:lnTo>
                      <a:pt x="383" y="1712"/>
                    </a:lnTo>
                    <a:lnTo>
                      <a:pt x="388" y="1688"/>
                    </a:lnTo>
                    <a:lnTo>
                      <a:pt x="398" y="1659"/>
                    </a:lnTo>
                    <a:lnTo>
                      <a:pt x="398" y="1640"/>
                    </a:lnTo>
                    <a:lnTo>
                      <a:pt x="403" y="1621"/>
                    </a:lnTo>
                    <a:lnTo>
                      <a:pt x="398" y="1621"/>
                    </a:lnTo>
                    <a:lnTo>
                      <a:pt x="379" y="1626"/>
                    </a:lnTo>
                    <a:lnTo>
                      <a:pt x="355" y="1626"/>
                    </a:lnTo>
                    <a:lnTo>
                      <a:pt x="326" y="1626"/>
                    </a:lnTo>
                    <a:lnTo>
                      <a:pt x="292" y="1626"/>
                    </a:lnTo>
                    <a:lnTo>
                      <a:pt x="263" y="1621"/>
                    </a:lnTo>
                    <a:lnTo>
                      <a:pt x="235" y="1611"/>
                    </a:lnTo>
                    <a:lnTo>
                      <a:pt x="215" y="1592"/>
                    </a:lnTo>
                    <a:lnTo>
                      <a:pt x="196" y="1568"/>
                    </a:lnTo>
                    <a:lnTo>
                      <a:pt x="187" y="1549"/>
                    </a:lnTo>
                    <a:lnTo>
                      <a:pt x="177" y="1535"/>
                    </a:lnTo>
                    <a:lnTo>
                      <a:pt x="172" y="1520"/>
                    </a:lnTo>
                    <a:lnTo>
                      <a:pt x="167" y="1506"/>
                    </a:lnTo>
                    <a:lnTo>
                      <a:pt x="158" y="1496"/>
                    </a:lnTo>
                    <a:lnTo>
                      <a:pt x="153" y="1487"/>
                    </a:lnTo>
                    <a:lnTo>
                      <a:pt x="144" y="1477"/>
                    </a:lnTo>
                    <a:lnTo>
                      <a:pt x="134" y="1472"/>
                    </a:lnTo>
                    <a:lnTo>
                      <a:pt x="129" y="1463"/>
                    </a:lnTo>
                    <a:lnTo>
                      <a:pt x="124" y="1448"/>
                    </a:lnTo>
                    <a:lnTo>
                      <a:pt x="120" y="1439"/>
                    </a:lnTo>
                    <a:lnTo>
                      <a:pt x="115" y="1424"/>
                    </a:lnTo>
                    <a:lnTo>
                      <a:pt x="110" y="1415"/>
                    </a:lnTo>
                    <a:lnTo>
                      <a:pt x="110" y="1410"/>
                    </a:lnTo>
                    <a:lnTo>
                      <a:pt x="110" y="1405"/>
                    </a:lnTo>
                    <a:lnTo>
                      <a:pt x="105" y="1405"/>
                    </a:lnTo>
                    <a:lnTo>
                      <a:pt x="96" y="1405"/>
                    </a:lnTo>
                    <a:lnTo>
                      <a:pt x="86" y="1405"/>
                    </a:lnTo>
                    <a:lnTo>
                      <a:pt x="76" y="1396"/>
                    </a:lnTo>
                    <a:lnTo>
                      <a:pt x="62" y="1391"/>
                    </a:lnTo>
                    <a:lnTo>
                      <a:pt x="52" y="1376"/>
                    </a:lnTo>
                    <a:lnTo>
                      <a:pt x="48" y="1362"/>
                    </a:lnTo>
                    <a:lnTo>
                      <a:pt x="48" y="1343"/>
                    </a:lnTo>
                    <a:lnTo>
                      <a:pt x="48" y="1324"/>
                    </a:lnTo>
                    <a:lnTo>
                      <a:pt x="52" y="1309"/>
                    </a:lnTo>
                    <a:lnTo>
                      <a:pt x="57" y="1290"/>
                    </a:lnTo>
                    <a:lnTo>
                      <a:pt x="62" y="1276"/>
                    </a:lnTo>
                    <a:lnTo>
                      <a:pt x="62" y="1261"/>
                    </a:lnTo>
                    <a:lnTo>
                      <a:pt x="62" y="1242"/>
                    </a:lnTo>
                    <a:lnTo>
                      <a:pt x="62" y="1228"/>
                    </a:lnTo>
                    <a:lnTo>
                      <a:pt x="52" y="1218"/>
                    </a:lnTo>
                    <a:lnTo>
                      <a:pt x="43" y="1209"/>
                    </a:lnTo>
                    <a:lnTo>
                      <a:pt x="38" y="1199"/>
                    </a:lnTo>
                    <a:lnTo>
                      <a:pt x="33" y="1189"/>
                    </a:lnTo>
                    <a:lnTo>
                      <a:pt x="28" y="1185"/>
                    </a:lnTo>
                    <a:lnTo>
                      <a:pt x="28" y="1175"/>
                    </a:lnTo>
                    <a:lnTo>
                      <a:pt x="28" y="1165"/>
                    </a:lnTo>
                    <a:lnTo>
                      <a:pt x="28" y="1156"/>
                    </a:lnTo>
                    <a:lnTo>
                      <a:pt x="33" y="1141"/>
                    </a:lnTo>
                    <a:lnTo>
                      <a:pt x="28" y="1141"/>
                    </a:lnTo>
                    <a:lnTo>
                      <a:pt x="28" y="1137"/>
                    </a:lnTo>
                    <a:lnTo>
                      <a:pt x="24" y="1132"/>
                    </a:lnTo>
                    <a:lnTo>
                      <a:pt x="24" y="1127"/>
                    </a:lnTo>
                    <a:lnTo>
                      <a:pt x="19" y="1117"/>
                    </a:lnTo>
                    <a:lnTo>
                      <a:pt x="14" y="1108"/>
                    </a:lnTo>
                    <a:lnTo>
                      <a:pt x="9" y="1093"/>
                    </a:lnTo>
                    <a:lnTo>
                      <a:pt x="9" y="1079"/>
                    </a:lnTo>
                    <a:lnTo>
                      <a:pt x="4" y="1060"/>
                    </a:lnTo>
                    <a:lnTo>
                      <a:pt x="4" y="1036"/>
                    </a:lnTo>
                    <a:lnTo>
                      <a:pt x="0" y="1002"/>
                    </a:lnTo>
                    <a:lnTo>
                      <a:pt x="0" y="969"/>
                    </a:lnTo>
                    <a:lnTo>
                      <a:pt x="0" y="926"/>
                    </a:lnTo>
                    <a:lnTo>
                      <a:pt x="4" y="887"/>
                    </a:lnTo>
                    <a:lnTo>
                      <a:pt x="14" y="844"/>
                    </a:lnTo>
                    <a:lnTo>
                      <a:pt x="28" y="806"/>
                    </a:lnTo>
                    <a:lnTo>
                      <a:pt x="28" y="806"/>
                    </a:lnTo>
                    <a:lnTo>
                      <a:pt x="33" y="801"/>
                    </a:lnTo>
                    <a:lnTo>
                      <a:pt x="33" y="796"/>
                    </a:lnTo>
                    <a:lnTo>
                      <a:pt x="38" y="791"/>
                    </a:lnTo>
                    <a:lnTo>
                      <a:pt x="38" y="782"/>
                    </a:lnTo>
                    <a:lnTo>
                      <a:pt x="43" y="772"/>
                    </a:lnTo>
                    <a:lnTo>
                      <a:pt x="43" y="767"/>
                    </a:lnTo>
                    <a:lnTo>
                      <a:pt x="43" y="758"/>
                    </a:lnTo>
                    <a:lnTo>
                      <a:pt x="43" y="748"/>
                    </a:lnTo>
                    <a:lnTo>
                      <a:pt x="43" y="739"/>
                    </a:lnTo>
                    <a:lnTo>
                      <a:pt x="43" y="734"/>
                    </a:lnTo>
                    <a:lnTo>
                      <a:pt x="43" y="729"/>
                    </a:lnTo>
                    <a:lnTo>
                      <a:pt x="43" y="724"/>
                    </a:lnTo>
                    <a:lnTo>
                      <a:pt x="43" y="719"/>
                    </a:lnTo>
                    <a:lnTo>
                      <a:pt x="48" y="715"/>
                    </a:lnTo>
                    <a:lnTo>
                      <a:pt x="48" y="710"/>
                    </a:lnTo>
                    <a:lnTo>
                      <a:pt x="48" y="710"/>
                    </a:lnTo>
                    <a:lnTo>
                      <a:pt x="48" y="710"/>
                    </a:lnTo>
                    <a:lnTo>
                      <a:pt x="43" y="705"/>
                    </a:lnTo>
                    <a:lnTo>
                      <a:pt x="43" y="700"/>
                    </a:lnTo>
                    <a:lnTo>
                      <a:pt x="43" y="695"/>
                    </a:lnTo>
                    <a:lnTo>
                      <a:pt x="43" y="686"/>
                    </a:lnTo>
                    <a:lnTo>
                      <a:pt x="43" y="676"/>
                    </a:lnTo>
                    <a:lnTo>
                      <a:pt x="48" y="662"/>
                    </a:lnTo>
                    <a:lnTo>
                      <a:pt x="52" y="662"/>
                    </a:lnTo>
                    <a:lnTo>
                      <a:pt x="52" y="657"/>
                    </a:lnTo>
                    <a:lnTo>
                      <a:pt x="52" y="652"/>
                    </a:lnTo>
                    <a:lnTo>
                      <a:pt x="57" y="647"/>
                    </a:lnTo>
                    <a:lnTo>
                      <a:pt x="57" y="638"/>
                    </a:lnTo>
                    <a:lnTo>
                      <a:pt x="57" y="633"/>
                    </a:lnTo>
                    <a:lnTo>
                      <a:pt x="57" y="619"/>
                    </a:lnTo>
                    <a:lnTo>
                      <a:pt x="57" y="609"/>
                    </a:lnTo>
                    <a:lnTo>
                      <a:pt x="52" y="595"/>
                    </a:lnTo>
                    <a:lnTo>
                      <a:pt x="48" y="580"/>
                    </a:lnTo>
                    <a:lnTo>
                      <a:pt x="48" y="571"/>
                    </a:lnTo>
                    <a:lnTo>
                      <a:pt x="48" y="556"/>
                    </a:lnTo>
                    <a:lnTo>
                      <a:pt x="43" y="537"/>
                    </a:lnTo>
                    <a:lnTo>
                      <a:pt x="48" y="523"/>
                    </a:lnTo>
                    <a:lnTo>
                      <a:pt x="48" y="503"/>
                    </a:lnTo>
                    <a:lnTo>
                      <a:pt x="52" y="479"/>
                    </a:lnTo>
                    <a:lnTo>
                      <a:pt x="57" y="446"/>
                    </a:lnTo>
                    <a:lnTo>
                      <a:pt x="67" y="408"/>
                    </a:lnTo>
                    <a:lnTo>
                      <a:pt x="81" y="364"/>
                    </a:lnTo>
                    <a:lnTo>
                      <a:pt x="100" y="312"/>
                    </a:lnTo>
                    <a:lnTo>
                      <a:pt x="120" y="259"/>
                    </a:lnTo>
                    <a:lnTo>
                      <a:pt x="148" y="211"/>
                    </a:lnTo>
                    <a:lnTo>
                      <a:pt x="177" y="163"/>
                    </a:lnTo>
                    <a:lnTo>
                      <a:pt x="215" y="125"/>
                    </a:lnTo>
                    <a:lnTo>
                      <a:pt x="254" y="96"/>
                    </a:lnTo>
                    <a:lnTo>
                      <a:pt x="292" y="72"/>
                    </a:lnTo>
                    <a:lnTo>
                      <a:pt x="326" y="53"/>
                    </a:lnTo>
                    <a:lnTo>
                      <a:pt x="355" y="38"/>
                    </a:lnTo>
                    <a:lnTo>
                      <a:pt x="388" y="29"/>
                    </a:lnTo>
                    <a:lnTo>
                      <a:pt x="417" y="19"/>
                    </a:lnTo>
                    <a:lnTo>
                      <a:pt x="446" y="14"/>
                    </a:lnTo>
                    <a:lnTo>
                      <a:pt x="474" y="9"/>
                    </a:lnTo>
                    <a:lnTo>
                      <a:pt x="518" y="5"/>
                    </a:lnTo>
                    <a:lnTo>
                      <a:pt x="585" y="0"/>
                    </a:lnTo>
                    <a:lnTo>
                      <a:pt x="628" y="0"/>
                    </a:lnTo>
                    <a:lnTo>
                      <a:pt x="671" y="5"/>
                    </a:lnTo>
                    <a:lnTo>
                      <a:pt x="714" y="9"/>
                    </a:lnTo>
                    <a:lnTo>
                      <a:pt x="762" y="19"/>
                    </a:lnTo>
                    <a:lnTo>
                      <a:pt x="810" y="33"/>
                    </a:lnTo>
                    <a:lnTo>
                      <a:pt x="853" y="53"/>
                    </a:lnTo>
                    <a:lnTo>
                      <a:pt x="901" y="77"/>
                    </a:lnTo>
                    <a:lnTo>
                      <a:pt x="945" y="105"/>
                    </a:lnTo>
                    <a:lnTo>
                      <a:pt x="988" y="144"/>
                    </a:lnTo>
                    <a:lnTo>
                      <a:pt x="1021" y="192"/>
                    </a:lnTo>
                    <a:lnTo>
                      <a:pt x="1055" y="244"/>
                    </a:lnTo>
                    <a:lnTo>
                      <a:pt x="1084" y="307"/>
                    </a:lnTo>
                    <a:lnTo>
                      <a:pt x="1084" y="316"/>
                    </a:lnTo>
                    <a:lnTo>
                      <a:pt x="1088" y="331"/>
                    </a:lnTo>
                    <a:lnTo>
                      <a:pt x="1093" y="355"/>
                    </a:lnTo>
                    <a:lnTo>
                      <a:pt x="1103" y="388"/>
                    </a:lnTo>
                    <a:lnTo>
                      <a:pt x="1108" y="422"/>
                    </a:lnTo>
                    <a:lnTo>
                      <a:pt x="1117" y="460"/>
                    </a:lnTo>
                    <a:lnTo>
                      <a:pt x="1122" y="499"/>
                    </a:lnTo>
                    <a:lnTo>
                      <a:pt x="1127" y="537"/>
                    </a:lnTo>
                    <a:lnTo>
                      <a:pt x="1127" y="542"/>
                    </a:lnTo>
                    <a:lnTo>
                      <a:pt x="1132" y="556"/>
                    </a:lnTo>
                    <a:lnTo>
                      <a:pt x="1136" y="571"/>
                    </a:lnTo>
                    <a:lnTo>
                      <a:pt x="1146" y="590"/>
                    </a:lnTo>
                    <a:lnTo>
                      <a:pt x="1156" y="609"/>
                    </a:lnTo>
                    <a:lnTo>
                      <a:pt x="1170" y="628"/>
                    </a:lnTo>
                    <a:lnTo>
                      <a:pt x="1189" y="643"/>
                    </a:lnTo>
                    <a:lnTo>
                      <a:pt x="1208" y="652"/>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60" name="Freeform 736"/>
              <p:cNvSpPr>
                <a:spLocks/>
              </p:cNvSpPr>
              <p:nvPr/>
            </p:nvSpPr>
            <p:spPr bwMode="auto">
              <a:xfrm>
                <a:off x="9270" y="8175"/>
                <a:ext cx="1290" cy="1851"/>
              </a:xfrm>
              <a:custGeom>
                <a:avLst/>
                <a:gdLst/>
                <a:ahLst/>
                <a:cxnLst>
                  <a:cxn ang="0">
                    <a:pos x="1247" y="676"/>
                  </a:cxn>
                  <a:cxn ang="0">
                    <a:pos x="1290" y="791"/>
                  </a:cxn>
                  <a:cxn ang="0">
                    <a:pos x="1261" y="921"/>
                  </a:cxn>
                  <a:cxn ang="0">
                    <a:pos x="1228" y="974"/>
                  </a:cxn>
                  <a:cxn ang="0">
                    <a:pos x="1204" y="1041"/>
                  </a:cxn>
                  <a:cxn ang="0">
                    <a:pos x="1175" y="1084"/>
                  </a:cxn>
                  <a:cxn ang="0">
                    <a:pos x="1103" y="1113"/>
                  </a:cxn>
                  <a:cxn ang="0">
                    <a:pos x="1055" y="1391"/>
                  </a:cxn>
                  <a:cxn ang="0">
                    <a:pos x="1065" y="1688"/>
                  </a:cxn>
                  <a:cxn ang="0">
                    <a:pos x="901" y="1808"/>
                  </a:cxn>
                  <a:cxn ang="0">
                    <a:pos x="614" y="1851"/>
                  </a:cxn>
                  <a:cxn ang="0">
                    <a:pos x="431" y="1813"/>
                  </a:cxn>
                  <a:cxn ang="0">
                    <a:pos x="369" y="1765"/>
                  </a:cxn>
                  <a:cxn ang="0">
                    <a:pos x="388" y="1688"/>
                  </a:cxn>
                  <a:cxn ang="0">
                    <a:pos x="398" y="1621"/>
                  </a:cxn>
                  <a:cxn ang="0">
                    <a:pos x="292" y="1626"/>
                  </a:cxn>
                  <a:cxn ang="0">
                    <a:pos x="196" y="1568"/>
                  </a:cxn>
                  <a:cxn ang="0">
                    <a:pos x="167" y="1506"/>
                  </a:cxn>
                  <a:cxn ang="0">
                    <a:pos x="134" y="1472"/>
                  </a:cxn>
                  <a:cxn ang="0">
                    <a:pos x="115" y="1424"/>
                  </a:cxn>
                  <a:cxn ang="0">
                    <a:pos x="105" y="1405"/>
                  </a:cxn>
                  <a:cxn ang="0">
                    <a:pos x="62" y="1391"/>
                  </a:cxn>
                  <a:cxn ang="0">
                    <a:pos x="48" y="1324"/>
                  </a:cxn>
                  <a:cxn ang="0">
                    <a:pos x="62" y="1261"/>
                  </a:cxn>
                  <a:cxn ang="0">
                    <a:pos x="43" y="1209"/>
                  </a:cxn>
                  <a:cxn ang="0">
                    <a:pos x="28" y="1175"/>
                  </a:cxn>
                  <a:cxn ang="0">
                    <a:pos x="28" y="1141"/>
                  </a:cxn>
                  <a:cxn ang="0">
                    <a:pos x="19" y="1117"/>
                  </a:cxn>
                  <a:cxn ang="0">
                    <a:pos x="4" y="1060"/>
                  </a:cxn>
                  <a:cxn ang="0">
                    <a:pos x="0" y="926"/>
                  </a:cxn>
                  <a:cxn ang="0">
                    <a:pos x="28" y="806"/>
                  </a:cxn>
                  <a:cxn ang="0">
                    <a:pos x="38" y="782"/>
                  </a:cxn>
                  <a:cxn ang="0">
                    <a:pos x="43" y="748"/>
                  </a:cxn>
                  <a:cxn ang="0">
                    <a:pos x="43" y="724"/>
                  </a:cxn>
                  <a:cxn ang="0">
                    <a:pos x="48" y="710"/>
                  </a:cxn>
                  <a:cxn ang="0">
                    <a:pos x="43" y="695"/>
                  </a:cxn>
                  <a:cxn ang="0">
                    <a:pos x="52" y="662"/>
                  </a:cxn>
                  <a:cxn ang="0">
                    <a:pos x="57" y="638"/>
                  </a:cxn>
                  <a:cxn ang="0">
                    <a:pos x="52" y="595"/>
                  </a:cxn>
                  <a:cxn ang="0">
                    <a:pos x="43" y="537"/>
                  </a:cxn>
                  <a:cxn ang="0">
                    <a:pos x="57" y="446"/>
                  </a:cxn>
                  <a:cxn ang="0">
                    <a:pos x="120" y="259"/>
                  </a:cxn>
                  <a:cxn ang="0">
                    <a:pos x="254" y="96"/>
                  </a:cxn>
                  <a:cxn ang="0">
                    <a:pos x="388" y="29"/>
                  </a:cxn>
                  <a:cxn ang="0">
                    <a:pos x="518" y="5"/>
                  </a:cxn>
                  <a:cxn ang="0">
                    <a:pos x="714" y="9"/>
                  </a:cxn>
                  <a:cxn ang="0">
                    <a:pos x="901" y="77"/>
                  </a:cxn>
                  <a:cxn ang="0">
                    <a:pos x="1055" y="244"/>
                  </a:cxn>
                  <a:cxn ang="0">
                    <a:pos x="1093" y="355"/>
                  </a:cxn>
                  <a:cxn ang="0">
                    <a:pos x="1122" y="499"/>
                  </a:cxn>
                  <a:cxn ang="0">
                    <a:pos x="1136" y="571"/>
                  </a:cxn>
                  <a:cxn ang="0">
                    <a:pos x="1189" y="643"/>
                  </a:cxn>
                </a:cxnLst>
                <a:rect l="0" t="0" r="r" b="b"/>
                <a:pathLst>
                  <a:path w="1290" h="1851">
                    <a:moveTo>
                      <a:pt x="1208" y="652"/>
                    </a:moveTo>
                    <a:lnTo>
                      <a:pt x="1223" y="657"/>
                    </a:lnTo>
                    <a:lnTo>
                      <a:pt x="1237" y="667"/>
                    </a:lnTo>
                    <a:lnTo>
                      <a:pt x="1247" y="676"/>
                    </a:lnTo>
                    <a:lnTo>
                      <a:pt x="1256" y="686"/>
                    </a:lnTo>
                    <a:lnTo>
                      <a:pt x="1276" y="719"/>
                    </a:lnTo>
                    <a:lnTo>
                      <a:pt x="1285" y="753"/>
                    </a:lnTo>
                    <a:lnTo>
                      <a:pt x="1290" y="791"/>
                    </a:lnTo>
                    <a:lnTo>
                      <a:pt x="1290" y="834"/>
                    </a:lnTo>
                    <a:lnTo>
                      <a:pt x="1280" y="878"/>
                    </a:lnTo>
                    <a:lnTo>
                      <a:pt x="1266" y="916"/>
                    </a:lnTo>
                    <a:lnTo>
                      <a:pt x="1261" y="921"/>
                    </a:lnTo>
                    <a:lnTo>
                      <a:pt x="1256" y="926"/>
                    </a:lnTo>
                    <a:lnTo>
                      <a:pt x="1247" y="940"/>
                    </a:lnTo>
                    <a:lnTo>
                      <a:pt x="1237" y="954"/>
                    </a:lnTo>
                    <a:lnTo>
                      <a:pt x="1228" y="974"/>
                    </a:lnTo>
                    <a:lnTo>
                      <a:pt x="1218" y="998"/>
                    </a:lnTo>
                    <a:lnTo>
                      <a:pt x="1213" y="1017"/>
                    </a:lnTo>
                    <a:lnTo>
                      <a:pt x="1208" y="1036"/>
                    </a:lnTo>
                    <a:lnTo>
                      <a:pt x="1204" y="1041"/>
                    </a:lnTo>
                    <a:lnTo>
                      <a:pt x="1204" y="1050"/>
                    </a:lnTo>
                    <a:lnTo>
                      <a:pt x="1194" y="1060"/>
                    </a:lnTo>
                    <a:lnTo>
                      <a:pt x="1184" y="1074"/>
                    </a:lnTo>
                    <a:lnTo>
                      <a:pt x="1175" y="1084"/>
                    </a:lnTo>
                    <a:lnTo>
                      <a:pt x="1156" y="1093"/>
                    </a:lnTo>
                    <a:lnTo>
                      <a:pt x="1132" y="1098"/>
                    </a:lnTo>
                    <a:lnTo>
                      <a:pt x="1108" y="1098"/>
                    </a:lnTo>
                    <a:lnTo>
                      <a:pt x="1103" y="1113"/>
                    </a:lnTo>
                    <a:lnTo>
                      <a:pt x="1093" y="1151"/>
                    </a:lnTo>
                    <a:lnTo>
                      <a:pt x="1079" y="1213"/>
                    </a:lnTo>
                    <a:lnTo>
                      <a:pt x="1065" y="1290"/>
                    </a:lnTo>
                    <a:lnTo>
                      <a:pt x="1055" y="1391"/>
                    </a:lnTo>
                    <a:lnTo>
                      <a:pt x="1050" y="1501"/>
                    </a:lnTo>
                    <a:lnTo>
                      <a:pt x="1050" y="1559"/>
                    </a:lnTo>
                    <a:lnTo>
                      <a:pt x="1055" y="1621"/>
                    </a:lnTo>
                    <a:lnTo>
                      <a:pt x="1065" y="1688"/>
                    </a:lnTo>
                    <a:lnTo>
                      <a:pt x="1079" y="1751"/>
                    </a:lnTo>
                    <a:lnTo>
                      <a:pt x="1055" y="1760"/>
                    </a:lnTo>
                    <a:lnTo>
                      <a:pt x="993" y="1784"/>
                    </a:lnTo>
                    <a:lnTo>
                      <a:pt x="901" y="1808"/>
                    </a:lnTo>
                    <a:lnTo>
                      <a:pt x="791" y="1832"/>
                    </a:lnTo>
                    <a:lnTo>
                      <a:pt x="734" y="1842"/>
                    </a:lnTo>
                    <a:lnTo>
                      <a:pt x="671" y="1851"/>
                    </a:lnTo>
                    <a:lnTo>
                      <a:pt x="614" y="1851"/>
                    </a:lnTo>
                    <a:lnTo>
                      <a:pt x="556" y="1846"/>
                    </a:lnTo>
                    <a:lnTo>
                      <a:pt x="503" y="1842"/>
                    </a:lnTo>
                    <a:lnTo>
                      <a:pt x="451" y="1822"/>
                    </a:lnTo>
                    <a:lnTo>
                      <a:pt x="431" y="1813"/>
                    </a:lnTo>
                    <a:lnTo>
                      <a:pt x="407" y="1799"/>
                    </a:lnTo>
                    <a:lnTo>
                      <a:pt x="388" y="1784"/>
                    </a:lnTo>
                    <a:lnTo>
                      <a:pt x="369" y="1770"/>
                    </a:lnTo>
                    <a:lnTo>
                      <a:pt x="369" y="1765"/>
                    </a:lnTo>
                    <a:lnTo>
                      <a:pt x="374" y="1751"/>
                    </a:lnTo>
                    <a:lnTo>
                      <a:pt x="379" y="1731"/>
                    </a:lnTo>
                    <a:lnTo>
                      <a:pt x="383" y="1712"/>
                    </a:lnTo>
                    <a:lnTo>
                      <a:pt x="388" y="1688"/>
                    </a:lnTo>
                    <a:lnTo>
                      <a:pt x="398" y="1659"/>
                    </a:lnTo>
                    <a:lnTo>
                      <a:pt x="398" y="1640"/>
                    </a:lnTo>
                    <a:lnTo>
                      <a:pt x="403" y="1621"/>
                    </a:lnTo>
                    <a:lnTo>
                      <a:pt x="398" y="1621"/>
                    </a:lnTo>
                    <a:lnTo>
                      <a:pt x="379" y="1626"/>
                    </a:lnTo>
                    <a:lnTo>
                      <a:pt x="355" y="1626"/>
                    </a:lnTo>
                    <a:lnTo>
                      <a:pt x="326" y="1626"/>
                    </a:lnTo>
                    <a:lnTo>
                      <a:pt x="292" y="1626"/>
                    </a:lnTo>
                    <a:lnTo>
                      <a:pt x="263" y="1621"/>
                    </a:lnTo>
                    <a:lnTo>
                      <a:pt x="235" y="1611"/>
                    </a:lnTo>
                    <a:lnTo>
                      <a:pt x="215" y="1592"/>
                    </a:lnTo>
                    <a:lnTo>
                      <a:pt x="196" y="1568"/>
                    </a:lnTo>
                    <a:lnTo>
                      <a:pt x="187" y="1549"/>
                    </a:lnTo>
                    <a:lnTo>
                      <a:pt x="177" y="1535"/>
                    </a:lnTo>
                    <a:lnTo>
                      <a:pt x="172" y="1520"/>
                    </a:lnTo>
                    <a:lnTo>
                      <a:pt x="167" y="1506"/>
                    </a:lnTo>
                    <a:lnTo>
                      <a:pt x="158" y="1496"/>
                    </a:lnTo>
                    <a:lnTo>
                      <a:pt x="153" y="1487"/>
                    </a:lnTo>
                    <a:lnTo>
                      <a:pt x="144" y="1477"/>
                    </a:lnTo>
                    <a:lnTo>
                      <a:pt x="134" y="1472"/>
                    </a:lnTo>
                    <a:lnTo>
                      <a:pt x="129" y="1463"/>
                    </a:lnTo>
                    <a:lnTo>
                      <a:pt x="124" y="1448"/>
                    </a:lnTo>
                    <a:lnTo>
                      <a:pt x="120" y="1439"/>
                    </a:lnTo>
                    <a:lnTo>
                      <a:pt x="115" y="1424"/>
                    </a:lnTo>
                    <a:lnTo>
                      <a:pt x="110" y="1415"/>
                    </a:lnTo>
                    <a:lnTo>
                      <a:pt x="110" y="1410"/>
                    </a:lnTo>
                    <a:lnTo>
                      <a:pt x="110" y="1405"/>
                    </a:lnTo>
                    <a:lnTo>
                      <a:pt x="105" y="1405"/>
                    </a:lnTo>
                    <a:lnTo>
                      <a:pt x="96" y="1405"/>
                    </a:lnTo>
                    <a:lnTo>
                      <a:pt x="86" y="1405"/>
                    </a:lnTo>
                    <a:lnTo>
                      <a:pt x="76" y="1396"/>
                    </a:lnTo>
                    <a:lnTo>
                      <a:pt x="62" y="1391"/>
                    </a:lnTo>
                    <a:lnTo>
                      <a:pt x="52" y="1376"/>
                    </a:lnTo>
                    <a:lnTo>
                      <a:pt x="48" y="1362"/>
                    </a:lnTo>
                    <a:lnTo>
                      <a:pt x="48" y="1343"/>
                    </a:lnTo>
                    <a:lnTo>
                      <a:pt x="48" y="1324"/>
                    </a:lnTo>
                    <a:lnTo>
                      <a:pt x="52" y="1309"/>
                    </a:lnTo>
                    <a:lnTo>
                      <a:pt x="57" y="1290"/>
                    </a:lnTo>
                    <a:lnTo>
                      <a:pt x="62" y="1276"/>
                    </a:lnTo>
                    <a:lnTo>
                      <a:pt x="62" y="1261"/>
                    </a:lnTo>
                    <a:lnTo>
                      <a:pt x="62" y="1242"/>
                    </a:lnTo>
                    <a:lnTo>
                      <a:pt x="62" y="1228"/>
                    </a:lnTo>
                    <a:lnTo>
                      <a:pt x="52" y="1218"/>
                    </a:lnTo>
                    <a:lnTo>
                      <a:pt x="43" y="1209"/>
                    </a:lnTo>
                    <a:lnTo>
                      <a:pt x="38" y="1199"/>
                    </a:lnTo>
                    <a:lnTo>
                      <a:pt x="33" y="1189"/>
                    </a:lnTo>
                    <a:lnTo>
                      <a:pt x="28" y="1185"/>
                    </a:lnTo>
                    <a:lnTo>
                      <a:pt x="28" y="1175"/>
                    </a:lnTo>
                    <a:lnTo>
                      <a:pt x="28" y="1165"/>
                    </a:lnTo>
                    <a:lnTo>
                      <a:pt x="28" y="1156"/>
                    </a:lnTo>
                    <a:lnTo>
                      <a:pt x="33" y="1141"/>
                    </a:lnTo>
                    <a:lnTo>
                      <a:pt x="28" y="1141"/>
                    </a:lnTo>
                    <a:lnTo>
                      <a:pt x="28" y="1137"/>
                    </a:lnTo>
                    <a:lnTo>
                      <a:pt x="24" y="1132"/>
                    </a:lnTo>
                    <a:lnTo>
                      <a:pt x="24" y="1127"/>
                    </a:lnTo>
                    <a:lnTo>
                      <a:pt x="19" y="1117"/>
                    </a:lnTo>
                    <a:lnTo>
                      <a:pt x="14" y="1108"/>
                    </a:lnTo>
                    <a:lnTo>
                      <a:pt x="9" y="1093"/>
                    </a:lnTo>
                    <a:lnTo>
                      <a:pt x="9" y="1079"/>
                    </a:lnTo>
                    <a:lnTo>
                      <a:pt x="4" y="1060"/>
                    </a:lnTo>
                    <a:lnTo>
                      <a:pt x="4" y="1036"/>
                    </a:lnTo>
                    <a:lnTo>
                      <a:pt x="0" y="1002"/>
                    </a:lnTo>
                    <a:lnTo>
                      <a:pt x="0" y="969"/>
                    </a:lnTo>
                    <a:lnTo>
                      <a:pt x="0" y="926"/>
                    </a:lnTo>
                    <a:lnTo>
                      <a:pt x="4" y="887"/>
                    </a:lnTo>
                    <a:lnTo>
                      <a:pt x="14" y="844"/>
                    </a:lnTo>
                    <a:lnTo>
                      <a:pt x="28" y="806"/>
                    </a:lnTo>
                    <a:lnTo>
                      <a:pt x="28" y="806"/>
                    </a:lnTo>
                    <a:lnTo>
                      <a:pt x="33" y="801"/>
                    </a:lnTo>
                    <a:lnTo>
                      <a:pt x="33" y="796"/>
                    </a:lnTo>
                    <a:lnTo>
                      <a:pt x="38" y="791"/>
                    </a:lnTo>
                    <a:lnTo>
                      <a:pt x="38" y="782"/>
                    </a:lnTo>
                    <a:lnTo>
                      <a:pt x="43" y="772"/>
                    </a:lnTo>
                    <a:lnTo>
                      <a:pt x="43" y="767"/>
                    </a:lnTo>
                    <a:lnTo>
                      <a:pt x="43" y="758"/>
                    </a:lnTo>
                    <a:lnTo>
                      <a:pt x="43" y="748"/>
                    </a:lnTo>
                    <a:lnTo>
                      <a:pt x="43" y="739"/>
                    </a:lnTo>
                    <a:lnTo>
                      <a:pt x="43" y="734"/>
                    </a:lnTo>
                    <a:lnTo>
                      <a:pt x="43" y="729"/>
                    </a:lnTo>
                    <a:lnTo>
                      <a:pt x="43" y="724"/>
                    </a:lnTo>
                    <a:lnTo>
                      <a:pt x="43" y="719"/>
                    </a:lnTo>
                    <a:lnTo>
                      <a:pt x="48" y="715"/>
                    </a:lnTo>
                    <a:lnTo>
                      <a:pt x="48" y="710"/>
                    </a:lnTo>
                    <a:lnTo>
                      <a:pt x="48" y="710"/>
                    </a:lnTo>
                    <a:lnTo>
                      <a:pt x="48" y="710"/>
                    </a:lnTo>
                    <a:lnTo>
                      <a:pt x="43" y="705"/>
                    </a:lnTo>
                    <a:lnTo>
                      <a:pt x="43" y="700"/>
                    </a:lnTo>
                    <a:lnTo>
                      <a:pt x="43" y="695"/>
                    </a:lnTo>
                    <a:lnTo>
                      <a:pt x="43" y="686"/>
                    </a:lnTo>
                    <a:lnTo>
                      <a:pt x="43" y="676"/>
                    </a:lnTo>
                    <a:lnTo>
                      <a:pt x="48" y="662"/>
                    </a:lnTo>
                    <a:lnTo>
                      <a:pt x="52" y="662"/>
                    </a:lnTo>
                    <a:lnTo>
                      <a:pt x="52" y="657"/>
                    </a:lnTo>
                    <a:lnTo>
                      <a:pt x="52" y="652"/>
                    </a:lnTo>
                    <a:lnTo>
                      <a:pt x="57" y="647"/>
                    </a:lnTo>
                    <a:lnTo>
                      <a:pt x="57" y="638"/>
                    </a:lnTo>
                    <a:lnTo>
                      <a:pt x="57" y="633"/>
                    </a:lnTo>
                    <a:lnTo>
                      <a:pt x="57" y="619"/>
                    </a:lnTo>
                    <a:lnTo>
                      <a:pt x="57" y="609"/>
                    </a:lnTo>
                    <a:lnTo>
                      <a:pt x="52" y="595"/>
                    </a:lnTo>
                    <a:lnTo>
                      <a:pt x="48" y="580"/>
                    </a:lnTo>
                    <a:lnTo>
                      <a:pt x="48" y="571"/>
                    </a:lnTo>
                    <a:lnTo>
                      <a:pt x="48" y="556"/>
                    </a:lnTo>
                    <a:lnTo>
                      <a:pt x="43" y="537"/>
                    </a:lnTo>
                    <a:lnTo>
                      <a:pt x="48" y="523"/>
                    </a:lnTo>
                    <a:lnTo>
                      <a:pt x="48" y="503"/>
                    </a:lnTo>
                    <a:lnTo>
                      <a:pt x="52" y="479"/>
                    </a:lnTo>
                    <a:lnTo>
                      <a:pt x="57" y="446"/>
                    </a:lnTo>
                    <a:lnTo>
                      <a:pt x="67" y="408"/>
                    </a:lnTo>
                    <a:lnTo>
                      <a:pt x="81" y="364"/>
                    </a:lnTo>
                    <a:lnTo>
                      <a:pt x="100" y="312"/>
                    </a:lnTo>
                    <a:lnTo>
                      <a:pt x="120" y="259"/>
                    </a:lnTo>
                    <a:lnTo>
                      <a:pt x="148" y="211"/>
                    </a:lnTo>
                    <a:lnTo>
                      <a:pt x="177" y="163"/>
                    </a:lnTo>
                    <a:lnTo>
                      <a:pt x="215" y="125"/>
                    </a:lnTo>
                    <a:lnTo>
                      <a:pt x="254" y="96"/>
                    </a:lnTo>
                    <a:lnTo>
                      <a:pt x="292" y="72"/>
                    </a:lnTo>
                    <a:lnTo>
                      <a:pt x="326" y="53"/>
                    </a:lnTo>
                    <a:lnTo>
                      <a:pt x="355" y="38"/>
                    </a:lnTo>
                    <a:lnTo>
                      <a:pt x="388" y="29"/>
                    </a:lnTo>
                    <a:lnTo>
                      <a:pt x="417" y="19"/>
                    </a:lnTo>
                    <a:lnTo>
                      <a:pt x="446" y="14"/>
                    </a:lnTo>
                    <a:lnTo>
                      <a:pt x="474" y="9"/>
                    </a:lnTo>
                    <a:lnTo>
                      <a:pt x="518" y="5"/>
                    </a:lnTo>
                    <a:lnTo>
                      <a:pt x="585" y="0"/>
                    </a:lnTo>
                    <a:lnTo>
                      <a:pt x="628" y="0"/>
                    </a:lnTo>
                    <a:lnTo>
                      <a:pt x="671" y="5"/>
                    </a:lnTo>
                    <a:lnTo>
                      <a:pt x="714" y="9"/>
                    </a:lnTo>
                    <a:lnTo>
                      <a:pt x="762" y="19"/>
                    </a:lnTo>
                    <a:lnTo>
                      <a:pt x="810" y="33"/>
                    </a:lnTo>
                    <a:lnTo>
                      <a:pt x="853" y="53"/>
                    </a:lnTo>
                    <a:lnTo>
                      <a:pt x="901" y="77"/>
                    </a:lnTo>
                    <a:lnTo>
                      <a:pt x="945" y="105"/>
                    </a:lnTo>
                    <a:lnTo>
                      <a:pt x="988" y="144"/>
                    </a:lnTo>
                    <a:lnTo>
                      <a:pt x="1021" y="192"/>
                    </a:lnTo>
                    <a:lnTo>
                      <a:pt x="1055" y="244"/>
                    </a:lnTo>
                    <a:lnTo>
                      <a:pt x="1084" y="307"/>
                    </a:lnTo>
                    <a:lnTo>
                      <a:pt x="1084" y="316"/>
                    </a:lnTo>
                    <a:lnTo>
                      <a:pt x="1088" y="331"/>
                    </a:lnTo>
                    <a:lnTo>
                      <a:pt x="1093" y="355"/>
                    </a:lnTo>
                    <a:lnTo>
                      <a:pt x="1103" y="388"/>
                    </a:lnTo>
                    <a:lnTo>
                      <a:pt x="1108" y="422"/>
                    </a:lnTo>
                    <a:lnTo>
                      <a:pt x="1117" y="460"/>
                    </a:lnTo>
                    <a:lnTo>
                      <a:pt x="1122" y="499"/>
                    </a:lnTo>
                    <a:lnTo>
                      <a:pt x="1127" y="537"/>
                    </a:lnTo>
                    <a:lnTo>
                      <a:pt x="1127" y="542"/>
                    </a:lnTo>
                    <a:lnTo>
                      <a:pt x="1132" y="556"/>
                    </a:lnTo>
                    <a:lnTo>
                      <a:pt x="1136" y="571"/>
                    </a:lnTo>
                    <a:lnTo>
                      <a:pt x="1146" y="590"/>
                    </a:lnTo>
                    <a:lnTo>
                      <a:pt x="1156" y="609"/>
                    </a:lnTo>
                    <a:lnTo>
                      <a:pt x="1170" y="628"/>
                    </a:lnTo>
                    <a:lnTo>
                      <a:pt x="1189" y="643"/>
                    </a:lnTo>
                    <a:lnTo>
                      <a:pt x="1208" y="652"/>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61" name="Freeform 737"/>
              <p:cNvSpPr>
                <a:spLocks/>
              </p:cNvSpPr>
              <p:nvPr/>
            </p:nvSpPr>
            <p:spPr bwMode="auto">
              <a:xfrm>
                <a:off x="10104" y="8842"/>
                <a:ext cx="264" cy="446"/>
              </a:xfrm>
              <a:custGeom>
                <a:avLst/>
                <a:gdLst/>
                <a:ahLst/>
                <a:cxnLst>
                  <a:cxn ang="0">
                    <a:pos x="207" y="4"/>
                  </a:cxn>
                  <a:cxn ang="0">
                    <a:pos x="197" y="76"/>
                  </a:cxn>
                  <a:cxn ang="0">
                    <a:pos x="183" y="139"/>
                  </a:cxn>
                  <a:cxn ang="0">
                    <a:pos x="168" y="191"/>
                  </a:cxn>
                  <a:cxn ang="0">
                    <a:pos x="149" y="239"/>
                  </a:cxn>
                  <a:cxn ang="0">
                    <a:pos x="120" y="287"/>
                  </a:cxn>
                  <a:cxn ang="0">
                    <a:pos x="87" y="340"/>
                  </a:cxn>
                  <a:cxn ang="0">
                    <a:pos x="48" y="388"/>
                  </a:cxn>
                  <a:cxn ang="0">
                    <a:pos x="0" y="446"/>
                  </a:cxn>
                  <a:cxn ang="0">
                    <a:pos x="5" y="441"/>
                  </a:cxn>
                  <a:cxn ang="0">
                    <a:pos x="24" y="436"/>
                  </a:cxn>
                  <a:cxn ang="0">
                    <a:pos x="48" y="422"/>
                  </a:cxn>
                  <a:cxn ang="0">
                    <a:pos x="82" y="398"/>
                  </a:cxn>
                  <a:cxn ang="0">
                    <a:pos x="120" y="359"/>
                  </a:cxn>
                  <a:cxn ang="0">
                    <a:pos x="159" y="302"/>
                  </a:cxn>
                  <a:cxn ang="0">
                    <a:pos x="183" y="268"/>
                  </a:cxn>
                  <a:cxn ang="0">
                    <a:pos x="202" y="230"/>
                  </a:cxn>
                  <a:cxn ang="0">
                    <a:pos x="221" y="182"/>
                  </a:cxn>
                  <a:cxn ang="0">
                    <a:pos x="240" y="134"/>
                  </a:cxn>
                  <a:cxn ang="0">
                    <a:pos x="240" y="129"/>
                  </a:cxn>
                  <a:cxn ang="0">
                    <a:pos x="240" y="124"/>
                  </a:cxn>
                  <a:cxn ang="0">
                    <a:pos x="240" y="115"/>
                  </a:cxn>
                  <a:cxn ang="0">
                    <a:pos x="245" y="100"/>
                  </a:cxn>
                  <a:cxn ang="0">
                    <a:pos x="250" y="91"/>
                  </a:cxn>
                  <a:cxn ang="0">
                    <a:pos x="254" y="76"/>
                  </a:cxn>
                  <a:cxn ang="0">
                    <a:pos x="254" y="67"/>
                  </a:cxn>
                  <a:cxn ang="0">
                    <a:pos x="259" y="57"/>
                  </a:cxn>
                  <a:cxn ang="0">
                    <a:pos x="264" y="48"/>
                  </a:cxn>
                  <a:cxn ang="0">
                    <a:pos x="259" y="38"/>
                  </a:cxn>
                  <a:cxn ang="0">
                    <a:pos x="250" y="28"/>
                  </a:cxn>
                  <a:cxn ang="0">
                    <a:pos x="240" y="14"/>
                  </a:cxn>
                  <a:cxn ang="0">
                    <a:pos x="231" y="4"/>
                  </a:cxn>
                  <a:cxn ang="0">
                    <a:pos x="221" y="0"/>
                  </a:cxn>
                  <a:cxn ang="0">
                    <a:pos x="211" y="0"/>
                  </a:cxn>
                  <a:cxn ang="0">
                    <a:pos x="207" y="4"/>
                  </a:cxn>
                </a:cxnLst>
                <a:rect l="0" t="0" r="r" b="b"/>
                <a:pathLst>
                  <a:path w="264" h="446">
                    <a:moveTo>
                      <a:pt x="207" y="4"/>
                    </a:moveTo>
                    <a:lnTo>
                      <a:pt x="197" y="76"/>
                    </a:lnTo>
                    <a:lnTo>
                      <a:pt x="183" y="139"/>
                    </a:lnTo>
                    <a:lnTo>
                      <a:pt x="168" y="191"/>
                    </a:lnTo>
                    <a:lnTo>
                      <a:pt x="149" y="239"/>
                    </a:lnTo>
                    <a:lnTo>
                      <a:pt x="120" y="287"/>
                    </a:lnTo>
                    <a:lnTo>
                      <a:pt x="87" y="340"/>
                    </a:lnTo>
                    <a:lnTo>
                      <a:pt x="48" y="388"/>
                    </a:lnTo>
                    <a:lnTo>
                      <a:pt x="0" y="446"/>
                    </a:lnTo>
                    <a:lnTo>
                      <a:pt x="5" y="441"/>
                    </a:lnTo>
                    <a:lnTo>
                      <a:pt x="24" y="436"/>
                    </a:lnTo>
                    <a:lnTo>
                      <a:pt x="48" y="422"/>
                    </a:lnTo>
                    <a:lnTo>
                      <a:pt x="82" y="398"/>
                    </a:lnTo>
                    <a:lnTo>
                      <a:pt x="120" y="359"/>
                    </a:lnTo>
                    <a:lnTo>
                      <a:pt x="159" y="302"/>
                    </a:lnTo>
                    <a:lnTo>
                      <a:pt x="183" y="268"/>
                    </a:lnTo>
                    <a:lnTo>
                      <a:pt x="202" y="230"/>
                    </a:lnTo>
                    <a:lnTo>
                      <a:pt x="221" y="182"/>
                    </a:lnTo>
                    <a:lnTo>
                      <a:pt x="240" y="134"/>
                    </a:lnTo>
                    <a:lnTo>
                      <a:pt x="240" y="129"/>
                    </a:lnTo>
                    <a:lnTo>
                      <a:pt x="240" y="124"/>
                    </a:lnTo>
                    <a:lnTo>
                      <a:pt x="240" y="115"/>
                    </a:lnTo>
                    <a:lnTo>
                      <a:pt x="245" y="100"/>
                    </a:lnTo>
                    <a:lnTo>
                      <a:pt x="250" y="91"/>
                    </a:lnTo>
                    <a:lnTo>
                      <a:pt x="254" y="76"/>
                    </a:lnTo>
                    <a:lnTo>
                      <a:pt x="254" y="67"/>
                    </a:lnTo>
                    <a:lnTo>
                      <a:pt x="259" y="57"/>
                    </a:lnTo>
                    <a:lnTo>
                      <a:pt x="264" y="48"/>
                    </a:lnTo>
                    <a:lnTo>
                      <a:pt x="259" y="38"/>
                    </a:lnTo>
                    <a:lnTo>
                      <a:pt x="250" y="28"/>
                    </a:lnTo>
                    <a:lnTo>
                      <a:pt x="240" y="14"/>
                    </a:lnTo>
                    <a:lnTo>
                      <a:pt x="231" y="4"/>
                    </a:lnTo>
                    <a:lnTo>
                      <a:pt x="221" y="0"/>
                    </a:lnTo>
                    <a:lnTo>
                      <a:pt x="211" y="0"/>
                    </a:lnTo>
                    <a:lnTo>
                      <a:pt x="207" y="4"/>
                    </a:lnTo>
                    <a:close/>
                  </a:path>
                </a:pathLst>
              </a:custGeom>
              <a:solidFill>
                <a:srgbClr val="D6A58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62" name="Freeform 738"/>
              <p:cNvSpPr>
                <a:spLocks/>
              </p:cNvSpPr>
              <p:nvPr/>
            </p:nvSpPr>
            <p:spPr bwMode="auto">
              <a:xfrm>
                <a:off x="9394" y="8223"/>
                <a:ext cx="518" cy="369"/>
              </a:xfrm>
              <a:custGeom>
                <a:avLst/>
                <a:gdLst/>
                <a:ahLst/>
                <a:cxnLst>
                  <a:cxn ang="0">
                    <a:pos x="226" y="19"/>
                  </a:cxn>
                  <a:cxn ang="0">
                    <a:pos x="264" y="9"/>
                  </a:cxn>
                  <a:cxn ang="0">
                    <a:pos x="307" y="5"/>
                  </a:cxn>
                  <a:cxn ang="0">
                    <a:pos x="355" y="0"/>
                  </a:cxn>
                  <a:cxn ang="0">
                    <a:pos x="403" y="5"/>
                  </a:cxn>
                  <a:cxn ang="0">
                    <a:pos x="422" y="14"/>
                  </a:cxn>
                  <a:cxn ang="0">
                    <a:pos x="446" y="19"/>
                  </a:cxn>
                  <a:cxn ang="0">
                    <a:pos x="466" y="29"/>
                  </a:cxn>
                  <a:cxn ang="0">
                    <a:pos x="480" y="38"/>
                  </a:cxn>
                  <a:cxn ang="0">
                    <a:pos x="494" y="53"/>
                  </a:cxn>
                  <a:cxn ang="0">
                    <a:pos x="509" y="67"/>
                  </a:cxn>
                  <a:cxn ang="0">
                    <a:pos x="514" y="86"/>
                  </a:cxn>
                  <a:cxn ang="0">
                    <a:pos x="518" y="105"/>
                  </a:cxn>
                  <a:cxn ang="0">
                    <a:pos x="518" y="149"/>
                  </a:cxn>
                  <a:cxn ang="0">
                    <a:pos x="509" y="182"/>
                  </a:cxn>
                  <a:cxn ang="0">
                    <a:pos x="494" y="216"/>
                  </a:cxn>
                  <a:cxn ang="0">
                    <a:pos x="475" y="249"/>
                  </a:cxn>
                  <a:cxn ang="0">
                    <a:pos x="451" y="273"/>
                  </a:cxn>
                  <a:cxn ang="0">
                    <a:pos x="418" y="297"/>
                  </a:cxn>
                  <a:cxn ang="0">
                    <a:pos x="384" y="321"/>
                  </a:cxn>
                  <a:cxn ang="0">
                    <a:pos x="346" y="336"/>
                  </a:cxn>
                  <a:cxn ang="0">
                    <a:pos x="307" y="350"/>
                  </a:cxn>
                  <a:cxn ang="0">
                    <a:pos x="269" y="360"/>
                  </a:cxn>
                  <a:cxn ang="0">
                    <a:pos x="226" y="369"/>
                  </a:cxn>
                  <a:cxn ang="0">
                    <a:pos x="187" y="369"/>
                  </a:cxn>
                  <a:cxn ang="0">
                    <a:pos x="149" y="369"/>
                  </a:cxn>
                  <a:cxn ang="0">
                    <a:pos x="111" y="364"/>
                  </a:cxn>
                  <a:cxn ang="0">
                    <a:pos x="77" y="360"/>
                  </a:cxn>
                  <a:cxn ang="0">
                    <a:pos x="43" y="345"/>
                  </a:cxn>
                  <a:cxn ang="0">
                    <a:pos x="24" y="331"/>
                  </a:cxn>
                  <a:cxn ang="0">
                    <a:pos x="10" y="316"/>
                  </a:cxn>
                  <a:cxn ang="0">
                    <a:pos x="5" y="297"/>
                  </a:cxn>
                  <a:cxn ang="0">
                    <a:pos x="0" y="273"/>
                  </a:cxn>
                  <a:cxn ang="0">
                    <a:pos x="5" y="249"/>
                  </a:cxn>
                  <a:cxn ang="0">
                    <a:pos x="15" y="225"/>
                  </a:cxn>
                  <a:cxn ang="0">
                    <a:pos x="24" y="201"/>
                  </a:cxn>
                  <a:cxn ang="0">
                    <a:pos x="43" y="172"/>
                  </a:cxn>
                  <a:cxn ang="0">
                    <a:pos x="82" y="125"/>
                  </a:cxn>
                  <a:cxn ang="0">
                    <a:pos x="130" y="81"/>
                  </a:cxn>
                  <a:cxn ang="0">
                    <a:pos x="154" y="62"/>
                  </a:cxn>
                  <a:cxn ang="0">
                    <a:pos x="178" y="43"/>
                  </a:cxn>
                  <a:cxn ang="0">
                    <a:pos x="202" y="29"/>
                  </a:cxn>
                  <a:cxn ang="0">
                    <a:pos x="226" y="19"/>
                  </a:cxn>
                </a:cxnLst>
                <a:rect l="0" t="0" r="r" b="b"/>
                <a:pathLst>
                  <a:path w="518" h="369">
                    <a:moveTo>
                      <a:pt x="226" y="19"/>
                    </a:moveTo>
                    <a:lnTo>
                      <a:pt x="264" y="9"/>
                    </a:lnTo>
                    <a:lnTo>
                      <a:pt x="307" y="5"/>
                    </a:lnTo>
                    <a:lnTo>
                      <a:pt x="355" y="0"/>
                    </a:lnTo>
                    <a:lnTo>
                      <a:pt x="403" y="5"/>
                    </a:lnTo>
                    <a:lnTo>
                      <a:pt x="422" y="14"/>
                    </a:lnTo>
                    <a:lnTo>
                      <a:pt x="446" y="19"/>
                    </a:lnTo>
                    <a:lnTo>
                      <a:pt x="466" y="29"/>
                    </a:lnTo>
                    <a:lnTo>
                      <a:pt x="480" y="38"/>
                    </a:lnTo>
                    <a:lnTo>
                      <a:pt x="494" y="53"/>
                    </a:lnTo>
                    <a:lnTo>
                      <a:pt x="509" y="67"/>
                    </a:lnTo>
                    <a:lnTo>
                      <a:pt x="514" y="86"/>
                    </a:lnTo>
                    <a:lnTo>
                      <a:pt x="518" y="105"/>
                    </a:lnTo>
                    <a:lnTo>
                      <a:pt x="518" y="149"/>
                    </a:lnTo>
                    <a:lnTo>
                      <a:pt x="509" y="182"/>
                    </a:lnTo>
                    <a:lnTo>
                      <a:pt x="494" y="216"/>
                    </a:lnTo>
                    <a:lnTo>
                      <a:pt x="475" y="249"/>
                    </a:lnTo>
                    <a:lnTo>
                      <a:pt x="451" y="273"/>
                    </a:lnTo>
                    <a:lnTo>
                      <a:pt x="418" y="297"/>
                    </a:lnTo>
                    <a:lnTo>
                      <a:pt x="384" y="321"/>
                    </a:lnTo>
                    <a:lnTo>
                      <a:pt x="346" y="336"/>
                    </a:lnTo>
                    <a:lnTo>
                      <a:pt x="307" y="350"/>
                    </a:lnTo>
                    <a:lnTo>
                      <a:pt x="269" y="360"/>
                    </a:lnTo>
                    <a:lnTo>
                      <a:pt x="226" y="369"/>
                    </a:lnTo>
                    <a:lnTo>
                      <a:pt x="187" y="369"/>
                    </a:lnTo>
                    <a:lnTo>
                      <a:pt x="149" y="369"/>
                    </a:lnTo>
                    <a:lnTo>
                      <a:pt x="111" y="364"/>
                    </a:lnTo>
                    <a:lnTo>
                      <a:pt x="77" y="360"/>
                    </a:lnTo>
                    <a:lnTo>
                      <a:pt x="43" y="345"/>
                    </a:lnTo>
                    <a:lnTo>
                      <a:pt x="24" y="331"/>
                    </a:lnTo>
                    <a:lnTo>
                      <a:pt x="10" y="316"/>
                    </a:lnTo>
                    <a:lnTo>
                      <a:pt x="5" y="297"/>
                    </a:lnTo>
                    <a:lnTo>
                      <a:pt x="0" y="273"/>
                    </a:lnTo>
                    <a:lnTo>
                      <a:pt x="5" y="249"/>
                    </a:lnTo>
                    <a:lnTo>
                      <a:pt x="15" y="225"/>
                    </a:lnTo>
                    <a:lnTo>
                      <a:pt x="24" y="201"/>
                    </a:lnTo>
                    <a:lnTo>
                      <a:pt x="43" y="172"/>
                    </a:lnTo>
                    <a:lnTo>
                      <a:pt x="82" y="125"/>
                    </a:lnTo>
                    <a:lnTo>
                      <a:pt x="130" y="81"/>
                    </a:lnTo>
                    <a:lnTo>
                      <a:pt x="154" y="62"/>
                    </a:lnTo>
                    <a:lnTo>
                      <a:pt x="178" y="43"/>
                    </a:lnTo>
                    <a:lnTo>
                      <a:pt x="202" y="29"/>
                    </a:lnTo>
                    <a:lnTo>
                      <a:pt x="226" y="19"/>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63" name="Freeform 739"/>
              <p:cNvSpPr>
                <a:spLocks/>
              </p:cNvSpPr>
              <p:nvPr/>
            </p:nvSpPr>
            <p:spPr bwMode="auto">
              <a:xfrm>
                <a:off x="9423" y="8242"/>
                <a:ext cx="461" cy="326"/>
              </a:xfrm>
              <a:custGeom>
                <a:avLst/>
                <a:gdLst/>
                <a:ahLst/>
                <a:cxnLst>
                  <a:cxn ang="0">
                    <a:pos x="461" y="91"/>
                  </a:cxn>
                  <a:cxn ang="0">
                    <a:pos x="461" y="125"/>
                  </a:cxn>
                  <a:cxn ang="0">
                    <a:pos x="451" y="158"/>
                  </a:cxn>
                  <a:cxn ang="0">
                    <a:pos x="437" y="187"/>
                  </a:cxn>
                  <a:cxn ang="0">
                    <a:pos x="422" y="216"/>
                  </a:cxn>
                  <a:cxn ang="0">
                    <a:pos x="398" y="240"/>
                  </a:cxn>
                  <a:cxn ang="0">
                    <a:pos x="369" y="259"/>
                  </a:cxn>
                  <a:cxn ang="0">
                    <a:pos x="341" y="278"/>
                  </a:cxn>
                  <a:cxn ang="0">
                    <a:pos x="307" y="293"/>
                  </a:cxn>
                  <a:cxn ang="0">
                    <a:pos x="274" y="307"/>
                  </a:cxn>
                  <a:cxn ang="0">
                    <a:pos x="235" y="317"/>
                  </a:cxn>
                  <a:cxn ang="0">
                    <a:pos x="202" y="321"/>
                  </a:cxn>
                  <a:cxn ang="0">
                    <a:pos x="163" y="326"/>
                  </a:cxn>
                  <a:cxn ang="0">
                    <a:pos x="130" y="326"/>
                  </a:cxn>
                  <a:cxn ang="0">
                    <a:pos x="96" y="321"/>
                  </a:cxn>
                  <a:cxn ang="0">
                    <a:pos x="67" y="312"/>
                  </a:cxn>
                  <a:cxn ang="0">
                    <a:pos x="38" y="302"/>
                  </a:cxn>
                  <a:cxn ang="0">
                    <a:pos x="19" y="288"/>
                  </a:cxn>
                  <a:cxn ang="0">
                    <a:pos x="10" y="273"/>
                  </a:cxn>
                  <a:cxn ang="0">
                    <a:pos x="0" y="259"/>
                  </a:cxn>
                  <a:cxn ang="0">
                    <a:pos x="0" y="240"/>
                  </a:cxn>
                  <a:cxn ang="0">
                    <a:pos x="5" y="216"/>
                  </a:cxn>
                  <a:cxn ang="0">
                    <a:pos x="10" y="197"/>
                  </a:cxn>
                  <a:cxn ang="0">
                    <a:pos x="24" y="173"/>
                  </a:cxn>
                  <a:cxn ang="0">
                    <a:pos x="38" y="149"/>
                  </a:cxn>
                  <a:cxn ang="0">
                    <a:pos x="72" y="106"/>
                  </a:cxn>
                  <a:cxn ang="0">
                    <a:pos x="115" y="67"/>
                  </a:cxn>
                  <a:cxn ang="0">
                    <a:pos x="158" y="34"/>
                  </a:cxn>
                  <a:cxn ang="0">
                    <a:pos x="197" y="14"/>
                  </a:cxn>
                  <a:cxn ang="0">
                    <a:pos x="235" y="5"/>
                  </a:cxn>
                  <a:cxn ang="0">
                    <a:pos x="274" y="0"/>
                  </a:cxn>
                  <a:cxn ang="0">
                    <a:pos x="317" y="0"/>
                  </a:cxn>
                  <a:cxn ang="0">
                    <a:pos x="355" y="5"/>
                  </a:cxn>
                  <a:cxn ang="0">
                    <a:pos x="393" y="14"/>
                  </a:cxn>
                  <a:cxn ang="0">
                    <a:pos x="427" y="29"/>
                  </a:cxn>
                  <a:cxn ang="0">
                    <a:pos x="437" y="43"/>
                  </a:cxn>
                  <a:cxn ang="0">
                    <a:pos x="446" y="58"/>
                  </a:cxn>
                  <a:cxn ang="0">
                    <a:pos x="456" y="72"/>
                  </a:cxn>
                  <a:cxn ang="0">
                    <a:pos x="461" y="91"/>
                  </a:cxn>
                </a:cxnLst>
                <a:rect l="0" t="0" r="r" b="b"/>
                <a:pathLst>
                  <a:path w="461" h="326">
                    <a:moveTo>
                      <a:pt x="461" y="91"/>
                    </a:moveTo>
                    <a:lnTo>
                      <a:pt x="461" y="125"/>
                    </a:lnTo>
                    <a:lnTo>
                      <a:pt x="451" y="158"/>
                    </a:lnTo>
                    <a:lnTo>
                      <a:pt x="437" y="187"/>
                    </a:lnTo>
                    <a:lnTo>
                      <a:pt x="422" y="216"/>
                    </a:lnTo>
                    <a:lnTo>
                      <a:pt x="398" y="240"/>
                    </a:lnTo>
                    <a:lnTo>
                      <a:pt x="369" y="259"/>
                    </a:lnTo>
                    <a:lnTo>
                      <a:pt x="341" y="278"/>
                    </a:lnTo>
                    <a:lnTo>
                      <a:pt x="307" y="293"/>
                    </a:lnTo>
                    <a:lnTo>
                      <a:pt x="274" y="307"/>
                    </a:lnTo>
                    <a:lnTo>
                      <a:pt x="235" y="317"/>
                    </a:lnTo>
                    <a:lnTo>
                      <a:pt x="202" y="321"/>
                    </a:lnTo>
                    <a:lnTo>
                      <a:pt x="163" y="326"/>
                    </a:lnTo>
                    <a:lnTo>
                      <a:pt x="130" y="326"/>
                    </a:lnTo>
                    <a:lnTo>
                      <a:pt x="96" y="321"/>
                    </a:lnTo>
                    <a:lnTo>
                      <a:pt x="67" y="312"/>
                    </a:lnTo>
                    <a:lnTo>
                      <a:pt x="38" y="302"/>
                    </a:lnTo>
                    <a:lnTo>
                      <a:pt x="19" y="288"/>
                    </a:lnTo>
                    <a:lnTo>
                      <a:pt x="10" y="273"/>
                    </a:lnTo>
                    <a:lnTo>
                      <a:pt x="0" y="259"/>
                    </a:lnTo>
                    <a:lnTo>
                      <a:pt x="0" y="240"/>
                    </a:lnTo>
                    <a:lnTo>
                      <a:pt x="5" y="216"/>
                    </a:lnTo>
                    <a:lnTo>
                      <a:pt x="10" y="197"/>
                    </a:lnTo>
                    <a:lnTo>
                      <a:pt x="24" y="173"/>
                    </a:lnTo>
                    <a:lnTo>
                      <a:pt x="38" y="149"/>
                    </a:lnTo>
                    <a:lnTo>
                      <a:pt x="72" y="106"/>
                    </a:lnTo>
                    <a:lnTo>
                      <a:pt x="115" y="67"/>
                    </a:lnTo>
                    <a:lnTo>
                      <a:pt x="158" y="34"/>
                    </a:lnTo>
                    <a:lnTo>
                      <a:pt x="197" y="14"/>
                    </a:lnTo>
                    <a:lnTo>
                      <a:pt x="235" y="5"/>
                    </a:lnTo>
                    <a:lnTo>
                      <a:pt x="274" y="0"/>
                    </a:lnTo>
                    <a:lnTo>
                      <a:pt x="317" y="0"/>
                    </a:lnTo>
                    <a:lnTo>
                      <a:pt x="355" y="5"/>
                    </a:lnTo>
                    <a:lnTo>
                      <a:pt x="393" y="14"/>
                    </a:lnTo>
                    <a:lnTo>
                      <a:pt x="427" y="29"/>
                    </a:lnTo>
                    <a:lnTo>
                      <a:pt x="437" y="43"/>
                    </a:lnTo>
                    <a:lnTo>
                      <a:pt x="446" y="58"/>
                    </a:lnTo>
                    <a:lnTo>
                      <a:pt x="456" y="72"/>
                    </a:lnTo>
                    <a:lnTo>
                      <a:pt x="461" y="91"/>
                    </a:lnTo>
                    <a:close/>
                  </a:path>
                </a:pathLst>
              </a:custGeom>
              <a:solidFill>
                <a:srgbClr val="F4BD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64" name="Freeform 740"/>
              <p:cNvSpPr>
                <a:spLocks/>
              </p:cNvSpPr>
              <p:nvPr/>
            </p:nvSpPr>
            <p:spPr bwMode="auto">
              <a:xfrm>
                <a:off x="9452" y="8256"/>
                <a:ext cx="398" cy="283"/>
              </a:xfrm>
              <a:custGeom>
                <a:avLst/>
                <a:gdLst/>
                <a:ahLst/>
                <a:cxnLst>
                  <a:cxn ang="0">
                    <a:pos x="398" y="82"/>
                  </a:cxn>
                  <a:cxn ang="0">
                    <a:pos x="398" y="111"/>
                  </a:cxn>
                  <a:cxn ang="0">
                    <a:pos x="393" y="139"/>
                  </a:cxn>
                  <a:cxn ang="0">
                    <a:pos x="384" y="163"/>
                  </a:cxn>
                  <a:cxn ang="0">
                    <a:pos x="364" y="187"/>
                  </a:cxn>
                  <a:cxn ang="0">
                    <a:pos x="345" y="207"/>
                  </a:cxn>
                  <a:cxn ang="0">
                    <a:pos x="321" y="226"/>
                  </a:cxn>
                  <a:cxn ang="0">
                    <a:pos x="297" y="240"/>
                  </a:cxn>
                  <a:cxn ang="0">
                    <a:pos x="269" y="255"/>
                  </a:cxn>
                  <a:cxn ang="0">
                    <a:pos x="235" y="269"/>
                  </a:cxn>
                  <a:cxn ang="0">
                    <a:pos x="206" y="274"/>
                  </a:cxn>
                  <a:cxn ang="0">
                    <a:pos x="173" y="279"/>
                  </a:cxn>
                  <a:cxn ang="0">
                    <a:pos x="144" y="283"/>
                  </a:cxn>
                  <a:cxn ang="0">
                    <a:pos x="115" y="283"/>
                  </a:cxn>
                  <a:cxn ang="0">
                    <a:pos x="86" y="279"/>
                  </a:cxn>
                  <a:cxn ang="0">
                    <a:pos x="57" y="274"/>
                  </a:cxn>
                  <a:cxn ang="0">
                    <a:pos x="33" y="264"/>
                  </a:cxn>
                  <a:cxn ang="0">
                    <a:pos x="19" y="255"/>
                  </a:cxn>
                  <a:cxn ang="0">
                    <a:pos x="5" y="240"/>
                  </a:cxn>
                  <a:cxn ang="0">
                    <a:pos x="0" y="226"/>
                  </a:cxn>
                  <a:cxn ang="0">
                    <a:pos x="0" y="207"/>
                  </a:cxn>
                  <a:cxn ang="0">
                    <a:pos x="5" y="187"/>
                  </a:cxn>
                  <a:cxn ang="0">
                    <a:pos x="9" y="173"/>
                  </a:cxn>
                  <a:cxn ang="0">
                    <a:pos x="19" y="149"/>
                  </a:cxn>
                  <a:cxn ang="0">
                    <a:pos x="33" y="130"/>
                  </a:cxn>
                  <a:cxn ang="0">
                    <a:pos x="62" y="92"/>
                  </a:cxn>
                  <a:cxn ang="0">
                    <a:pos x="96" y="58"/>
                  </a:cxn>
                  <a:cxn ang="0">
                    <a:pos x="134" y="29"/>
                  </a:cxn>
                  <a:cxn ang="0">
                    <a:pos x="173" y="15"/>
                  </a:cxn>
                  <a:cxn ang="0">
                    <a:pos x="201" y="5"/>
                  </a:cxn>
                  <a:cxn ang="0">
                    <a:pos x="240" y="0"/>
                  </a:cxn>
                  <a:cxn ang="0">
                    <a:pos x="273" y="0"/>
                  </a:cxn>
                  <a:cxn ang="0">
                    <a:pos x="312" y="5"/>
                  </a:cxn>
                  <a:cxn ang="0">
                    <a:pos x="345" y="15"/>
                  </a:cxn>
                  <a:cxn ang="0">
                    <a:pos x="369" y="29"/>
                  </a:cxn>
                  <a:cxn ang="0">
                    <a:pos x="384" y="39"/>
                  </a:cxn>
                  <a:cxn ang="0">
                    <a:pos x="388" y="48"/>
                  </a:cxn>
                  <a:cxn ang="0">
                    <a:pos x="398" y="63"/>
                  </a:cxn>
                  <a:cxn ang="0">
                    <a:pos x="398" y="82"/>
                  </a:cxn>
                </a:cxnLst>
                <a:rect l="0" t="0" r="r" b="b"/>
                <a:pathLst>
                  <a:path w="398" h="283">
                    <a:moveTo>
                      <a:pt x="398" y="82"/>
                    </a:moveTo>
                    <a:lnTo>
                      <a:pt x="398" y="111"/>
                    </a:lnTo>
                    <a:lnTo>
                      <a:pt x="393" y="139"/>
                    </a:lnTo>
                    <a:lnTo>
                      <a:pt x="384" y="163"/>
                    </a:lnTo>
                    <a:lnTo>
                      <a:pt x="364" y="187"/>
                    </a:lnTo>
                    <a:lnTo>
                      <a:pt x="345" y="207"/>
                    </a:lnTo>
                    <a:lnTo>
                      <a:pt x="321" y="226"/>
                    </a:lnTo>
                    <a:lnTo>
                      <a:pt x="297" y="240"/>
                    </a:lnTo>
                    <a:lnTo>
                      <a:pt x="269" y="255"/>
                    </a:lnTo>
                    <a:lnTo>
                      <a:pt x="235" y="269"/>
                    </a:lnTo>
                    <a:lnTo>
                      <a:pt x="206" y="274"/>
                    </a:lnTo>
                    <a:lnTo>
                      <a:pt x="173" y="279"/>
                    </a:lnTo>
                    <a:lnTo>
                      <a:pt x="144" y="283"/>
                    </a:lnTo>
                    <a:lnTo>
                      <a:pt x="115" y="283"/>
                    </a:lnTo>
                    <a:lnTo>
                      <a:pt x="86" y="279"/>
                    </a:lnTo>
                    <a:lnTo>
                      <a:pt x="57" y="274"/>
                    </a:lnTo>
                    <a:lnTo>
                      <a:pt x="33" y="264"/>
                    </a:lnTo>
                    <a:lnTo>
                      <a:pt x="19" y="255"/>
                    </a:lnTo>
                    <a:lnTo>
                      <a:pt x="5" y="240"/>
                    </a:lnTo>
                    <a:lnTo>
                      <a:pt x="0" y="226"/>
                    </a:lnTo>
                    <a:lnTo>
                      <a:pt x="0" y="207"/>
                    </a:lnTo>
                    <a:lnTo>
                      <a:pt x="5" y="187"/>
                    </a:lnTo>
                    <a:lnTo>
                      <a:pt x="9" y="173"/>
                    </a:lnTo>
                    <a:lnTo>
                      <a:pt x="19" y="149"/>
                    </a:lnTo>
                    <a:lnTo>
                      <a:pt x="33" y="130"/>
                    </a:lnTo>
                    <a:lnTo>
                      <a:pt x="62" y="92"/>
                    </a:lnTo>
                    <a:lnTo>
                      <a:pt x="96" y="58"/>
                    </a:lnTo>
                    <a:lnTo>
                      <a:pt x="134" y="29"/>
                    </a:lnTo>
                    <a:lnTo>
                      <a:pt x="173" y="15"/>
                    </a:lnTo>
                    <a:lnTo>
                      <a:pt x="201" y="5"/>
                    </a:lnTo>
                    <a:lnTo>
                      <a:pt x="240" y="0"/>
                    </a:lnTo>
                    <a:lnTo>
                      <a:pt x="273" y="0"/>
                    </a:lnTo>
                    <a:lnTo>
                      <a:pt x="312" y="5"/>
                    </a:lnTo>
                    <a:lnTo>
                      <a:pt x="345" y="15"/>
                    </a:lnTo>
                    <a:lnTo>
                      <a:pt x="369" y="29"/>
                    </a:lnTo>
                    <a:lnTo>
                      <a:pt x="384" y="39"/>
                    </a:lnTo>
                    <a:lnTo>
                      <a:pt x="388" y="48"/>
                    </a:lnTo>
                    <a:lnTo>
                      <a:pt x="398" y="63"/>
                    </a:lnTo>
                    <a:lnTo>
                      <a:pt x="398" y="82"/>
                    </a:lnTo>
                    <a:close/>
                  </a:path>
                </a:pathLst>
              </a:custGeom>
              <a:solidFill>
                <a:srgbClr val="F4BF9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65" name="Freeform 741"/>
              <p:cNvSpPr>
                <a:spLocks/>
              </p:cNvSpPr>
              <p:nvPr/>
            </p:nvSpPr>
            <p:spPr bwMode="auto">
              <a:xfrm>
                <a:off x="9481" y="8271"/>
                <a:ext cx="340" cy="240"/>
              </a:xfrm>
              <a:custGeom>
                <a:avLst/>
                <a:gdLst/>
                <a:ahLst/>
                <a:cxnLst>
                  <a:cxn ang="0">
                    <a:pos x="340" y="67"/>
                  </a:cxn>
                  <a:cxn ang="0">
                    <a:pos x="340" y="96"/>
                  </a:cxn>
                  <a:cxn ang="0">
                    <a:pos x="335" y="120"/>
                  </a:cxn>
                  <a:cxn ang="0">
                    <a:pos x="326" y="139"/>
                  </a:cxn>
                  <a:cxn ang="0">
                    <a:pos x="311" y="158"/>
                  </a:cxn>
                  <a:cxn ang="0">
                    <a:pos x="292" y="177"/>
                  </a:cxn>
                  <a:cxn ang="0">
                    <a:pos x="273" y="192"/>
                  </a:cxn>
                  <a:cxn ang="0">
                    <a:pos x="254" y="206"/>
                  </a:cxn>
                  <a:cxn ang="0">
                    <a:pos x="225" y="216"/>
                  </a:cxn>
                  <a:cxn ang="0">
                    <a:pos x="177" y="235"/>
                  </a:cxn>
                  <a:cxn ang="0">
                    <a:pos x="120" y="240"/>
                  </a:cxn>
                  <a:cxn ang="0">
                    <a:pos x="96" y="240"/>
                  </a:cxn>
                  <a:cxn ang="0">
                    <a:pos x="72" y="235"/>
                  </a:cxn>
                  <a:cxn ang="0">
                    <a:pos x="48" y="230"/>
                  </a:cxn>
                  <a:cxn ang="0">
                    <a:pos x="28" y="225"/>
                  </a:cxn>
                  <a:cxn ang="0">
                    <a:pos x="14" y="216"/>
                  </a:cxn>
                  <a:cxn ang="0">
                    <a:pos x="4" y="201"/>
                  </a:cxn>
                  <a:cxn ang="0">
                    <a:pos x="0" y="192"/>
                  </a:cxn>
                  <a:cxn ang="0">
                    <a:pos x="0" y="177"/>
                  </a:cxn>
                  <a:cxn ang="0">
                    <a:pos x="9" y="144"/>
                  </a:cxn>
                  <a:cxn ang="0">
                    <a:pos x="24" y="110"/>
                  </a:cxn>
                  <a:cxn ang="0">
                    <a:pos x="52" y="81"/>
                  </a:cxn>
                  <a:cxn ang="0">
                    <a:pos x="81" y="53"/>
                  </a:cxn>
                  <a:cxn ang="0">
                    <a:pos x="115" y="29"/>
                  </a:cxn>
                  <a:cxn ang="0">
                    <a:pos x="148" y="14"/>
                  </a:cxn>
                  <a:cxn ang="0">
                    <a:pos x="172" y="5"/>
                  </a:cxn>
                  <a:cxn ang="0">
                    <a:pos x="201" y="0"/>
                  </a:cxn>
                  <a:cxn ang="0">
                    <a:pos x="235" y="0"/>
                  </a:cxn>
                  <a:cxn ang="0">
                    <a:pos x="263" y="5"/>
                  </a:cxn>
                  <a:cxn ang="0">
                    <a:pos x="292" y="9"/>
                  </a:cxn>
                  <a:cxn ang="0">
                    <a:pos x="316" y="24"/>
                  </a:cxn>
                  <a:cxn ang="0">
                    <a:pos x="326" y="33"/>
                  </a:cxn>
                  <a:cxn ang="0">
                    <a:pos x="331" y="43"/>
                  </a:cxn>
                  <a:cxn ang="0">
                    <a:pos x="335" y="57"/>
                  </a:cxn>
                  <a:cxn ang="0">
                    <a:pos x="340" y="67"/>
                  </a:cxn>
                </a:cxnLst>
                <a:rect l="0" t="0" r="r" b="b"/>
                <a:pathLst>
                  <a:path w="340" h="240">
                    <a:moveTo>
                      <a:pt x="340" y="67"/>
                    </a:moveTo>
                    <a:lnTo>
                      <a:pt x="340" y="96"/>
                    </a:lnTo>
                    <a:lnTo>
                      <a:pt x="335" y="120"/>
                    </a:lnTo>
                    <a:lnTo>
                      <a:pt x="326" y="139"/>
                    </a:lnTo>
                    <a:lnTo>
                      <a:pt x="311" y="158"/>
                    </a:lnTo>
                    <a:lnTo>
                      <a:pt x="292" y="177"/>
                    </a:lnTo>
                    <a:lnTo>
                      <a:pt x="273" y="192"/>
                    </a:lnTo>
                    <a:lnTo>
                      <a:pt x="254" y="206"/>
                    </a:lnTo>
                    <a:lnTo>
                      <a:pt x="225" y="216"/>
                    </a:lnTo>
                    <a:lnTo>
                      <a:pt x="177" y="235"/>
                    </a:lnTo>
                    <a:lnTo>
                      <a:pt x="120" y="240"/>
                    </a:lnTo>
                    <a:lnTo>
                      <a:pt x="96" y="240"/>
                    </a:lnTo>
                    <a:lnTo>
                      <a:pt x="72" y="235"/>
                    </a:lnTo>
                    <a:lnTo>
                      <a:pt x="48" y="230"/>
                    </a:lnTo>
                    <a:lnTo>
                      <a:pt x="28" y="225"/>
                    </a:lnTo>
                    <a:lnTo>
                      <a:pt x="14" y="216"/>
                    </a:lnTo>
                    <a:lnTo>
                      <a:pt x="4" y="201"/>
                    </a:lnTo>
                    <a:lnTo>
                      <a:pt x="0" y="192"/>
                    </a:lnTo>
                    <a:lnTo>
                      <a:pt x="0" y="177"/>
                    </a:lnTo>
                    <a:lnTo>
                      <a:pt x="9" y="144"/>
                    </a:lnTo>
                    <a:lnTo>
                      <a:pt x="24" y="110"/>
                    </a:lnTo>
                    <a:lnTo>
                      <a:pt x="52" y="81"/>
                    </a:lnTo>
                    <a:lnTo>
                      <a:pt x="81" y="53"/>
                    </a:lnTo>
                    <a:lnTo>
                      <a:pt x="115" y="29"/>
                    </a:lnTo>
                    <a:lnTo>
                      <a:pt x="148" y="14"/>
                    </a:lnTo>
                    <a:lnTo>
                      <a:pt x="172" y="5"/>
                    </a:lnTo>
                    <a:lnTo>
                      <a:pt x="201" y="0"/>
                    </a:lnTo>
                    <a:lnTo>
                      <a:pt x="235" y="0"/>
                    </a:lnTo>
                    <a:lnTo>
                      <a:pt x="263" y="5"/>
                    </a:lnTo>
                    <a:lnTo>
                      <a:pt x="292" y="9"/>
                    </a:lnTo>
                    <a:lnTo>
                      <a:pt x="316" y="24"/>
                    </a:lnTo>
                    <a:lnTo>
                      <a:pt x="326" y="33"/>
                    </a:lnTo>
                    <a:lnTo>
                      <a:pt x="331" y="43"/>
                    </a:lnTo>
                    <a:lnTo>
                      <a:pt x="335" y="57"/>
                    </a:lnTo>
                    <a:lnTo>
                      <a:pt x="340" y="67"/>
                    </a:lnTo>
                    <a:close/>
                  </a:path>
                </a:pathLst>
              </a:custGeom>
              <a:solidFill>
                <a:srgbClr val="F5C29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66" name="Freeform 742"/>
              <p:cNvSpPr>
                <a:spLocks/>
              </p:cNvSpPr>
              <p:nvPr/>
            </p:nvSpPr>
            <p:spPr bwMode="auto">
              <a:xfrm>
                <a:off x="9509" y="8285"/>
                <a:ext cx="283" cy="197"/>
              </a:xfrm>
              <a:custGeom>
                <a:avLst/>
                <a:gdLst/>
                <a:ahLst/>
                <a:cxnLst>
                  <a:cxn ang="0">
                    <a:pos x="283" y="58"/>
                  </a:cxn>
                  <a:cxn ang="0">
                    <a:pos x="283" y="77"/>
                  </a:cxn>
                  <a:cxn ang="0">
                    <a:pos x="279" y="96"/>
                  </a:cxn>
                  <a:cxn ang="0">
                    <a:pos x="269" y="115"/>
                  </a:cxn>
                  <a:cxn ang="0">
                    <a:pos x="259" y="130"/>
                  </a:cxn>
                  <a:cxn ang="0">
                    <a:pos x="245" y="144"/>
                  </a:cxn>
                  <a:cxn ang="0">
                    <a:pos x="226" y="158"/>
                  </a:cxn>
                  <a:cxn ang="0">
                    <a:pos x="207" y="168"/>
                  </a:cxn>
                  <a:cxn ang="0">
                    <a:pos x="188" y="178"/>
                  </a:cxn>
                  <a:cxn ang="0">
                    <a:pos x="144" y="192"/>
                  </a:cxn>
                  <a:cxn ang="0">
                    <a:pos x="101" y="197"/>
                  </a:cxn>
                  <a:cxn ang="0">
                    <a:pos x="58" y="197"/>
                  </a:cxn>
                  <a:cxn ang="0">
                    <a:pos x="24" y="182"/>
                  </a:cxn>
                  <a:cxn ang="0">
                    <a:pos x="15" y="178"/>
                  </a:cxn>
                  <a:cxn ang="0">
                    <a:pos x="5" y="168"/>
                  </a:cxn>
                  <a:cxn ang="0">
                    <a:pos x="0" y="158"/>
                  </a:cxn>
                  <a:cxn ang="0">
                    <a:pos x="0" y="144"/>
                  </a:cxn>
                  <a:cxn ang="0">
                    <a:pos x="5" y="120"/>
                  </a:cxn>
                  <a:cxn ang="0">
                    <a:pos x="20" y="91"/>
                  </a:cxn>
                  <a:cxn ang="0">
                    <a:pos x="44" y="67"/>
                  </a:cxn>
                  <a:cxn ang="0">
                    <a:pos x="68" y="43"/>
                  </a:cxn>
                  <a:cxn ang="0">
                    <a:pos x="96" y="24"/>
                  </a:cxn>
                  <a:cxn ang="0">
                    <a:pos x="120" y="10"/>
                  </a:cxn>
                  <a:cxn ang="0">
                    <a:pos x="144" y="5"/>
                  </a:cxn>
                  <a:cxn ang="0">
                    <a:pos x="168" y="0"/>
                  </a:cxn>
                  <a:cxn ang="0">
                    <a:pos x="192" y="0"/>
                  </a:cxn>
                  <a:cxn ang="0">
                    <a:pos x="216" y="5"/>
                  </a:cxn>
                  <a:cxn ang="0">
                    <a:pos x="240" y="10"/>
                  </a:cxn>
                  <a:cxn ang="0">
                    <a:pos x="259" y="19"/>
                  </a:cxn>
                  <a:cxn ang="0">
                    <a:pos x="274" y="39"/>
                  </a:cxn>
                  <a:cxn ang="0">
                    <a:pos x="283" y="58"/>
                  </a:cxn>
                </a:cxnLst>
                <a:rect l="0" t="0" r="r" b="b"/>
                <a:pathLst>
                  <a:path w="283" h="197">
                    <a:moveTo>
                      <a:pt x="283" y="58"/>
                    </a:moveTo>
                    <a:lnTo>
                      <a:pt x="283" y="77"/>
                    </a:lnTo>
                    <a:lnTo>
                      <a:pt x="279" y="96"/>
                    </a:lnTo>
                    <a:lnTo>
                      <a:pt x="269" y="115"/>
                    </a:lnTo>
                    <a:lnTo>
                      <a:pt x="259" y="130"/>
                    </a:lnTo>
                    <a:lnTo>
                      <a:pt x="245" y="144"/>
                    </a:lnTo>
                    <a:lnTo>
                      <a:pt x="226" y="158"/>
                    </a:lnTo>
                    <a:lnTo>
                      <a:pt x="207" y="168"/>
                    </a:lnTo>
                    <a:lnTo>
                      <a:pt x="188" y="178"/>
                    </a:lnTo>
                    <a:lnTo>
                      <a:pt x="144" y="192"/>
                    </a:lnTo>
                    <a:lnTo>
                      <a:pt x="101" y="197"/>
                    </a:lnTo>
                    <a:lnTo>
                      <a:pt x="58" y="197"/>
                    </a:lnTo>
                    <a:lnTo>
                      <a:pt x="24" y="182"/>
                    </a:lnTo>
                    <a:lnTo>
                      <a:pt x="15" y="178"/>
                    </a:lnTo>
                    <a:lnTo>
                      <a:pt x="5" y="168"/>
                    </a:lnTo>
                    <a:lnTo>
                      <a:pt x="0" y="158"/>
                    </a:lnTo>
                    <a:lnTo>
                      <a:pt x="0" y="144"/>
                    </a:lnTo>
                    <a:lnTo>
                      <a:pt x="5" y="120"/>
                    </a:lnTo>
                    <a:lnTo>
                      <a:pt x="20" y="91"/>
                    </a:lnTo>
                    <a:lnTo>
                      <a:pt x="44" y="67"/>
                    </a:lnTo>
                    <a:lnTo>
                      <a:pt x="68" y="43"/>
                    </a:lnTo>
                    <a:lnTo>
                      <a:pt x="96" y="24"/>
                    </a:lnTo>
                    <a:lnTo>
                      <a:pt x="120" y="10"/>
                    </a:lnTo>
                    <a:lnTo>
                      <a:pt x="144" y="5"/>
                    </a:lnTo>
                    <a:lnTo>
                      <a:pt x="168" y="0"/>
                    </a:lnTo>
                    <a:lnTo>
                      <a:pt x="192" y="0"/>
                    </a:lnTo>
                    <a:lnTo>
                      <a:pt x="216" y="5"/>
                    </a:lnTo>
                    <a:lnTo>
                      <a:pt x="240" y="10"/>
                    </a:lnTo>
                    <a:lnTo>
                      <a:pt x="259" y="19"/>
                    </a:lnTo>
                    <a:lnTo>
                      <a:pt x="274" y="39"/>
                    </a:lnTo>
                    <a:lnTo>
                      <a:pt x="283" y="58"/>
                    </a:lnTo>
                    <a:close/>
                  </a:path>
                </a:pathLst>
              </a:custGeom>
              <a:solidFill>
                <a:srgbClr val="F5C39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67" name="Freeform 743"/>
              <p:cNvSpPr>
                <a:spLocks/>
              </p:cNvSpPr>
              <p:nvPr/>
            </p:nvSpPr>
            <p:spPr bwMode="auto">
              <a:xfrm>
                <a:off x="9538" y="8300"/>
                <a:ext cx="221" cy="153"/>
              </a:xfrm>
              <a:custGeom>
                <a:avLst/>
                <a:gdLst/>
                <a:ahLst/>
                <a:cxnLst>
                  <a:cxn ang="0">
                    <a:pos x="96" y="9"/>
                  </a:cxn>
                  <a:cxn ang="0">
                    <a:pos x="111" y="4"/>
                  </a:cxn>
                  <a:cxn ang="0">
                    <a:pos x="130" y="4"/>
                  </a:cxn>
                  <a:cxn ang="0">
                    <a:pos x="154" y="0"/>
                  </a:cxn>
                  <a:cxn ang="0">
                    <a:pos x="173" y="4"/>
                  </a:cxn>
                  <a:cxn ang="0">
                    <a:pos x="192" y="9"/>
                  </a:cxn>
                  <a:cxn ang="0">
                    <a:pos x="206" y="19"/>
                  </a:cxn>
                  <a:cxn ang="0">
                    <a:pos x="216" y="28"/>
                  </a:cxn>
                  <a:cxn ang="0">
                    <a:pos x="221" y="48"/>
                  </a:cxn>
                  <a:cxn ang="0">
                    <a:pos x="221" y="62"/>
                  </a:cxn>
                  <a:cxn ang="0">
                    <a:pos x="221" y="76"/>
                  </a:cxn>
                  <a:cxn ang="0">
                    <a:pos x="211" y="91"/>
                  </a:cxn>
                  <a:cxn ang="0">
                    <a:pos x="202" y="105"/>
                  </a:cxn>
                  <a:cxn ang="0">
                    <a:pos x="178" y="124"/>
                  </a:cxn>
                  <a:cxn ang="0">
                    <a:pos x="149" y="139"/>
                  </a:cxn>
                  <a:cxn ang="0">
                    <a:pos x="115" y="153"/>
                  </a:cxn>
                  <a:cxn ang="0">
                    <a:pos x="77" y="153"/>
                  </a:cxn>
                  <a:cxn ang="0">
                    <a:pos x="48" y="153"/>
                  </a:cxn>
                  <a:cxn ang="0">
                    <a:pos x="19" y="143"/>
                  </a:cxn>
                  <a:cxn ang="0">
                    <a:pos x="10" y="139"/>
                  </a:cxn>
                  <a:cxn ang="0">
                    <a:pos x="5" y="134"/>
                  </a:cxn>
                  <a:cxn ang="0">
                    <a:pos x="0" y="124"/>
                  </a:cxn>
                  <a:cxn ang="0">
                    <a:pos x="0" y="115"/>
                  </a:cxn>
                  <a:cxn ang="0">
                    <a:pos x="5" y="95"/>
                  </a:cxn>
                  <a:cxn ang="0">
                    <a:pos x="15" y="72"/>
                  </a:cxn>
                  <a:cxn ang="0">
                    <a:pos x="34" y="52"/>
                  </a:cxn>
                  <a:cxn ang="0">
                    <a:pos x="53" y="33"/>
                  </a:cxn>
                  <a:cxn ang="0">
                    <a:pos x="77" y="19"/>
                  </a:cxn>
                  <a:cxn ang="0">
                    <a:pos x="96" y="9"/>
                  </a:cxn>
                </a:cxnLst>
                <a:rect l="0" t="0" r="r" b="b"/>
                <a:pathLst>
                  <a:path w="221" h="153">
                    <a:moveTo>
                      <a:pt x="96" y="9"/>
                    </a:moveTo>
                    <a:lnTo>
                      <a:pt x="111" y="4"/>
                    </a:lnTo>
                    <a:lnTo>
                      <a:pt x="130" y="4"/>
                    </a:lnTo>
                    <a:lnTo>
                      <a:pt x="154" y="0"/>
                    </a:lnTo>
                    <a:lnTo>
                      <a:pt x="173" y="4"/>
                    </a:lnTo>
                    <a:lnTo>
                      <a:pt x="192" y="9"/>
                    </a:lnTo>
                    <a:lnTo>
                      <a:pt x="206" y="19"/>
                    </a:lnTo>
                    <a:lnTo>
                      <a:pt x="216" y="28"/>
                    </a:lnTo>
                    <a:lnTo>
                      <a:pt x="221" y="48"/>
                    </a:lnTo>
                    <a:lnTo>
                      <a:pt x="221" y="62"/>
                    </a:lnTo>
                    <a:lnTo>
                      <a:pt x="221" y="76"/>
                    </a:lnTo>
                    <a:lnTo>
                      <a:pt x="211" y="91"/>
                    </a:lnTo>
                    <a:lnTo>
                      <a:pt x="202" y="105"/>
                    </a:lnTo>
                    <a:lnTo>
                      <a:pt x="178" y="124"/>
                    </a:lnTo>
                    <a:lnTo>
                      <a:pt x="149" y="139"/>
                    </a:lnTo>
                    <a:lnTo>
                      <a:pt x="115" y="153"/>
                    </a:lnTo>
                    <a:lnTo>
                      <a:pt x="77" y="153"/>
                    </a:lnTo>
                    <a:lnTo>
                      <a:pt x="48" y="153"/>
                    </a:lnTo>
                    <a:lnTo>
                      <a:pt x="19" y="143"/>
                    </a:lnTo>
                    <a:lnTo>
                      <a:pt x="10" y="139"/>
                    </a:lnTo>
                    <a:lnTo>
                      <a:pt x="5" y="134"/>
                    </a:lnTo>
                    <a:lnTo>
                      <a:pt x="0" y="124"/>
                    </a:lnTo>
                    <a:lnTo>
                      <a:pt x="0" y="115"/>
                    </a:lnTo>
                    <a:lnTo>
                      <a:pt x="5" y="95"/>
                    </a:lnTo>
                    <a:lnTo>
                      <a:pt x="15" y="72"/>
                    </a:lnTo>
                    <a:lnTo>
                      <a:pt x="34" y="52"/>
                    </a:lnTo>
                    <a:lnTo>
                      <a:pt x="53" y="33"/>
                    </a:lnTo>
                    <a:lnTo>
                      <a:pt x="77" y="19"/>
                    </a:lnTo>
                    <a:lnTo>
                      <a:pt x="96" y="9"/>
                    </a:lnTo>
                    <a:close/>
                  </a:path>
                </a:pathLst>
              </a:custGeom>
              <a:solidFill>
                <a:srgbClr val="F5C6A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68" name="Freeform 744"/>
              <p:cNvSpPr>
                <a:spLocks/>
              </p:cNvSpPr>
              <p:nvPr/>
            </p:nvSpPr>
            <p:spPr bwMode="auto">
              <a:xfrm>
                <a:off x="9318" y="9340"/>
                <a:ext cx="244" cy="240"/>
              </a:xfrm>
              <a:custGeom>
                <a:avLst/>
                <a:gdLst/>
                <a:ahLst/>
                <a:cxnLst>
                  <a:cxn ang="0">
                    <a:pos x="4" y="24"/>
                  </a:cxn>
                  <a:cxn ang="0">
                    <a:pos x="0" y="15"/>
                  </a:cxn>
                  <a:cxn ang="0">
                    <a:pos x="4" y="10"/>
                  </a:cxn>
                  <a:cxn ang="0">
                    <a:pos x="9" y="5"/>
                  </a:cxn>
                  <a:cxn ang="0">
                    <a:pos x="24" y="0"/>
                  </a:cxn>
                  <a:cxn ang="0">
                    <a:pos x="33" y="0"/>
                  </a:cxn>
                  <a:cxn ang="0">
                    <a:pos x="38" y="5"/>
                  </a:cxn>
                  <a:cxn ang="0">
                    <a:pos x="48" y="5"/>
                  </a:cxn>
                  <a:cxn ang="0">
                    <a:pos x="52" y="10"/>
                  </a:cxn>
                  <a:cxn ang="0">
                    <a:pos x="62" y="10"/>
                  </a:cxn>
                  <a:cxn ang="0">
                    <a:pos x="67" y="10"/>
                  </a:cxn>
                  <a:cxn ang="0">
                    <a:pos x="76" y="10"/>
                  </a:cxn>
                  <a:cxn ang="0">
                    <a:pos x="86" y="0"/>
                  </a:cxn>
                  <a:cxn ang="0">
                    <a:pos x="110" y="0"/>
                  </a:cxn>
                  <a:cxn ang="0">
                    <a:pos x="129" y="10"/>
                  </a:cxn>
                  <a:cxn ang="0">
                    <a:pos x="153" y="29"/>
                  </a:cxn>
                  <a:cxn ang="0">
                    <a:pos x="167" y="44"/>
                  </a:cxn>
                  <a:cxn ang="0">
                    <a:pos x="191" y="68"/>
                  </a:cxn>
                  <a:cxn ang="0">
                    <a:pos x="211" y="87"/>
                  </a:cxn>
                  <a:cxn ang="0">
                    <a:pos x="235" y="106"/>
                  </a:cxn>
                  <a:cxn ang="0">
                    <a:pos x="244" y="115"/>
                  </a:cxn>
                  <a:cxn ang="0">
                    <a:pos x="225" y="130"/>
                  </a:cxn>
                  <a:cxn ang="0">
                    <a:pos x="201" y="144"/>
                  </a:cxn>
                  <a:cxn ang="0">
                    <a:pos x="177" y="154"/>
                  </a:cxn>
                  <a:cxn ang="0">
                    <a:pos x="167" y="159"/>
                  </a:cxn>
                  <a:cxn ang="0">
                    <a:pos x="143" y="163"/>
                  </a:cxn>
                  <a:cxn ang="0">
                    <a:pos x="110" y="168"/>
                  </a:cxn>
                  <a:cxn ang="0">
                    <a:pos x="67" y="163"/>
                  </a:cxn>
                  <a:cxn ang="0">
                    <a:pos x="43" y="163"/>
                  </a:cxn>
                  <a:cxn ang="0">
                    <a:pos x="38" y="168"/>
                  </a:cxn>
                  <a:cxn ang="0">
                    <a:pos x="28" y="178"/>
                  </a:cxn>
                  <a:cxn ang="0">
                    <a:pos x="19" y="192"/>
                  </a:cxn>
                  <a:cxn ang="0">
                    <a:pos x="24" y="211"/>
                  </a:cxn>
                  <a:cxn ang="0">
                    <a:pos x="43" y="221"/>
                  </a:cxn>
                  <a:cxn ang="0">
                    <a:pos x="76" y="226"/>
                  </a:cxn>
                  <a:cxn ang="0">
                    <a:pos x="110" y="226"/>
                  </a:cxn>
                  <a:cxn ang="0">
                    <a:pos x="134" y="226"/>
                  </a:cxn>
                  <a:cxn ang="0">
                    <a:pos x="153" y="221"/>
                  </a:cxn>
                  <a:cxn ang="0">
                    <a:pos x="177" y="216"/>
                  </a:cxn>
                  <a:cxn ang="0">
                    <a:pos x="206" y="211"/>
                  </a:cxn>
                  <a:cxn ang="0">
                    <a:pos x="225" y="207"/>
                  </a:cxn>
                  <a:cxn ang="0">
                    <a:pos x="225" y="207"/>
                  </a:cxn>
                  <a:cxn ang="0">
                    <a:pos x="206" y="216"/>
                  </a:cxn>
                  <a:cxn ang="0">
                    <a:pos x="182" y="226"/>
                  </a:cxn>
                  <a:cxn ang="0">
                    <a:pos x="153" y="235"/>
                  </a:cxn>
                  <a:cxn ang="0">
                    <a:pos x="129" y="240"/>
                  </a:cxn>
                  <a:cxn ang="0">
                    <a:pos x="105" y="240"/>
                  </a:cxn>
                  <a:cxn ang="0">
                    <a:pos x="81" y="240"/>
                  </a:cxn>
                  <a:cxn ang="0">
                    <a:pos x="62" y="235"/>
                  </a:cxn>
                  <a:cxn ang="0">
                    <a:pos x="48" y="231"/>
                  </a:cxn>
                  <a:cxn ang="0">
                    <a:pos x="24" y="221"/>
                  </a:cxn>
                  <a:cxn ang="0">
                    <a:pos x="9" y="202"/>
                  </a:cxn>
                  <a:cxn ang="0">
                    <a:pos x="9" y="178"/>
                  </a:cxn>
                  <a:cxn ang="0">
                    <a:pos x="9" y="163"/>
                  </a:cxn>
                  <a:cxn ang="0">
                    <a:pos x="14" y="159"/>
                  </a:cxn>
                  <a:cxn ang="0">
                    <a:pos x="19" y="144"/>
                  </a:cxn>
                  <a:cxn ang="0">
                    <a:pos x="24" y="115"/>
                  </a:cxn>
                  <a:cxn ang="0">
                    <a:pos x="28" y="87"/>
                  </a:cxn>
                  <a:cxn ang="0">
                    <a:pos x="24" y="58"/>
                  </a:cxn>
                  <a:cxn ang="0">
                    <a:pos x="14" y="39"/>
                  </a:cxn>
                </a:cxnLst>
                <a:rect l="0" t="0" r="r" b="b"/>
                <a:pathLst>
                  <a:path w="244" h="240">
                    <a:moveTo>
                      <a:pt x="4" y="29"/>
                    </a:moveTo>
                    <a:lnTo>
                      <a:pt x="4" y="24"/>
                    </a:lnTo>
                    <a:lnTo>
                      <a:pt x="0" y="20"/>
                    </a:lnTo>
                    <a:lnTo>
                      <a:pt x="0" y="15"/>
                    </a:lnTo>
                    <a:lnTo>
                      <a:pt x="0" y="15"/>
                    </a:lnTo>
                    <a:lnTo>
                      <a:pt x="4" y="10"/>
                    </a:lnTo>
                    <a:lnTo>
                      <a:pt x="4" y="5"/>
                    </a:lnTo>
                    <a:lnTo>
                      <a:pt x="9" y="5"/>
                    </a:lnTo>
                    <a:lnTo>
                      <a:pt x="14" y="5"/>
                    </a:lnTo>
                    <a:lnTo>
                      <a:pt x="24" y="0"/>
                    </a:lnTo>
                    <a:lnTo>
                      <a:pt x="28" y="0"/>
                    </a:lnTo>
                    <a:lnTo>
                      <a:pt x="33" y="0"/>
                    </a:lnTo>
                    <a:lnTo>
                      <a:pt x="38" y="5"/>
                    </a:lnTo>
                    <a:lnTo>
                      <a:pt x="38" y="5"/>
                    </a:lnTo>
                    <a:lnTo>
                      <a:pt x="43" y="5"/>
                    </a:lnTo>
                    <a:lnTo>
                      <a:pt x="48" y="5"/>
                    </a:lnTo>
                    <a:lnTo>
                      <a:pt x="48" y="10"/>
                    </a:lnTo>
                    <a:lnTo>
                      <a:pt x="52" y="10"/>
                    </a:lnTo>
                    <a:lnTo>
                      <a:pt x="57" y="10"/>
                    </a:lnTo>
                    <a:lnTo>
                      <a:pt x="62" y="10"/>
                    </a:lnTo>
                    <a:lnTo>
                      <a:pt x="67" y="10"/>
                    </a:lnTo>
                    <a:lnTo>
                      <a:pt x="67" y="10"/>
                    </a:lnTo>
                    <a:lnTo>
                      <a:pt x="72" y="10"/>
                    </a:lnTo>
                    <a:lnTo>
                      <a:pt x="76" y="10"/>
                    </a:lnTo>
                    <a:lnTo>
                      <a:pt x="76" y="5"/>
                    </a:lnTo>
                    <a:lnTo>
                      <a:pt x="86" y="0"/>
                    </a:lnTo>
                    <a:lnTo>
                      <a:pt x="96" y="0"/>
                    </a:lnTo>
                    <a:lnTo>
                      <a:pt x="110" y="0"/>
                    </a:lnTo>
                    <a:lnTo>
                      <a:pt x="119" y="5"/>
                    </a:lnTo>
                    <a:lnTo>
                      <a:pt x="129" y="10"/>
                    </a:lnTo>
                    <a:lnTo>
                      <a:pt x="139" y="20"/>
                    </a:lnTo>
                    <a:lnTo>
                      <a:pt x="153" y="29"/>
                    </a:lnTo>
                    <a:lnTo>
                      <a:pt x="163" y="39"/>
                    </a:lnTo>
                    <a:lnTo>
                      <a:pt x="167" y="44"/>
                    </a:lnTo>
                    <a:lnTo>
                      <a:pt x="182" y="53"/>
                    </a:lnTo>
                    <a:lnTo>
                      <a:pt x="191" y="68"/>
                    </a:lnTo>
                    <a:lnTo>
                      <a:pt x="201" y="77"/>
                    </a:lnTo>
                    <a:lnTo>
                      <a:pt x="211" y="87"/>
                    </a:lnTo>
                    <a:lnTo>
                      <a:pt x="220" y="96"/>
                    </a:lnTo>
                    <a:lnTo>
                      <a:pt x="235" y="106"/>
                    </a:lnTo>
                    <a:lnTo>
                      <a:pt x="239" y="111"/>
                    </a:lnTo>
                    <a:lnTo>
                      <a:pt x="244" y="115"/>
                    </a:lnTo>
                    <a:lnTo>
                      <a:pt x="239" y="125"/>
                    </a:lnTo>
                    <a:lnTo>
                      <a:pt x="225" y="130"/>
                    </a:lnTo>
                    <a:lnTo>
                      <a:pt x="215" y="139"/>
                    </a:lnTo>
                    <a:lnTo>
                      <a:pt x="201" y="144"/>
                    </a:lnTo>
                    <a:lnTo>
                      <a:pt x="187" y="149"/>
                    </a:lnTo>
                    <a:lnTo>
                      <a:pt x="177" y="154"/>
                    </a:lnTo>
                    <a:lnTo>
                      <a:pt x="177" y="154"/>
                    </a:lnTo>
                    <a:lnTo>
                      <a:pt x="167" y="159"/>
                    </a:lnTo>
                    <a:lnTo>
                      <a:pt x="153" y="159"/>
                    </a:lnTo>
                    <a:lnTo>
                      <a:pt x="143" y="163"/>
                    </a:lnTo>
                    <a:lnTo>
                      <a:pt x="124" y="163"/>
                    </a:lnTo>
                    <a:lnTo>
                      <a:pt x="110" y="168"/>
                    </a:lnTo>
                    <a:lnTo>
                      <a:pt x="91" y="168"/>
                    </a:lnTo>
                    <a:lnTo>
                      <a:pt x="67" y="163"/>
                    </a:lnTo>
                    <a:lnTo>
                      <a:pt x="48" y="159"/>
                    </a:lnTo>
                    <a:lnTo>
                      <a:pt x="43" y="163"/>
                    </a:lnTo>
                    <a:lnTo>
                      <a:pt x="43" y="163"/>
                    </a:lnTo>
                    <a:lnTo>
                      <a:pt x="38" y="168"/>
                    </a:lnTo>
                    <a:lnTo>
                      <a:pt x="33" y="173"/>
                    </a:lnTo>
                    <a:lnTo>
                      <a:pt x="28" y="178"/>
                    </a:lnTo>
                    <a:lnTo>
                      <a:pt x="24" y="187"/>
                    </a:lnTo>
                    <a:lnTo>
                      <a:pt x="19" y="192"/>
                    </a:lnTo>
                    <a:lnTo>
                      <a:pt x="19" y="202"/>
                    </a:lnTo>
                    <a:lnTo>
                      <a:pt x="24" y="211"/>
                    </a:lnTo>
                    <a:lnTo>
                      <a:pt x="33" y="216"/>
                    </a:lnTo>
                    <a:lnTo>
                      <a:pt x="43" y="221"/>
                    </a:lnTo>
                    <a:lnTo>
                      <a:pt x="57" y="226"/>
                    </a:lnTo>
                    <a:lnTo>
                      <a:pt x="76" y="226"/>
                    </a:lnTo>
                    <a:lnTo>
                      <a:pt x="91" y="226"/>
                    </a:lnTo>
                    <a:lnTo>
                      <a:pt x="110" y="226"/>
                    </a:lnTo>
                    <a:lnTo>
                      <a:pt x="119" y="226"/>
                    </a:lnTo>
                    <a:lnTo>
                      <a:pt x="134" y="226"/>
                    </a:lnTo>
                    <a:lnTo>
                      <a:pt x="143" y="221"/>
                    </a:lnTo>
                    <a:lnTo>
                      <a:pt x="153" y="221"/>
                    </a:lnTo>
                    <a:lnTo>
                      <a:pt x="167" y="221"/>
                    </a:lnTo>
                    <a:lnTo>
                      <a:pt x="177" y="216"/>
                    </a:lnTo>
                    <a:lnTo>
                      <a:pt x="191" y="216"/>
                    </a:lnTo>
                    <a:lnTo>
                      <a:pt x="206" y="211"/>
                    </a:lnTo>
                    <a:lnTo>
                      <a:pt x="215" y="207"/>
                    </a:lnTo>
                    <a:lnTo>
                      <a:pt x="225" y="207"/>
                    </a:lnTo>
                    <a:lnTo>
                      <a:pt x="225" y="207"/>
                    </a:lnTo>
                    <a:lnTo>
                      <a:pt x="225" y="207"/>
                    </a:lnTo>
                    <a:lnTo>
                      <a:pt x="215" y="211"/>
                    </a:lnTo>
                    <a:lnTo>
                      <a:pt x="206" y="216"/>
                    </a:lnTo>
                    <a:lnTo>
                      <a:pt x="196" y="221"/>
                    </a:lnTo>
                    <a:lnTo>
                      <a:pt x="182" y="226"/>
                    </a:lnTo>
                    <a:lnTo>
                      <a:pt x="172" y="231"/>
                    </a:lnTo>
                    <a:lnTo>
                      <a:pt x="153" y="235"/>
                    </a:lnTo>
                    <a:lnTo>
                      <a:pt x="139" y="235"/>
                    </a:lnTo>
                    <a:lnTo>
                      <a:pt x="129" y="240"/>
                    </a:lnTo>
                    <a:lnTo>
                      <a:pt x="115" y="240"/>
                    </a:lnTo>
                    <a:lnTo>
                      <a:pt x="105" y="240"/>
                    </a:lnTo>
                    <a:lnTo>
                      <a:pt x="96" y="240"/>
                    </a:lnTo>
                    <a:lnTo>
                      <a:pt x="81" y="240"/>
                    </a:lnTo>
                    <a:lnTo>
                      <a:pt x="62" y="235"/>
                    </a:lnTo>
                    <a:lnTo>
                      <a:pt x="62" y="235"/>
                    </a:lnTo>
                    <a:lnTo>
                      <a:pt x="52" y="235"/>
                    </a:lnTo>
                    <a:lnTo>
                      <a:pt x="48" y="231"/>
                    </a:lnTo>
                    <a:lnTo>
                      <a:pt x="33" y="226"/>
                    </a:lnTo>
                    <a:lnTo>
                      <a:pt x="24" y="221"/>
                    </a:lnTo>
                    <a:lnTo>
                      <a:pt x="19" y="211"/>
                    </a:lnTo>
                    <a:lnTo>
                      <a:pt x="9" y="202"/>
                    </a:lnTo>
                    <a:lnTo>
                      <a:pt x="9" y="187"/>
                    </a:lnTo>
                    <a:lnTo>
                      <a:pt x="9" y="178"/>
                    </a:lnTo>
                    <a:lnTo>
                      <a:pt x="9" y="168"/>
                    </a:lnTo>
                    <a:lnTo>
                      <a:pt x="9" y="163"/>
                    </a:lnTo>
                    <a:lnTo>
                      <a:pt x="14" y="159"/>
                    </a:lnTo>
                    <a:lnTo>
                      <a:pt x="14" y="159"/>
                    </a:lnTo>
                    <a:lnTo>
                      <a:pt x="14" y="149"/>
                    </a:lnTo>
                    <a:lnTo>
                      <a:pt x="19" y="144"/>
                    </a:lnTo>
                    <a:lnTo>
                      <a:pt x="24" y="130"/>
                    </a:lnTo>
                    <a:lnTo>
                      <a:pt x="24" y="115"/>
                    </a:lnTo>
                    <a:lnTo>
                      <a:pt x="28" y="101"/>
                    </a:lnTo>
                    <a:lnTo>
                      <a:pt x="28" y="87"/>
                    </a:lnTo>
                    <a:lnTo>
                      <a:pt x="24" y="72"/>
                    </a:lnTo>
                    <a:lnTo>
                      <a:pt x="24" y="58"/>
                    </a:lnTo>
                    <a:lnTo>
                      <a:pt x="19" y="48"/>
                    </a:lnTo>
                    <a:lnTo>
                      <a:pt x="14" y="39"/>
                    </a:lnTo>
                    <a:lnTo>
                      <a:pt x="4" y="29"/>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69" name="Freeform 745"/>
              <p:cNvSpPr>
                <a:spLocks/>
              </p:cNvSpPr>
              <p:nvPr/>
            </p:nvSpPr>
            <p:spPr bwMode="auto">
              <a:xfrm>
                <a:off x="8421" y="8818"/>
                <a:ext cx="945" cy="1520"/>
              </a:xfrm>
              <a:custGeom>
                <a:avLst/>
                <a:gdLst/>
                <a:ahLst/>
                <a:cxnLst>
                  <a:cxn ang="0">
                    <a:pos x="829" y="791"/>
                  </a:cxn>
                  <a:cxn ang="0">
                    <a:pos x="877" y="796"/>
                  </a:cxn>
                  <a:cxn ang="0">
                    <a:pos x="925" y="796"/>
                  </a:cxn>
                  <a:cxn ang="0">
                    <a:pos x="945" y="753"/>
                  </a:cxn>
                  <a:cxn ang="0">
                    <a:pos x="921" y="695"/>
                  </a:cxn>
                  <a:cxn ang="0">
                    <a:pos x="853" y="661"/>
                  </a:cxn>
                  <a:cxn ang="0">
                    <a:pos x="777" y="661"/>
                  </a:cxn>
                  <a:cxn ang="0">
                    <a:pos x="719" y="647"/>
                  </a:cxn>
                  <a:cxn ang="0">
                    <a:pos x="709" y="609"/>
                  </a:cxn>
                  <a:cxn ang="0">
                    <a:pos x="700" y="570"/>
                  </a:cxn>
                  <a:cxn ang="0">
                    <a:pos x="685" y="498"/>
                  </a:cxn>
                  <a:cxn ang="0">
                    <a:pos x="652" y="393"/>
                  </a:cxn>
                  <a:cxn ang="0">
                    <a:pos x="642" y="355"/>
                  </a:cxn>
                  <a:cxn ang="0">
                    <a:pos x="638" y="292"/>
                  </a:cxn>
                  <a:cxn ang="0">
                    <a:pos x="652" y="235"/>
                  </a:cxn>
                  <a:cxn ang="0">
                    <a:pos x="705" y="139"/>
                  </a:cxn>
                  <a:cxn ang="0">
                    <a:pos x="724" y="115"/>
                  </a:cxn>
                  <a:cxn ang="0">
                    <a:pos x="748" y="110"/>
                  </a:cxn>
                  <a:cxn ang="0">
                    <a:pos x="786" y="105"/>
                  </a:cxn>
                  <a:cxn ang="0">
                    <a:pos x="825" y="76"/>
                  </a:cxn>
                  <a:cxn ang="0">
                    <a:pos x="839" y="19"/>
                  </a:cxn>
                  <a:cxn ang="0">
                    <a:pos x="796" y="0"/>
                  </a:cxn>
                  <a:cxn ang="0">
                    <a:pos x="767" y="9"/>
                  </a:cxn>
                  <a:cxn ang="0">
                    <a:pos x="724" y="19"/>
                  </a:cxn>
                  <a:cxn ang="0">
                    <a:pos x="709" y="24"/>
                  </a:cxn>
                  <a:cxn ang="0">
                    <a:pos x="685" y="24"/>
                  </a:cxn>
                  <a:cxn ang="0">
                    <a:pos x="633" y="43"/>
                  </a:cxn>
                  <a:cxn ang="0">
                    <a:pos x="556" y="57"/>
                  </a:cxn>
                  <a:cxn ang="0">
                    <a:pos x="527" y="57"/>
                  </a:cxn>
                  <a:cxn ang="0">
                    <a:pos x="494" y="72"/>
                  </a:cxn>
                  <a:cxn ang="0">
                    <a:pos x="450" y="124"/>
                  </a:cxn>
                  <a:cxn ang="0">
                    <a:pos x="398" y="177"/>
                  </a:cxn>
                  <a:cxn ang="0">
                    <a:pos x="378" y="177"/>
                  </a:cxn>
                  <a:cxn ang="0">
                    <a:pos x="335" y="182"/>
                  </a:cxn>
                  <a:cxn ang="0">
                    <a:pos x="297" y="249"/>
                  </a:cxn>
                  <a:cxn ang="0">
                    <a:pos x="244" y="359"/>
                  </a:cxn>
                  <a:cxn ang="0">
                    <a:pos x="235" y="383"/>
                  </a:cxn>
                  <a:cxn ang="0">
                    <a:pos x="235" y="398"/>
                  </a:cxn>
                  <a:cxn ang="0">
                    <a:pos x="220" y="412"/>
                  </a:cxn>
                  <a:cxn ang="0">
                    <a:pos x="196" y="455"/>
                  </a:cxn>
                  <a:cxn ang="0">
                    <a:pos x="196" y="556"/>
                  </a:cxn>
                  <a:cxn ang="0">
                    <a:pos x="206" y="681"/>
                  </a:cxn>
                  <a:cxn ang="0">
                    <a:pos x="215" y="810"/>
                  </a:cxn>
                  <a:cxn ang="0">
                    <a:pos x="225" y="944"/>
                  </a:cxn>
                  <a:cxn ang="0">
                    <a:pos x="167" y="1069"/>
                  </a:cxn>
                  <a:cxn ang="0">
                    <a:pos x="43" y="1299"/>
                  </a:cxn>
                  <a:cxn ang="0">
                    <a:pos x="0" y="1391"/>
                  </a:cxn>
                  <a:cxn ang="0">
                    <a:pos x="43" y="1458"/>
                  </a:cxn>
                  <a:cxn ang="0">
                    <a:pos x="215" y="1520"/>
                  </a:cxn>
                  <a:cxn ang="0">
                    <a:pos x="359" y="1491"/>
                  </a:cxn>
                  <a:cxn ang="0">
                    <a:pos x="412" y="1391"/>
                  </a:cxn>
                  <a:cxn ang="0">
                    <a:pos x="494" y="1184"/>
                  </a:cxn>
                  <a:cxn ang="0">
                    <a:pos x="594" y="978"/>
                  </a:cxn>
                  <a:cxn ang="0">
                    <a:pos x="633" y="944"/>
                  </a:cxn>
                  <a:cxn ang="0">
                    <a:pos x="685" y="911"/>
                  </a:cxn>
                  <a:cxn ang="0">
                    <a:pos x="748" y="844"/>
                  </a:cxn>
                  <a:cxn ang="0">
                    <a:pos x="781" y="805"/>
                  </a:cxn>
                </a:cxnLst>
                <a:rect l="0" t="0" r="r" b="b"/>
                <a:pathLst>
                  <a:path w="945" h="1520">
                    <a:moveTo>
                      <a:pt x="786" y="801"/>
                    </a:moveTo>
                    <a:lnTo>
                      <a:pt x="805" y="796"/>
                    </a:lnTo>
                    <a:lnTo>
                      <a:pt x="820" y="791"/>
                    </a:lnTo>
                    <a:lnTo>
                      <a:pt x="829" y="791"/>
                    </a:lnTo>
                    <a:lnTo>
                      <a:pt x="844" y="791"/>
                    </a:lnTo>
                    <a:lnTo>
                      <a:pt x="853" y="791"/>
                    </a:lnTo>
                    <a:lnTo>
                      <a:pt x="868" y="791"/>
                    </a:lnTo>
                    <a:lnTo>
                      <a:pt x="877" y="796"/>
                    </a:lnTo>
                    <a:lnTo>
                      <a:pt x="892" y="801"/>
                    </a:lnTo>
                    <a:lnTo>
                      <a:pt x="906" y="801"/>
                    </a:lnTo>
                    <a:lnTo>
                      <a:pt x="921" y="801"/>
                    </a:lnTo>
                    <a:lnTo>
                      <a:pt x="925" y="796"/>
                    </a:lnTo>
                    <a:lnTo>
                      <a:pt x="935" y="791"/>
                    </a:lnTo>
                    <a:lnTo>
                      <a:pt x="940" y="781"/>
                    </a:lnTo>
                    <a:lnTo>
                      <a:pt x="945" y="767"/>
                    </a:lnTo>
                    <a:lnTo>
                      <a:pt x="945" y="753"/>
                    </a:lnTo>
                    <a:lnTo>
                      <a:pt x="945" y="738"/>
                    </a:lnTo>
                    <a:lnTo>
                      <a:pt x="940" y="724"/>
                    </a:lnTo>
                    <a:lnTo>
                      <a:pt x="930" y="709"/>
                    </a:lnTo>
                    <a:lnTo>
                      <a:pt x="921" y="695"/>
                    </a:lnTo>
                    <a:lnTo>
                      <a:pt x="906" y="681"/>
                    </a:lnTo>
                    <a:lnTo>
                      <a:pt x="892" y="671"/>
                    </a:lnTo>
                    <a:lnTo>
                      <a:pt x="873" y="666"/>
                    </a:lnTo>
                    <a:lnTo>
                      <a:pt x="853" y="661"/>
                    </a:lnTo>
                    <a:lnTo>
                      <a:pt x="834" y="657"/>
                    </a:lnTo>
                    <a:lnTo>
                      <a:pt x="815" y="657"/>
                    </a:lnTo>
                    <a:lnTo>
                      <a:pt x="796" y="661"/>
                    </a:lnTo>
                    <a:lnTo>
                      <a:pt x="777" y="661"/>
                    </a:lnTo>
                    <a:lnTo>
                      <a:pt x="757" y="661"/>
                    </a:lnTo>
                    <a:lnTo>
                      <a:pt x="743" y="657"/>
                    </a:lnTo>
                    <a:lnTo>
                      <a:pt x="729" y="657"/>
                    </a:lnTo>
                    <a:lnTo>
                      <a:pt x="719" y="647"/>
                    </a:lnTo>
                    <a:lnTo>
                      <a:pt x="714" y="642"/>
                    </a:lnTo>
                    <a:lnTo>
                      <a:pt x="714" y="628"/>
                    </a:lnTo>
                    <a:lnTo>
                      <a:pt x="709" y="618"/>
                    </a:lnTo>
                    <a:lnTo>
                      <a:pt x="709" y="609"/>
                    </a:lnTo>
                    <a:lnTo>
                      <a:pt x="705" y="599"/>
                    </a:lnTo>
                    <a:lnTo>
                      <a:pt x="705" y="590"/>
                    </a:lnTo>
                    <a:lnTo>
                      <a:pt x="700" y="580"/>
                    </a:lnTo>
                    <a:lnTo>
                      <a:pt x="700" y="570"/>
                    </a:lnTo>
                    <a:lnTo>
                      <a:pt x="695" y="561"/>
                    </a:lnTo>
                    <a:lnTo>
                      <a:pt x="695" y="542"/>
                    </a:lnTo>
                    <a:lnTo>
                      <a:pt x="690" y="522"/>
                    </a:lnTo>
                    <a:lnTo>
                      <a:pt x="685" y="498"/>
                    </a:lnTo>
                    <a:lnTo>
                      <a:pt x="681" y="470"/>
                    </a:lnTo>
                    <a:lnTo>
                      <a:pt x="671" y="441"/>
                    </a:lnTo>
                    <a:lnTo>
                      <a:pt x="662" y="417"/>
                    </a:lnTo>
                    <a:lnTo>
                      <a:pt x="652" y="393"/>
                    </a:lnTo>
                    <a:lnTo>
                      <a:pt x="642" y="369"/>
                    </a:lnTo>
                    <a:lnTo>
                      <a:pt x="642" y="369"/>
                    </a:lnTo>
                    <a:lnTo>
                      <a:pt x="642" y="364"/>
                    </a:lnTo>
                    <a:lnTo>
                      <a:pt x="642" y="355"/>
                    </a:lnTo>
                    <a:lnTo>
                      <a:pt x="642" y="345"/>
                    </a:lnTo>
                    <a:lnTo>
                      <a:pt x="638" y="331"/>
                    </a:lnTo>
                    <a:lnTo>
                      <a:pt x="638" y="311"/>
                    </a:lnTo>
                    <a:lnTo>
                      <a:pt x="638" y="292"/>
                    </a:lnTo>
                    <a:lnTo>
                      <a:pt x="638" y="268"/>
                    </a:lnTo>
                    <a:lnTo>
                      <a:pt x="638" y="263"/>
                    </a:lnTo>
                    <a:lnTo>
                      <a:pt x="642" y="254"/>
                    </a:lnTo>
                    <a:lnTo>
                      <a:pt x="652" y="235"/>
                    </a:lnTo>
                    <a:lnTo>
                      <a:pt x="666" y="211"/>
                    </a:lnTo>
                    <a:lnTo>
                      <a:pt x="676" y="187"/>
                    </a:lnTo>
                    <a:lnTo>
                      <a:pt x="690" y="163"/>
                    </a:lnTo>
                    <a:lnTo>
                      <a:pt x="705" y="139"/>
                    </a:lnTo>
                    <a:lnTo>
                      <a:pt x="719" y="115"/>
                    </a:lnTo>
                    <a:lnTo>
                      <a:pt x="719" y="115"/>
                    </a:lnTo>
                    <a:lnTo>
                      <a:pt x="724" y="115"/>
                    </a:lnTo>
                    <a:lnTo>
                      <a:pt x="724" y="115"/>
                    </a:lnTo>
                    <a:lnTo>
                      <a:pt x="729" y="115"/>
                    </a:lnTo>
                    <a:lnTo>
                      <a:pt x="733" y="110"/>
                    </a:lnTo>
                    <a:lnTo>
                      <a:pt x="743" y="110"/>
                    </a:lnTo>
                    <a:lnTo>
                      <a:pt x="748" y="110"/>
                    </a:lnTo>
                    <a:lnTo>
                      <a:pt x="757" y="110"/>
                    </a:lnTo>
                    <a:lnTo>
                      <a:pt x="762" y="110"/>
                    </a:lnTo>
                    <a:lnTo>
                      <a:pt x="772" y="105"/>
                    </a:lnTo>
                    <a:lnTo>
                      <a:pt x="786" y="105"/>
                    </a:lnTo>
                    <a:lnTo>
                      <a:pt x="796" y="100"/>
                    </a:lnTo>
                    <a:lnTo>
                      <a:pt x="805" y="91"/>
                    </a:lnTo>
                    <a:lnTo>
                      <a:pt x="820" y="86"/>
                    </a:lnTo>
                    <a:lnTo>
                      <a:pt x="825" y="76"/>
                    </a:lnTo>
                    <a:lnTo>
                      <a:pt x="834" y="67"/>
                    </a:lnTo>
                    <a:lnTo>
                      <a:pt x="839" y="48"/>
                    </a:lnTo>
                    <a:lnTo>
                      <a:pt x="839" y="28"/>
                    </a:lnTo>
                    <a:lnTo>
                      <a:pt x="839" y="19"/>
                    </a:lnTo>
                    <a:lnTo>
                      <a:pt x="834" y="9"/>
                    </a:lnTo>
                    <a:lnTo>
                      <a:pt x="825" y="0"/>
                    </a:lnTo>
                    <a:lnTo>
                      <a:pt x="815" y="0"/>
                    </a:lnTo>
                    <a:lnTo>
                      <a:pt x="796" y="0"/>
                    </a:lnTo>
                    <a:lnTo>
                      <a:pt x="781" y="4"/>
                    </a:lnTo>
                    <a:lnTo>
                      <a:pt x="777" y="4"/>
                    </a:lnTo>
                    <a:lnTo>
                      <a:pt x="772" y="4"/>
                    </a:lnTo>
                    <a:lnTo>
                      <a:pt x="767" y="9"/>
                    </a:lnTo>
                    <a:lnTo>
                      <a:pt x="757" y="9"/>
                    </a:lnTo>
                    <a:lnTo>
                      <a:pt x="748" y="14"/>
                    </a:lnTo>
                    <a:lnTo>
                      <a:pt x="738" y="19"/>
                    </a:lnTo>
                    <a:lnTo>
                      <a:pt x="724" y="19"/>
                    </a:lnTo>
                    <a:lnTo>
                      <a:pt x="714" y="24"/>
                    </a:lnTo>
                    <a:lnTo>
                      <a:pt x="714" y="24"/>
                    </a:lnTo>
                    <a:lnTo>
                      <a:pt x="709" y="24"/>
                    </a:lnTo>
                    <a:lnTo>
                      <a:pt x="709" y="24"/>
                    </a:lnTo>
                    <a:lnTo>
                      <a:pt x="705" y="24"/>
                    </a:lnTo>
                    <a:lnTo>
                      <a:pt x="700" y="24"/>
                    </a:lnTo>
                    <a:lnTo>
                      <a:pt x="695" y="24"/>
                    </a:lnTo>
                    <a:lnTo>
                      <a:pt x="685" y="24"/>
                    </a:lnTo>
                    <a:lnTo>
                      <a:pt x="676" y="28"/>
                    </a:lnTo>
                    <a:lnTo>
                      <a:pt x="662" y="33"/>
                    </a:lnTo>
                    <a:lnTo>
                      <a:pt x="647" y="38"/>
                    </a:lnTo>
                    <a:lnTo>
                      <a:pt x="633" y="43"/>
                    </a:lnTo>
                    <a:lnTo>
                      <a:pt x="614" y="48"/>
                    </a:lnTo>
                    <a:lnTo>
                      <a:pt x="594" y="52"/>
                    </a:lnTo>
                    <a:lnTo>
                      <a:pt x="575" y="52"/>
                    </a:lnTo>
                    <a:lnTo>
                      <a:pt x="556" y="57"/>
                    </a:lnTo>
                    <a:lnTo>
                      <a:pt x="542" y="57"/>
                    </a:lnTo>
                    <a:lnTo>
                      <a:pt x="542" y="57"/>
                    </a:lnTo>
                    <a:lnTo>
                      <a:pt x="537" y="57"/>
                    </a:lnTo>
                    <a:lnTo>
                      <a:pt x="527" y="57"/>
                    </a:lnTo>
                    <a:lnTo>
                      <a:pt x="518" y="57"/>
                    </a:lnTo>
                    <a:lnTo>
                      <a:pt x="513" y="62"/>
                    </a:lnTo>
                    <a:lnTo>
                      <a:pt x="503" y="67"/>
                    </a:lnTo>
                    <a:lnTo>
                      <a:pt x="494" y="72"/>
                    </a:lnTo>
                    <a:lnTo>
                      <a:pt x="484" y="81"/>
                    </a:lnTo>
                    <a:lnTo>
                      <a:pt x="479" y="91"/>
                    </a:lnTo>
                    <a:lnTo>
                      <a:pt x="465" y="105"/>
                    </a:lnTo>
                    <a:lnTo>
                      <a:pt x="450" y="124"/>
                    </a:lnTo>
                    <a:lnTo>
                      <a:pt x="436" y="139"/>
                    </a:lnTo>
                    <a:lnTo>
                      <a:pt x="417" y="158"/>
                    </a:lnTo>
                    <a:lnTo>
                      <a:pt x="407" y="167"/>
                    </a:lnTo>
                    <a:lnTo>
                      <a:pt x="398" y="177"/>
                    </a:lnTo>
                    <a:lnTo>
                      <a:pt x="393" y="182"/>
                    </a:lnTo>
                    <a:lnTo>
                      <a:pt x="393" y="182"/>
                    </a:lnTo>
                    <a:lnTo>
                      <a:pt x="388" y="177"/>
                    </a:lnTo>
                    <a:lnTo>
                      <a:pt x="378" y="177"/>
                    </a:lnTo>
                    <a:lnTo>
                      <a:pt x="369" y="177"/>
                    </a:lnTo>
                    <a:lnTo>
                      <a:pt x="355" y="172"/>
                    </a:lnTo>
                    <a:lnTo>
                      <a:pt x="345" y="177"/>
                    </a:lnTo>
                    <a:lnTo>
                      <a:pt x="335" y="182"/>
                    </a:lnTo>
                    <a:lnTo>
                      <a:pt x="331" y="187"/>
                    </a:lnTo>
                    <a:lnTo>
                      <a:pt x="321" y="201"/>
                    </a:lnTo>
                    <a:lnTo>
                      <a:pt x="311" y="225"/>
                    </a:lnTo>
                    <a:lnTo>
                      <a:pt x="297" y="249"/>
                    </a:lnTo>
                    <a:lnTo>
                      <a:pt x="283" y="278"/>
                    </a:lnTo>
                    <a:lnTo>
                      <a:pt x="268" y="307"/>
                    </a:lnTo>
                    <a:lnTo>
                      <a:pt x="254" y="335"/>
                    </a:lnTo>
                    <a:lnTo>
                      <a:pt x="244" y="359"/>
                    </a:lnTo>
                    <a:lnTo>
                      <a:pt x="235" y="374"/>
                    </a:lnTo>
                    <a:lnTo>
                      <a:pt x="235" y="378"/>
                    </a:lnTo>
                    <a:lnTo>
                      <a:pt x="235" y="378"/>
                    </a:lnTo>
                    <a:lnTo>
                      <a:pt x="235" y="383"/>
                    </a:lnTo>
                    <a:lnTo>
                      <a:pt x="235" y="383"/>
                    </a:lnTo>
                    <a:lnTo>
                      <a:pt x="235" y="388"/>
                    </a:lnTo>
                    <a:lnTo>
                      <a:pt x="235" y="393"/>
                    </a:lnTo>
                    <a:lnTo>
                      <a:pt x="235" y="398"/>
                    </a:lnTo>
                    <a:lnTo>
                      <a:pt x="235" y="402"/>
                    </a:lnTo>
                    <a:lnTo>
                      <a:pt x="235" y="407"/>
                    </a:lnTo>
                    <a:lnTo>
                      <a:pt x="230" y="407"/>
                    </a:lnTo>
                    <a:lnTo>
                      <a:pt x="220" y="412"/>
                    </a:lnTo>
                    <a:lnTo>
                      <a:pt x="215" y="422"/>
                    </a:lnTo>
                    <a:lnTo>
                      <a:pt x="206" y="431"/>
                    </a:lnTo>
                    <a:lnTo>
                      <a:pt x="201" y="441"/>
                    </a:lnTo>
                    <a:lnTo>
                      <a:pt x="196" y="455"/>
                    </a:lnTo>
                    <a:lnTo>
                      <a:pt x="191" y="474"/>
                    </a:lnTo>
                    <a:lnTo>
                      <a:pt x="191" y="494"/>
                    </a:lnTo>
                    <a:lnTo>
                      <a:pt x="196" y="522"/>
                    </a:lnTo>
                    <a:lnTo>
                      <a:pt x="196" y="556"/>
                    </a:lnTo>
                    <a:lnTo>
                      <a:pt x="201" y="590"/>
                    </a:lnTo>
                    <a:lnTo>
                      <a:pt x="201" y="623"/>
                    </a:lnTo>
                    <a:lnTo>
                      <a:pt x="206" y="652"/>
                    </a:lnTo>
                    <a:lnTo>
                      <a:pt x="206" y="681"/>
                    </a:lnTo>
                    <a:lnTo>
                      <a:pt x="206" y="705"/>
                    </a:lnTo>
                    <a:lnTo>
                      <a:pt x="211" y="733"/>
                    </a:lnTo>
                    <a:lnTo>
                      <a:pt x="215" y="767"/>
                    </a:lnTo>
                    <a:lnTo>
                      <a:pt x="215" y="810"/>
                    </a:lnTo>
                    <a:lnTo>
                      <a:pt x="220" y="849"/>
                    </a:lnTo>
                    <a:lnTo>
                      <a:pt x="225" y="887"/>
                    </a:lnTo>
                    <a:lnTo>
                      <a:pt x="225" y="920"/>
                    </a:lnTo>
                    <a:lnTo>
                      <a:pt x="225" y="944"/>
                    </a:lnTo>
                    <a:lnTo>
                      <a:pt x="220" y="959"/>
                    </a:lnTo>
                    <a:lnTo>
                      <a:pt x="211" y="983"/>
                    </a:lnTo>
                    <a:lnTo>
                      <a:pt x="191" y="1021"/>
                    </a:lnTo>
                    <a:lnTo>
                      <a:pt x="167" y="1069"/>
                    </a:lnTo>
                    <a:lnTo>
                      <a:pt x="139" y="1127"/>
                    </a:lnTo>
                    <a:lnTo>
                      <a:pt x="105" y="1189"/>
                    </a:lnTo>
                    <a:lnTo>
                      <a:pt x="71" y="1247"/>
                    </a:lnTo>
                    <a:lnTo>
                      <a:pt x="43" y="1299"/>
                    </a:lnTo>
                    <a:lnTo>
                      <a:pt x="14" y="1338"/>
                    </a:lnTo>
                    <a:lnTo>
                      <a:pt x="4" y="1357"/>
                    </a:lnTo>
                    <a:lnTo>
                      <a:pt x="0" y="1376"/>
                    </a:lnTo>
                    <a:lnTo>
                      <a:pt x="0" y="1391"/>
                    </a:lnTo>
                    <a:lnTo>
                      <a:pt x="4" y="1410"/>
                    </a:lnTo>
                    <a:lnTo>
                      <a:pt x="14" y="1424"/>
                    </a:lnTo>
                    <a:lnTo>
                      <a:pt x="28" y="1438"/>
                    </a:lnTo>
                    <a:lnTo>
                      <a:pt x="43" y="1458"/>
                    </a:lnTo>
                    <a:lnTo>
                      <a:pt x="62" y="1467"/>
                    </a:lnTo>
                    <a:lnTo>
                      <a:pt x="105" y="1491"/>
                    </a:lnTo>
                    <a:lnTo>
                      <a:pt x="158" y="1510"/>
                    </a:lnTo>
                    <a:lnTo>
                      <a:pt x="215" y="1520"/>
                    </a:lnTo>
                    <a:lnTo>
                      <a:pt x="278" y="1520"/>
                    </a:lnTo>
                    <a:lnTo>
                      <a:pt x="311" y="1515"/>
                    </a:lnTo>
                    <a:lnTo>
                      <a:pt x="340" y="1506"/>
                    </a:lnTo>
                    <a:lnTo>
                      <a:pt x="359" y="1491"/>
                    </a:lnTo>
                    <a:lnTo>
                      <a:pt x="374" y="1477"/>
                    </a:lnTo>
                    <a:lnTo>
                      <a:pt x="388" y="1453"/>
                    </a:lnTo>
                    <a:lnTo>
                      <a:pt x="402" y="1424"/>
                    </a:lnTo>
                    <a:lnTo>
                      <a:pt x="412" y="1391"/>
                    </a:lnTo>
                    <a:lnTo>
                      <a:pt x="426" y="1352"/>
                    </a:lnTo>
                    <a:lnTo>
                      <a:pt x="441" y="1299"/>
                    </a:lnTo>
                    <a:lnTo>
                      <a:pt x="465" y="1247"/>
                    </a:lnTo>
                    <a:lnTo>
                      <a:pt x="494" y="1184"/>
                    </a:lnTo>
                    <a:lnTo>
                      <a:pt x="522" y="1122"/>
                    </a:lnTo>
                    <a:lnTo>
                      <a:pt x="546" y="1064"/>
                    </a:lnTo>
                    <a:lnTo>
                      <a:pt x="575" y="1016"/>
                    </a:lnTo>
                    <a:lnTo>
                      <a:pt x="594" y="978"/>
                    </a:lnTo>
                    <a:lnTo>
                      <a:pt x="604" y="959"/>
                    </a:lnTo>
                    <a:lnTo>
                      <a:pt x="614" y="954"/>
                    </a:lnTo>
                    <a:lnTo>
                      <a:pt x="623" y="949"/>
                    </a:lnTo>
                    <a:lnTo>
                      <a:pt x="633" y="944"/>
                    </a:lnTo>
                    <a:lnTo>
                      <a:pt x="642" y="940"/>
                    </a:lnTo>
                    <a:lnTo>
                      <a:pt x="657" y="935"/>
                    </a:lnTo>
                    <a:lnTo>
                      <a:pt x="671" y="925"/>
                    </a:lnTo>
                    <a:lnTo>
                      <a:pt x="685" y="911"/>
                    </a:lnTo>
                    <a:lnTo>
                      <a:pt x="709" y="892"/>
                    </a:lnTo>
                    <a:lnTo>
                      <a:pt x="724" y="877"/>
                    </a:lnTo>
                    <a:lnTo>
                      <a:pt x="733" y="858"/>
                    </a:lnTo>
                    <a:lnTo>
                      <a:pt x="748" y="844"/>
                    </a:lnTo>
                    <a:lnTo>
                      <a:pt x="757" y="834"/>
                    </a:lnTo>
                    <a:lnTo>
                      <a:pt x="767" y="820"/>
                    </a:lnTo>
                    <a:lnTo>
                      <a:pt x="772" y="810"/>
                    </a:lnTo>
                    <a:lnTo>
                      <a:pt x="781" y="805"/>
                    </a:lnTo>
                    <a:lnTo>
                      <a:pt x="786" y="801"/>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70" name="Freeform 746"/>
              <p:cNvSpPr>
                <a:spLocks/>
              </p:cNvSpPr>
              <p:nvPr/>
            </p:nvSpPr>
            <p:spPr bwMode="auto">
              <a:xfrm>
                <a:off x="8421" y="8818"/>
                <a:ext cx="945" cy="1520"/>
              </a:xfrm>
              <a:custGeom>
                <a:avLst/>
                <a:gdLst/>
                <a:ahLst/>
                <a:cxnLst>
                  <a:cxn ang="0">
                    <a:pos x="829" y="791"/>
                  </a:cxn>
                  <a:cxn ang="0">
                    <a:pos x="877" y="796"/>
                  </a:cxn>
                  <a:cxn ang="0">
                    <a:pos x="925" y="796"/>
                  </a:cxn>
                  <a:cxn ang="0">
                    <a:pos x="945" y="753"/>
                  </a:cxn>
                  <a:cxn ang="0">
                    <a:pos x="921" y="695"/>
                  </a:cxn>
                  <a:cxn ang="0">
                    <a:pos x="853" y="661"/>
                  </a:cxn>
                  <a:cxn ang="0">
                    <a:pos x="777" y="661"/>
                  </a:cxn>
                  <a:cxn ang="0">
                    <a:pos x="719" y="647"/>
                  </a:cxn>
                  <a:cxn ang="0">
                    <a:pos x="709" y="609"/>
                  </a:cxn>
                  <a:cxn ang="0">
                    <a:pos x="700" y="570"/>
                  </a:cxn>
                  <a:cxn ang="0">
                    <a:pos x="685" y="498"/>
                  </a:cxn>
                  <a:cxn ang="0">
                    <a:pos x="652" y="393"/>
                  </a:cxn>
                  <a:cxn ang="0">
                    <a:pos x="642" y="355"/>
                  </a:cxn>
                  <a:cxn ang="0">
                    <a:pos x="638" y="292"/>
                  </a:cxn>
                  <a:cxn ang="0">
                    <a:pos x="652" y="235"/>
                  </a:cxn>
                  <a:cxn ang="0">
                    <a:pos x="705" y="139"/>
                  </a:cxn>
                  <a:cxn ang="0">
                    <a:pos x="724" y="115"/>
                  </a:cxn>
                  <a:cxn ang="0">
                    <a:pos x="748" y="110"/>
                  </a:cxn>
                  <a:cxn ang="0">
                    <a:pos x="786" y="105"/>
                  </a:cxn>
                  <a:cxn ang="0">
                    <a:pos x="825" y="76"/>
                  </a:cxn>
                  <a:cxn ang="0">
                    <a:pos x="839" y="19"/>
                  </a:cxn>
                  <a:cxn ang="0">
                    <a:pos x="796" y="0"/>
                  </a:cxn>
                  <a:cxn ang="0">
                    <a:pos x="767" y="9"/>
                  </a:cxn>
                  <a:cxn ang="0">
                    <a:pos x="724" y="19"/>
                  </a:cxn>
                  <a:cxn ang="0">
                    <a:pos x="709" y="24"/>
                  </a:cxn>
                  <a:cxn ang="0">
                    <a:pos x="685" y="24"/>
                  </a:cxn>
                  <a:cxn ang="0">
                    <a:pos x="633" y="43"/>
                  </a:cxn>
                  <a:cxn ang="0">
                    <a:pos x="556" y="57"/>
                  </a:cxn>
                  <a:cxn ang="0">
                    <a:pos x="527" y="57"/>
                  </a:cxn>
                  <a:cxn ang="0">
                    <a:pos x="494" y="72"/>
                  </a:cxn>
                  <a:cxn ang="0">
                    <a:pos x="450" y="124"/>
                  </a:cxn>
                  <a:cxn ang="0">
                    <a:pos x="398" y="177"/>
                  </a:cxn>
                  <a:cxn ang="0">
                    <a:pos x="378" y="177"/>
                  </a:cxn>
                  <a:cxn ang="0">
                    <a:pos x="335" y="182"/>
                  </a:cxn>
                  <a:cxn ang="0">
                    <a:pos x="297" y="249"/>
                  </a:cxn>
                  <a:cxn ang="0">
                    <a:pos x="244" y="359"/>
                  </a:cxn>
                  <a:cxn ang="0">
                    <a:pos x="235" y="383"/>
                  </a:cxn>
                  <a:cxn ang="0">
                    <a:pos x="235" y="398"/>
                  </a:cxn>
                  <a:cxn ang="0">
                    <a:pos x="220" y="412"/>
                  </a:cxn>
                  <a:cxn ang="0">
                    <a:pos x="196" y="455"/>
                  </a:cxn>
                  <a:cxn ang="0">
                    <a:pos x="196" y="556"/>
                  </a:cxn>
                  <a:cxn ang="0">
                    <a:pos x="206" y="681"/>
                  </a:cxn>
                  <a:cxn ang="0">
                    <a:pos x="215" y="810"/>
                  </a:cxn>
                  <a:cxn ang="0">
                    <a:pos x="225" y="944"/>
                  </a:cxn>
                  <a:cxn ang="0">
                    <a:pos x="167" y="1069"/>
                  </a:cxn>
                  <a:cxn ang="0">
                    <a:pos x="43" y="1299"/>
                  </a:cxn>
                  <a:cxn ang="0">
                    <a:pos x="0" y="1391"/>
                  </a:cxn>
                  <a:cxn ang="0">
                    <a:pos x="43" y="1458"/>
                  </a:cxn>
                  <a:cxn ang="0">
                    <a:pos x="215" y="1520"/>
                  </a:cxn>
                  <a:cxn ang="0">
                    <a:pos x="359" y="1491"/>
                  </a:cxn>
                  <a:cxn ang="0">
                    <a:pos x="412" y="1391"/>
                  </a:cxn>
                  <a:cxn ang="0">
                    <a:pos x="494" y="1184"/>
                  </a:cxn>
                  <a:cxn ang="0">
                    <a:pos x="594" y="978"/>
                  </a:cxn>
                  <a:cxn ang="0">
                    <a:pos x="633" y="944"/>
                  </a:cxn>
                  <a:cxn ang="0">
                    <a:pos x="685" y="911"/>
                  </a:cxn>
                  <a:cxn ang="0">
                    <a:pos x="748" y="844"/>
                  </a:cxn>
                  <a:cxn ang="0">
                    <a:pos x="781" y="805"/>
                  </a:cxn>
                </a:cxnLst>
                <a:rect l="0" t="0" r="r" b="b"/>
                <a:pathLst>
                  <a:path w="945" h="1520">
                    <a:moveTo>
                      <a:pt x="786" y="801"/>
                    </a:moveTo>
                    <a:lnTo>
                      <a:pt x="805" y="796"/>
                    </a:lnTo>
                    <a:lnTo>
                      <a:pt x="820" y="791"/>
                    </a:lnTo>
                    <a:lnTo>
                      <a:pt x="829" y="791"/>
                    </a:lnTo>
                    <a:lnTo>
                      <a:pt x="844" y="791"/>
                    </a:lnTo>
                    <a:lnTo>
                      <a:pt x="853" y="791"/>
                    </a:lnTo>
                    <a:lnTo>
                      <a:pt x="868" y="791"/>
                    </a:lnTo>
                    <a:lnTo>
                      <a:pt x="877" y="796"/>
                    </a:lnTo>
                    <a:lnTo>
                      <a:pt x="892" y="801"/>
                    </a:lnTo>
                    <a:lnTo>
                      <a:pt x="906" y="801"/>
                    </a:lnTo>
                    <a:lnTo>
                      <a:pt x="921" y="801"/>
                    </a:lnTo>
                    <a:lnTo>
                      <a:pt x="925" y="796"/>
                    </a:lnTo>
                    <a:lnTo>
                      <a:pt x="935" y="791"/>
                    </a:lnTo>
                    <a:lnTo>
                      <a:pt x="940" y="781"/>
                    </a:lnTo>
                    <a:lnTo>
                      <a:pt x="945" y="767"/>
                    </a:lnTo>
                    <a:lnTo>
                      <a:pt x="945" y="753"/>
                    </a:lnTo>
                    <a:lnTo>
                      <a:pt x="945" y="738"/>
                    </a:lnTo>
                    <a:lnTo>
                      <a:pt x="940" y="724"/>
                    </a:lnTo>
                    <a:lnTo>
                      <a:pt x="930" y="709"/>
                    </a:lnTo>
                    <a:lnTo>
                      <a:pt x="921" y="695"/>
                    </a:lnTo>
                    <a:lnTo>
                      <a:pt x="906" y="681"/>
                    </a:lnTo>
                    <a:lnTo>
                      <a:pt x="892" y="671"/>
                    </a:lnTo>
                    <a:lnTo>
                      <a:pt x="873" y="666"/>
                    </a:lnTo>
                    <a:lnTo>
                      <a:pt x="853" y="661"/>
                    </a:lnTo>
                    <a:lnTo>
                      <a:pt x="834" y="657"/>
                    </a:lnTo>
                    <a:lnTo>
                      <a:pt x="815" y="657"/>
                    </a:lnTo>
                    <a:lnTo>
                      <a:pt x="796" y="661"/>
                    </a:lnTo>
                    <a:lnTo>
                      <a:pt x="777" y="661"/>
                    </a:lnTo>
                    <a:lnTo>
                      <a:pt x="757" y="661"/>
                    </a:lnTo>
                    <a:lnTo>
                      <a:pt x="743" y="657"/>
                    </a:lnTo>
                    <a:lnTo>
                      <a:pt x="729" y="657"/>
                    </a:lnTo>
                    <a:lnTo>
                      <a:pt x="719" y="647"/>
                    </a:lnTo>
                    <a:lnTo>
                      <a:pt x="714" y="642"/>
                    </a:lnTo>
                    <a:lnTo>
                      <a:pt x="714" y="628"/>
                    </a:lnTo>
                    <a:lnTo>
                      <a:pt x="709" y="618"/>
                    </a:lnTo>
                    <a:lnTo>
                      <a:pt x="709" y="609"/>
                    </a:lnTo>
                    <a:lnTo>
                      <a:pt x="705" y="599"/>
                    </a:lnTo>
                    <a:lnTo>
                      <a:pt x="705" y="590"/>
                    </a:lnTo>
                    <a:lnTo>
                      <a:pt x="700" y="580"/>
                    </a:lnTo>
                    <a:lnTo>
                      <a:pt x="700" y="570"/>
                    </a:lnTo>
                    <a:lnTo>
                      <a:pt x="695" y="561"/>
                    </a:lnTo>
                    <a:lnTo>
                      <a:pt x="695" y="542"/>
                    </a:lnTo>
                    <a:lnTo>
                      <a:pt x="690" y="522"/>
                    </a:lnTo>
                    <a:lnTo>
                      <a:pt x="685" y="498"/>
                    </a:lnTo>
                    <a:lnTo>
                      <a:pt x="681" y="470"/>
                    </a:lnTo>
                    <a:lnTo>
                      <a:pt x="671" y="441"/>
                    </a:lnTo>
                    <a:lnTo>
                      <a:pt x="662" y="417"/>
                    </a:lnTo>
                    <a:lnTo>
                      <a:pt x="652" y="393"/>
                    </a:lnTo>
                    <a:lnTo>
                      <a:pt x="642" y="369"/>
                    </a:lnTo>
                    <a:lnTo>
                      <a:pt x="642" y="369"/>
                    </a:lnTo>
                    <a:lnTo>
                      <a:pt x="642" y="364"/>
                    </a:lnTo>
                    <a:lnTo>
                      <a:pt x="642" y="355"/>
                    </a:lnTo>
                    <a:lnTo>
                      <a:pt x="642" y="345"/>
                    </a:lnTo>
                    <a:lnTo>
                      <a:pt x="638" y="331"/>
                    </a:lnTo>
                    <a:lnTo>
                      <a:pt x="638" y="311"/>
                    </a:lnTo>
                    <a:lnTo>
                      <a:pt x="638" y="292"/>
                    </a:lnTo>
                    <a:lnTo>
                      <a:pt x="638" y="268"/>
                    </a:lnTo>
                    <a:lnTo>
                      <a:pt x="638" y="263"/>
                    </a:lnTo>
                    <a:lnTo>
                      <a:pt x="642" y="254"/>
                    </a:lnTo>
                    <a:lnTo>
                      <a:pt x="652" y="235"/>
                    </a:lnTo>
                    <a:lnTo>
                      <a:pt x="666" y="211"/>
                    </a:lnTo>
                    <a:lnTo>
                      <a:pt x="676" y="187"/>
                    </a:lnTo>
                    <a:lnTo>
                      <a:pt x="690" y="163"/>
                    </a:lnTo>
                    <a:lnTo>
                      <a:pt x="705" y="139"/>
                    </a:lnTo>
                    <a:lnTo>
                      <a:pt x="719" y="115"/>
                    </a:lnTo>
                    <a:lnTo>
                      <a:pt x="719" y="115"/>
                    </a:lnTo>
                    <a:lnTo>
                      <a:pt x="724" y="115"/>
                    </a:lnTo>
                    <a:lnTo>
                      <a:pt x="724" y="115"/>
                    </a:lnTo>
                    <a:lnTo>
                      <a:pt x="729" y="115"/>
                    </a:lnTo>
                    <a:lnTo>
                      <a:pt x="733" y="110"/>
                    </a:lnTo>
                    <a:lnTo>
                      <a:pt x="743" y="110"/>
                    </a:lnTo>
                    <a:lnTo>
                      <a:pt x="748" y="110"/>
                    </a:lnTo>
                    <a:lnTo>
                      <a:pt x="757" y="110"/>
                    </a:lnTo>
                    <a:lnTo>
                      <a:pt x="762" y="110"/>
                    </a:lnTo>
                    <a:lnTo>
                      <a:pt x="772" y="105"/>
                    </a:lnTo>
                    <a:lnTo>
                      <a:pt x="786" y="105"/>
                    </a:lnTo>
                    <a:lnTo>
                      <a:pt x="796" y="100"/>
                    </a:lnTo>
                    <a:lnTo>
                      <a:pt x="805" y="91"/>
                    </a:lnTo>
                    <a:lnTo>
                      <a:pt x="820" y="86"/>
                    </a:lnTo>
                    <a:lnTo>
                      <a:pt x="825" y="76"/>
                    </a:lnTo>
                    <a:lnTo>
                      <a:pt x="834" y="67"/>
                    </a:lnTo>
                    <a:lnTo>
                      <a:pt x="839" y="48"/>
                    </a:lnTo>
                    <a:lnTo>
                      <a:pt x="839" y="28"/>
                    </a:lnTo>
                    <a:lnTo>
                      <a:pt x="839" y="19"/>
                    </a:lnTo>
                    <a:lnTo>
                      <a:pt x="834" y="9"/>
                    </a:lnTo>
                    <a:lnTo>
                      <a:pt x="825" y="0"/>
                    </a:lnTo>
                    <a:lnTo>
                      <a:pt x="815" y="0"/>
                    </a:lnTo>
                    <a:lnTo>
                      <a:pt x="796" y="0"/>
                    </a:lnTo>
                    <a:lnTo>
                      <a:pt x="781" y="4"/>
                    </a:lnTo>
                    <a:lnTo>
                      <a:pt x="777" y="4"/>
                    </a:lnTo>
                    <a:lnTo>
                      <a:pt x="772" y="4"/>
                    </a:lnTo>
                    <a:lnTo>
                      <a:pt x="767" y="9"/>
                    </a:lnTo>
                    <a:lnTo>
                      <a:pt x="757" y="9"/>
                    </a:lnTo>
                    <a:lnTo>
                      <a:pt x="748" y="14"/>
                    </a:lnTo>
                    <a:lnTo>
                      <a:pt x="738" y="19"/>
                    </a:lnTo>
                    <a:lnTo>
                      <a:pt x="724" y="19"/>
                    </a:lnTo>
                    <a:lnTo>
                      <a:pt x="714" y="24"/>
                    </a:lnTo>
                    <a:lnTo>
                      <a:pt x="714" y="24"/>
                    </a:lnTo>
                    <a:lnTo>
                      <a:pt x="709" y="24"/>
                    </a:lnTo>
                    <a:lnTo>
                      <a:pt x="709" y="24"/>
                    </a:lnTo>
                    <a:lnTo>
                      <a:pt x="705" y="24"/>
                    </a:lnTo>
                    <a:lnTo>
                      <a:pt x="700" y="24"/>
                    </a:lnTo>
                    <a:lnTo>
                      <a:pt x="695" y="24"/>
                    </a:lnTo>
                    <a:lnTo>
                      <a:pt x="685" y="24"/>
                    </a:lnTo>
                    <a:lnTo>
                      <a:pt x="676" y="28"/>
                    </a:lnTo>
                    <a:lnTo>
                      <a:pt x="662" y="33"/>
                    </a:lnTo>
                    <a:lnTo>
                      <a:pt x="647" y="38"/>
                    </a:lnTo>
                    <a:lnTo>
                      <a:pt x="633" y="43"/>
                    </a:lnTo>
                    <a:lnTo>
                      <a:pt x="614" y="48"/>
                    </a:lnTo>
                    <a:lnTo>
                      <a:pt x="594" y="52"/>
                    </a:lnTo>
                    <a:lnTo>
                      <a:pt x="575" y="52"/>
                    </a:lnTo>
                    <a:lnTo>
                      <a:pt x="556" y="57"/>
                    </a:lnTo>
                    <a:lnTo>
                      <a:pt x="542" y="57"/>
                    </a:lnTo>
                    <a:lnTo>
                      <a:pt x="542" y="57"/>
                    </a:lnTo>
                    <a:lnTo>
                      <a:pt x="537" y="57"/>
                    </a:lnTo>
                    <a:lnTo>
                      <a:pt x="527" y="57"/>
                    </a:lnTo>
                    <a:lnTo>
                      <a:pt x="518" y="57"/>
                    </a:lnTo>
                    <a:lnTo>
                      <a:pt x="513" y="62"/>
                    </a:lnTo>
                    <a:lnTo>
                      <a:pt x="503" y="67"/>
                    </a:lnTo>
                    <a:lnTo>
                      <a:pt x="494" y="72"/>
                    </a:lnTo>
                    <a:lnTo>
                      <a:pt x="484" y="81"/>
                    </a:lnTo>
                    <a:lnTo>
                      <a:pt x="479" y="91"/>
                    </a:lnTo>
                    <a:lnTo>
                      <a:pt x="465" y="105"/>
                    </a:lnTo>
                    <a:lnTo>
                      <a:pt x="450" y="124"/>
                    </a:lnTo>
                    <a:lnTo>
                      <a:pt x="436" y="139"/>
                    </a:lnTo>
                    <a:lnTo>
                      <a:pt x="417" y="158"/>
                    </a:lnTo>
                    <a:lnTo>
                      <a:pt x="407" y="167"/>
                    </a:lnTo>
                    <a:lnTo>
                      <a:pt x="398" y="177"/>
                    </a:lnTo>
                    <a:lnTo>
                      <a:pt x="393" y="182"/>
                    </a:lnTo>
                    <a:lnTo>
                      <a:pt x="393" y="182"/>
                    </a:lnTo>
                    <a:lnTo>
                      <a:pt x="388" y="177"/>
                    </a:lnTo>
                    <a:lnTo>
                      <a:pt x="378" y="177"/>
                    </a:lnTo>
                    <a:lnTo>
                      <a:pt x="369" y="177"/>
                    </a:lnTo>
                    <a:lnTo>
                      <a:pt x="355" y="172"/>
                    </a:lnTo>
                    <a:lnTo>
                      <a:pt x="345" y="177"/>
                    </a:lnTo>
                    <a:lnTo>
                      <a:pt x="335" y="182"/>
                    </a:lnTo>
                    <a:lnTo>
                      <a:pt x="331" y="187"/>
                    </a:lnTo>
                    <a:lnTo>
                      <a:pt x="321" y="201"/>
                    </a:lnTo>
                    <a:lnTo>
                      <a:pt x="311" y="225"/>
                    </a:lnTo>
                    <a:lnTo>
                      <a:pt x="297" y="249"/>
                    </a:lnTo>
                    <a:lnTo>
                      <a:pt x="283" y="278"/>
                    </a:lnTo>
                    <a:lnTo>
                      <a:pt x="268" y="307"/>
                    </a:lnTo>
                    <a:lnTo>
                      <a:pt x="254" y="335"/>
                    </a:lnTo>
                    <a:lnTo>
                      <a:pt x="244" y="359"/>
                    </a:lnTo>
                    <a:lnTo>
                      <a:pt x="235" y="374"/>
                    </a:lnTo>
                    <a:lnTo>
                      <a:pt x="235" y="378"/>
                    </a:lnTo>
                    <a:lnTo>
                      <a:pt x="235" y="378"/>
                    </a:lnTo>
                    <a:lnTo>
                      <a:pt x="235" y="383"/>
                    </a:lnTo>
                    <a:lnTo>
                      <a:pt x="235" y="383"/>
                    </a:lnTo>
                    <a:lnTo>
                      <a:pt x="235" y="388"/>
                    </a:lnTo>
                    <a:lnTo>
                      <a:pt x="235" y="393"/>
                    </a:lnTo>
                    <a:lnTo>
                      <a:pt x="235" y="398"/>
                    </a:lnTo>
                    <a:lnTo>
                      <a:pt x="235" y="402"/>
                    </a:lnTo>
                    <a:lnTo>
                      <a:pt x="235" y="407"/>
                    </a:lnTo>
                    <a:lnTo>
                      <a:pt x="230" y="407"/>
                    </a:lnTo>
                    <a:lnTo>
                      <a:pt x="220" y="412"/>
                    </a:lnTo>
                    <a:lnTo>
                      <a:pt x="215" y="422"/>
                    </a:lnTo>
                    <a:lnTo>
                      <a:pt x="206" y="431"/>
                    </a:lnTo>
                    <a:lnTo>
                      <a:pt x="201" y="441"/>
                    </a:lnTo>
                    <a:lnTo>
                      <a:pt x="196" y="455"/>
                    </a:lnTo>
                    <a:lnTo>
                      <a:pt x="191" y="474"/>
                    </a:lnTo>
                    <a:lnTo>
                      <a:pt x="191" y="494"/>
                    </a:lnTo>
                    <a:lnTo>
                      <a:pt x="196" y="522"/>
                    </a:lnTo>
                    <a:lnTo>
                      <a:pt x="196" y="556"/>
                    </a:lnTo>
                    <a:lnTo>
                      <a:pt x="201" y="590"/>
                    </a:lnTo>
                    <a:lnTo>
                      <a:pt x="201" y="623"/>
                    </a:lnTo>
                    <a:lnTo>
                      <a:pt x="206" y="652"/>
                    </a:lnTo>
                    <a:lnTo>
                      <a:pt x="206" y="681"/>
                    </a:lnTo>
                    <a:lnTo>
                      <a:pt x="206" y="705"/>
                    </a:lnTo>
                    <a:lnTo>
                      <a:pt x="211" y="733"/>
                    </a:lnTo>
                    <a:lnTo>
                      <a:pt x="215" y="767"/>
                    </a:lnTo>
                    <a:lnTo>
                      <a:pt x="215" y="810"/>
                    </a:lnTo>
                    <a:lnTo>
                      <a:pt x="220" y="849"/>
                    </a:lnTo>
                    <a:lnTo>
                      <a:pt x="225" y="887"/>
                    </a:lnTo>
                    <a:lnTo>
                      <a:pt x="225" y="920"/>
                    </a:lnTo>
                    <a:lnTo>
                      <a:pt x="225" y="944"/>
                    </a:lnTo>
                    <a:lnTo>
                      <a:pt x="220" y="959"/>
                    </a:lnTo>
                    <a:lnTo>
                      <a:pt x="211" y="983"/>
                    </a:lnTo>
                    <a:lnTo>
                      <a:pt x="191" y="1021"/>
                    </a:lnTo>
                    <a:lnTo>
                      <a:pt x="167" y="1069"/>
                    </a:lnTo>
                    <a:lnTo>
                      <a:pt x="139" y="1127"/>
                    </a:lnTo>
                    <a:lnTo>
                      <a:pt x="105" y="1189"/>
                    </a:lnTo>
                    <a:lnTo>
                      <a:pt x="71" y="1247"/>
                    </a:lnTo>
                    <a:lnTo>
                      <a:pt x="43" y="1299"/>
                    </a:lnTo>
                    <a:lnTo>
                      <a:pt x="14" y="1338"/>
                    </a:lnTo>
                    <a:lnTo>
                      <a:pt x="4" y="1357"/>
                    </a:lnTo>
                    <a:lnTo>
                      <a:pt x="0" y="1376"/>
                    </a:lnTo>
                    <a:lnTo>
                      <a:pt x="0" y="1391"/>
                    </a:lnTo>
                    <a:lnTo>
                      <a:pt x="4" y="1410"/>
                    </a:lnTo>
                    <a:lnTo>
                      <a:pt x="14" y="1424"/>
                    </a:lnTo>
                    <a:lnTo>
                      <a:pt x="28" y="1438"/>
                    </a:lnTo>
                    <a:lnTo>
                      <a:pt x="43" y="1458"/>
                    </a:lnTo>
                    <a:lnTo>
                      <a:pt x="62" y="1467"/>
                    </a:lnTo>
                    <a:lnTo>
                      <a:pt x="105" y="1491"/>
                    </a:lnTo>
                    <a:lnTo>
                      <a:pt x="158" y="1510"/>
                    </a:lnTo>
                    <a:lnTo>
                      <a:pt x="215" y="1520"/>
                    </a:lnTo>
                    <a:lnTo>
                      <a:pt x="278" y="1520"/>
                    </a:lnTo>
                    <a:lnTo>
                      <a:pt x="311" y="1515"/>
                    </a:lnTo>
                    <a:lnTo>
                      <a:pt x="340" y="1506"/>
                    </a:lnTo>
                    <a:lnTo>
                      <a:pt x="359" y="1491"/>
                    </a:lnTo>
                    <a:lnTo>
                      <a:pt x="374" y="1477"/>
                    </a:lnTo>
                    <a:lnTo>
                      <a:pt x="388" y="1453"/>
                    </a:lnTo>
                    <a:lnTo>
                      <a:pt x="402" y="1424"/>
                    </a:lnTo>
                    <a:lnTo>
                      <a:pt x="412" y="1391"/>
                    </a:lnTo>
                    <a:lnTo>
                      <a:pt x="426" y="1352"/>
                    </a:lnTo>
                    <a:lnTo>
                      <a:pt x="441" y="1299"/>
                    </a:lnTo>
                    <a:lnTo>
                      <a:pt x="465" y="1247"/>
                    </a:lnTo>
                    <a:lnTo>
                      <a:pt x="494" y="1184"/>
                    </a:lnTo>
                    <a:lnTo>
                      <a:pt x="522" y="1122"/>
                    </a:lnTo>
                    <a:lnTo>
                      <a:pt x="546" y="1064"/>
                    </a:lnTo>
                    <a:lnTo>
                      <a:pt x="575" y="1016"/>
                    </a:lnTo>
                    <a:lnTo>
                      <a:pt x="594" y="978"/>
                    </a:lnTo>
                    <a:lnTo>
                      <a:pt x="604" y="959"/>
                    </a:lnTo>
                    <a:lnTo>
                      <a:pt x="614" y="954"/>
                    </a:lnTo>
                    <a:lnTo>
                      <a:pt x="623" y="949"/>
                    </a:lnTo>
                    <a:lnTo>
                      <a:pt x="633" y="944"/>
                    </a:lnTo>
                    <a:lnTo>
                      <a:pt x="642" y="940"/>
                    </a:lnTo>
                    <a:lnTo>
                      <a:pt x="657" y="935"/>
                    </a:lnTo>
                    <a:lnTo>
                      <a:pt x="671" y="925"/>
                    </a:lnTo>
                    <a:lnTo>
                      <a:pt x="685" y="911"/>
                    </a:lnTo>
                    <a:lnTo>
                      <a:pt x="709" y="892"/>
                    </a:lnTo>
                    <a:lnTo>
                      <a:pt x="724" y="877"/>
                    </a:lnTo>
                    <a:lnTo>
                      <a:pt x="733" y="858"/>
                    </a:lnTo>
                    <a:lnTo>
                      <a:pt x="748" y="844"/>
                    </a:lnTo>
                    <a:lnTo>
                      <a:pt x="757" y="834"/>
                    </a:lnTo>
                    <a:lnTo>
                      <a:pt x="767" y="820"/>
                    </a:lnTo>
                    <a:lnTo>
                      <a:pt x="772" y="810"/>
                    </a:lnTo>
                    <a:lnTo>
                      <a:pt x="781" y="805"/>
                    </a:lnTo>
                    <a:lnTo>
                      <a:pt x="786" y="801"/>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71" name="Freeform 747"/>
              <p:cNvSpPr>
                <a:spLocks/>
              </p:cNvSpPr>
              <p:nvPr/>
            </p:nvSpPr>
            <p:spPr bwMode="auto">
              <a:xfrm>
                <a:off x="9116" y="9494"/>
                <a:ext cx="240" cy="81"/>
              </a:xfrm>
              <a:custGeom>
                <a:avLst/>
                <a:gdLst/>
                <a:ahLst/>
                <a:cxnLst>
                  <a:cxn ang="0">
                    <a:pos x="192" y="14"/>
                  </a:cxn>
                  <a:cxn ang="0">
                    <a:pos x="197" y="14"/>
                  </a:cxn>
                  <a:cxn ang="0">
                    <a:pos x="206" y="19"/>
                  </a:cxn>
                  <a:cxn ang="0">
                    <a:pos x="216" y="24"/>
                  </a:cxn>
                  <a:cxn ang="0">
                    <a:pos x="221" y="29"/>
                  </a:cxn>
                  <a:cxn ang="0">
                    <a:pos x="226" y="33"/>
                  </a:cxn>
                  <a:cxn ang="0">
                    <a:pos x="230" y="38"/>
                  </a:cxn>
                  <a:cxn ang="0">
                    <a:pos x="235" y="48"/>
                  </a:cxn>
                  <a:cxn ang="0">
                    <a:pos x="235" y="53"/>
                  </a:cxn>
                  <a:cxn ang="0">
                    <a:pos x="235" y="57"/>
                  </a:cxn>
                  <a:cxn ang="0">
                    <a:pos x="240" y="67"/>
                  </a:cxn>
                  <a:cxn ang="0">
                    <a:pos x="235" y="72"/>
                  </a:cxn>
                  <a:cxn ang="0">
                    <a:pos x="235" y="77"/>
                  </a:cxn>
                  <a:cxn ang="0">
                    <a:pos x="235" y="77"/>
                  </a:cxn>
                  <a:cxn ang="0">
                    <a:pos x="230" y="81"/>
                  </a:cxn>
                  <a:cxn ang="0">
                    <a:pos x="226" y="81"/>
                  </a:cxn>
                  <a:cxn ang="0">
                    <a:pos x="216" y="77"/>
                  </a:cxn>
                  <a:cxn ang="0">
                    <a:pos x="206" y="72"/>
                  </a:cxn>
                  <a:cxn ang="0">
                    <a:pos x="197" y="67"/>
                  </a:cxn>
                  <a:cxn ang="0">
                    <a:pos x="187" y="67"/>
                  </a:cxn>
                  <a:cxn ang="0">
                    <a:pos x="178" y="62"/>
                  </a:cxn>
                  <a:cxn ang="0">
                    <a:pos x="163" y="57"/>
                  </a:cxn>
                  <a:cxn ang="0">
                    <a:pos x="154" y="57"/>
                  </a:cxn>
                  <a:cxn ang="0">
                    <a:pos x="144" y="57"/>
                  </a:cxn>
                  <a:cxn ang="0">
                    <a:pos x="134" y="57"/>
                  </a:cxn>
                  <a:cxn ang="0">
                    <a:pos x="120" y="57"/>
                  </a:cxn>
                  <a:cxn ang="0">
                    <a:pos x="110" y="57"/>
                  </a:cxn>
                  <a:cxn ang="0">
                    <a:pos x="96" y="57"/>
                  </a:cxn>
                  <a:cxn ang="0">
                    <a:pos x="82" y="53"/>
                  </a:cxn>
                  <a:cxn ang="0">
                    <a:pos x="67" y="53"/>
                  </a:cxn>
                  <a:cxn ang="0">
                    <a:pos x="53" y="53"/>
                  </a:cxn>
                  <a:cxn ang="0">
                    <a:pos x="43" y="48"/>
                  </a:cxn>
                  <a:cxn ang="0">
                    <a:pos x="34" y="43"/>
                  </a:cxn>
                  <a:cxn ang="0">
                    <a:pos x="29" y="33"/>
                  </a:cxn>
                  <a:cxn ang="0">
                    <a:pos x="24" y="29"/>
                  </a:cxn>
                  <a:cxn ang="0">
                    <a:pos x="14" y="24"/>
                  </a:cxn>
                  <a:cxn ang="0">
                    <a:pos x="10" y="19"/>
                  </a:cxn>
                  <a:cxn ang="0">
                    <a:pos x="5" y="19"/>
                  </a:cxn>
                  <a:cxn ang="0">
                    <a:pos x="0" y="14"/>
                  </a:cxn>
                  <a:cxn ang="0">
                    <a:pos x="5" y="9"/>
                  </a:cxn>
                  <a:cxn ang="0">
                    <a:pos x="10" y="5"/>
                  </a:cxn>
                  <a:cxn ang="0">
                    <a:pos x="14" y="0"/>
                  </a:cxn>
                  <a:cxn ang="0">
                    <a:pos x="19" y="0"/>
                  </a:cxn>
                  <a:cxn ang="0">
                    <a:pos x="24" y="0"/>
                  </a:cxn>
                  <a:cxn ang="0">
                    <a:pos x="29" y="5"/>
                  </a:cxn>
                  <a:cxn ang="0">
                    <a:pos x="38" y="5"/>
                  </a:cxn>
                  <a:cxn ang="0">
                    <a:pos x="43" y="9"/>
                  </a:cxn>
                  <a:cxn ang="0">
                    <a:pos x="53" y="9"/>
                  </a:cxn>
                  <a:cxn ang="0">
                    <a:pos x="62" y="14"/>
                  </a:cxn>
                  <a:cxn ang="0">
                    <a:pos x="77" y="19"/>
                  </a:cxn>
                  <a:cxn ang="0">
                    <a:pos x="91" y="19"/>
                  </a:cxn>
                  <a:cxn ang="0">
                    <a:pos x="110" y="19"/>
                  </a:cxn>
                  <a:cxn ang="0">
                    <a:pos x="125" y="19"/>
                  </a:cxn>
                  <a:cxn ang="0">
                    <a:pos x="144" y="19"/>
                  </a:cxn>
                  <a:cxn ang="0">
                    <a:pos x="163" y="19"/>
                  </a:cxn>
                  <a:cxn ang="0">
                    <a:pos x="178" y="14"/>
                  </a:cxn>
                  <a:cxn ang="0">
                    <a:pos x="192" y="14"/>
                  </a:cxn>
                </a:cxnLst>
                <a:rect l="0" t="0" r="r" b="b"/>
                <a:pathLst>
                  <a:path w="240" h="81">
                    <a:moveTo>
                      <a:pt x="192" y="14"/>
                    </a:moveTo>
                    <a:lnTo>
                      <a:pt x="197" y="14"/>
                    </a:lnTo>
                    <a:lnTo>
                      <a:pt x="206" y="19"/>
                    </a:lnTo>
                    <a:lnTo>
                      <a:pt x="216" y="24"/>
                    </a:lnTo>
                    <a:lnTo>
                      <a:pt x="221" y="29"/>
                    </a:lnTo>
                    <a:lnTo>
                      <a:pt x="226" y="33"/>
                    </a:lnTo>
                    <a:lnTo>
                      <a:pt x="230" y="38"/>
                    </a:lnTo>
                    <a:lnTo>
                      <a:pt x="235" y="48"/>
                    </a:lnTo>
                    <a:lnTo>
                      <a:pt x="235" y="53"/>
                    </a:lnTo>
                    <a:lnTo>
                      <a:pt x="235" y="57"/>
                    </a:lnTo>
                    <a:lnTo>
                      <a:pt x="240" y="67"/>
                    </a:lnTo>
                    <a:lnTo>
                      <a:pt x="235" y="72"/>
                    </a:lnTo>
                    <a:lnTo>
                      <a:pt x="235" y="77"/>
                    </a:lnTo>
                    <a:lnTo>
                      <a:pt x="235" y="77"/>
                    </a:lnTo>
                    <a:lnTo>
                      <a:pt x="230" y="81"/>
                    </a:lnTo>
                    <a:lnTo>
                      <a:pt x="226" y="81"/>
                    </a:lnTo>
                    <a:lnTo>
                      <a:pt x="216" y="77"/>
                    </a:lnTo>
                    <a:lnTo>
                      <a:pt x="206" y="72"/>
                    </a:lnTo>
                    <a:lnTo>
                      <a:pt x="197" y="67"/>
                    </a:lnTo>
                    <a:lnTo>
                      <a:pt x="187" y="67"/>
                    </a:lnTo>
                    <a:lnTo>
                      <a:pt x="178" y="62"/>
                    </a:lnTo>
                    <a:lnTo>
                      <a:pt x="163" y="57"/>
                    </a:lnTo>
                    <a:lnTo>
                      <a:pt x="154" y="57"/>
                    </a:lnTo>
                    <a:lnTo>
                      <a:pt x="144" y="57"/>
                    </a:lnTo>
                    <a:lnTo>
                      <a:pt x="134" y="57"/>
                    </a:lnTo>
                    <a:lnTo>
                      <a:pt x="120" y="57"/>
                    </a:lnTo>
                    <a:lnTo>
                      <a:pt x="110" y="57"/>
                    </a:lnTo>
                    <a:lnTo>
                      <a:pt x="96" y="57"/>
                    </a:lnTo>
                    <a:lnTo>
                      <a:pt x="82" y="53"/>
                    </a:lnTo>
                    <a:lnTo>
                      <a:pt x="67" y="53"/>
                    </a:lnTo>
                    <a:lnTo>
                      <a:pt x="53" y="53"/>
                    </a:lnTo>
                    <a:lnTo>
                      <a:pt x="43" y="48"/>
                    </a:lnTo>
                    <a:lnTo>
                      <a:pt x="34" y="43"/>
                    </a:lnTo>
                    <a:lnTo>
                      <a:pt x="29" y="33"/>
                    </a:lnTo>
                    <a:lnTo>
                      <a:pt x="24" y="29"/>
                    </a:lnTo>
                    <a:lnTo>
                      <a:pt x="14" y="24"/>
                    </a:lnTo>
                    <a:lnTo>
                      <a:pt x="10" y="19"/>
                    </a:lnTo>
                    <a:lnTo>
                      <a:pt x="5" y="19"/>
                    </a:lnTo>
                    <a:lnTo>
                      <a:pt x="0" y="14"/>
                    </a:lnTo>
                    <a:lnTo>
                      <a:pt x="5" y="9"/>
                    </a:lnTo>
                    <a:lnTo>
                      <a:pt x="10" y="5"/>
                    </a:lnTo>
                    <a:lnTo>
                      <a:pt x="14" y="0"/>
                    </a:lnTo>
                    <a:lnTo>
                      <a:pt x="19" y="0"/>
                    </a:lnTo>
                    <a:lnTo>
                      <a:pt x="24" y="0"/>
                    </a:lnTo>
                    <a:lnTo>
                      <a:pt x="29" y="5"/>
                    </a:lnTo>
                    <a:lnTo>
                      <a:pt x="38" y="5"/>
                    </a:lnTo>
                    <a:lnTo>
                      <a:pt x="43" y="9"/>
                    </a:lnTo>
                    <a:lnTo>
                      <a:pt x="53" y="9"/>
                    </a:lnTo>
                    <a:lnTo>
                      <a:pt x="62" y="14"/>
                    </a:lnTo>
                    <a:lnTo>
                      <a:pt x="77" y="19"/>
                    </a:lnTo>
                    <a:lnTo>
                      <a:pt x="91" y="19"/>
                    </a:lnTo>
                    <a:lnTo>
                      <a:pt x="110" y="19"/>
                    </a:lnTo>
                    <a:lnTo>
                      <a:pt x="125" y="19"/>
                    </a:lnTo>
                    <a:lnTo>
                      <a:pt x="144" y="19"/>
                    </a:lnTo>
                    <a:lnTo>
                      <a:pt x="163" y="19"/>
                    </a:lnTo>
                    <a:lnTo>
                      <a:pt x="178" y="14"/>
                    </a:lnTo>
                    <a:lnTo>
                      <a:pt x="192" y="14"/>
                    </a:lnTo>
                    <a:close/>
                  </a:path>
                </a:pathLst>
              </a:custGeom>
              <a:solidFill>
                <a:srgbClr val="F5C19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72" name="Freeform 748"/>
              <p:cNvSpPr>
                <a:spLocks/>
              </p:cNvSpPr>
              <p:nvPr/>
            </p:nvSpPr>
            <p:spPr bwMode="auto">
              <a:xfrm>
                <a:off x="9135" y="8822"/>
                <a:ext cx="120" cy="39"/>
              </a:xfrm>
              <a:custGeom>
                <a:avLst/>
                <a:gdLst/>
                <a:ahLst/>
                <a:cxnLst>
                  <a:cxn ang="0">
                    <a:pos x="5" y="24"/>
                  </a:cxn>
                  <a:cxn ang="0">
                    <a:pos x="10" y="24"/>
                  </a:cxn>
                  <a:cxn ang="0">
                    <a:pos x="15" y="20"/>
                  </a:cxn>
                  <a:cxn ang="0">
                    <a:pos x="24" y="20"/>
                  </a:cxn>
                  <a:cxn ang="0">
                    <a:pos x="34" y="15"/>
                  </a:cxn>
                  <a:cxn ang="0">
                    <a:pos x="48" y="10"/>
                  </a:cxn>
                  <a:cxn ang="0">
                    <a:pos x="58" y="10"/>
                  </a:cxn>
                  <a:cxn ang="0">
                    <a:pos x="67" y="5"/>
                  </a:cxn>
                  <a:cxn ang="0">
                    <a:pos x="72" y="5"/>
                  </a:cxn>
                  <a:cxn ang="0">
                    <a:pos x="77" y="5"/>
                  </a:cxn>
                  <a:cxn ang="0">
                    <a:pos x="87" y="0"/>
                  </a:cxn>
                  <a:cxn ang="0">
                    <a:pos x="91" y="0"/>
                  </a:cxn>
                  <a:cxn ang="0">
                    <a:pos x="96" y="0"/>
                  </a:cxn>
                  <a:cxn ang="0">
                    <a:pos x="101" y="0"/>
                  </a:cxn>
                  <a:cxn ang="0">
                    <a:pos x="106" y="0"/>
                  </a:cxn>
                  <a:cxn ang="0">
                    <a:pos x="115" y="5"/>
                  </a:cxn>
                  <a:cxn ang="0">
                    <a:pos x="120" y="10"/>
                  </a:cxn>
                  <a:cxn ang="0">
                    <a:pos x="120" y="10"/>
                  </a:cxn>
                  <a:cxn ang="0">
                    <a:pos x="120" y="10"/>
                  </a:cxn>
                  <a:cxn ang="0">
                    <a:pos x="120" y="15"/>
                  </a:cxn>
                  <a:cxn ang="0">
                    <a:pos x="115" y="15"/>
                  </a:cxn>
                  <a:cxn ang="0">
                    <a:pos x="115" y="15"/>
                  </a:cxn>
                  <a:cxn ang="0">
                    <a:pos x="115" y="15"/>
                  </a:cxn>
                  <a:cxn ang="0">
                    <a:pos x="111" y="15"/>
                  </a:cxn>
                  <a:cxn ang="0">
                    <a:pos x="106" y="10"/>
                  </a:cxn>
                  <a:cxn ang="0">
                    <a:pos x="101" y="10"/>
                  </a:cxn>
                  <a:cxn ang="0">
                    <a:pos x="96" y="5"/>
                  </a:cxn>
                  <a:cxn ang="0">
                    <a:pos x="87" y="10"/>
                  </a:cxn>
                  <a:cxn ang="0">
                    <a:pos x="82" y="10"/>
                  </a:cxn>
                  <a:cxn ang="0">
                    <a:pos x="77" y="10"/>
                  </a:cxn>
                  <a:cxn ang="0">
                    <a:pos x="67" y="15"/>
                  </a:cxn>
                  <a:cxn ang="0">
                    <a:pos x="63" y="20"/>
                  </a:cxn>
                  <a:cxn ang="0">
                    <a:pos x="53" y="20"/>
                  </a:cxn>
                  <a:cxn ang="0">
                    <a:pos x="43" y="24"/>
                  </a:cxn>
                  <a:cxn ang="0">
                    <a:pos x="39" y="24"/>
                  </a:cxn>
                  <a:cxn ang="0">
                    <a:pos x="29" y="29"/>
                  </a:cxn>
                  <a:cxn ang="0">
                    <a:pos x="19" y="34"/>
                  </a:cxn>
                  <a:cxn ang="0">
                    <a:pos x="15" y="34"/>
                  </a:cxn>
                  <a:cxn ang="0">
                    <a:pos x="10" y="39"/>
                  </a:cxn>
                  <a:cxn ang="0">
                    <a:pos x="5" y="39"/>
                  </a:cxn>
                  <a:cxn ang="0">
                    <a:pos x="5" y="39"/>
                  </a:cxn>
                  <a:cxn ang="0">
                    <a:pos x="0" y="39"/>
                  </a:cxn>
                  <a:cxn ang="0">
                    <a:pos x="0" y="39"/>
                  </a:cxn>
                  <a:cxn ang="0">
                    <a:pos x="0" y="34"/>
                  </a:cxn>
                  <a:cxn ang="0">
                    <a:pos x="0" y="34"/>
                  </a:cxn>
                  <a:cxn ang="0">
                    <a:pos x="0" y="29"/>
                  </a:cxn>
                  <a:cxn ang="0">
                    <a:pos x="0" y="29"/>
                  </a:cxn>
                  <a:cxn ang="0">
                    <a:pos x="5" y="24"/>
                  </a:cxn>
                  <a:cxn ang="0">
                    <a:pos x="5" y="24"/>
                  </a:cxn>
                </a:cxnLst>
                <a:rect l="0" t="0" r="r" b="b"/>
                <a:pathLst>
                  <a:path w="120" h="39">
                    <a:moveTo>
                      <a:pt x="5" y="24"/>
                    </a:moveTo>
                    <a:lnTo>
                      <a:pt x="10" y="24"/>
                    </a:lnTo>
                    <a:lnTo>
                      <a:pt x="15" y="20"/>
                    </a:lnTo>
                    <a:lnTo>
                      <a:pt x="24" y="20"/>
                    </a:lnTo>
                    <a:lnTo>
                      <a:pt x="34" y="15"/>
                    </a:lnTo>
                    <a:lnTo>
                      <a:pt x="48" y="10"/>
                    </a:lnTo>
                    <a:lnTo>
                      <a:pt x="58" y="10"/>
                    </a:lnTo>
                    <a:lnTo>
                      <a:pt x="67" y="5"/>
                    </a:lnTo>
                    <a:lnTo>
                      <a:pt x="72" y="5"/>
                    </a:lnTo>
                    <a:lnTo>
                      <a:pt x="77" y="5"/>
                    </a:lnTo>
                    <a:lnTo>
                      <a:pt x="87" y="0"/>
                    </a:lnTo>
                    <a:lnTo>
                      <a:pt x="91" y="0"/>
                    </a:lnTo>
                    <a:lnTo>
                      <a:pt x="96" y="0"/>
                    </a:lnTo>
                    <a:lnTo>
                      <a:pt x="101" y="0"/>
                    </a:lnTo>
                    <a:lnTo>
                      <a:pt x="106" y="0"/>
                    </a:lnTo>
                    <a:lnTo>
                      <a:pt x="115" y="5"/>
                    </a:lnTo>
                    <a:lnTo>
                      <a:pt x="120" y="10"/>
                    </a:lnTo>
                    <a:lnTo>
                      <a:pt x="120" y="10"/>
                    </a:lnTo>
                    <a:lnTo>
                      <a:pt x="120" y="10"/>
                    </a:lnTo>
                    <a:lnTo>
                      <a:pt x="120" y="15"/>
                    </a:lnTo>
                    <a:lnTo>
                      <a:pt x="115" y="15"/>
                    </a:lnTo>
                    <a:lnTo>
                      <a:pt x="115" y="15"/>
                    </a:lnTo>
                    <a:lnTo>
                      <a:pt x="115" y="15"/>
                    </a:lnTo>
                    <a:lnTo>
                      <a:pt x="111" y="15"/>
                    </a:lnTo>
                    <a:lnTo>
                      <a:pt x="106" y="10"/>
                    </a:lnTo>
                    <a:lnTo>
                      <a:pt x="101" y="10"/>
                    </a:lnTo>
                    <a:lnTo>
                      <a:pt x="96" y="5"/>
                    </a:lnTo>
                    <a:lnTo>
                      <a:pt x="87" y="10"/>
                    </a:lnTo>
                    <a:lnTo>
                      <a:pt x="82" y="10"/>
                    </a:lnTo>
                    <a:lnTo>
                      <a:pt x="77" y="10"/>
                    </a:lnTo>
                    <a:lnTo>
                      <a:pt x="67" y="15"/>
                    </a:lnTo>
                    <a:lnTo>
                      <a:pt x="63" y="20"/>
                    </a:lnTo>
                    <a:lnTo>
                      <a:pt x="53" y="20"/>
                    </a:lnTo>
                    <a:lnTo>
                      <a:pt x="43" y="24"/>
                    </a:lnTo>
                    <a:lnTo>
                      <a:pt x="39" y="24"/>
                    </a:lnTo>
                    <a:lnTo>
                      <a:pt x="29" y="29"/>
                    </a:lnTo>
                    <a:lnTo>
                      <a:pt x="19" y="34"/>
                    </a:lnTo>
                    <a:lnTo>
                      <a:pt x="15" y="34"/>
                    </a:lnTo>
                    <a:lnTo>
                      <a:pt x="10" y="39"/>
                    </a:lnTo>
                    <a:lnTo>
                      <a:pt x="5" y="39"/>
                    </a:lnTo>
                    <a:lnTo>
                      <a:pt x="5" y="39"/>
                    </a:lnTo>
                    <a:lnTo>
                      <a:pt x="0" y="39"/>
                    </a:lnTo>
                    <a:lnTo>
                      <a:pt x="0" y="39"/>
                    </a:lnTo>
                    <a:lnTo>
                      <a:pt x="0" y="34"/>
                    </a:lnTo>
                    <a:lnTo>
                      <a:pt x="0" y="34"/>
                    </a:lnTo>
                    <a:lnTo>
                      <a:pt x="0" y="29"/>
                    </a:lnTo>
                    <a:lnTo>
                      <a:pt x="0" y="29"/>
                    </a:lnTo>
                    <a:lnTo>
                      <a:pt x="5" y="24"/>
                    </a:lnTo>
                    <a:lnTo>
                      <a:pt x="5" y="24"/>
                    </a:lnTo>
                    <a:close/>
                  </a:path>
                </a:pathLst>
              </a:custGeom>
              <a:solidFill>
                <a:srgbClr val="F5C19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73" name="Freeform 749"/>
              <p:cNvSpPr>
                <a:spLocks/>
              </p:cNvSpPr>
              <p:nvPr/>
            </p:nvSpPr>
            <p:spPr bwMode="auto">
              <a:xfrm>
                <a:off x="8919" y="8846"/>
                <a:ext cx="211" cy="53"/>
              </a:xfrm>
              <a:custGeom>
                <a:avLst/>
                <a:gdLst/>
                <a:ahLst/>
                <a:cxnLst>
                  <a:cxn ang="0">
                    <a:pos x="207" y="5"/>
                  </a:cxn>
                  <a:cxn ang="0">
                    <a:pos x="202" y="10"/>
                  </a:cxn>
                  <a:cxn ang="0">
                    <a:pos x="197" y="15"/>
                  </a:cxn>
                  <a:cxn ang="0">
                    <a:pos x="183" y="20"/>
                  </a:cxn>
                  <a:cxn ang="0">
                    <a:pos x="168" y="29"/>
                  </a:cxn>
                  <a:cxn ang="0">
                    <a:pos x="149" y="34"/>
                  </a:cxn>
                  <a:cxn ang="0">
                    <a:pos x="125" y="44"/>
                  </a:cxn>
                  <a:cxn ang="0">
                    <a:pos x="101" y="48"/>
                  </a:cxn>
                  <a:cxn ang="0">
                    <a:pos x="68" y="48"/>
                  </a:cxn>
                  <a:cxn ang="0">
                    <a:pos x="44" y="48"/>
                  </a:cxn>
                  <a:cxn ang="0">
                    <a:pos x="24" y="53"/>
                  </a:cxn>
                  <a:cxn ang="0">
                    <a:pos x="10" y="53"/>
                  </a:cxn>
                  <a:cxn ang="0">
                    <a:pos x="0" y="53"/>
                  </a:cxn>
                  <a:cxn ang="0">
                    <a:pos x="0" y="53"/>
                  </a:cxn>
                  <a:cxn ang="0">
                    <a:pos x="0" y="48"/>
                  </a:cxn>
                  <a:cxn ang="0">
                    <a:pos x="0" y="48"/>
                  </a:cxn>
                  <a:cxn ang="0">
                    <a:pos x="5" y="44"/>
                  </a:cxn>
                  <a:cxn ang="0">
                    <a:pos x="10" y="44"/>
                  </a:cxn>
                  <a:cxn ang="0">
                    <a:pos x="15" y="39"/>
                  </a:cxn>
                  <a:cxn ang="0">
                    <a:pos x="20" y="39"/>
                  </a:cxn>
                  <a:cxn ang="0">
                    <a:pos x="24" y="39"/>
                  </a:cxn>
                  <a:cxn ang="0">
                    <a:pos x="29" y="34"/>
                  </a:cxn>
                  <a:cxn ang="0">
                    <a:pos x="39" y="34"/>
                  </a:cxn>
                  <a:cxn ang="0">
                    <a:pos x="44" y="34"/>
                  </a:cxn>
                  <a:cxn ang="0">
                    <a:pos x="48" y="34"/>
                  </a:cxn>
                  <a:cxn ang="0">
                    <a:pos x="58" y="34"/>
                  </a:cxn>
                  <a:cxn ang="0">
                    <a:pos x="68" y="34"/>
                  </a:cxn>
                  <a:cxn ang="0">
                    <a:pos x="77" y="34"/>
                  </a:cxn>
                  <a:cxn ang="0">
                    <a:pos x="82" y="34"/>
                  </a:cxn>
                  <a:cxn ang="0">
                    <a:pos x="92" y="29"/>
                  </a:cxn>
                  <a:cxn ang="0">
                    <a:pos x="101" y="29"/>
                  </a:cxn>
                  <a:cxn ang="0">
                    <a:pos x="111" y="29"/>
                  </a:cxn>
                  <a:cxn ang="0">
                    <a:pos x="120" y="24"/>
                  </a:cxn>
                  <a:cxn ang="0">
                    <a:pos x="130" y="20"/>
                  </a:cxn>
                  <a:cxn ang="0">
                    <a:pos x="144" y="15"/>
                  </a:cxn>
                  <a:cxn ang="0">
                    <a:pos x="164" y="10"/>
                  </a:cxn>
                  <a:cxn ang="0">
                    <a:pos x="178" y="5"/>
                  </a:cxn>
                  <a:cxn ang="0">
                    <a:pos x="192" y="0"/>
                  </a:cxn>
                  <a:cxn ang="0">
                    <a:pos x="202" y="0"/>
                  </a:cxn>
                  <a:cxn ang="0">
                    <a:pos x="211" y="0"/>
                  </a:cxn>
                  <a:cxn ang="0">
                    <a:pos x="207" y="5"/>
                  </a:cxn>
                </a:cxnLst>
                <a:rect l="0" t="0" r="r" b="b"/>
                <a:pathLst>
                  <a:path w="211" h="53">
                    <a:moveTo>
                      <a:pt x="207" y="5"/>
                    </a:moveTo>
                    <a:lnTo>
                      <a:pt x="202" y="10"/>
                    </a:lnTo>
                    <a:lnTo>
                      <a:pt x="197" y="15"/>
                    </a:lnTo>
                    <a:lnTo>
                      <a:pt x="183" y="20"/>
                    </a:lnTo>
                    <a:lnTo>
                      <a:pt x="168" y="29"/>
                    </a:lnTo>
                    <a:lnTo>
                      <a:pt x="149" y="34"/>
                    </a:lnTo>
                    <a:lnTo>
                      <a:pt x="125" y="44"/>
                    </a:lnTo>
                    <a:lnTo>
                      <a:pt x="101" y="48"/>
                    </a:lnTo>
                    <a:lnTo>
                      <a:pt x="68" y="48"/>
                    </a:lnTo>
                    <a:lnTo>
                      <a:pt x="44" y="48"/>
                    </a:lnTo>
                    <a:lnTo>
                      <a:pt x="24" y="53"/>
                    </a:lnTo>
                    <a:lnTo>
                      <a:pt x="10" y="53"/>
                    </a:lnTo>
                    <a:lnTo>
                      <a:pt x="0" y="53"/>
                    </a:lnTo>
                    <a:lnTo>
                      <a:pt x="0" y="53"/>
                    </a:lnTo>
                    <a:lnTo>
                      <a:pt x="0" y="48"/>
                    </a:lnTo>
                    <a:lnTo>
                      <a:pt x="0" y="48"/>
                    </a:lnTo>
                    <a:lnTo>
                      <a:pt x="5" y="44"/>
                    </a:lnTo>
                    <a:lnTo>
                      <a:pt x="10" y="44"/>
                    </a:lnTo>
                    <a:lnTo>
                      <a:pt x="15" y="39"/>
                    </a:lnTo>
                    <a:lnTo>
                      <a:pt x="20" y="39"/>
                    </a:lnTo>
                    <a:lnTo>
                      <a:pt x="24" y="39"/>
                    </a:lnTo>
                    <a:lnTo>
                      <a:pt x="29" y="34"/>
                    </a:lnTo>
                    <a:lnTo>
                      <a:pt x="39" y="34"/>
                    </a:lnTo>
                    <a:lnTo>
                      <a:pt x="44" y="34"/>
                    </a:lnTo>
                    <a:lnTo>
                      <a:pt x="48" y="34"/>
                    </a:lnTo>
                    <a:lnTo>
                      <a:pt x="58" y="34"/>
                    </a:lnTo>
                    <a:lnTo>
                      <a:pt x="68" y="34"/>
                    </a:lnTo>
                    <a:lnTo>
                      <a:pt x="77" y="34"/>
                    </a:lnTo>
                    <a:lnTo>
                      <a:pt x="82" y="34"/>
                    </a:lnTo>
                    <a:lnTo>
                      <a:pt x="92" y="29"/>
                    </a:lnTo>
                    <a:lnTo>
                      <a:pt x="101" y="29"/>
                    </a:lnTo>
                    <a:lnTo>
                      <a:pt x="111" y="29"/>
                    </a:lnTo>
                    <a:lnTo>
                      <a:pt x="120" y="24"/>
                    </a:lnTo>
                    <a:lnTo>
                      <a:pt x="130" y="20"/>
                    </a:lnTo>
                    <a:lnTo>
                      <a:pt x="144" y="15"/>
                    </a:lnTo>
                    <a:lnTo>
                      <a:pt x="164" y="10"/>
                    </a:lnTo>
                    <a:lnTo>
                      <a:pt x="178" y="5"/>
                    </a:lnTo>
                    <a:lnTo>
                      <a:pt x="192" y="0"/>
                    </a:lnTo>
                    <a:lnTo>
                      <a:pt x="202" y="0"/>
                    </a:lnTo>
                    <a:lnTo>
                      <a:pt x="211" y="0"/>
                    </a:lnTo>
                    <a:lnTo>
                      <a:pt x="207" y="5"/>
                    </a:lnTo>
                    <a:close/>
                  </a:path>
                </a:pathLst>
              </a:custGeom>
              <a:solidFill>
                <a:srgbClr val="F5C19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74" name="Freeform 750"/>
              <p:cNvSpPr>
                <a:spLocks/>
              </p:cNvSpPr>
              <p:nvPr/>
            </p:nvSpPr>
            <p:spPr bwMode="auto">
              <a:xfrm>
                <a:off x="8742" y="9000"/>
                <a:ext cx="211" cy="240"/>
              </a:xfrm>
              <a:custGeom>
                <a:avLst/>
                <a:gdLst/>
                <a:ahLst/>
                <a:cxnLst>
                  <a:cxn ang="0">
                    <a:pos x="0" y="38"/>
                  </a:cxn>
                  <a:cxn ang="0">
                    <a:pos x="5" y="33"/>
                  </a:cxn>
                  <a:cxn ang="0">
                    <a:pos x="5" y="29"/>
                  </a:cxn>
                  <a:cxn ang="0">
                    <a:pos x="10" y="24"/>
                  </a:cxn>
                  <a:cxn ang="0">
                    <a:pos x="19" y="19"/>
                  </a:cxn>
                  <a:cxn ang="0">
                    <a:pos x="29" y="19"/>
                  </a:cxn>
                  <a:cxn ang="0">
                    <a:pos x="38" y="19"/>
                  </a:cxn>
                  <a:cxn ang="0">
                    <a:pos x="48" y="24"/>
                  </a:cxn>
                  <a:cxn ang="0">
                    <a:pos x="62" y="33"/>
                  </a:cxn>
                  <a:cxn ang="0">
                    <a:pos x="72" y="43"/>
                  </a:cxn>
                  <a:cxn ang="0">
                    <a:pos x="81" y="57"/>
                  </a:cxn>
                  <a:cxn ang="0">
                    <a:pos x="96" y="72"/>
                  </a:cxn>
                  <a:cxn ang="0">
                    <a:pos x="110" y="86"/>
                  </a:cxn>
                  <a:cxn ang="0">
                    <a:pos x="120" y="105"/>
                  </a:cxn>
                  <a:cxn ang="0">
                    <a:pos x="134" y="120"/>
                  </a:cxn>
                  <a:cxn ang="0">
                    <a:pos x="144" y="134"/>
                  </a:cxn>
                  <a:cxn ang="0">
                    <a:pos x="153" y="149"/>
                  </a:cxn>
                  <a:cxn ang="0">
                    <a:pos x="158" y="163"/>
                  </a:cxn>
                  <a:cxn ang="0">
                    <a:pos x="168" y="177"/>
                  </a:cxn>
                  <a:cxn ang="0">
                    <a:pos x="173" y="196"/>
                  </a:cxn>
                  <a:cxn ang="0">
                    <a:pos x="182" y="211"/>
                  </a:cxn>
                  <a:cxn ang="0">
                    <a:pos x="187" y="225"/>
                  </a:cxn>
                  <a:cxn ang="0">
                    <a:pos x="197" y="235"/>
                  </a:cxn>
                  <a:cxn ang="0">
                    <a:pos x="201" y="240"/>
                  </a:cxn>
                  <a:cxn ang="0">
                    <a:pos x="206" y="235"/>
                  </a:cxn>
                  <a:cxn ang="0">
                    <a:pos x="211" y="220"/>
                  </a:cxn>
                  <a:cxn ang="0">
                    <a:pos x="211" y="206"/>
                  </a:cxn>
                  <a:cxn ang="0">
                    <a:pos x="206" y="192"/>
                  </a:cxn>
                  <a:cxn ang="0">
                    <a:pos x="197" y="173"/>
                  </a:cxn>
                  <a:cxn ang="0">
                    <a:pos x="187" y="158"/>
                  </a:cxn>
                  <a:cxn ang="0">
                    <a:pos x="177" y="139"/>
                  </a:cxn>
                  <a:cxn ang="0">
                    <a:pos x="168" y="120"/>
                  </a:cxn>
                  <a:cxn ang="0">
                    <a:pos x="153" y="101"/>
                  </a:cxn>
                  <a:cxn ang="0">
                    <a:pos x="139" y="86"/>
                  </a:cxn>
                  <a:cxn ang="0">
                    <a:pos x="129" y="67"/>
                  </a:cxn>
                  <a:cxn ang="0">
                    <a:pos x="115" y="53"/>
                  </a:cxn>
                  <a:cxn ang="0">
                    <a:pos x="105" y="38"/>
                  </a:cxn>
                  <a:cxn ang="0">
                    <a:pos x="91" y="24"/>
                  </a:cxn>
                  <a:cxn ang="0">
                    <a:pos x="77" y="14"/>
                  </a:cxn>
                  <a:cxn ang="0">
                    <a:pos x="62" y="5"/>
                  </a:cxn>
                  <a:cxn ang="0">
                    <a:pos x="48" y="0"/>
                  </a:cxn>
                  <a:cxn ang="0">
                    <a:pos x="48" y="0"/>
                  </a:cxn>
                  <a:cxn ang="0">
                    <a:pos x="48" y="0"/>
                  </a:cxn>
                  <a:cxn ang="0">
                    <a:pos x="43" y="0"/>
                  </a:cxn>
                  <a:cxn ang="0">
                    <a:pos x="34" y="0"/>
                  </a:cxn>
                  <a:cxn ang="0">
                    <a:pos x="29" y="0"/>
                  </a:cxn>
                  <a:cxn ang="0">
                    <a:pos x="24" y="0"/>
                  </a:cxn>
                  <a:cxn ang="0">
                    <a:pos x="19" y="5"/>
                  </a:cxn>
                  <a:cxn ang="0">
                    <a:pos x="14" y="9"/>
                  </a:cxn>
                  <a:cxn ang="0">
                    <a:pos x="10" y="19"/>
                  </a:cxn>
                  <a:cxn ang="0">
                    <a:pos x="5" y="24"/>
                  </a:cxn>
                  <a:cxn ang="0">
                    <a:pos x="0" y="29"/>
                  </a:cxn>
                  <a:cxn ang="0">
                    <a:pos x="0" y="33"/>
                  </a:cxn>
                  <a:cxn ang="0">
                    <a:pos x="0" y="38"/>
                  </a:cxn>
                  <a:cxn ang="0">
                    <a:pos x="0" y="38"/>
                  </a:cxn>
                  <a:cxn ang="0">
                    <a:pos x="0" y="38"/>
                  </a:cxn>
                  <a:cxn ang="0">
                    <a:pos x="0" y="38"/>
                  </a:cxn>
                </a:cxnLst>
                <a:rect l="0" t="0" r="r" b="b"/>
                <a:pathLst>
                  <a:path w="211" h="240">
                    <a:moveTo>
                      <a:pt x="0" y="38"/>
                    </a:moveTo>
                    <a:lnTo>
                      <a:pt x="5" y="33"/>
                    </a:lnTo>
                    <a:lnTo>
                      <a:pt x="5" y="29"/>
                    </a:lnTo>
                    <a:lnTo>
                      <a:pt x="10" y="24"/>
                    </a:lnTo>
                    <a:lnTo>
                      <a:pt x="19" y="19"/>
                    </a:lnTo>
                    <a:lnTo>
                      <a:pt x="29" y="19"/>
                    </a:lnTo>
                    <a:lnTo>
                      <a:pt x="38" y="19"/>
                    </a:lnTo>
                    <a:lnTo>
                      <a:pt x="48" y="24"/>
                    </a:lnTo>
                    <a:lnTo>
                      <a:pt x="62" y="33"/>
                    </a:lnTo>
                    <a:lnTo>
                      <a:pt x="72" y="43"/>
                    </a:lnTo>
                    <a:lnTo>
                      <a:pt x="81" y="57"/>
                    </a:lnTo>
                    <a:lnTo>
                      <a:pt x="96" y="72"/>
                    </a:lnTo>
                    <a:lnTo>
                      <a:pt x="110" y="86"/>
                    </a:lnTo>
                    <a:lnTo>
                      <a:pt x="120" y="105"/>
                    </a:lnTo>
                    <a:lnTo>
                      <a:pt x="134" y="120"/>
                    </a:lnTo>
                    <a:lnTo>
                      <a:pt x="144" y="134"/>
                    </a:lnTo>
                    <a:lnTo>
                      <a:pt x="153" y="149"/>
                    </a:lnTo>
                    <a:lnTo>
                      <a:pt x="158" y="163"/>
                    </a:lnTo>
                    <a:lnTo>
                      <a:pt x="168" y="177"/>
                    </a:lnTo>
                    <a:lnTo>
                      <a:pt x="173" y="196"/>
                    </a:lnTo>
                    <a:lnTo>
                      <a:pt x="182" y="211"/>
                    </a:lnTo>
                    <a:lnTo>
                      <a:pt x="187" y="225"/>
                    </a:lnTo>
                    <a:lnTo>
                      <a:pt x="197" y="235"/>
                    </a:lnTo>
                    <a:lnTo>
                      <a:pt x="201" y="240"/>
                    </a:lnTo>
                    <a:lnTo>
                      <a:pt x="206" y="235"/>
                    </a:lnTo>
                    <a:lnTo>
                      <a:pt x="211" y="220"/>
                    </a:lnTo>
                    <a:lnTo>
                      <a:pt x="211" y="206"/>
                    </a:lnTo>
                    <a:lnTo>
                      <a:pt x="206" y="192"/>
                    </a:lnTo>
                    <a:lnTo>
                      <a:pt x="197" y="173"/>
                    </a:lnTo>
                    <a:lnTo>
                      <a:pt x="187" y="158"/>
                    </a:lnTo>
                    <a:lnTo>
                      <a:pt x="177" y="139"/>
                    </a:lnTo>
                    <a:lnTo>
                      <a:pt x="168" y="120"/>
                    </a:lnTo>
                    <a:lnTo>
                      <a:pt x="153" y="101"/>
                    </a:lnTo>
                    <a:lnTo>
                      <a:pt x="139" y="86"/>
                    </a:lnTo>
                    <a:lnTo>
                      <a:pt x="129" y="67"/>
                    </a:lnTo>
                    <a:lnTo>
                      <a:pt x="115" y="53"/>
                    </a:lnTo>
                    <a:lnTo>
                      <a:pt x="105" y="38"/>
                    </a:lnTo>
                    <a:lnTo>
                      <a:pt x="91" y="24"/>
                    </a:lnTo>
                    <a:lnTo>
                      <a:pt x="77" y="14"/>
                    </a:lnTo>
                    <a:lnTo>
                      <a:pt x="62" y="5"/>
                    </a:lnTo>
                    <a:lnTo>
                      <a:pt x="48" y="0"/>
                    </a:lnTo>
                    <a:lnTo>
                      <a:pt x="48" y="0"/>
                    </a:lnTo>
                    <a:lnTo>
                      <a:pt x="48" y="0"/>
                    </a:lnTo>
                    <a:lnTo>
                      <a:pt x="43" y="0"/>
                    </a:lnTo>
                    <a:lnTo>
                      <a:pt x="34" y="0"/>
                    </a:lnTo>
                    <a:lnTo>
                      <a:pt x="29" y="0"/>
                    </a:lnTo>
                    <a:lnTo>
                      <a:pt x="24" y="0"/>
                    </a:lnTo>
                    <a:lnTo>
                      <a:pt x="19" y="5"/>
                    </a:lnTo>
                    <a:lnTo>
                      <a:pt x="14" y="9"/>
                    </a:lnTo>
                    <a:lnTo>
                      <a:pt x="10" y="19"/>
                    </a:lnTo>
                    <a:lnTo>
                      <a:pt x="5" y="24"/>
                    </a:lnTo>
                    <a:lnTo>
                      <a:pt x="0" y="29"/>
                    </a:lnTo>
                    <a:lnTo>
                      <a:pt x="0" y="33"/>
                    </a:lnTo>
                    <a:lnTo>
                      <a:pt x="0" y="38"/>
                    </a:lnTo>
                    <a:lnTo>
                      <a:pt x="0" y="38"/>
                    </a:lnTo>
                    <a:lnTo>
                      <a:pt x="0" y="38"/>
                    </a:lnTo>
                    <a:lnTo>
                      <a:pt x="0" y="38"/>
                    </a:lnTo>
                    <a:close/>
                  </a:path>
                </a:pathLst>
              </a:custGeom>
              <a:solidFill>
                <a:srgbClr val="F5C19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75" name="Freeform 751"/>
              <p:cNvSpPr>
                <a:spLocks/>
              </p:cNvSpPr>
              <p:nvPr/>
            </p:nvSpPr>
            <p:spPr bwMode="auto">
              <a:xfrm>
                <a:off x="8732" y="9125"/>
                <a:ext cx="178" cy="196"/>
              </a:xfrm>
              <a:custGeom>
                <a:avLst/>
                <a:gdLst/>
                <a:ahLst/>
                <a:cxnLst>
                  <a:cxn ang="0">
                    <a:pos x="34" y="4"/>
                  </a:cxn>
                  <a:cxn ang="0">
                    <a:pos x="44" y="0"/>
                  </a:cxn>
                  <a:cxn ang="0">
                    <a:pos x="48" y="0"/>
                  </a:cxn>
                  <a:cxn ang="0">
                    <a:pos x="58" y="0"/>
                  </a:cxn>
                  <a:cxn ang="0">
                    <a:pos x="63" y="0"/>
                  </a:cxn>
                  <a:cxn ang="0">
                    <a:pos x="72" y="4"/>
                  </a:cxn>
                  <a:cxn ang="0">
                    <a:pos x="82" y="4"/>
                  </a:cxn>
                  <a:cxn ang="0">
                    <a:pos x="87" y="14"/>
                  </a:cxn>
                  <a:cxn ang="0">
                    <a:pos x="96" y="19"/>
                  </a:cxn>
                  <a:cxn ang="0">
                    <a:pos x="106" y="28"/>
                  </a:cxn>
                  <a:cxn ang="0">
                    <a:pos x="115" y="43"/>
                  </a:cxn>
                  <a:cxn ang="0">
                    <a:pos x="125" y="62"/>
                  </a:cxn>
                  <a:cxn ang="0">
                    <a:pos x="135" y="76"/>
                  </a:cxn>
                  <a:cxn ang="0">
                    <a:pos x="144" y="95"/>
                  </a:cxn>
                  <a:cxn ang="0">
                    <a:pos x="154" y="110"/>
                  </a:cxn>
                  <a:cxn ang="0">
                    <a:pos x="163" y="124"/>
                  </a:cxn>
                  <a:cxn ang="0">
                    <a:pos x="168" y="134"/>
                  </a:cxn>
                  <a:cxn ang="0">
                    <a:pos x="168" y="143"/>
                  </a:cxn>
                  <a:cxn ang="0">
                    <a:pos x="173" y="153"/>
                  </a:cxn>
                  <a:cxn ang="0">
                    <a:pos x="178" y="167"/>
                  </a:cxn>
                  <a:cxn ang="0">
                    <a:pos x="178" y="177"/>
                  </a:cxn>
                  <a:cxn ang="0">
                    <a:pos x="178" y="187"/>
                  </a:cxn>
                  <a:cxn ang="0">
                    <a:pos x="173" y="196"/>
                  </a:cxn>
                  <a:cxn ang="0">
                    <a:pos x="168" y="196"/>
                  </a:cxn>
                  <a:cxn ang="0">
                    <a:pos x="163" y="196"/>
                  </a:cxn>
                  <a:cxn ang="0">
                    <a:pos x="154" y="187"/>
                  </a:cxn>
                  <a:cxn ang="0">
                    <a:pos x="149" y="182"/>
                  </a:cxn>
                  <a:cxn ang="0">
                    <a:pos x="144" y="172"/>
                  </a:cxn>
                  <a:cxn ang="0">
                    <a:pos x="144" y="163"/>
                  </a:cxn>
                  <a:cxn ang="0">
                    <a:pos x="139" y="158"/>
                  </a:cxn>
                  <a:cxn ang="0">
                    <a:pos x="135" y="143"/>
                  </a:cxn>
                  <a:cxn ang="0">
                    <a:pos x="130" y="134"/>
                  </a:cxn>
                  <a:cxn ang="0">
                    <a:pos x="125" y="119"/>
                  </a:cxn>
                  <a:cxn ang="0">
                    <a:pos x="120" y="105"/>
                  </a:cxn>
                  <a:cxn ang="0">
                    <a:pos x="111" y="91"/>
                  </a:cxn>
                  <a:cxn ang="0">
                    <a:pos x="101" y="76"/>
                  </a:cxn>
                  <a:cxn ang="0">
                    <a:pos x="91" y="62"/>
                  </a:cxn>
                  <a:cxn ang="0">
                    <a:pos x="82" y="48"/>
                  </a:cxn>
                  <a:cxn ang="0">
                    <a:pos x="72" y="38"/>
                  </a:cxn>
                  <a:cxn ang="0">
                    <a:pos x="63" y="33"/>
                  </a:cxn>
                  <a:cxn ang="0">
                    <a:pos x="58" y="28"/>
                  </a:cxn>
                  <a:cxn ang="0">
                    <a:pos x="48" y="28"/>
                  </a:cxn>
                  <a:cxn ang="0">
                    <a:pos x="39" y="28"/>
                  </a:cxn>
                  <a:cxn ang="0">
                    <a:pos x="29" y="28"/>
                  </a:cxn>
                  <a:cxn ang="0">
                    <a:pos x="20" y="28"/>
                  </a:cxn>
                  <a:cxn ang="0">
                    <a:pos x="10" y="33"/>
                  </a:cxn>
                  <a:cxn ang="0">
                    <a:pos x="5" y="33"/>
                  </a:cxn>
                  <a:cxn ang="0">
                    <a:pos x="0" y="33"/>
                  </a:cxn>
                  <a:cxn ang="0">
                    <a:pos x="0" y="28"/>
                  </a:cxn>
                  <a:cxn ang="0">
                    <a:pos x="5" y="24"/>
                  </a:cxn>
                  <a:cxn ang="0">
                    <a:pos x="10" y="19"/>
                  </a:cxn>
                  <a:cxn ang="0">
                    <a:pos x="10" y="19"/>
                  </a:cxn>
                  <a:cxn ang="0">
                    <a:pos x="15" y="14"/>
                  </a:cxn>
                  <a:cxn ang="0">
                    <a:pos x="20" y="9"/>
                  </a:cxn>
                  <a:cxn ang="0">
                    <a:pos x="24" y="9"/>
                  </a:cxn>
                  <a:cxn ang="0">
                    <a:pos x="29" y="4"/>
                  </a:cxn>
                  <a:cxn ang="0">
                    <a:pos x="34" y="4"/>
                  </a:cxn>
                </a:cxnLst>
                <a:rect l="0" t="0" r="r" b="b"/>
                <a:pathLst>
                  <a:path w="178" h="196">
                    <a:moveTo>
                      <a:pt x="34" y="4"/>
                    </a:moveTo>
                    <a:lnTo>
                      <a:pt x="44" y="0"/>
                    </a:lnTo>
                    <a:lnTo>
                      <a:pt x="48" y="0"/>
                    </a:lnTo>
                    <a:lnTo>
                      <a:pt x="58" y="0"/>
                    </a:lnTo>
                    <a:lnTo>
                      <a:pt x="63" y="0"/>
                    </a:lnTo>
                    <a:lnTo>
                      <a:pt x="72" y="4"/>
                    </a:lnTo>
                    <a:lnTo>
                      <a:pt x="82" y="4"/>
                    </a:lnTo>
                    <a:lnTo>
                      <a:pt x="87" y="14"/>
                    </a:lnTo>
                    <a:lnTo>
                      <a:pt x="96" y="19"/>
                    </a:lnTo>
                    <a:lnTo>
                      <a:pt x="106" y="28"/>
                    </a:lnTo>
                    <a:lnTo>
                      <a:pt x="115" y="43"/>
                    </a:lnTo>
                    <a:lnTo>
                      <a:pt x="125" y="62"/>
                    </a:lnTo>
                    <a:lnTo>
                      <a:pt x="135" y="76"/>
                    </a:lnTo>
                    <a:lnTo>
                      <a:pt x="144" y="95"/>
                    </a:lnTo>
                    <a:lnTo>
                      <a:pt x="154" y="110"/>
                    </a:lnTo>
                    <a:lnTo>
                      <a:pt x="163" y="124"/>
                    </a:lnTo>
                    <a:lnTo>
                      <a:pt x="168" y="134"/>
                    </a:lnTo>
                    <a:lnTo>
                      <a:pt x="168" y="143"/>
                    </a:lnTo>
                    <a:lnTo>
                      <a:pt x="173" y="153"/>
                    </a:lnTo>
                    <a:lnTo>
                      <a:pt x="178" y="167"/>
                    </a:lnTo>
                    <a:lnTo>
                      <a:pt x="178" y="177"/>
                    </a:lnTo>
                    <a:lnTo>
                      <a:pt x="178" y="187"/>
                    </a:lnTo>
                    <a:lnTo>
                      <a:pt x="173" y="196"/>
                    </a:lnTo>
                    <a:lnTo>
                      <a:pt x="168" y="196"/>
                    </a:lnTo>
                    <a:lnTo>
                      <a:pt x="163" y="196"/>
                    </a:lnTo>
                    <a:lnTo>
                      <a:pt x="154" y="187"/>
                    </a:lnTo>
                    <a:lnTo>
                      <a:pt x="149" y="182"/>
                    </a:lnTo>
                    <a:lnTo>
                      <a:pt x="144" y="172"/>
                    </a:lnTo>
                    <a:lnTo>
                      <a:pt x="144" y="163"/>
                    </a:lnTo>
                    <a:lnTo>
                      <a:pt x="139" y="158"/>
                    </a:lnTo>
                    <a:lnTo>
                      <a:pt x="135" y="143"/>
                    </a:lnTo>
                    <a:lnTo>
                      <a:pt x="130" y="134"/>
                    </a:lnTo>
                    <a:lnTo>
                      <a:pt x="125" y="119"/>
                    </a:lnTo>
                    <a:lnTo>
                      <a:pt x="120" y="105"/>
                    </a:lnTo>
                    <a:lnTo>
                      <a:pt x="111" y="91"/>
                    </a:lnTo>
                    <a:lnTo>
                      <a:pt x="101" y="76"/>
                    </a:lnTo>
                    <a:lnTo>
                      <a:pt x="91" y="62"/>
                    </a:lnTo>
                    <a:lnTo>
                      <a:pt x="82" y="48"/>
                    </a:lnTo>
                    <a:lnTo>
                      <a:pt x="72" y="38"/>
                    </a:lnTo>
                    <a:lnTo>
                      <a:pt x="63" y="33"/>
                    </a:lnTo>
                    <a:lnTo>
                      <a:pt x="58" y="28"/>
                    </a:lnTo>
                    <a:lnTo>
                      <a:pt x="48" y="28"/>
                    </a:lnTo>
                    <a:lnTo>
                      <a:pt x="39" y="28"/>
                    </a:lnTo>
                    <a:lnTo>
                      <a:pt x="29" y="28"/>
                    </a:lnTo>
                    <a:lnTo>
                      <a:pt x="20" y="28"/>
                    </a:lnTo>
                    <a:lnTo>
                      <a:pt x="10" y="33"/>
                    </a:lnTo>
                    <a:lnTo>
                      <a:pt x="5" y="33"/>
                    </a:lnTo>
                    <a:lnTo>
                      <a:pt x="0" y="33"/>
                    </a:lnTo>
                    <a:lnTo>
                      <a:pt x="0" y="28"/>
                    </a:lnTo>
                    <a:lnTo>
                      <a:pt x="5" y="24"/>
                    </a:lnTo>
                    <a:lnTo>
                      <a:pt x="10" y="19"/>
                    </a:lnTo>
                    <a:lnTo>
                      <a:pt x="10" y="19"/>
                    </a:lnTo>
                    <a:lnTo>
                      <a:pt x="15" y="14"/>
                    </a:lnTo>
                    <a:lnTo>
                      <a:pt x="20" y="9"/>
                    </a:lnTo>
                    <a:lnTo>
                      <a:pt x="24" y="9"/>
                    </a:lnTo>
                    <a:lnTo>
                      <a:pt x="29" y="4"/>
                    </a:lnTo>
                    <a:lnTo>
                      <a:pt x="34" y="4"/>
                    </a:lnTo>
                    <a:close/>
                  </a:path>
                </a:pathLst>
              </a:custGeom>
              <a:solidFill>
                <a:srgbClr val="F5C19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76" name="Freeform 752"/>
              <p:cNvSpPr>
                <a:spLocks/>
              </p:cNvSpPr>
              <p:nvPr/>
            </p:nvSpPr>
            <p:spPr bwMode="auto">
              <a:xfrm>
                <a:off x="8790" y="9249"/>
                <a:ext cx="187" cy="403"/>
              </a:xfrm>
              <a:custGeom>
                <a:avLst/>
                <a:gdLst/>
                <a:ahLst/>
                <a:cxnLst>
                  <a:cxn ang="0">
                    <a:pos x="9" y="168"/>
                  </a:cxn>
                  <a:cxn ang="0">
                    <a:pos x="19" y="197"/>
                  </a:cxn>
                  <a:cxn ang="0">
                    <a:pos x="33" y="230"/>
                  </a:cxn>
                  <a:cxn ang="0">
                    <a:pos x="48" y="259"/>
                  </a:cxn>
                  <a:cxn ang="0">
                    <a:pos x="53" y="278"/>
                  </a:cxn>
                  <a:cxn ang="0">
                    <a:pos x="57" y="302"/>
                  </a:cxn>
                  <a:cxn ang="0">
                    <a:pos x="62" y="326"/>
                  </a:cxn>
                  <a:cxn ang="0">
                    <a:pos x="62" y="350"/>
                  </a:cxn>
                  <a:cxn ang="0">
                    <a:pos x="62" y="365"/>
                  </a:cxn>
                  <a:cxn ang="0">
                    <a:pos x="67" y="389"/>
                  </a:cxn>
                  <a:cxn ang="0">
                    <a:pos x="72" y="403"/>
                  </a:cxn>
                  <a:cxn ang="0">
                    <a:pos x="81" y="394"/>
                  </a:cxn>
                  <a:cxn ang="0">
                    <a:pos x="96" y="350"/>
                  </a:cxn>
                  <a:cxn ang="0">
                    <a:pos x="110" y="307"/>
                  </a:cxn>
                  <a:cxn ang="0">
                    <a:pos x="125" y="269"/>
                  </a:cxn>
                  <a:cxn ang="0">
                    <a:pos x="149" y="240"/>
                  </a:cxn>
                  <a:cxn ang="0">
                    <a:pos x="168" y="221"/>
                  </a:cxn>
                  <a:cxn ang="0">
                    <a:pos x="163" y="211"/>
                  </a:cxn>
                  <a:cxn ang="0">
                    <a:pos x="144" y="206"/>
                  </a:cxn>
                  <a:cxn ang="0">
                    <a:pos x="134" y="197"/>
                  </a:cxn>
                  <a:cxn ang="0">
                    <a:pos x="149" y="168"/>
                  </a:cxn>
                  <a:cxn ang="0">
                    <a:pos x="168" y="149"/>
                  </a:cxn>
                  <a:cxn ang="0">
                    <a:pos x="182" y="139"/>
                  </a:cxn>
                  <a:cxn ang="0">
                    <a:pos x="187" y="135"/>
                  </a:cxn>
                  <a:cxn ang="0">
                    <a:pos x="177" y="135"/>
                  </a:cxn>
                  <a:cxn ang="0">
                    <a:pos x="158" y="130"/>
                  </a:cxn>
                  <a:cxn ang="0">
                    <a:pos x="139" y="120"/>
                  </a:cxn>
                  <a:cxn ang="0">
                    <a:pos x="129" y="101"/>
                  </a:cxn>
                  <a:cxn ang="0">
                    <a:pos x="144" y="72"/>
                  </a:cxn>
                  <a:cxn ang="0">
                    <a:pos x="153" y="39"/>
                  </a:cxn>
                  <a:cxn ang="0">
                    <a:pos x="158" y="15"/>
                  </a:cxn>
                  <a:cxn ang="0">
                    <a:pos x="163" y="5"/>
                  </a:cxn>
                  <a:cxn ang="0">
                    <a:pos x="163" y="5"/>
                  </a:cxn>
                  <a:cxn ang="0">
                    <a:pos x="153" y="24"/>
                  </a:cxn>
                  <a:cxn ang="0">
                    <a:pos x="144" y="53"/>
                  </a:cxn>
                  <a:cxn ang="0">
                    <a:pos x="125" y="82"/>
                  </a:cxn>
                  <a:cxn ang="0">
                    <a:pos x="115" y="96"/>
                  </a:cxn>
                  <a:cxn ang="0">
                    <a:pos x="110" y="120"/>
                  </a:cxn>
                  <a:cxn ang="0">
                    <a:pos x="105" y="159"/>
                  </a:cxn>
                  <a:cxn ang="0">
                    <a:pos x="86" y="187"/>
                  </a:cxn>
                  <a:cxn ang="0">
                    <a:pos x="67" y="197"/>
                  </a:cxn>
                  <a:cxn ang="0">
                    <a:pos x="53" y="197"/>
                  </a:cxn>
                  <a:cxn ang="0">
                    <a:pos x="43" y="192"/>
                  </a:cxn>
                  <a:cxn ang="0">
                    <a:pos x="38" y="183"/>
                  </a:cxn>
                  <a:cxn ang="0">
                    <a:pos x="29" y="168"/>
                  </a:cxn>
                  <a:cxn ang="0">
                    <a:pos x="24" y="154"/>
                  </a:cxn>
                  <a:cxn ang="0">
                    <a:pos x="19" y="139"/>
                  </a:cxn>
                  <a:cxn ang="0">
                    <a:pos x="19" y="120"/>
                  </a:cxn>
                  <a:cxn ang="0">
                    <a:pos x="19" y="101"/>
                  </a:cxn>
                  <a:cxn ang="0">
                    <a:pos x="14" y="77"/>
                  </a:cxn>
                  <a:cxn ang="0">
                    <a:pos x="14" y="58"/>
                  </a:cxn>
                  <a:cxn ang="0">
                    <a:pos x="5" y="53"/>
                  </a:cxn>
                  <a:cxn ang="0">
                    <a:pos x="0" y="67"/>
                  </a:cxn>
                  <a:cxn ang="0">
                    <a:pos x="0" y="101"/>
                  </a:cxn>
                  <a:cxn ang="0">
                    <a:pos x="5" y="130"/>
                  </a:cxn>
                  <a:cxn ang="0">
                    <a:pos x="5" y="154"/>
                  </a:cxn>
                </a:cxnLst>
                <a:rect l="0" t="0" r="r" b="b"/>
                <a:pathLst>
                  <a:path w="187" h="403">
                    <a:moveTo>
                      <a:pt x="5" y="154"/>
                    </a:moveTo>
                    <a:lnTo>
                      <a:pt x="9" y="168"/>
                    </a:lnTo>
                    <a:lnTo>
                      <a:pt x="14" y="183"/>
                    </a:lnTo>
                    <a:lnTo>
                      <a:pt x="19" y="197"/>
                    </a:lnTo>
                    <a:lnTo>
                      <a:pt x="29" y="216"/>
                    </a:lnTo>
                    <a:lnTo>
                      <a:pt x="33" y="230"/>
                    </a:lnTo>
                    <a:lnTo>
                      <a:pt x="43" y="245"/>
                    </a:lnTo>
                    <a:lnTo>
                      <a:pt x="48" y="259"/>
                    </a:lnTo>
                    <a:lnTo>
                      <a:pt x="53" y="269"/>
                    </a:lnTo>
                    <a:lnTo>
                      <a:pt x="53" y="278"/>
                    </a:lnTo>
                    <a:lnTo>
                      <a:pt x="57" y="288"/>
                    </a:lnTo>
                    <a:lnTo>
                      <a:pt x="57" y="302"/>
                    </a:lnTo>
                    <a:lnTo>
                      <a:pt x="57" y="312"/>
                    </a:lnTo>
                    <a:lnTo>
                      <a:pt x="62" y="326"/>
                    </a:lnTo>
                    <a:lnTo>
                      <a:pt x="62" y="336"/>
                    </a:lnTo>
                    <a:lnTo>
                      <a:pt x="62" y="350"/>
                    </a:lnTo>
                    <a:lnTo>
                      <a:pt x="62" y="360"/>
                    </a:lnTo>
                    <a:lnTo>
                      <a:pt x="62" y="365"/>
                    </a:lnTo>
                    <a:lnTo>
                      <a:pt x="62" y="379"/>
                    </a:lnTo>
                    <a:lnTo>
                      <a:pt x="67" y="389"/>
                    </a:lnTo>
                    <a:lnTo>
                      <a:pt x="72" y="398"/>
                    </a:lnTo>
                    <a:lnTo>
                      <a:pt x="72" y="403"/>
                    </a:lnTo>
                    <a:lnTo>
                      <a:pt x="77" y="403"/>
                    </a:lnTo>
                    <a:lnTo>
                      <a:pt x="81" y="394"/>
                    </a:lnTo>
                    <a:lnTo>
                      <a:pt x="86" y="374"/>
                    </a:lnTo>
                    <a:lnTo>
                      <a:pt x="96" y="350"/>
                    </a:lnTo>
                    <a:lnTo>
                      <a:pt x="101" y="331"/>
                    </a:lnTo>
                    <a:lnTo>
                      <a:pt x="110" y="307"/>
                    </a:lnTo>
                    <a:lnTo>
                      <a:pt x="115" y="288"/>
                    </a:lnTo>
                    <a:lnTo>
                      <a:pt x="125" y="269"/>
                    </a:lnTo>
                    <a:lnTo>
                      <a:pt x="134" y="250"/>
                    </a:lnTo>
                    <a:lnTo>
                      <a:pt x="149" y="240"/>
                    </a:lnTo>
                    <a:lnTo>
                      <a:pt x="158" y="226"/>
                    </a:lnTo>
                    <a:lnTo>
                      <a:pt x="168" y="221"/>
                    </a:lnTo>
                    <a:lnTo>
                      <a:pt x="168" y="216"/>
                    </a:lnTo>
                    <a:lnTo>
                      <a:pt x="163" y="211"/>
                    </a:lnTo>
                    <a:lnTo>
                      <a:pt x="153" y="211"/>
                    </a:lnTo>
                    <a:lnTo>
                      <a:pt x="144" y="206"/>
                    </a:lnTo>
                    <a:lnTo>
                      <a:pt x="134" y="202"/>
                    </a:lnTo>
                    <a:lnTo>
                      <a:pt x="134" y="197"/>
                    </a:lnTo>
                    <a:lnTo>
                      <a:pt x="139" y="183"/>
                    </a:lnTo>
                    <a:lnTo>
                      <a:pt x="149" y="168"/>
                    </a:lnTo>
                    <a:lnTo>
                      <a:pt x="158" y="159"/>
                    </a:lnTo>
                    <a:lnTo>
                      <a:pt x="168" y="149"/>
                    </a:lnTo>
                    <a:lnTo>
                      <a:pt x="177" y="144"/>
                    </a:lnTo>
                    <a:lnTo>
                      <a:pt x="182" y="139"/>
                    </a:lnTo>
                    <a:lnTo>
                      <a:pt x="187" y="135"/>
                    </a:lnTo>
                    <a:lnTo>
                      <a:pt x="187" y="135"/>
                    </a:lnTo>
                    <a:lnTo>
                      <a:pt x="187" y="135"/>
                    </a:lnTo>
                    <a:lnTo>
                      <a:pt x="177" y="135"/>
                    </a:lnTo>
                    <a:lnTo>
                      <a:pt x="168" y="135"/>
                    </a:lnTo>
                    <a:lnTo>
                      <a:pt x="158" y="130"/>
                    </a:lnTo>
                    <a:lnTo>
                      <a:pt x="144" y="130"/>
                    </a:lnTo>
                    <a:lnTo>
                      <a:pt x="139" y="120"/>
                    </a:lnTo>
                    <a:lnTo>
                      <a:pt x="129" y="115"/>
                    </a:lnTo>
                    <a:lnTo>
                      <a:pt x="129" y="101"/>
                    </a:lnTo>
                    <a:lnTo>
                      <a:pt x="134" y="87"/>
                    </a:lnTo>
                    <a:lnTo>
                      <a:pt x="144" y="72"/>
                    </a:lnTo>
                    <a:lnTo>
                      <a:pt x="149" y="53"/>
                    </a:lnTo>
                    <a:lnTo>
                      <a:pt x="153" y="39"/>
                    </a:lnTo>
                    <a:lnTo>
                      <a:pt x="158" y="29"/>
                    </a:lnTo>
                    <a:lnTo>
                      <a:pt x="158" y="15"/>
                    </a:lnTo>
                    <a:lnTo>
                      <a:pt x="163" y="10"/>
                    </a:lnTo>
                    <a:lnTo>
                      <a:pt x="163" y="5"/>
                    </a:lnTo>
                    <a:lnTo>
                      <a:pt x="163" y="0"/>
                    </a:lnTo>
                    <a:lnTo>
                      <a:pt x="163" y="5"/>
                    </a:lnTo>
                    <a:lnTo>
                      <a:pt x="158" y="15"/>
                    </a:lnTo>
                    <a:lnTo>
                      <a:pt x="153" y="24"/>
                    </a:lnTo>
                    <a:lnTo>
                      <a:pt x="149" y="39"/>
                    </a:lnTo>
                    <a:lnTo>
                      <a:pt x="144" y="53"/>
                    </a:lnTo>
                    <a:lnTo>
                      <a:pt x="134" y="67"/>
                    </a:lnTo>
                    <a:lnTo>
                      <a:pt x="125" y="82"/>
                    </a:lnTo>
                    <a:lnTo>
                      <a:pt x="115" y="91"/>
                    </a:lnTo>
                    <a:lnTo>
                      <a:pt x="115" y="96"/>
                    </a:lnTo>
                    <a:lnTo>
                      <a:pt x="115" y="106"/>
                    </a:lnTo>
                    <a:lnTo>
                      <a:pt x="110" y="120"/>
                    </a:lnTo>
                    <a:lnTo>
                      <a:pt x="110" y="139"/>
                    </a:lnTo>
                    <a:lnTo>
                      <a:pt x="105" y="159"/>
                    </a:lnTo>
                    <a:lnTo>
                      <a:pt x="96" y="178"/>
                    </a:lnTo>
                    <a:lnTo>
                      <a:pt x="86" y="187"/>
                    </a:lnTo>
                    <a:lnTo>
                      <a:pt x="77" y="197"/>
                    </a:lnTo>
                    <a:lnTo>
                      <a:pt x="67" y="197"/>
                    </a:lnTo>
                    <a:lnTo>
                      <a:pt x="62" y="197"/>
                    </a:lnTo>
                    <a:lnTo>
                      <a:pt x="53" y="197"/>
                    </a:lnTo>
                    <a:lnTo>
                      <a:pt x="48" y="197"/>
                    </a:lnTo>
                    <a:lnTo>
                      <a:pt x="43" y="192"/>
                    </a:lnTo>
                    <a:lnTo>
                      <a:pt x="43" y="187"/>
                    </a:lnTo>
                    <a:lnTo>
                      <a:pt x="38" y="183"/>
                    </a:lnTo>
                    <a:lnTo>
                      <a:pt x="33" y="173"/>
                    </a:lnTo>
                    <a:lnTo>
                      <a:pt x="29" y="168"/>
                    </a:lnTo>
                    <a:lnTo>
                      <a:pt x="29" y="163"/>
                    </a:lnTo>
                    <a:lnTo>
                      <a:pt x="24" y="154"/>
                    </a:lnTo>
                    <a:lnTo>
                      <a:pt x="24" y="149"/>
                    </a:lnTo>
                    <a:lnTo>
                      <a:pt x="19" y="139"/>
                    </a:lnTo>
                    <a:lnTo>
                      <a:pt x="19" y="130"/>
                    </a:lnTo>
                    <a:lnTo>
                      <a:pt x="19" y="120"/>
                    </a:lnTo>
                    <a:lnTo>
                      <a:pt x="19" y="111"/>
                    </a:lnTo>
                    <a:lnTo>
                      <a:pt x="19" y="101"/>
                    </a:lnTo>
                    <a:lnTo>
                      <a:pt x="19" y="91"/>
                    </a:lnTo>
                    <a:lnTo>
                      <a:pt x="14" y="77"/>
                    </a:lnTo>
                    <a:lnTo>
                      <a:pt x="14" y="67"/>
                    </a:lnTo>
                    <a:lnTo>
                      <a:pt x="14" y="58"/>
                    </a:lnTo>
                    <a:lnTo>
                      <a:pt x="9" y="53"/>
                    </a:lnTo>
                    <a:lnTo>
                      <a:pt x="5" y="53"/>
                    </a:lnTo>
                    <a:lnTo>
                      <a:pt x="5" y="58"/>
                    </a:lnTo>
                    <a:lnTo>
                      <a:pt x="0" y="67"/>
                    </a:lnTo>
                    <a:lnTo>
                      <a:pt x="0" y="82"/>
                    </a:lnTo>
                    <a:lnTo>
                      <a:pt x="0" y="101"/>
                    </a:lnTo>
                    <a:lnTo>
                      <a:pt x="0" y="115"/>
                    </a:lnTo>
                    <a:lnTo>
                      <a:pt x="5" y="130"/>
                    </a:lnTo>
                    <a:lnTo>
                      <a:pt x="5" y="144"/>
                    </a:lnTo>
                    <a:lnTo>
                      <a:pt x="5" y="154"/>
                    </a:lnTo>
                    <a:lnTo>
                      <a:pt x="5" y="154"/>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77" name="Freeform 753"/>
              <p:cNvSpPr>
                <a:spLocks/>
              </p:cNvSpPr>
              <p:nvPr/>
            </p:nvSpPr>
            <p:spPr bwMode="auto">
              <a:xfrm>
                <a:off x="8915" y="9182"/>
                <a:ext cx="201" cy="326"/>
              </a:xfrm>
              <a:custGeom>
                <a:avLst/>
                <a:gdLst/>
                <a:ahLst/>
                <a:cxnLst>
                  <a:cxn ang="0">
                    <a:pos x="182" y="216"/>
                  </a:cxn>
                  <a:cxn ang="0">
                    <a:pos x="153" y="221"/>
                  </a:cxn>
                  <a:cxn ang="0">
                    <a:pos x="124" y="230"/>
                  </a:cxn>
                  <a:cxn ang="0">
                    <a:pos x="81" y="254"/>
                  </a:cxn>
                  <a:cxn ang="0">
                    <a:pos x="38" y="293"/>
                  </a:cxn>
                  <a:cxn ang="0">
                    <a:pos x="4" y="321"/>
                  </a:cxn>
                  <a:cxn ang="0">
                    <a:pos x="0" y="326"/>
                  </a:cxn>
                  <a:cxn ang="0">
                    <a:pos x="9" y="312"/>
                  </a:cxn>
                  <a:cxn ang="0">
                    <a:pos x="24" y="293"/>
                  </a:cxn>
                  <a:cxn ang="0">
                    <a:pos x="76" y="250"/>
                  </a:cxn>
                  <a:cxn ang="0">
                    <a:pos x="134" y="216"/>
                  </a:cxn>
                  <a:cxn ang="0">
                    <a:pos x="139" y="216"/>
                  </a:cxn>
                  <a:cxn ang="0">
                    <a:pos x="148" y="206"/>
                  </a:cxn>
                  <a:cxn ang="0">
                    <a:pos x="144" y="192"/>
                  </a:cxn>
                  <a:cxn ang="0">
                    <a:pos x="144" y="182"/>
                  </a:cxn>
                  <a:cxn ang="0">
                    <a:pos x="134" y="182"/>
                  </a:cxn>
                  <a:cxn ang="0">
                    <a:pos x="105" y="187"/>
                  </a:cxn>
                  <a:cxn ang="0">
                    <a:pos x="67" y="197"/>
                  </a:cxn>
                  <a:cxn ang="0">
                    <a:pos x="38" y="216"/>
                  </a:cxn>
                  <a:cxn ang="0">
                    <a:pos x="33" y="216"/>
                  </a:cxn>
                  <a:cxn ang="0">
                    <a:pos x="43" y="206"/>
                  </a:cxn>
                  <a:cxn ang="0">
                    <a:pos x="72" y="192"/>
                  </a:cxn>
                  <a:cxn ang="0">
                    <a:pos x="105" y="178"/>
                  </a:cxn>
                  <a:cxn ang="0">
                    <a:pos x="129" y="168"/>
                  </a:cxn>
                  <a:cxn ang="0">
                    <a:pos x="144" y="168"/>
                  </a:cxn>
                  <a:cxn ang="0">
                    <a:pos x="139" y="163"/>
                  </a:cxn>
                  <a:cxn ang="0">
                    <a:pos x="129" y="149"/>
                  </a:cxn>
                  <a:cxn ang="0">
                    <a:pos x="129" y="130"/>
                  </a:cxn>
                  <a:cxn ang="0">
                    <a:pos x="129" y="96"/>
                  </a:cxn>
                  <a:cxn ang="0">
                    <a:pos x="129" y="72"/>
                  </a:cxn>
                  <a:cxn ang="0">
                    <a:pos x="124" y="34"/>
                  </a:cxn>
                  <a:cxn ang="0">
                    <a:pos x="124" y="5"/>
                  </a:cxn>
                  <a:cxn ang="0">
                    <a:pos x="134" y="0"/>
                  </a:cxn>
                  <a:cxn ang="0">
                    <a:pos x="139" y="5"/>
                  </a:cxn>
                  <a:cxn ang="0">
                    <a:pos x="148" y="19"/>
                  </a:cxn>
                  <a:cxn ang="0">
                    <a:pos x="168" y="67"/>
                  </a:cxn>
                  <a:cxn ang="0">
                    <a:pos x="187" y="130"/>
                  </a:cxn>
                  <a:cxn ang="0">
                    <a:pos x="191" y="163"/>
                  </a:cxn>
                  <a:cxn ang="0">
                    <a:pos x="196" y="178"/>
                  </a:cxn>
                  <a:cxn ang="0">
                    <a:pos x="196" y="187"/>
                  </a:cxn>
                  <a:cxn ang="0">
                    <a:pos x="196" y="202"/>
                  </a:cxn>
                  <a:cxn ang="0">
                    <a:pos x="196" y="216"/>
                  </a:cxn>
                  <a:cxn ang="0">
                    <a:pos x="201" y="221"/>
                  </a:cxn>
                </a:cxnLst>
                <a:rect l="0" t="0" r="r" b="b"/>
                <a:pathLst>
                  <a:path w="201" h="326">
                    <a:moveTo>
                      <a:pt x="201" y="221"/>
                    </a:moveTo>
                    <a:lnTo>
                      <a:pt x="191" y="216"/>
                    </a:lnTo>
                    <a:lnTo>
                      <a:pt x="182" y="216"/>
                    </a:lnTo>
                    <a:lnTo>
                      <a:pt x="172" y="216"/>
                    </a:lnTo>
                    <a:lnTo>
                      <a:pt x="163" y="221"/>
                    </a:lnTo>
                    <a:lnTo>
                      <a:pt x="153" y="221"/>
                    </a:lnTo>
                    <a:lnTo>
                      <a:pt x="144" y="226"/>
                    </a:lnTo>
                    <a:lnTo>
                      <a:pt x="134" y="230"/>
                    </a:lnTo>
                    <a:lnTo>
                      <a:pt x="124" y="230"/>
                    </a:lnTo>
                    <a:lnTo>
                      <a:pt x="115" y="240"/>
                    </a:lnTo>
                    <a:lnTo>
                      <a:pt x="100" y="245"/>
                    </a:lnTo>
                    <a:lnTo>
                      <a:pt x="81" y="254"/>
                    </a:lnTo>
                    <a:lnTo>
                      <a:pt x="67" y="269"/>
                    </a:lnTo>
                    <a:lnTo>
                      <a:pt x="52" y="278"/>
                    </a:lnTo>
                    <a:lnTo>
                      <a:pt x="38" y="293"/>
                    </a:lnTo>
                    <a:lnTo>
                      <a:pt x="24" y="302"/>
                    </a:lnTo>
                    <a:lnTo>
                      <a:pt x="14" y="312"/>
                    </a:lnTo>
                    <a:lnTo>
                      <a:pt x="4" y="321"/>
                    </a:lnTo>
                    <a:lnTo>
                      <a:pt x="0" y="326"/>
                    </a:lnTo>
                    <a:lnTo>
                      <a:pt x="0" y="326"/>
                    </a:lnTo>
                    <a:lnTo>
                      <a:pt x="0" y="326"/>
                    </a:lnTo>
                    <a:lnTo>
                      <a:pt x="0" y="321"/>
                    </a:lnTo>
                    <a:lnTo>
                      <a:pt x="4" y="317"/>
                    </a:lnTo>
                    <a:lnTo>
                      <a:pt x="9" y="312"/>
                    </a:lnTo>
                    <a:lnTo>
                      <a:pt x="14" y="307"/>
                    </a:lnTo>
                    <a:lnTo>
                      <a:pt x="14" y="302"/>
                    </a:lnTo>
                    <a:lnTo>
                      <a:pt x="24" y="293"/>
                    </a:lnTo>
                    <a:lnTo>
                      <a:pt x="38" y="283"/>
                    </a:lnTo>
                    <a:lnTo>
                      <a:pt x="57" y="269"/>
                    </a:lnTo>
                    <a:lnTo>
                      <a:pt x="76" y="250"/>
                    </a:lnTo>
                    <a:lnTo>
                      <a:pt x="96" y="235"/>
                    </a:lnTo>
                    <a:lnTo>
                      <a:pt x="115" y="226"/>
                    </a:lnTo>
                    <a:lnTo>
                      <a:pt x="134" y="216"/>
                    </a:lnTo>
                    <a:lnTo>
                      <a:pt x="134" y="216"/>
                    </a:lnTo>
                    <a:lnTo>
                      <a:pt x="139" y="216"/>
                    </a:lnTo>
                    <a:lnTo>
                      <a:pt x="139" y="216"/>
                    </a:lnTo>
                    <a:lnTo>
                      <a:pt x="144" y="211"/>
                    </a:lnTo>
                    <a:lnTo>
                      <a:pt x="144" y="211"/>
                    </a:lnTo>
                    <a:lnTo>
                      <a:pt x="148" y="206"/>
                    </a:lnTo>
                    <a:lnTo>
                      <a:pt x="148" y="206"/>
                    </a:lnTo>
                    <a:lnTo>
                      <a:pt x="148" y="197"/>
                    </a:lnTo>
                    <a:lnTo>
                      <a:pt x="144" y="192"/>
                    </a:lnTo>
                    <a:lnTo>
                      <a:pt x="144" y="187"/>
                    </a:lnTo>
                    <a:lnTo>
                      <a:pt x="144" y="182"/>
                    </a:lnTo>
                    <a:lnTo>
                      <a:pt x="144" y="182"/>
                    </a:lnTo>
                    <a:lnTo>
                      <a:pt x="139" y="182"/>
                    </a:lnTo>
                    <a:lnTo>
                      <a:pt x="139" y="182"/>
                    </a:lnTo>
                    <a:lnTo>
                      <a:pt x="134" y="182"/>
                    </a:lnTo>
                    <a:lnTo>
                      <a:pt x="124" y="182"/>
                    </a:lnTo>
                    <a:lnTo>
                      <a:pt x="115" y="182"/>
                    </a:lnTo>
                    <a:lnTo>
                      <a:pt x="105" y="187"/>
                    </a:lnTo>
                    <a:lnTo>
                      <a:pt x="91" y="187"/>
                    </a:lnTo>
                    <a:lnTo>
                      <a:pt x="81" y="192"/>
                    </a:lnTo>
                    <a:lnTo>
                      <a:pt x="67" y="197"/>
                    </a:lnTo>
                    <a:lnTo>
                      <a:pt x="57" y="202"/>
                    </a:lnTo>
                    <a:lnTo>
                      <a:pt x="48" y="211"/>
                    </a:lnTo>
                    <a:lnTo>
                      <a:pt x="38" y="216"/>
                    </a:lnTo>
                    <a:lnTo>
                      <a:pt x="33" y="216"/>
                    </a:lnTo>
                    <a:lnTo>
                      <a:pt x="33" y="221"/>
                    </a:lnTo>
                    <a:lnTo>
                      <a:pt x="33" y="216"/>
                    </a:lnTo>
                    <a:lnTo>
                      <a:pt x="33" y="216"/>
                    </a:lnTo>
                    <a:lnTo>
                      <a:pt x="38" y="211"/>
                    </a:lnTo>
                    <a:lnTo>
                      <a:pt x="43" y="206"/>
                    </a:lnTo>
                    <a:lnTo>
                      <a:pt x="52" y="202"/>
                    </a:lnTo>
                    <a:lnTo>
                      <a:pt x="62" y="197"/>
                    </a:lnTo>
                    <a:lnTo>
                      <a:pt x="72" y="192"/>
                    </a:lnTo>
                    <a:lnTo>
                      <a:pt x="81" y="187"/>
                    </a:lnTo>
                    <a:lnTo>
                      <a:pt x="96" y="182"/>
                    </a:lnTo>
                    <a:lnTo>
                      <a:pt x="105" y="178"/>
                    </a:lnTo>
                    <a:lnTo>
                      <a:pt x="115" y="173"/>
                    </a:lnTo>
                    <a:lnTo>
                      <a:pt x="124" y="173"/>
                    </a:lnTo>
                    <a:lnTo>
                      <a:pt x="129" y="168"/>
                    </a:lnTo>
                    <a:lnTo>
                      <a:pt x="139" y="168"/>
                    </a:lnTo>
                    <a:lnTo>
                      <a:pt x="139" y="168"/>
                    </a:lnTo>
                    <a:lnTo>
                      <a:pt x="144" y="168"/>
                    </a:lnTo>
                    <a:lnTo>
                      <a:pt x="144" y="163"/>
                    </a:lnTo>
                    <a:lnTo>
                      <a:pt x="139" y="163"/>
                    </a:lnTo>
                    <a:lnTo>
                      <a:pt x="139" y="163"/>
                    </a:lnTo>
                    <a:lnTo>
                      <a:pt x="134" y="158"/>
                    </a:lnTo>
                    <a:lnTo>
                      <a:pt x="134" y="154"/>
                    </a:lnTo>
                    <a:lnTo>
                      <a:pt x="129" y="149"/>
                    </a:lnTo>
                    <a:lnTo>
                      <a:pt x="129" y="144"/>
                    </a:lnTo>
                    <a:lnTo>
                      <a:pt x="129" y="139"/>
                    </a:lnTo>
                    <a:lnTo>
                      <a:pt x="129" y="130"/>
                    </a:lnTo>
                    <a:lnTo>
                      <a:pt x="129" y="120"/>
                    </a:lnTo>
                    <a:lnTo>
                      <a:pt x="129" y="106"/>
                    </a:lnTo>
                    <a:lnTo>
                      <a:pt x="129" y="96"/>
                    </a:lnTo>
                    <a:lnTo>
                      <a:pt x="129" y="86"/>
                    </a:lnTo>
                    <a:lnTo>
                      <a:pt x="129" y="82"/>
                    </a:lnTo>
                    <a:lnTo>
                      <a:pt x="129" y="72"/>
                    </a:lnTo>
                    <a:lnTo>
                      <a:pt x="124" y="58"/>
                    </a:lnTo>
                    <a:lnTo>
                      <a:pt x="124" y="48"/>
                    </a:lnTo>
                    <a:lnTo>
                      <a:pt x="124" y="34"/>
                    </a:lnTo>
                    <a:lnTo>
                      <a:pt x="124" y="19"/>
                    </a:lnTo>
                    <a:lnTo>
                      <a:pt x="124" y="10"/>
                    </a:lnTo>
                    <a:lnTo>
                      <a:pt x="124" y="5"/>
                    </a:lnTo>
                    <a:lnTo>
                      <a:pt x="129" y="0"/>
                    </a:lnTo>
                    <a:lnTo>
                      <a:pt x="129" y="0"/>
                    </a:lnTo>
                    <a:lnTo>
                      <a:pt x="134" y="0"/>
                    </a:lnTo>
                    <a:lnTo>
                      <a:pt x="134" y="0"/>
                    </a:lnTo>
                    <a:lnTo>
                      <a:pt x="139" y="0"/>
                    </a:lnTo>
                    <a:lnTo>
                      <a:pt x="139" y="5"/>
                    </a:lnTo>
                    <a:lnTo>
                      <a:pt x="144" y="5"/>
                    </a:lnTo>
                    <a:lnTo>
                      <a:pt x="148" y="10"/>
                    </a:lnTo>
                    <a:lnTo>
                      <a:pt x="148" y="19"/>
                    </a:lnTo>
                    <a:lnTo>
                      <a:pt x="153" y="34"/>
                    </a:lnTo>
                    <a:lnTo>
                      <a:pt x="163" y="48"/>
                    </a:lnTo>
                    <a:lnTo>
                      <a:pt x="168" y="67"/>
                    </a:lnTo>
                    <a:lnTo>
                      <a:pt x="172" y="86"/>
                    </a:lnTo>
                    <a:lnTo>
                      <a:pt x="182" y="110"/>
                    </a:lnTo>
                    <a:lnTo>
                      <a:pt x="187" y="130"/>
                    </a:lnTo>
                    <a:lnTo>
                      <a:pt x="191" y="144"/>
                    </a:lnTo>
                    <a:lnTo>
                      <a:pt x="191" y="158"/>
                    </a:lnTo>
                    <a:lnTo>
                      <a:pt x="191" y="163"/>
                    </a:lnTo>
                    <a:lnTo>
                      <a:pt x="191" y="173"/>
                    </a:lnTo>
                    <a:lnTo>
                      <a:pt x="191" y="178"/>
                    </a:lnTo>
                    <a:lnTo>
                      <a:pt x="196" y="178"/>
                    </a:lnTo>
                    <a:lnTo>
                      <a:pt x="196" y="182"/>
                    </a:lnTo>
                    <a:lnTo>
                      <a:pt x="196" y="187"/>
                    </a:lnTo>
                    <a:lnTo>
                      <a:pt x="196" y="187"/>
                    </a:lnTo>
                    <a:lnTo>
                      <a:pt x="196" y="192"/>
                    </a:lnTo>
                    <a:lnTo>
                      <a:pt x="196" y="197"/>
                    </a:lnTo>
                    <a:lnTo>
                      <a:pt x="196" y="202"/>
                    </a:lnTo>
                    <a:lnTo>
                      <a:pt x="196" y="206"/>
                    </a:lnTo>
                    <a:lnTo>
                      <a:pt x="196" y="211"/>
                    </a:lnTo>
                    <a:lnTo>
                      <a:pt x="196" y="216"/>
                    </a:lnTo>
                    <a:lnTo>
                      <a:pt x="196" y="216"/>
                    </a:lnTo>
                    <a:lnTo>
                      <a:pt x="201" y="221"/>
                    </a:lnTo>
                    <a:lnTo>
                      <a:pt x="201" y="221"/>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78" name="Freeform 754"/>
              <p:cNvSpPr>
                <a:spLocks/>
              </p:cNvSpPr>
              <p:nvPr/>
            </p:nvSpPr>
            <p:spPr bwMode="auto">
              <a:xfrm>
                <a:off x="9217" y="7988"/>
                <a:ext cx="1472" cy="1458"/>
              </a:xfrm>
              <a:custGeom>
                <a:avLst/>
                <a:gdLst/>
                <a:ahLst/>
                <a:cxnLst>
                  <a:cxn ang="0">
                    <a:pos x="523" y="235"/>
                  </a:cxn>
                  <a:cxn ang="0">
                    <a:pos x="504" y="235"/>
                  </a:cxn>
                  <a:cxn ang="0">
                    <a:pos x="412" y="235"/>
                  </a:cxn>
                  <a:cxn ang="0">
                    <a:pos x="211" y="384"/>
                  </a:cxn>
                  <a:cxn ang="0">
                    <a:pos x="115" y="614"/>
                  </a:cxn>
                  <a:cxn ang="0">
                    <a:pos x="5" y="580"/>
                  </a:cxn>
                  <a:cxn ang="0">
                    <a:pos x="48" y="283"/>
                  </a:cxn>
                  <a:cxn ang="0">
                    <a:pos x="264" y="86"/>
                  </a:cxn>
                  <a:cxn ang="0">
                    <a:pos x="206" y="105"/>
                  </a:cxn>
                  <a:cxn ang="0">
                    <a:pos x="312" y="53"/>
                  </a:cxn>
                  <a:cxn ang="0">
                    <a:pos x="571" y="19"/>
                  </a:cxn>
                  <a:cxn ang="0">
                    <a:pos x="691" y="0"/>
                  </a:cxn>
                  <a:cxn ang="0">
                    <a:pos x="921" y="38"/>
                  </a:cxn>
                  <a:cxn ang="0">
                    <a:pos x="1050" y="72"/>
                  </a:cxn>
                  <a:cxn ang="0">
                    <a:pos x="1189" y="182"/>
                  </a:cxn>
                  <a:cxn ang="0">
                    <a:pos x="1199" y="168"/>
                  </a:cxn>
                  <a:cxn ang="0">
                    <a:pos x="1237" y="220"/>
                  </a:cxn>
                  <a:cxn ang="0">
                    <a:pos x="1324" y="259"/>
                  </a:cxn>
                  <a:cxn ang="0">
                    <a:pos x="1305" y="273"/>
                  </a:cxn>
                  <a:cxn ang="0">
                    <a:pos x="1453" y="566"/>
                  </a:cxn>
                  <a:cxn ang="0">
                    <a:pos x="1463" y="714"/>
                  </a:cxn>
                  <a:cxn ang="0">
                    <a:pos x="1468" y="825"/>
                  </a:cxn>
                  <a:cxn ang="0">
                    <a:pos x="1468" y="916"/>
                  </a:cxn>
                  <a:cxn ang="0">
                    <a:pos x="1453" y="993"/>
                  </a:cxn>
                  <a:cxn ang="0">
                    <a:pos x="1448" y="969"/>
                  </a:cxn>
                  <a:cxn ang="0">
                    <a:pos x="1429" y="1031"/>
                  </a:cxn>
                  <a:cxn ang="0">
                    <a:pos x="1434" y="1151"/>
                  </a:cxn>
                  <a:cxn ang="0">
                    <a:pos x="1372" y="1324"/>
                  </a:cxn>
                  <a:cxn ang="0">
                    <a:pos x="1386" y="1271"/>
                  </a:cxn>
                  <a:cxn ang="0">
                    <a:pos x="1305" y="1362"/>
                  </a:cxn>
                  <a:cxn ang="0">
                    <a:pos x="1170" y="1439"/>
                  </a:cxn>
                  <a:cxn ang="0">
                    <a:pos x="1118" y="1453"/>
                  </a:cxn>
                  <a:cxn ang="0">
                    <a:pos x="1161" y="1285"/>
                  </a:cxn>
                  <a:cxn ang="0">
                    <a:pos x="1257" y="1228"/>
                  </a:cxn>
                  <a:cxn ang="0">
                    <a:pos x="1295" y="1127"/>
                  </a:cxn>
                  <a:cxn ang="0">
                    <a:pos x="1338" y="940"/>
                  </a:cxn>
                  <a:cxn ang="0">
                    <a:pos x="1237" y="844"/>
                  </a:cxn>
                  <a:cxn ang="0">
                    <a:pos x="1151" y="916"/>
                  </a:cxn>
                  <a:cxn ang="0">
                    <a:pos x="1127" y="940"/>
                  </a:cxn>
                  <a:cxn ang="0">
                    <a:pos x="1089" y="887"/>
                  </a:cxn>
                  <a:cxn ang="0">
                    <a:pos x="1074" y="849"/>
                  </a:cxn>
                  <a:cxn ang="0">
                    <a:pos x="1060" y="830"/>
                  </a:cxn>
                  <a:cxn ang="0">
                    <a:pos x="1046" y="786"/>
                  </a:cxn>
                  <a:cxn ang="0">
                    <a:pos x="1007" y="724"/>
                  </a:cxn>
                  <a:cxn ang="0">
                    <a:pos x="998" y="690"/>
                  </a:cxn>
                  <a:cxn ang="0">
                    <a:pos x="969" y="657"/>
                  </a:cxn>
                  <a:cxn ang="0">
                    <a:pos x="763" y="532"/>
                  </a:cxn>
                  <a:cxn ang="0">
                    <a:pos x="729" y="364"/>
                  </a:cxn>
                  <a:cxn ang="0">
                    <a:pos x="758" y="278"/>
                  </a:cxn>
                  <a:cxn ang="0">
                    <a:pos x="729" y="336"/>
                  </a:cxn>
                  <a:cxn ang="0">
                    <a:pos x="763" y="254"/>
                  </a:cxn>
                  <a:cxn ang="0">
                    <a:pos x="753" y="240"/>
                  </a:cxn>
                  <a:cxn ang="0">
                    <a:pos x="719" y="244"/>
                  </a:cxn>
                  <a:cxn ang="0">
                    <a:pos x="691" y="240"/>
                  </a:cxn>
                  <a:cxn ang="0">
                    <a:pos x="667" y="240"/>
                  </a:cxn>
                  <a:cxn ang="0">
                    <a:pos x="647" y="235"/>
                  </a:cxn>
                  <a:cxn ang="0">
                    <a:pos x="628" y="249"/>
                  </a:cxn>
                  <a:cxn ang="0">
                    <a:pos x="604" y="244"/>
                  </a:cxn>
                </a:cxnLst>
                <a:rect l="0" t="0" r="r" b="b"/>
                <a:pathLst>
                  <a:path w="1472" h="1458">
                    <a:moveTo>
                      <a:pt x="580" y="249"/>
                    </a:moveTo>
                    <a:lnTo>
                      <a:pt x="566" y="235"/>
                    </a:lnTo>
                    <a:lnTo>
                      <a:pt x="556" y="230"/>
                    </a:lnTo>
                    <a:lnTo>
                      <a:pt x="547" y="230"/>
                    </a:lnTo>
                    <a:lnTo>
                      <a:pt x="537" y="230"/>
                    </a:lnTo>
                    <a:lnTo>
                      <a:pt x="532" y="230"/>
                    </a:lnTo>
                    <a:lnTo>
                      <a:pt x="527" y="235"/>
                    </a:lnTo>
                    <a:lnTo>
                      <a:pt x="523" y="235"/>
                    </a:lnTo>
                    <a:lnTo>
                      <a:pt x="523" y="235"/>
                    </a:lnTo>
                    <a:lnTo>
                      <a:pt x="523" y="235"/>
                    </a:lnTo>
                    <a:lnTo>
                      <a:pt x="518" y="235"/>
                    </a:lnTo>
                    <a:lnTo>
                      <a:pt x="518" y="235"/>
                    </a:lnTo>
                    <a:lnTo>
                      <a:pt x="513" y="235"/>
                    </a:lnTo>
                    <a:lnTo>
                      <a:pt x="513" y="235"/>
                    </a:lnTo>
                    <a:lnTo>
                      <a:pt x="508" y="235"/>
                    </a:lnTo>
                    <a:lnTo>
                      <a:pt x="504" y="235"/>
                    </a:lnTo>
                    <a:lnTo>
                      <a:pt x="499" y="230"/>
                    </a:lnTo>
                    <a:lnTo>
                      <a:pt x="489" y="230"/>
                    </a:lnTo>
                    <a:lnTo>
                      <a:pt x="480" y="230"/>
                    </a:lnTo>
                    <a:lnTo>
                      <a:pt x="470" y="225"/>
                    </a:lnTo>
                    <a:lnTo>
                      <a:pt x="460" y="225"/>
                    </a:lnTo>
                    <a:lnTo>
                      <a:pt x="446" y="225"/>
                    </a:lnTo>
                    <a:lnTo>
                      <a:pt x="432" y="230"/>
                    </a:lnTo>
                    <a:lnTo>
                      <a:pt x="412" y="235"/>
                    </a:lnTo>
                    <a:lnTo>
                      <a:pt x="398" y="240"/>
                    </a:lnTo>
                    <a:lnTo>
                      <a:pt x="374" y="249"/>
                    </a:lnTo>
                    <a:lnTo>
                      <a:pt x="355" y="259"/>
                    </a:lnTo>
                    <a:lnTo>
                      <a:pt x="326" y="273"/>
                    </a:lnTo>
                    <a:lnTo>
                      <a:pt x="302" y="297"/>
                    </a:lnTo>
                    <a:lnTo>
                      <a:pt x="273" y="321"/>
                    </a:lnTo>
                    <a:lnTo>
                      <a:pt x="240" y="350"/>
                    </a:lnTo>
                    <a:lnTo>
                      <a:pt x="211" y="384"/>
                    </a:lnTo>
                    <a:lnTo>
                      <a:pt x="182" y="431"/>
                    </a:lnTo>
                    <a:lnTo>
                      <a:pt x="177" y="436"/>
                    </a:lnTo>
                    <a:lnTo>
                      <a:pt x="173" y="451"/>
                    </a:lnTo>
                    <a:lnTo>
                      <a:pt x="163" y="470"/>
                    </a:lnTo>
                    <a:lnTo>
                      <a:pt x="153" y="499"/>
                    </a:lnTo>
                    <a:lnTo>
                      <a:pt x="139" y="537"/>
                    </a:lnTo>
                    <a:lnTo>
                      <a:pt x="125" y="571"/>
                    </a:lnTo>
                    <a:lnTo>
                      <a:pt x="115" y="614"/>
                    </a:lnTo>
                    <a:lnTo>
                      <a:pt x="110" y="652"/>
                    </a:lnTo>
                    <a:lnTo>
                      <a:pt x="105" y="652"/>
                    </a:lnTo>
                    <a:lnTo>
                      <a:pt x="91" y="652"/>
                    </a:lnTo>
                    <a:lnTo>
                      <a:pt x="77" y="647"/>
                    </a:lnTo>
                    <a:lnTo>
                      <a:pt x="57" y="638"/>
                    </a:lnTo>
                    <a:lnTo>
                      <a:pt x="38" y="628"/>
                    </a:lnTo>
                    <a:lnTo>
                      <a:pt x="19" y="604"/>
                    </a:lnTo>
                    <a:lnTo>
                      <a:pt x="5" y="580"/>
                    </a:lnTo>
                    <a:lnTo>
                      <a:pt x="0" y="542"/>
                    </a:lnTo>
                    <a:lnTo>
                      <a:pt x="0" y="499"/>
                    </a:lnTo>
                    <a:lnTo>
                      <a:pt x="0" y="460"/>
                    </a:lnTo>
                    <a:lnTo>
                      <a:pt x="5" y="422"/>
                    </a:lnTo>
                    <a:lnTo>
                      <a:pt x="9" y="388"/>
                    </a:lnTo>
                    <a:lnTo>
                      <a:pt x="19" y="350"/>
                    </a:lnTo>
                    <a:lnTo>
                      <a:pt x="33" y="316"/>
                    </a:lnTo>
                    <a:lnTo>
                      <a:pt x="48" y="283"/>
                    </a:lnTo>
                    <a:lnTo>
                      <a:pt x="67" y="249"/>
                    </a:lnTo>
                    <a:lnTo>
                      <a:pt x="86" y="216"/>
                    </a:lnTo>
                    <a:lnTo>
                      <a:pt x="115" y="182"/>
                    </a:lnTo>
                    <a:lnTo>
                      <a:pt x="144" y="153"/>
                    </a:lnTo>
                    <a:lnTo>
                      <a:pt x="173" y="134"/>
                    </a:lnTo>
                    <a:lnTo>
                      <a:pt x="206" y="110"/>
                    </a:lnTo>
                    <a:lnTo>
                      <a:pt x="235" y="96"/>
                    </a:lnTo>
                    <a:lnTo>
                      <a:pt x="264" y="86"/>
                    </a:lnTo>
                    <a:lnTo>
                      <a:pt x="292" y="77"/>
                    </a:lnTo>
                    <a:lnTo>
                      <a:pt x="288" y="77"/>
                    </a:lnTo>
                    <a:lnTo>
                      <a:pt x="283" y="77"/>
                    </a:lnTo>
                    <a:lnTo>
                      <a:pt x="273" y="81"/>
                    </a:lnTo>
                    <a:lnTo>
                      <a:pt x="264" y="81"/>
                    </a:lnTo>
                    <a:lnTo>
                      <a:pt x="244" y="86"/>
                    </a:lnTo>
                    <a:lnTo>
                      <a:pt x="230" y="96"/>
                    </a:lnTo>
                    <a:lnTo>
                      <a:pt x="206" y="105"/>
                    </a:lnTo>
                    <a:lnTo>
                      <a:pt x="182" y="120"/>
                    </a:lnTo>
                    <a:lnTo>
                      <a:pt x="187" y="115"/>
                    </a:lnTo>
                    <a:lnTo>
                      <a:pt x="197" y="110"/>
                    </a:lnTo>
                    <a:lnTo>
                      <a:pt x="211" y="101"/>
                    </a:lnTo>
                    <a:lnTo>
                      <a:pt x="230" y="86"/>
                    </a:lnTo>
                    <a:lnTo>
                      <a:pt x="254" y="77"/>
                    </a:lnTo>
                    <a:lnTo>
                      <a:pt x="283" y="62"/>
                    </a:lnTo>
                    <a:lnTo>
                      <a:pt x="312" y="53"/>
                    </a:lnTo>
                    <a:lnTo>
                      <a:pt x="340" y="48"/>
                    </a:lnTo>
                    <a:lnTo>
                      <a:pt x="374" y="38"/>
                    </a:lnTo>
                    <a:lnTo>
                      <a:pt x="403" y="33"/>
                    </a:lnTo>
                    <a:lnTo>
                      <a:pt x="432" y="29"/>
                    </a:lnTo>
                    <a:lnTo>
                      <a:pt x="465" y="24"/>
                    </a:lnTo>
                    <a:lnTo>
                      <a:pt x="499" y="19"/>
                    </a:lnTo>
                    <a:lnTo>
                      <a:pt x="532" y="19"/>
                    </a:lnTo>
                    <a:lnTo>
                      <a:pt x="571" y="19"/>
                    </a:lnTo>
                    <a:lnTo>
                      <a:pt x="609" y="19"/>
                    </a:lnTo>
                    <a:lnTo>
                      <a:pt x="575" y="14"/>
                    </a:lnTo>
                    <a:lnTo>
                      <a:pt x="580" y="14"/>
                    </a:lnTo>
                    <a:lnTo>
                      <a:pt x="590" y="9"/>
                    </a:lnTo>
                    <a:lnTo>
                      <a:pt x="609" y="9"/>
                    </a:lnTo>
                    <a:lnTo>
                      <a:pt x="633" y="5"/>
                    </a:lnTo>
                    <a:lnTo>
                      <a:pt x="662" y="0"/>
                    </a:lnTo>
                    <a:lnTo>
                      <a:pt x="691" y="0"/>
                    </a:lnTo>
                    <a:lnTo>
                      <a:pt x="719" y="0"/>
                    </a:lnTo>
                    <a:lnTo>
                      <a:pt x="753" y="0"/>
                    </a:lnTo>
                    <a:lnTo>
                      <a:pt x="787" y="0"/>
                    </a:lnTo>
                    <a:lnTo>
                      <a:pt x="815" y="9"/>
                    </a:lnTo>
                    <a:lnTo>
                      <a:pt x="849" y="14"/>
                    </a:lnTo>
                    <a:lnTo>
                      <a:pt x="873" y="24"/>
                    </a:lnTo>
                    <a:lnTo>
                      <a:pt x="902" y="29"/>
                    </a:lnTo>
                    <a:lnTo>
                      <a:pt x="921" y="38"/>
                    </a:lnTo>
                    <a:lnTo>
                      <a:pt x="945" y="48"/>
                    </a:lnTo>
                    <a:lnTo>
                      <a:pt x="959" y="53"/>
                    </a:lnTo>
                    <a:lnTo>
                      <a:pt x="1012" y="72"/>
                    </a:lnTo>
                    <a:lnTo>
                      <a:pt x="988" y="48"/>
                    </a:lnTo>
                    <a:lnTo>
                      <a:pt x="993" y="48"/>
                    </a:lnTo>
                    <a:lnTo>
                      <a:pt x="1007" y="53"/>
                    </a:lnTo>
                    <a:lnTo>
                      <a:pt x="1026" y="62"/>
                    </a:lnTo>
                    <a:lnTo>
                      <a:pt x="1050" y="72"/>
                    </a:lnTo>
                    <a:lnTo>
                      <a:pt x="1074" y="86"/>
                    </a:lnTo>
                    <a:lnTo>
                      <a:pt x="1103" y="101"/>
                    </a:lnTo>
                    <a:lnTo>
                      <a:pt x="1122" y="115"/>
                    </a:lnTo>
                    <a:lnTo>
                      <a:pt x="1141" y="129"/>
                    </a:lnTo>
                    <a:lnTo>
                      <a:pt x="1156" y="148"/>
                    </a:lnTo>
                    <a:lnTo>
                      <a:pt x="1170" y="163"/>
                    </a:lnTo>
                    <a:lnTo>
                      <a:pt x="1180" y="172"/>
                    </a:lnTo>
                    <a:lnTo>
                      <a:pt x="1189" y="182"/>
                    </a:lnTo>
                    <a:lnTo>
                      <a:pt x="1194" y="192"/>
                    </a:lnTo>
                    <a:lnTo>
                      <a:pt x="1199" y="196"/>
                    </a:lnTo>
                    <a:lnTo>
                      <a:pt x="1204" y="206"/>
                    </a:lnTo>
                    <a:lnTo>
                      <a:pt x="1204" y="206"/>
                    </a:lnTo>
                    <a:lnTo>
                      <a:pt x="1194" y="158"/>
                    </a:lnTo>
                    <a:lnTo>
                      <a:pt x="1199" y="158"/>
                    </a:lnTo>
                    <a:lnTo>
                      <a:pt x="1199" y="163"/>
                    </a:lnTo>
                    <a:lnTo>
                      <a:pt x="1199" y="168"/>
                    </a:lnTo>
                    <a:lnTo>
                      <a:pt x="1204" y="177"/>
                    </a:lnTo>
                    <a:lnTo>
                      <a:pt x="1209" y="187"/>
                    </a:lnTo>
                    <a:lnTo>
                      <a:pt x="1209" y="196"/>
                    </a:lnTo>
                    <a:lnTo>
                      <a:pt x="1213" y="211"/>
                    </a:lnTo>
                    <a:lnTo>
                      <a:pt x="1213" y="220"/>
                    </a:lnTo>
                    <a:lnTo>
                      <a:pt x="1213" y="220"/>
                    </a:lnTo>
                    <a:lnTo>
                      <a:pt x="1223" y="220"/>
                    </a:lnTo>
                    <a:lnTo>
                      <a:pt x="1237" y="220"/>
                    </a:lnTo>
                    <a:lnTo>
                      <a:pt x="1257" y="225"/>
                    </a:lnTo>
                    <a:lnTo>
                      <a:pt x="1276" y="230"/>
                    </a:lnTo>
                    <a:lnTo>
                      <a:pt x="1295" y="240"/>
                    </a:lnTo>
                    <a:lnTo>
                      <a:pt x="1319" y="254"/>
                    </a:lnTo>
                    <a:lnTo>
                      <a:pt x="1338" y="268"/>
                    </a:lnTo>
                    <a:lnTo>
                      <a:pt x="1338" y="268"/>
                    </a:lnTo>
                    <a:lnTo>
                      <a:pt x="1333" y="264"/>
                    </a:lnTo>
                    <a:lnTo>
                      <a:pt x="1324" y="259"/>
                    </a:lnTo>
                    <a:lnTo>
                      <a:pt x="1314" y="254"/>
                    </a:lnTo>
                    <a:lnTo>
                      <a:pt x="1300" y="249"/>
                    </a:lnTo>
                    <a:lnTo>
                      <a:pt x="1285" y="244"/>
                    </a:lnTo>
                    <a:lnTo>
                      <a:pt x="1276" y="244"/>
                    </a:lnTo>
                    <a:lnTo>
                      <a:pt x="1261" y="244"/>
                    </a:lnTo>
                    <a:lnTo>
                      <a:pt x="1266" y="244"/>
                    </a:lnTo>
                    <a:lnTo>
                      <a:pt x="1281" y="254"/>
                    </a:lnTo>
                    <a:lnTo>
                      <a:pt x="1305" y="273"/>
                    </a:lnTo>
                    <a:lnTo>
                      <a:pt x="1333" y="297"/>
                    </a:lnTo>
                    <a:lnTo>
                      <a:pt x="1362" y="326"/>
                    </a:lnTo>
                    <a:lnTo>
                      <a:pt x="1391" y="360"/>
                    </a:lnTo>
                    <a:lnTo>
                      <a:pt x="1415" y="398"/>
                    </a:lnTo>
                    <a:lnTo>
                      <a:pt x="1434" y="446"/>
                    </a:lnTo>
                    <a:lnTo>
                      <a:pt x="1444" y="489"/>
                    </a:lnTo>
                    <a:lnTo>
                      <a:pt x="1448" y="532"/>
                    </a:lnTo>
                    <a:lnTo>
                      <a:pt x="1453" y="566"/>
                    </a:lnTo>
                    <a:lnTo>
                      <a:pt x="1458" y="599"/>
                    </a:lnTo>
                    <a:lnTo>
                      <a:pt x="1458" y="623"/>
                    </a:lnTo>
                    <a:lnTo>
                      <a:pt x="1458" y="652"/>
                    </a:lnTo>
                    <a:lnTo>
                      <a:pt x="1458" y="671"/>
                    </a:lnTo>
                    <a:lnTo>
                      <a:pt x="1458" y="690"/>
                    </a:lnTo>
                    <a:lnTo>
                      <a:pt x="1458" y="690"/>
                    </a:lnTo>
                    <a:lnTo>
                      <a:pt x="1458" y="700"/>
                    </a:lnTo>
                    <a:lnTo>
                      <a:pt x="1463" y="714"/>
                    </a:lnTo>
                    <a:lnTo>
                      <a:pt x="1463" y="729"/>
                    </a:lnTo>
                    <a:lnTo>
                      <a:pt x="1463" y="748"/>
                    </a:lnTo>
                    <a:lnTo>
                      <a:pt x="1468" y="762"/>
                    </a:lnTo>
                    <a:lnTo>
                      <a:pt x="1468" y="782"/>
                    </a:lnTo>
                    <a:lnTo>
                      <a:pt x="1468" y="796"/>
                    </a:lnTo>
                    <a:lnTo>
                      <a:pt x="1468" y="806"/>
                    </a:lnTo>
                    <a:lnTo>
                      <a:pt x="1468" y="815"/>
                    </a:lnTo>
                    <a:lnTo>
                      <a:pt x="1468" y="825"/>
                    </a:lnTo>
                    <a:lnTo>
                      <a:pt x="1472" y="830"/>
                    </a:lnTo>
                    <a:lnTo>
                      <a:pt x="1472" y="839"/>
                    </a:lnTo>
                    <a:lnTo>
                      <a:pt x="1472" y="844"/>
                    </a:lnTo>
                    <a:lnTo>
                      <a:pt x="1472" y="858"/>
                    </a:lnTo>
                    <a:lnTo>
                      <a:pt x="1472" y="868"/>
                    </a:lnTo>
                    <a:lnTo>
                      <a:pt x="1468" y="882"/>
                    </a:lnTo>
                    <a:lnTo>
                      <a:pt x="1468" y="902"/>
                    </a:lnTo>
                    <a:lnTo>
                      <a:pt x="1468" y="916"/>
                    </a:lnTo>
                    <a:lnTo>
                      <a:pt x="1468" y="930"/>
                    </a:lnTo>
                    <a:lnTo>
                      <a:pt x="1468" y="945"/>
                    </a:lnTo>
                    <a:lnTo>
                      <a:pt x="1468" y="954"/>
                    </a:lnTo>
                    <a:lnTo>
                      <a:pt x="1463" y="964"/>
                    </a:lnTo>
                    <a:lnTo>
                      <a:pt x="1463" y="973"/>
                    </a:lnTo>
                    <a:lnTo>
                      <a:pt x="1458" y="983"/>
                    </a:lnTo>
                    <a:lnTo>
                      <a:pt x="1453" y="988"/>
                    </a:lnTo>
                    <a:lnTo>
                      <a:pt x="1453" y="993"/>
                    </a:lnTo>
                    <a:lnTo>
                      <a:pt x="1453" y="997"/>
                    </a:lnTo>
                    <a:lnTo>
                      <a:pt x="1453" y="1002"/>
                    </a:lnTo>
                    <a:lnTo>
                      <a:pt x="1448" y="1002"/>
                    </a:lnTo>
                    <a:lnTo>
                      <a:pt x="1448" y="1002"/>
                    </a:lnTo>
                    <a:lnTo>
                      <a:pt x="1448" y="1002"/>
                    </a:lnTo>
                    <a:lnTo>
                      <a:pt x="1448" y="964"/>
                    </a:lnTo>
                    <a:lnTo>
                      <a:pt x="1448" y="964"/>
                    </a:lnTo>
                    <a:lnTo>
                      <a:pt x="1448" y="969"/>
                    </a:lnTo>
                    <a:lnTo>
                      <a:pt x="1448" y="973"/>
                    </a:lnTo>
                    <a:lnTo>
                      <a:pt x="1444" y="983"/>
                    </a:lnTo>
                    <a:lnTo>
                      <a:pt x="1444" y="993"/>
                    </a:lnTo>
                    <a:lnTo>
                      <a:pt x="1439" y="997"/>
                    </a:lnTo>
                    <a:lnTo>
                      <a:pt x="1439" y="1007"/>
                    </a:lnTo>
                    <a:lnTo>
                      <a:pt x="1434" y="1012"/>
                    </a:lnTo>
                    <a:lnTo>
                      <a:pt x="1434" y="1017"/>
                    </a:lnTo>
                    <a:lnTo>
                      <a:pt x="1429" y="1031"/>
                    </a:lnTo>
                    <a:lnTo>
                      <a:pt x="1429" y="1045"/>
                    </a:lnTo>
                    <a:lnTo>
                      <a:pt x="1429" y="1060"/>
                    </a:lnTo>
                    <a:lnTo>
                      <a:pt x="1429" y="1079"/>
                    </a:lnTo>
                    <a:lnTo>
                      <a:pt x="1429" y="1093"/>
                    </a:lnTo>
                    <a:lnTo>
                      <a:pt x="1429" y="1108"/>
                    </a:lnTo>
                    <a:lnTo>
                      <a:pt x="1434" y="1117"/>
                    </a:lnTo>
                    <a:lnTo>
                      <a:pt x="1434" y="1132"/>
                    </a:lnTo>
                    <a:lnTo>
                      <a:pt x="1434" y="1151"/>
                    </a:lnTo>
                    <a:lnTo>
                      <a:pt x="1429" y="1175"/>
                    </a:lnTo>
                    <a:lnTo>
                      <a:pt x="1429" y="1204"/>
                    </a:lnTo>
                    <a:lnTo>
                      <a:pt x="1420" y="1237"/>
                    </a:lnTo>
                    <a:lnTo>
                      <a:pt x="1410" y="1271"/>
                    </a:lnTo>
                    <a:lnTo>
                      <a:pt x="1391" y="1300"/>
                    </a:lnTo>
                    <a:lnTo>
                      <a:pt x="1367" y="1328"/>
                    </a:lnTo>
                    <a:lnTo>
                      <a:pt x="1372" y="1328"/>
                    </a:lnTo>
                    <a:lnTo>
                      <a:pt x="1372" y="1324"/>
                    </a:lnTo>
                    <a:lnTo>
                      <a:pt x="1377" y="1314"/>
                    </a:lnTo>
                    <a:lnTo>
                      <a:pt x="1381" y="1304"/>
                    </a:lnTo>
                    <a:lnTo>
                      <a:pt x="1386" y="1290"/>
                    </a:lnTo>
                    <a:lnTo>
                      <a:pt x="1391" y="1276"/>
                    </a:lnTo>
                    <a:lnTo>
                      <a:pt x="1396" y="1266"/>
                    </a:lnTo>
                    <a:lnTo>
                      <a:pt x="1396" y="1252"/>
                    </a:lnTo>
                    <a:lnTo>
                      <a:pt x="1391" y="1256"/>
                    </a:lnTo>
                    <a:lnTo>
                      <a:pt x="1386" y="1271"/>
                    </a:lnTo>
                    <a:lnTo>
                      <a:pt x="1377" y="1290"/>
                    </a:lnTo>
                    <a:lnTo>
                      <a:pt x="1367" y="1314"/>
                    </a:lnTo>
                    <a:lnTo>
                      <a:pt x="1348" y="1343"/>
                    </a:lnTo>
                    <a:lnTo>
                      <a:pt x="1329" y="1367"/>
                    </a:lnTo>
                    <a:lnTo>
                      <a:pt x="1305" y="1391"/>
                    </a:lnTo>
                    <a:lnTo>
                      <a:pt x="1281" y="1410"/>
                    </a:lnTo>
                    <a:lnTo>
                      <a:pt x="1309" y="1357"/>
                    </a:lnTo>
                    <a:lnTo>
                      <a:pt x="1305" y="1362"/>
                    </a:lnTo>
                    <a:lnTo>
                      <a:pt x="1300" y="1372"/>
                    </a:lnTo>
                    <a:lnTo>
                      <a:pt x="1285" y="1381"/>
                    </a:lnTo>
                    <a:lnTo>
                      <a:pt x="1266" y="1396"/>
                    </a:lnTo>
                    <a:lnTo>
                      <a:pt x="1247" y="1410"/>
                    </a:lnTo>
                    <a:lnTo>
                      <a:pt x="1228" y="1424"/>
                    </a:lnTo>
                    <a:lnTo>
                      <a:pt x="1209" y="1434"/>
                    </a:lnTo>
                    <a:lnTo>
                      <a:pt x="1189" y="1439"/>
                    </a:lnTo>
                    <a:lnTo>
                      <a:pt x="1170" y="1439"/>
                    </a:lnTo>
                    <a:lnTo>
                      <a:pt x="1156" y="1444"/>
                    </a:lnTo>
                    <a:lnTo>
                      <a:pt x="1146" y="1448"/>
                    </a:lnTo>
                    <a:lnTo>
                      <a:pt x="1137" y="1453"/>
                    </a:lnTo>
                    <a:lnTo>
                      <a:pt x="1127" y="1453"/>
                    </a:lnTo>
                    <a:lnTo>
                      <a:pt x="1122" y="1458"/>
                    </a:lnTo>
                    <a:lnTo>
                      <a:pt x="1118" y="1458"/>
                    </a:lnTo>
                    <a:lnTo>
                      <a:pt x="1118" y="1458"/>
                    </a:lnTo>
                    <a:lnTo>
                      <a:pt x="1118" y="1453"/>
                    </a:lnTo>
                    <a:lnTo>
                      <a:pt x="1118" y="1444"/>
                    </a:lnTo>
                    <a:lnTo>
                      <a:pt x="1122" y="1424"/>
                    </a:lnTo>
                    <a:lnTo>
                      <a:pt x="1127" y="1400"/>
                    </a:lnTo>
                    <a:lnTo>
                      <a:pt x="1132" y="1372"/>
                    </a:lnTo>
                    <a:lnTo>
                      <a:pt x="1137" y="1343"/>
                    </a:lnTo>
                    <a:lnTo>
                      <a:pt x="1146" y="1314"/>
                    </a:lnTo>
                    <a:lnTo>
                      <a:pt x="1161" y="1285"/>
                    </a:lnTo>
                    <a:lnTo>
                      <a:pt x="1161" y="1285"/>
                    </a:lnTo>
                    <a:lnTo>
                      <a:pt x="1170" y="1285"/>
                    </a:lnTo>
                    <a:lnTo>
                      <a:pt x="1185" y="1285"/>
                    </a:lnTo>
                    <a:lnTo>
                      <a:pt x="1199" y="1280"/>
                    </a:lnTo>
                    <a:lnTo>
                      <a:pt x="1218" y="1276"/>
                    </a:lnTo>
                    <a:lnTo>
                      <a:pt x="1233" y="1266"/>
                    </a:lnTo>
                    <a:lnTo>
                      <a:pt x="1247" y="1252"/>
                    </a:lnTo>
                    <a:lnTo>
                      <a:pt x="1257" y="1228"/>
                    </a:lnTo>
                    <a:lnTo>
                      <a:pt x="1257" y="1228"/>
                    </a:lnTo>
                    <a:lnTo>
                      <a:pt x="1257" y="1218"/>
                    </a:lnTo>
                    <a:lnTo>
                      <a:pt x="1261" y="1208"/>
                    </a:lnTo>
                    <a:lnTo>
                      <a:pt x="1266" y="1194"/>
                    </a:lnTo>
                    <a:lnTo>
                      <a:pt x="1271" y="1180"/>
                    </a:lnTo>
                    <a:lnTo>
                      <a:pt x="1276" y="1165"/>
                    </a:lnTo>
                    <a:lnTo>
                      <a:pt x="1281" y="1151"/>
                    </a:lnTo>
                    <a:lnTo>
                      <a:pt x="1290" y="1141"/>
                    </a:lnTo>
                    <a:lnTo>
                      <a:pt x="1295" y="1127"/>
                    </a:lnTo>
                    <a:lnTo>
                      <a:pt x="1305" y="1113"/>
                    </a:lnTo>
                    <a:lnTo>
                      <a:pt x="1314" y="1093"/>
                    </a:lnTo>
                    <a:lnTo>
                      <a:pt x="1324" y="1074"/>
                    </a:lnTo>
                    <a:lnTo>
                      <a:pt x="1333" y="1050"/>
                    </a:lnTo>
                    <a:lnTo>
                      <a:pt x="1338" y="1021"/>
                    </a:lnTo>
                    <a:lnTo>
                      <a:pt x="1343" y="988"/>
                    </a:lnTo>
                    <a:lnTo>
                      <a:pt x="1338" y="954"/>
                    </a:lnTo>
                    <a:lnTo>
                      <a:pt x="1338" y="940"/>
                    </a:lnTo>
                    <a:lnTo>
                      <a:pt x="1333" y="921"/>
                    </a:lnTo>
                    <a:lnTo>
                      <a:pt x="1324" y="902"/>
                    </a:lnTo>
                    <a:lnTo>
                      <a:pt x="1314" y="882"/>
                    </a:lnTo>
                    <a:lnTo>
                      <a:pt x="1300" y="868"/>
                    </a:lnTo>
                    <a:lnTo>
                      <a:pt x="1281" y="854"/>
                    </a:lnTo>
                    <a:lnTo>
                      <a:pt x="1261" y="844"/>
                    </a:lnTo>
                    <a:lnTo>
                      <a:pt x="1242" y="844"/>
                    </a:lnTo>
                    <a:lnTo>
                      <a:pt x="1237" y="844"/>
                    </a:lnTo>
                    <a:lnTo>
                      <a:pt x="1233" y="849"/>
                    </a:lnTo>
                    <a:lnTo>
                      <a:pt x="1223" y="854"/>
                    </a:lnTo>
                    <a:lnTo>
                      <a:pt x="1209" y="858"/>
                    </a:lnTo>
                    <a:lnTo>
                      <a:pt x="1199" y="868"/>
                    </a:lnTo>
                    <a:lnTo>
                      <a:pt x="1185" y="878"/>
                    </a:lnTo>
                    <a:lnTo>
                      <a:pt x="1170" y="887"/>
                    </a:lnTo>
                    <a:lnTo>
                      <a:pt x="1161" y="902"/>
                    </a:lnTo>
                    <a:lnTo>
                      <a:pt x="1151" y="916"/>
                    </a:lnTo>
                    <a:lnTo>
                      <a:pt x="1146" y="926"/>
                    </a:lnTo>
                    <a:lnTo>
                      <a:pt x="1141" y="935"/>
                    </a:lnTo>
                    <a:lnTo>
                      <a:pt x="1137" y="940"/>
                    </a:lnTo>
                    <a:lnTo>
                      <a:pt x="1137" y="940"/>
                    </a:lnTo>
                    <a:lnTo>
                      <a:pt x="1137" y="945"/>
                    </a:lnTo>
                    <a:lnTo>
                      <a:pt x="1132" y="945"/>
                    </a:lnTo>
                    <a:lnTo>
                      <a:pt x="1132" y="945"/>
                    </a:lnTo>
                    <a:lnTo>
                      <a:pt x="1127" y="940"/>
                    </a:lnTo>
                    <a:lnTo>
                      <a:pt x="1122" y="935"/>
                    </a:lnTo>
                    <a:lnTo>
                      <a:pt x="1118" y="930"/>
                    </a:lnTo>
                    <a:lnTo>
                      <a:pt x="1113" y="921"/>
                    </a:lnTo>
                    <a:lnTo>
                      <a:pt x="1108" y="911"/>
                    </a:lnTo>
                    <a:lnTo>
                      <a:pt x="1103" y="906"/>
                    </a:lnTo>
                    <a:lnTo>
                      <a:pt x="1098" y="897"/>
                    </a:lnTo>
                    <a:lnTo>
                      <a:pt x="1094" y="892"/>
                    </a:lnTo>
                    <a:lnTo>
                      <a:pt x="1089" y="887"/>
                    </a:lnTo>
                    <a:lnTo>
                      <a:pt x="1084" y="882"/>
                    </a:lnTo>
                    <a:lnTo>
                      <a:pt x="1084" y="878"/>
                    </a:lnTo>
                    <a:lnTo>
                      <a:pt x="1079" y="873"/>
                    </a:lnTo>
                    <a:lnTo>
                      <a:pt x="1079" y="868"/>
                    </a:lnTo>
                    <a:lnTo>
                      <a:pt x="1074" y="863"/>
                    </a:lnTo>
                    <a:lnTo>
                      <a:pt x="1074" y="858"/>
                    </a:lnTo>
                    <a:lnTo>
                      <a:pt x="1074" y="854"/>
                    </a:lnTo>
                    <a:lnTo>
                      <a:pt x="1074" y="849"/>
                    </a:lnTo>
                    <a:lnTo>
                      <a:pt x="1074" y="849"/>
                    </a:lnTo>
                    <a:lnTo>
                      <a:pt x="1074" y="844"/>
                    </a:lnTo>
                    <a:lnTo>
                      <a:pt x="1074" y="844"/>
                    </a:lnTo>
                    <a:lnTo>
                      <a:pt x="1074" y="839"/>
                    </a:lnTo>
                    <a:lnTo>
                      <a:pt x="1070" y="839"/>
                    </a:lnTo>
                    <a:lnTo>
                      <a:pt x="1070" y="834"/>
                    </a:lnTo>
                    <a:lnTo>
                      <a:pt x="1065" y="830"/>
                    </a:lnTo>
                    <a:lnTo>
                      <a:pt x="1060" y="830"/>
                    </a:lnTo>
                    <a:lnTo>
                      <a:pt x="1055" y="825"/>
                    </a:lnTo>
                    <a:lnTo>
                      <a:pt x="1055" y="820"/>
                    </a:lnTo>
                    <a:lnTo>
                      <a:pt x="1050" y="815"/>
                    </a:lnTo>
                    <a:lnTo>
                      <a:pt x="1050" y="810"/>
                    </a:lnTo>
                    <a:lnTo>
                      <a:pt x="1046" y="801"/>
                    </a:lnTo>
                    <a:lnTo>
                      <a:pt x="1046" y="796"/>
                    </a:lnTo>
                    <a:lnTo>
                      <a:pt x="1046" y="791"/>
                    </a:lnTo>
                    <a:lnTo>
                      <a:pt x="1046" y="786"/>
                    </a:lnTo>
                    <a:lnTo>
                      <a:pt x="1041" y="782"/>
                    </a:lnTo>
                    <a:lnTo>
                      <a:pt x="1036" y="777"/>
                    </a:lnTo>
                    <a:lnTo>
                      <a:pt x="1026" y="772"/>
                    </a:lnTo>
                    <a:lnTo>
                      <a:pt x="1022" y="762"/>
                    </a:lnTo>
                    <a:lnTo>
                      <a:pt x="1012" y="753"/>
                    </a:lnTo>
                    <a:lnTo>
                      <a:pt x="1007" y="743"/>
                    </a:lnTo>
                    <a:lnTo>
                      <a:pt x="1007" y="734"/>
                    </a:lnTo>
                    <a:lnTo>
                      <a:pt x="1007" y="724"/>
                    </a:lnTo>
                    <a:lnTo>
                      <a:pt x="1007" y="719"/>
                    </a:lnTo>
                    <a:lnTo>
                      <a:pt x="1007" y="714"/>
                    </a:lnTo>
                    <a:lnTo>
                      <a:pt x="1007" y="710"/>
                    </a:lnTo>
                    <a:lnTo>
                      <a:pt x="1007" y="705"/>
                    </a:lnTo>
                    <a:lnTo>
                      <a:pt x="1007" y="705"/>
                    </a:lnTo>
                    <a:lnTo>
                      <a:pt x="1002" y="700"/>
                    </a:lnTo>
                    <a:lnTo>
                      <a:pt x="1002" y="695"/>
                    </a:lnTo>
                    <a:lnTo>
                      <a:pt x="998" y="690"/>
                    </a:lnTo>
                    <a:lnTo>
                      <a:pt x="998" y="686"/>
                    </a:lnTo>
                    <a:lnTo>
                      <a:pt x="993" y="676"/>
                    </a:lnTo>
                    <a:lnTo>
                      <a:pt x="988" y="671"/>
                    </a:lnTo>
                    <a:lnTo>
                      <a:pt x="983" y="666"/>
                    </a:lnTo>
                    <a:lnTo>
                      <a:pt x="978" y="662"/>
                    </a:lnTo>
                    <a:lnTo>
                      <a:pt x="974" y="662"/>
                    </a:lnTo>
                    <a:lnTo>
                      <a:pt x="974" y="662"/>
                    </a:lnTo>
                    <a:lnTo>
                      <a:pt x="969" y="657"/>
                    </a:lnTo>
                    <a:lnTo>
                      <a:pt x="950" y="652"/>
                    </a:lnTo>
                    <a:lnTo>
                      <a:pt x="926" y="643"/>
                    </a:lnTo>
                    <a:lnTo>
                      <a:pt x="897" y="633"/>
                    </a:lnTo>
                    <a:lnTo>
                      <a:pt x="868" y="619"/>
                    </a:lnTo>
                    <a:lnTo>
                      <a:pt x="834" y="599"/>
                    </a:lnTo>
                    <a:lnTo>
                      <a:pt x="806" y="580"/>
                    </a:lnTo>
                    <a:lnTo>
                      <a:pt x="782" y="556"/>
                    </a:lnTo>
                    <a:lnTo>
                      <a:pt x="763" y="532"/>
                    </a:lnTo>
                    <a:lnTo>
                      <a:pt x="748" y="508"/>
                    </a:lnTo>
                    <a:lnTo>
                      <a:pt x="739" y="484"/>
                    </a:lnTo>
                    <a:lnTo>
                      <a:pt x="729" y="465"/>
                    </a:lnTo>
                    <a:lnTo>
                      <a:pt x="724" y="441"/>
                    </a:lnTo>
                    <a:lnTo>
                      <a:pt x="724" y="417"/>
                    </a:lnTo>
                    <a:lnTo>
                      <a:pt x="724" y="393"/>
                    </a:lnTo>
                    <a:lnTo>
                      <a:pt x="729" y="369"/>
                    </a:lnTo>
                    <a:lnTo>
                      <a:pt x="729" y="364"/>
                    </a:lnTo>
                    <a:lnTo>
                      <a:pt x="734" y="355"/>
                    </a:lnTo>
                    <a:lnTo>
                      <a:pt x="739" y="345"/>
                    </a:lnTo>
                    <a:lnTo>
                      <a:pt x="743" y="331"/>
                    </a:lnTo>
                    <a:lnTo>
                      <a:pt x="748" y="316"/>
                    </a:lnTo>
                    <a:lnTo>
                      <a:pt x="753" y="302"/>
                    </a:lnTo>
                    <a:lnTo>
                      <a:pt x="758" y="288"/>
                    </a:lnTo>
                    <a:lnTo>
                      <a:pt x="758" y="283"/>
                    </a:lnTo>
                    <a:lnTo>
                      <a:pt x="758" y="278"/>
                    </a:lnTo>
                    <a:lnTo>
                      <a:pt x="758" y="278"/>
                    </a:lnTo>
                    <a:lnTo>
                      <a:pt x="753" y="278"/>
                    </a:lnTo>
                    <a:lnTo>
                      <a:pt x="753" y="283"/>
                    </a:lnTo>
                    <a:lnTo>
                      <a:pt x="743" y="292"/>
                    </a:lnTo>
                    <a:lnTo>
                      <a:pt x="739" y="307"/>
                    </a:lnTo>
                    <a:lnTo>
                      <a:pt x="734" y="316"/>
                    </a:lnTo>
                    <a:lnTo>
                      <a:pt x="734" y="336"/>
                    </a:lnTo>
                    <a:lnTo>
                      <a:pt x="729" y="336"/>
                    </a:lnTo>
                    <a:lnTo>
                      <a:pt x="729" y="336"/>
                    </a:lnTo>
                    <a:lnTo>
                      <a:pt x="729" y="331"/>
                    </a:lnTo>
                    <a:lnTo>
                      <a:pt x="729" y="321"/>
                    </a:lnTo>
                    <a:lnTo>
                      <a:pt x="734" y="312"/>
                    </a:lnTo>
                    <a:lnTo>
                      <a:pt x="739" y="297"/>
                    </a:lnTo>
                    <a:lnTo>
                      <a:pt x="748" y="283"/>
                    </a:lnTo>
                    <a:lnTo>
                      <a:pt x="758" y="264"/>
                    </a:lnTo>
                    <a:lnTo>
                      <a:pt x="763" y="254"/>
                    </a:lnTo>
                    <a:lnTo>
                      <a:pt x="767" y="249"/>
                    </a:lnTo>
                    <a:lnTo>
                      <a:pt x="767" y="249"/>
                    </a:lnTo>
                    <a:lnTo>
                      <a:pt x="772" y="244"/>
                    </a:lnTo>
                    <a:lnTo>
                      <a:pt x="772" y="240"/>
                    </a:lnTo>
                    <a:lnTo>
                      <a:pt x="772" y="240"/>
                    </a:lnTo>
                    <a:lnTo>
                      <a:pt x="767" y="240"/>
                    </a:lnTo>
                    <a:lnTo>
                      <a:pt x="758" y="240"/>
                    </a:lnTo>
                    <a:lnTo>
                      <a:pt x="753" y="240"/>
                    </a:lnTo>
                    <a:lnTo>
                      <a:pt x="743" y="240"/>
                    </a:lnTo>
                    <a:lnTo>
                      <a:pt x="739" y="240"/>
                    </a:lnTo>
                    <a:lnTo>
                      <a:pt x="734" y="240"/>
                    </a:lnTo>
                    <a:lnTo>
                      <a:pt x="729" y="240"/>
                    </a:lnTo>
                    <a:lnTo>
                      <a:pt x="729" y="240"/>
                    </a:lnTo>
                    <a:lnTo>
                      <a:pt x="724" y="240"/>
                    </a:lnTo>
                    <a:lnTo>
                      <a:pt x="724" y="240"/>
                    </a:lnTo>
                    <a:lnTo>
                      <a:pt x="719" y="244"/>
                    </a:lnTo>
                    <a:lnTo>
                      <a:pt x="719" y="244"/>
                    </a:lnTo>
                    <a:lnTo>
                      <a:pt x="715" y="244"/>
                    </a:lnTo>
                    <a:lnTo>
                      <a:pt x="715" y="249"/>
                    </a:lnTo>
                    <a:lnTo>
                      <a:pt x="710" y="249"/>
                    </a:lnTo>
                    <a:lnTo>
                      <a:pt x="710" y="249"/>
                    </a:lnTo>
                    <a:lnTo>
                      <a:pt x="705" y="244"/>
                    </a:lnTo>
                    <a:lnTo>
                      <a:pt x="700" y="244"/>
                    </a:lnTo>
                    <a:lnTo>
                      <a:pt x="691" y="240"/>
                    </a:lnTo>
                    <a:lnTo>
                      <a:pt x="691" y="240"/>
                    </a:lnTo>
                    <a:lnTo>
                      <a:pt x="686" y="235"/>
                    </a:lnTo>
                    <a:lnTo>
                      <a:pt x="681" y="235"/>
                    </a:lnTo>
                    <a:lnTo>
                      <a:pt x="681" y="235"/>
                    </a:lnTo>
                    <a:lnTo>
                      <a:pt x="676" y="235"/>
                    </a:lnTo>
                    <a:lnTo>
                      <a:pt x="676" y="240"/>
                    </a:lnTo>
                    <a:lnTo>
                      <a:pt x="671" y="240"/>
                    </a:lnTo>
                    <a:lnTo>
                      <a:pt x="667" y="240"/>
                    </a:lnTo>
                    <a:lnTo>
                      <a:pt x="667" y="240"/>
                    </a:lnTo>
                    <a:lnTo>
                      <a:pt x="662" y="240"/>
                    </a:lnTo>
                    <a:lnTo>
                      <a:pt x="657" y="240"/>
                    </a:lnTo>
                    <a:lnTo>
                      <a:pt x="657" y="240"/>
                    </a:lnTo>
                    <a:lnTo>
                      <a:pt x="652" y="240"/>
                    </a:lnTo>
                    <a:lnTo>
                      <a:pt x="652" y="240"/>
                    </a:lnTo>
                    <a:lnTo>
                      <a:pt x="652" y="235"/>
                    </a:lnTo>
                    <a:lnTo>
                      <a:pt x="647" y="235"/>
                    </a:lnTo>
                    <a:lnTo>
                      <a:pt x="647" y="235"/>
                    </a:lnTo>
                    <a:lnTo>
                      <a:pt x="647" y="235"/>
                    </a:lnTo>
                    <a:lnTo>
                      <a:pt x="643" y="235"/>
                    </a:lnTo>
                    <a:lnTo>
                      <a:pt x="643" y="235"/>
                    </a:lnTo>
                    <a:lnTo>
                      <a:pt x="638" y="240"/>
                    </a:lnTo>
                    <a:lnTo>
                      <a:pt x="633" y="240"/>
                    </a:lnTo>
                    <a:lnTo>
                      <a:pt x="633" y="244"/>
                    </a:lnTo>
                    <a:lnTo>
                      <a:pt x="628" y="249"/>
                    </a:lnTo>
                    <a:lnTo>
                      <a:pt x="628" y="249"/>
                    </a:lnTo>
                    <a:lnTo>
                      <a:pt x="623" y="249"/>
                    </a:lnTo>
                    <a:lnTo>
                      <a:pt x="619" y="249"/>
                    </a:lnTo>
                    <a:lnTo>
                      <a:pt x="614" y="249"/>
                    </a:lnTo>
                    <a:lnTo>
                      <a:pt x="614" y="249"/>
                    </a:lnTo>
                    <a:lnTo>
                      <a:pt x="609" y="244"/>
                    </a:lnTo>
                    <a:lnTo>
                      <a:pt x="604" y="244"/>
                    </a:lnTo>
                    <a:lnTo>
                      <a:pt x="604" y="244"/>
                    </a:lnTo>
                    <a:lnTo>
                      <a:pt x="599" y="244"/>
                    </a:lnTo>
                    <a:lnTo>
                      <a:pt x="595" y="249"/>
                    </a:lnTo>
                    <a:lnTo>
                      <a:pt x="595" y="249"/>
                    </a:lnTo>
                    <a:lnTo>
                      <a:pt x="590" y="249"/>
                    </a:lnTo>
                    <a:lnTo>
                      <a:pt x="585" y="254"/>
                    </a:lnTo>
                    <a:lnTo>
                      <a:pt x="585" y="249"/>
                    </a:lnTo>
                    <a:lnTo>
                      <a:pt x="580" y="249"/>
                    </a:lnTo>
                    <a:close/>
                  </a:path>
                </a:pathLst>
              </a:custGeom>
              <a:solidFill>
                <a:srgbClr val="75685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79" name="Freeform 755"/>
              <p:cNvSpPr>
                <a:spLocks/>
              </p:cNvSpPr>
              <p:nvPr/>
            </p:nvSpPr>
            <p:spPr bwMode="auto">
              <a:xfrm>
                <a:off x="9217" y="7988"/>
                <a:ext cx="1472" cy="1458"/>
              </a:xfrm>
              <a:custGeom>
                <a:avLst/>
                <a:gdLst/>
                <a:ahLst/>
                <a:cxnLst>
                  <a:cxn ang="0">
                    <a:pos x="523" y="235"/>
                  </a:cxn>
                  <a:cxn ang="0">
                    <a:pos x="504" y="235"/>
                  </a:cxn>
                  <a:cxn ang="0">
                    <a:pos x="412" y="235"/>
                  </a:cxn>
                  <a:cxn ang="0">
                    <a:pos x="211" y="384"/>
                  </a:cxn>
                  <a:cxn ang="0">
                    <a:pos x="115" y="614"/>
                  </a:cxn>
                  <a:cxn ang="0">
                    <a:pos x="5" y="580"/>
                  </a:cxn>
                  <a:cxn ang="0">
                    <a:pos x="48" y="283"/>
                  </a:cxn>
                  <a:cxn ang="0">
                    <a:pos x="264" y="86"/>
                  </a:cxn>
                  <a:cxn ang="0">
                    <a:pos x="206" y="105"/>
                  </a:cxn>
                  <a:cxn ang="0">
                    <a:pos x="312" y="53"/>
                  </a:cxn>
                  <a:cxn ang="0">
                    <a:pos x="571" y="19"/>
                  </a:cxn>
                  <a:cxn ang="0">
                    <a:pos x="691" y="0"/>
                  </a:cxn>
                  <a:cxn ang="0">
                    <a:pos x="921" y="38"/>
                  </a:cxn>
                  <a:cxn ang="0">
                    <a:pos x="1050" y="72"/>
                  </a:cxn>
                  <a:cxn ang="0">
                    <a:pos x="1189" y="182"/>
                  </a:cxn>
                  <a:cxn ang="0">
                    <a:pos x="1199" y="168"/>
                  </a:cxn>
                  <a:cxn ang="0">
                    <a:pos x="1237" y="220"/>
                  </a:cxn>
                  <a:cxn ang="0">
                    <a:pos x="1324" y="259"/>
                  </a:cxn>
                  <a:cxn ang="0">
                    <a:pos x="1305" y="273"/>
                  </a:cxn>
                  <a:cxn ang="0">
                    <a:pos x="1453" y="566"/>
                  </a:cxn>
                  <a:cxn ang="0">
                    <a:pos x="1463" y="714"/>
                  </a:cxn>
                  <a:cxn ang="0">
                    <a:pos x="1468" y="825"/>
                  </a:cxn>
                  <a:cxn ang="0">
                    <a:pos x="1468" y="916"/>
                  </a:cxn>
                  <a:cxn ang="0">
                    <a:pos x="1453" y="993"/>
                  </a:cxn>
                  <a:cxn ang="0">
                    <a:pos x="1448" y="969"/>
                  </a:cxn>
                  <a:cxn ang="0">
                    <a:pos x="1429" y="1031"/>
                  </a:cxn>
                  <a:cxn ang="0">
                    <a:pos x="1434" y="1151"/>
                  </a:cxn>
                  <a:cxn ang="0">
                    <a:pos x="1372" y="1324"/>
                  </a:cxn>
                  <a:cxn ang="0">
                    <a:pos x="1386" y="1271"/>
                  </a:cxn>
                  <a:cxn ang="0">
                    <a:pos x="1305" y="1362"/>
                  </a:cxn>
                  <a:cxn ang="0">
                    <a:pos x="1170" y="1439"/>
                  </a:cxn>
                  <a:cxn ang="0">
                    <a:pos x="1118" y="1453"/>
                  </a:cxn>
                  <a:cxn ang="0">
                    <a:pos x="1161" y="1285"/>
                  </a:cxn>
                  <a:cxn ang="0">
                    <a:pos x="1257" y="1228"/>
                  </a:cxn>
                  <a:cxn ang="0">
                    <a:pos x="1295" y="1127"/>
                  </a:cxn>
                  <a:cxn ang="0">
                    <a:pos x="1338" y="940"/>
                  </a:cxn>
                  <a:cxn ang="0">
                    <a:pos x="1237" y="844"/>
                  </a:cxn>
                  <a:cxn ang="0">
                    <a:pos x="1151" y="916"/>
                  </a:cxn>
                  <a:cxn ang="0">
                    <a:pos x="1127" y="940"/>
                  </a:cxn>
                  <a:cxn ang="0">
                    <a:pos x="1089" y="887"/>
                  </a:cxn>
                  <a:cxn ang="0">
                    <a:pos x="1074" y="849"/>
                  </a:cxn>
                  <a:cxn ang="0">
                    <a:pos x="1060" y="830"/>
                  </a:cxn>
                  <a:cxn ang="0">
                    <a:pos x="1046" y="786"/>
                  </a:cxn>
                  <a:cxn ang="0">
                    <a:pos x="1007" y="724"/>
                  </a:cxn>
                  <a:cxn ang="0">
                    <a:pos x="998" y="690"/>
                  </a:cxn>
                  <a:cxn ang="0">
                    <a:pos x="969" y="657"/>
                  </a:cxn>
                  <a:cxn ang="0">
                    <a:pos x="763" y="532"/>
                  </a:cxn>
                  <a:cxn ang="0">
                    <a:pos x="729" y="364"/>
                  </a:cxn>
                  <a:cxn ang="0">
                    <a:pos x="758" y="278"/>
                  </a:cxn>
                  <a:cxn ang="0">
                    <a:pos x="729" y="336"/>
                  </a:cxn>
                  <a:cxn ang="0">
                    <a:pos x="763" y="254"/>
                  </a:cxn>
                  <a:cxn ang="0">
                    <a:pos x="753" y="240"/>
                  </a:cxn>
                  <a:cxn ang="0">
                    <a:pos x="719" y="244"/>
                  </a:cxn>
                  <a:cxn ang="0">
                    <a:pos x="691" y="240"/>
                  </a:cxn>
                  <a:cxn ang="0">
                    <a:pos x="667" y="240"/>
                  </a:cxn>
                  <a:cxn ang="0">
                    <a:pos x="647" y="235"/>
                  </a:cxn>
                  <a:cxn ang="0">
                    <a:pos x="628" y="249"/>
                  </a:cxn>
                  <a:cxn ang="0">
                    <a:pos x="604" y="244"/>
                  </a:cxn>
                </a:cxnLst>
                <a:rect l="0" t="0" r="r" b="b"/>
                <a:pathLst>
                  <a:path w="1472" h="1458">
                    <a:moveTo>
                      <a:pt x="580" y="249"/>
                    </a:moveTo>
                    <a:lnTo>
                      <a:pt x="566" y="235"/>
                    </a:lnTo>
                    <a:lnTo>
                      <a:pt x="556" y="230"/>
                    </a:lnTo>
                    <a:lnTo>
                      <a:pt x="547" y="230"/>
                    </a:lnTo>
                    <a:lnTo>
                      <a:pt x="537" y="230"/>
                    </a:lnTo>
                    <a:lnTo>
                      <a:pt x="532" y="230"/>
                    </a:lnTo>
                    <a:lnTo>
                      <a:pt x="527" y="235"/>
                    </a:lnTo>
                    <a:lnTo>
                      <a:pt x="523" y="235"/>
                    </a:lnTo>
                    <a:lnTo>
                      <a:pt x="523" y="235"/>
                    </a:lnTo>
                    <a:lnTo>
                      <a:pt x="523" y="235"/>
                    </a:lnTo>
                    <a:lnTo>
                      <a:pt x="518" y="235"/>
                    </a:lnTo>
                    <a:lnTo>
                      <a:pt x="518" y="235"/>
                    </a:lnTo>
                    <a:lnTo>
                      <a:pt x="513" y="235"/>
                    </a:lnTo>
                    <a:lnTo>
                      <a:pt x="513" y="235"/>
                    </a:lnTo>
                    <a:lnTo>
                      <a:pt x="508" y="235"/>
                    </a:lnTo>
                    <a:lnTo>
                      <a:pt x="504" y="235"/>
                    </a:lnTo>
                    <a:lnTo>
                      <a:pt x="499" y="230"/>
                    </a:lnTo>
                    <a:lnTo>
                      <a:pt x="489" y="230"/>
                    </a:lnTo>
                    <a:lnTo>
                      <a:pt x="480" y="230"/>
                    </a:lnTo>
                    <a:lnTo>
                      <a:pt x="470" y="225"/>
                    </a:lnTo>
                    <a:lnTo>
                      <a:pt x="460" y="225"/>
                    </a:lnTo>
                    <a:lnTo>
                      <a:pt x="446" y="225"/>
                    </a:lnTo>
                    <a:lnTo>
                      <a:pt x="432" y="230"/>
                    </a:lnTo>
                    <a:lnTo>
                      <a:pt x="412" y="235"/>
                    </a:lnTo>
                    <a:lnTo>
                      <a:pt x="398" y="240"/>
                    </a:lnTo>
                    <a:lnTo>
                      <a:pt x="374" y="249"/>
                    </a:lnTo>
                    <a:lnTo>
                      <a:pt x="355" y="259"/>
                    </a:lnTo>
                    <a:lnTo>
                      <a:pt x="326" y="273"/>
                    </a:lnTo>
                    <a:lnTo>
                      <a:pt x="302" y="297"/>
                    </a:lnTo>
                    <a:lnTo>
                      <a:pt x="273" y="321"/>
                    </a:lnTo>
                    <a:lnTo>
                      <a:pt x="240" y="350"/>
                    </a:lnTo>
                    <a:lnTo>
                      <a:pt x="211" y="384"/>
                    </a:lnTo>
                    <a:lnTo>
                      <a:pt x="182" y="431"/>
                    </a:lnTo>
                    <a:lnTo>
                      <a:pt x="177" y="436"/>
                    </a:lnTo>
                    <a:lnTo>
                      <a:pt x="173" y="451"/>
                    </a:lnTo>
                    <a:lnTo>
                      <a:pt x="163" y="470"/>
                    </a:lnTo>
                    <a:lnTo>
                      <a:pt x="153" y="499"/>
                    </a:lnTo>
                    <a:lnTo>
                      <a:pt x="139" y="537"/>
                    </a:lnTo>
                    <a:lnTo>
                      <a:pt x="125" y="571"/>
                    </a:lnTo>
                    <a:lnTo>
                      <a:pt x="115" y="614"/>
                    </a:lnTo>
                    <a:lnTo>
                      <a:pt x="110" y="652"/>
                    </a:lnTo>
                    <a:lnTo>
                      <a:pt x="105" y="652"/>
                    </a:lnTo>
                    <a:lnTo>
                      <a:pt x="91" y="652"/>
                    </a:lnTo>
                    <a:lnTo>
                      <a:pt x="77" y="647"/>
                    </a:lnTo>
                    <a:lnTo>
                      <a:pt x="57" y="638"/>
                    </a:lnTo>
                    <a:lnTo>
                      <a:pt x="38" y="628"/>
                    </a:lnTo>
                    <a:lnTo>
                      <a:pt x="19" y="604"/>
                    </a:lnTo>
                    <a:lnTo>
                      <a:pt x="5" y="580"/>
                    </a:lnTo>
                    <a:lnTo>
                      <a:pt x="0" y="542"/>
                    </a:lnTo>
                    <a:lnTo>
                      <a:pt x="0" y="499"/>
                    </a:lnTo>
                    <a:lnTo>
                      <a:pt x="0" y="460"/>
                    </a:lnTo>
                    <a:lnTo>
                      <a:pt x="5" y="422"/>
                    </a:lnTo>
                    <a:lnTo>
                      <a:pt x="9" y="388"/>
                    </a:lnTo>
                    <a:lnTo>
                      <a:pt x="19" y="350"/>
                    </a:lnTo>
                    <a:lnTo>
                      <a:pt x="33" y="316"/>
                    </a:lnTo>
                    <a:lnTo>
                      <a:pt x="48" y="283"/>
                    </a:lnTo>
                    <a:lnTo>
                      <a:pt x="67" y="249"/>
                    </a:lnTo>
                    <a:lnTo>
                      <a:pt x="86" y="216"/>
                    </a:lnTo>
                    <a:lnTo>
                      <a:pt x="115" y="182"/>
                    </a:lnTo>
                    <a:lnTo>
                      <a:pt x="144" y="153"/>
                    </a:lnTo>
                    <a:lnTo>
                      <a:pt x="173" y="134"/>
                    </a:lnTo>
                    <a:lnTo>
                      <a:pt x="206" y="110"/>
                    </a:lnTo>
                    <a:lnTo>
                      <a:pt x="235" y="96"/>
                    </a:lnTo>
                    <a:lnTo>
                      <a:pt x="264" y="86"/>
                    </a:lnTo>
                    <a:lnTo>
                      <a:pt x="292" y="77"/>
                    </a:lnTo>
                    <a:lnTo>
                      <a:pt x="288" y="77"/>
                    </a:lnTo>
                    <a:lnTo>
                      <a:pt x="283" y="77"/>
                    </a:lnTo>
                    <a:lnTo>
                      <a:pt x="273" y="81"/>
                    </a:lnTo>
                    <a:lnTo>
                      <a:pt x="264" y="81"/>
                    </a:lnTo>
                    <a:lnTo>
                      <a:pt x="244" y="86"/>
                    </a:lnTo>
                    <a:lnTo>
                      <a:pt x="230" y="96"/>
                    </a:lnTo>
                    <a:lnTo>
                      <a:pt x="206" y="105"/>
                    </a:lnTo>
                    <a:lnTo>
                      <a:pt x="182" y="120"/>
                    </a:lnTo>
                    <a:lnTo>
                      <a:pt x="187" y="115"/>
                    </a:lnTo>
                    <a:lnTo>
                      <a:pt x="197" y="110"/>
                    </a:lnTo>
                    <a:lnTo>
                      <a:pt x="211" y="101"/>
                    </a:lnTo>
                    <a:lnTo>
                      <a:pt x="230" y="86"/>
                    </a:lnTo>
                    <a:lnTo>
                      <a:pt x="254" y="77"/>
                    </a:lnTo>
                    <a:lnTo>
                      <a:pt x="283" y="62"/>
                    </a:lnTo>
                    <a:lnTo>
                      <a:pt x="312" y="53"/>
                    </a:lnTo>
                    <a:lnTo>
                      <a:pt x="340" y="48"/>
                    </a:lnTo>
                    <a:lnTo>
                      <a:pt x="374" y="38"/>
                    </a:lnTo>
                    <a:lnTo>
                      <a:pt x="403" y="33"/>
                    </a:lnTo>
                    <a:lnTo>
                      <a:pt x="432" y="29"/>
                    </a:lnTo>
                    <a:lnTo>
                      <a:pt x="465" y="24"/>
                    </a:lnTo>
                    <a:lnTo>
                      <a:pt x="499" y="19"/>
                    </a:lnTo>
                    <a:lnTo>
                      <a:pt x="532" y="19"/>
                    </a:lnTo>
                    <a:lnTo>
                      <a:pt x="571" y="19"/>
                    </a:lnTo>
                    <a:lnTo>
                      <a:pt x="609" y="19"/>
                    </a:lnTo>
                    <a:lnTo>
                      <a:pt x="575" y="14"/>
                    </a:lnTo>
                    <a:lnTo>
                      <a:pt x="580" y="14"/>
                    </a:lnTo>
                    <a:lnTo>
                      <a:pt x="590" y="9"/>
                    </a:lnTo>
                    <a:lnTo>
                      <a:pt x="609" y="9"/>
                    </a:lnTo>
                    <a:lnTo>
                      <a:pt x="633" y="5"/>
                    </a:lnTo>
                    <a:lnTo>
                      <a:pt x="662" y="0"/>
                    </a:lnTo>
                    <a:lnTo>
                      <a:pt x="691" y="0"/>
                    </a:lnTo>
                    <a:lnTo>
                      <a:pt x="719" y="0"/>
                    </a:lnTo>
                    <a:lnTo>
                      <a:pt x="753" y="0"/>
                    </a:lnTo>
                    <a:lnTo>
                      <a:pt x="787" y="0"/>
                    </a:lnTo>
                    <a:lnTo>
                      <a:pt x="815" y="9"/>
                    </a:lnTo>
                    <a:lnTo>
                      <a:pt x="849" y="14"/>
                    </a:lnTo>
                    <a:lnTo>
                      <a:pt x="873" y="24"/>
                    </a:lnTo>
                    <a:lnTo>
                      <a:pt x="902" y="29"/>
                    </a:lnTo>
                    <a:lnTo>
                      <a:pt x="921" y="38"/>
                    </a:lnTo>
                    <a:lnTo>
                      <a:pt x="945" y="48"/>
                    </a:lnTo>
                    <a:lnTo>
                      <a:pt x="959" y="53"/>
                    </a:lnTo>
                    <a:lnTo>
                      <a:pt x="1012" y="72"/>
                    </a:lnTo>
                    <a:lnTo>
                      <a:pt x="988" y="48"/>
                    </a:lnTo>
                    <a:lnTo>
                      <a:pt x="993" y="48"/>
                    </a:lnTo>
                    <a:lnTo>
                      <a:pt x="1007" y="53"/>
                    </a:lnTo>
                    <a:lnTo>
                      <a:pt x="1026" y="62"/>
                    </a:lnTo>
                    <a:lnTo>
                      <a:pt x="1050" y="72"/>
                    </a:lnTo>
                    <a:lnTo>
                      <a:pt x="1074" y="86"/>
                    </a:lnTo>
                    <a:lnTo>
                      <a:pt x="1103" y="101"/>
                    </a:lnTo>
                    <a:lnTo>
                      <a:pt x="1122" y="115"/>
                    </a:lnTo>
                    <a:lnTo>
                      <a:pt x="1141" y="129"/>
                    </a:lnTo>
                    <a:lnTo>
                      <a:pt x="1156" y="148"/>
                    </a:lnTo>
                    <a:lnTo>
                      <a:pt x="1170" y="163"/>
                    </a:lnTo>
                    <a:lnTo>
                      <a:pt x="1180" y="172"/>
                    </a:lnTo>
                    <a:lnTo>
                      <a:pt x="1189" y="182"/>
                    </a:lnTo>
                    <a:lnTo>
                      <a:pt x="1194" y="192"/>
                    </a:lnTo>
                    <a:lnTo>
                      <a:pt x="1199" y="196"/>
                    </a:lnTo>
                    <a:lnTo>
                      <a:pt x="1204" y="206"/>
                    </a:lnTo>
                    <a:lnTo>
                      <a:pt x="1204" y="206"/>
                    </a:lnTo>
                    <a:lnTo>
                      <a:pt x="1194" y="158"/>
                    </a:lnTo>
                    <a:lnTo>
                      <a:pt x="1199" y="158"/>
                    </a:lnTo>
                    <a:lnTo>
                      <a:pt x="1199" y="163"/>
                    </a:lnTo>
                    <a:lnTo>
                      <a:pt x="1199" y="168"/>
                    </a:lnTo>
                    <a:lnTo>
                      <a:pt x="1204" y="177"/>
                    </a:lnTo>
                    <a:lnTo>
                      <a:pt x="1209" y="187"/>
                    </a:lnTo>
                    <a:lnTo>
                      <a:pt x="1209" y="196"/>
                    </a:lnTo>
                    <a:lnTo>
                      <a:pt x="1213" y="211"/>
                    </a:lnTo>
                    <a:lnTo>
                      <a:pt x="1213" y="220"/>
                    </a:lnTo>
                    <a:lnTo>
                      <a:pt x="1213" y="220"/>
                    </a:lnTo>
                    <a:lnTo>
                      <a:pt x="1223" y="220"/>
                    </a:lnTo>
                    <a:lnTo>
                      <a:pt x="1237" y="220"/>
                    </a:lnTo>
                    <a:lnTo>
                      <a:pt x="1257" y="225"/>
                    </a:lnTo>
                    <a:lnTo>
                      <a:pt x="1276" y="230"/>
                    </a:lnTo>
                    <a:lnTo>
                      <a:pt x="1295" y="240"/>
                    </a:lnTo>
                    <a:lnTo>
                      <a:pt x="1319" y="254"/>
                    </a:lnTo>
                    <a:lnTo>
                      <a:pt x="1338" y="268"/>
                    </a:lnTo>
                    <a:lnTo>
                      <a:pt x="1338" y="268"/>
                    </a:lnTo>
                    <a:lnTo>
                      <a:pt x="1333" y="264"/>
                    </a:lnTo>
                    <a:lnTo>
                      <a:pt x="1324" y="259"/>
                    </a:lnTo>
                    <a:lnTo>
                      <a:pt x="1314" y="254"/>
                    </a:lnTo>
                    <a:lnTo>
                      <a:pt x="1300" y="249"/>
                    </a:lnTo>
                    <a:lnTo>
                      <a:pt x="1285" y="244"/>
                    </a:lnTo>
                    <a:lnTo>
                      <a:pt x="1276" y="244"/>
                    </a:lnTo>
                    <a:lnTo>
                      <a:pt x="1261" y="244"/>
                    </a:lnTo>
                    <a:lnTo>
                      <a:pt x="1266" y="244"/>
                    </a:lnTo>
                    <a:lnTo>
                      <a:pt x="1281" y="254"/>
                    </a:lnTo>
                    <a:lnTo>
                      <a:pt x="1305" y="273"/>
                    </a:lnTo>
                    <a:lnTo>
                      <a:pt x="1333" y="297"/>
                    </a:lnTo>
                    <a:lnTo>
                      <a:pt x="1362" y="326"/>
                    </a:lnTo>
                    <a:lnTo>
                      <a:pt x="1391" y="360"/>
                    </a:lnTo>
                    <a:lnTo>
                      <a:pt x="1415" y="398"/>
                    </a:lnTo>
                    <a:lnTo>
                      <a:pt x="1434" y="446"/>
                    </a:lnTo>
                    <a:lnTo>
                      <a:pt x="1444" y="489"/>
                    </a:lnTo>
                    <a:lnTo>
                      <a:pt x="1448" y="532"/>
                    </a:lnTo>
                    <a:lnTo>
                      <a:pt x="1453" y="566"/>
                    </a:lnTo>
                    <a:lnTo>
                      <a:pt x="1458" y="599"/>
                    </a:lnTo>
                    <a:lnTo>
                      <a:pt x="1458" y="623"/>
                    </a:lnTo>
                    <a:lnTo>
                      <a:pt x="1458" y="652"/>
                    </a:lnTo>
                    <a:lnTo>
                      <a:pt x="1458" y="671"/>
                    </a:lnTo>
                    <a:lnTo>
                      <a:pt x="1458" y="690"/>
                    </a:lnTo>
                    <a:lnTo>
                      <a:pt x="1458" y="690"/>
                    </a:lnTo>
                    <a:lnTo>
                      <a:pt x="1458" y="700"/>
                    </a:lnTo>
                    <a:lnTo>
                      <a:pt x="1463" y="714"/>
                    </a:lnTo>
                    <a:lnTo>
                      <a:pt x="1463" y="729"/>
                    </a:lnTo>
                    <a:lnTo>
                      <a:pt x="1463" y="748"/>
                    </a:lnTo>
                    <a:lnTo>
                      <a:pt x="1468" y="762"/>
                    </a:lnTo>
                    <a:lnTo>
                      <a:pt x="1468" y="782"/>
                    </a:lnTo>
                    <a:lnTo>
                      <a:pt x="1468" y="796"/>
                    </a:lnTo>
                    <a:lnTo>
                      <a:pt x="1468" y="806"/>
                    </a:lnTo>
                    <a:lnTo>
                      <a:pt x="1468" y="815"/>
                    </a:lnTo>
                    <a:lnTo>
                      <a:pt x="1468" y="825"/>
                    </a:lnTo>
                    <a:lnTo>
                      <a:pt x="1472" y="830"/>
                    </a:lnTo>
                    <a:lnTo>
                      <a:pt x="1472" y="839"/>
                    </a:lnTo>
                    <a:lnTo>
                      <a:pt x="1472" y="844"/>
                    </a:lnTo>
                    <a:lnTo>
                      <a:pt x="1472" y="858"/>
                    </a:lnTo>
                    <a:lnTo>
                      <a:pt x="1472" y="868"/>
                    </a:lnTo>
                    <a:lnTo>
                      <a:pt x="1468" y="882"/>
                    </a:lnTo>
                    <a:lnTo>
                      <a:pt x="1468" y="902"/>
                    </a:lnTo>
                    <a:lnTo>
                      <a:pt x="1468" y="916"/>
                    </a:lnTo>
                    <a:lnTo>
                      <a:pt x="1468" y="930"/>
                    </a:lnTo>
                    <a:lnTo>
                      <a:pt x="1468" y="945"/>
                    </a:lnTo>
                    <a:lnTo>
                      <a:pt x="1468" y="954"/>
                    </a:lnTo>
                    <a:lnTo>
                      <a:pt x="1463" y="964"/>
                    </a:lnTo>
                    <a:lnTo>
                      <a:pt x="1463" y="973"/>
                    </a:lnTo>
                    <a:lnTo>
                      <a:pt x="1458" y="983"/>
                    </a:lnTo>
                    <a:lnTo>
                      <a:pt x="1453" y="988"/>
                    </a:lnTo>
                    <a:lnTo>
                      <a:pt x="1453" y="993"/>
                    </a:lnTo>
                    <a:lnTo>
                      <a:pt x="1453" y="997"/>
                    </a:lnTo>
                    <a:lnTo>
                      <a:pt x="1453" y="1002"/>
                    </a:lnTo>
                    <a:lnTo>
                      <a:pt x="1448" y="1002"/>
                    </a:lnTo>
                    <a:lnTo>
                      <a:pt x="1448" y="1002"/>
                    </a:lnTo>
                    <a:lnTo>
                      <a:pt x="1448" y="1002"/>
                    </a:lnTo>
                    <a:lnTo>
                      <a:pt x="1448" y="964"/>
                    </a:lnTo>
                    <a:lnTo>
                      <a:pt x="1448" y="964"/>
                    </a:lnTo>
                    <a:lnTo>
                      <a:pt x="1448" y="969"/>
                    </a:lnTo>
                    <a:lnTo>
                      <a:pt x="1448" y="973"/>
                    </a:lnTo>
                    <a:lnTo>
                      <a:pt x="1444" y="983"/>
                    </a:lnTo>
                    <a:lnTo>
                      <a:pt x="1444" y="993"/>
                    </a:lnTo>
                    <a:lnTo>
                      <a:pt x="1439" y="997"/>
                    </a:lnTo>
                    <a:lnTo>
                      <a:pt x="1439" y="1007"/>
                    </a:lnTo>
                    <a:lnTo>
                      <a:pt x="1434" y="1012"/>
                    </a:lnTo>
                    <a:lnTo>
                      <a:pt x="1434" y="1017"/>
                    </a:lnTo>
                    <a:lnTo>
                      <a:pt x="1429" y="1031"/>
                    </a:lnTo>
                    <a:lnTo>
                      <a:pt x="1429" y="1045"/>
                    </a:lnTo>
                    <a:lnTo>
                      <a:pt x="1429" y="1060"/>
                    </a:lnTo>
                    <a:lnTo>
                      <a:pt x="1429" y="1079"/>
                    </a:lnTo>
                    <a:lnTo>
                      <a:pt x="1429" y="1093"/>
                    </a:lnTo>
                    <a:lnTo>
                      <a:pt x="1429" y="1108"/>
                    </a:lnTo>
                    <a:lnTo>
                      <a:pt x="1434" y="1117"/>
                    </a:lnTo>
                    <a:lnTo>
                      <a:pt x="1434" y="1132"/>
                    </a:lnTo>
                    <a:lnTo>
                      <a:pt x="1434" y="1151"/>
                    </a:lnTo>
                    <a:lnTo>
                      <a:pt x="1429" y="1175"/>
                    </a:lnTo>
                    <a:lnTo>
                      <a:pt x="1429" y="1204"/>
                    </a:lnTo>
                    <a:lnTo>
                      <a:pt x="1420" y="1237"/>
                    </a:lnTo>
                    <a:lnTo>
                      <a:pt x="1410" y="1271"/>
                    </a:lnTo>
                    <a:lnTo>
                      <a:pt x="1391" y="1300"/>
                    </a:lnTo>
                    <a:lnTo>
                      <a:pt x="1367" y="1328"/>
                    </a:lnTo>
                    <a:lnTo>
                      <a:pt x="1372" y="1328"/>
                    </a:lnTo>
                    <a:lnTo>
                      <a:pt x="1372" y="1324"/>
                    </a:lnTo>
                    <a:lnTo>
                      <a:pt x="1377" y="1314"/>
                    </a:lnTo>
                    <a:lnTo>
                      <a:pt x="1381" y="1304"/>
                    </a:lnTo>
                    <a:lnTo>
                      <a:pt x="1386" y="1290"/>
                    </a:lnTo>
                    <a:lnTo>
                      <a:pt x="1391" y="1276"/>
                    </a:lnTo>
                    <a:lnTo>
                      <a:pt x="1396" y="1266"/>
                    </a:lnTo>
                    <a:lnTo>
                      <a:pt x="1396" y="1252"/>
                    </a:lnTo>
                    <a:lnTo>
                      <a:pt x="1391" y="1256"/>
                    </a:lnTo>
                    <a:lnTo>
                      <a:pt x="1386" y="1271"/>
                    </a:lnTo>
                    <a:lnTo>
                      <a:pt x="1377" y="1290"/>
                    </a:lnTo>
                    <a:lnTo>
                      <a:pt x="1367" y="1314"/>
                    </a:lnTo>
                    <a:lnTo>
                      <a:pt x="1348" y="1343"/>
                    </a:lnTo>
                    <a:lnTo>
                      <a:pt x="1329" y="1367"/>
                    </a:lnTo>
                    <a:lnTo>
                      <a:pt x="1305" y="1391"/>
                    </a:lnTo>
                    <a:lnTo>
                      <a:pt x="1281" y="1410"/>
                    </a:lnTo>
                    <a:lnTo>
                      <a:pt x="1309" y="1357"/>
                    </a:lnTo>
                    <a:lnTo>
                      <a:pt x="1305" y="1362"/>
                    </a:lnTo>
                    <a:lnTo>
                      <a:pt x="1300" y="1372"/>
                    </a:lnTo>
                    <a:lnTo>
                      <a:pt x="1285" y="1381"/>
                    </a:lnTo>
                    <a:lnTo>
                      <a:pt x="1266" y="1396"/>
                    </a:lnTo>
                    <a:lnTo>
                      <a:pt x="1247" y="1410"/>
                    </a:lnTo>
                    <a:lnTo>
                      <a:pt x="1228" y="1424"/>
                    </a:lnTo>
                    <a:lnTo>
                      <a:pt x="1209" y="1434"/>
                    </a:lnTo>
                    <a:lnTo>
                      <a:pt x="1189" y="1439"/>
                    </a:lnTo>
                    <a:lnTo>
                      <a:pt x="1170" y="1439"/>
                    </a:lnTo>
                    <a:lnTo>
                      <a:pt x="1156" y="1444"/>
                    </a:lnTo>
                    <a:lnTo>
                      <a:pt x="1146" y="1448"/>
                    </a:lnTo>
                    <a:lnTo>
                      <a:pt x="1137" y="1453"/>
                    </a:lnTo>
                    <a:lnTo>
                      <a:pt x="1127" y="1453"/>
                    </a:lnTo>
                    <a:lnTo>
                      <a:pt x="1122" y="1458"/>
                    </a:lnTo>
                    <a:lnTo>
                      <a:pt x="1118" y="1458"/>
                    </a:lnTo>
                    <a:lnTo>
                      <a:pt x="1118" y="1458"/>
                    </a:lnTo>
                    <a:lnTo>
                      <a:pt x="1118" y="1453"/>
                    </a:lnTo>
                    <a:lnTo>
                      <a:pt x="1118" y="1444"/>
                    </a:lnTo>
                    <a:lnTo>
                      <a:pt x="1122" y="1424"/>
                    </a:lnTo>
                    <a:lnTo>
                      <a:pt x="1127" y="1400"/>
                    </a:lnTo>
                    <a:lnTo>
                      <a:pt x="1132" y="1372"/>
                    </a:lnTo>
                    <a:lnTo>
                      <a:pt x="1137" y="1343"/>
                    </a:lnTo>
                    <a:lnTo>
                      <a:pt x="1146" y="1314"/>
                    </a:lnTo>
                    <a:lnTo>
                      <a:pt x="1161" y="1285"/>
                    </a:lnTo>
                    <a:lnTo>
                      <a:pt x="1161" y="1285"/>
                    </a:lnTo>
                    <a:lnTo>
                      <a:pt x="1170" y="1285"/>
                    </a:lnTo>
                    <a:lnTo>
                      <a:pt x="1185" y="1285"/>
                    </a:lnTo>
                    <a:lnTo>
                      <a:pt x="1199" y="1280"/>
                    </a:lnTo>
                    <a:lnTo>
                      <a:pt x="1218" y="1276"/>
                    </a:lnTo>
                    <a:lnTo>
                      <a:pt x="1233" y="1266"/>
                    </a:lnTo>
                    <a:lnTo>
                      <a:pt x="1247" y="1252"/>
                    </a:lnTo>
                    <a:lnTo>
                      <a:pt x="1257" y="1228"/>
                    </a:lnTo>
                    <a:lnTo>
                      <a:pt x="1257" y="1228"/>
                    </a:lnTo>
                    <a:lnTo>
                      <a:pt x="1257" y="1218"/>
                    </a:lnTo>
                    <a:lnTo>
                      <a:pt x="1261" y="1208"/>
                    </a:lnTo>
                    <a:lnTo>
                      <a:pt x="1266" y="1194"/>
                    </a:lnTo>
                    <a:lnTo>
                      <a:pt x="1271" y="1180"/>
                    </a:lnTo>
                    <a:lnTo>
                      <a:pt x="1276" y="1165"/>
                    </a:lnTo>
                    <a:lnTo>
                      <a:pt x="1281" y="1151"/>
                    </a:lnTo>
                    <a:lnTo>
                      <a:pt x="1290" y="1141"/>
                    </a:lnTo>
                    <a:lnTo>
                      <a:pt x="1295" y="1127"/>
                    </a:lnTo>
                    <a:lnTo>
                      <a:pt x="1305" y="1113"/>
                    </a:lnTo>
                    <a:lnTo>
                      <a:pt x="1314" y="1093"/>
                    </a:lnTo>
                    <a:lnTo>
                      <a:pt x="1324" y="1074"/>
                    </a:lnTo>
                    <a:lnTo>
                      <a:pt x="1333" y="1050"/>
                    </a:lnTo>
                    <a:lnTo>
                      <a:pt x="1338" y="1021"/>
                    </a:lnTo>
                    <a:lnTo>
                      <a:pt x="1343" y="988"/>
                    </a:lnTo>
                    <a:lnTo>
                      <a:pt x="1338" y="954"/>
                    </a:lnTo>
                    <a:lnTo>
                      <a:pt x="1338" y="940"/>
                    </a:lnTo>
                    <a:lnTo>
                      <a:pt x="1333" y="921"/>
                    </a:lnTo>
                    <a:lnTo>
                      <a:pt x="1324" y="902"/>
                    </a:lnTo>
                    <a:lnTo>
                      <a:pt x="1314" y="882"/>
                    </a:lnTo>
                    <a:lnTo>
                      <a:pt x="1300" y="868"/>
                    </a:lnTo>
                    <a:lnTo>
                      <a:pt x="1281" y="854"/>
                    </a:lnTo>
                    <a:lnTo>
                      <a:pt x="1261" y="844"/>
                    </a:lnTo>
                    <a:lnTo>
                      <a:pt x="1242" y="844"/>
                    </a:lnTo>
                    <a:lnTo>
                      <a:pt x="1237" y="844"/>
                    </a:lnTo>
                    <a:lnTo>
                      <a:pt x="1233" y="849"/>
                    </a:lnTo>
                    <a:lnTo>
                      <a:pt x="1223" y="854"/>
                    </a:lnTo>
                    <a:lnTo>
                      <a:pt x="1209" y="858"/>
                    </a:lnTo>
                    <a:lnTo>
                      <a:pt x="1199" y="868"/>
                    </a:lnTo>
                    <a:lnTo>
                      <a:pt x="1185" y="878"/>
                    </a:lnTo>
                    <a:lnTo>
                      <a:pt x="1170" y="887"/>
                    </a:lnTo>
                    <a:lnTo>
                      <a:pt x="1161" y="902"/>
                    </a:lnTo>
                    <a:lnTo>
                      <a:pt x="1151" y="916"/>
                    </a:lnTo>
                    <a:lnTo>
                      <a:pt x="1146" y="926"/>
                    </a:lnTo>
                    <a:lnTo>
                      <a:pt x="1141" y="935"/>
                    </a:lnTo>
                    <a:lnTo>
                      <a:pt x="1137" y="940"/>
                    </a:lnTo>
                    <a:lnTo>
                      <a:pt x="1137" y="940"/>
                    </a:lnTo>
                    <a:lnTo>
                      <a:pt x="1137" y="945"/>
                    </a:lnTo>
                    <a:lnTo>
                      <a:pt x="1132" y="945"/>
                    </a:lnTo>
                    <a:lnTo>
                      <a:pt x="1132" y="945"/>
                    </a:lnTo>
                    <a:lnTo>
                      <a:pt x="1127" y="940"/>
                    </a:lnTo>
                    <a:lnTo>
                      <a:pt x="1122" y="935"/>
                    </a:lnTo>
                    <a:lnTo>
                      <a:pt x="1118" y="930"/>
                    </a:lnTo>
                    <a:lnTo>
                      <a:pt x="1113" y="921"/>
                    </a:lnTo>
                    <a:lnTo>
                      <a:pt x="1108" y="911"/>
                    </a:lnTo>
                    <a:lnTo>
                      <a:pt x="1103" y="906"/>
                    </a:lnTo>
                    <a:lnTo>
                      <a:pt x="1098" y="897"/>
                    </a:lnTo>
                    <a:lnTo>
                      <a:pt x="1094" y="892"/>
                    </a:lnTo>
                    <a:lnTo>
                      <a:pt x="1089" y="887"/>
                    </a:lnTo>
                    <a:lnTo>
                      <a:pt x="1084" y="882"/>
                    </a:lnTo>
                    <a:lnTo>
                      <a:pt x="1084" y="878"/>
                    </a:lnTo>
                    <a:lnTo>
                      <a:pt x="1079" y="873"/>
                    </a:lnTo>
                    <a:lnTo>
                      <a:pt x="1079" y="868"/>
                    </a:lnTo>
                    <a:lnTo>
                      <a:pt x="1074" y="863"/>
                    </a:lnTo>
                    <a:lnTo>
                      <a:pt x="1074" y="858"/>
                    </a:lnTo>
                    <a:lnTo>
                      <a:pt x="1074" y="854"/>
                    </a:lnTo>
                    <a:lnTo>
                      <a:pt x="1074" y="849"/>
                    </a:lnTo>
                    <a:lnTo>
                      <a:pt x="1074" y="849"/>
                    </a:lnTo>
                    <a:lnTo>
                      <a:pt x="1074" y="844"/>
                    </a:lnTo>
                    <a:lnTo>
                      <a:pt x="1074" y="844"/>
                    </a:lnTo>
                    <a:lnTo>
                      <a:pt x="1074" y="839"/>
                    </a:lnTo>
                    <a:lnTo>
                      <a:pt x="1070" y="839"/>
                    </a:lnTo>
                    <a:lnTo>
                      <a:pt x="1070" y="834"/>
                    </a:lnTo>
                    <a:lnTo>
                      <a:pt x="1065" y="830"/>
                    </a:lnTo>
                    <a:lnTo>
                      <a:pt x="1060" y="830"/>
                    </a:lnTo>
                    <a:lnTo>
                      <a:pt x="1055" y="825"/>
                    </a:lnTo>
                    <a:lnTo>
                      <a:pt x="1055" y="820"/>
                    </a:lnTo>
                    <a:lnTo>
                      <a:pt x="1050" y="815"/>
                    </a:lnTo>
                    <a:lnTo>
                      <a:pt x="1050" y="810"/>
                    </a:lnTo>
                    <a:lnTo>
                      <a:pt x="1046" y="801"/>
                    </a:lnTo>
                    <a:lnTo>
                      <a:pt x="1046" y="796"/>
                    </a:lnTo>
                    <a:lnTo>
                      <a:pt x="1046" y="791"/>
                    </a:lnTo>
                    <a:lnTo>
                      <a:pt x="1046" y="786"/>
                    </a:lnTo>
                    <a:lnTo>
                      <a:pt x="1041" y="782"/>
                    </a:lnTo>
                    <a:lnTo>
                      <a:pt x="1036" y="777"/>
                    </a:lnTo>
                    <a:lnTo>
                      <a:pt x="1026" y="772"/>
                    </a:lnTo>
                    <a:lnTo>
                      <a:pt x="1022" y="762"/>
                    </a:lnTo>
                    <a:lnTo>
                      <a:pt x="1012" y="753"/>
                    </a:lnTo>
                    <a:lnTo>
                      <a:pt x="1007" y="743"/>
                    </a:lnTo>
                    <a:lnTo>
                      <a:pt x="1007" y="734"/>
                    </a:lnTo>
                    <a:lnTo>
                      <a:pt x="1007" y="724"/>
                    </a:lnTo>
                    <a:lnTo>
                      <a:pt x="1007" y="719"/>
                    </a:lnTo>
                    <a:lnTo>
                      <a:pt x="1007" y="714"/>
                    </a:lnTo>
                    <a:lnTo>
                      <a:pt x="1007" y="710"/>
                    </a:lnTo>
                    <a:lnTo>
                      <a:pt x="1007" y="705"/>
                    </a:lnTo>
                    <a:lnTo>
                      <a:pt x="1007" y="705"/>
                    </a:lnTo>
                    <a:lnTo>
                      <a:pt x="1002" y="700"/>
                    </a:lnTo>
                    <a:lnTo>
                      <a:pt x="1002" y="695"/>
                    </a:lnTo>
                    <a:lnTo>
                      <a:pt x="998" y="690"/>
                    </a:lnTo>
                    <a:lnTo>
                      <a:pt x="998" y="686"/>
                    </a:lnTo>
                    <a:lnTo>
                      <a:pt x="993" y="676"/>
                    </a:lnTo>
                    <a:lnTo>
                      <a:pt x="988" y="671"/>
                    </a:lnTo>
                    <a:lnTo>
                      <a:pt x="983" y="666"/>
                    </a:lnTo>
                    <a:lnTo>
                      <a:pt x="978" y="662"/>
                    </a:lnTo>
                    <a:lnTo>
                      <a:pt x="974" y="662"/>
                    </a:lnTo>
                    <a:lnTo>
                      <a:pt x="974" y="662"/>
                    </a:lnTo>
                    <a:lnTo>
                      <a:pt x="969" y="657"/>
                    </a:lnTo>
                    <a:lnTo>
                      <a:pt x="950" y="652"/>
                    </a:lnTo>
                    <a:lnTo>
                      <a:pt x="926" y="643"/>
                    </a:lnTo>
                    <a:lnTo>
                      <a:pt x="897" y="633"/>
                    </a:lnTo>
                    <a:lnTo>
                      <a:pt x="868" y="619"/>
                    </a:lnTo>
                    <a:lnTo>
                      <a:pt x="834" y="599"/>
                    </a:lnTo>
                    <a:lnTo>
                      <a:pt x="806" y="580"/>
                    </a:lnTo>
                    <a:lnTo>
                      <a:pt x="782" y="556"/>
                    </a:lnTo>
                    <a:lnTo>
                      <a:pt x="763" y="532"/>
                    </a:lnTo>
                    <a:lnTo>
                      <a:pt x="748" y="508"/>
                    </a:lnTo>
                    <a:lnTo>
                      <a:pt x="739" y="484"/>
                    </a:lnTo>
                    <a:lnTo>
                      <a:pt x="729" y="465"/>
                    </a:lnTo>
                    <a:lnTo>
                      <a:pt x="724" y="441"/>
                    </a:lnTo>
                    <a:lnTo>
                      <a:pt x="724" y="417"/>
                    </a:lnTo>
                    <a:lnTo>
                      <a:pt x="724" y="393"/>
                    </a:lnTo>
                    <a:lnTo>
                      <a:pt x="729" y="369"/>
                    </a:lnTo>
                    <a:lnTo>
                      <a:pt x="729" y="364"/>
                    </a:lnTo>
                    <a:lnTo>
                      <a:pt x="734" y="355"/>
                    </a:lnTo>
                    <a:lnTo>
                      <a:pt x="739" y="345"/>
                    </a:lnTo>
                    <a:lnTo>
                      <a:pt x="743" y="331"/>
                    </a:lnTo>
                    <a:lnTo>
                      <a:pt x="748" y="316"/>
                    </a:lnTo>
                    <a:lnTo>
                      <a:pt x="753" y="302"/>
                    </a:lnTo>
                    <a:lnTo>
                      <a:pt x="758" y="288"/>
                    </a:lnTo>
                    <a:lnTo>
                      <a:pt x="758" y="283"/>
                    </a:lnTo>
                    <a:lnTo>
                      <a:pt x="758" y="278"/>
                    </a:lnTo>
                    <a:lnTo>
                      <a:pt x="758" y="278"/>
                    </a:lnTo>
                    <a:lnTo>
                      <a:pt x="753" y="278"/>
                    </a:lnTo>
                    <a:lnTo>
                      <a:pt x="753" y="283"/>
                    </a:lnTo>
                    <a:lnTo>
                      <a:pt x="743" y="292"/>
                    </a:lnTo>
                    <a:lnTo>
                      <a:pt x="739" y="307"/>
                    </a:lnTo>
                    <a:lnTo>
                      <a:pt x="734" y="316"/>
                    </a:lnTo>
                    <a:lnTo>
                      <a:pt x="734" y="336"/>
                    </a:lnTo>
                    <a:lnTo>
                      <a:pt x="729" y="336"/>
                    </a:lnTo>
                    <a:lnTo>
                      <a:pt x="729" y="336"/>
                    </a:lnTo>
                    <a:lnTo>
                      <a:pt x="729" y="331"/>
                    </a:lnTo>
                    <a:lnTo>
                      <a:pt x="729" y="321"/>
                    </a:lnTo>
                    <a:lnTo>
                      <a:pt x="734" y="312"/>
                    </a:lnTo>
                    <a:lnTo>
                      <a:pt x="739" y="297"/>
                    </a:lnTo>
                    <a:lnTo>
                      <a:pt x="748" y="283"/>
                    </a:lnTo>
                    <a:lnTo>
                      <a:pt x="758" y="264"/>
                    </a:lnTo>
                    <a:lnTo>
                      <a:pt x="763" y="254"/>
                    </a:lnTo>
                    <a:lnTo>
                      <a:pt x="767" y="249"/>
                    </a:lnTo>
                    <a:lnTo>
                      <a:pt x="767" y="249"/>
                    </a:lnTo>
                    <a:lnTo>
                      <a:pt x="772" y="244"/>
                    </a:lnTo>
                    <a:lnTo>
                      <a:pt x="772" y="240"/>
                    </a:lnTo>
                    <a:lnTo>
                      <a:pt x="772" y="240"/>
                    </a:lnTo>
                    <a:lnTo>
                      <a:pt x="767" y="240"/>
                    </a:lnTo>
                    <a:lnTo>
                      <a:pt x="758" y="240"/>
                    </a:lnTo>
                    <a:lnTo>
                      <a:pt x="753" y="240"/>
                    </a:lnTo>
                    <a:lnTo>
                      <a:pt x="743" y="240"/>
                    </a:lnTo>
                    <a:lnTo>
                      <a:pt x="739" y="240"/>
                    </a:lnTo>
                    <a:lnTo>
                      <a:pt x="734" y="240"/>
                    </a:lnTo>
                    <a:lnTo>
                      <a:pt x="729" y="240"/>
                    </a:lnTo>
                    <a:lnTo>
                      <a:pt x="729" y="240"/>
                    </a:lnTo>
                    <a:lnTo>
                      <a:pt x="724" y="240"/>
                    </a:lnTo>
                    <a:lnTo>
                      <a:pt x="724" y="240"/>
                    </a:lnTo>
                    <a:lnTo>
                      <a:pt x="719" y="244"/>
                    </a:lnTo>
                    <a:lnTo>
                      <a:pt x="719" y="244"/>
                    </a:lnTo>
                    <a:lnTo>
                      <a:pt x="715" y="244"/>
                    </a:lnTo>
                    <a:lnTo>
                      <a:pt x="715" y="249"/>
                    </a:lnTo>
                    <a:lnTo>
                      <a:pt x="710" y="249"/>
                    </a:lnTo>
                    <a:lnTo>
                      <a:pt x="710" y="249"/>
                    </a:lnTo>
                    <a:lnTo>
                      <a:pt x="705" y="244"/>
                    </a:lnTo>
                    <a:lnTo>
                      <a:pt x="700" y="244"/>
                    </a:lnTo>
                    <a:lnTo>
                      <a:pt x="691" y="240"/>
                    </a:lnTo>
                    <a:lnTo>
                      <a:pt x="691" y="240"/>
                    </a:lnTo>
                    <a:lnTo>
                      <a:pt x="686" y="235"/>
                    </a:lnTo>
                    <a:lnTo>
                      <a:pt x="681" y="235"/>
                    </a:lnTo>
                    <a:lnTo>
                      <a:pt x="681" y="235"/>
                    </a:lnTo>
                    <a:lnTo>
                      <a:pt x="676" y="235"/>
                    </a:lnTo>
                    <a:lnTo>
                      <a:pt x="676" y="240"/>
                    </a:lnTo>
                    <a:lnTo>
                      <a:pt x="671" y="240"/>
                    </a:lnTo>
                    <a:lnTo>
                      <a:pt x="667" y="240"/>
                    </a:lnTo>
                    <a:lnTo>
                      <a:pt x="667" y="240"/>
                    </a:lnTo>
                    <a:lnTo>
                      <a:pt x="662" y="240"/>
                    </a:lnTo>
                    <a:lnTo>
                      <a:pt x="657" y="240"/>
                    </a:lnTo>
                    <a:lnTo>
                      <a:pt x="657" y="240"/>
                    </a:lnTo>
                    <a:lnTo>
                      <a:pt x="652" y="240"/>
                    </a:lnTo>
                    <a:lnTo>
                      <a:pt x="652" y="240"/>
                    </a:lnTo>
                    <a:lnTo>
                      <a:pt x="652" y="235"/>
                    </a:lnTo>
                    <a:lnTo>
                      <a:pt x="647" y="235"/>
                    </a:lnTo>
                    <a:lnTo>
                      <a:pt x="647" y="235"/>
                    </a:lnTo>
                    <a:lnTo>
                      <a:pt x="647" y="235"/>
                    </a:lnTo>
                    <a:lnTo>
                      <a:pt x="643" y="235"/>
                    </a:lnTo>
                    <a:lnTo>
                      <a:pt x="643" y="235"/>
                    </a:lnTo>
                    <a:lnTo>
                      <a:pt x="638" y="240"/>
                    </a:lnTo>
                    <a:lnTo>
                      <a:pt x="633" y="240"/>
                    </a:lnTo>
                    <a:lnTo>
                      <a:pt x="633" y="244"/>
                    </a:lnTo>
                    <a:lnTo>
                      <a:pt x="628" y="249"/>
                    </a:lnTo>
                    <a:lnTo>
                      <a:pt x="628" y="249"/>
                    </a:lnTo>
                    <a:lnTo>
                      <a:pt x="623" y="249"/>
                    </a:lnTo>
                    <a:lnTo>
                      <a:pt x="619" y="249"/>
                    </a:lnTo>
                    <a:lnTo>
                      <a:pt x="614" y="249"/>
                    </a:lnTo>
                    <a:lnTo>
                      <a:pt x="614" y="249"/>
                    </a:lnTo>
                    <a:lnTo>
                      <a:pt x="609" y="244"/>
                    </a:lnTo>
                    <a:lnTo>
                      <a:pt x="604" y="244"/>
                    </a:lnTo>
                    <a:lnTo>
                      <a:pt x="604" y="244"/>
                    </a:lnTo>
                    <a:lnTo>
                      <a:pt x="599" y="244"/>
                    </a:lnTo>
                    <a:lnTo>
                      <a:pt x="595" y="249"/>
                    </a:lnTo>
                    <a:lnTo>
                      <a:pt x="595" y="249"/>
                    </a:lnTo>
                    <a:lnTo>
                      <a:pt x="590" y="249"/>
                    </a:lnTo>
                    <a:lnTo>
                      <a:pt x="585" y="254"/>
                    </a:lnTo>
                    <a:lnTo>
                      <a:pt x="585" y="249"/>
                    </a:lnTo>
                    <a:lnTo>
                      <a:pt x="580" y="249"/>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80" name="Freeform 756"/>
              <p:cNvSpPr>
                <a:spLocks/>
              </p:cNvSpPr>
              <p:nvPr/>
            </p:nvSpPr>
            <p:spPr bwMode="auto">
              <a:xfrm>
                <a:off x="10210" y="8654"/>
                <a:ext cx="422" cy="236"/>
              </a:xfrm>
              <a:custGeom>
                <a:avLst/>
                <a:gdLst/>
                <a:ahLst/>
                <a:cxnLst>
                  <a:cxn ang="0">
                    <a:pos x="33" y="10"/>
                  </a:cxn>
                  <a:cxn ang="0">
                    <a:pos x="96" y="20"/>
                  </a:cxn>
                  <a:cxn ang="0">
                    <a:pos x="177" y="24"/>
                  </a:cxn>
                  <a:cxn ang="0">
                    <a:pos x="278" y="44"/>
                  </a:cxn>
                  <a:cxn ang="0">
                    <a:pos x="369" y="87"/>
                  </a:cxn>
                  <a:cxn ang="0">
                    <a:pos x="422" y="125"/>
                  </a:cxn>
                  <a:cxn ang="0">
                    <a:pos x="364" y="92"/>
                  </a:cxn>
                  <a:cxn ang="0">
                    <a:pos x="244" y="44"/>
                  </a:cxn>
                  <a:cxn ang="0">
                    <a:pos x="168" y="34"/>
                  </a:cxn>
                  <a:cxn ang="0">
                    <a:pos x="86" y="24"/>
                  </a:cxn>
                  <a:cxn ang="0">
                    <a:pos x="29" y="15"/>
                  </a:cxn>
                  <a:cxn ang="0">
                    <a:pos x="53" y="29"/>
                  </a:cxn>
                  <a:cxn ang="0">
                    <a:pos x="115" y="58"/>
                  </a:cxn>
                  <a:cxn ang="0">
                    <a:pos x="196" y="77"/>
                  </a:cxn>
                  <a:cxn ang="0">
                    <a:pos x="316" y="125"/>
                  </a:cxn>
                  <a:cxn ang="0">
                    <a:pos x="398" y="188"/>
                  </a:cxn>
                  <a:cxn ang="0">
                    <a:pos x="422" y="236"/>
                  </a:cxn>
                  <a:cxn ang="0">
                    <a:pos x="408" y="212"/>
                  </a:cxn>
                  <a:cxn ang="0">
                    <a:pos x="345" y="149"/>
                  </a:cxn>
                  <a:cxn ang="0">
                    <a:pos x="249" y="101"/>
                  </a:cxn>
                  <a:cxn ang="0">
                    <a:pos x="168" y="82"/>
                  </a:cxn>
                  <a:cxn ang="0">
                    <a:pos x="67" y="44"/>
                  </a:cxn>
                  <a:cxn ang="0">
                    <a:pos x="43" y="34"/>
                  </a:cxn>
                  <a:cxn ang="0">
                    <a:pos x="38" y="34"/>
                  </a:cxn>
                  <a:cxn ang="0">
                    <a:pos x="48" y="44"/>
                  </a:cxn>
                  <a:cxn ang="0">
                    <a:pos x="96" y="82"/>
                  </a:cxn>
                  <a:cxn ang="0">
                    <a:pos x="168" y="116"/>
                  </a:cxn>
                  <a:cxn ang="0">
                    <a:pos x="244" y="130"/>
                  </a:cxn>
                  <a:cxn ang="0">
                    <a:pos x="302" y="154"/>
                  </a:cxn>
                  <a:cxn ang="0">
                    <a:pos x="350" y="192"/>
                  </a:cxn>
                  <a:cxn ang="0">
                    <a:pos x="350" y="197"/>
                  </a:cxn>
                  <a:cxn ang="0">
                    <a:pos x="307" y="164"/>
                  </a:cxn>
                  <a:cxn ang="0">
                    <a:pos x="230" y="135"/>
                  </a:cxn>
                  <a:cxn ang="0">
                    <a:pos x="153" y="116"/>
                  </a:cxn>
                  <a:cxn ang="0">
                    <a:pos x="105" y="92"/>
                  </a:cxn>
                  <a:cxn ang="0">
                    <a:pos x="77" y="77"/>
                  </a:cxn>
                  <a:cxn ang="0">
                    <a:pos x="57" y="68"/>
                  </a:cxn>
                  <a:cxn ang="0">
                    <a:pos x="57" y="77"/>
                  </a:cxn>
                  <a:cxn ang="0">
                    <a:pos x="91" y="106"/>
                  </a:cxn>
                  <a:cxn ang="0">
                    <a:pos x="139" y="140"/>
                  </a:cxn>
                  <a:cxn ang="0">
                    <a:pos x="211" y="159"/>
                  </a:cxn>
                  <a:cxn ang="0">
                    <a:pos x="187" y="154"/>
                  </a:cxn>
                  <a:cxn ang="0">
                    <a:pos x="125" y="140"/>
                  </a:cxn>
                  <a:cxn ang="0">
                    <a:pos x="86" y="111"/>
                  </a:cxn>
                  <a:cxn ang="0">
                    <a:pos x="72" y="101"/>
                  </a:cxn>
                  <a:cxn ang="0">
                    <a:pos x="72" y="111"/>
                  </a:cxn>
                  <a:cxn ang="0">
                    <a:pos x="96" y="140"/>
                  </a:cxn>
                  <a:cxn ang="0">
                    <a:pos x="139" y="168"/>
                  </a:cxn>
                  <a:cxn ang="0">
                    <a:pos x="182" y="188"/>
                  </a:cxn>
                  <a:cxn ang="0">
                    <a:pos x="144" y="173"/>
                  </a:cxn>
                  <a:cxn ang="0">
                    <a:pos x="72" y="135"/>
                  </a:cxn>
                  <a:cxn ang="0">
                    <a:pos x="29" y="87"/>
                  </a:cxn>
                  <a:cxn ang="0">
                    <a:pos x="19" y="68"/>
                  </a:cxn>
                  <a:cxn ang="0">
                    <a:pos x="19" y="53"/>
                  </a:cxn>
                  <a:cxn ang="0">
                    <a:pos x="19" y="44"/>
                  </a:cxn>
                  <a:cxn ang="0">
                    <a:pos x="19" y="34"/>
                  </a:cxn>
                  <a:cxn ang="0">
                    <a:pos x="19" y="24"/>
                  </a:cxn>
                  <a:cxn ang="0">
                    <a:pos x="5" y="10"/>
                  </a:cxn>
                  <a:cxn ang="0">
                    <a:pos x="0" y="0"/>
                  </a:cxn>
                </a:cxnLst>
                <a:rect l="0" t="0" r="r" b="b"/>
                <a:pathLst>
                  <a:path w="422" h="236">
                    <a:moveTo>
                      <a:pt x="5" y="0"/>
                    </a:moveTo>
                    <a:lnTo>
                      <a:pt x="19" y="5"/>
                    </a:lnTo>
                    <a:lnTo>
                      <a:pt x="33" y="10"/>
                    </a:lnTo>
                    <a:lnTo>
                      <a:pt x="53" y="15"/>
                    </a:lnTo>
                    <a:lnTo>
                      <a:pt x="72" y="15"/>
                    </a:lnTo>
                    <a:lnTo>
                      <a:pt x="96" y="20"/>
                    </a:lnTo>
                    <a:lnTo>
                      <a:pt x="120" y="20"/>
                    </a:lnTo>
                    <a:lnTo>
                      <a:pt x="148" y="24"/>
                    </a:lnTo>
                    <a:lnTo>
                      <a:pt x="177" y="24"/>
                    </a:lnTo>
                    <a:lnTo>
                      <a:pt x="211" y="29"/>
                    </a:lnTo>
                    <a:lnTo>
                      <a:pt x="244" y="34"/>
                    </a:lnTo>
                    <a:lnTo>
                      <a:pt x="278" y="44"/>
                    </a:lnTo>
                    <a:lnTo>
                      <a:pt x="307" y="53"/>
                    </a:lnTo>
                    <a:lnTo>
                      <a:pt x="340" y="68"/>
                    </a:lnTo>
                    <a:lnTo>
                      <a:pt x="369" y="87"/>
                    </a:lnTo>
                    <a:lnTo>
                      <a:pt x="398" y="106"/>
                    </a:lnTo>
                    <a:lnTo>
                      <a:pt x="422" y="130"/>
                    </a:lnTo>
                    <a:lnTo>
                      <a:pt x="422" y="125"/>
                    </a:lnTo>
                    <a:lnTo>
                      <a:pt x="408" y="120"/>
                    </a:lnTo>
                    <a:lnTo>
                      <a:pt x="393" y="106"/>
                    </a:lnTo>
                    <a:lnTo>
                      <a:pt x="364" y="92"/>
                    </a:lnTo>
                    <a:lnTo>
                      <a:pt x="336" y="72"/>
                    </a:lnTo>
                    <a:lnTo>
                      <a:pt x="292" y="58"/>
                    </a:lnTo>
                    <a:lnTo>
                      <a:pt x="244" y="44"/>
                    </a:lnTo>
                    <a:lnTo>
                      <a:pt x="187" y="34"/>
                    </a:lnTo>
                    <a:lnTo>
                      <a:pt x="182" y="34"/>
                    </a:lnTo>
                    <a:lnTo>
                      <a:pt x="168" y="34"/>
                    </a:lnTo>
                    <a:lnTo>
                      <a:pt x="144" y="29"/>
                    </a:lnTo>
                    <a:lnTo>
                      <a:pt x="115" y="29"/>
                    </a:lnTo>
                    <a:lnTo>
                      <a:pt x="86" y="24"/>
                    </a:lnTo>
                    <a:lnTo>
                      <a:pt x="57" y="24"/>
                    </a:lnTo>
                    <a:lnTo>
                      <a:pt x="38" y="20"/>
                    </a:lnTo>
                    <a:lnTo>
                      <a:pt x="29" y="15"/>
                    </a:lnTo>
                    <a:lnTo>
                      <a:pt x="33" y="15"/>
                    </a:lnTo>
                    <a:lnTo>
                      <a:pt x="43" y="20"/>
                    </a:lnTo>
                    <a:lnTo>
                      <a:pt x="53" y="29"/>
                    </a:lnTo>
                    <a:lnTo>
                      <a:pt x="72" y="39"/>
                    </a:lnTo>
                    <a:lnTo>
                      <a:pt x="91" y="48"/>
                    </a:lnTo>
                    <a:lnTo>
                      <a:pt x="115" y="58"/>
                    </a:lnTo>
                    <a:lnTo>
                      <a:pt x="139" y="63"/>
                    </a:lnTo>
                    <a:lnTo>
                      <a:pt x="168" y="72"/>
                    </a:lnTo>
                    <a:lnTo>
                      <a:pt x="196" y="77"/>
                    </a:lnTo>
                    <a:lnTo>
                      <a:pt x="235" y="92"/>
                    </a:lnTo>
                    <a:lnTo>
                      <a:pt x="273" y="106"/>
                    </a:lnTo>
                    <a:lnTo>
                      <a:pt x="316" y="125"/>
                    </a:lnTo>
                    <a:lnTo>
                      <a:pt x="355" y="149"/>
                    </a:lnTo>
                    <a:lnTo>
                      <a:pt x="384" y="173"/>
                    </a:lnTo>
                    <a:lnTo>
                      <a:pt x="398" y="188"/>
                    </a:lnTo>
                    <a:lnTo>
                      <a:pt x="408" y="207"/>
                    </a:lnTo>
                    <a:lnTo>
                      <a:pt x="417" y="221"/>
                    </a:lnTo>
                    <a:lnTo>
                      <a:pt x="422" y="236"/>
                    </a:lnTo>
                    <a:lnTo>
                      <a:pt x="417" y="236"/>
                    </a:lnTo>
                    <a:lnTo>
                      <a:pt x="417" y="226"/>
                    </a:lnTo>
                    <a:lnTo>
                      <a:pt x="408" y="212"/>
                    </a:lnTo>
                    <a:lnTo>
                      <a:pt x="393" y="192"/>
                    </a:lnTo>
                    <a:lnTo>
                      <a:pt x="374" y="168"/>
                    </a:lnTo>
                    <a:lnTo>
                      <a:pt x="345" y="149"/>
                    </a:lnTo>
                    <a:lnTo>
                      <a:pt x="307" y="125"/>
                    </a:lnTo>
                    <a:lnTo>
                      <a:pt x="254" y="101"/>
                    </a:lnTo>
                    <a:lnTo>
                      <a:pt x="249" y="101"/>
                    </a:lnTo>
                    <a:lnTo>
                      <a:pt x="230" y="96"/>
                    </a:lnTo>
                    <a:lnTo>
                      <a:pt x="201" y="87"/>
                    </a:lnTo>
                    <a:lnTo>
                      <a:pt x="168" y="82"/>
                    </a:lnTo>
                    <a:lnTo>
                      <a:pt x="129" y="68"/>
                    </a:lnTo>
                    <a:lnTo>
                      <a:pt x="96" y="58"/>
                    </a:lnTo>
                    <a:lnTo>
                      <a:pt x="67" y="44"/>
                    </a:lnTo>
                    <a:lnTo>
                      <a:pt x="48" y="34"/>
                    </a:lnTo>
                    <a:lnTo>
                      <a:pt x="48" y="34"/>
                    </a:lnTo>
                    <a:lnTo>
                      <a:pt x="43" y="34"/>
                    </a:lnTo>
                    <a:lnTo>
                      <a:pt x="43" y="34"/>
                    </a:lnTo>
                    <a:lnTo>
                      <a:pt x="38" y="34"/>
                    </a:lnTo>
                    <a:lnTo>
                      <a:pt x="38" y="34"/>
                    </a:lnTo>
                    <a:lnTo>
                      <a:pt x="38" y="34"/>
                    </a:lnTo>
                    <a:lnTo>
                      <a:pt x="43" y="39"/>
                    </a:lnTo>
                    <a:lnTo>
                      <a:pt x="48" y="44"/>
                    </a:lnTo>
                    <a:lnTo>
                      <a:pt x="57" y="53"/>
                    </a:lnTo>
                    <a:lnTo>
                      <a:pt x="77" y="68"/>
                    </a:lnTo>
                    <a:lnTo>
                      <a:pt x="96" y="82"/>
                    </a:lnTo>
                    <a:lnTo>
                      <a:pt x="115" y="92"/>
                    </a:lnTo>
                    <a:lnTo>
                      <a:pt x="144" y="106"/>
                    </a:lnTo>
                    <a:lnTo>
                      <a:pt x="168" y="116"/>
                    </a:lnTo>
                    <a:lnTo>
                      <a:pt x="196" y="125"/>
                    </a:lnTo>
                    <a:lnTo>
                      <a:pt x="225" y="130"/>
                    </a:lnTo>
                    <a:lnTo>
                      <a:pt x="244" y="130"/>
                    </a:lnTo>
                    <a:lnTo>
                      <a:pt x="264" y="135"/>
                    </a:lnTo>
                    <a:lnTo>
                      <a:pt x="283" y="144"/>
                    </a:lnTo>
                    <a:lnTo>
                      <a:pt x="302" y="154"/>
                    </a:lnTo>
                    <a:lnTo>
                      <a:pt x="321" y="168"/>
                    </a:lnTo>
                    <a:lnTo>
                      <a:pt x="336" y="178"/>
                    </a:lnTo>
                    <a:lnTo>
                      <a:pt x="350" y="192"/>
                    </a:lnTo>
                    <a:lnTo>
                      <a:pt x="355" y="207"/>
                    </a:lnTo>
                    <a:lnTo>
                      <a:pt x="355" y="207"/>
                    </a:lnTo>
                    <a:lnTo>
                      <a:pt x="350" y="197"/>
                    </a:lnTo>
                    <a:lnTo>
                      <a:pt x="340" y="188"/>
                    </a:lnTo>
                    <a:lnTo>
                      <a:pt x="326" y="178"/>
                    </a:lnTo>
                    <a:lnTo>
                      <a:pt x="307" y="164"/>
                    </a:lnTo>
                    <a:lnTo>
                      <a:pt x="283" y="149"/>
                    </a:lnTo>
                    <a:lnTo>
                      <a:pt x="259" y="140"/>
                    </a:lnTo>
                    <a:lnTo>
                      <a:pt x="230" y="135"/>
                    </a:lnTo>
                    <a:lnTo>
                      <a:pt x="201" y="130"/>
                    </a:lnTo>
                    <a:lnTo>
                      <a:pt x="177" y="125"/>
                    </a:lnTo>
                    <a:lnTo>
                      <a:pt x="153" y="116"/>
                    </a:lnTo>
                    <a:lnTo>
                      <a:pt x="134" y="106"/>
                    </a:lnTo>
                    <a:lnTo>
                      <a:pt x="115" y="101"/>
                    </a:lnTo>
                    <a:lnTo>
                      <a:pt x="105" y="92"/>
                    </a:lnTo>
                    <a:lnTo>
                      <a:pt x="91" y="87"/>
                    </a:lnTo>
                    <a:lnTo>
                      <a:pt x="86" y="82"/>
                    </a:lnTo>
                    <a:lnTo>
                      <a:pt x="77" y="77"/>
                    </a:lnTo>
                    <a:lnTo>
                      <a:pt x="72" y="72"/>
                    </a:lnTo>
                    <a:lnTo>
                      <a:pt x="62" y="72"/>
                    </a:lnTo>
                    <a:lnTo>
                      <a:pt x="57" y="68"/>
                    </a:lnTo>
                    <a:lnTo>
                      <a:pt x="57" y="68"/>
                    </a:lnTo>
                    <a:lnTo>
                      <a:pt x="57" y="72"/>
                    </a:lnTo>
                    <a:lnTo>
                      <a:pt x="57" y="77"/>
                    </a:lnTo>
                    <a:lnTo>
                      <a:pt x="67" y="87"/>
                    </a:lnTo>
                    <a:lnTo>
                      <a:pt x="77" y="96"/>
                    </a:lnTo>
                    <a:lnTo>
                      <a:pt x="91" y="106"/>
                    </a:lnTo>
                    <a:lnTo>
                      <a:pt x="105" y="120"/>
                    </a:lnTo>
                    <a:lnTo>
                      <a:pt x="120" y="130"/>
                    </a:lnTo>
                    <a:lnTo>
                      <a:pt x="139" y="140"/>
                    </a:lnTo>
                    <a:lnTo>
                      <a:pt x="163" y="144"/>
                    </a:lnTo>
                    <a:lnTo>
                      <a:pt x="187" y="154"/>
                    </a:lnTo>
                    <a:lnTo>
                      <a:pt x="211" y="159"/>
                    </a:lnTo>
                    <a:lnTo>
                      <a:pt x="211" y="159"/>
                    </a:lnTo>
                    <a:lnTo>
                      <a:pt x="201" y="159"/>
                    </a:lnTo>
                    <a:lnTo>
                      <a:pt x="187" y="154"/>
                    </a:lnTo>
                    <a:lnTo>
                      <a:pt x="168" y="154"/>
                    </a:lnTo>
                    <a:lnTo>
                      <a:pt x="148" y="144"/>
                    </a:lnTo>
                    <a:lnTo>
                      <a:pt x="125" y="140"/>
                    </a:lnTo>
                    <a:lnTo>
                      <a:pt x="105" y="125"/>
                    </a:lnTo>
                    <a:lnTo>
                      <a:pt x="86" y="111"/>
                    </a:lnTo>
                    <a:lnTo>
                      <a:pt x="86" y="111"/>
                    </a:lnTo>
                    <a:lnTo>
                      <a:pt x="81" y="106"/>
                    </a:lnTo>
                    <a:lnTo>
                      <a:pt x="77" y="106"/>
                    </a:lnTo>
                    <a:lnTo>
                      <a:pt x="72" y="101"/>
                    </a:lnTo>
                    <a:lnTo>
                      <a:pt x="72" y="101"/>
                    </a:lnTo>
                    <a:lnTo>
                      <a:pt x="67" y="106"/>
                    </a:lnTo>
                    <a:lnTo>
                      <a:pt x="72" y="111"/>
                    </a:lnTo>
                    <a:lnTo>
                      <a:pt x="77" y="116"/>
                    </a:lnTo>
                    <a:lnTo>
                      <a:pt x="81" y="130"/>
                    </a:lnTo>
                    <a:lnTo>
                      <a:pt x="96" y="140"/>
                    </a:lnTo>
                    <a:lnTo>
                      <a:pt x="110" y="149"/>
                    </a:lnTo>
                    <a:lnTo>
                      <a:pt x="125" y="159"/>
                    </a:lnTo>
                    <a:lnTo>
                      <a:pt x="139" y="168"/>
                    </a:lnTo>
                    <a:lnTo>
                      <a:pt x="153" y="178"/>
                    </a:lnTo>
                    <a:lnTo>
                      <a:pt x="168" y="183"/>
                    </a:lnTo>
                    <a:lnTo>
                      <a:pt x="182" y="188"/>
                    </a:lnTo>
                    <a:lnTo>
                      <a:pt x="177" y="188"/>
                    </a:lnTo>
                    <a:lnTo>
                      <a:pt x="163" y="183"/>
                    </a:lnTo>
                    <a:lnTo>
                      <a:pt x="144" y="173"/>
                    </a:lnTo>
                    <a:lnTo>
                      <a:pt x="125" y="164"/>
                    </a:lnTo>
                    <a:lnTo>
                      <a:pt x="96" y="149"/>
                    </a:lnTo>
                    <a:lnTo>
                      <a:pt x="72" y="135"/>
                    </a:lnTo>
                    <a:lnTo>
                      <a:pt x="53" y="116"/>
                    </a:lnTo>
                    <a:lnTo>
                      <a:pt x="33" y="96"/>
                    </a:lnTo>
                    <a:lnTo>
                      <a:pt x="29" y="87"/>
                    </a:lnTo>
                    <a:lnTo>
                      <a:pt x="24" y="82"/>
                    </a:lnTo>
                    <a:lnTo>
                      <a:pt x="19" y="77"/>
                    </a:lnTo>
                    <a:lnTo>
                      <a:pt x="19" y="68"/>
                    </a:lnTo>
                    <a:lnTo>
                      <a:pt x="19" y="63"/>
                    </a:lnTo>
                    <a:lnTo>
                      <a:pt x="19" y="58"/>
                    </a:lnTo>
                    <a:lnTo>
                      <a:pt x="19" y="53"/>
                    </a:lnTo>
                    <a:lnTo>
                      <a:pt x="19" y="48"/>
                    </a:lnTo>
                    <a:lnTo>
                      <a:pt x="19" y="48"/>
                    </a:lnTo>
                    <a:lnTo>
                      <a:pt x="19" y="44"/>
                    </a:lnTo>
                    <a:lnTo>
                      <a:pt x="19" y="44"/>
                    </a:lnTo>
                    <a:lnTo>
                      <a:pt x="19" y="39"/>
                    </a:lnTo>
                    <a:lnTo>
                      <a:pt x="19" y="34"/>
                    </a:lnTo>
                    <a:lnTo>
                      <a:pt x="19" y="29"/>
                    </a:lnTo>
                    <a:lnTo>
                      <a:pt x="19" y="24"/>
                    </a:lnTo>
                    <a:lnTo>
                      <a:pt x="19" y="24"/>
                    </a:lnTo>
                    <a:lnTo>
                      <a:pt x="14" y="20"/>
                    </a:lnTo>
                    <a:lnTo>
                      <a:pt x="9" y="15"/>
                    </a:lnTo>
                    <a:lnTo>
                      <a:pt x="5" y="10"/>
                    </a:lnTo>
                    <a:lnTo>
                      <a:pt x="5" y="5"/>
                    </a:lnTo>
                    <a:lnTo>
                      <a:pt x="0" y="5"/>
                    </a:lnTo>
                    <a:lnTo>
                      <a:pt x="0" y="0"/>
                    </a:lnTo>
                    <a:lnTo>
                      <a:pt x="0" y="0"/>
                    </a:lnTo>
                    <a:lnTo>
                      <a:pt x="5" y="0"/>
                    </a:lnTo>
                    <a:close/>
                  </a:path>
                </a:pathLst>
              </a:custGeom>
              <a:solidFill>
                <a:srgbClr val="61564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81" name="Freeform 757"/>
              <p:cNvSpPr>
                <a:spLocks/>
              </p:cNvSpPr>
              <p:nvPr/>
            </p:nvSpPr>
            <p:spPr bwMode="auto">
              <a:xfrm>
                <a:off x="9226" y="8069"/>
                <a:ext cx="725" cy="562"/>
              </a:xfrm>
              <a:custGeom>
                <a:avLst/>
                <a:gdLst/>
                <a:ahLst/>
                <a:cxnLst>
                  <a:cxn ang="0">
                    <a:pos x="629" y="67"/>
                  </a:cxn>
                  <a:cxn ang="0">
                    <a:pos x="413" y="0"/>
                  </a:cxn>
                  <a:cxn ang="0">
                    <a:pos x="303" y="10"/>
                  </a:cxn>
                  <a:cxn ang="0">
                    <a:pos x="211" y="39"/>
                  </a:cxn>
                  <a:cxn ang="0">
                    <a:pos x="111" y="120"/>
                  </a:cxn>
                  <a:cxn ang="0">
                    <a:pos x="44" y="235"/>
                  </a:cxn>
                  <a:cxn ang="0">
                    <a:pos x="5" y="389"/>
                  </a:cxn>
                  <a:cxn ang="0">
                    <a:pos x="5" y="466"/>
                  </a:cxn>
                  <a:cxn ang="0">
                    <a:pos x="24" y="528"/>
                  </a:cxn>
                  <a:cxn ang="0">
                    <a:pos x="53" y="547"/>
                  </a:cxn>
                  <a:cxn ang="0">
                    <a:pos x="96" y="552"/>
                  </a:cxn>
                  <a:cxn ang="0">
                    <a:pos x="140" y="418"/>
                  </a:cxn>
                  <a:cxn ang="0">
                    <a:pos x="207" y="288"/>
                  </a:cxn>
                  <a:cxn ang="0">
                    <a:pos x="293" y="202"/>
                  </a:cxn>
                  <a:cxn ang="0">
                    <a:pos x="432" y="139"/>
                  </a:cxn>
                  <a:cxn ang="0">
                    <a:pos x="461" y="139"/>
                  </a:cxn>
                  <a:cxn ang="0">
                    <a:pos x="495" y="149"/>
                  </a:cxn>
                  <a:cxn ang="0">
                    <a:pos x="509" y="154"/>
                  </a:cxn>
                  <a:cxn ang="0">
                    <a:pos x="509" y="144"/>
                  </a:cxn>
                  <a:cxn ang="0">
                    <a:pos x="471" y="120"/>
                  </a:cxn>
                  <a:cxn ang="0">
                    <a:pos x="413" y="115"/>
                  </a:cxn>
                  <a:cxn ang="0">
                    <a:pos x="384" y="111"/>
                  </a:cxn>
                  <a:cxn ang="0">
                    <a:pos x="418" y="106"/>
                  </a:cxn>
                  <a:cxn ang="0">
                    <a:pos x="480" y="111"/>
                  </a:cxn>
                  <a:cxn ang="0">
                    <a:pos x="533" y="135"/>
                  </a:cxn>
                  <a:cxn ang="0">
                    <a:pos x="538" y="139"/>
                  </a:cxn>
                  <a:cxn ang="0">
                    <a:pos x="547" y="139"/>
                  </a:cxn>
                  <a:cxn ang="0">
                    <a:pos x="557" y="144"/>
                  </a:cxn>
                  <a:cxn ang="0">
                    <a:pos x="557" y="144"/>
                  </a:cxn>
                  <a:cxn ang="0">
                    <a:pos x="499" y="106"/>
                  </a:cxn>
                  <a:cxn ang="0">
                    <a:pos x="379" y="96"/>
                  </a:cxn>
                  <a:cxn ang="0">
                    <a:pos x="384" y="91"/>
                  </a:cxn>
                  <a:cxn ang="0">
                    <a:pos x="447" y="87"/>
                  </a:cxn>
                  <a:cxn ang="0">
                    <a:pos x="533" y="106"/>
                  </a:cxn>
                  <a:cxn ang="0">
                    <a:pos x="586" y="154"/>
                  </a:cxn>
                  <a:cxn ang="0">
                    <a:pos x="590" y="159"/>
                  </a:cxn>
                  <a:cxn ang="0">
                    <a:pos x="590" y="149"/>
                  </a:cxn>
                  <a:cxn ang="0">
                    <a:pos x="557" y="106"/>
                  </a:cxn>
                  <a:cxn ang="0">
                    <a:pos x="480" y="77"/>
                  </a:cxn>
                  <a:cxn ang="0">
                    <a:pos x="423" y="67"/>
                  </a:cxn>
                  <a:cxn ang="0">
                    <a:pos x="451" y="67"/>
                  </a:cxn>
                  <a:cxn ang="0">
                    <a:pos x="533" y="77"/>
                  </a:cxn>
                  <a:cxn ang="0">
                    <a:pos x="600" y="111"/>
                  </a:cxn>
                  <a:cxn ang="0">
                    <a:pos x="614" y="125"/>
                  </a:cxn>
                  <a:cxn ang="0">
                    <a:pos x="638" y="144"/>
                  </a:cxn>
                  <a:cxn ang="0">
                    <a:pos x="610" y="111"/>
                  </a:cxn>
                  <a:cxn ang="0">
                    <a:pos x="523" y="58"/>
                  </a:cxn>
                  <a:cxn ang="0">
                    <a:pos x="475" y="39"/>
                  </a:cxn>
                  <a:cxn ang="0">
                    <a:pos x="518" y="44"/>
                  </a:cxn>
                  <a:cxn ang="0">
                    <a:pos x="590" y="77"/>
                  </a:cxn>
                  <a:cxn ang="0">
                    <a:pos x="662" y="154"/>
                  </a:cxn>
                  <a:cxn ang="0">
                    <a:pos x="667" y="149"/>
                  </a:cxn>
                  <a:cxn ang="0">
                    <a:pos x="682" y="154"/>
                  </a:cxn>
                  <a:cxn ang="0">
                    <a:pos x="662" y="125"/>
                  </a:cxn>
                  <a:cxn ang="0">
                    <a:pos x="624" y="87"/>
                  </a:cxn>
                  <a:cxn ang="0">
                    <a:pos x="619" y="77"/>
                  </a:cxn>
                  <a:cxn ang="0">
                    <a:pos x="648" y="96"/>
                  </a:cxn>
                  <a:cxn ang="0">
                    <a:pos x="682" y="120"/>
                  </a:cxn>
                  <a:cxn ang="0">
                    <a:pos x="701" y="139"/>
                  </a:cxn>
                  <a:cxn ang="0">
                    <a:pos x="720" y="149"/>
                  </a:cxn>
                  <a:cxn ang="0">
                    <a:pos x="720" y="139"/>
                  </a:cxn>
                </a:cxnLst>
                <a:rect l="0" t="0" r="r" b="b"/>
                <a:pathLst>
                  <a:path w="725" h="562">
                    <a:moveTo>
                      <a:pt x="720" y="139"/>
                    </a:moveTo>
                    <a:lnTo>
                      <a:pt x="701" y="120"/>
                    </a:lnTo>
                    <a:lnTo>
                      <a:pt x="672" y="96"/>
                    </a:lnTo>
                    <a:lnTo>
                      <a:pt x="629" y="67"/>
                    </a:lnTo>
                    <a:lnTo>
                      <a:pt x="576" y="39"/>
                    </a:lnTo>
                    <a:lnTo>
                      <a:pt x="514" y="20"/>
                    </a:lnTo>
                    <a:lnTo>
                      <a:pt x="451" y="0"/>
                    </a:lnTo>
                    <a:lnTo>
                      <a:pt x="413" y="0"/>
                    </a:lnTo>
                    <a:lnTo>
                      <a:pt x="379" y="0"/>
                    </a:lnTo>
                    <a:lnTo>
                      <a:pt x="346" y="0"/>
                    </a:lnTo>
                    <a:lnTo>
                      <a:pt x="307" y="10"/>
                    </a:lnTo>
                    <a:lnTo>
                      <a:pt x="303" y="10"/>
                    </a:lnTo>
                    <a:lnTo>
                      <a:pt x="288" y="15"/>
                    </a:lnTo>
                    <a:lnTo>
                      <a:pt x="269" y="20"/>
                    </a:lnTo>
                    <a:lnTo>
                      <a:pt x="240" y="29"/>
                    </a:lnTo>
                    <a:lnTo>
                      <a:pt x="211" y="39"/>
                    </a:lnTo>
                    <a:lnTo>
                      <a:pt x="178" y="58"/>
                    </a:lnTo>
                    <a:lnTo>
                      <a:pt x="144" y="82"/>
                    </a:lnTo>
                    <a:lnTo>
                      <a:pt x="116" y="111"/>
                    </a:lnTo>
                    <a:lnTo>
                      <a:pt x="111" y="120"/>
                    </a:lnTo>
                    <a:lnTo>
                      <a:pt x="101" y="135"/>
                    </a:lnTo>
                    <a:lnTo>
                      <a:pt x="82" y="159"/>
                    </a:lnTo>
                    <a:lnTo>
                      <a:pt x="63" y="192"/>
                    </a:lnTo>
                    <a:lnTo>
                      <a:pt x="44" y="235"/>
                    </a:lnTo>
                    <a:lnTo>
                      <a:pt x="29" y="279"/>
                    </a:lnTo>
                    <a:lnTo>
                      <a:pt x="15" y="331"/>
                    </a:lnTo>
                    <a:lnTo>
                      <a:pt x="5" y="384"/>
                    </a:lnTo>
                    <a:lnTo>
                      <a:pt x="5" y="389"/>
                    </a:lnTo>
                    <a:lnTo>
                      <a:pt x="5" y="403"/>
                    </a:lnTo>
                    <a:lnTo>
                      <a:pt x="0" y="418"/>
                    </a:lnTo>
                    <a:lnTo>
                      <a:pt x="5" y="442"/>
                    </a:lnTo>
                    <a:lnTo>
                      <a:pt x="5" y="466"/>
                    </a:lnTo>
                    <a:lnTo>
                      <a:pt x="10" y="490"/>
                    </a:lnTo>
                    <a:lnTo>
                      <a:pt x="15" y="509"/>
                    </a:lnTo>
                    <a:lnTo>
                      <a:pt x="24" y="528"/>
                    </a:lnTo>
                    <a:lnTo>
                      <a:pt x="24" y="528"/>
                    </a:lnTo>
                    <a:lnTo>
                      <a:pt x="29" y="533"/>
                    </a:lnTo>
                    <a:lnTo>
                      <a:pt x="34" y="538"/>
                    </a:lnTo>
                    <a:lnTo>
                      <a:pt x="44" y="542"/>
                    </a:lnTo>
                    <a:lnTo>
                      <a:pt x="53" y="547"/>
                    </a:lnTo>
                    <a:lnTo>
                      <a:pt x="63" y="557"/>
                    </a:lnTo>
                    <a:lnTo>
                      <a:pt x="77" y="562"/>
                    </a:lnTo>
                    <a:lnTo>
                      <a:pt x="96" y="562"/>
                    </a:lnTo>
                    <a:lnTo>
                      <a:pt x="96" y="552"/>
                    </a:lnTo>
                    <a:lnTo>
                      <a:pt x="101" y="533"/>
                    </a:lnTo>
                    <a:lnTo>
                      <a:pt x="111" y="499"/>
                    </a:lnTo>
                    <a:lnTo>
                      <a:pt x="120" y="461"/>
                    </a:lnTo>
                    <a:lnTo>
                      <a:pt x="140" y="418"/>
                    </a:lnTo>
                    <a:lnTo>
                      <a:pt x="154" y="374"/>
                    </a:lnTo>
                    <a:lnTo>
                      <a:pt x="178" y="331"/>
                    </a:lnTo>
                    <a:lnTo>
                      <a:pt x="202" y="293"/>
                    </a:lnTo>
                    <a:lnTo>
                      <a:pt x="207" y="288"/>
                    </a:lnTo>
                    <a:lnTo>
                      <a:pt x="216" y="274"/>
                    </a:lnTo>
                    <a:lnTo>
                      <a:pt x="235" y="255"/>
                    </a:lnTo>
                    <a:lnTo>
                      <a:pt x="264" y="231"/>
                    </a:lnTo>
                    <a:lnTo>
                      <a:pt x="293" y="202"/>
                    </a:lnTo>
                    <a:lnTo>
                      <a:pt x="336" y="178"/>
                    </a:lnTo>
                    <a:lnTo>
                      <a:pt x="379" y="154"/>
                    </a:lnTo>
                    <a:lnTo>
                      <a:pt x="432" y="139"/>
                    </a:lnTo>
                    <a:lnTo>
                      <a:pt x="432" y="139"/>
                    </a:lnTo>
                    <a:lnTo>
                      <a:pt x="437" y="139"/>
                    </a:lnTo>
                    <a:lnTo>
                      <a:pt x="447" y="139"/>
                    </a:lnTo>
                    <a:lnTo>
                      <a:pt x="451" y="139"/>
                    </a:lnTo>
                    <a:lnTo>
                      <a:pt x="461" y="139"/>
                    </a:lnTo>
                    <a:lnTo>
                      <a:pt x="471" y="139"/>
                    </a:lnTo>
                    <a:lnTo>
                      <a:pt x="480" y="144"/>
                    </a:lnTo>
                    <a:lnTo>
                      <a:pt x="485" y="144"/>
                    </a:lnTo>
                    <a:lnTo>
                      <a:pt x="495" y="149"/>
                    </a:lnTo>
                    <a:lnTo>
                      <a:pt x="499" y="149"/>
                    </a:lnTo>
                    <a:lnTo>
                      <a:pt x="504" y="154"/>
                    </a:lnTo>
                    <a:lnTo>
                      <a:pt x="509" y="154"/>
                    </a:lnTo>
                    <a:lnTo>
                      <a:pt x="509" y="154"/>
                    </a:lnTo>
                    <a:lnTo>
                      <a:pt x="514" y="149"/>
                    </a:lnTo>
                    <a:lnTo>
                      <a:pt x="514" y="149"/>
                    </a:lnTo>
                    <a:lnTo>
                      <a:pt x="514" y="144"/>
                    </a:lnTo>
                    <a:lnTo>
                      <a:pt x="509" y="144"/>
                    </a:lnTo>
                    <a:lnTo>
                      <a:pt x="504" y="139"/>
                    </a:lnTo>
                    <a:lnTo>
                      <a:pt x="495" y="130"/>
                    </a:lnTo>
                    <a:lnTo>
                      <a:pt x="485" y="125"/>
                    </a:lnTo>
                    <a:lnTo>
                      <a:pt x="471" y="120"/>
                    </a:lnTo>
                    <a:lnTo>
                      <a:pt x="456" y="120"/>
                    </a:lnTo>
                    <a:lnTo>
                      <a:pt x="442" y="115"/>
                    </a:lnTo>
                    <a:lnTo>
                      <a:pt x="427" y="115"/>
                    </a:lnTo>
                    <a:lnTo>
                      <a:pt x="413" y="115"/>
                    </a:lnTo>
                    <a:lnTo>
                      <a:pt x="399" y="115"/>
                    </a:lnTo>
                    <a:lnTo>
                      <a:pt x="389" y="111"/>
                    </a:lnTo>
                    <a:lnTo>
                      <a:pt x="384" y="111"/>
                    </a:lnTo>
                    <a:lnTo>
                      <a:pt x="384" y="111"/>
                    </a:lnTo>
                    <a:lnTo>
                      <a:pt x="384" y="106"/>
                    </a:lnTo>
                    <a:lnTo>
                      <a:pt x="394" y="106"/>
                    </a:lnTo>
                    <a:lnTo>
                      <a:pt x="403" y="106"/>
                    </a:lnTo>
                    <a:lnTo>
                      <a:pt x="418" y="106"/>
                    </a:lnTo>
                    <a:lnTo>
                      <a:pt x="432" y="106"/>
                    </a:lnTo>
                    <a:lnTo>
                      <a:pt x="451" y="106"/>
                    </a:lnTo>
                    <a:lnTo>
                      <a:pt x="466" y="106"/>
                    </a:lnTo>
                    <a:lnTo>
                      <a:pt x="480" y="111"/>
                    </a:lnTo>
                    <a:lnTo>
                      <a:pt x="499" y="115"/>
                    </a:lnTo>
                    <a:lnTo>
                      <a:pt x="514" y="125"/>
                    </a:lnTo>
                    <a:lnTo>
                      <a:pt x="533" y="135"/>
                    </a:lnTo>
                    <a:lnTo>
                      <a:pt x="533" y="135"/>
                    </a:lnTo>
                    <a:lnTo>
                      <a:pt x="533" y="135"/>
                    </a:lnTo>
                    <a:lnTo>
                      <a:pt x="533" y="139"/>
                    </a:lnTo>
                    <a:lnTo>
                      <a:pt x="538" y="139"/>
                    </a:lnTo>
                    <a:lnTo>
                      <a:pt x="538" y="139"/>
                    </a:lnTo>
                    <a:lnTo>
                      <a:pt x="542" y="139"/>
                    </a:lnTo>
                    <a:lnTo>
                      <a:pt x="542" y="139"/>
                    </a:lnTo>
                    <a:lnTo>
                      <a:pt x="542" y="139"/>
                    </a:lnTo>
                    <a:lnTo>
                      <a:pt x="547" y="139"/>
                    </a:lnTo>
                    <a:lnTo>
                      <a:pt x="547" y="144"/>
                    </a:lnTo>
                    <a:lnTo>
                      <a:pt x="552" y="144"/>
                    </a:lnTo>
                    <a:lnTo>
                      <a:pt x="552" y="144"/>
                    </a:lnTo>
                    <a:lnTo>
                      <a:pt x="557" y="144"/>
                    </a:lnTo>
                    <a:lnTo>
                      <a:pt x="557" y="144"/>
                    </a:lnTo>
                    <a:lnTo>
                      <a:pt x="557" y="144"/>
                    </a:lnTo>
                    <a:lnTo>
                      <a:pt x="557" y="144"/>
                    </a:lnTo>
                    <a:lnTo>
                      <a:pt x="557" y="144"/>
                    </a:lnTo>
                    <a:lnTo>
                      <a:pt x="547" y="135"/>
                    </a:lnTo>
                    <a:lnTo>
                      <a:pt x="538" y="125"/>
                    </a:lnTo>
                    <a:lnTo>
                      <a:pt x="523" y="115"/>
                    </a:lnTo>
                    <a:lnTo>
                      <a:pt x="499" y="106"/>
                    </a:lnTo>
                    <a:lnTo>
                      <a:pt x="475" y="96"/>
                    </a:lnTo>
                    <a:lnTo>
                      <a:pt x="447" y="91"/>
                    </a:lnTo>
                    <a:lnTo>
                      <a:pt x="408" y="91"/>
                    </a:lnTo>
                    <a:lnTo>
                      <a:pt x="379" y="96"/>
                    </a:lnTo>
                    <a:lnTo>
                      <a:pt x="365" y="96"/>
                    </a:lnTo>
                    <a:lnTo>
                      <a:pt x="365" y="91"/>
                    </a:lnTo>
                    <a:lnTo>
                      <a:pt x="370" y="91"/>
                    </a:lnTo>
                    <a:lnTo>
                      <a:pt x="384" y="91"/>
                    </a:lnTo>
                    <a:lnTo>
                      <a:pt x="403" y="87"/>
                    </a:lnTo>
                    <a:lnTo>
                      <a:pt x="418" y="87"/>
                    </a:lnTo>
                    <a:lnTo>
                      <a:pt x="432" y="82"/>
                    </a:lnTo>
                    <a:lnTo>
                      <a:pt x="447" y="87"/>
                    </a:lnTo>
                    <a:lnTo>
                      <a:pt x="466" y="87"/>
                    </a:lnTo>
                    <a:lnTo>
                      <a:pt x="485" y="91"/>
                    </a:lnTo>
                    <a:lnTo>
                      <a:pt x="509" y="96"/>
                    </a:lnTo>
                    <a:lnTo>
                      <a:pt x="533" y="106"/>
                    </a:lnTo>
                    <a:lnTo>
                      <a:pt x="552" y="120"/>
                    </a:lnTo>
                    <a:lnTo>
                      <a:pt x="571" y="135"/>
                    </a:lnTo>
                    <a:lnTo>
                      <a:pt x="586" y="154"/>
                    </a:lnTo>
                    <a:lnTo>
                      <a:pt x="586" y="154"/>
                    </a:lnTo>
                    <a:lnTo>
                      <a:pt x="586" y="154"/>
                    </a:lnTo>
                    <a:lnTo>
                      <a:pt x="590" y="154"/>
                    </a:lnTo>
                    <a:lnTo>
                      <a:pt x="590" y="159"/>
                    </a:lnTo>
                    <a:lnTo>
                      <a:pt x="590" y="159"/>
                    </a:lnTo>
                    <a:lnTo>
                      <a:pt x="590" y="159"/>
                    </a:lnTo>
                    <a:lnTo>
                      <a:pt x="590" y="154"/>
                    </a:lnTo>
                    <a:lnTo>
                      <a:pt x="590" y="154"/>
                    </a:lnTo>
                    <a:lnTo>
                      <a:pt x="590" y="149"/>
                    </a:lnTo>
                    <a:lnTo>
                      <a:pt x="586" y="139"/>
                    </a:lnTo>
                    <a:lnTo>
                      <a:pt x="576" y="130"/>
                    </a:lnTo>
                    <a:lnTo>
                      <a:pt x="571" y="120"/>
                    </a:lnTo>
                    <a:lnTo>
                      <a:pt x="557" y="106"/>
                    </a:lnTo>
                    <a:lnTo>
                      <a:pt x="542" y="96"/>
                    </a:lnTo>
                    <a:lnTo>
                      <a:pt x="523" y="87"/>
                    </a:lnTo>
                    <a:lnTo>
                      <a:pt x="504" y="82"/>
                    </a:lnTo>
                    <a:lnTo>
                      <a:pt x="480" y="77"/>
                    </a:lnTo>
                    <a:lnTo>
                      <a:pt x="461" y="72"/>
                    </a:lnTo>
                    <a:lnTo>
                      <a:pt x="447" y="72"/>
                    </a:lnTo>
                    <a:lnTo>
                      <a:pt x="432" y="72"/>
                    </a:lnTo>
                    <a:lnTo>
                      <a:pt x="423" y="67"/>
                    </a:lnTo>
                    <a:lnTo>
                      <a:pt x="423" y="67"/>
                    </a:lnTo>
                    <a:lnTo>
                      <a:pt x="423" y="67"/>
                    </a:lnTo>
                    <a:lnTo>
                      <a:pt x="437" y="67"/>
                    </a:lnTo>
                    <a:lnTo>
                      <a:pt x="451" y="67"/>
                    </a:lnTo>
                    <a:lnTo>
                      <a:pt x="471" y="67"/>
                    </a:lnTo>
                    <a:lnTo>
                      <a:pt x="490" y="67"/>
                    </a:lnTo>
                    <a:lnTo>
                      <a:pt x="514" y="72"/>
                    </a:lnTo>
                    <a:lnTo>
                      <a:pt x="533" y="77"/>
                    </a:lnTo>
                    <a:lnTo>
                      <a:pt x="557" y="87"/>
                    </a:lnTo>
                    <a:lnTo>
                      <a:pt x="576" y="96"/>
                    </a:lnTo>
                    <a:lnTo>
                      <a:pt x="600" y="111"/>
                    </a:lnTo>
                    <a:lnTo>
                      <a:pt x="600" y="111"/>
                    </a:lnTo>
                    <a:lnTo>
                      <a:pt x="600" y="115"/>
                    </a:lnTo>
                    <a:lnTo>
                      <a:pt x="605" y="120"/>
                    </a:lnTo>
                    <a:lnTo>
                      <a:pt x="610" y="120"/>
                    </a:lnTo>
                    <a:lnTo>
                      <a:pt x="614" y="125"/>
                    </a:lnTo>
                    <a:lnTo>
                      <a:pt x="619" y="135"/>
                    </a:lnTo>
                    <a:lnTo>
                      <a:pt x="624" y="139"/>
                    </a:lnTo>
                    <a:lnTo>
                      <a:pt x="629" y="149"/>
                    </a:lnTo>
                    <a:lnTo>
                      <a:pt x="638" y="144"/>
                    </a:lnTo>
                    <a:lnTo>
                      <a:pt x="634" y="144"/>
                    </a:lnTo>
                    <a:lnTo>
                      <a:pt x="629" y="135"/>
                    </a:lnTo>
                    <a:lnTo>
                      <a:pt x="619" y="125"/>
                    </a:lnTo>
                    <a:lnTo>
                      <a:pt x="610" y="111"/>
                    </a:lnTo>
                    <a:lnTo>
                      <a:pt x="595" y="96"/>
                    </a:lnTo>
                    <a:lnTo>
                      <a:pt x="576" y="82"/>
                    </a:lnTo>
                    <a:lnTo>
                      <a:pt x="552" y="67"/>
                    </a:lnTo>
                    <a:lnTo>
                      <a:pt x="523" y="58"/>
                    </a:lnTo>
                    <a:lnTo>
                      <a:pt x="499" y="48"/>
                    </a:lnTo>
                    <a:lnTo>
                      <a:pt x="485" y="44"/>
                    </a:lnTo>
                    <a:lnTo>
                      <a:pt x="480" y="39"/>
                    </a:lnTo>
                    <a:lnTo>
                      <a:pt x="475" y="39"/>
                    </a:lnTo>
                    <a:lnTo>
                      <a:pt x="480" y="39"/>
                    </a:lnTo>
                    <a:lnTo>
                      <a:pt x="490" y="39"/>
                    </a:lnTo>
                    <a:lnTo>
                      <a:pt x="504" y="44"/>
                    </a:lnTo>
                    <a:lnTo>
                      <a:pt x="518" y="44"/>
                    </a:lnTo>
                    <a:lnTo>
                      <a:pt x="538" y="48"/>
                    </a:lnTo>
                    <a:lnTo>
                      <a:pt x="552" y="53"/>
                    </a:lnTo>
                    <a:lnTo>
                      <a:pt x="571" y="63"/>
                    </a:lnTo>
                    <a:lnTo>
                      <a:pt x="590" y="77"/>
                    </a:lnTo>
                    <a:lnTo>
                      <a:pt x="610" y="91"/>
                    </a:lnTo>
                    <a:lnTo>
                      <a:pt x="629" y="106"/>
                    </a:lnTo>
                    <a:lnTo>
                      <a:pt x="648" y="130"/>
                    </a:lnTo>
                    <a:lnTo>
                      <a:pt x="662" y="154"/>
                    </a:lnTo>
                    <a:lnTo>
                      <a:pt x="662" y="154"/>
                    </a:lnTo>
                    <a:lnTo>
                      <a:pt x="667" y="154"/>
                    </a:lnTo>
                    <a:lnTo>
                      <a:pt x="667" y="154"/>
                    </a:lnTo>
                    <a:lnTo>
                      <a:pt x="667" y="149"/>
                    </a:lnTo>
                    <a:lnTo>
                      <a:pt x="672" y="149"/>
                    </a:lnTo>
                    <a:lnTo>
                      <a:pt x="677" y="149"/>
                    </a:lnTo>
                    <a:lnTo>
                      <a:pt x="677" y="154"/>
                    </a:lnTo>
                    <a:lnTo>
                      <a:pt x="682" y="154"/>
                    </a:lnTo>
                    <a:lnTo>
                      <a:pt x="682" y="149"/>
                    </a:lnTo>
                    <a:lnTo>
                      <a:pt x="677" y="144"/>
                    </a:lnTo>
                    <a:lnTo>
                      <a:pt x="672" y="135"/>
                    </a:lnTo>
                    <a:lnTo>
                      <a:pt x="662" y="125"/>
                    </a:lnTo>
                    <a:lnTo>
                      <a:pt x="653" y="115"/>
                    </a:lnTo>
                    <a:lnTo>
                      <a:pt x="643" y="101"/>
                    </a:lnTo>
                    <a:lnTo>
                      <a:pt x="634" y="91"/>
                    </a:lnTo>
                    <a:lnTo>
                      <a:pt x="624" y="87"/>
                    </a:lnTo>
                    <a:lnTo>
                      <a:pt x="614" y="82"/>
                    </a:lnTo>
                    <a:lnTo>
                      <a:pt x="614" y="77"/>
                    </a:lnTo>
                    <a:lnTo>
                      <a:pt x="614" y="77"/>
                    </a:lnTo>
                    <a:lnTo>
                      <a:pt x="619" y="77"/>
                    </a:lnTo>
                    <a:lnTo>
                      <a:pt x="624" y="82"/>
                    </a:lnTo>
                    <a:lnTo>
                      <a:pt x="634" y="87"/>
                    </a:lnTo>
                    <a:lnTo>
                      <a:pt x="638" y="91"/>
                    </a:lnTo>
                    <a:lnTo>
                      <a:pt x="648" y="96"/>
                    </a:lnTo>
                    <a:lnTo>
                      <a:pt x="658" y="106"/>
                    </a:lnTo>
                    <a:lnTo>
                      <a:pt x="667" y="111"/>
                    </a:lnTo>
                    <a:lnTo>
                      <a:pt x="677" y="115"/>
                    </a:lnTo>
                    <a:lnTo>
                      <a:pt x="682" y="120"/>
                    </a:lnTo>
                    <a:lnTo>
                      <a:pt x="686" y="125"/>
                    </a:lnTo>
                    <a:lnTo>
                      <a:pt x="696" y="130"/>
                    </a:lnTo>
                    <a:lnTo>
                      <a:pt x="701" y="135"/>
                    </a:lnTo>
                    <a:lnTo>
                      <a:pt x="701" y="139"/>
                    </a:lnTo>
                    <a:lnTo>
                      <a:pt x="706" y="139"/>
                    </a:lnTo>
                    <a:lnTo>
                      <a:pt x="710" y="144"/>
                    </a:lnTo>
                    <a:lnTo>
                      <a:pt x="715" y="149"/>
                    </a:lnTo>
                    <a:lnTo>
                      <a:pt x="720" y="149"/>
                    </a:lnTo>
                    <a:lnTo>
                      <a:pt x="725" y="149"/>
                    </a:lnTo>
                    <a:lnTo>
                      <a:pt x="725" y="149"/>
                    </a:lnTo>
                    <a:lnTo>
                      <a:pt x="725" y="144"/>
                    </a:lnTo>
                    <a:lnTo>
                      <a:pt x="720" y="139"/>
                    </a:lnTo>
                    <a:close/>
                  </a:path>
                </a:pathLst>
              </a:custGeom>
              <a:solidFill>
                <a:srgbClr val="61564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82" name="Freeform 758"/>
              <p:cNvSpPr>
                <a:spLocks/>
              </p:cNvSpPr>
              <p:nvPr/>
            </p:nvSpPr>
            <p:spPr bwMode="auto">
              <a:xfrm>
                <a:off x="9917" y="8089"/>
                <a:ext cx="552" cy="235"/>
              </a:xfrm>
              <a:custGeom>
                <a:avLst/>
                <a:gdLst/>
                <a:ahLst/>
                <a:cxnLst>
                  <a:cxn ang="0">
                    <a:pos x="134" y="177"/>
                  </a:cxn>
                  <a:cxn ang="0">
                    <a:pos x="139" y="172"/>
                  </a:cxn>
                  <a:cxn ang="0">
                    <a:pos x="120" y="139"/>
                  </a:cxn>
                  <a:cxn ang="0">
                    <a:pos x="182" y="153"/>
                  </a:cxn>
                  <a:cxn ang="0">
                    <a:pos x="226" y="182"/>
                  </a:cxn>
                  <a:cxn ang="0">
                    <a:pos x="158" y="139"/>
                  </a:cxn>
                  <a:cxn ang="0">
                    <a:pos x="202" y="139"/>
                  </a:cxn>
                  <a:cxn ang="0">
                    <a:pos x="302" y="177"/>
                  </a:cxn>
                  <a:cxn ang="0">
                    <a:pos x="360" y="230"/>
                  </a:cxn>
                  <a:cxn ang="0">
                    <a:pos x="307" y="177"/>
                  </a:cxn>
                  <a:cxn ang="0">
                    <a:pos x="235" y="134"/>
                  </a:cxn>
                  <a:cxn ang="0">
                    <a:pos x="312" y="153"/>
                  </a:cxn>
                  <a:cxn ang="0">
                    <a:pos x="365" y="191"/>
                  </a:cxn>
                  <a:cxn ang="0">
                    <a:pos x="288" y="139"/>
                  </a:cxn>
                  <a:cxn ang="0">
                    <a:pos x="326" y="143"/>
                  </a:cxn>
                  <a:cxn ang="0">
                    <a:pos x="413" y="167"/>
                  </a:cxn>
                  <a:cxn ang="0">
                    <a:pos x="384" y="148"/>
                  </a:cxn>
                  <a:cxn ang="0">
                    <a:pos x="374" y="139"/>
                  </a:cxn>
                  <a:cxn ang="0">
                    <a:pos x="456" y="158"/>
                  </a:cxn>
                  <a:cxn ang="0">
                    <a:pos x="489" y="172"/>
                  </a:cxn>
                  <a:cxn ang="0">
                    <a:pos x="432" y="139"/>
                  </a:cxn>
                  <a:cxn ang="0">
                    <a:pos x="480" y="148"/>
                  </a:cxn>
                  <a:cxn ang="0">
                    <a:pos x="552" y="182"/>
                  </a:cxn>
                  <a:cxn ang="0">
                    <a:pos x="494" y="143"/>
                  </a:cxn>
                  <a:cxn ang="0">
                    <a:pos x="513" y="139"/>
                  </a:cxn>
                  <a:cxn ang="0">
                    <a:pos x="513" y="139"/>
                  </a:cxn>
                  <a:cxn ang="0">
                    <a:pos x="494" y="124"/>
                  </a:cxn>
                  <a:cxn ang="0">
                    <a:pos x="475" y="76"/>
                  </a:cxn>
                  <a:cxn ang="0">
                    <a:pos x="470" y="76"/>
                  </a:cxn>
                  <a:cxn ang="0">
                    <a:pos x="489" y="124"/>
                  </a:cxn>
                  <a:cxn ang="0">
                    <a:pos x="465" y="119"/>
                  </a:cxn>
                  <a:cxn ang="0">
                    <a:pos x="398" y="47"/>
                  </a:cxn>
                  <a:cxn ang="0">
                    <a:pos x="432" y="86"/>
                  </a:cxn>
                  <a:cxn ang="0">
                    <a:pos x="456" y="129"/>
                  </a:cxn>
                  <a:cxn ang="0">
                    <a:pos x="403" y="129"/>
                  </a:cxn>
                  <a:cxn ang="0">
                    <a:pos x="365" y="100"/>
                  </a:cxn>
                  <a:cxn ang="0">
                    <a:pos x="317" y="57"/>
                  </a:cxn>
                  <a:cxn ang="0">
                    <a:pos x="365" y="115"/>
                  </a:cxn>
                  <a:cxn ang="0">
                    <a:pos x="355" y="119"/>
                  </a:cxn>
                  <a:cxn ang="0">
                    <a:pos x="245" y="28"/>
                  </a:cxn>
                  <a:cxn ang="0">
                    <a:pos x="312" y="91"/>
                  </a:cxn>
                  <a:cxn ang="0">
                    <a:pos x="331" y="129"/>
                  </a:cxn>
                  <a:cxn ang="0">
                    <a:pos x="283" y="110"/>
                  </a:cxn>
                  <a:cxn ang="0">
                    <a:pos x="206" y="47"/>
                  </a:cxn>
                  <a:cxn ang="0">
                    <a:pos x="158" y="19"/>
                  </a:cxn>
                  <a:cxn ang="0">
                    <a:pos x="240" y="81"/>
                  </a:cxn>
                  <a:cxn ang="0">
                    <a:pos x="278" y="119"/>
                  </a:cxn>
                  <a:cxn ang="0">
                    <a:pos x="254" y="124"/>
                  </a:cxn>
                  <a:cxn ang="0">
                    <a:pos x="206" y="115"/>
                  </a:cxn>
                  <a:cxn ang="0">
                    <a:pos x="106" y="28"/>
                  </a:cxn>
                  <a:cxn ang="0">
                    <a:pos x="91" y="24"/>
                  </a:cxn>
                  <a:cxn ang="0">
                    <a:pos x="168" y="86"/>
                  </a:cxn>
                  <a:cxn ang="0">
                    <a:pos x="182" y="119"/>
                  </a:cxn>
                  <a:cxn ang="0">
                    <a:pos x="120" y="115"/>
                  </a:cxn>
                  <a:cxn ang="0">
                    <a:pos x="67" y="86"/>
                  </a:cxn>
                  <a:cxn ang="0">
                    <a:pos x="10" y="38"/>
                  </a:cxn>
                  <a:cxn ang="0">
                    <a:pos x="48" y="76"/>
                  </a:cxn>
                  <a:cxn ang="0">
                    <a:pos x="72" y="105"/>
                  </a:cxn>
                  <a:cxn ang="0">
                    <a:pos x="106" y="124"/>
                  </a:cxn>
                  <a:cxn ang="0">
                    <a:pos x="82" y="129"/>
                  </a:cxn>
                  <a:cxn ang="0">
                    <a:pos x="67" y="134"/>
                  </a:cxn>
                </a:cxnLst>
                <a:rect l="0" t="0" r="r" b="b"/>
                <a:pathLst>
                  <a:path w="552" h="235">
                    <a:moveTo>
                      <a:pt x="87" y="139"/>
                    </a:moveTo>
                    <a:lnTo>
                      <a:pt x="91" y="139"/>
                    </a:lnTo>
                    <a:lnTo>
                      <a:pt x="96" y="143"/>
                    </a:lnTo>
                    <a:lnTo>
                      <a:pt x="106" y="148"/>
                    </a:lnTo>
                    <a:lnTo>
                      <a:pt x="115" y="153"/>
                    </a:lnTo>
                    <a:lnTo>
                      <a:pt x="125" y="163"/>
                    </a:lnTo>
                    <a:lnTo>
                      <a:pt x="134" y="177"/>
                    </a:lnTo>
                    <a:lnTo>
                      <a:pt x="144" y="191"/>
                    </a:lnTo>
                    <a:lnTo>
                      <a:pt x="154" y="211"/>
                    </a:lnTo>
                    <a:lnTo>
                      <a:pt x="154" y="206"/>
                    </a:lnTo>
                    <a:lnTo>
                      <a:pt x="149" y="201"/>
                    </a:lnTo>
                    <a:lnTo>
                      <a:pt x="149" y="191"/>
                    </a:lnTo>
                    <a:lnTo>
                      <a:pt x="144" y="182"/>
                    </a:lnTo>
                    <a:lnTo>
                      <a:pt x="139" y="172"/>
                    </a:lnTo>
                    <a:lnTo>
                      <a:pt x="134" y="163"/>
                    </a:lnTo>
                    <a:lnTo>
                      <a:pt x="125" y="153"/>
                    </a:lnTo>
                    <a:lnTo>
                      <a:pt x="120" y="148"/>
                    </a:lnTo>
                    <a:lnTo>
                      <a:pt x="115" y="143"/>
                    </a:lnTo>
                    <a:lnTo>
                      <a:pt x="115" y="139"/>
                    </a:lnTo>
                    <a:lnTo>
                      <a:pt x="115" y="139"/>
                    </a:lnTo>
                    <a:lnTo>
                      <a:pt x="120" y="139"/>
                    </a:lnTo>
                    <a:lnTo>
                      <a:pt x="125" y="139"/>
                    </a:lnTo>
                    <a:lnTo>
                      <a:pt x="130" y="139"/>
                    </a:lnTo>
                    <a:lnTo>
                      <a:pt x="139" y="143"/>
                    </a:lnTo>
                    <a:lnTo>
                      <a:pt x="149" y="143"/>
                    </a:lnTo>
                    <a:lnTo>
                      <a:pt x="158" y="143"/>
                    </a:lnTo>
                    <a:lnTo>
                      <a:pt x="168" y="148"/>
                    </a:lnTo>
                    <a:lnTo>
                      <a:pt x="182" y="153"/>
                    </a:lnTo>
                    <a:lnTo>
                      <a:pt x="192" y="158"/>
                    </a:lnTo>
                    <a:lnTo>
                      <a:pt x="206" y="167"/>
                    </a:lnTo>
                    <a:lnTo>
                      <a:pt x="216" y="172"/>
                    </a:lnTo>
                    <a:lnTo>
                      <a:pt x="226" y="182"/>
                    </a:lnTo>
                    <a:lnTo>
                      <a:pt x="235" y="191"/>
                    </a:lnTo>
                    <a:lnTo>
                      <a:pt x="230" y="187"/>
                    </a:lnTo>
                    <a:lnTo>
                      <a:pt x="226" y="182"/>
                    </a:lnTo>
                    <a:lnTo>
                      <a:pt x="221" y="177"/>
                    </a:lnTo>
                    <a:lnTo>
                      <a:pt x="211" y="167"/>
                    </a:lnTo>
                    <a:lnTo>
                      <a:pt x="202" y="158"/>
                    </a:lnTo>
                    <a:lnTo>
                      <a:pt x="192" y="148"/>
                    </a:lnTo>
                    <a:lnTo>
                      <a:pt x="173" y="143"/>
                    </a:lnTo>
                    <a:lnTo>
                      <a:pt x="158" y="139"/>
                    </a:lnTo>
                    <a:lnTo>
                      <a:pt x="158" y="139"/>
                    </a:lnTo>
                    <a:lnTo>
                      <a:pt x="163" y="139"/>
                    </a:lnTo>
                    <a:lnTo>
                      <a:pt x="168" y="139"/>
                    </a:lnTo>
                    <a:lnTo>
                      <a:pt x="173" y="139"/>
                    </a:lnTo>
                    <a:lnTo>
                      <a:pt x="178" y="139"/>
                    </a:lnTo>
                    <a:lnTo>
                      <a:pt x="182" y="139"/>
                    </a:lnTo>
                    <a:lnTo>
                      <a:pt x="192" y="139"/>
                    </a:lnTo>
                    <a:lnTo>
                      <a:pt x="202" y="139"/>
                    </a:lnTo>
                    <a:lnTo>
                      <a:pt x="211" y="143"/>
                    </a:lnTo>
                    <a:lnTo>
                      <a:pt x="226" y="148"/>
                    </a:lnTo>
                    <a:lnTo>
                      <a:pt x="240" y="148"/>
                    </a:lnTo>
                    <a:lnTo>
                      <a:pt x="254" y="158"/>
                    </a:lnTo>
                    <a:lnTo>
                      <a:pt x="274" y="163"/>
                    </a:lnTo>
                    <a:lnTo>
                      <a:pt x="288" y="172"/>
                    </a:lnTo>
                    <a:lnTo>
                      <a:pt x="302" y="177"/>
                    </a:lnTo>
                    <a:lnTo>
                      <a:pt x="317" y="191"/>
                    </a:lnTo>
                    <a:lnTo>
                      <a:pt x="326" y="201"/>
                    </a:lnTo>
                    <a:lnTo>
                      <a:pt x="336" y="206"/>
                    </a:lnTo>
                    <a:lnTo>
                      <a:pt x="346" y="215"/>
                    </a:lnTo>
                    <a:lnTo>
                      <a:pt x="350" y="220"/>
                    </a:lnTo>
                    <a:lnTo>
                      <a:pt x="355" y="225"/>
                    </a:lnTo>
                    <a:lnTo>
                      <a:pt x="360" y="230"/>
                    </a:lnTo>
                    <a:lnTo>
                      <a:pt x="365" y="235"/>
                    </a:lnTo>
                    <a:lnTo>
                      <a:pt x="365" y="235"/>
                    </a:lnTo>
                    <a:lnTo>
                      <a:pt x="365" y="230"/>
                    </a:lnTo>
                    <a:lnTo>
                      <a:pt x="355" y="220"/>
                    </a:lnTo>
                    <a:lnTo>
                      <a:pt x="341" y="211"/>
                    </a:lnTo>
                    <a:lnTo>
                      <a:pt x="326" y="191"/>
                    </a:lnTo>
                    <a:lnTo>
                      <a:pt x="307" y="177"/>
                    </a:lnTo>
                    <a:lnTo>
                      <a:pt x="283" y="163"/>
                    </a:lnTo>
                    <a:lnTo>
                      <a:pt x="259" y="148"/>
                    </a:lnTo>
                    <a:lnTo>
                      <a:pt x="230" y="139"/>
                    </a:lnTo>
                    <a:lnTo>
                      <a:pt x="230" y="139"/>
                    </a:lnTo>
                    <a:lnTo>
                      <a:pt x="230" y="139"/>
                    </a:lnTo>
                    <a:lnTo>
                      <a:pt x="230" y="139"/>
                    </a:lnTo>
                    <a:lnTo>
                      <a:pt x="235" y="134"/>
                    </a:lnTo>
                    <a:lnTo>
                      <a:pt x="240" y="134"/>
                    </a:lnTo>
                    <a:lnTo>
                      <a:pt x="245" y="134"/>
                    </a:lnTo>
                    <a:lnTo>
                      <a:pt x="254" y="134"/>
                    </a:lnTo>
                    <a:lnTo>
                      <a:pt x="264" y="139"/>
                    </a:lnTo>
                    <a:lnTo>
                      <a:pt x="278" y="143"/>
                    </a:lnTo>
                    <a:lnTo>
                      <a:pt x="293" y="148"/>
                    </a:lnTo>
                    <a:lnTo>
                      <a:pt x="312" y="153"/>
                    </a:lnTo>
                    <a:lnTo>
                      <a:pt x="326" y="163"/>
                    </a:lnTo>
                    <a:lnTo>
                      <a:pt x="341" y="167"/>
                    </a:lnTo>
                    <a:lnTo>
                      <a:pt x="350" y="177"/>
                    </a:lnTo>
                    <a:lnTo>
                      <a:pt x="365" y="187"/>
                    </a:lnTo>
                    <a:lnTo>
                      <a:pt x="374" y="196"/>
                    </a:lnTo>
                    <a:lnTo>
                      <a:pt x="374" y="196"/>
                    </a:lnTo>
                    <a:lnTo>
                      <a:pt x="365" y="191"/>
                    </a:lnTo>
                    <a:lnTo>
                      <a:pt x="360" y="182"/>
                    </a:lnTo>
                    <a:lnTo>
                      <a:pt x="346" y="172"/>
                    </a:lnTo>
                    <a:lnTo>
                      <a:pt x="336" y="163"/>
                    </a:lnTo>
                    <a:lnTo>
                      <a:pt x="322" y="158"/>
                    </a:lnTo>
                    <a:lnTo>
                      <a:pt x="307" y="148"/>
                    </a:lnTo>
                    <a:lnTo>
                      <a:pt x="288" y="143"/>
                    </a:lnTo>
                    <a:lnTo>
                      <a:pt x="288" y="139"/>
                    </a:lnTo>
                    <a:lnTo>
                      <a:pt x="293" y="139"/>
                    </a:lnTo>
                    <a:lnTo>
                      <a:pt x="298" y="139"/>
                    </a:lnTo>
                    <a:lnTo>
                      <a:pt x="302" y="139"/>
                    </a:lnTo>
                    <a:lnTo>
                      <a:pt x="307" y="139"/>
                    </a:lnTo>
                    <a:lnTo>
                      <a:pt x="312" y="139"/>
                    </a:lnTo>
                    <a:lnTo>
                      <a:pt x="322" y="143"/>
                    </a:lnTo>
                    <a:lnTo>
                      <a:pt x="326" y="143"/>
                    </a:lnTo>
                    <a:lnTo>
                      <a:pt x="336" y="148"/>
                    </a:lnTo>
                    <a:lnTo>
                      <a:pt x="350" y="148"/>
                    </a:lnTo>
                    <a:lnTo>
                      <a:pt x="360" y="153"/>
                    </a:lnTo>
                    <a:lnTo>
                      <a:pt x="374" y="153"/>
                    </a:lnTo>
                    <a:lnTo>
                      <a:pt x="389" y="158"/>
                    </a:lnTo>
                    <a:lnTo>
                      <a:pt x="403" y="163"/>
                    </a:lnTo>
                    <a:lnTo>
                      <a:pt x="413" y="167"/>
                    </a:lnTo>
                    <a:lnTo>
                      <a:pt x="422" y="172"/>
                    </a:lnTo>
                    <a:lnTo>
                      <a:pt x="422" y="172"/>
                    </a:lnTo>
                    <a:lnTo>
                      <a:pt x="418" y="167"/>
                    </a:lnTo>
                    <a:lnTo>
                      <a:pt x="413" y="167"/>
                    </a:lnTo>
                    <a:lnTo>
                      <a:pt x="403" y="163"/>
                    </a:lnTo>
                    <a:lnTo>
                      <a:pt x="394" y="158"/>
                    </a:lnTo>
                    <a:lnTo>
                      <a:pt x="384" y="148"/>
                    </a:lnTo>
                    <a:lnTo>
                      <a:pt x="370" y="148"/>
                    </a:lnTo>
                    <a:lnTo>
                      <a:pt x="355" y="143"/>
                    </a:lnTo>
                    <a:lnTo>
                      <a:pt x="350" y="139"/>
                    </a:lnTo>
                    <a:lnTo>
                      <a:pt x="350" y="139"/>
                    </a:lnTo>
                    <a:lnTo>
                      <a:pt x="355" y="139"/>
                    </a:lnTo>
                    <a:lnTo>
                      <a:pt x="365" y="139"/>
                    </a:lnTo>
                    <a:lnTo>
                      <a:pt x="374" y="139"/>
                    </a:lnTo>
                    <a:lnTo>
                      <a:pt x="384" y="139"/>
                    </a:lnTo>
                    <a:lnTo>
                      <a:pt x="394" y="139"/>
                    </a:lnTo>
                    <a:lnTo>
                      <a:pt x="408" y="143"/>
                    </a:lnTo>
                    <a:lnTo>
                      <a:pt x="418" y="143"/>
                    </a:lnTo>
                    <a:lnTo>
                      <a:pt x="432" y="148"/>
                    </a:lnTo>
                    <a:lnTo>
                      <a:pt x="441" y="153"/>
                    </a:lnTo>
                    <a:lnTo>
                      <a:pt x="456" y="158"/>
                    </a:lnTo>
                    <a:lnTo>
                      <a:pt x="470" y="167"/>
                    </a:lnTo>
                    <a:lnTo>
                      <a:pt x="485" y="172"/>
                    </a:lnTo>
                    <a:lnTo>
                      <a:pt x="494" y="177"/>
                    </a:lnTo>
                    <a:lnTo>
                      <a:pt x="504" y="187"/>
                    </a:lnTo>
                    <a:lnTo>
                      <a:pt x="504" y="187"/>
                    </a:lnTo>
                    <a:lnTo>
                      <a:pt x="499" y="182"/>
                    </a:lnTo>
                    <a:lnTo>
                      <a:pt x="489" y="172"/>
                    </a:lnTo>
                    <a:lnTo>
                      <a:pt x="480" y="167"/>
                    </a:lnTo>
                    <a:lnTo>
                      <a:pt x="470" y="158"/>
                    </a:lnTo>
                    <a:lnTo>
                      <a:pt x="456" y="153"/>
                    </a:lnTo>
                    <a:lnTo>
                      <a:pt x="441" y="143"/>
                    </a:lnTo>
                    <a:lnTo>
                      <a:pt x="427" y="139"/>
                    </a:lnTo>
                    <a:lnTo>
                      <a:pt x="427" y="139"/>
                    </a:lnTo>
                    <a:lnTo>
                      <a:pt x="432" y="139"/>
                    </a:lnTo>
                    <a:lnTo>
                      <a:pt x="432" y="139"/>
                    </a:lnTo>
                    <a:lnTo>
                      <a:pt x="437" y="139"/>
                    </a:lnTo>
                    <a:lnTo>
                      <a:pt x="441" y="139"/>
                    </a:lnTo>
                    <a:lnTo>
                      <a:pt x="451" y="139"/>
                    </a:lnTo>
                    <a:lnTo>
                      <a:pt x="461" y="143"/>
                    </a:lnTo>
                    <a:lnTo>
                      <a:pt x="470" y="143"/>
                    </a:lnTo>
                    <a:lnTo>
                      <a:pt x="480" y="148"/>
                    </a:lnTo>
                    <a:lnTo>
                      <a:pt x="489" y="148"/>
                    </a:lnTo>
                    <a:lnTo>
                      <a:pt x="499" y="153"/>
                    </a:lnTo>
                    <a:lnTo>
                      <a:pt x="509" y="158"/>
                    </a:lnTo>
                    <a:lnTo>
                      <a:pt x="523" y="163"/>
                    </a:lnTo>
                    <a:lnTo>
                      <a:pt x="533" y="172"/>
                    </a:lnTo>
                    <a:lnTo>
                      <a:pt x="542" y="177"/>
                    </a:lnTo>
                    <a:lnTo>
                      <a:pt x="552" y="182"/>
                    </a:lnTo>
                    <a:lnTo>
                      <a:pt x="547" y="182"/>
                    </a:lnTo>
                    <a:lnTo>
                      <a:pt x="547" y="177"/>
                    </a:lnTo>
                    <a:lnTo>
                      <a:pt x="537" y="172"/>
                    </a:lnTo>
                    <a:lnTo>
                      <a:pt x="533" y="163"/>
                    </a:lnTo>
                    <a:lnTo>
                      <a:pt x="518" y="158"/>
                    </a:lnTo>
                    <a:lnTo>
                      <a:pt x="509" y="148"/>
                    </a:lnTo>
                    <a:lnTo>
                      <a:pt x="494" y="143"/>
                    </a:lnTo>
                    <a:lnTo>
                      <a:pt x="480" y="139"/>
                    </a:lnTo>
                    <a:lnTo>
                      <a:pt x="480" y="139"/>
                    </a:lnTo>
                    <a:lnTo>
                      <a:pt x="485" y="139"/>
                    </a:lnTo>
                    <a:lnTo>
                      <a:pt x="489" y="139"/>
                    </a:lnTo>
                    <a:lnTo>
                      <a:pt x="499" y="139"/>
                    </a:lnTo>
                    <a:lnTo>
                      <a:pt x="504" y="139"/>
                    </a:lnTo>
                    <a:lnTo>
                      <a:pt x="513" y="139"/>
                    </a:lnTo>
                    <a:lnTo>
                      <a:pt x="523" y="139"/>
                    </a:lnTo>
                    <a:lnTo>
                      <a:pt x="528" y="143"/>
                    </a:lnTo>
                    <a:lnTo>
                      <a:pt x="528" y="143"/>
                    </a:lnTo>
                    <a:lnTo>
                      <a:pt x="528" y="143"/>
                    </a:lnTo>
                    <a:lnTo>
                      <a:pt x="523" y="139"/>
                    </a:lnTo>
                    <a:lnTo>
                      <a:pt x="518" y="139"/>
                    </a:lnTo>
                    <a:lnTo>
                      <a:pt x="513" y="139"/>
                    </a:lnTo>
                    <a:lnTo>
                      <a:pt x="504" y="134"/>
                    </a:lnTo>
                    <a:lnTo>
                      <a:pt x="499" y="134"/>
                    </a:lnTo>
                    <a:lnTo>
                      <a:pt x="494" y="134"/>
                    </a:lnTo>
                    <a:lnTo>
                      <a:pt x="494" y="134"/>
                    </a:lnTo>
                    <a:lnTo>
                      <a:pt x="494" y="129"/>
                    </a:lnTo>
                    <a:lnTo>
                      <a:pt x="494" y="129"/>
                    </a:lnTo>
                    <a:lnTo>
                      <a:pt x="494" y="124"/>
                    </a:lnTo>
                    <a:lnTo>
                      <a:pt x="499" y="119"/>
                    </a:lnTo>
                    <a:lnTo>
                      <a:pt x="494" y="110"/>
                    </a:lnTo>
                    <a:lnTo>
                      <a:pt x="494" y="105"/>
                    </a:lnTo>
                    <a:lnTo>
                      <a:pt x="489" y="95"/>
                    </a:lnTo>
                    <a:lnTo>
                      <a:pt x="485" y="91"/>
                    </a:lnTo>
                    <a:lnTo>
                      <a:pt x="480" y="81"/>
                    </a:lnTo>
                    <a:lnTo>
                      <a:pt x="475" y="76"/>
                    </a:lnTo>
                    <a:lnTo>
                      <a:pt x="470" y="76"/>
                    </a:lnTo>
                    <a:lnTo>
                      <a:pt x="470" y="76"/>
                    </a:lnTo>
                    <a:lnTo>
                      <a:pt x="465" y="71"/>
                    </a:lnTo>
                    <a:lnTo>
                      <a:pt x="465" y="71"/>
                    </a:lnTo>
                    <a:lnTo>
                      <a:pt x="465" y="71"/>
                    </a:lnTo>
                    <a:lnTo>
                      <a:pt x="465" y="71"/>
                    </a:lnTo>
                    <a:lnTo>
                      <a:pt x="470" y="76"/>
                    </a:lnTo>
                    <a:lnTo>
                      <a:pt x="475" y="81"/>
                    </a:lnTo>
                    <a:lnTo>
                      <a:pt x="480" y="86"/>
                    </a:lnTo>
                    <a:lnTo>
                      <a:pt x="485" y="91"/>
                    </a:lnTo>
                    <a:lnTo>
                      <a:pt x="485" y="100"/>
                    </a:lnTo>
                    <a:lnTo>
                      <a:pt x="489" y="105"/>
                    </a:lnTo>
                    <a:lnTo>
                      <a:pt x="489" y="115"/>
                    </a:lnTo>
                    <a:lnTo>
                      <a:pt x="489" y="124"/>
                    </a:lnTo>
                    <a:lnTo>
                      <a:pt x="485" y="124"/>
                    </a:lnTo>
                    <a:lnTo>
                      <a:pt x="485" y="129"/>
                    </a:lnTo>
                    <a:lnTo>
                      <a:pt x="480" y="129"/>
                    </a:lnTo>
                    <a:lnTo>
                      <a:pt x="475" y="129"/>
                    </a:lnTo>
                    <a:lnTo>
                      <a:pt x="475" y="124"/>
                    </a:lnTo>
                    <a:lnTo>
                      <a:pt x="470" y="124"/>
                    </a:lnTo>
                    <a:lnTo>
                      <a:pt x="465" y="119"/>
                    </a:lnTo>
                    <a:lnTo>
                      <a:pt x="465" y="115"/>
                    </a:lnTo>
                    <a:lnTo>
                      <a:pt x="461" y="105"/>
                    </a:lnTo>
                    <a:lnTo>
                      <a:pt x="451" y="95"/>
                    </a:lnTo>
                    <a:lnTo>
                      <a:pt x="441" y="86"/>
                    </a:lnTo>
                    <a:lnTo>
                      <a:pt x="432" y="71"/>
                    </a:lnTo>
                    <a:lnTo>
                      <a:pt x="413" y="57"/>
                    </a:lnTo>
                    <a:lnTo>
                      <a:pt x="398" y="47"/>
                    </a:lnTo>
                    <a:lnTo>
                      <a:pt x="374" y="33"/>
                    </a:lnTo>
                    <a:lnTo>
                      <a:pt x="379" y="38"/>
                    </a:lnTo>
                    <a:lnTo>
                      <a:pt x="384" y="43"/>
                    </a:lnTo>
                    <a:lnTo>
                      <a:pt x="394" y="52"/>
                    </a:lnTo>
                    <a:lnTo>
                      <a:pt x="408" y="62"/>
                    </a:lnTo>
                    <a:lnTo>
                      <a:pt x="422" y="71"/>
                    </a:lnTo>
                    <a:lnTo>
                      <a:pt x="432" y="86"/>
                    </a:lnTo>
                    <a:lnTo>
                      <a:pt x="441" y="95"/>
                    </a:lnTo>
                    <a:lnTo>
                      <a:pt x="451" y="105"/>
                    </a:lnTo>
                    <a:lnTo>
                      <a:pt x="456" y="115"/>
                    </a:lnTo>
                    <a:lnTo>
                      <a:pt x="456" y="119"/>
                    </a:lnTo>
                    <a:lnTo>
                      <a:pt x="456" y="124"/>
                    </a:lnTo>
                    <a:lnTo>
                      <a:pt x="456" y="129"/>
                    </a:lnTo>
                    <a:lnTo>
                      <a:pt x="456" y="129"/>
                    </a:lnTo>
                    <a:lnTo>
                      <a:pt x="451" y="134"/>
                    </a:lnTo>
                    <a:lnTo>
                      <a:pt x="441" y="129"/>
                    </a:lnTo>
                    <a:lnTo>
                      <a:pt x="432" y="129"/>
                    </a:lnTo>
                    <a:lnTo>
                      <a:pt x="427" y="129"/>
                    </a:lnTo>
                    <a:lnTo>
                      <a:pt x="418" y="129"/>
                    </a:lnTo>
                    <a:lnTo>
                      <a:pt x="408" y="129"/>
                    </a:lnTo>
                    <a:lnTo>
                      <a:pt x="403" y="129"/>
                    </a:lnTo>
                    <a:lnTo>
                      <a:pt x="398" y="129"/>
                    </a:lnTo>
                    <a:lnTo>
                      <a:pt x="394" y="129"/>
                    </a:lnTo>
                    <a:lnTo>
                      <a:pt x="389" y="129"/>
                    </a:lnTo>
                    <a:lnTo>
                      <a:pt x="384" y="124"/>
                    </a:lnTo>
                    <a:lnTo>
                      <a:pt x="379" y="119"/>
                    </a:lnTo>
                    <a:lnTo>
                      <a:pt x="374" y="110"/>
                    </a:lnTo>
                    <a:lnTo>
                      <a:pt x="365" y="100"/>
                    </a:lnTo>
                    <a:lnTo>
                      <a:pt x="355" y="91"/>
                    </a:lnTo>
                    <a:lnTo>
                      <a:pt x="346" y="76"/>
                    </a:lnTo>
                    <a:lnTo>
                      <a:pt x="336" y="67"/>
                    </a:lnTo>
                    <a:lnTo>
                      <a:pt x="322" y="57"/>
                    </a:lnTo>
                    <a:lnTo>
                      <a:pt x="312" y="47"/>
                    </a:lnTo>
                    <a:lnTo>
                      <a:pt x="312" y="52"/>
                    </a:lnTo>
                    <a:lnTo>
                      <a:pt x="317" y="57"/>
                    </a:lnTo>
                    <a:lnTo>
                      <a:pt x="322" y="62"/>
                    </a:lnTo>
                    <a:lnTo>
                      <a:pt x="331" y="71"/>
                    </a:lnTo>
                    <a:lnTo>
                      <a:pt x="341" y="81"/>
                    </a:lnTo>
                    <a:lnTo>
                      <a:pt x="350" y="91"/>
                    </a:lnTo>
                    <a:lnTo>
                      <a:pt x="355" y="100"/>
                    </a:lnTo>
                    <a:lnTo>
                      <a:pt x="360" y="110"/>
                    </a:lnTo>
                    <a:lnTo>
                      <a:pt x="365" y="115"/>
                    </a:lnTo>
                    <a:lnTo>
                      <a:pt x="370" y="124"/>
                    </a:lnTo>
                    <a:lnTo>
                      <a:pt x="370" y="124"/>
                    </a:lnTo>
                    <a:lnTo>
                      <a:pt x="365" y="129"/>
                    </a:lnTo>
                    <a:lnTo>
                      <a:pt x="365" y="129"/>
                    </a:lnTo>
                    <a:lnTo>
                      <a:pt x="360" y="129"/>
                    </a:lnTo>
                    <a:lnTo>
                      <a:pt x="355" y="124"/>
                    </a:lnTo>
                    <a:lnTo>
                      <a:pt x="355" y="119"/>
                    </a:lnTo>
                    <a:lnTo>
                      <a:pt x="346" y="110"/>
                    </a:lnTo>
                    <a:lnTo>
                      <a:pt x="336" y="100"/>
                    </a:lnTo>
                    <a:lnTo>
                      <a:pt x="322" y="86"/>
                    </a:lnTo>
                    <a:lnTo>
                      <a:pt x="302" y="71"/>
                    </a:lnTo>
                    <a:lnTo>
                      <a:pt x="288" y="57"/>
                    </a:lnTo>
                    <a:lnTo>
                      <a:pt x="264" y="43"/>
                    </a:lnTo>
                    <a:lnTo>
                      <a:pt x="245" y="28"/>
                    </a:lnTo>
                    <a:lnTo>
                      <a:pt x="226" y="19"/>
                    </a:lnTo>
                    <a:lnTo>
                      <a:pt x="230" y="24"/>
                    </a:lnTo>
                    <a:lnTo>
                      <a:pt x="240" y="33"/>
                    </a:lnTo>
                    <a:lnTo>
                      <a:pt x="254" y="43"/>
                    </a:lnTo>
                    <a:lnTo>
                      <a:pt x="274" y="57"/>
                    </a:lnTo>
                    <a:lnTo>
                      <a:pt x="293" y="71"/>
                    </a:lnTo>
                    <a:lnTo>
                      <a:pt x="312" y="91"/>
                    </a:lnTo>
                    <a:lnTo>
                      <a:pt x="326" y="105"/>
                    </a:lnTo>
                    <a:lnTo>
                      <a:pt x="336" y="115"/>
                    </a:lnTo>
                    <a:lnTo>
                      <a:pt x="341" y="124"/>
                    </a:lnTo>
                    <a:lnTo>
                      <a:pt x="341" y="129"/>
                    </a:lnTo>
                    <a:lnTo>
                      <a:pt x="336" y="129"/>
                    </a:lnTo>
                    <a:lnTo>
                      <a:pt x="336" y="129"/>
                    </a:lnTo>
                    <a:lnTo>
                      <a:pt x="331" y="129"/>
                    </a:lnTo>
                    <a:lnTo>
                      <a:pt x="326" y="129"/>
                    </a:lnTo>
                    <a:lnTo>
                      <a:pt x="317" y="129"/>
                    </a:lnTo>
                    <a:lnTo>
                      <a:pt x="317" y="129"/>
                    </a:lnTo>
                    <a:lnTo>
                      <a:pt x="312" y="124"/>
                    </a:lnTo>
                    <a:lnTo>
                      <a:pt x="302" y="119"/>
                    </a:lnTo>
                    <a:lnTo>
                      <a:pt x="293" y="115"/>
                    </a:lnTo>
                    <a:lnTo>
                      <a:pt x="283" y="110"/>
                    </a:lnTo>
                    <a:lnTo>
                      <a:pt x="269" y="100"/>
                    </a:lnTo>
                    <a:lnTo>
                      <a:pt x="259" y="91"/>
                    </a:lnTo>
                    <a:lnTo>
                      <a:pt x="245" y="81"/>
                    </a:lnTo>
                    <a:lnTo>
                      <a:pt x="240" y="71"/>
                    </a:lnTo>
                    <a:lnTo>
                      <a:pt x="230" y="62"/>
                    </a:lnTo>
                    <a:lnTo>
                      <a:pt x="216" y="57"/>
                    </a:lnTo>
                    <a:lnTo>
                      <a:pt x="206" y="47"/>
                    </a:lnTo>
                    <a:lnTo>
                      <a:pt x="197" y="38"/>
                    </a:lnTo>
                    <a:lnTo>
                      <a:pt x="182" y="28"/>
                    </a:lnTo>
                    <a:lnTo>
                      <a:pt x="168" y="24"/>
                    </a:lnTo>
                    <a:lnTo>
                      <a:pt x="158" y="19"/>
                    </a:lnTo>
                    <a:lnTo>
                      <a:pt x="149" y="14"/>
                    </a:lnTo>
                    <a:lnTo>
                      <a:pt x="154" y="14"/>
                    </a:lnTo>
                    <a:lnTo>
                      <a:pt x="158" y="19"/>
                    </a:lnTo>
                    <a:lnTo>
                      <a:pt x="168" y="28"/>
                    </a:lnTo>
                    <a:lnTo>
                      <a:pt x="182" y="33"/>
                    </a:lnTo>
                    <a:lnTo>
                      <a:pt x="192" y="43"/>
                    </a:lnTo>
                    <a:lnTo>
                      <a:pt x="206" y="57"/>
                    </a:lnTo>
                    <a:lnTo>
                      <a:pt x="221" y="67"/>
                    </a:lnTo>
                    <a:lnTo>
                      <a:pt x="230" y="76"/>
                    </a:lnTo>
                    <a:lnTo>
                      <a:pt x="240" y="81"/>
                    </a:lnTo>
                    <a:lnTo>
                      <a:pt x="250" y="91"/>
                    </a:lnTo>
                    <a:lnTo>
                      <a:pt x="254" y="100"/>
                    </a:lnTo>
                    <a:lnTo>
                      <a:pt x="264" y="105"/>
                    </a:lnTo>
                    <a:lnTo>
                      <a:pt x="269" y="110"/>
                    </a:lnTo>
                    <a:lnTo>
                      <a:pt x="274" y="115"/>
                    </a:lnTo>
                    <a:lnTo>
                      <a:pt x="278" y="119"/>
                    </a:lnTo>
                    <a:lnTo>
                      <a:pt x="278" y="119"/>
                    </a:lnTo>
                    <a:lnTo>
                      <a:pt x="283" y="119"/>
                    </a:lnTo>
                    <a:lnTo>
                      <a:pt x="278" y="124"/>
                    </a:lnTo>
                    <a:lnTo>
                      <a:pt x="278" y="124"/>
                    </a:lnTo>
                    <a:lnTo>
                      <a:pt x="274" y="124"/>
                    </a:lnTo>
                    <a:lnTo>
                      <a:pt x="269" y="124"/>
                    </a:lnTo>
                    <a:lnTo>
                      <a:pt x="264" y="124"/>
                    </a:lnTo>
                    <a:lnTo>
                      <a:pt x="254" y="124"/>
                    </a:lnTo>
                    <a:lnTo>
                      <a:pt x="250" y="124"/>
                    </a:lnTo>
                    <a:lnTo>
                      <a:pt x="245" y="124"/>
                    </a:lnTo>
                    <a:lnTo>
                      <a:pt x="235" y="124"/>
                    </a:lnTo>
                    <a:lnTo>
                      <a:pt x="230" y="124"/>
                    </a:lnTo>
                    <a:lnTo>
                      <a:pt x="221" y="119"/>
                    </a:lnTo>
                    <a:lnTo>
                      <a:pt x="211" y="119"/>
                    </a:lnTo>
                    <a:lnTo>
                      <a:pt x="206" y="115"/>
                    </a:lnTo>
                    <a:lnTo>
                      <a:pt x="197" y="105"/>
                    </a:lnTo>
                    <a:lnTo>
                      <a:pt x="187" y="95"/>
                    </a:lnTo>
                    <a:lnTo>
                      <a:pt x="173" y="86"/>
                    </a:lnTo>
                    <a:lnTo>
                      <a:pt x="163" y="71"/>
                    </a:lnTo>
                    <a:lnTo>
                      <a:pt x="144" y="57"/>
                    </a:lnTo>
                    <a:lnTo>
                      <a:pt x="125" y="43"/>
                    </a:lnTo>
                    <a:lnTo>
                      <a:pt x="106" y="28"/>
                    </a:lnTo>
                    <a:lnTo>
                      <a:pt x="87" y="14"/>
                    </a:lnTo>
                    <a:lnTo>
                      <a:pt x="67" y="4"/>
                    </a:lnTo>
                    <a:lnTo>
                      <a:pt x="48" y="0"/>
                    </a:lnTo>
                    <a:lnTo>
                      <a:pt x="53" y="0"/>
                    </a:lnTo>
                    <a:lnTo>
                      <a:pt x="63" y="4"/>
                    </a:lnTo>
                    <a:lnTo>
                      <a:pt x="72" y="14"/>
                    </a:lnTo>
                    <a:lnTo>
                      <a:pt x="91" y="24"/>
                    </a:lnTo>
                    <a:lnTo>
                      <a:pt x="111" y="38"/>
                    </a:lnTo>
                    <a:lnTo>
                      <a:pt x="130" y="52"/>
                    </a:lnTo>
                    <a:lnTo>
                      <a:pt x="144" y="67"/>
                    </a:lnTo>
                    <a:lnTo>
                      <a:pt x="158" y="76"/>
                    </a:lnTo>
                    <a:lnTo>
                      <a:pt x="158" y="81"/>
                    </a:lnTo>
                    <a:lnTo>
                      <a:pt x="163" y="81"/>
                    </a:lnTo>
                    <a:lnTo>
                      <a:pt x="168" y="86"/>
                    </a:lnTo>
                    <a:lnTo>
                      <a:pt x="173" y="91"/>
                    </a:lnTo>
                    <a:lnTo>
                      <a:pt x="178" y="100"/>
                    </a:lnTo>
                    <a:lnTo>
                      <a:pt x="178" y="105"/>
                    </a:lnTo>
                    <a:lnTo>
                      <a:pt x="182" y="110"/>
                    </a:lnTo>
                    <a:lnTo>
                      <a:pt x="187" y="115"/>
                    </a:lnTo>
                    <a:lnTo>
                      <a:pt x="187" y="115"/>
                    </a:lnTo>
                    <a:lnTo>
                      <a:pt x="182" y="119"/>
                    </a:lnTo>
                    <a:lnTo>
                      <a:pt x="178" y="119"/>
                    </a:lnTo>
                    <a:lnTo>
                      <a:pt x="173" y="124"/>
                    </a:lnTo>
                    <a:lnTo>
                      <a:pt x="163" y="124"/>
                    </a:lnTo>
                    <a:lnTo>
                      <a:pt x="154" y="124"/>
                    </a:lnTo>
                    <a:lnTo>
                      <a:pt x="144" y="119"/>
                    </a:lnTo>
                    <a:lnTo>
                      <a:pt x="130" y="119"/>
                    </a:lnTo>
                    <a:lnTo>
                      <a:pt x="120" y="115"/>
                    </a:lnTo>
                    <a:lnTo>
                      <a:pt x="111" y="110"/>
                    </a:lnTo>
                    <a:lnTo>
                      <a:pt x="106" y="105"/>
                    </a:lnTo>
                    <a:lnTo>
                      <a:pt x="96" y="105"/>
                    </a:lnTo>
                    <a:lnTo>
                      <a:pt x="91" y="100"/>
                    </a:lnTo>
                    <a:lnTo>
                      <a:pt x="82" y="100"/>
                    </a:lnTo>
                    <a:lnTo>
                      <a:pt x="77" y="91"/>
                    </a:lnTo>
                    <a:lnTo>
                      <a:pt x="67" y="86"/>
                    </a:lnTo>
                    <a:lnTo>
                      <a:pt x="58" y="76"/>
                    </a:lnTo>
                    <a:lnTo>
                      <a:pt x="53" y="71"/>
                    </a:lnTo>
                    <a:lnTo>
                      <a:pt x="43" y="62"/>
                    </a:lnTo>
                    <a:lnTo>
                      <a:pt x="39" y="57"/>
                    </a:lnTo>
                    <a:lnTo>
                      <a:pt x="29" y="47"/>
                    </a:lnTo>
                    <a:lnTo>
                      <a:pt x="19" y="43"/>
                    </a:lnTo>
                    <a:lnTo>
                      <a:pt x="10" y="38"/>
                    </a:lnTo>
                    <a:lnTo>
                      <a:pt x="0" y="28"/>
                    </a:lnTo>
                    <a:lnTo>
                      <a:pt x="5" y="33"/>
                    </a:lnTo>
                    <a:lnTo>
                      <a:pt x="10" y="38"/>
                    </a:lnTo>
                    <a:lnTo>
                      <a:pt x="19" y="43"/>
                    </a:lnTo>
                    <a:lnTo>
                      <a:pt x="29" y="52"/>
                    </a:lnTo>
                    <a:lnTo>
                      <a:pt x="39" y="67"/>
                    </a:lnTo>
                    <a:lnTo>
                      <a:pt x="48" y="76"/>
                    </a:lnTo>
                    <a:lnTo>
                      <a:pt x="53" y="81"/>
                    </a:lnTo>
                    <a:lnTo>
                      <a:pt x="58" y="86"/>
                    </a:lnTo>
                    <a:lnTo>
                      <a:pt x="63" y="91"/>
                    </a:lnTo>
                    <a:lnTo>
                      <a:pt x="63" y="95"/>
                    </a:lnTo>
                    <a:lnTo>
                      <a:pt x="67" y="100"/>
                    </a:lnTo>
                    <a:lnTo>
                      <a:pt x="72" y="105"/>
                    </a:lnTo>
                    <a:lnTo>
                      <a:pt x="72" y="105"/>
                    </a:lnTo>
                    <a:lnTo>
                      <a:pt x="77" y="110"/>
                    </a:lnTo>
                    <a:lnTo>
                      <a:pt x="82" y="115"/>
                    </a:lnTo>
                    <a:lnTo>
                      <a:pt x="87" y="115"/>
                    </a:lnTo>
                    <a:lnTo>
                      <a:pt x="96" y="119"/>
                    </a:lnTo>
                    <a:lnTo>
                      <a:pt x="101" y="119"/>
                    </a:lnTo>
                    <a:lnTo>
                      <a:pt x="101" y="124"/>
                    </a:lnTo>
                    <a:lnTo>
                      <a:pt x="106" y="124"/>
                    </a:lnTo>
                    <a:lnTo>
                      <a:pt x="106" y="129"/>
                    </a:lnTo>
                    <a:lnTo>
                      <a:pt x="106" y="129"/>
                    </a:lnTo>
                    <a:lnTo>
                      <a:pt x="101" y="129"/>
                    </a:lnTo>
                    <a:lnTo>
                      <a:pt x="96" y="124"/>
                    </a:lnTo>
                    <a:lnTo>
                      <a:pt x="91" y="124"/>
                    </a:lnTo>
                    <a:lnTo>
                      <a:pt x="87" y="129"/>
                    </a:lnTo>
                    <a:lnTo>
                      <a:pt x="82" y="129"/>
                    </a:lnTo>
                    <a:lnTo>
                      <a:pt x="77" y="129"/>
                    </a:lnTo>
                    <a:lnTo>
                      <a:pt x="72" y="134"/>
                    </a:lnTo>
                    <a:lnTo>
                      <a:pt x="67" y="134"/>
                    </a:lnTo>
                    <a:lnTo>
                      <a:pt x="63" y="134"/>
                    </a:lnTo>
                    <a:lnTo>
                      <a:pt x="63" y="134"/>
                    </a:lnTo>
                    <a:lnTo>
                      <a:pt x="63" y="134"/>
                    </a:lnTo>
                    <a:lnTo>
                      <a:pt x="67" y="134"/>
                    </a:lnTo>
                    <a:lnTo>
                      <a:pt x="67" y="134"/>
                    </a:lnTo>
                    <a:lnTo>
                      <a:pt x="72" y="139"/>
                    </a:lnTo>
                    <a:lnTo>
                      <a:pt x="77" y="139"/>
                    </a:lnTo>
                    <a:lnTo>
                      <a:pt x="77" y="139"/>
                    </a:lnTo>
                    <a:lnTo>
                      <a:pt x="82" y="139"/>
                    </a:lnTo>
                    <a:lnTo>
                      <a:pt x="87" y="139"/>
                    </a:lnTo>
                    <a:close/>
                  </a:path>
                </a:pathLst>
              </a:custGeom>
              <a:solidFill>
                <a:srgbClr val="61564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83" name="Freeform 759"/>
              <p:cNvSpPr>
                <a:spLocks/>
              </p:cNvSpPr>
              <p:nvPr/>
            </p:nvSpPr>
            <p:spPr bwMode="auto">
              <a:xfrm>
                <a:off x="10004" y="8304"/>
                <a:ext cx="661" cy="350"/>
              </a:xfrm>
              <a:custGeom>
                <a:avLst/>
                <a:gdLst/>
                <a:ahLst/>
                <a:cxnLst>
                  <a:cxn ang="0">
                    <a:pos x="0" y="0"/>
                  </a:cxn>
                  <a:cxn ang="0">
                    <a:pos x="9" y="29"/>
                  </a:cxn>
                  <a:cxn ang="0">
                    <a:pos x="19" y="58"/>
                  </a:cxn>
                  <a:cxn ang="0">
                    <a:pos x="38" y="87"/>
                  </a:cxn>
                  <a:cxn ang="0">
                    <a:pos x="62" y="111"/>
                  </a:cxn>
                  <a:cxn ang="0">
                    <a:pos x="95" y="135"/>
                  </a:cxn>
                  <a:cxn ang="0">
                    <a:pos x="134" y="149"/>
                  </a:cxn>
                  <a:cxn ang="0">
                    <a:pos x="177" y="163"/>
                  </a:cxn>
                  <a:cxn ang="0">
                    <a:pos x="235" y="173"/>
                  </a:cxn>
                  <a:cxn ang="0">
                    <a:pos x="297" y="178"/>
                  </a:cxn>
                  <a:cxn ang="0">
                    <a:pos x="359" y="183"/>
                  </a:cxn>
                  <a:cxn ang="0">
                    <a:pos x="426" y="187"/>
                  </a:cxn>
                  <a:cxn ang="0">
                    <a:pos x="489" y="202"/>
                  </a:cxn>
                  <a:cxn ang="0">
                    <a:pos x="518" y="211"/>
                  </a:cxn>
                  <a:cxn ang="0">
                    <a:pos x="546" y="221"/>
                  </a:cxn>
                  <a:cxn ang="0">
                    <a:pos x="570" y="235"/>
                  </a:cxn>
                  <a:cxn ang="0">
                    <a:pos x="594" y="255"/>
                  </a:cxn>
                  <a:cxn ang="0">
                    <a:pos x="618" y="274"/>
                  </a:cxn>
                  <a:cxn ang="0">
                    <a:pos x="633" y="293"/>
                  </a:cxn>
                  <a:cxn ang="0">
                    <a:pos x="652" y="322"/>
                  </a:cxn>
                  <a:cxn ang="0">
                    <a:pos x="661" y="350"/>
                  </a:cxn>
                  <a:cxn ang="0">
                    <a:pos x="661" y="341"/>
                  </a:cxn>
                  <a:cxn ang="0">
                    <a:pos x="652" y="322"/>
                  </a:cxn>
                  <a:cxn ang="0">
                    <a:pos x="633" y="298"/>
                  </a:cxn>
                  <a:cxn ang="0">
                    <a:pos x="599" y="269"/>
                  </a:cxn>
                  <a:cxn ang="0">
                    <a:pos x="575" y="255"/>
                  </a:cxn>
                  <a:cxn ang="0">
                    <a:pos x="551" y="240"/>
                  </a:cxn>
                  <a:cxn ang="0">
                    <a:pos x="518" y="226"/>
                  </a:cxn>
                  <a:cxn ang="0">
                    <a:pos x="479" y="211"/>
                  </a:cxn>
                  <a:cxn ang="0">
                    <a:pos x="436" y="202"/>
                  </a:cxn>
                  <a:cxn ang="0">
                    <a:pos x="388" y="192"/>
                  </a:cxn>
                  <a:cxn ang="0">
                    <a:pos x="331" y="187"/>
                  </a:cxn>
                  <a:cxn ang="0">
                    <a:pos x="268" y="183"/>
                  </a:cxn>
                  <a:cxn ang="0">
                    <a:pos x="259" y="183"/>
                  </a:cxn>
                  <a:cxn ang="0">
                    <a:pos x="230" y="183"/>
                  </a:cxn>
                  <a:cxn ang="0">
                    <a:pos x="196" y="173"/>
                  </a:cxn>
                  <a:cxn ang="0">
                    <a:pos x="153" y="163"/>
                  </a:cxn>
                  <a:cxn ang="0">
                    <a:pos x="105" y="149"/>
                  </a:cxn>
                  <a:cxn ang="0">
                    <a:pos x="67" y="125"/>
                  </a:cxn>
                  <a:cxn ang="0">
                    <a:pos x="47" y="111"/>
                  </a:cxn>
                  <a:cxn ang="0">
                    <a:pos x="28" y="91"/>
                  </a:cxn>
                  <a:cxn ang="0">
                    <a:pos x="19" y="72"/>
                  </a:cxn>
                  <a:cxn ang="0">
                    <a:pos x="9" y="48"/>
                  </a:cxn>
                  <a:cxn ang="0">
                    <a:pos x="0" y="0"/>
                  </a:cxn>
                </a:cxnLst>
                <a:rect l="0" t="0" r="r" b="b"/>
                <a:pathLst>
                  <a:path w="661" h="350">
                    <a:moveTo>
                      <a:pt x="0" y="0"/>
                    </a:moveTo>
                    <a:lnTo>
                      <a:pt x="9" y="29"/>
                    </a:lnTo>
                    <a:lnTo>
                      <a:pt x="19" y="58"/>
                    </a:lnTo>
                    <a:lnTo>
                      <a:pt x="38" y="87"/>
                    </a:lnTo>
                    <a:lnTo>
                      <a:pt x="62" y="111"/>
                    </a:lnTo>
                    <a:lnTo>
                      <a:pt x="95" y="135"/>
                    </a:lnTo>
                    <a:lnTo>
                      <a:pt x="134" y="149"/>
                    </a:lnTo>
                    <a:lnTo>
                      <a:pt x="177" y="163"/>
                    </a:lnTo>
                    <a:lnTo>
                      <a:pt x="235" y="173"/>
                    </a:lnTo>
                    <a:lnTo>
                      <a:pt x="297" y="178"/>
                    </a:lnTo>
                    <a:lnTo>
                      <a:pt x="359" y="183"/>
                    </a:lnTo>
                    <a:lnTo>
                      <a:pt x="426" y="187"/>
                    </a:lnTo>
                    <a:lnTo>
                      <a:pt x="489" y="202"/>
                    </a:lnTo>
                    <a:lnTo>
                      <a:pt x="518" y="211"/>
                    </a:lnTo>
                    <a:lnTo>
                      <a:pt x="546" y="221"/>
                    </a:lnTo>
                    <a:lnTo>
                      <a:pt x="570" y="235"/>
                    </a:lnTo>
                    <a:lnTo>
                      <a:pt x="594" y="255"/>
                    </a:lnTo>
                    <a:lnTo>
                      <a:pt x="618" y="274"/>
                    </a:lnTo>
                    <a:lnTo>
                      <a:pt x="633" y="293"/>
                    </a:lnTo>
                    <a:lnTo>
                      <a:pt x="652" y="322"/>
                    </a:lnTo>
                    <a:lnTo>
                      <a:pt x="661" y="350"/>
                    </a:lnTo>
                    <a:lnTo>
                      <a:pt x="661" y="341"/>
                    </a:lnTo>
                    <a:lnTo>
                      <a:pt x="652" y="322"/>
                    </a:lnTo>
                    <a:lnTo>
                      <a:pt x="633" y="298"/>
                    </a:lnTo>
                    <a:lnTo>
                      <a:pt x="599" y="269"/>
                    </a:lnTo>
                    <a:lnTo>
                      <a:pt x="575" y="255"/>
                    </a:lnTo>
                    <a:lnTo>
                      <a:pt x="551" y="240"/>
                    </a:lnTo>
                    <a:lnTo>
                      <a:pt x="518" y="226"/>
                    </a:lnTo>
                    <a:lnTo>
                      <a:pt x="479" y="211"/>
                    </a:lnTo>
                    <a:lnTo>
                      <a:pt x="436" y="202"/>
                    </a:lnTo>
                    <a:lnTo>
                      <a:pt x="388" y="192"/>
                    </a:lnTo>
                    <a:lnTo>
                      <a:pt x="331" y="187"/>
                    </a:lnTo>
                    <a:lnTo>
                      <a:pt x="268" y="183"/>
                    </a:lnTo>
                    <a:lnTo>
                      <a:pt x="259" y="183"/>
                    </a:lnTo>
                    <a:lnTo>
                      <a:pt x="230" y="183"/>
                    </a:lnTo>
                    <a:lnTo>
                      <a:pt x="196" y="173"/>
                    </a:lnTo>
                    <a:lnTo>
                      <a:pt x="153" y="163"/>
                    </a:lnTo>
                    <a:lnTo>
                      <a:pt x="105" y="149"/>
                    </a:lnTo>
                    <a:lnTo>
                      <a:pt x="67" y="125"/>
                    </a:lnTo>
                    <a:lnTo>
                      <a:pt x="47" y="111"/>
                    </a:lnTo>
                    <a:lnTo>
                      <a:pt x="28" y="91"/>
                    </a:lnTo>
                    <a:lnTo>
                      <a:pt x="19" y="72"/>
                    </a:lnTo>
                    <a:lnTo>
                      <a:pt x="9" y="48"/>
                    </a:lnTo>
                    <a:lnTo>
                      <a:pt x="0" y="0"/>
                    </a:lnTo>
                    <a:close/>
                  </a:path>
                </a:pathLst>
              </a:custGeom>
              <a:solidFill>
                <a:srgbClr val="61564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84" name="Freeform 760"/>
              <p:cNvSpPr>
                <a:spLocks/>
              </p:cNvSpPr>
              <p:nvPr/>
            </p:nvSpPr>
            <p:spPr bwMode="auto">
              <a:xfrm>
                <a:off x="9951" y="8415"/>
                <a:ext cx="695" cy="278"/>
              </a:xfrm>
              <a:custGeom>
                <a:avLst/>
                <a:gdLst/>
                <a:ahLst/>
                <a:cxnLst>
                  <a:cxn ang="0">
                    <a:pos x="5" y="4"/>
                  </a:cxn>
                  <a:cxn ang="0">
                    <a:pos x="24" y="38"/>
                  </a:cxn>
                  <a:cxn ang="0">
                    <a:pos x="48" y="67"/>
                  </a:cxn>
                  <a:cxn ang="0">
                    <a:pos x="77" y="86"/>
                  </a:cxn>
                  <a:cxn ang="0">
                    <a:pos x="115" y="105"/>
                  </a:cxn>
                  <a:cxn ang="0">
                    <a:pos x="158" y="124"/>
                  </a:cxn>
                  <a:cxn ang="0">
                    <a:pos x="211" y="134"/>
                  </a:cxn>
                  <a:cxn ang="0">
                    <a:pos x="273" y="148"/>
                  </a:cxn>
                  <a:cxn ang="0">
                    <a:pos x="345" y="158"/>
                  </a:cxn>
                  <a:cxn ang="0">
                    <a:pos x="407" y="163"/>
                  </a:cxn>
                  <a:cxn ang="0">
                    <a:pos x="470" y="172"/>
                  </a:cxn>
                  <a:cxn ang="0">
                    <a:pos x="523" y="182"/>
                  </a:cxn>
                  <a:cxn ang="0">
                    <a:pos x="566" y="196"/>
                  </a:cxn>
                  <a:cxn ang="0">
                    <a:pos x="609" y="211"/>
                  </a:cxn>
                  <a:cxn ang="0">
                    <a:pos x="643" y="230"/>
                  </a:cxn>
                  <a:cxn ang="0">
                    <a:pos x="671" y="249"/>
                  </a:cxn>
                  <a:cxn ang="0">
                    <a:pos x="695" y="278"/>
                  </a:cxn>
                  <a:cxn ang="0">
                    <a:pos x="691" y="273"/>
                  </a:cxn>
                  <a:cxn ang="0">
                    <a:pos x="681" y="263"/>
                  </a:cxn>
                  <a:cxn ang="0">
                    <a:pos x="657" y="249"/>
                  </a:cxn>
                  <a:cxn ang="0">
                    <a:pos x="628" y="230"/>
                  </a:cxn>
                  <a:cxn ang="0">
                    <a:pos x="580" y="211"/>
                  </a:cxn>
                  <a:cxn ang="0">
                    <a:pos x="523" y="192"/>
                  </a:cxn>
                  <a:cxn ang="0">
                    <a:pos x="451" y="177"/>
                  </a:cxn>
                  <a:cxn ang="0">
                    <a:pos x="360" y="172"/>
                  </a:cxn>
                  <a:cxn ang="0">
                    <a:pos x="345" y="172"/>
                  </a:cxn>
                  <a:cxn ang="0">
                    <a:pos x="312" y="168"/>
                  </a:cxn>
                  <a:cxn ang="0">
                    <a:pos x="264" y="163"/>
                  </a:cxn>
                  <a:cxn ang="0">
                    <a:pos x="201" y="153"/>
                  </a:cxn>
                  <a:cxn ang="0">
                    <a:pos x="172" y="144"/>
                  </a:cxn>
                  <a:cxn ang="0">
                    <a:pos x="144" y="134"/>
                  </a:cxn>
                  <a:cxn ang="0">
                    <a:pos x="110" y="124"/>
                  </a:cxn>
                  <a:cxn ang="0">
                    <a:pos x="86" y="110"/>
                  </a:cxn>
                  <a:cxn ang="0">
                    <a:pos x="57" y="91"/>
                  </a:cxn>
                  <a:cxn ang="0">
                    <a:pos x="38" y="72"/>
                  </a:cxn>
                  <a:cxn ang="0">
                    <a:pos x="19" y="48"/>
                  </a:cxn>
                  <a:cxn ang="0">
                    <a:pos x="5" y="24"/>
                  </a:cxn>
                  <a:cxn ang="0">
                    <a:pos x="5" y="19"/>
                  </a:cxn>
                  <a:cxn ang="0">
                    <a:pos x="5" y="14"/>
                  </a:cxn>
                  <a:cxn ang="0">
                    <a:pos x="5" y="9"/>
                  </a:cxn>
                  <a:cxn ang="0">
                    <a:pos x="5" y="4"/>
                  </a:cxn>
                  <a:cxn ang="0">
                    <a:pos x="0" y="0"/>
                  </a:cxn>
                  <a:cxn ang="0">
                    <a:pos x="0" y="0"/>
                  </a:cxn>
                  <a:cxn ang="0">
                    <a:pos x="5" y="0"/>
                  </a:cxn>
                  <a:cxn ang="0">
                    <a:pos x="5" y="4"/>
                  </a:cxn>
                </a:cxnLst>
                <a:rect l="0" t="0" r="r" b="b"/>
                <a:pathLst>
                  <a:path w="695" h="278">
                    <a:moveTo>
                      <a:pt x="5" y="4"/>
                    </a:moveTo>
                    <a:lnTo>
                      <a:pt x="24" y="38"/>
                    </a:lnTo>
                    <a:lnTo>
                      <a:pt x="48" y="67"/>
                    </a:lnTo>
                    <a:lnTo>
                      <a:pt x="77" y="86"/>
                    </a:lnTo>
                    <a:lnTo>
                      <a:pt x="115" y="105"/>
                    </a:lnTo>
                    <a:lnTo>
                      <a:pt x="158" y="124"/>
                    </a:lnTo>
                    <a:lnTo>
                      <a:pt x="211" y="134"/>
                    </a:lnTo>
                    <a:lnTo>
                      <a:pt x="273" y="148"/>
                    </a:lnTo>
                    <a:lnTo>
                      <a:pt x="345" y="158"/>
                    </a:lnTo>
                    <a:lnTo>
                      <a:pt x="407" y="163"/>
                    </a:lnTo>
                    <a:lnTo>
                      <a:pt x="470" y="172"/>
                    </a:lnTo>
                    <a:lnTo>
                      <a:pt x="523" y="182"/>
                    </a:lnTo>
                    <a:lnTo>
                      <a:pt x="566" y="196"/>
                    </a:lnTo>
                    <a:lnTo>
                      <a:pt x="609" y="211"/>
                    </a:lnTo>
                    <a:lnTo>
                      <a:pt x="643" y="230"/>
                    </a:lnTo>
                    <a:lnTo>
                      <a:pt x="671" y="249"/>
                    </a:lnTo>
                    <a:lnTo>
                      <a:pt x="695" y="278"/>
                    </a:lnTo>
                    <a:lnTo>
                      <a:pt x="691" y="273"/>
                    </a:lnTo>
                    <a:lnTo>
                      <a:pt x="681" y="263"/>
                    </a:lnTo>
                    <a:lnTo>
                      <a:pt x="657" y="249"/>
                    </a:lnTo>
                    <a:lnTo>
                      <a:pt x="628" y="230"/>
                    </a:lnTo>
                    <a:lnTo>
                      <a:pt x="580" y="211"/>
                    </a:lnTo>
                    <a:lnTo>
                      <a:pt x="523" y="192"/>
                    </a:lnTo>
                    <a:lnTo>
                      <a:pt x="451" y="177"/>
                    </a:lnTo>
                    <a:lnTo>
                      <a:pt x="360" y="172"/>
                    </a:lnTo>
                    <a:lnTo>
                      <a:pt x="345" y="172"/>
                    </a:lnTo>
                    <a:lnTo>
                      <a:pt x="312" y="168"/>
                    </a:lnTo>
                    <a:lnTo>
                      <a:pt x="264" y="163"/>
                    </a:lnTo>
                    <a:lnTo>
                      <a:pt x="201" y="153"/>
                    </a:lnTo>
                    <a:lnTo>
                      <a:pt x="172" y="144"/>
                    </a:lnTo>
                    <a:lnTo>
                      <a:pt x="144" y="134"/>
                    </a:lnTo>
                    <a:lnTo>
                      <a:pt x="110" y="124"/>
                    </a:lnTo>
                    <a:lnTo>
                      <a:pt x="86" y="110"/>
                    </a:lnTo>
                    <a:lnTo>
                      <a:pt x="57" y="91"/>
                    </a:lnTo>
                    <a:lnTo>
                      <a:pt x="38" y="72"/>
                    </a:lnTo>
                    <a:lnTo>
                      <a:pt x="19" y="48"/>
                    </a:lnTo>
                    <a:lnTo>
                      <a:pt x="5" y="24"/>
                    </a:lnTo>
                    <a:lnTo>
                      <a:pt x="5" y="19"/>
                    </a:lnTo>
                    <a:lnTo>
                      <a:pt x="5" y="14"/>
                    </a:lnTo>
                    <a:lnTo>
                      <a:pt x="5" y="9"/>
                    </a:lnTo>
                    <a:lnTo>
                      <a:pt x="5" y="4"/>
                    </a:lnTo>
                    <a:lnTo>
                      <a:pt x="0" y="0"/>
                    </a:lnTo>
                    <a:lnTo>
                      <a:pt x="0" y="0"/>
                    </a:lnTo>
                    <a:lnTo>
                      <a:pt x="5" y="0"/>
                    </a:lnTo>
                    <a:lnTo>
                      <a:pt x="5" y="4"/>
                    </a:lnTo>
                    <a:close/>
                  </a:path>
                </a:pathLst>
              </a:custGeom>
              <a:solidFill>
                <a:srgbClr val="61564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85" name="Freeform 761"/>
              <p:cNvSpPr>
                <a:spLocks/>
              </p:cNvSpPr>
              <p:nvPr/>
            </p:nvSpPr>
            <p:spPr bwMode="auto">
              <a:xfrm>
                <a:off x="10181" y="8602"/>
                <a:ext cx="494" cy="187"/>
              </a:xfrm>
              <a:custGeom>
                <a:avLst/>
                <a:gdLst/>
                <a:ahLst/>
                <a:cxnLst>
                  <a:cxn ang="0">
                    <a:pos x="0" y="0"/>
                  </a:cxn>
                  <a:cxn ang="0">
                    <a:pos x="29" y="9"/>
                  </a:cxn>
                  <a:cxn ang="0">
                    <a:pos x="62" y="19"/>
                  </a:cxn>
                  <a:cxn ang="0">
                    <a:pos x="96" y="24"/>
                  </a:cxn>
                  <a:cxn ang="0">
                    <a:pos x="139" y="29"/>
                  </a:cxn>
                  <a:cxn ang="0">
                    <a:pos x="177" y="33"/>
                  </a:cxn>
                  <a:cxn ang="0">
                    <a:pos x="216" y="38"/>
                  </a:cxn>
                  <a:cxn ang="0">
                    <a:pos x="254" y="43"/>
                  </a:cxn>
                  <a:cxn ang="0">
                    <a:pos x="288" y="48"/>
                  </a:cxn>
                  <a:cxn ang="0">
                    <a:pos x="321" y="52"/>
                  </a:cxn>
                  <a:cxn ang="0">
                    <a:pos x="350" y="62"/>
                  </a:cxn>
                  <a:cxn ang="0">
                    <a:pos x="379" y="72"/>
                  </a:cxn>
                  <a:cxn ang="0">
                    <a:pos x="408" y="91"/>
                  </a:cxn>
                  <a:cxn ang="0">
                    <a:pos x="437" y="105"/>
                  </a:cxn>
                  <a:cxn ang="0">
                    <a:pos x="461" y="129"/>
                  </a:cxn>
                  <a:cxn ang="0">
                    <a:pos x="480" y="148"/>
                  </a:cxn>
                  <a:cxn ang="0">
                    <a:pos x="494" y="172"/>
                  </a:cxn>
                  <a:cxn ang="0">
                    <a:pos x="494" y="187"/>
                  </a:cxn>
                  <a:cxn ang="0">
                    <a:pos x="494" y="182"/>
                  </a:cxn>
                  <a:cxn ang="0">
                    <a:pos x="484" y="168"/>
                  </a:cxn>
                  <a:cxn ang="0">
                    <a:pos x="465" y="148"/>
                  </a:cxn>
                  <a:cxn ang="0">
                    <a:pos x="441" y="124"/>
                  </a:cxn>
                  <a:cxn ang="0">
                    <a:pos x="413" y="100"/>
                  </a:cxn>
                  <a:cxn ang="0">
                    <a:pos x="374" y="81"/>
                  </a:cxn>
                  <a:cxn ang="0">
                    <a:pos x="336" y="62"/>
                  </a:cxn>
                  <a:cxn ang="0">
                    <a:pos x="283" y="52"/>
                  </a:cxn>
                  <a:cxn ang="0">
                    <a:pos x="240" y="48"/>
                  </a:cxn>
                  <a:cxn ang="0">
                    <a:pos x="197" y="43"/>
                  </a:cxn>
                  <a:cxn ang="0">
                    <a:pos x="163" y="38"/>
                  </a:cxn>
                  <a:cxn ang="0">
                    <a:pos x="134" y="38"/>
                  </a:cxn>
                  <a:cxn ang="0">
                    <a:pos x="110" y="33"/>
                  </a:cxn>
                  <a:cxn ang="0">
                    <a:pos x="91" y="29"/>
                  </a:cxn>
                  <a:cxn ang="0">
                    <a:pos x="72" y="24"/>
                  </a:cxn>
                  <a:cxn ang="0">
                    <a:pos x="58" y="19"/>
                  </a:cxn>
                  <a:cxn ang="0">
                    <a:pos x="43" y="14"/>
                  </a:cxn>
                  <a:cxn ang="0">
                    <a:pos x="29" y="9"/>
                  </a:cxn>
                  <a:cxn ang="0">
                    <a:pos x="19" y="9"/>
                  </a:cxn>
                  <a:cxn ang="0">
                    <a:pos x="14" y="5"/>
                  </a:cxn>
                  <a:cxn ang="0">
                    <a:pos x="5" y="0"/>
                  </a:cxn>
                  <a:cxn ang="0">
                    <a:pos x="0" y="0"/>
                  </a:cxn>
                  <a:cxn ang="0">
                    <a:pos x="0" y="0"/>
                  </a:cxn>
                  <a:cxn ang="0">
                    <a:pos x="0" y="0"/>
                  </a:cxn>
                </a:cxnLst>
                <a:rect l="0" t="0" r="r" b="b"/>
                <a:pathLst>
                  <a:path w="494" h="187">
                    <a:moveTo>
                      <a:pt x="0" y="0"/>
                    </a:moveTo>
                    <a:lnTo>
                      <a:pt x="29" y="9"/>
                    </a:lnTo>
                    <a:lnTo>
                      <a:pt x="62" y="19"/>
                    </a:lnTo>
                    <a:lnTo>
                      <a:pt x="96" y="24"/>
                    </a:lnTo>
                    <a:lnTo>
                      <a:pt x="139" y="29"/>
                    </a:lnTo>
                    <a:lnTo>
                      <a:pt x="177" y="33"/>
                    </a:lnTo>
                    <a:lnTo>
                      <a:pt x="216" y="38"/>
                    </a:lnTo>
                    <a:lnTo>
                      <a:pt x="254" y="43"/>
                    </a:lnTo>
                    <a:lnTo>
                      <a:pt x="288" y="48"/>
                    </a:lnTo>
                    <a:lnTo>
                      <a:pt x="321" y="52"/>
                    </a:lnTo>
                    <a:lnTo>
                      <a:pt x="350" y="62"/>
                    </a:lnTo>
                    <a:lnTo>
                      <a:pt x="379" y="72"/>
                    </a:lnTo>
                    <a:lnTo>
                      <a:pt x="408" y="91"/>
                    </a:lnTo>
                    <a:lnTo>
                      <a:pt x="437" y="105"/>
                    </a:lnTo>
                    <a:lnTo>
                      <a:pt x="461" y="129"/>
                    </a:lnTo>
                    <a:lnTo>
                      <a:pt x="480" y="148"/>
                    </a:lnTo>
                    <a:lnTo>
                      <a:pt x="494" y="172"/>
                    </a:lnTo>
                    <a:lnTo>
                      <a:pt x="494" y="187"/>
                    </a:lnTo>
                    <a:lnTo>
                      <a:pt x="494" y="182"/>
                    </a:lnTo>
                    <a:lnTo>
                      <a:pt x="484" y="168"/>
                    </a:lnTo>
                    <a:lnTo>
                      <a:pt x="465" y="148"/>
                    </a:lnTo>
                    <a:lnTo>
                      <a:pt x="441" y="124"/>
                    </a:lnTo>
                    <a:lnTo>
                      <a:pt x="413" y="100"/>
                    </a:lnTo>
                    <a:lnTo>
                      <a:pt x="374" y="81"/>
                    </a:lnTo>
                    <a:lnTo>
                      <a:pt x="336" y="62"/>
                    </a:lnTo>
                    <a:lnTo>
                      <a:pt x="283" y="52"/>
                    </a:lnTo>
                    <a:lnTo>
                      <a:pt x="240" y="48"/>
                    </a:lnTo>
                    <a:lnTo>
                      <a:pt x="197" y="43"/>
                    </a:lnTo>
                    <a:lnTo>
                      <a:pt x="163" y="38"/>
                    </a:lnTo>
                    <a:lnTo>
                      <a:pt x="134" y="38"/>
                    </a:lnTo>
                    <a:lnTo>
                      <a:pt x="110" y="33"/>
                    </a:lnTo>
                    <a:lnTo>
                      <a:pt x="91" y="29"/>
                    </a:lnTo>
                    <a:lnTo>
                      <a:pt x="72" y="24"/>
                    </a:lnTo>
                    <a:lnTo>
                      <a:pt x="58" y="19"/>
                    </a:lnTo>
                    <a:lnTo>
                      <a:pt x="43" y="14"/>
                    </a:lnTo>
                    <a:lnTo>
                      <a:pt x="29" y="9"/>
                    </a:lnTo>
                    <a:lnTo>
                      <a:pt x="19" y="9"/>
                    </a:lnTo>
                    <a:lnTo>
                      <a:pt x="14" y="5"/>
                    </a:lnTo>
                    <a:lnTo>
                      <a:pt x="5" y="0"/>
                    </a:lnTo>
                    <a:lnTo>
                      <a:pt x="0" y="0"/>
                    </a:lnTo>
                    <a:lnTo>
                      <a:pt x="0" y="0"/>
                    </a:lnTo>
                    <a:lnTo>
                      <a:pt x="0" y="0"/>
                    </a:lnTo>
                    <a:close/>
                  </a:path>
                </a:pathLst>
              </a:custGeom>
              <a:solidFill>
                <a:srgbClr val="61564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86" name="Freeform 762"/>
              <p:cNvSpPr>
                <a:spLocks/>
              </p:cNvSpPr>
              <p:nvPr/>
            </p:nvSpPr>
            <p:spPr bwMode="auto">
              <a:xfrm>
                <a:off x="10536" y="8866"/>
                <a:ext cx="106" cy="417"/>
              </a:xfrm>
              <a:custGeom>
                <a:avLst/>
                <a:gdLst/>
                <a:ahLst/>
                <a:cxnLst>
                  <a:cxn ang="0">
                    <a:pos x="19" y="19"/>
                  </a:cxn>
                  <a:cxn ang="0">
                    <a:pos x="53" y="57"/>
                  </a:cxn>
                  <a:cxn ang="0">
                    <a:pos x="77" y="110"/>
                  </a:cxn>
                  <a:cxn ang="0">
                    <a:pos x="101" y="167"/>
                  </a:cxn>
                  <a:cxn ang="0">
                    <a:pos x="106" y="196"/>
                  </a:cxn>
                  <a:cxn ang="0">
                    <a:pos x="96" y="177"/>
                  </a:cxn>
                  <a:cxn ang="0">
                    <a:pos x="86" y="143"/>
                  </a:cxn>
                  <a:cxn ang="0">
                    <a:pos x="72" y="110"/>
                  </a:cxn>
                  <a:cxn ang="0">
                    <a:pos x="62" y="95"/>
                  </a:cxn>
                  <a:cxn ang="0">
                    <a:pos x="62" y="95"/>
                  </a:cxn>
                  <a:cxn ang="0">
                    <a:pos x="62" y="100"/>
                  </a:cxn>
                  <a:cxn ang="0">
                    <a:pos x="62" y="115"/>
                  </a:cxn>
                  <a:cxn ang="0">
                    <a:pos x="72" y="143"/>
                  </a:cxn>
                  <a:cxn ang="0">
                    <a:pos x="86" y="187"/>
                  </a:cxn>
                  <a:cxn ang="0">
                    <a:pos x="91" y="249"/>
                  </a:cxn>
                  <a:cxn ang="0">
                    <a:pos x="86" y="321"/>
                  </a:cxn>
                  <a:cxn ang="0">
                    <a:pos x="77" y="354"/>
                  </a:cxn>
                  <a:cxn ang="0">
                    <a:pos x="82" y="316"/>
                  </a:cxn>
                  <a:cxn ang="0">
                    <a:pos x="86" y="254"/>
                  </a:cxn>
                  <a:cxn ang="0">
                    <a:pos x="77" y="182"/>
                  </a:cxn>
                  <a:cxn ang="0">
                    <a:pos x="67" y="148"/>
                  </a:cxn>
                  <a:cxn ang="0">
                    <a:pos x="62" y="139"/>
                  </a:cxn>
                  <a:cxn ang="0">
                    <a:pos x="53" y="134"/>
                  </a:cxn>
                  <a:cxn ang="0">
                    <a:pos x="43" y="134"/>
                  </a:cxn>
                  <a:cxn ang="0">
                    <a:pos x="38" y="158"/>
                  </a:cxn>
                  <a:cxn ang="0">
                    <a:pos x="43" y="191"/>
                  </a:cxn>
                  <a:cxn ang="0">
                    <a:pos x="48" y="235"/>
                  </a:cxn>
                  <a:cxn ang="0">
                    <a:pos x="53" y="278"/>
                  </a:cxn>
                  <a:cxn ang="0">
                    <a:pos x="58" y="316"/>
                  </a:cxn>
                  <a:cxn ang="0">
                    <a:pos x="53" y="350"/>
                  </a:cxn>
                  <a:cxn ang="0">
                    <a:pos x="43" y="378"/>
                  </a:cxn>
                  <a:cxn ang="0">
                    <a:pos x="34" y="407"/>
                  </a:cxn>
                  <a:cxn ang="0">
                    <a:pos x="24" y="417"/>
                  </a:cxn>
                  <a:cxn ang="0">
                    <a:pos x="34" y="398"/>
                  </a:cxn>
                  <a:cxn ang="0">
                    <a:pos x="48" y="364"/>
                  </a:cxn>
                  <a:cxn ang="0">
                    <a:pos x="53" y="316"/>
                  </a:cxn>
                  <a:cxn ang="0">
                    <a:pos x="48" y="263"/>
                  </a:cxn>
                  <a:cxn ang="0">
                    <a:pos x="38" y="220"/>
                  </a:cxn>
                  <a:cxn ang="0">
                    <a:pos x="29" y="196"/>
                  </a:cxn>
                  <a:cxn ang="0">
                    <a:pos x="24" y="182"/>
                  </a:cxn>
                  <a:cxn ang="0">
                    <a:pos x="24" y="172"/>
                  </a:cxn>
                  <a:cxn ang="0">
                    <a:pos x="24" y="153"/>
                  </a:cxn>
                  <a:cxn ang="0">
                    <a:pos x="29" y="129"/>
                  </a:cxn>
                  <a:cxn ang="0">
                    <a:pos x="29" y="100"/>
                  </a:cxn>
                  <a:cxn ang="0">
                    <a:pos x="24" y="67"/>
                  </a:cxn>
                  <a:cxn ang="0">
                    <a:pos x="14" y="38"/>
                  </a:cxn>
                  <a:cxn ang="0">
                    <a:pos x="10" y="14"/>
                  </a:cxn>
                  <a:cxn ang="0">
                    <a:pos x="0" y="4"/>
                  </a:cxn>
                </a:cxnLst>
                <a:rect l="0" t="0" r="r" b="b"/>
                <a:pathLst>
                  <a:path w="106" h="417">
                    <a:moveTo>
                      <a:pt x="0" y="0"/>
                    </a:moveTo>
                    <a:lnTo>
                      <a:pt x="19" y="19"/>
                    </a:lnTo>
                    <a:lnTo>
                      <a:pt x="34" y="33"/>
                    </a:lnTo>
                    <a:lnTo>
                      <a:pt x="53" y="57"/>
                    </a:lnTo>
                    <a:lnTo>
                      <a:pt x="67" y="81"/>
                    </a:lnTo>
                    <a:lnTo>
                      <a:pt x="77" y="110"/>
                    </a:lnTo>
                    <a:lnTo>
                      <a:pt x="91" y="139"/>
                    </a:lnTo>
                    <a:lnTo>
                      <a:pt x="101" y="167"/>
                    </a:lnTo>
                    <a:lnTo>
                      <a:pt x="106" y="201"/>
                    </a:lnTo>
                    <a:lnTo>
                      <a:pt x="106" y="196"/>
                    </a:lnTo>
                    <a:lnTo>
                      <a:pt x="101" y="187"/>
                    </a:lnTo>
                    <a:lnTo>
                      <a:pt x="96" y="177"/>
                    </a:lnTo>
                    <a:lnTo>
                      <a:pt x="91" y="158"/>
                    </a:lnTo>
                    <a:lnTo>
                      <a:pt x="86" y="143"/>
                    </a:lnTo>
                    <a:lnTo>
                      <a:pt x="82" y="124"/>
                    </a:lnTo>
                    <a:lnTo>
                      <a:pt x="72" y="110"/>
                    </a:lnTo>
                    <a:lnTo>
                      <a:pt x="62" y="95"/>
                    </a:lnTo>
                    <a:lnTo>
                      <a:pt x="62" y="95"/>
                    </a:lnTo>
                    <a:lnTo>
                      <a:pt x="62" y="95"/>
                    </a:lnTo>
                    <a:lnTo>
                      <a:pt x="62" y="95"/>
                    </a:lnTo>
                    <a:lnTo>
                      <a:pt x="62" y="100"/>
                    </a:lnTo>
                    <a:lnTo>
                      <a:pt x="62" y="100"/>
                    </a:lnTo>
                    <a:lnTo>
                      <a:pt x="62" y="105"/>
                    </a:lnTo>
                    <a:lnTo>
                      <a:pt x="62" y="115"/>
                    </a:lnTo>
                    <a:lnTo>
                      <a:pt x="67" y="124"/>
                    </a:lnTo>
                    <a:lnTo>
                      <a:pt x="72" y="143"/>
                    </a:lnTo>
                    <a:lnTo>
                      <a:pt x="82" y="163"/>
                    </a:lnTo>
                    <a:lnTo>
                      <a:pt x="86" y="187"/>
                    </a:lnTo>
                    <a:lnTo>
                      <a:pt x="86" y="215"/>
                    </a:lnTo>
                    <a:lnTo>
                      <a:pt x="91" y="249"/>
                    </a:lnTo>
                    <a:lnTo>
                      <a:pt x="91" y="283"/>
                    </a:lnTo>
                    <a:lnTo>
                      <a:pt x="86" y="321"/>
                    </a:lnTo>
                    <a:lnTo>
                      <a:pt x="77" y="359"/>
                    </a:lnTo>
                    <a:lnTo>
                      <a:pt x="77" y="354"/>
                    </a:lnTo>
                    <a:lnTo>
                      <a:pt x="82" y="340"/>
                    </a:lnTo>
                    <a:lnTo>
                      <a:pt x="82" y="316"/>
                    </a:lnTo>
                    <a:lnTo>
                      <a:pt x="86" y="287"/>
                    </a:lnTo>
                    <a:lnTo>
                      <a:pt x="86" y="254"/>
                    </a:lnTo>
                    <a:lnTo>
                      <a:pt x="82" y="220"/>
                    </a:lnTo>
                    <a:lnTo>
                      <a:pt x="77" y="182"/>
                    </a:lnTo>
                    <a:lnTo>
                      <a:pt x="67" y="153"/>
                    </a:lnTo>
                    <a:lnTo>
                      <a:pt x="67" y="148"/>
                    </a:lnTo>
                    <a:lnTo>
                      <a:pt x="62" y="148"/>
                    </a:lnTo>
                    <a:lnTo>
                      <a:pt x="62" y="139"/>
                    </a:lnTo>
                    <a:lnTo>
                      <a:pt x="58" y="134"/>
                    </a:lnTo>
                    <a:lnTo>
                      <a:pt x="53" y="134"/>
                    </a:lnTo>
                    <a:lnTo>
                      <a:pt x="48" y="134"/>
                    </a:lnTo>
                    <a:lnTo>
                      <a:pt x="43" y="134"/>
                    </a:lnTo>
                    <a:lnTo>
                      <a:pt x="38" y="143"/>
                    </a:lnTo>
                    <a:lnTo>
                      <a:pt x="38" y="158"/>
                    </a:lnTo>
                    <a:lnTo>
                      <a:pt x="38" y="172"/>
                    </a:lnTo>
                    <a:lnTo>
                      <a:pt x="43" y="191"/>
                    </a:lnTo>
                    <a:lnTo>
                      <a:pt x="43" y="215"/>
                    </a:lnTo>
                    <a:lnTo>
                      <a:pt x="48" y="235"/>
                    </a:lnTo>
                    <a:lnTo>
                      <a:pt x="53" y="259"/>
                    </a:lnTo>
                    <a:lnTo>
                      <a:pt x="53" y="278"/>
                    </a:lnTo>
                    <a:lnTo>
                      <a:pt x="58" y="297"/>
                    </a:lnTo>
                    <a:lnTo>
                      <a:pt x="58" y="316"/>
                    </a:lnTo>
                    <a:lnTo>
                      <a:pt x="53" y="330"/>
                    </a:lnTo>
                    <a:lnTo>
                      <a:pt x="53" y="350"/>
                    </a:lnTo>
                    <a:lnTo>
                      <a:pt x="48" y="364"/>
                    </a:lnTo>
                    <a:lnTo>
                      <a:pt x="43" y="378"/>
                    </a:lnTo>
                    <a:lnTo>
                      <a:pt x="38" y="393"/>
                    </a:lnTo>
                    <a:lnTo>
                      <a:pt x="34" y="407"/>
                    </a:lnTo>
                    <a:lnTo>
                      <a:pt x="24" y="417"/>
                    </a:lnTo>
                    <a:lnTo>
                      <a:pt x="24" y="417"/>
                    </a:lnTo>
                    <a:lnTo>
                      <a:pt x="29" y="407"/>
                    </a:lnTo>
                    <a:lnTo>
                      <a:pt x="34" y="398"/>
                    </a:lnTo>
                    <a:lnTo>
                      <a:pt x="38" y="383"/>
                    </a:lnTo>
                    <a:lnTo>
                      <a:pt x="48" y="364"/>
                    </a:lnTo>
                    <a:lnTo>
                      <a:pt x="48" y="340"/>
                    </a:lnTo>
                    <a:lnTo>
                      <a:pt x="53" y="316"/>
                    </a:lnTo>
                    <a:lnTo>
                      <a:pt x="53" y="287"/>
                    </a:lnTo>
                    <a:lnTo>
                      <a:pt x="48" y="263"/>
                    </a:lnTo>
                    <a:lnTo>
                      <a:pt x="43" y="239"/>
                    </a:lnTo>
                    <a:lnTo>
                      <a:pt x="38" y="220"/>
                    </a:lnTo>
                    <a:lnTo>
                      <a:pt x="34" y="206"/>
                    </a:lnTo>
                    <a:lnTo>
                      <a:pt x="29" y="196"/>
                    </a:lnTo>
                    <a:lnTo>
                      <a:pt x="24" y="187"/>
                    </a:lnTo>
                    <a:lnTo>
                      <a:pt x="24" y="182"/>
                    </a:lnTo>
                    <a:lnTo>
                      <a:pt x="24" y="177"/>
                    </a:lnTo>
                    <a:lnTo>
                      <a:pt x="24" y="172"/>
                    </a:lnTo>
                    <a:lnTo>
                      <a:pt x="24" y="163"/>
                    </a:lnTo>
                    <a:lnTo>
                      <a:pt x="24" y="153"/>
                    </a:lnTo>
                    <a:lnTo>
                      <a:pt x="29" y="143"/>
                    </a:lnTo>
                    <a:lnTo>
                      <a:pt x="29" y="129"/>
                    </a:lnTo>
                    <a:lnTo>
                      <a:pt x="29" y="119"/>
                    </a:lnTo>
                    <a:lnTo>
                      <a:pt x="29" y="100"/>
                    </a:lnTo>
                    <a:lnTo>
                      <a:pt x="29" y="86"/>
                    </a:lnTo>
                    <a:lnTo>
                      <a:pt x="24" y="67"/>
                    </a:lnTo>
                    <a:lnTo>
                      <a:pt x="19" y="52"/>
                    </a:lnTo>
                    <a:lnTo>
                      <a:pt x="14" y="38"/>
                    </a:lnTo>
                    <a:lnTo>
                      <a:pt x="10" y="28"/>
                    </a:lnTo>
                    <a:lnTo>
                      <a:pt x="10" y="14"/>
                    </a:lnTo>
                    <a:lnTo>
                      <a:pt x="5" y="9"/>
                    </a:lnTo>
                    <a:lnTo>
                      <a:pt x="0" y="4"/>
                    </a:lnTo>
                    <a:lnTo>
                      <a:pt x="0" y="0"/>
                    </a:lnTo>
                    <a:close/>
                  </a:path>
                </a:pathLst>
              </a:custGeom>
              <a:solidFill>
                <a:srgbClr val="61564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87" name="Freeform 763"/>
              <p:cNvSpPr>
                <a:spLocks/>
              </p:cNvSpPr>
              <p:nvPr/>
            </p:nvSpPr>
            <p:spPr bwMode="auto">
              <a:xfrm>
                <a:off x="10378" y="9105"/>
                <a:ext cx="163" cy="279"/>
              </a:xfrm>
              <a:custGeom>
                <a:avLst/>
                <a:gdLst/>
                <a:ahLst/>
                <a:cxnLst>
                  <a:cxn ang="0">
                    <a:pos x="158" y="20"/>
                  </a:cxn>
                  <a:cxn ang="0">
                    <a:pos x="163" y="72"/>
                  </a:cxn>
                  <a:cxn ang="0">
                    <a:pos x="158" y="144"/>
                  </a:cxn>
                  <a:cxn ang="0">
                    <a:pos x="129" y="207"/>
                  </a:cxn>
                  <a:cxn ang="0">
                    <a:pos x="100" y="250"/>
                  </a:cxn>
                  <a:cxn ang="0">
                    <a:pos x="81" y="264"/>
                  </a:cxn>
                  <a:cxn ang="0">
                    <a:pos x="105" y="235"/>
                  </a:cxn>
                  <a:cxn ang="0">
                    <a:pos x="134" y="183"/>
                  </a:cxn>
                  <a:cxn ang="0">
                    <a:pos x="153" y="120"/>
                  </a:cxn>
                  <a:cxn ang="0">
                    <a:pos x="158" y="63"/>
                  </a:cxn>
                  <a:cxn ang="0">
                    <a:pos x="153" y="34"/>
                  </a:cxn>
                  <a:cxn ang="0">
                    <a:pos x="144" y="29"/>
                  </a:cxn>
                  <a:cxn ang="0">
                    <a:pos x="139" y="39"/>
                  </a:cxn>
                  <a:cxn ang="0">
                    <a:pos x="134" y="48"/>
                  </a:cxn>
                  <a:cxn ang="0">
                    <a:pos x="129" y="63"/>
                  </a:cxn>
                  <a:cxn ang="0">
                    <a:pos x="124" y="77"/>
                  </a:cxn>
                  <a:cxn ang="0">
                    <a:pos x="120" y="96"/>
                  </a:cxn>
                  <a:cxn ang="0">
                    <a:pos x="115" y="120"/>
                  </a:cxn>
                  <a:cxn ang="0">
                    <a:pos x="100" y="163"/>
                  </a:cxn>
                  <a:cxn ang="0">
                    <a:pos x="76" y="216"/>
                  </a:cxn>
                  <a:cxn ang="0">
                    <a:pos x="38" y="259"/>
                  </a:cxn>
                  <a:cxn ang="0">
                    <a:pos x="19" y="274"/>
                  </a:cxn>
                  <a:cxn ang="0">
                    <a:pos x="33" y="255"/>
                  </a:cxn>
                  <a:cxn ang="0">
                    <a:pos x="57" y="226"/>
                  </a:cxn>
                  <a:cxn ang="0">
                    <a:pos x="81" y="187"/>
                  </a:cxn>
                  <a:cxn ang="0">
                    <a:pos x="86" y="168"/>
                  </a:cxn>
                  <a:cxn ang="0">
                    <a:pos x="86" y="168"/>
                  </a:cxn>
                  <a:cxn ang="0">
                    <a:pos x="81" y="168"/>
                  </a:cxn>
                  <a:cxn ang="0">
                    <a:pos x="72" y="173"/>
                  </a:cxn>
                  <a:cxn ang="0">
                    <a:pos x="57" y="183"/>
                  </a:cxn>
                  <a:cxn ang="0">
                    <a:pos x="38" y="187"/>
                  </a:cxn>
                  <a:cxn ang="0">
                    <a:pos x="19" y="183"/>
                  </a:cxn>
                  <a:cxn ang="0">
                    <a:pos x="4" y="183"/>
                  </a:cxn>
                  <a:cxn ang="0">
                    <a:pos x="4" y="173"/>
                  </a:cxn>
                  <a:cxn ang="0">
                    <a:pos x="14" y="173"/>
                  </a:cxn>
                  <a:cxn ang="0">
                    <a:pos x="38" y="173"/>
                  </a:cxn>
                  <a:cxn ang="0">
                    <a:pos x="67" y="159"/>
                  </a:cxn>
                  <a:cxn ang="0">
                    <a:pos x="91" y="135"/>
                  </a:cxn>
                  <a:cxn ang="0">
                    <a:pos x="91" y="130"/>
                  </a:cxn>
                  <a:cxn ang="0">
                    <a:pos x="96" y="120"/>
                  </a:cxn>
                  <a:cxn ang="0">
                    <a:pos x="105" y="106"/>
                  </a:cxn>
                  <a:cxn ang="0">
                    <a:pos x="110" y="87"/>
                  </a:cxn>
                  <a:cxn ang="0">
                    <a:pos x="115" y="58"/>
                  </a:cxn>
                  <a:cxn ang="0">
                    <a:pos x="134" y="34"/>
                  </a:cxn>
                  <a:cxn ang="0">
                    <a:pos x="144" y="10"/>
                  </a:cxn>
                  <a:cxn ang="0">
                    <a:pos x="153" y="0"/>
                  </a:cxn>
                </a:cxnLst>
                <a:rect l="0" t="0" r="r" b="b"/>
                <a:pathLst>
                  <a:path w="163" h="279">
                    <a:moveTo>
                      <a:pt x="153" y="0"/>
                    </a:moveTo>
                    <a:lnTo>
                      <a:pt x="158" y="20"/>
                    </a:lnTo>
                    <a:lnTo>
                      <a:pt x="163" y="44"/>
                    </a:lnTo>
                    <a:lnTo>
                      <a:pt x="163" y="72"/>
                    </a:lnTo>
                    <a:lnTo>
                      <a:pt x="163" y="106"/>
                    </a:lnTo>
                    <a:lnTo>
                      <a:pt x="158" y="144"/>
                    </a:lnTo>
                    <a:lnTo>
                      <a:pt x="144" y="187"/>
                    </a:lnTo>
                    <a:lnTo>
                      <a:pt x="129" y="207"/>
                    </a:lnTo>
                    <a:lnTo>
                      <a:pt x="115" y="226"/>
                    </a:lnTo>
                    <a:lnTo>
                      <a:pt x="100" y="250"/>
                    </a:lnTo>
                    <a:lnTo>
                      <a:pt x="76" y="269"/>
                    </a:lnTo>
                    <a:lnTo>
                      <a:pt x="81" y="264"/>
                    </a:lnTo>
                    <a:lnTo>
                      <a:pt x="91" y="255"/>
                    </a:lnTo>
                    <a:lnTo>
                      <a:pt x="105" y="235"/>
                    </a:lnTo>
                    <a:lnTo>
                      <a:pt x="120" y="211"/>
                    </a:lnTo>
                    <a:lnTo>
                      <a:pt x="134" y="183"/>
                    </a:lnTo>
                    <a:lnTo>
                      <a:pt x="144" y="154"/>
                    </a:lnTo>
                    <a:lnTo>
                      <a:pt x="153" y="120"/>
                    </a:lnTo>
                    <a:lnTo>
                      <a:pt x="158" y="87"/>
                    </a:lnTo>
                    <a:lnTo>
                      <a:pt x="158" y="63"/>
                    </a:lnTo>
                    <a:lnTo>
                      <a:pt x="153" y="44"/>
                    </a:lnTo>
                    <a:lnTo>
                      <a:pt x="153" y="34"/>
                    </a:lnTo>
                    <a:lnTo>
                      <a:pt x="148" y="29"/>
                    </a:lnTo>
                    <a:lnTo>
                      <a:pt x="144" y="29"/>
                    </a:lnTo>
                    <a:lnTo>
                      <a:pt x="139" y="34"/>
                    </a:lnTo>
                    <a:lnTo>
                      <a:pt x="139" y="39"/>
                    </a:lnTo>
                    <a:lnTo>
                      <a:pt x="134" y="44"/>
                    </a:lnTo>
                    <a:lnTo>
                      <a:pt x="134" y="48"/>
                    </a:lnTo>
                    <a:lnTo>
                      <a:pt x="129" y="53"/>
                    </a:lnTo>
                    <a:lnTo>
                      <a:pt x="129" y="63"/>
                    </a:lnTo>
                    <a:lnTo>
                      <a:pt x="124" y="68"/>
                    </a:lnTo>
                    <a:lnTo>
                      <a:pt x="124" y="77"/>
                    </a:lnTo>
                    <a:lnTo>
                      <a:pt x="120" y="87"/>
                    </a:lnTo>
                    <a:lnTo>
                      <a:pt x="120" y="96"/>
                    </a:lnTo>
                    <a:lnTo>
                      <a:pt x="120" y="106"/>
                    </a:lnTo>
                    <a:lnTo>
                      <a:pt x="115" y="120"/>
                    </a:lnTo>
                    <a:lnTo>
                      <a:pt x="110" y="139"/>
                    </a:lnTo>
                    <a:lnTo>
                      <a:pt x="100" y="163"/>
                    </a:lnTo>
                    <a:lnTo>
                      <a:pt x="91" y="187"/>
                    </a:lnTo>
                    <a:lnTo>
                      <a:pt x="76" y="216"/>
                    </a:lnTo>
                    <a:lnTo>
                      <a:pt x="57" y="240"/>
                    </a:lnTo>
                    <a:lnTo>
                      <a:pt x="38" y="259"/>
                    </a:lnTo>
                    <a:lnTo>
                      <a:pt x="14" y="279"/>
                    </a:lnTo>
                    <a:lnTo>
                      <a:pt x="19" y="274"/>
                    </a:lnTo>
                    <a:lnTo>
                      <a:pt x="24" y="269"/>
                    </a:lnTo>
                    <a:lnTo>
                      <a:pt x="33" y="255"/>
                    </a:lnTo>
                    <a:lnTo>
                      <a:pt x="48" y="245"/>
                    </a:lnTo>
                    <a:lnTo>
                      <a:pt x="57" y="226"/>
                    </a:lnTo>
                    <a:lnTo>
                      <a:pt x="72" y="207"/>
                    </a:lnTo>
                    <a:lnTo>
                      <a:pt x="81" y="187"/>
                    </a:lnTo>
                    <a:lnTo>
                      <a:pt x="86" y="168"/>
                    </a:lnTo>
                    <a:lnTo>
                      <a:pt x="86" y="168"/>
                    </a:lnTo>
                    <a:lnTo>
                      <a:pt x="86" y="168"/>
                    </a:lnTo>
                    <a:lnTo>
                      <a:pt x="86" y="168"/>
                    </a:lnTo>
                    <a:lnTo>
                      <a:pt x="81" y="168"/>
                    </a:lnTo>
                    <a:lnTo>
                      <a:pt x="81" y="168"/>
                    </a:lnTo>
                    <a:lnTo>
                      <a:pt x="76" y="168"/>
                    </a:lnTo>
                    <a:lnTo>
                      <a:pt x="72" y="173"/>
                    </a:lnTo>
                    <a:lnTo>
                      <a:pt x="67" y="178"/>
                    </a:lnTo>
                    <a:lnTo>
                      <a:pt x="57" y="183"/>
                    </a:lnTo>
                    <a:lnTo>
                      <a:pt x="48" y="183"/>
                    </a:lnTo>
                    <a:lnTo>
                      <a:pt x="38" y="187"/>
                    </a:lnTo>
                    <a:lnTo>
                      <a:pt x="28" y="183"/>
                    </a:lnTo>
                    <a:lnTo>
                      <a:pt x="19" y="183"/>
                    </a:lnTo>
                    <a:lnTo>
                      <a:pt x="9" y="183"/>
                    </a:lnTo>
                    <a:lnTo>
                      <a:pt x="4" y="183"/>
                    </a:lnTo>
                    <a:lnTo>
                      <a:pt x="0" y="183"/>
                    </a:lnTo>
                    <a:lnTo>
                      <a:pt x="4" y="173"/>
                    </a:lnTo>
                    <a:lnTo>
                      <a:pt x="4" y="173"/>
                    </a:lnTo>
                    <a:lnTo>
                      <a:pt x="14" y="173"/>
                    </a:lnTo>
                    <a:lnTo>
                      <a:pt x="24" y="173"/>
                    </a:lnTo>
                    <a:lnTo>
                      <a:pt x="38" y="173"/>
                    </a:lnTo>
                    <a:lnTo>
                      <a:pt x="52" y="168"/>
                    </a:lnTo>
                    <a:lnTo>
                      <a:pt x="67" y="159"/>
                    </a:lnTo>
                    <a:lnTo>
                      <a:pt x="81" y="149"/>
                    </a:lnTo>
                    <a:lnTo>
                      <a:pt x="91" y="135"/>
                    </a:lnTo>
                    <a:lnTo>
                      <a:pt x="91" y="135"/>
                    </a:lnTo>
                    <a:lnTo>
                      <a:pt x="91" y="130"/>
                    </a:lnTo>
                    <a:lnTo>
                      <a:pt x="96" y="125"/>
                    </a:lnTo>
                    <a:lnTo>
                      <a:pt x="96" y="120"/>
                    </a:lnTo>
                    <a:lnTo>
                      <a:pt x="100" y="115"/>
                    </a:lnTo>
                    <a:lnTo>
                      <a:pt x="105" y="106"/>
                    </a:lnTo>
                    <a:lnTo>
                      <a:pt x="105" y="96"/>
                    </a:lnTo>
                    <a:lnTo>
                      <a:pt x="110" y="87"/>
                    </a:lnTo>
                    <a:lnTo>
                      <a:pt x="110" y="72"/>
                    </a:lnTo>
                    <a:lnTo>
                      <a:pt x="115" y="58"/>
                    </a:lnTo>
                    <a:lnTo>
                      <a:pt x="124" y="48"/>
                    </a:lnTo>
                    <a:lnTo>
                      <a:pt x="134" y="34"/>
                    </a:lnTo>
                    <a:lnTo>
                      <a:pt x="139" y="20"/>
                    </a:lnTo>
                    <a:lnTo>
                      <a:pt x="144" y="10"/>
                    </a:lnTo>
                    <a:lnTo>
                      <a:pt x="148" y="5"/>
                    </a:lnTo>
                    <a:lnTo>
                      <a:pt x="153" y="0"/>
                    </a:lnTo>
                    <a:close/>
                  </a:path>
                </a:pathLst>
              </a:custGeom>
              <a:solidFill>
                <a:srgbClr val="61564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88" name="Freeform 764"/>
              <p:cNvSpPr>
                <a:spLocks/>
              </p:cNvSpPr>
              <p:nvPr/>
            </p:nvSpPr>
            <p:spPr bwMode="auto">
              <a:xfrm>
                <a:off x="9634" y="8616"/>
                <a:ext cx="374" cy="125"/>
              </a:xfrm>
              <a:custGeom>
                <a:avLst/>
                <a:gdLst/>
                <a:ahLst/>
                <a:cxnLst>
                  <a:cxn ang="0">
                    <a:pos x="5" y="10"/>
                  </a:cxn>
                  <a:cxn ang="0">
                    <a:pos x="15" y="29"/>
                  </a:cxn>
                  <a:cxn ang="0">
                    <a:pos x="29" y="48"/>
                  </a:cxn>
                  <a:cxn ang="0">
                    <a:pos x="53" y="58"/>
                  </a:cxn>
                  <a:cxn ang="0">
                    <a:pos x="72" y="58"/>
                  </a:cxn>
                  <a:cxn ang="0">
                    <a:pos x="87" y="58"/>
                  </a:cxn>
                  <a:cxn ang="0">
                    <a:pos x="106" y="58"/>
                  </a:cxn>
                  <a:cxn ang="0">
                    <a:pos x="125" y="58"/>
                  </a:cxn>
                  <a:cxn ang="0">
                    <a:pos x="110" y="53"/>
                  </a:cxn>
                  <a:cxn ang="0">
                    <a:pos x="115" y="53"/>
                  </a:cxn>
                  <a:cxn ang="0">
                    <a:pos x="130" y="48"/>
                  </a:cxn>
                  <a:cxn ang="0">
                    <a:pos x="149" y="53"/>
                  </a:cxn>
                  <a:cxn ang="0">
                    <a:pos x="173" y="53"/>
                  </a:cxn>
                  <a:cxn ang="0">
                    <a:pos x="192" y="58"/>
                  </a:cxn>
                  <a:cxn ang="0">
                    <a:pos x="216" y="58"/>
                  </a:cxn>
                  <a:cxn ang="0">
                    <a:pos x="235" y="62"/>
                  </a:cxn>
                  <a:cxn ang="0">
                    <a:pos x="250" y="62"/>
                  </a:cxn>
                  <a:cxn ang="0">
                    <a:pos x="269" y="72"/>
                  </a:cxn>
                  <a:cxn ang="0">
                    <a:pos x="298" y="82"/>
                  </a:cxn>
                  <a:cxn ang="0">
                    <a:pos x="326" y="96"/>
                  </a:cxn>
                  <a:cxn ang="0">
                    <a:pos x="350" y="110"/>
                  </a:cxn>
                  <a:cxn ang="0">
                    <a:pos x="365" y="120"/>
                  </a:cxn>
                  <a:cxn ang="0">
                    <a:pos x="374" y="125"/>
                  </a:cxn>
                  <a:cxn ang="0">
                    <a:pos x="370" y="115"/>
                  </a:cxn>
                  <a:cxn ang="0">
                    <a:pos x="360" y="106"/>
                  </a:cxn>
                  <a:cxn ang="0">
                    <a:pos x="346" y="86"/>
                  </a:cxn>
                  <a:cxn ang="0">
                    <a:pos x="322" y="67"/>
                  </a:cxn>
                  <a:cxn ang="0">
                    <a:pos x="293" y="48"/>
                  </a:cxn>
                  <a:cxn ang="0">
                    <a:pos x="259" y="38"/>
                  </a:cxn>
                  <a:cxn ang="0">
                    <a:pos x="278" y="38"/>
                  </a:cxn>
                  <a:cxn ang="0">
                    <a:pos x="269" y="34"/>
                  </a:cxn>
                  <a:cxn ang="0">
                    <a:pos x="254" y="29"/>
                  </a:cxn>
                  <a:cxn ang="0">
                    <a:pos x="226" y="29"/>
                  </a:cxn>
                  <a:cxn ang="0">
                    <a:pos x="202" y="24"/>
                  </a:cxn>
                  <a:cxn ang="0">
                    <a:pos x="182" y="24"/>
                  </a:cxn>
                  <a:cxn ang="0">
                    <a:pos x="154" y="19"/>
                  </a:cxn>
                  <a:cxn ang="0">
                    <a:pos x="125" y="19"/>
                  </a:cxn>
                  <a:cxn ang="0">
                    <a:pos x="110" y="24"/>
                  </a:cxn>
                  <a:cxn ang="0">
                    <a:pos x="101" y="24"/>
                  </a:cxn>
                  <a:cxn ang="0">
                    <a:pos x="91" y="24"/>
                  </a:cxn>
                  <a:cxn ang="0">
                    <a:pos x="77" y="24"/>
                  </a:cxn>
                  <a:cxn ang="0">
                    <a:pos x="87" y="19"/>
                  </a:cxn>
                  <a:cxn ang="0">
                    <a:pos x="82" y="19"/>
                  </a:cxn>
                  <a:cxn ang="0">
                    <a:pos x="72" y="19"/>
                  </a:cxn>
                  <a:cxn ang="0">
                    <a:pos x="58" y="19"/>
                  </a:cxn>
                  <a:cxn ang="0">
                    <a:pos x="39" y="19"/>
                  </a:cxn>
                  <a:cxn ang="0">
                    <a:pos x="24" y="15"/>
                  </a:cxn>
                  <a:cxn ang="0">
                    <a:pos x="15" y="5"/>
                  </a:cxn>
                  <a:cxn ang="0">
                    <a:pos x="5" y="5"/>
                  </a:cxn>
                  <a:cxn ang="0">
                    <a:pos x="0" y="0"/>
                  </a:cxn>
                </a:cxnLst>
                <a:rect l="0" t="0" r="r" b="b"/>
                <a:pathLst>
                  <a:path w="374" h="125">
                    <a:moveTo>
                      <a:pt x="0" y="0"/>
                    </a:moveTo>
                    <a:lnTo>
                      <a:pt x="5" y="10"/>
                    </a:lnTo>
                    <a:lnTo>
                      <a:pt x="5" y="19"/>
                    </a:lnTo>
                    <a:lnTo>
                      <a:pt x="15" y="29"/>
                    </a:lnTo>
                    <a:lnTo>
                      <a:pt x="19" y="38"/>
                    </a:lnTo>
                    <a:lnTo>
                      <a:pt x="29" y="48"/>
                    </a:lnTo>
                    <a:lnTo>
                      <a:pt x="43" y="53"/>
                    </a:lnTo>
                    <a:lnTo>
                      <a:pt x="53" y="58"/>
                    </a:lnTo>
                    <a:lnTo>
                      <a:pt x="72" y="58"/>
                    </a:lnTo>
                    <a:lnTo>
                      <a:pt x="72" y="58"/>
                    </a:lnTo>
                    <a:lnTo>
                      <a:pt x="77" y="58"/>
                    </a:lnTo>
                    <a:lnTo>
                      <a:pt x="87" y="58"/>
                    </a:lnTo>
                    <a:lnTo>
                      <a:pt x="96" y="58"/>
                    </a:lnTo>
                    <a:lnTo>
                      <a:pt x="106" y="58"/>
                    </a:lnTo>
                    <a:lnTo>
                      <a:pt x="115" y="58"/>
                    </a:lnTo>
                    <a:lnTo>
                      <a:pt x="125" y="58"/>
                    </a:lnTo>
                    <a:lnTo>
                      <a:pt x="130" y="58"/>
                    </a:lnTo>
                    <a:lnTo>
                      <a:pt x="110" y="53"/>
                    </a:lnTo>
                    <a:lnTo>
                      <a:pt x="110" y="53"/>
                    </a:lnTo>
                    <a:lnTo>
                      <a:pt x="115" y="53"/>
                    </a:lnTo>
                    <a:lnTo>
                      <a:pt x="120" y="53"/>
                    </a:lnTo>
                    <a:lnTo>
                      <a:pt x="130" y="48"/>
                    </a:lnTo>
                    <a:lnTo>
                      <a:pt x="139" y="48"/>
                    </a:lnTo>
                    <a:lnTo>
                      <a:pt x="149" y="53"/>
                    </a:lnTo>
                    <a:lnTo>
                      <a:pt x="158" y="53"/>
                    </a:lnTo>
                    <a:lnTo>
                      <a:pt x="173" y="53"/>
                    </a:lnTo>
                    <a:lnTo>
                      <a:pt x="182" y="58"/>
                    </a:lnTo>
                    <a:lnTo>
                      <a:pt x="192" y="58"/>
                    </a:lnTo>
                    <a:lnTo>
                      <a:pt x="206" y="58"/>
                    </a:lnTo>
                    <a:lnTo>
                      <a:pt x="216" y="58"/>
                    </a:lnTo>
                    <a:lnTo>
                      <a:pt x="226" y="62"/>
                    </a:lnTo>
                    <a:lnTo>
                      <a:pt x="235" y="62"/>
                    </a:lnTo>
                    <a:lnTo>
                      <a:pt x="240" y="62"/>
                    </a:lnTo>
                    <a:lnTo>
                      <a:pt x="250" y="62"/>
                    </a:lnTo>
                    <a:lnTo>
                      <a:pt x="259" y="67"/>
                    </a:lnTo>
                    <a:lnTo>
                      <a:pt x="269" y="72"/>
                    </a:lnTo>
                    <a:lnTo>
                      <a:pt x="283" y="77"/>
                    </a:lnTo>
                    <a:lnTo>
                      <a:pt x="298" y="82"/>
                    </a:lnTo>
                    <a:lnTo>
                      <a:pt x="312" y="91"/>
                    </a:lnTo>
                    <a:lnTo>
                      <a:pt x="326" y="96"/>
                    </a:lnTo>
                    <a:lnTo>
                      <a:pt x="341" y="101"/>
                    </a:lnTo>
                    <a:lnTo>
                      <a:pt x="350" y="110"/>
                    </a:lnTo>
                    <a:lnTo>
                      <a:pt x="360" y="115"/>
                    </a:lnTo>
                    <a:lnTo>
                      <a:pt x="365" y="120"/>
                    </a:lnTo>
                    <a:lnTo>
                      <a:pt x="370" y="125"/>
                    </a:lnTo>
                    <a:lnTo>
                      <a:pt x="374" y="125"/>
                    </a:lnTo>
                    <a:lnTo>
                      <a:pt x="374" y="120"/>
                    </a:lnTo>
                    <a:lnTo>
                      <a:pt x="370" y="115"/>
                    </a:lnTo>
                    <a:lnTo>
                      <a:pt x="365" y="110"/>
                    </a:lnTo>
                    <a:lnTo>
                      <a:pt x="360" y="106"/>
                    </a:lnTo>
                    <a:lnTo>
                      <a:pt x="355" y="96"/>
                    </a:lnTo>
                    <a:lnTo>
                      <a:pt x="346" y="86"/>
                    </a:lnTo>
                    <a:lnTo>
                      <a:pt x="331" y="77"/>
                    </a:lnTo>
                    <a:lnTo>
                      <a:pt x="322" y="67"/>
                    </a:lnTo>
                    <a:lnTo>
                      <a:pt x="307" y="58"/>
                    </a:lnTo>
                    <a:lnTo>
                      <a:pt x="293" y="48"/>
                    </a:lnTo>
                    <a:lnTo>
                      <a:pt x="278" y="43"/>
                    </a:lnTo>
                    <a:lnTo>
                      <a:pt x="259" y="38"/>
                    </a:lnTo>
                    <a:lnTo>
                      <a:pt x="278" y="38"/>
                    </a:lnTo>
                    <a:lnTo>
                      <a:pt x="278" y="38"/>
                    </a:lnTo>
                    <a:lnTo>
                      <a:pt x="274" y="34"/>
                    </a:lnTo>
                    <a:lnTo>
                      <a:pt x="269" y="34"/>
                    </a:lnTo>
                    <a:lnTo>
                      <a:pt x="264" y="34"/>
                    </a:lnTo>
                    <a:lnTo>
                      <a:pt x="254" y="29"/>
                    </a:lnTo>
                    <a:lnTo>
                      <a:pt x="240" y="29"/>
                    </a:lnTo>
                    <a:lnTo>
                      <a:pt x="226" y="29"/>
                    </a:lnTo>
                    <a:lnTo>
                      <a:pt x="206" y="24"/>
                    </a:lnTo>
                    <a:lnTo>
                      <a:pt x="202" y="24"/>
                    </a:lnTo>
                    <a:lnTo>
                      <a:pt x="192" y="24"/>
                    </a:lnTo>
                    <a:lnTo>
                      <a:pt x="182" y="24"/>
                    </a:lnTo>
                    <a:lnTo>
                      <a:pt x="168" y="24"/>
                    </a:lnTo>
                    <a:lnTo>
                      <a:pt x="154" y="19"/>
                    </a:lnTo>
                    <a:lnTo>
                      <a:pt x="139" y="19"/>
                    </a:lnTo>
                    <a:lnTo>
                      <a:pt x="125" y="19"/>
                    </a:lnTo>
                    <a:lnTo>
                      <a:pt x="110" y="24"/>
                    </a:lnTo>
                    <a:lnTo>
                      <a:pt x="110" y="24"/>
                    </a:lnTo>
                    <a:lnTo>
                      <a:pt x="106" y="24"/>
                    </a:lnTo>
                    <a:lnTo>
                      <a:pt x="101" y="24"/>
                    </a:lnTo>
                    <a:lnTo>
                      <a:pt x="96" y="24"/>
                    </a:lnTo>
                    <a:lnTo>
                      <a:pt x="91" y="24"/>
                    </a:lnTo>
                    <a:lnTo>
                      <a:pt x="87" y="24"/>
                    </a:lnTo>
                    <a:lnTo>
                      <a:pt x="77" y="24"/>
                    </a:lnTo>
                    <a:lnTo>
                      <a:pt x="72" y="24"/>
                    </a:lnTo>
                    <a:lnTo>
                      <a:pt x="87" y="19"/>
                    </a:lnTo>
                    <a:lnTo>
                      <a:pt x="87" y="19"/>
                    </a:lnTo>
                    <a:lnTo>
                      <a:pt x="82" y="19"/>
                    </a:lnTo>
                    <a:lnTo>
                      <a:pt x="77" y="19"/>
                    </a:lnTo>
                    <a:lnTo>
                      <a:pt x="72" y="19"/>
                    </a:lnTo>
                    <a:lnTo>
                      <a:pt x="63" y="19"/>
                    </a:lnTo>
                    <a:lnTo>
                      <a:pt x="58" y="19"/>
                    </a:lnTo>
                    <a:lnTo>
                      <a:pt x="48" y="19"/>
                    </a:lnTo>
                    <a:lnTo>
                      <a:pt x="39" y="19"/>
                    </a:lnTo>
                    <a:lnTo>
                      <a:pt x="34" y="15"/>
                    </a:lnTo>
                    <a:lnTo>
                      <a:pt x="24" y="15"/>
                    </a:lnTo>
                    <a:lnTo>
                      <a:pt x="19" y="10"/>
                    </a:lnTo>
                    <a:lnTo>
                      <a:pt x="15" y="5"/>
                    </a:lnTo>
                    <a:lnTo>
                      <a:pt x="10" y="5"/>
                    </a:lnTo>
                    <a:lnTo>
                      <a:pt x="5" y="5"/>
                    </a:lnTo>
                    <a:lnTo>
                      <a:pt x="0" y="0"/>
                    </a:lnTo>
                    <a:lnTo>
                      <a:pt x="0" y="0"/>
                    </a:lnTo>
                    <a:close/>
                  </a:path>
                </a:pathLst>
              </a:custGeom>
              <a:solidFill>
                <a:srgbClr val="75685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89" name="Freeform 765"/>
              <p:cNvSpPr>
                <a:spLocks/>
              </p:cNvSpPr>
              <p:nvPr/>
            </p:nvSpPr>
            <p:spPr bwMode="auto">
              <a:xfrm>
                <a:off x="9634" y="8616"/>
                <a:ext cx="374" cy="125"/>
              </a:xfrm>
              <a:custGeom>
                <a:avLst/>
                <a:gdLst/>
                <a:ahLst/>
                <a:cxnLst>
                  <a:cxn ang="0">
                    <a:pos x="5" y="10"/>
                  </a:cxn>
                  <a:cxn ang="0">
                    <a:pos x="15" y="29"/>
                  </a:cxn>
                  <a:cxn ang="0">
                    <a:pos x="29" y="48"/>
                  </a:cxn>
                  <a:cxn ang="0">
                    <a:pos x="53" y="58"/>
                  </a:cxn>
                  <a:cxn ang="0">
                    <a:pos x="72" y="58"/>
                  </a:cxn>
                  <a:cxn ang="0">
                    <a:pos x="87" y="58"/>
                  </a:cxn>
                  <a:cxn ang="0">
                    <a:pos x="106" y="58"/>
                  </a:cxn>
                  <a:cxn ang="0">
                    <a:pos x="125" y="58"/>
                  </a:cxn>
                  <a:cxn ang="0">
                    <a:pos x="110" y="53"/>
                  </a:cxn>
                  <a:cxn ang="0">
                    <a:pos x="115" y="53"/>
                  </a:cxn>
                  <a:cxn ang="0">
                    <a:pos x="130" y="48"/>
                  </a:cxn>
                  <a:cxn ang="0">
                    <a:pos x="149" y="53"/>
                  </a:cxn>
                  <a:cxn ang="0">
                    <a:pos x="173" y="53"/>
                  </a:cxn>
                  <a:cxn ang="0">
                    <a:pos x="192" y="58"/>
                  </a:cxn>
                  <a:cxn ang="0">
                    <a:pos x="216" y="58"/>
                  </a:cxn>
                  <a:cxn ang="0">
                    <a:pos x="235" y="62"/>
                  </a:cxn>
                  <a:cxn ang="0">
                    <a:pos x="250" y="62"/>
                  </a:cxn>
                  <a:cxn ang="0">
                    <a:pos x="269" y="72"/>
                  </a:cxn>
                  <a:cxn ang="0">
                    <a:pos x="298" y="82"/>
                  </a:cxn>
                  <a:cxn ang="0">
                    <a:pos x="326" y="96"/>
                  </a:cxn>
                  <a:cxn ang="0">
                    <a:pos x="350" y="110"/>
                  </a:cxn>
                  <a:cxn ang="0">
                    <a:pos x="365" y="120"/>
                  </a:cxn>
                  <a:cxn ang="0">
                    <a:pos x="374" y="125"/>
                  </a:cxn>
                  <a:cxn ang="0">
                    <a:pos x="370" y="115"/>
                  </a:cxn>
                  <a:cxn ang="0">
                    <a:pos x="360" y="106"/>
                  </a:cxn>
                  <a:cxn ang="0">
                    <a:pos x="346" y="86"/>
                  </a:cxn>
                  <a:cxn ang="0">
                    <a:pos x="322" y="67"/>
                  </a:cxn>
                  <a:cxn ang="0">
                    <a:pos x="293" y="48"/>
                  </a:cxn>
                  <a:cxn ang="0">
                    <a:pos x="259" y="38"/>
                  </a:cxn>
                  <a:cxn ang="0">
                    <a:pos x="278" y="38"/>
                  </a:cxn>
                  <a:cxn ang="0">
                    <a:pos x="269" y="34"/>
                  </a:cxn>
                  <a:cxn ang="0">
                    <a:pos x="254" y="29"/>
                  </a:cxn>
                  <a:cxn ang="0">
                    <a:pos x="226" y="29"/>
                  </a:cxn>
                  <a:cxn ang="0">
                    <a:pos x="202" y="24"/>
                  </a:cxn>
                  <a:cxn ang="0">
                    <a:pos x="182" y="24"/>
                  </a:cxn>
                  <a:cxn ang="0">
                    <a:pos x="154" y="19"/>
                  </a:cxn>
                  <a:cxn ang="0">
                    <a:pos x="125" y="19"/>
                  </a:cxn>
                  <a:cxn ang="0">
                    <a:pos x="110" y="24"/>
                  </a:cxn>
                  <a:cxn ang="0">
                    <a:pos x="101" y="24"/>
                  </a:cxn>
                  <a:cxn ang="0">
                    <a:pos x="91" y="24"/>
                  </a:cxn>
                  <a:cxn ang="0">
                    <a:pos x="77" y="24"/>
                  </a:cxn>
                  <a:cxn ang="0">
                    <a:pos x="87" y="19"/>
                  </a:cxn>
                  <a:cxn ang="0">
                    <a:pos x="82" y="19"/>
                  </a:cxn>
                  <a:cxn ang="0">
                    <a:pos x="72" y="19"/>
                  </a:cxn>
                  <a:cxn ang="0">
                    <a:pos x="58" y="19"/>
                  </a:cxn>
                  <a:cxn ang="0">
                    <a:pos x="39" y="19"/>
                  </a:cxn>
                  <a:cxn ang="0">
                    <a:pos x="24" y="15"/>
                  </a:cxn>
                  <a:cxn ang="0">
                    <a:pos x="15" y="5"/>
                  </a:cxn>
                  <a:cxn ang="0">
                    <a:pos x="5" y="5"/>
                  </a:cxn>
                  <a:cxn ang="0">
                    <a:pos x="0" y="0"/>
                  </a:cxn>
                </a:cxnLst>
                <a:rect l="0" t="0" r="r" b="b"/>
                <a:pathLst>
                  <a:path w="374" h="125">
                    <a:moveTo>
                      <a:pt x="0" y="0"/>
                    </a:moveTo>
                    <a:lnTo>
                      <a:pt x="5" y="10"/>
                    </a:lnTo>
                    <a:lnTo>
                      <a:pt x="5" y="19"/>
                    </a:lnTo>
                    <a:lnTo>
                      <a:pt x="15" y="29"/>
                    </a:lnTo>
                    <a:lnTo>
                      <a:pt x="19" y="38"/>
                    </a:lnTo>
                    <a:lnTo>
                      <a:pt x="29" y="48"/>
                    </a:lnTo>
                    <a:lnTo>
                      <a:pt x="43" y="53"/>
                    </a:lnTo>
                    <a:lnTo>
                      <a:pt x="53" y="58"/>
                    </a:lnTo>
                    <a:lnTo>
                      <a:pt x="72" y="58"/>
                    </a:lnTo>
                    <a:lnTo>
                      <a:pt x="72" y="58"/>
                    </a:lnTo>
                    <a:lnTo>
                      <a:pt x="77" y="58"/>
                    </a:lnTo>
                    <a:lnTo>
                      <a:pt x="87" y="58"/>
                    </a:lnTo>
                    <a:lnTo>
                      <a:pt x="96" y="58"/>
                    </a:lnTo>
                    <a:lnTo>
                      <a:pt x="106" y="58"/>
                    </a:lnTo>
                    <a:lnTo>
                      <a:pt x="115" y="58"/>
                    </a:lnTo>
                    <a:lnTo>
                      <a:pt x="125" y="58"/>
                    </a:lnTo>
                    <a:lnTo>
                      <a:pt x="130" y="58"/>
                    </a:lnTo>
                    <a:lnTo>
                      <a:pt x="110" y="53"/>
                    </a:lnTo>
                    <a:lnTo>
                      <a:pt x="110" y="53"/>
                    </a:lnTo>
                    <a:lnTo>
                      <a:pt x="115" y="53"/>
                    </a:lnTo>
                    <a:lnTo>
                      <a:pt x="120" y="53"/>
                    </a:lnTo>
                    <a:lnTo>
                      <a:pt x="130" y="48"/>
                    </a:lnTo>
                    <a:lnTo>
                      <a:pt x="139" y="48"/>
                    </a:lnTo>
                    <a:lnTo>
                      <a:pt x="149" y="53"/>
                    </a:lnTo>
                    <a:lnTo>
                      <a:pt x="158" y="53"/>
                    </a:lnTo>
                    <a:lnTo>
                      <a:pt x="173" y="53"/>
                    </a:lnTo>
                    <a:lnTo>
                      <a:pt x="182" y="58"/>
                    </a:lnTo>
                    <a:lnTo>
                      <a:pt x="192" y="58"/>
                    </a:lnTo>
                    <a:lnTo>
                      <a:pt x="206" y="58"/>
                    </a:lnTo>
                    <a:lnTo>
                      <a:pt x="216" y="58"/>
                    </a:lnTo>
                    <a:lnTo>
                      <a:pt x="226" y="62"/>
                    </a:lnTo>
                    <a:lnTo>
                      <a:pt x="235" y="62"/>
                    </a:lnTo>
                    <a:lnTo>
                      <a:pt x="240" y="62"/>
                    </a:lnTo>
                    <a:lnTo>
                      <a:pt x="250" y="62"/>
                    </a:lnTo>
                    <a:lnTo>
                      <a:pt x="259" y="67"/>
                    </a:lnTo>
                    <a:lnTo>
                      <a:pt x="269" y="72"/>
                    </a:lnTo>
                    <a:lnTo>
                      <a:pt x="283" y="77"/>
                    </a:lnTo>
                    <a:lnTo>
                      <a:pt x="298" y="82"/>
                    </a:lnTo>
                    <a:lnTo>
                      <a:pt x="312" y="91"/>
                    </a:lnTo>
                    <a:lnTo>
                      <a:pt x="326" y="96"/>
                    </a:lnTo>
                    <a:lnTo>
                      <a:pt x="341" y="101"/>
                    </a:lnTo>
                    <a:lnTo>
                      <a:pt x="350" y="110"/>
                    </a:lnTo>
                    <a:lnTo>
                      <a:pt x="360" y="115"/>
                    </a:lnTo>
                    <a:lnTo>
                      <a:pt x="365" y="120"/>
                    </a:lnTo>
                    <a:lnTo>
                      <a:pt x="370" y="125"/>
                    </a:lnTo>
                    <a:lnTo>
                      <a:pt x="374" y="125"/>
                    </a:lnTo>
                    <a:lnTo>
                      <a:pt x="374" y="120"/>
                    </a:lnTo>
                    <a:lnTo>
                      <a:pt x="370" y="115"/>
                    </a:lnTo>
                    <a:lnTo>
                      <a:pt x="365" y="110"/>
                    </a:lnTo>
                    <a:lnTo>
                      <a:pt x="360" y="106"/>
                    </a:lnTo>
                    <a:lnTo>
                      <a:pt x="355" y="96"/>
                    </a:lnTo>
                    <a:lnTo>
                      <a:pt x="346" y="86"/>
                    </a:lnTo>
                    <a:lnTo>
                      <a:pt x="331" y="77"/>
                    </a:lnTo>
                    <a:lnTo>
                      <a:pt x="322" y="67"/>
                    </a:lnTo>
                    <a:lnTo>
                      <a:pt x="307" y="58"/>
                    </a:lnTo>
                    <a:lnTo>
                      <a:pt x="293" y="48"/>
                    </a:lnTo>
                    <a:lnTo>
                      <a:pt x="278" y="43"/>
                    </a:lnTo>
                    <a:lnTo>
                      <a:pt x="259" y="38"/>
                    </a:lnTo>
                    <a:lnTo>
                      <a:pt x="278" y="38"/>
                    </a:lnTo>
                    <a:lnTo>
                      <a:pt x="278" y="38"/>
                    </a:lnTo>
                    <a:lnTo>
                      <a:pt x="274" y="34"/>
                    </a:lnTo>
                    <a:lnTo>
                      <a:pt x="269" y="34"/>
                    </a:lnTo>
                    <a:lnTo>
                      <a:pt x="264" y="34"/>
                    </a:lnTo>
                    <a:lnTo>
                      <a:pt x="254" y="29"/>
                    </a:lnTo>
                    <a:lnTo>
                      <a:pt x="240" y="29"/>
                    </a:lnTo>
                    <a:lnTo>
                      <a:pt x="226" y="29"/>
                    </a:lnTo>
                    <a:lnTo>
                      <a:pt x="206" y="24"/>
                    </a:lnTo>
                    <a:lnTo>
                      <a:pt x="202" y="24"/>
                    </a:lnTo>
                    <a:lnTo>
                      <a:pt x="192" y="24"/>
                    </a:lnTo>
                    <a:lnTo>
                      <a:pt x="182" y="24"/>
                    </a:lnTo>
                    <a:lnTo>
                      <a:pt x="168" y="24"/>
                    </a:lnTo>
                    <a:lnTo>
                      <a:pt x="154" y="19"/>
                    </a:lnTo>
                    <a:lnTo>
                      <a:pt x="139" y="19"/>
                    </a:lnTo>
                    <a:lnTo>
                      <a:pt x="125" y="19"/>
                    </a:lnTo>
                    <a:lnTo>
                      <a:pt x="110" y="24"/>
                    </a:lnTo>
                    <a:lnTo>
                      <a:pt x="110" y="24"/>
                    </a:lnTo>
                    <a:lnTo>
                      <a:pt x="106" y="24"/>
                    </a:lnTo>
                    <a:lnTo>
                      <a:pt x="101" y="24"/>
                    </a:lnTo>
                    <a:lnTo>
                      <a:pt x="96" y="24"/>
                    </a:lnTo>
                    <a:lnTo>
                      <a:pt x="91" y="24"/>
                    </a:lnTo>
                    <a:lnTo>
                      <a:pt x="87" y="24"/>
                    </a:lnTo>
                    <a:lnTo>
                      <a:pt x="77" y="24"/>
                    </a:lnTo>
                    <a:lnTo>
                      <a:pt x="72" y="24"/>
                    </a:lnTo>
                    <a:lnTo>
                      <a:pt x="87" y="19"/>
                    </a:lnTo>
                    <a:lnTo>
                      <a:pt x="87" y="19"/>
                    </a:lnTo>
                    <a:lnTo>
                      <a:pt x="82" y="19"/>
                    </a:lnTo>
                    <a:lnTo>
                      <a:pt x="77" y="19"/>
                    </a:lnTo>
                    <a:lnTo>
                      <a:pt x="72" y="19"/>
                    </a:lnTo>
                    <a:lnTo>
                      <a:pt x="63" y="19"/>
                    </a:lnTo>
                    <a:lnTo>
                      <a:pt x="58" y="19"/>
                    </a:lnTo>
                    <a:lnTo>
                      <a:pt x="48" y="19"/>
                    </a:lnTo>
                    <a:lnTo>
                      <a:pt x="39" y="19"/>
                    </a:lnTo>
                    <a:lnTo>
                      <a:pt x="34" y="15"/>
                    </a:lnTo>
                    <a:lnTo>
                      <a:pt x="24" y="15"/>
                    </a:lnTo>
                    <a:lnTo>
                      <a:pt x="19" y="10"/>
                    </a:lnTo>
                    <a:lnTo>
                      <a:pt x="15" y="5"/>
                    </a:lnTo>
                    <a:lnTo>
                      <a:pt x="10" y="5"/>
                    </a:lnTo>
                    <a:lnTo>
                      <a:pt x="5" y="5"/>
                    </a:lnTo>
                    <a:lnTo>
                      <a:pt x="0" y="0"/>
                    </a:lnTo>
                    <a:lnTo>
                      <a:pt x="0" y="0"/>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90" name="Freeform 766"/>
              <p:cNvSpPr>
                <a:spLocks/>
              </p:cNvSpPr>
              <p:nvPr/>
            </p:nvSpPr>
            <p:spPr bwMode="auto">
              <a:xfrm>
                <a:off x="9303" y="8626"/>
                <a:ext cx="182" cy="96"/>
              </a:xfrm>
              <a:custGeom>
                <a:avLst/>
                <a:gdLst/>
                <a:ahLst/>
                <a:cxnLst>
                  <a:cxn ang="0">
                    <a:pos x="178" y="5"/>
                  </a:cxn>
                  <a:cxn ang="0">
                    <a:pos x="163" y="28"/>
                  </a:cxn>
                  <a:cxn ang="0">
                    <a:pos x="149" y="48"/>
                  </a:cxn>
                  <a:cxn ang="0">
                    <a:pos x="120" y="62"/>
                  </a:cxn>
                  <a:cxn ang="0">
                    <a:pos x="115" y="57"/>
                  </a:cxn>
                  <a:cxn ang="0">
                    <a:pos x="111" y="62"/>
                  </a:cxn>
                  <a:cxn ang="0">
                    <a:pos x="101" y="67"/>
                  </a:cxn>
                  <a:cxn ang="0">
                    <a:pos x="91" y="72"/>
                  </a:cxn>
                  <a:cxn ang="0">
                    <a:pos x="72" y="81"/>
                  </a:cxn>
                  <a:cxn ang="0">
                    <a:pos x="58" y="91"/>
                  </a:cxn>
                  <a:cxn ang="0">
                    <a:pos x="39" y="91"/>
                  </a:cxn>
                  <a:cxn ang="0">
                    <a:pos x="24" y="96"/>
                  </a:cxn>
                  <a:cxn ang="0">
                    <a:pos x="10" y="96"/>
                  </a:cxn>
                  <a:cxn ang="0">
                    <a:pos x="10" y="96"/>
                  </a:cxn>
                  <a:cxn ang="0">
                    <a:pos x="5" y="91"/>
                  </a:cxn>
                  <a:cxn ang="0">
                    <a:pos x="5" y="86"/>
                  </a:cxn>
                  <a:cxn ang="0">
                    <a:pos x="0" y="76"/>
                  </a:cxn>
                  <a:cxn ang="0">
                    <a:pos x="5" y="67"/>
                  </a:cxn>
                  <a:cxn ang="0">
                    <a:pos x="5" y="62"/>
                  </a:cxn>
                  <a:cxn ang="0">
                    <a:pos x="10" y="57"/>
                  </a:cxn>
                  <a:cxn ang="0">
                    <a:pos x="15" y="52"/>
                  </a:cxn>
                  <a:cxn ang="0">
                    <a:pos x="24" y="48"/>
                  </a:cxn>
                  <a:cxn ang="0">
                    <a:pos x="39" y="48"/>
                  </a:cxn>
                  <a:cxn ang="0">
                    <a:pos x="53" y="48"/>
                  </a:cxn>
                  <a:cxn ang="0">
                    <a:pos x="72" y="43"/>
                  </a:cxn>
                  <a:cxn ang="0">
                    <a:pos x="91" y="38"/>
                  </a:cxn>
                  <a:cxn ang="0">
                    <a:pos x="111" y="28"/>
                  </a:cxn>
                  <a:cxn ang="0">
                    <a:pos x="125" y="24"/>
                  </a:cxn>
                  <a:cxn ang="0">
                    <a:pos x="130" y="24"/>
                  </a:cxn>
                  <a:cxn ang="0">
                    <a:pos x="111" y="24"/>
                  </a:cxn>
                  <a:cxn ang="0">
                    <a:pos x="120" y="24"/>
                  </a:cxn>
                  <a:cxn ang="0">
                    <a:pos x="130" y="19"/>
                  </a:cxn>
                  <a:cxn ang="0">
                    <a:pos x="144" y="14"/>
                  </a:cxn>
                  <a:cxn ang="0">
                    <a:pos x="154" y="9"/>
                  </a:cxn>
                  <a:cxn ang="0">
                    <a:pos x="163" y="5"/>
                  </a:cxn>
                  <a:cxn ang="0">
                    <a:pos x="173" y="0"/>
                  </a:cxn>
                  <a:cxn ang="0">
                    <a:pos x="182" y="0"/>
                  </a:cxn>
                </a:cxnLst>
                <a:rect l="0" t="0" r="r" b="b"/>
                <a:pathLst>
                  <a:path w="182" h="96">
                    <a:moveTo>
                      <a:pt x="182" y="0"/>
                    </a:moveTo>
                    <a:lnTo>
                      <a:pt x="178" y="5"/>
                    </a:lnTo>
                    <a:lnTo>
                      <a:pt x="173" y="19"/>
                    </a:lnTo>
                    <a:lnTo>
                      <a:pt x="163" y="28"/>
                    </a:lnTo>
                    <a:lnTo>
                      <a:pt x="158" y="38"/>
                    </a:lnTo>
                    <a:lnTo>
                      <a:pt x="149" y="48"/>
                    </a:lnTo>
                    <a:lnTo>
                      <a:pt x="134" y="57"/>
                    </a:lnTo>
                    <a:lnTo>
                      <a:pt x="120" y="62"/>
                    </a:lnTo>
                    <a:lnTo>
                      <a:pt x="106" y="72"/>
                    </a:lnTo>
                    <a:lnTo>
                      <a:pt x="115" y="57"/>
                    </a:lnTo>
                    <a:lnTo>
                      <a:pt x="115" y="62"/>
                    </a:lnTo>
                    <a:lnTo>
                      <a:pt x="111" y="62"/>
                    </a:lnTo>
                    <a:lnTo>
                      <a:pt x="106" y="62"/>
                    </a:lnTo>
                    <a:lnTo>
                      <a:pt x="101" y="67"/>
                    </a:lnTo>
                    <a:lnTo>
                      <a:pt x="96" y="67"/>
                    </a:lnTo>
                    <a:lnTo>
                      <a:pt x="91" y="72"/>
                    </a:lnTo>
                    <a:lnTo>
                      <a:pt x="82" y="76"/>
                    </a:lnTo>
                    <a:lnTo>
                      <a:pt x="72" y="81"/>
                    </a:lnTo>
                    <a:lnTo>
                      <a:pt x="67" y="86"/>
                    </a:lnTo>
                    <a:lnTo>
                      <a:pt x="58" y="91"/>
                    </a:lnTo>
                    <a:lnTo>
                      <a:pt x="48" y="91"/>
                    </a:lnTo>
                    <a:lnTo>
                      <a:pt x="39" y="91"/>
                    </a:lnTo>
                    <a:lnTo>
                      <a:pt x="29" y="96"/>
                    </a:lnTo>
                    <a:lnTo>
                      <a:pt x="24" y="96"/>
                    </a:lnTo>
                    <a:lnTo>
                      <a:pt x="15" y="96"/>
                    </a:lnTo>
                    <a:lnTo>
                      <a:pt x="10" y="96"/>
                    </a:lnTo>
                    <a:lnTo>
                      <a:pt x="10" y="96"/>
                    </a:lnTo>
                    <a:lnTo>
                      <a:pt x="10" y="96"/>
                    </a:lnTo>
                    <a:lnTo>
                      <a:pt x="10" y="91"/>
                    </a:lnTo>
                    <a:lnTo>
                      <a:pt x="5" y="91"/>
                    </a:lnTo>
                    <a:lnTo>
                      <a:pt x="5" y="86"/>
                    </a:lnTo>
                    <a:lnTo>
                      <a:pt x="5" y="86"/>
                    </a:lnTo>
                    <a:lnTo>
                      <a:pt x="0" y="81"/>
                    </a:lnTo>
                    <a:lnTo>
                      <a:pt x="0" y="76"/>
                    </a:lnTo>
                    <a:lnTo>
                      <a:pt x="0" y="72"/>
                    </a:lnTo>
                    <a:lnTo>
                      <a:pt x="5" y="67"/>
                    </a:lnTo>
                    <a:lnTo>
                      <a:pt x="5" y="62"/>
                    </a:lnTo>
                    <a:lnTo>
                      <a:pt x="5" y="62"/>
                    </a:lnTo>
                    <a:lnTo>
                      <a:pt x="5" y="57"/>
                    </a:lnTo>
                    <a:lnTo>
                      <a:pt x="10" y="57"/>
                    </a:lnTo>
                    <a:lnTo>
                      <a:pt x="10" y="52"/>
                    </a:lnTo>
                    <a:lnTo>
                      <a:pt x="15" y="52"/>
                    </a:lnTo>
                    <a:lnTo>
                      <a:pt x="19" y="48"/>
                    </a:lnTo>
                    <a:lnTo>
                      <a:pt x="24" y="48"/>
                    </a:lnTo>
                    <a:lnTo>
                      <a:pt x="29" y="48"/>
                    </a:lnTo>
                    <a:lnTo>
                      <a:pt x="39" y="48"/>
                    </a:lnTo>
                    <a:lnTo>
                      <a:pt x="43" y="48"/>
                    </a:lnTo>
                    <a:lnTo>
                      <a:pt x="53" y="48"/>
                    </a:lnTo>
                    <a:lnTo>
                      <a:pt x="63" y="48"/>
                    </a:lnTo>
                    <a:lnTo>
                      <a:pt x="72" y="43"/>
                    </a:lnTo>
                    <a:lnTo>
                      <a:pt x="82" y="43"/>
                    </a:lnTo>
                    <a:lnTo>
                      <a:pt x="91" y="38"/>
                    </a:lnTo>
                    <a:lnTo>
                      <a:pt x="101" y="33"/>
                    </a:lnTo>
                    <a:lnTo>
                      <a:pt x="111" y="28"/>
                    </a:lnTo>
                    <a:lnTo>
                      <a:pt x="115" y="28"/>
                    </a:lnTo>
                    <a:lnTo>
                      <a:pt x="125" y="24"/>
                    </a:lnTo>
                    <a:lnTo>
                      <a:pt x="130" y="24"/>
                    </a:lnTo>
                    <a:lnTo>
                      <a:pt x="130" y="24"/>
                    </a:lnTo>
                    <a:lnTo>
                      <a:pt x="111" y="24"/>
                    </a:lnTo>
                    <a:lnTo>
                      <a:pt x="111" y="24"/>
                    </a:lnTo>
                    <a:lnTo>
                      <a:pt x="115" y="24"/>
                    </a:lnTo>
                    <a:lnTo>
                      <a:pt x="120" y="24"/>
                    </a:lnTo>
                    <a:lnTo>
                      <a:pt x="125" y="24"/>
                    </a:lnTo>
                    <a:lnTo>
                      <a:pt x="130" y="19"/>
                    </a:lnTo>
                    <a:lnTo>
                      <a:pt x="139" y="19"/>
                    </a:lnTo>
                    <a:lnTo>
                      <a:pt x="144" y="14"/>
                    </a:lnTo>
                    <a:lnTo>
                      <a:pt x="149" y="14"/>
                    </a:lnTo>
                    <a:lnTo>
                      <a:pt x="154" y="9"/>
                    </a:lnTo>
                    <a:lnTo>
                      <a:pt x="158" y="9"/>
                    </a:lnTo>
                    <a:lnTo>
                      <a:pt x="163" y="5"/>
                    </a:lnTo>
                    <a:lnTo>
                      <a:pt x="168" y="5"/>
                    </a:lnTo>
                    <a:lnTo>
                      <a:pt x="173" y="0"/>
                    </a:lnTo>
                    <a:lnTo>
                      <a:pt x="178" y="0"/>
                    </a:lnTo>
                    <a:lnTo>
                      <a:pt x="182" y="0"/>
                    </a:lnTo>
                    <a:lnTo>
                      <a:pt x="182" y="0"/>
                    </a:lnTo>
                    <a:close/>
                  </a:path>
                </a:pathLst>
              </a:custGeom>
              <a:solidFill>
                <a:srgbClr val="75685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91" name="Freeform 767"/>
              <p:cNvSpPr>
                <a:spLocks/>
              </p:cNvSpPr>
              <p:nvPr/>
            </p:nvSpPr>
            <p:spPr bwMode="auto">
              <a:xfrm>
                <a:off x="9303" y="8626"/>
                <a:ext cx="182" cy="96"/>
              </a:xfrm>
              <a:custGeom>
                <a:avLst/>
                <a:gdLst/>
                <a:ahLst/>
                <a:cxnLst>
                  <a:cxn ang="0">
                    <a:pos x="178" y="5"/>
                  </a:cxn>
                  <a:cxn ang="0">
                    <a:pos x="163" y="28"/>
                  </a:cxn>
                  <a:cxn ang="0">
                    <a:pos x="149" y="48"/>
                  </a:cxn>
                  <a:cxn ang="0">
                    <a:pos x="120" y="62"/>
                  </a:cxn>
                  <a:cxn ang="0">
                    <a:pos x="115" y="57"/>
                  </a:cxn>
                  <a:cxn ang="0">
                    <a:pos x="111" y="62"/>
                  </a:cxn>
                  <a:cxn ang="0">
                    <a:pos x="101" y="67"/>
                  </a:cxn>
                  <a:cxn ang="0">
                    <a:pos x="91" y="72"/>
                  </a:cxn>
                  <a:cxn ang="0">
                    <a:pos x="72" y="81"/>
                  </a:cxn>
                  <a:cxn ang="0">
                    <a:pos x="58" y="91"/>
                  </a:cxn>
                  <a:cxn ang="0">
                    <a:pos x="39" y="91"/>
                  </a:cxn>
                  <a:cxn ang="0">
                    <a:pos x="24" y="96"/>
                  </a:cxn>
                  <a:cxn ang="0">
                    <a:pos x="10" y="96"/>
                  </a:cxn>
                  <a:cxn ang="0">
                    <a:pos x="10" y="96"/>
                  </a:cxn>
                  <a:cxn ang="0">
                    <a:pos x="5" y="91"/>
                  </a:cxn>
                  <a:cxn ang="0">
                    <a:pos x="5" y="86"/>
                  </a:cxn>
                  <a:cxn ang="0">
                    <a:pos x="0" y="76"/>
                  </a:cxn>
                  <a:cxn ang="0">
                    <a:pos x="5" y="67"/>
                  </a:cxn>
                  <a:cxn ang="0">
                    <a:pos x="5" y="62"/>
                  </a:cxn>
                  <a:cxn ang="0">
                    <a:pos x="10" y="57"/>
                  </a:cxn>
                  <a:cxn ang="0">
                    <a:pos x="15" y="52"/>
                  </a:cxn>
                  <a:cxn ang="0">
                    <a:pos x="24" y="48"/>
                  </a:cxn>
                  <a:cxn ang="0">
                    <a:pos x="39" y="48"/>
                  </a:cxn>
                  <a:cxn ang="0">
                    <a:pos x="53" y="48"/>
                  </a:cxn>
                  <a:cxn ang="0">
                    <a:pos x="72" y="43"/>
                  </a:cxn>
                  <a:cxn ang="0">
                    <a:pos x="91" y="38"/>
                  </a:cxn>
                  <a:cxn ang="0">
                    <a:pos x="111" y="28"/>
                  </a:cxn>
                  <a:cxn ang="0">
                    <a:pos x="125" y="24"/>
                  </a:cxn>
                  <a:cxn ang="0">
                    <a:pos x="130" y="24"/>
                  </a:cxn>
                  <a:cxn ang="0">
                    <a:pos x="111" y="24"/>
                  </a:cxn>
                  <a:cxn ang="0">
                    <a:pos x="120" y="24"/>
                  </a:cxn>
                  <a:cxn ang="0">
                    <a:pos x="130" y="19"/>
                  </a:cxn>
                  <a:cxn ang="0">
                    <a:pos x="144" y="14"/>
                  </a:cxn>
                  <a:cxn ang="0">
                    <a:pos x="154" y="9"/>
                  </a:cxn>
                  <a:cxn ang="0">
                    <a:pos x="163" y="5"/>
                  </a:cxn>
                  <a:cxn ang="0">
                    <a:pos x="173" y="0"/>
                  </a:cxn>
                  <a:cxn ang="0">
                    <a:pos x="182" y="0"/>
                  </a:cxn>
                </a:cxnLst>
                <a:rect l="0" t="0" r="r" b="b"/>
                <a:pathLst>
                  <a:path w="182" h="96">
                    <a:moveTo>
                      <a:pt x="182" y="0"/>
                    </a:moveTo>
                    <a:lnTo>
                      <a:pt x="178" y="5"/>
                    </a:lnTo>
                    <a:lnTo>
                      <a:pt x="173" y="19"/>
                    </a:lnTo>
                    <a:lnTo>
                      <a:pt x="163" y="28"/>
                    </a:lnTo>
                    <a:lnTo>
                      <a:pt x="158" y="38"/>
                    </a:lnTo>
                    <a:lnTo>
                      <a:pt x="149" y="48"/>
                    </a:lnTo>
                    <a:lnTo>
                      <a:pt x="134" y="57"/>
                    </a:lnTo>
                    <a:lnTo>
                      <a:pt x="120" y="62"/>
                    </a:lnTo>
                    <a:lnTo>
                      <a:pt x="106" y="72"/>
                    </a:lnTo>
                    <a:lnTo>
                      <a:pt x="115" y="57"/>
                    </a:lnTo>
                    <a:lnTo>
                      <a:pt x="115" y="62"/>
                    </a:lnTo>
                    <a:lnTo>
                      <a:pt x="111" y="62"/>
                    </a:lnTo>
                    <a:lnTo>
                      <a:pt x="106" y="62"/>
                    </a:lnTo>
                    <a:lnTo>
                      <a:pt x="101" y="67"/>
                    </a:lnTo>
                    <a:lnTo>
                      <a:pt x="96" y="67"/>
                    </a:lnTo>
                    <a:lnTo>
                      <a:pt x="91" y="72"/>
                    </a:lnTo>
                    <a:lnTo>
                      <a:pt x="82" y="76"/>
                    </a:lnTo>
                    <a:lnTo>
                      <a:pt x="72" y="81"/>
                    </a:lnTo>
                    <a:lnTo>
                      <a:pt x="67" y="86"/>
                    </a:lnTo>
                    <a:lnTo>
                      <a:pt x="58" y="91"/>
                    </a:lnTo>
                    <a:lnTo>
                      <a:pt x="48" y="91"/>
                    </a:lnTo>
                    <a:lnTo>
                      <a:pt x="39" y="91"/>
                    </a:lnTo>
                    <a:lnTo>
                      <a:pt x="29" y="96"/>
                    </a:lnTo>
                    <a:lnTo>
                      <a:pt x="24" y="96"/>
                    </a:lnTo>
                    <a:lnTo>
                      <a:pt x="15" y="96"/>
                    </a:lnTo>
                    <a:lnTo>
                      <a:pt x="10" y="96"/>
                    </a:lnTo>
                    <a:lnTo>
                      <a:pt x="10" y="96"/>
                    </a:lnTo>
                    <a:lnTo>
                      <a:pt x="10" y="96"/>
                    </a:lnTo>
                    <a:lnTo>
                      <a:pt x="10" y="91"/>
                    </a:lnTo>
                    <a:lnTo>
                      <a:pt x="5" y="91"/>
                    </a:lnTo>
                    <a:lnTo>
                      <a:pt x="5" y="86"/>
                    </a:lnTo>
                    <a:lnTo>
                      <a:pt x="5" y="86"/>
                    </a:lnTo>
                    <a:lnTo>
                      <a:pt x="0" y="81"/>
                    </a:lnTo>
                    <a:lnTo>
                      <a:pt x="0" y="76"/>
                    </a:lnTo>
                    <a:lnTo>
                      <a:pt x="0" y="72"/>
                    </a:lnTo>
                    <a:lnTo>
                      <a:pt x="5" y="67"/>
                    </a:lnTo>
                    <a:lnTo>
                      <a:pt x="5" y="62"/>
                    </a:lnTo>
                    <a:lnTo>
                      <a:pt x="5" y="62"/>
                    </a:lnTo>
                    <a:lnTo>
                      <a:pt x="5" y="57"/>
                    </a:lnTo>
                    <a:lnTo>
                      <a:pt x="10" y="57"/>
                    </a:lnTo>
                    <a:lnTo>
                      <a:pt x="10" y="52"/>
                    </a:lnTo>
                    <a:lnTo>
                      <a:pt x="15" y="52"/>
                    </a:lnTo>
                    <a:lnTo>
                      <a:pt x="19" y="48"/>
                    </a:lnTo>
                    <a:lnTo>
                      <a:pt x="24" y="48"/>
                    </a:lnTo>
                    <a:lnTo>
                      <a:pt x="29" y="48"/>
                    </a:lnTo>
                    <a:lnTo>
                      <a:pt x="39" y="48"/>
                    </a:lnTo>
                    <a:lnTo>
                      <a:pt x="43" y="48"/>
                    </a:lnTo>
                    <a:lnTo>
                      <a:pt x="53" y="48"/>
                    </a:lnTo>
                    <a:lnTo>
                      <a:pt x="63" y="48"/>
                    </a:lnTo>
                    <a:lnTo>
                      <a:pt x="72" y="43"/>
                    </a:lnTo>
                    <a:lnTo>
                      <a:pt x="82" y="43"/>
                    </a:lnTo>
                    <a:lnTo>
                      <a:pt x="91" y="38"/>
                    </a:lnTo>
                    <a:lnTo>
                      <a:pt x="101" y="33"/>
                    </a:lnTo>
                    <a:lnTo>
                      <a:pt x="111" y="28"/>
                    </a:lnTo>
                    <a:lnTo>
                      <a:pt x="115" y="28"/>
                    </a:lnTo>
                    <a:lnTo>
                      <a:pt x="125" y="24"/>
                    </a:lnTo>
                    <a:lnTo>
                      <a:pt x="130" y="24"/>
                    </a:lnTo>
                    <a:lnTo>
                      <a:pt x="130" y="24"/>
                    </a:lnTo>
                    <a:lnTo>
                      <a:pt x="111" y="24"/>
                    </a:lnTo>
                    <a:lnTo>
                      <a:pt x="111" y="24"/>
                    </a:lnTo>
                    <a:lnTo>
                      <a:pt x="115" y="24"/>
                    </a:lnTo>
                    <a:lnTo>
                      <a:pt x="120" y="24"/>
                    </a:lnTo>
                    <a:lnTo>
                      <a:pt x="125" y="24"/>
                    </a:lnTo>
                    <a:lnTo>
                      <a:pt x="130" y="19"/>
                    </a:lnTo>
                    <a:lnTo>
                      <a:pt x="139" y="19"/>
                    </a:lnTo>
                    <a:lnTo>
                      <a:pt x="144" y="14"/>
                    </a:lnTo>
                    <a:lnTo>
                      <a:pt x="149" y="14"/>
                    </a:lnTo>
                    <a:lnTo>
                      <a:pt x="154" y="9"/>
                    </a:lnTo>
                    <a:lnTo>
                      <a:pt x="158" y="9"/>
                    </a:lnTo>
                    <a:lnTo>
                      <a:pt x="163" y="5"/>
                    </a:lnTo>
                    <a:lnTo>
                      <a:pt x="168" y="5"/>
                    </a:lnTo>
                    <a:lnTo>
                      <a:pt x="173" y="0"/>
                    </a:lnTo>
                    <a:lnTo>
                      <a:pt x="178" y="0"/>
                    </a:lnTo>
                    <a:lnTo>
                      <a:pt x="182" y="0"/>
                    </a:lnTo>
                    <a:lnTo>
                      <a:pt x="182" y="0"/>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792" name="Freeform 768"/>
              <p:cNvSpPr>
                <a:spLocks/>
              </p:cNvSpPr>
              <p:nvPr/>
            </p:nvSpPr>
            <p:spPr bwMode="auto">
              <a:xfrm>
                <a:off x="10363" y="8875"/>
                <a:ext cx="168" cy="293"/>
              </a:xfrm>
              <a:custGeom>
                <a:avLst/>
                <a:gdLst/>
                <a:ahLst/>
                <a:cxnLst>
                  <a:cxn ang="0">
                    <a:pos x="15" y="134"/>
                  </a:cxn>
                  <a:cxn ang="0">
                    <a:pos x="15" y="91"/>
                  </a:cxn>
                  <a:cxn ang="0">
                    <a:pos x="63" y="34"/>
                  </a:cxn>
                  <a:cxn ang="0">
                    <a:pos x="125" y="0"/>
                  </a:cxn>
                  <a:cxn ang="0">
                    <a:pos x="154" y="39"/>
                  </a:cxn>
                  <a:cxn ang="0">
                    <a:pos x="168" y="125"/>
                  </a:cxn>
                  <a:cxn ang="0">
                    <a:pos x="144" y="192"/>
                  </a:cxn>
                  <a:cxn ang="0">
                    <a:pos x="120" y="240"/>
                  </a:cxn>
                  <a:cxn ang="0">
                    <a:pos x="115" y="254"/>
                  </a:cxn>
                  <a:cxn ang="0">
                    <a:pos x="130" y="211"/>
                  </a:cxn>
                  <a:cxn ang="0">
                    <a:pos x="154" y="163"/>
                  </a:cxn>
                  <a:cxn ang="0">
                    <a:pos x="159" y="106"/>
                  </a:cxn>
                  <a:cxn ang="0">
                    <a:pos x="144" y="43"/>
                  </a:cxn>
                  <a:cxn ang="0">
                    <a:pos x="125" y="15"/>
                  </a:cxn>
                  <a:cxn ang="0">
                    <a:pos x="91" y="29"/>
                  </a:cxn>
                  <a:cxn ang="0">
                    <a:pos x="77" y="39"/>
                  </a:cxn>
                  <a:cxn ang="0">
                    <a:pos x="96" y="39"/>
                  </a:cxn>
                  <a:cxn ang="0">
                    <a:pos x="125" y="67"/>
                  </a:cxn>
                  <a:cxn ang="0">
                    <a:pos x="130" y="115"/>
                  </a:cxn>
                  <a:cxn ang="0">
                    <a:pos x="111" y="62"/>
                  </a:cxn>
                  <a:cxn ang="0">
                    <a:pos x="58" y="58"/>
                  </a:cxn>
                  <a:cxn ang="0">
                    <a:pos x="34" y="96"/>
                  </a:cxn>
                  <a:cxn ang="0">
                    <a:pos x="29" y="130"/>
                  </a:cxn>
                  <a:cxn ang="0">
                    <a:pos x="39" y="125"/>
                  </a:cxn>
                  <a:cxn ang="0">
                    <a:pos x="58" y="115"/>
                  </a:cxn>
                  <a:cxn ang="0">
                    <a:pos x="87" y="115"/>
                  </a:cxn>
                  <a:cxn ang="0">
                    <a:pos x="115" y="158"/>
                  </a:cxn>
                  <a:cxn ang="0">
                    <a:pos x="106" y="206"/>
                  </a:cxn>
                  <a:cxn ang="0">
                    <a:pos x="91" y="235"/>
                  </a:cxn>
                  <a:cxn ang="0">
                    <a:pos x="77" y="259"/>
                  </a:cxn>
                  <a:cxn ang="0">
                    <a:pos x="72" y="259"/>
                  </a:cxn>
                  <a:cxn ang="0">
                    <a:pos x="82" y="240"/>
                  </a:cxn>
                  <a:cxn ang="0">
                    <a:pos x="96" y="211"/>
                  </a:cxn>
                  <a:cxn ang="0">
                    <a:pos x="106" y="173"/>
                  </a:cxn>
                  <a:cxn ang="0">
                    <a:pos x="91" y="139"/>
                  </a:cxn>
                  <a:cxn ang="0">
                    <a:pos x="77" y="120"/>
                  </a:cxn>
                  <a:cxn ang="0">
                    <a:pos x="48" y="134"/>
                  </a:cxn>
                  <a:cxn ang="0">
                    <a:pos x="34" y="149"/>
                  </a:cxn>
                  <a:cxn ang="0">
                    <a:pos x="34" y="163"/>
                  </a:cxn>
                  <a:cxn ang="0">
                    <a:pos x="34" y="192"/>
                  </a:cxn>
                  <a:cxn ang="0">
                    <a:pos x="15" y="226"/>
                  </a:cxn>
                  <a:cxn ang="0">
                    <a:pos x="10" y="254"/>
                  </a:cxn>
                  <a:cxn ang="0">
                    <a:pos x="15" y="274"/>
                  </a:cxn>
                  <a:cxn ang="0">
                    <a:pos x="39" y="278"/>
                  </a:cxn>
                  <a:cxn ang="0">
                    <a:pos x="58" y="283"/>
                  </a:cxn>
                  <a:cxn ang="0">
                    <a:pos x="67" y="293"/>
                  </a:cxn>
                  <a:cxn ang="0">
                    <a:pos x="48" y="288"/>
                  </a:cxn>
                  <a:cxn ang="0">
                    <a:pos x="34" y="283"/>
                  </a:cxn>
                  <a:cxn ang="0">
                    <a:pos x="10" y="283"/>
                  </a:cxn>
                  <a:cxn ang="0">
                    <a:pos x="0" y="264"/>
                  </a:cxn>
                  <a:cxn ang="0">
                    <a:pos x="5" y="230"/>
                  </a:cxn>
                  <a:cxn ang="0">
                    <a:pos x="19" y="202"/>
                  </a:cxn>
                </a:cxnLst>
                <a:rect l="0" t="0" r="r" b="b"/>
                <a:pathLst>
                  <a:path w="168" h="293">
                    <a:moveTo>
                      <a:pt x="24" y="163"/>
                    </a:moveTo>
                    <a:lnTo>
                      <a:pt x="24" y="154"/>
                    </a:lnTo>
                    <a:lnTo>
                      <a:pt x="19" y="144"/>
                    </a:lnTo>
                    <a:lnTo>
                      <a:pt x="15" y="134"/>
                    </a:lnTo>
                    <a:lnTo>
                      <a:pt x="15" y="125"/>
                    </a:lnTo>
                    <a:lnTo>
                      <a:pt x="15" y="115"/>
                    </a:lnTo>
                    <a:lnTo>
                      <a:pt x="15" y="106"/>
                    </a:lnTo>
                    <a:lnTo>
                      <a:pt x="15" y="91"/>
                    </a:lnTo>
                    <a:lnTo>
                      <a:pt x="24" y="82"/>
                    </a:lnTo>
                    <a:lnTo>
                      <a:pt x="34" y="67"/>
                    </a:lnTo>
                    <a:lnTo>
                      <a:pt x="48" y="48"/>
                    </a:lnTo>
                    <a:lnTo>
                      <a:pt x="63" y="34"/>
                    </a:lnTo>
                    <a:lnTo>
                      <a:pt x="82" y="19"/>
                    </a:lnTo>
                    <a:lnTo>
                      <a:pt x="101" y="5"/>
                    </a:lnTo>
                    <a:lnTo>
                      <a:pt x="115" y="0"/>
                    </a:lnTo>
                    <a:lnTo>
                      <a:pt x="125" y="0"/>
                    </a:lnTo>
                    <a:lnTo>
                      <a:pt x="135" y="5"/>
                    </a:lnTo>
                    <a:lnTo>
                      <a:pt x="139" y="10"/>
                    </a:lnTo>
                    <a:lnTo>
                      <a:pt x="144" y="19"/>
                    </a:lnTo>
                    <a:lnTo>
                      <a:pt x="154" y="39"/>
                    </a:lnTo>
                    <a:lnTo>
                      <a:pt x="163" y="58"/>
                    </a:lnTo>
                    <a:lnTo>
                      <a:pt x="168" y="82"/>
                    </a:lnTo>
                    <a:lnTo>
                      <a:pt x="168" y="101"/>
                    </a:lnTo>
                    <a:lnTo>
                      <a:pt x="168" y="125"/>
                    </a:lnTo>
                    <a:lnTo>
                      <a:pt x="168" y="144"/>
                    </a:lnTo>
                    <a:lnTo>
                      <a:pt x="163" y="163"/>
                    </a:lnTo>
                    <a:lnTo>
                      <a:pt x="154" y="178"/>
                    </a:lnTo>
                    <a:lnTo>
                      <a:pt x="144" y="192"/>
                    </a:lnTo>
                    <a:lnTo>
                      <a:pt x="135" y="206"/>
                    </a:lnTo>
                    <a:lnTo>
                      <a:pt x="130" y="221"/>
                    </a:lnTo>
                    <a:lnTo>
                      <a:pt x="125" y="230"/>
                    </a:lnTo>
                    <a:lnTo>
                      <a:pt x="120" y="240"/>
                    </a:lnTo>
                    <a:lnTo>
                      <a:pt x="115" y="250"/>
                    </a:lnTo>
                    <a:lnTo>
                      <a:pt x="115" y="254"/>
                    </a:lnTo>
                    <a:lnTo>
                      <a:pt x="111" y="254"/>
                    </a:lnTo>
                    <a:lnTo>
                      <a:pt x="115" y="254"/>
                    </a:lnTo>
                    <a:lnTo>
                      <a:pt x="115" y="250"/>
                    </a:lnTo>
                    <a:lnTo>
                      <a:pt x="120" y="240"/>
                    </a:lnTo>
                    <a:lnTo>
                      <a:pt x="125" y="226"/>
                    </a:lnTo>
                    <a:lnTo>
                      <a:pt x="130" y="211"/>
                    </a:lnTo>
                    <a:lnTo>
                      <a:pt x="135" y="202"/>
                    </a:lnTo>
                    <a:lnTo>
                      <a:pt x="144" y="187"/>
                    </a:lnTo>
                    <a:lnTo>
                      <a:pt x="149" y="178"/>
                    </a:lnTo>
                    <a:lnTo>
                      <a:pt x="154" y="163"/>
                    </a:lnTo>
                    <a:lnTo>
                      <a:pt x="154" y="154"/>
                    </a:lnTo>
                    <a:lnTo>
                      <a:pt x="159" y="139"/>
                    </a:lnTo>
                    <a:lnTo>
                      <a:pt x="159" y="125"/>
                    </a:lnTo>
                    <a:lnTo>
                      <a:pt x="159" y="106"/>
                    </a:lnTo>
                    <a:lnTo>
                      <a:pt x="159" y="91"/>
                    </a:lnTo>
                    <a:lnTo>
                      <a:pt x="154" y="77"/>
                    </a:lnTo>
                    <a:lnTo>
                      <a:pt x="149" y="58"/>
                    </a:lnTo>
                    <a:lnTo>
                      <a:pt x="144" y="43"/>
                    </a:lnTo>
                    <a:lnTo>
                      <a:pt x="139" y="34"/>
                    </a:lnTo>
                    <a:lnTo>
                      <a:pt x="135" y="24"/>
                    </a:lnTo>
                    <a:lnTo>
                      <a:pt x="130" y="19"/>
                    </a:lnTo>
                    <a:lnTo>
                      <a:pt x="125" y="15"/>
                    </a:lnTo>
                    <a:lnTo>
                      <a:pt x="120" y="15"/>
                    </a:lnTo>
                    <a:lnTo>
                      <a:pt x="111" y="19"/>
                    </a:lnTo>
                    <a:lnTo>
                      <a:pt x="101" y="24"/>
                    </a:lnTo>
                    <a:lnTo>
                      <a:pt x="91" y="29"/>
                    </a:lnTo>
                    <a:lnTo>
                      <a:pt x="82" y="34"/>
                    </a:lnTo>
                    <a:lnTo>
                      <a:pt x="77" y="34"/>
                    </a:lnTo>
                    <a:lnTo>
                      <a:pt x="77" y="39"/>
                    </a:lnTo>
                    <a:lnTo>
                      <a:pt x="77" y="39"/>
                    </a:lnTo>
                    <a:lnTo>
                      <a:pt x="82" y="39"/>
                    </a:lnTo>
                    <a:lnTo>
                      <a:pt x="87" y="39"/>
                    </a:lnTo>
                    <a:lnTo>
                      <a:pt x="91" y="39"/>
                    </a:lnTo>
                    <a:lnTo>
                      <a:pt x="96" y="39"/>
                    </a:lnTo>
                    <a:lnTo>
                      <a:pt x="106" y="43"/>
                    </a:lnTo>
                    <a:lnTo>
                      <a:pt x="111" y="48"/>
                    </a:lnTo>
                    <a:lnTo>
                      <a:pt x="115" y="58"/>
                    </a:lnTo>
                    <a:lnTo>
                      <a:pt x="125" y="67"/>
                    </a:lnTo>
                    <a:lnTo>
                      <a:pt x="125" y="82"/>
                    </a:lnTo>
                    <a:lnTo>
                      <a:pt x="130" y="101"/>
                    </a:lnTo>
                    <a:lnTo>
                      <a:pt x="130" y="120"/>
                    </a:lnTo>
                    <a:lnTo>
                      <a:pt x="130" y="115"/>
                    </a:lnTo>
                    <a:lnTo>
                      <a:pt x="125" y="106"/>
                    </a:lnTo>
                    <a:lnTo>
                      <a:pt x="125" y="91"/>
                    </a:lnTo>
                    <a:lnTo>
                      <a:pt x="120" y="77"/>
                    </a:lnTo>
                    <a:lnTo>
                      <a:pt x="111" y="62"/>
                    </a:lnTo>
                    <a:lnTo>
                      <a:pt x="101" y="53"/>
                    </a:lnTo>
                    <a:lnTo>
                      <a:pt x="87" y="48"/>
                    </a:lnTo>
                    <a:lnTo>
                      <a:pt x="67" y="53"/>
                    </a:lnTo>
                    <a:lnTo>
                      <a:pt x="58" y="58"/>
                    </a:lnTo>
                    <a:lnTo>
                      <a:pt x="53" y="67"/>
                    </a:lnTo>
                    <a:lnTo>
                      <a:pt x="43" y="77"/>
                    </a:lnTo>
                    <a:lnTo>
                      <a:pt x="39" y="86"/>
                    </a:lnTo>
                    <a:lnTo>
                      <a:pt x="34" y="96"/>
                    </a:lnTo>
                    <a:lnTo>
                      <a:pt x="29" y="106"/>
                    </a:lnTo>
                    <a:lnTo>
                      <a:pt x="29" y="115"/>
                    </a:lnTo>
                    <a:lnTo>
                      <a:pt x="29" y="125"/>
                    </a:lnTo>
                    <a:lnTo>
                      <a:pt x="29" y="130"/>
                    </a:lnTo>
                    <a:lnTo>
                      <a:pt x="29" y="130"/>
                    </a:lnTo>
                    <a:lnTo>
                      <a:pt x="34" y="130"/>
                    </a:lnTo>
                    <a:lnTo>
                      <a:pt x="39" y="130"/>
                    </a:lnTo>
                    <a:lnTo>
                      <a:pt x="39" y="125"/>
                    </a:lnTo>
                    <a:lnTo>
                      <a:pt x="43" y="125"/>
                    </a:lnTo>
                    <a:lnTo>
                      <a:pt x="48" y="120"/>
                    </a:lnTo>
                    <a:lnTo>
                      <a:pt x="53" y="115"/>
                    </a:lnTo>
                    <a:lnTo>
                      <a:pt x="58" y="115"/>
                    </a:lnTo>
                    <a:lnTo>
                      <a:pt x="63" y="110"/>
                    </a:lnTo>
                    <a:lnTo>
                      <a:pt x="67" y="110"/>
                    </a:lnTo>
                    <a:lnTo>
                      <a:pt x="77" y="110"/>
                    </a:lnTo>
                    <a:lnTo>
                      <a:pt x="87" y="115"/>
                    </a:lnTo>
                    <a:lnTo>
                      <a:pt x="91" y="120"/>
                    </a:lnTo>
                    <a:lnTo>
                      <a:pt x="101" y="130"/>
                    </a:lnTo>
                    <a:lnTo>
                      <a:pt x="111" y="144"/>
                    </a:lnTo>
                    <a:lnTo>
                      <a:pt x="115" y="158"/>
                    </a:lnTo>
                    <a:lnTo>
                      <a:pt x="115" y="173"/>
                    </a:lnTo>
                    <a:lnTo>
                      <a:pt x="115" y="187"/>
                    </a:lnTo>
                    <a:lnTo>
                      <a:pt x="111" y="197"/>
                    </a:lnTo>
                    <a:lnTo>
                      <a:pt x="106" y="206"/>
                    </a:lnTo>
                    <a:lnTo>
                      <a:pt x="101" y="216"/>
                    </a:lnTo>
                    <a:lnTo>
                      <a:pt x="96" y="221"/>
                    </a:lnTo>
                    <a:lnTo>
                      <a:pt x="96" y="230"/>
                    </a:lnTo>
                    <a:lnTo>
                      <a:pt x="91" y="235"/>
                    </a:lnTo>
                    <a:lnTo>
                      <a:pt x="87" y="240"/>
                    </a:lnTo>
                    <a:lnTo>
                      <a:pt x="87" y="250"/>
                    </a:lnTo>
                    <a:lnTo>
                      <a:pt x="82" y="254"/>
                    </a:lnTo>
                    <a:lnTo>
                      <a:pt x="77" y="259"/>
                    </a:lnTo>
                    <a:lnTo>
                      <a:pt x="77" y="264"/>
                    </a:lnTo>
                    <a:lnTo>
                      <a:pt x="72" y="264"/>
                    </a:lnTo>
                    <a:lnTo>
                      <a:pt x="72" y="264"/>
                    </a:lnTo>
                    <a:lnTo>
                      <a:pt x="72" y="259"/>
                    </a:lnTo>
                    <a:lnTo>
                      <a:pt x="77" y="254"/>
                    </a:lnTo>
                    <a:lnTo>
                      <a:pt x="77" y="250"/>
                    </a:lnTo>
                    <a:lnTo>
                      <a:pt x="82" y="245"/>
                    </a:lnTo>
                    <a:lnTo>
                      <a:pt x="82" y="240"/>
                    </a:lnTo>
                    <a:lnTo>
                      <a:pt x="87" y="235"/>
                    </a:lnTo>
                    <a:lnTo>
                      <a:pt x="91" y="226"/>
                    </a:lnTo>
                    <a:lnTo>
                      <a:pt x="96" y="221"/>
                    </a:lnTo>
                    <a:lnTo>
                      <a:pt x="96" y="211"/>
                    </a:lnTo>
                    <a:lnTo>
                      <a:pt x="101" y="206"/>
                    </a:lnTo>
                    <a:lnTo>
                      <a:pt x="106" y="197"/>
                    </a:lnTo>
                    <a:lnTo>
                      <a:pt x="106" y="187"/>
                    </a:lnTo>
                    <a:lnTo>
                      <a:pt x="106" y="173"/>
                    </a:lnTo>
                    <a:lnTo>
                      <a:pt x="106" y="163"/>
                    </a:lnTo>
                    <a:lnTo>
                      <a:pt x="106" y="154"/>
                    </a:lnTo>
                    <a:lnTo>
                      <a:pt x="101" y="144"/>
                    </a:lnTo>
                    <a:lnTo>
                      <a:pt x="91" y="139"/>
                    </a:lnTo>
                    <a:lnTo>
                      <a:pt x="87" y="130"/>
                    </a:lnTo>
                    <a:lnTo>
                      <a:pt x="82" y="125"/>
                    </a:lnTo>
                    <a:lnTo>
                      <a:pt x="82" y="125"/>
                    </a:lnTo>
                    <a:lnTo>
                      <a:pt x="77" y="120"/>
                    </a:lnTo>
                    <a:lnTo>
                      <a:pt x="72" y="125"/>
                    </a:lnTo>
                    <a:lnTo>
                      <a:pt x="63" y="125"/>
                    </a:lnTo>
                    <a:lnTo>
                      <a:pt x="58" y="130"/>
                    </a:lnTo>
                    <a:lnTo>
                      <a:pt x="48" y="134"/>
                    </a:lnTo>
                    <a:lnTo>
                      <a:pt x="43" y="139"/>
                    </a:lnTo>
                    <a:lnTo>
                      <a:pt x="39" y="144"/>
                    </a:lnTo>
                    <a:lnTo>
                      <a:pt x="34" y="144"/>
                    </a:lnTo>
                    <a:lnTo>
                      <a:pt x="34" y="149"/>
                    </a:lnTo>
                    <a:lnTo>
                      <a:pt x="34" y="154"/>
                    </a:lnTo>
                    <a:lnTo>
                      <a:pt x="34" y="154"/>
                    </a:lnTo>
                    <a:lnTo>
                      <a:pt x="34" y="158"/>
                    </a:lnTo>
                    <a:lnTo>
                      <a:pt x="34" y="163"/>
                    </a:lnTo>
                    <a:lnTo>
                      <a:pt x="34" y="173"/>
                    </a:lnTo>
                    <a:lnTo>
                      <a:pt x="34" y="178"/>
                    </a:lnTo>
                    <a:lnTo>
                      <a:pt x="34" y="187"/>
                    </a:lnTo>
                    <a:lnTo>
                      <a:pt x="34" y="192"/>
                    </a:lnTo>
                    <a:lnTo>
                      <a:pt x="29" y="202"/>
                    </a:lnTo>
                    <a:lnTo>
                      <a:pt x="29" y="211"/>
                    </a:lnTo>
                    <a:lnTo>
                      <a:pt x="24" y="216"/>
                    </a:lnTo>
                    <a:lnTo>
                      <a:pt x="15" y="226"/>
                    </a:lnTo>
                    <a:lnTo>
                      <a:pt x="15" y="230"/>
                    </a:lnTo>
                    <a:lnTo>
                      <a:pt x="10" y="240"/>
                    </a:lnTo>
                    <a:lnTo>
                      <a:pt x="10" y="250"/>
                    </a:lnTo>
                    <a:lnTo>
                      <a:pt x="10" y="254"/>
                    </a:lnTo>
                    <a:lnTo>
                      <a:pt x="10" y="264"/>
                    </a:lnTo>
                    <a:lnTo>
                      <a:pt x="10" y="269"/>
                    </a:lnTo>
                    <a:lnTo>
                      <a:pt x="10" y="274"/>
                    </a:lnTo>
                    <a:lnTo>
                      <a:pt x="15" y="274"/>
                    </a:lnTo>
                    <a:lnTo>
                      <a:pt x="19" y="278"/>
                    </a:lnTo>
                    <a:lnTo>
                      <a:pt x="24" y="278"/>
                    </a:lnTo>
                    <a:lnTo>
                      <a:pt x="34" y="278"/>
                    </a:lnTo>
                    <a:lnTo>
                      <a:pt x="39" y="278"/>
                    </a:lnTo>
                    <a:lnTo>
                      <a:pt x="43" y="278"/>
                    </a:lnTo>
                    <a:lnTo>
                      <a:pt x="48" y="278"/>
                    </a:lnTo>
                    <a:lnTo>
                      <a:pt x="53" y="283"/>
                    </a:lnTo>
                    <a:lnTo>
                      <a:pt x="58" y="283"/>
                    </a:lnTo>
                    <a:lnTo>
                      <a:pt x="58" y="288"/>
                    </a:lnTo>
                    <a:lnTo>
                      <a:pt x="63" y="288"/>
                    </a:lnTo>
                    <a:lnTo>
                      <a:pt x="63" y="293"/>
                    </a:lnTo>
                    <a:lnTo>
                      <a:pt x="67" y="293"/>
                    </a:lnTo>
                    <a:lnTo>
                      <a:pt x="67" y="293"/>
                    </a:lnTo>
                    <a:lnTo>
                      <a:pt x="63" y="293"/>
                    </a:lnTo>
                    <a:lnTo>
                      <a:pt x="53" y="293"/>
                    </a:lnTo>
                    <a:lnTo>
                      <a:pt x="48" y="288"/>
                    </a:lnTo>
                    <a:lnTo>
                      <a:pt x="43" y="288"/>
                    </a:lnTo>
                    <a:lnTo>
                      <a:pt x="39" y="288"/>
                    </a:lnTo>
                    <a:lnTo>
                      <a:pt x="34" y="283"/>
                    </a:lnTo>
                    <a:lnTo>
                      <a:pt x="34" y="283"/>
                    </a:lnTo>
                    <a:lnTo>
                      <a:pt x="29" y="283"/>
                    </a:lnTo>
                    <a:lnTo>
                      <a:pt x="24" y="283"/>
                    </a:lnTo>
                    <a:lnTo>
                      <a:pt x="15" y="283"/>
                    </a:lnTo>
                    <a:lnTo>
                      <a:pt x="10" y="283"/>
                    </a:lnTo>
                    <a:lnTo>
                      <a:pt x="5" y="278"/>
                    </a:lnTo>
                    <a:lnTo>
                      <a:pt x="0" y="278"/>
                    </a:lnTo>
                    <a:lnTo>
                      <a:pt x="0" y="269"/>
                    </a:lnTo>
                    <a:lnTo>
                      <a:pt x="0" y="264"/>
                    </a:lnTo>
                    <a:lnTo>
                      <a:pt x="0" y="254"/>
                    </a:lnTo>
                    <a:lnTo>
                      <a:pt x="0" y="250"/>
                    </a:lnTo>
                    <a:lnTo>
                      <a:pt x="0" y="240"/>
                    </a:lnTo>
                    <a:lnTo>
                      <a:pt x="5" y="230"/>
                    </a:lnTo>
                    <a:lnTo>
                      <a:pt x="5" y="226"/>
                    </a:lnTo>
                    <a:lnTo>
                      <a:pt x="10" y="221"/>
                    </a:lnTo>
                    <a:lnTo>
                      <a:pt x="15" y="211"/>
                    </a:lnTo>
                    <a:lnTo>
                      <a:pt x="19" y="202"/>
                    </a:lnTo>
                    <a:lnTo>
                      <a:pt x="24" y="192"/>
                    </a:lnTo>
                    <a:lnTo>
                      <a:pt x="24" y="178"/>
                    </a:lnTo>
                    <a:lnTo>
                      <a:pt x="24" y="163"/>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93" name="Freeform 769"/>
              <p:cNvSpPr>
                <a:spLocks/>
              </p:cNvSpPr>
              <p:nvPr/>
            </p:nvSpPr>
            <p:spPr bwMode="auto">
              <a:xfrm>
                <a:off x="9327" y="8726"/>
                <a:ext cx="394" cy="562"/>
              </a:xfrm>
              <a:custGeom>
                <a:avLst/>
                <a:gdLst/>
                <a:ahLst/>
                <a:cxnLst>
                  <a:cxn ang="0">
                    <a:pos x="178" y="72"/>
                  </a:cxn>
                  <a:cxn ang="0">
                    <a:pos x="139" y="202"/>
                  </a:cxn>
                  <a:cxn ang="0">
                    <a:pos x="72" y="322"/>
                  </a:cxn>
                  <a:cxn ang="0">
                    <a:pos x="34" y="379"/>
                  </a:cxn>
                  <a:cxn ang="0">
                    <a:pos x="48" y="456"/>
                  </a:cxn>
                  <a:cxn ang="0">
                    <a:pos x="77" y="466"/>
                  </a:cxn>
                  <a:cxn ang="0">
                    <a:pos x="144" y="461"/>
                  </a:cxn>
                  <a:cxn ang="0">
                    <a:pos x="202" y="456"/>
                  </a:cxn>
                  <a:cxn ang="0">
                    <a:pos x="264" y="475"/>
                  </a:cxn>
                  <a:cxn ang="0">
                    <a:pos x="288" y="432"/>
                  </a:cxn>
                  <a:cxn ang="0">
                    <a:pos x="269" y="379"/>
                  </a:cxn>
                  <a:cxn ang="0">
                    <a:pos x="259" y="375"/>
                  </a:cxn>
                  <a:cxn ang="0">
                    <a:pos x="298" y="394"/>
                  </a:cxn>
                  <a:cxn ang="0">
                    <a:pos x="360" y="447"/>
                  </a:cxn>
                  <a:cxn ang="0">
                    <a:pos x="384" y="475"/>
                  </a:cxn>
                  <a:cxn ang="0">
                    <a:pos x="317" y="423"/>
                  </a:cxn>
                  <a:cxn ang="0">
                    <a:pos x="302" y="413"/>
                  </a:cxn>
                  <a:cxn ang="0">
                    <a:pos x="298" y="437"/>
                  </a:cxn>
                  <a:cxn ang="0">
                    <a:pos x="269" y="475"/>
                  </a:cxn>
                  <a:cxn ang="0">
                    <a:pos x="221" y="475"/>
                  </a:cxn>
                  <a:cxn ang="0">
                    <a:pos x="202" y="475"/>
                  </a:cxn>
                  <a:cxn ang="0">
                    <a:pos x="178" y="466"/>
                  </a:cxn>
                  <a:cxn ang="0">
                    <a:pos x="149" y="470"/>
                  </a:cxn>
                  <a:cxn ang="0">
                    <a:pos x="125" y="490"/>
                  </a:cxn>
                  <a:cxn ang="0">
                    <a:pos x="101" y="533"/>
                  </a:cxn>
                  <a:cxn ang="0">
                    <a:pos x="72" y="562"/>
                  </a:cxn>
                  <a:cxn ang="0">
                    <a:pos x="87" y="547"/>
                  </a:cxn>
                  <a:cxn ang="0">
                    <a:pos x="106" y="509"/>
                  </a:cxn>
                  <a:cxn ang="0">
                    <a:pos x="115" y="480"/>
                  </a:cxn>
                  <a:cxn ang="0">
                    <a:pos x="72" y="480"/>
                  </a:cxn>
                  <a:cxn ang="0">
                    <a:pos x="24" y="442"/>
                  </a:cxn>
                  <a:cxn ang="0">
                    <a:pos x="29" y="375"/>
                  </a:cxn>
                  <a:cxn ang="0">
                    <a:pos x="82" y="283"/>
                  </a:cxn>
                  <a:cxn ang="0">
                    <a:pos x="120" y="207"/>
                  </a:cxn>
                  <a:cxn ang="0">
                    <a:pos x="125" y="192"/>
                  </a:cxn>
                  <a:cxn ang="0">
                    <a:pos x="72" y="216"/>
                  </a:cxn>
                  <a:cxn ang="0">
                    <a:pos x="5" y="221"/>
                  </a:cxn>
                  <a:cxn ang="0">
                    <a:pos x="48" y="216"/>
                  </a:cxn>
                  <a:cxn ang="0">
                    <a:pos x="106" y="188"/>
                  </a:cxn>
                  <a:cxn ang="0">
                    <a:pos x="125" y="168"/>
                  </a:cxn>
                  <a:cxn ang="0">
                    <a:pos x="67" y="164"/>
                  </a:cxn>
                  <a:cxn ang="0">
                    <a:pos x="0" y="164"/>
                  </a:cxn>
                  <a:cxn ang="0">
                    <a:pos x="5" y="154"/>
                  </a:cxn>
                  <a:cxn ang="0">
                    <a:pos x="29" y="149"/>
                  </a:cxn>
                  <a:cxn ang="0">
                    <a:pos x="63" y="140"/>
                  </a:cxn>
                  <a:cxn ang="0">
                    <a:pos x="82" y="140"/>
                  </a:cxn>
                  <a:cxn ang="0">
                    <a:pos x="67" y="144"/>
                  </a:cxn>
                  <a:cxn ang="0">
                    <a:pos x="53" y="154"/>
                  </a:cxn>
                  <a:cxn ang="0">
                    <a:pos x="96" y="154"/>
                  </a:cxn>
                  <a:cxn ang="0">
                    <a:pos x="110" y="154"/>
                  </a:cxn>
                  <a:cxn ang="0">
                    <a:pos x="134" y="154"/>
                  </a:cxn>
                  <a:cxn ang="0">
                    <a:pos x="154" y="125"/>
                  </a:cxn>
                  <a:cxn ang="0">
                    <a:pos x="154" y="87"/>
                  </a:cxn>
                  <a:cxn ang="0">
                    <a:pos x="139" y="53"/>
                  </a:cxn>
                  <a:cxn ang="0">
                    <a:pos x="134" y="20"/>
                  </a:cxn>
                  <a:cxn ang="0">
                    <a:pos x="130" y="0"/>
                  </a:cxn>
                </a:cxnLst>
                <a:rect l="0" t="0" r="r" b="b"/>
                <a:pathLst>
                  <a:path w="394" h="562">
                    <a:moveTo>
                      <a:pt x="134" y="5"/>
                    </a:moveTo>
                    <a:lnTo>
                      <a:pt x="149" y="20"/>
                    </a:lnTo>
                    <a:lnTo>
                      <a:pt x="163" y="39"/>
                    </a:lnTo>
                    <a:lnTo>
                      <a:pt x="168" y="53"/>
                    </a:lnTo>
                    <a:lnTo>
                      <a:pt x="178" y="72"/>
                    </a:lnTo>
                    <a:lnTo>
                      <a:pt x="178" y="92"/>
                    </a:lnTo>
                    <a:lnTo>
                      <a:pt x="173" y="116"/>
                    </a:lnTo>
                    <a:lnTo>
                      <a:pt x="168" y="140"/>
                    </a:lnTo>
                    <a:lnTo>
                      <a:pt x="154" y="173"/>
                    </a:lnTo>
                    <a:lnTo>
                      <a:pt x="139" y="202"/>
                    </a:lnTo>
                    <a:lnTo>
                      <a:pt x="120" y="231"/>
                    </a:lnTo>
                    <a:lnTo>
                      <a:pt x="110" y="255"/>
                    </a:lnTo>
                    <a:lnTo>
                      <a:pt x="96" y="283"/>
                    </a:lnTo>
                    <a:lnTo>
                      <a:pt x="82" y="303"/>
                    </a:lnTo>
                    <a:lnTo>
                      <a:pt x="72" y="322"/>
                    </a:lnTo>
                    <a:lnTo>
                      <a:pt x="63" y="336"/>
                    </a:lnTo>
                    <a:lnTo>
                      <a:pt x="58" y="346"/>
                    </a:lnTo>
                    <a:lnTo>
                      <a:pt x="48" y="355"/>
                    </a:lnTo>
                    <a:lnTo>
                      <a:pt x="43" y="370"/>
                    </a:lnTo>
                    <a:lnTo>
                      <a:pt x="34" y="379"/>
                    </a:lnTo>
                    <a:lnTo>
                      <a:pt x="29" y="399"/>
                    </a:lnTo>
                    <a:lnTo>
                      <a:pt x="29" y="413"/>
                    </a:lnTo>
                    <a:lnTo>
                      <a:pt x="29" y="427"/>
                    </a:lnTo>
                    <a:lnTo>
                      <a:pt x="39" y="442"/>
                    </a:lnTo>
                    <a:lnTo>
                      <a:pt x="48" y="456"/>
                    </a:lnTo>
                    <a:lnTo>
                      <a:pt x="48" y="456"/>
                    </a:lnTo>
                    <a:lnTo>
                      <a:pt x="53" y="456"/>
                    </a:lnTo>
                    <a:lnTo>
                      <a:pt x="58" y="461"/>
                    </a:lnTo>
                    <a:lnTo>
                      <a:pt x="67" y="466"/>
                    </a:lnTo>
                    <a:lnTo>
                      <a:pt x="77" y="466"/>
                    </a:lnTo>
                    <a:lnTo>
                      <a:pt x="87" y="470"/>
                    </a:lnTo>
                    <a:lnTo>
                      <a:pt x="101" y="470"/>
                    </a:lnTo>
                    <a:lnTo>
                      <a:pt x="115" y="466"/>
                    </a:lnTo>
                    <a:lnTo>
                      <a:pt x="130" y="466"/>
                    </a:lnTo>
                    <a:lnTo>
                      <a:pt x="144" y="461"/>
                    </a:lnTo>
                    <a:lnTo>
                      <a:pt x="154" y="461"/>
                    </a:lnTo>
                    <a:lnTo>
                      <a:pt x="168" y="456"/>
                    </a:lnTo>
                    <a:lnTo>
                      <a:pt x="182" y="456"/>
                    </a:lnTo>
                    <a:lnTo>
                      <a:pt x="192" y="456"/>
                    </a:lnTo>
                    <a:lnTo>
                      <a:pt x="202" y="456"/>
                    </a:lnTo>
                    <a:lnTo>
                      <a:pt x="211" y="461"/>
                    </a:lnTo>
                    <a:lnTo>
                      <a:pt x="230" y="466"/>
                    </a:lnTo>
                    <a:lnTo>
                      <a:pt x="245" y="470"/>
                    </a:lnTo>
                    <a:lnTo>
                      <a:pt x="254" y="475"/>
                    </a:lnTo>
                    <a:lnTo>
                      <a:pt x="264" y="475"/>
                    </a:lnTo>
                    <a:lnTo>
                      <a:pt x="269" y="470"/>
                    </a:lnTo>
                    <a:lnTo>
                      <a:pt x="274" y="466"/>
                    </a:lnTo>
                    <a:lnTo>
                      <a:pt x="278" y="456"/>
                    </a:lnTo>
                    <a:lnTo>
                      <a:pt x="283" y="447"/>
                    </a:lnTo>
                    <a:lnTo>
                      <a:pt x="288" y="432"/>
                    </a:lnTo>
                    <a:lnTo>
                      <a:pt x="288" y="418"/>
                    </a:lnTo>
                    <a:lnTo>
                      <a:pt x="283" y="408"/>
                    </a:lnTo>
                    <a:lnTo>
                      <a:pt x="278" y="399"/>
                    </a:lnTo>
                    <a:lnTo>
                      <a:pt x="274" y="389"/>
                    </a:lnTo>
                    <a:lnTo>
                      <a:pt x="269" y="379"/>
                    </a:lnTo>
                    <a:lnTo>
                      <a:pt x="259" y="375"/>
                    </a:lnTo>
                    <a:lnTo>
                      <a:pt x="254" y="370"/>
                    </a:lnTo>
                    <a:lnTo>
                      <a:pt x="254" y="370"/>
                    </a:lnTo>
                    <a:lnTo>
                      <a:pt x="259" y="370"/>
                    </a:lnTo>
                    <a:lnTo>
                      <a:pt x="259" y="375"/>
                    </a:lnTo>
                    <a:lnTo>
                      <a:pt x="269" y="375"/>
                    </a:lnTo>
                    <a:lnTo>
                      <a:pt x="274" y="379"/>
                    </a:lnTo>
                    <a:lnTo>
                      <a:pt x="283" y="384"/>
                    </a:lnTo>
                    <a:lnTo>
                      <a:pt x="288" y="389"/>
                    </a:lnTo>
                    <a:lnTo>
                      <a:pt x="298" y="394"/>
                    </a:lnTo>
                    <a:lnTo>
                      <a:pt x="307" y="403"/>
                    </a:lnTo>
                    <a:lnTo>
                      <a:pt x="322" y="413"/>
                    </a:lnTo>
                    <a:lnTo>
                      <a:pt x="331" y="423"/>
                    </a:lnTo>
                    <a:lnTo>
                      <a:pt x="346" y="432"/>
                    </a:lnTo>
                    <a:lnTo>
                      <a:pt x="360" y="447"/>
                    </a:lnTo>
                    <a:lnTo>
                      <a:pt x="374" y="461"/>
                    </a:lnTo>
                    <a:lnTo>
                      <a:pt x="384" y="470"/>
                    </a:lnTo>
                    <a:lnTo>
                      <a:pt x="394" y="485"/>
                    </a:lnTo>
                    <a:lnTo>
                      <a:pt x="389" y="480"/>
                    </a:lnTo>
                    <a:lnTo>
                      <a:pt x="384" y="475"/>
                    </a:lnTo>
                    <a:lnTo>
                      <a:pt x="374" y="466"/>
                    </a:lnTo>
                    <a:lnTo>
                      <a:pt x="360" y="451"/>
                    </a:lnTo>
                    <a:lnTo>
                      <a:pt x="346" y="442"/>
                    </a:lnTo>
                    <a:lnTo>
                      <a:pt x="331" y="427"/>
                    </a:lnTo>
                    <a:lnTo>
                      <a:pt x="317" y="423"/>
                    </a:lnTo>
                    <a:lnTo>
                      <a:pt x="307" y="418"/>
                    </a:lnTo>
                    <a:lnTo>
                      <a:pt x="307" y="418"/>
                    </a:lnTo>
                    <a:lnTo>
                      <a:pt x="307" y="413"/>
                    </a:lnTo>
                    <a:lnTo>
                      <a:pt x="302" y="413"/>
                    </a:lnTo>
                    <a:lnTo>
                      <a:pt x="302" y="413"/>
                    </a:lnTo>
                    <a:lnTo>
                      <a:pt x="302" y="413"/>
                    </a:lnTo>
                    <a:lnTo>
                      <a:pt x="298" y="418"/>
                    </a:lnTo>
                    <a:lnTo>
                      <a:pt x="298" y="423"/>
                    </a:lnTo>
                    <a:lnTo>
                      <a:pt x="298" y="427"/>
                    </a:lnTo>
                    <a:lnTo>
                      <a:pt x="298" y="437"/>
                    </a:lnTo>
                    <a:lnTo>
                      <a:pt x="293" y="447"/>
                    </a:lnTo>
                    <a:lnTo>
                      <a:pt x="288" y="456"/>
                    </a:lnTo>
                    <a:lnTo>
                      <a:pt x="283" y="461"/>
                    </a:lnTo>
                    <a:lnTo>
                      <a:pt x="278" y="470"/>
                    </a:lnTo>
                    <a:lnTo>
                      <a:pt x="269" y="475"/>
                    </a:lnTo>
                    <a:lnTo>
                      <a:pt x="259" y="480"/>
                    </a:lnTo>
                    <a:lnTo>
                      <a:pt x="245" y="480"/>
                    </a:lnTo>
                    <a:lnTo>
                      <a:pt x="240" y="480"/>
                    </a:lnTo>
                    <a:lnTo>
                      <a:pt x="230" y="480"/>
                    </a:lnTo>
                    <a:lnTo>
                      <a:pt x="221" y="475"/>
                    </a:lnTo>
                    <a:lnTo>
                      <a:pt x="216" y="475"/>
                    </a:lnTo>
                    <a:lnTo>
                      <a:pt x="206" y="475"/>
                    </a:lnTo>
                    <a:lnTo>
                      <a:pt x="202" y="475"/>
                    </a:lnTo>
                    <a:lnTo>
                      <a:pt x="202" y="475"/>
                    </a:lnTo>
                    <a:lnTo>
                      <a:pt x="202" y="475"/>
                    </a:lnTo>
                    <a:lnTo>
                      <a:pt x="197" y="470"/>
                    </a:lnTo>
                    <a:lnTo>
                      <a:pt x="197" y="470"/>
                    </a:lnTo>
                    <a:lnTo>
                      <a:pt x="192" y="470"/>
                    </a:lnTo>
                    <a:lnTo>
                      <a:pt x="187" y="470"/>
                    </a:lnTo>
                    <a:lnTo>
                      <a:pt x="178" y="466"/>
                    </a:lnTo>
                    <a:lnTo>
                      <a:pt x="173" y="466"/>
                    </a:lnTo>
                    <a:lnTo>
                      <a:pt x="163" y="470"/>
                    </a:lnTo>
                    <a:lnTo>
                      <a:pt x="154" y="470"/>
                    </a:lnTo>
                    <a:lnTo>
                      <a:pt x="154" y="470"/>
                    </a:lnTo>
                    <a:lnTo>
                      <a:pt x="149" y="470"/>
                    </a:lnTo>
                    <a:lnTo>
                      <a:pt x="144" y="475"/>
                    </a:lnTo>
                    <a:lnTo>
                      <a:pt x="139" y="475"/>
                    </a:lnTo>
                    <a:lnTo>
                      <a:pt x="134" y="480"/>
                    </a:lnTo>
                    <a:lnTo>
                      <a:pt x="130" y="485"/>
                    </a:lnTo>
                    <a:lnTo>
                      <a:pt x="125" y="490"/>
                    </a:lnTo>
                    <a:lnTo>
                      <a:pt x="120" y="499"/>
                    </a:lnTo>
                    <a:lnTo>
                      <a:pt x="115" y="509"/>
                    </a:lnTo>
                    <a:lnTo>
                      <a:pt x="110" y="514"/>
                    </a:lnTo>
                    <a:lnTo>
                      <a:pt x="106" y="523"/>
                    </a:lnTo>
                    <a:lnTo>
                      <a:pt x="101" y="533"/>
                    </a:lnTo>
                    <a:lnTo>
                      <a:pt x="96" y="542"/>
                    </a:lnTo>
                    <a:lnTo>
                      <a:pt x="87" y="552"/>
                    </a:lnTo>
                    <a:lnTo>
                      <a:pt x="77" y="557"/>
                    </a:lnTo>
                    <a:lnTo>
                      <a:pt x="72" y="562"/>
                    </a:lnTo>
                    <a:lnTo>
                      <a:pt x="72" y="562"/>
                    </a:lnTo>
                    <a:lnTo>
                      <a:pt x="72" y="557"/>
                    </a:lnTo>
                    <a:lnTo>
                      <a:pt x="77" y="557"/>
                    </a:lnTo>
                    <a:lnTo>
                      <a:pt x="77" y="557"/>
                    </a:lnTo>
                    <a:lnTo>
                      <a:pt x="82" y="552"/>
                    </a:lnTo>
                    <a:lnTo>
                      <a:pt x="87" y="547"/>
                    </a:lnTo>
                    <a:lnTo>
                      <a:pt x="91" y="542"/>
                    </a:lnTo>
                    <a:lnTo>
                      <a:pt x="96" y="533"/>
                    </a:lnTo>
                    <a:lnTo>
                      <a:pt x="101" y="523"/>
                    </a:lnTo>
                    <a:lnTo>
                      <a:pt x="101" y="514"/>
                    </a:lnTo>
                    <a:lnTo>
                      <a:pt x="106" y="509"/>
                    </a:lnTo>
                    <a:lnTo>
                      <a:pt x="106" y="499"/>
                    </a:lnTo>
                    <a:lnTo>
                      <a:pt x="110" y="494"/>
                    </a:lnTo>
                    <a:lnTo>
                      <a:pt x="110" y="485"/>
                    </a:lnTo>
                    <a:lnTo>
                      <a:pt x="115" y="485"/>
                    </a:lnTo>
                    <a:lnTo>
                      <a:pt x="115" y="480"/>
                    </a:lnTo>
                    <a:lnTo>
                      <a:pt x="115" y="480"/>
                    </a:lnTo>
                    <a:lnTo>
                      <a:pt x="106" y="480"/>
                    </a:lnTo>
                    <a:lnTo>
                      <a:pt x="101" y="480"/>
                    </a:lnTo>
                    <a:lnTo>
                      <a:pt x="87" y="480"/>
                    </a:lnTo>
                    <a:lnTo>
                      <a:pt x="72" y="480"/>
                    </a:lnTo>
                    <a:lnTo>
                      <a:pt x="63" y="475"/>
                    </a:lnTo>
                    <a:lnTo>
                      <a:pt x="48" y="470"/>
                    </a:lnTo>
                    <a:lnTo>
                      <a:pt x="39" y="461"/>
                    </a:lnTo>
                    <a:lnTo>
                      <a:pt x="29" y="451"/>
                    </a:lnTo>
                    <a:lnTo>
                      <a:pt x="24" y="442"/>
                    </a:lnTo>
                    <a:lnTo>
                      <a:pt x="19" y="427"/>
                    </a:lnTo>
                    <a:lnTo>
                      <a:pt x="19" y="413"/>
                    </a:lnTo>
                    <a:lnTo>
                      <a:pt x="19" y="403"/>
                    </a:lnTo>
                    <a:lnTo>
                      <a:pt x="24" y="389"/>
                    </a:lnTo>
                    <a:lnTo>
                      <a:pt x="29" y="375"/>
                    </a:lnTo>
                    <a:lnTo>
                      <a:pt x="34" y="360"/>
                    </a:lnTo>
                    <a:lnTo>
                      <a:pt x="43" y="346"/>
                    </a:lnTo>
                    <a:lnTo>
                      <a:pt x="58" y="327"/>
                    </a:lnTo>
                    <a:lnTo>
                      <a:pt x="67" y="303"/>
                    </a:lnTo>
                    <a:lnTo>
                      <a:pt x="82" y="283"/>
                    </a:lnTo>
                    <a:lnTo>
                      <a:pt x="91" y="259"/>
                    </a:lnTo>
                    <a:lnTo>
                      <a:pt x="101" y="240"/>
                    </a:lnTo>
                    <a:lnTo>
                      <a:pt x="110" y="226"/>
                    </a:lnTo>
                    <a:lnTo>
                      <a:pt x="115" y="211"/>
                    </a:lnTo>
                    <a:lnTo>
                      <a:pt x="120" y="207"/>
                    </a:lnTo>
                    <a:lnTo>
                      <a:pt x="125" y="197"/>
                    </a:lnTo>
                    <a:lnTo>
                      <a:pt x="125" y="192"/>
                    </a:lnTo>
                    <a:lnTo>
                      <a:pt x="130" y="192"/>
                    </a:lnTo>
                    <a:lnTo>
                      <a:pt x="125" y="188"/>
                    </a:lnTo>
                    <a:lnTo>
                      <a:pt x="125" y="192"/>
                    </a:lnTo>
                    <a:lnTo>
                      <a:pt x="120" y="192"/>
                    </a:lnTo>
                    <a:lnTo>
                      <a:pt x="110" y="197"/>
                    </a:lnTo>
                    <a:lnTo>
                      <a:pt x="101" y="207"/>
                    </a:lnTo>
                    <a:lnTo>
                      <a:pt x="87" y="211"/>
                    </a:lnTo>
                    <a:lnTo>
                      <a:pt x="72" y="216"/>
                    </a:lnTo>
                    <a:lnTo>
                      <a:pt x="58" y="221"/>
                    </a:lnTo>
                    <a:lnTo>
                      <a:pt x="43" y="221"/>
                    </a:lnTo>
                    <a:lnTo>
                      <a:pt x="29" y="226"/>
                    </a:lnTo>
                    <a:lnTo>
                      <a:pt x="15" y="221"/>
                    </a:lnTo>
                    <a:lnTo>
                      <a:pt x="5" y="221"/>
                    </a:lnTo>
                    <a:lnTo>
                      <a:pt x="5" y="221"/>
                    </a:lnTo>
                    <a:lnTo>
                      <a:pt x="15" y="221"/>
                    </a:lnTo>
                    <a:lnTo>
                      <a:pt x="24" y="221"/>
                    </a:lnTo>
                    <a:lnTo>
                      <a:pt x="34" y="221"/>
                    </a:lnTo>
                    <a:lnTo>
                      <a:pt x="48" y="216"/>
                    </a:lnTo>
                    <a:lnTo>
                      <a:pt x="67" y="211"/>
                    </a:lnTo>
                    <a:lnTo>
                      <a:pt x="82" y="207"/>
                    </a:lnTo>
                    <a:lnTo>
                      <a:pt x="101" y="192"/>
                    </a:lnTo>
                    <a:lnTo>
                      <a:pt x="101" y="192"/>
                    </a:lnTo>
                    <a:lnTo>
                      <a:pt x="106" y="188"/>
                    </a:lnTo>
                    <a:lnTo>
                      <a:pt x="115" y="188"/>
                    </a:lnTo>
                    <a:lnTo>
                      <a:pt x="120" y="183"/>
                    </a:lnTo>
                    <a:lnTo>
                      <a:pt x="125" y="178"/>
                    </a:lnTo>
                    <a:lnTo>
                      <a:pt x="125" y="173"/>
                    </a:lnTo>
                    <a:lnTo>
                      <a:pt x="125" y="168"/>
                    </a:lnTo>
                    <a:lnTo>
                      <a:pt x="115" y="168"/>
                    </a:lnTo>
                    <a:lnTo>
                      <a:pt x="106" y="168"/>
                    </a:lnTo>
                    <a:lnTo>
                      <a:pt x="96" y="164"/>
                    </a:lnTo>
                    <a:lnTo>
                      <a:pt x="82" y="164"/>
                    </a:lnTo>
                    <a:lnTo>
                      <a:pt x="67" y="164"/>
                    </a:lnTo>
                    <a:lnTo>
                      <a:pt x="53" y="159"/>
                    </a:lnTo>
                    <a:lnTo>
                      <a:pt x="39" y="159"/>
                    </a:lnTo>
                    <a:lnTo>
                      <a:pt x="19" y="159"/>
                    </a:lnTo>
                    <a:lnTo>
                      <a:pt x="0" y="164"/>
                    </a:lnTo>
                    <a:lnTo>
                      <a:pt x="0" y="164"/>
                    </a:lnTo>
                    <a:lnTo>
                      <a:pt x="0" y="159"/>
                    </a:lnTo>
                    <a:lnTo>
                      <a:pt x="0" y="159"/>
                    </a:lnTo>
                    <a:lnTo>
                      <a:pt x="0" y="159"/>
                    </a:lnTo>
                    <a:lnTo>
                      <a:pt x="5" y="159"/>
                    </a:lnTo>
                    <a:lnTo>
                      <a:pt x="5" y="154"/>
                    </a:lnTo>
                    <a:lnTo>
                      <a:pt x="10" y="154"/>
                    </a:lnTo>
                    <a:lnTo>
                      <a:pt x="15" y="154"/>
                    </a:lnTo>
                    <a:lnTo>
                      <a:pt x="19" y="154"/>
                    </a:lnTo>
                    <a:lnTo>
                      <a:pt x="24" y="149"/>
                    </a:lnTo>
                    <a:lnTo>
                      <a:pt x="29" y="149"/>
                    </a:lnTo>
                    <a:lnTo>
                      <a:pt x="39" y="149"/>
                    </a:lnTo>
                    <a:lnTo>
                      <a:pt x="43" y="144"/>
                    </a:lnTo>
                    <a:lnTo>
                      <a:pt x="48" y="144"/>
                    </a:lnTo>
                    <a:lnTo>
                      <a:pt x="58" y="140"/>
                    </a:lnTo>
                    <a:lnTo>
                      <a:pt x="63" y="140"/>
                    </a:lnTo>
                    <a:lnTo>
                      <a:pt x="67" y="140"/>
                    </a:lnTo>
                    <a:lnTo>
                      <a:pt x="72" y="140"/>
                    </a:lnTo>
                    <a:lnTo>
                      <a:pt x="77" y="140"/>
                    </a:lnTo>
                    <a:lnTo>
                      <a:pt x="77" y="140"/>
                    </a:lnTo>
                    <a:lnTo>
                      <a:pt x="82" y="140"/>
                    </a:lnTo>
                    <a:lnTo>
                      <a:pt x="82" y="140"/>
                    </a:lnTo>
                    <a:lnTo>
                      <a:pt x="82" y="140"/>
                    </a:lnTo>
                    <a:lnTo>
                      <a:pt x="77" y="140"/>
                    </a:lnTo>
                    <a:lnTo>
                      <a:pt x="72" y="144"/>
                    </a:lnTo>
                    <a:lnTo>
                      <a:pt x="67" y="144"/>
                    </a:lnTo>
                    <a:lnTo>
                      <a:pt x="63" y="149"/>
                    </a:lnTo>
                    <a:lnTo>
                      <a:pt x="58" y="149"/>
                    </a:lnTo>
                    <a:lnTo>
                      <a:pt x="53" y="149"/>
                    </a:lnTo>
                    <a:lnTo>
                      <a:pt x="53" y="149"/>
                    </a:lnTo>
                    <a:lnTo>
                      <a:pt x="53" y="154"/>
                    </a:lnTo>
                    <a:lnTo>
                      <a:pt x="63" y="149"/>
                    </a:lnTo>
                    <a:lnTo>
                      <a:pt x="72" y="149"/>
                    </a:lnTo>
                    <a:lnTo>
                      <a:pt x="82" y="149"/>
                    </a:lnTo>
                    <a:lnTo>
                      <a:pt x="91" y="149"/>
                    </a:lnTo>
                    <a:lnTo>
                      <a:pt x="96" y="154"/>
                    </a:lnTo>
                    <a:lnTo>
                      <a:pt x="101" y="154"/>
                    </a:lnTo>
                    <a:lnTo>
                      <a:pt x="101" y="154"/>
                    </a:lnTo>
                    <a:lnTo>
                      <a:pt x="106" y="154"/>
                    </a:lnTo>
                    <a:lnTo>
                      <a:pt x="110" y="154"/>
                    </a:lnTo>
                    <a:lnTo>
                      <a:pt x="110" y="154"/>
                    </a:lnTo>
                    <a:lnTo>
                      <a:pt x="115" y="154"/>
                    </a:lnTo>
                    <a:lnTo>
                      <a:pt x="120" y="159"/>
                    </a:lnTo>
                    <a:lnTo>
                      <a:pt x="125" y="154"/>
                    </a:lnTo>
                    <a:lnTo>
                      <a:pt x="130" y="154"/>
                    </a:lnTo>
                    <a:lnTo>
                      <a:pt x="134" y="154"/>
                    </a:lnTo>
                    <a:lnTo>
                      <a:pt x="139" y="149"/>
                    </a:lnTo>
                    <a:lnTo>
                      <a:pt x="144" y="144"/>
                    </a:lnTo>
                    <a:lnTo>
                      <a:pt x="149" y="140"/>
                    </a:lnTo>
                    <a:lnTo>
                      <a:pt x="154" y="130"/>
                    </a:lnTo>
                    <a:lnTo>
                      <a:pt x="154" y="125"/>
                    </a:lnTo>
                    <a:lnTo>
                      <a:pt x="158" y="120"/>
                    </a:lnTo>
                    <a:lnTo>
                      <a:pt x="158" y="111"/>
                    </a:lnTo>
                    <a:lnTo>
                      <a:pt x="158" y="106"/>
                    </a:lnTo>
                    <a:lnTo>
                      <a:pt x="158" y="96"/>
                    </a:lnTo>
                    <a:lnTo>
                      <a:pt x="154" y="87"/>
                    </a:lnTo>
                    <a:lnTo>
                      <a:pt x="149" y="77"/>
                    </a:lnTo>
                    <a:lnTo>
                      <a:pt x="144" y="72"/>
                    </a:lnTo>
                    <a:lnTo>
                      <a:pt x="144" y="63"/>
                    </a:lnTo>
                    <a:lnTo>
                      <a:pt x="139" y="58"/>
                    </a:lnTo>
                    <a:lnTo>
                      <a:pt x="139" y="53"/>
                    </a:lnTo>
                    <a:lnTo>
                      <a:pt x="139" y="44"/>
                    </a:lnTo>
                    <a:lnTo>
                      <a:pt x="134" y="39"/>
                    </a:lnTo>
                    <a:lnTo>
                      <a:pt x="134" y="34"/>
                    </a:lnTo>
                    <a:lnTo>
                      <a:pt x="134" y="24"/>
                    </a:lnTo>
                    <a:lnTo>
                      <a:pt x="134" y="20"/>
                    </a:lnTo>
                    <a:lnTo>
                      <a:pt x="130" y="10"/>
                    </a:lnTo>
                    <a:lnTo>
                      <a:pt x="125" y="5"/>
                    </a:lnTo>
                    <a:lnTo>
                      <a:pt x="125" y="0"/>
                    </a:lnTo>
                    <a:lnTo>
                      <a:pt x="125" y="0"/>
                    </a:lnTo>
                    <a:lnTo>
                      <a:pt x="130" y="0"/>
                    </a:lnTo>
                    <a:lnTo>
                      <a:pt x="134" y="5"/>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94" name="Freeform 770"/>
              <p:cNvSpPr>
                <a:spLocks/>
              </p:cNvSpPr>
              <p:nvPr/>
            </p:nvSpPr>
            <p:spPr bwMode="auto">
              <a:xfrm>
                <a:off x="9327" y="8774"/>
                <a:ext cx="63" cy="34"/>
              </a:xfrm>
              <a:custGeom>
                <a:avLst/>
                <a:gdLst/>
                <a:ahLst/>
                <a:cxnLst>
                  <a:cxn ang="0">
                    <a:pos x="5" y="34"/>
                  </a:cxn>
                  <a:cxn ang="0">
                    <a:pos x="10" y="24"/>
                  </a:cxn>
                  <a:cxn ang="0">
                    <a:pos x="15" y="20"/>
                  </a:cxn>
                  <a:cxn ang="0">
                    <a:pos x="19" y="15"/>
                  </a:cxn>
                  <a:cxn ang="0">
                    <a:pos x="24" y="10"/>
                  </a:cxn>
                  <a:cxn ang="0">
                    <a:pos x="34" y="5"/>
                  </a:cxn>
                  <a:cxn ang="0">
                    <a:pos x="39" y="5"/>
                  </a:cxn>
                  <a:cxn ang="0">
                    <a:pos x="48" y="0"/>
                  </a:cxn>
                  <a:cxn ang="0">
                    <a:pos x="63" y="0"/>
                  </a:cxn>
                  <a:cxn ang="0">
                    <a:pos x="63" y="0"/>
                  </a:cxn>
                  <a:cxn ang="0">
                    <a:pos x="58" y="0"/>
                  </a:cxn>
                  <a:cxn ang="0">
                    <a:pos x="53" y="0"/>
                  </a:cxn>
                  <a:cxn ang="0">
                    <a:pos x="48" y="0"/>
                  </a:cxn>
                  <a:cxn ang="0">
                    <a:pos x="39" y="0"/>
                  </a:cxn>
                  <a:cxn ang="0">
                    <a:pos x="29" y="0"/>
                  </a:cxn>
                  <a:cxn ang="0">
                    <a:pos x="15" y="5"/>
                  </a:cxn>
                  <a:cxn ang="0">
                    <a:pos x="0" y="15"/>
                  </a:cxn>
                  <a:cxn ang="0">
                    <a:pos x="5" y="34"/>
                  </a:cxn>
                </a:cxnLst>
                <a:rect l="0" t="0" r="r" b="b"/>
                <a:pathLst>
                  <a:path w="63" h="34">
                    <a:moveTo>
                      <a:pt x="5" y="34"/>
                    </a:moveTo>
                    <a:lnTo>
                      <a:pt x="10" y="24"/>
                    </a:lnTo>
                    <a:lnTo>
                      <a:pt x="15" y="20"/>
                    </a:lnTo>
                    <a:lnTo>
                      <a:pt x="19" y="15"/>
                    </a:lnTo>
                    <a:lnTo>
                      <a:pt x="24" y="10"/>
                    </a:lnTo>
                    <a:lnTo>
                      <a:pt x="34" y="5"/>
                    </a:lnTo>
                    <a:lnTo>
                      <a:pt x="39" y="5"/>
                    </a:lnTo>
                    <a:lnTo>
                      <a:pt x="48" y="0"/>
                    </a:lnTo>
                    <a:lnTo>
                      <a:pt x="63" y="0"/>
                    </a:lnTo>
                    <a:lnTo>
                      <a:pt x="63" y="0"/>
                    </a:lnTo>
                    <a:lnTo>
                      <a:pt x="58" y="0"/>
                    </a:lnTo>
                    <a:lnTo>
                      <a:pt x="53" y="0"/>
                    </a:lnTo>
                    <a:lnTo>
                      <a:pt x="48" y="0"/>
                    </a:lnTo>
                    <a:lnTo>
                      <a:pt x="39" y="0"/>
                    </a:lnTo>
                    <a:lnTo>
                      <a:pt x="29" y="0"/>
                    </a:lnTo>
                    <a:lnTo>
                      <a:pt x="15" y="5"/>
                    </a:lnTo>
                    <a:lnTo>
                      <a:pt x="0" y="15"/>
                    </a:lnTo>
                    <a:lnTo>
                      <a:pt x="5" y="34"/>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95" name="Freeform 771"/>
              <p:cNvSpPr>
                <a:spLocks/>
              </p:cNvSpPr>
              <p:nvPr/>
            </p:nvSpPr>
            <p:spPr bwMode="auto">
              <a:xfrm>
                <a:off x="9418" y="8789"/>
                <a:ext cx="67" cy="67"/>
              </a:xfrm>
              <a:custGeom>
                <a:avLst/>
                <a:gdLst/>
                <a:ahLst/>
                <a:cxnLst>
                  <a:cxn ang="0">
                    <a:pos x="63" y="67"/>
                  </a:cxn>
                  <a:cxn ang="0">
                    <a:pos x="63" y="67"/>
                  </a:cxn>
                  <a:cxn ang="0">
                    <a:pos x="58" y="57"/>
                  </a:cxn>
                  <a:cxn ang="0">
                    <a:pos x="53" y="48"/>
                  </a:cxn>
                  <a:cxn ang="0">
                    <a:pos x="43" y="38"/>
                  </a:cxn>
                  <a:cxn ang="0">
                    <a:pos x="39" y="24"/>
                  </a:cxn>
                  <a:cxn ang="0">
                    <a:pos x="24" y="14"/>
                  </a:cxn>
                  <a:cxn ang="0">
                    <a:pos x="15" y="5"/>
                  </a:cxn>
                  <a:cxn ang="0">
                    <a:pos x="0" y="0"/>
                  </a:cxn>
                  <a:cxn ang="0">
                    <a:pos x="0" y="0"/>
                  </a:cxn>
                  <a:cxn ang="0">
                    <a:pos x="10" y="0"/>
                  </a:cxn>
                  <a:cxn ang="0">
                    <a:pos x="19" y="5"/>
                  </a:cxn>
                  <a:cxn ang="0">
                    <a:pos x="29" y="14"/>
                  </a:cxn>
                  <a:cxn ang="0">
                    <a:pos x="39" y="19"/>
                  </a:cxn>
                  <a:cxn ang="0">
                    <a:pos x="53" y="33"/>
                  </a:cxn>
                  <a:cxn ang="0">
                    <a:pos x="63" y="43"/>
                  </a:cxn>
                  <a:cxn ang="0">
                    <a:pos x="67" y="62"/>
                  </a:cxn>
                  <a:cxn ang="0">
                    <a:pos x="63" y="67"/>
                  </a:cxn>
                </a:cxnLst>
                <a:rect l="0" t="0" r="r" b="b"/>
                <a:pathLst>
                  <a:path w="67" h="67">
                    <a:moveTo>
                      <a:pt x="63" y="67"/>
                    </a:moveTo>
                    <a:lnTo>
                      <a:pt x="63" y="67"/>
                    </a:lnTo>
                    <a:lnTo>
                      <a:pt x="58" y="57"/>
                    </a:lnTo>
                    <a:lnTo>
                      <a:pt x="53" y="48"/>
                    </a:lnTo>
                    <a:lnTo>
                      <a:pt x="43" y="38"/>
                    </a:lnTo>
                    <a:lnTo>
                      <a:pt x="39" y="24"/>
                    </a:lnTo>
                    <a:lnTo>
                      <a:pt x="24" y="14"/>
                    </a:lnTo>
                    <a:lnTo>
                      <a:pt x="15" y="5"/>
                    </a:lnTo>
                    <a:lnTo>
                      <a:pt x="0" y="0"/>
                    </a:lnTo>
                    <a:lnTo>
                      <a:pt x="0" y="0"/>
                    </a:lnTo>
                    <a:lnTo>
                      <a:pt x="10" y="0"/>
                    </a:lnTo>
                    <a:lnTo>
                      <a:pt x="19" y="5"/>
                    </a:lnTo>
                    <a:lnTo>
                      <a:pt x="29" y="14"/>
                    </a:lnTo>
                    <a:lnTo>
                      <a:pt x="39" y="19"/>
                    </a:lnTo>
                    <a:lnTo>
                      <a:pt x="53" y="33"/>
                    </a:lnTo>
                    <a:lnTo>
                      <a:pt x="63" y="43"/>
                    </a:lnTo>
                    <a:lnTo>
                      <a:pt x="67" y="62"/>
                    </a:lnTo>
                    <a:lnTo>
                      <a:pt x="63" y="67"/>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96" name="Freeform 772"/>
              <p:cNvSpPr>
                <a:spLocks/>
              </p:cNvSpPr>
              <p:nvPr/>
            </p:nvSpPr>
            <p:spPr bwMode="auto">
              <a:xfrm>
                <a:off x="9673" y="8702"/>
                <a:ext cx="249" cy="235"/>
              </a:xfrm>
              <a:custGeom>
                <a:avLst/>
                <a:gdLst/>
                <a:ahLst/>
                <a:cxnLst>
                  <a:cxn ang="0">
                    <a:pos x="43" y="53"/>
                  </a:cxn>
                  <a:cxn ang="0">
                    <a:pos x="38" y="72"/>
                  </a:cxn>
                  <a:cxn ang="0">
                    <a:pos x="33" y="96"/>
                  </a:cxn>
                  <a:cxn ang="0">
                    <a:pos x="24" y="125"/>
                  </a:cxn>
                  <a:cxn ang="0">
                    <a:pos x="19" y="149"/>
                  </a:cxn>
                  <a:cxn ang="0">
                    <a:pos x="19" y="159"/>
                  </a:cxn>
                  <a:cxn ang="0">
                    <a:pos x="33" y="164"/>
                  </a:cxn>
                  <a:cxn ang="0">
                    <a:pos x="48" y="164"/>
                  </a:cxn>
                  <a:cxn ang="0">
                    <a:pos x="76" y="168"/>
                  </a:cxn>
                  <a:cxn ang="0">
                    <a:pos x="124" y="168"/>
                  </a:cxn>
                  <a:cxn ang="0">
                    <a:pos x="182" y="168"/>
                  </a:cxn>
                  <a:cxn ang="0">
                    <a:pos x="235" y="168"/>
                  </a:cxn>
                  <a:cxn ang="0">
                    <a:pos x="244" y="168"/>
                  </a:cxn>
                  <a:cxn ang="0">
                    <a:pos x="211" y="173"/>
                  </a:cxn>
                  <a:cxn ang="0">
                    <a:pos x="158" y="173"/>
                  </a:cxn>
                  <a:cxn ang="0">
                    <a:pos x="100" y="178"/>
                  </a:cxn>
                  <a:cxn ang="0">
                    <a:pos x="57" y="173"/>
                  </a:cxn>
                  <a:cxn ang="0">
                    <a:pos x="33" y="178"/>
                  </a:cxn>
                  <a:cxn ang="0">
                    <a:pos x="19" y="183"/>
                  </a:cxn>
                  <a:cxn ang="0">
                    <a:pos x="19" y="192"/>
                  </a:cxn>
                  <a:cxn ang="0">
                    <a:pos x="28" y="202"/>
                  </a:cxn>
                  <a:cxn ang="0">
                    <a:pos x="48" y="216"/>
                  </a:cxn>
                  <a:cxn ang="0">
                    <a:pos x="76" y="231"/>
                  </a:cxn>
                  <a:cxn ang="0">
                    <a:pos x="124" y="235"/>
                  </a:cxn>
                  <a:cxn ang="0">
                    <a:pos x="148" y="235"/>
                  </a:cxn>
                  <a:cxn ang="0">
                    <a:pos x="119" y="235"/>
                  </a:cxn>
                  <a:cxn ang="0">
                    <a:pos x="71" y="235"/>
                  </a:cxn>
                  <a:cxn ang="0">
                    <a:pos x="28" y="216"/>
                  </a:cxn>
                  <a:cxn ang="0">
                    <a:pos x="9" y="197"/>
                  </a:cxn>
                  <a:cxn ang="0">
                    <a:pos x="9" y="197"/>
                  </a:cxn>
                  <a:cxn ang="0">
                    <a:pos x="4" y="197"/>
                  </a:cxn>
                  <a:cxn ang="0">
                    <a:pos x="0" y="188"/>
                  </a:cxn>
                  <a:cxn ang="0">
                    <a:pos x="0" y="168"/>
                  </a:cxn>
                  <a:cxn ang="0">
                    <a:pos x="0" y="154"/>
                  </a:cxn>
                  <a:cxn ang="0">
                    <a:pos x="4" y="140"/>
                  </a:cxn>
                  <a:cxn ang="0">
                    <a:pos x="9" y="125"/>
                  </a:cxn>
                  <a:cxn ang="0">
                    <a:pos x="19" y="111"/>
                  </a:cxn>
                  <a:cxn ang="0">
                    <a:pos x="24" y="82"/>
                  </a:cxn>
                  <a:cxn ang="0">
                    <a:pos x="33" y="53"/>
                  </a:cxn>
                  <a:cxn ang="0">
                    <a:pos x="43" y="20"/>
                  </a:cxn>
                  <a:cxn ang="0">
                    <a:pos x="43" y="0"/>
                  </a:cxn>
                  <a:cxn ang="0">
                    <a:pos x="43" y="5"/>
                  </a:cxn>
                  <a:cxn ang="0">
                    <a:pos x="43" y="15"/>
                  </a:cxn>
                  <a:cxn ang="0">
                    <a:pos x="48" y="29"/>
                  </a:cxn>
                </a:cxnLst>
                <a:rect l="0" t="0" r="r" b="b"/>
                <a:pathLst>
                  <a:path w="249" h="235">
                    <a:moveTo>
                      <a:pt x="43" y="39"/>
                    </a:moveTo>
                    <a:lnTo>
                      <a:pt x="43" y="53"/>
                    </a:lnTo>
                    <a:lnTo>
                      <a:pt x="43" y="63"/>
                    </a:lnTo>
                    <a:lnTo>
                      <a:pt x="38" y="72"/>
                    </a:lnTo>
                    <a:lnTo>
                      <a:pt x="38" y="87"/>
                    </a:lnTo>
                    <a:lnTo>
                      <a:pt x="33" y="96"/>
                    </a:lnTo>
                    <a:lnTo>
                      <a:pt x="28" y="106"/>
                    </a:lnTo>
                    <a:lnTo>
                      <a:pt x="24" y="125"/>
                    </a:lnTo>
                    <a:lnTo>
                      <a:pt x="19" y="140"/>
                    </a:lnTo>
                    <a:lnTo>
                      <a:pt x="19" y="149"/>
                    </a:lnTo>
                    <a:lnTo>
                      <a:pt x="19" y="154"/>
                    </a:lnTo>
                    <a:lnTo>
                      <a:pt x="19" y="159"/>
                    </a:lnTo>
                    <a:lnTo>
                      <a:pt x="24" y="159"/>
                    </a:lnTo>
                    <a:lnTo>
                      <a:pt x="33" y="164"/>
                    </a:lnTo>
                    <a:lnTo>
                      <a:pt x="38" y="164"/>
                    </a:lnTo>
                    <a:lnTo>
                      <a:pt x="48" y="164"/>
                    </a:lnTo>
                    <a:lnTo>
                      <a:pt x="57" y="164"/>
                    </a:lnTo>
                    <a:lnTo>
                      <a:pt x="76" y="168"/>
                    </a:lnTo>
                    <a:lnTo>
                      <a:pt x="100" y="168"/>
                    </a:lnTo>
                    <a:lnTo>
                      <a:pt x="124" y="168"/>
                    </a:lnTo>
                    <a:lnTo>
                      <a:pt x="153" y="168"/>
                    </a:lnTo>
                    <a:lnTo>
                      <a:pt x="182" y="168"/>
                    </a:lnTo>
                    <a:lnTo>
                      <a:pt x="211" y="168"/>
                    </a:lnTo>
                    <a:lnTo>
                      <a:pt x="235" y="168"/>
                    </a:lnTo>
                    <a:lnTo>
                      <a:pt x="249" y="168"/>
                    </a:lnTo>
                    <a:lnTo>
                      <a:pt x="244" y="168"/>
                    </a:lnTo>
                    <a:lnTo>
                      <a:pt x="230" y="173"/>
                    </a:lnTo>
                    <a:lnTo>
                      <a:pt x="211" y="173"/>
                    </a:lnTo>
                    <a:lnTo>
                      <a:pt x="187" y="173"/>
                    </a:lnTo>
                    <a:lnTo>
                      <a:pt x="158" y="173"/>
                    </a:lnTo>
                    <a:lnTo>
                      <a:pt x="129" y="178"/>
                    </a:lnTo>
                    <a:lnTo>
                      <a:pt x="100" y="178"/>
                    </a:lnTo>
                    <a:lnTo>
                      <a:pt x="76" y="178"/>
                    </a:lnTo>
                    <a:lnTo>
                      <a:pt x="57" y="173"/>
                    </a:lnTo>
                    <a:lnTo>
                      <a:pt x="43" y="178"/>
                    </a:lnTo>
                    <a:lnTo>
                      <a:pt x="33" y="178"/>
                    </a:lnTo>
                    <a:lnTo>
                      <a:pt x="24" y="183"/>
                    </a:lnTo>
                    <a:lnTo>
                      <a:pt x="19" y="183"/>
                    </a:lnTo>
                    <a:lnTo>
                      <a:pt x="19" y="188"/>
                    </a:lnTo>
                    <a:lnTo>
                      <a:pt x="19" y="192"/>
                    </a:lnTo>
                    <a:lnTo>
                      <a:pt x="24" y="197"/>
                    </a:lnTo>
                    <a:lnTo>
                      <a:pt x="28" y="202"/>
                    </a:lnTo>
                    <a:lnTo>
                      <a:pt x="33" y="212"/>
                    </a:lnTo>
                    <a:lnTo>
                      <a:pt x="48" y="216"/>
                    </a:lnTo>
                    <a:lnTo>
                      <a:pt x="57" y="221"/>
                    </a:lnTo>
                    <a:lnTo>
                      <a:pt x="76" y="231"/>
                    </a:lnTo>
                    <a:lnTo>
                      <a:pt x="95" y="231"/>
                    </a:lnTo>
                    <a:lnTo>
                      <a:pt x="124" y="235"/>
                    </a:lnTo>
                    <a:lnTo>
                      <a:pt x="153" y="235"/>
                    </a:lnTo>
                    <a:lnTo>
                      <a:pt x="148" y="235"/>
                    </a:lnTo>
                    <a:lnTo>
                      <a:pt x="134" y="235"/>
                    </a:lnTo>
                    <a:lnTo>
                      <a:pt x="119" y="235"/>
                    </a:lnTo>
                    <a:lnTo>
                      <a:pt x="95" y="235"/>
                    </a:lnTo>
                    <a:lnTo>
                      <a:pt x="71" y="235"/>
                    </a:lnTo>
                    <a:lnTo>
                      <a:pt x="48" y="226"/>
                    </a:lnTo>
                    <a:lnTo>
                      <a:pt x="28" y="216"/>
                    </a:lnTo>
                    <a:lnTo>
                      <a:pt x="9" y="197"/>
                    </a:lnTo>
                    <a:lnTo>
                      <a:pt x="9" y="197"/>
                    </a:lnTo>
                    <a:lnTo>
                      <a:pt x="9" y="197"/>
                    </a:lnTo>
                    <a:lnTo>
                      <a:pt x="9" y="197"/>
                    </a:lnTo>
                    <a:lnTo>
                      <a:pt x="4" y="197"/>
                    </a:lnTo>
                    <a:lnTo>
                      <a:pt x="4" y="197"/>
                    </a:lnTo>
                    <a:lnTo>
                      <a:pt x="4" y="192"/>
                    </a:lnTo>
                    <a:lnTo>
                      <a:pt x="0" y="188"/>
                    </a:lnTo>
                    <a:lnTo>
                      <a:pt x="0" y="178"/>
                    </a:lnTo>
                    <a:lnTo>
                      <a:pt x="0" y="168"/>
                    </a:lnTo>
                    <a:lnTo>
                      <a:pt x="0" y="159"/>
                    </a:lnTo>
                    <a:lnTo>
                      <a:pt x="0" y="154"/>
                    </a:lnTo>
                    <a:lnTo>
                      <a:pt x="4" y="149"/>
                    </a:lnTo>
                    <a:lnTo>
                      <a:pt x="4" y="140"/>
                    </a:lnTo>
                    <a:lnTo>
                      <a:pt x="9" y="135"/>
                    </a:lnTo>
                    <a:lnTo>
                      <a:pt x="9" y="125"/>
                    </a:lnTo>
                    <a:lnTo>
                      <a:pt x="14" y="120"/>
                    </a:lnTo>
                    <a:lnTo>
                      <a:pt x="19" y="111"/>
                    </a:lnTo>
                    <a:lnTo>
                      <a:pt x="19" y="96"/>
                    </a:lnTo>
                    <a:lnTo>
                      <a:pt x="24" y="82"/>
                    </a:lnTo>
                    <a:lnTo>
                      <a:pt x="28" y="68"/>
                    </a:lnTo>
                    <a:lnTo>
                      <a:pt x="33" y="53"/>
                    </a:lnTo>
                    <a:lnTo>
                      <a:pt x="38" y="34"/>
                    </a:lnTo>
                    <a:lnTo>
                      <a:pt x="43" y="20"/>
                    </a:lnTo>
                    <a:lnTo>
                      <a:pt x="43" y="0"/>
                    </a:lnTo>
                    <a:lnTo>
                      <a:pt x="43" y="0"/>
                    </a:lnTo>
                    <a:lnTo>
                      <a:pt x="43" y="0"/>
                    </a:lnTo>
                    <a:lnTo>
                      <a:pt x="43" y="5"/>
                    </a:lnTo>
                    <a:lnTo>
                      <a:pt x="43" y="10"/>
                    </a:lnTo>
                    <a:lnTo>
                      <a:pt x="43" y="15"/>
                    </a:lnTo>
                    <a:lnTo>
                      <a:pt x="48" y="20"/>
                    </a:lnTo>
                    <a:lnTo>
                      <a:pt x="48" y="29"/>
                    </a:lnTo>
                    <a:lnTo>
                      <a:pt x="43" y="39"/>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97" name="Freeform 773"/>
              <p:cNvSpPr>
                <a:spLocks/>
              </p:cNvSpPr>
              <p:nvPr/>
            </p:nvSpPr>
            <p:spPr bwMode="auto">
              <a:xfrm>
                <a:off x="9759" y="8741"/>
                <a:ext cx="177" cy="77"/>
              </a:xfrm>
              <a:custGeom>
                <a:avLst/>
                <a:gdLst/>
                <a:ahLst/>
                <a:cxnLst>
                  <a:cxn ang="0">
                    <a:pos x="0" y="0"/>
                  </a:cxn>
                  <a:cxn ang="0">
                    <a:pos x="14" y="5"/>
                  </a:cxn>
                  <a:cxn ang="0">
                    <a:pos x="38" y="9"/>
                  </a:cxn>
                  <a:cxn ang="0">
                    <a:pos x="57" y="14"/>
                  </a:cxn>
                  <a:cxn ang="0">
                    <a:pos x="81" y="24"/>
                  </a:cxn>
                  <a:cxn ang="0">
                    <a:pos x="105" y="33"/>
                  </a:cxn>
                  <a:cxn ang="0">
                    <a:pos x="129" y="43"/>
                  </a:cxn>
                  <a:cxn ang="0">
                    <a:pos x="153" y="57"/>
                  </a:cxn>
                  <a:cxn ang="0">
                    <a:pos x="177" y="77"/>
                  </a:cxn>
                  <a:cxn ang="0">
                    <a:pos x="173" y="77"/>
                  </a:cxn>
                  <a:cxn ang="0">
                    <a:pos x="168" y="67"/>
                  </a:cxn>
                  <a:cxn ang="0">
                    <a:pos x="153" y="57"/>
                  </a:cxn>
                  <a:cxn ang="0">
                    <a:pos x="134" y="43"/>
                  </a:cxn>
                  <a:cxn ang="0">
                    <a:pos x="110" y="29"/>
                  </a:cxn>
                  <a:cxn ang="0">
                    <a:pos x="86" y="14"/>
                  </a:cxn>
                  <a:cxn ang="0">
                    <a:pos x="53" y="5"/>
                  </a:cxn>
                  <a:cxn ang="0">
                    <a:pos x="24" y="0"/>
                  </a:cxn>
                  <a:cxn ang="0">
                    <a:pos x="19" y="0"/>
                  </a:cxn>
                  <a:cxn ang="0">
                    <a:pos x="14" y="0"/>
                  </a:cxn>
                  <a:cxn ang="0">
                    <a:pos x="9" y="0"/>
                  </a:cxn>
                  <a:cxn ang="0">
                    <a:pos x="9" y="0"/>
                  </a:cxn>
                  <a:cxn ang="0">
                    <a:pos x="5" y="0"/>
                  </a:cxn>
                  <a:cxn ang="0">
                    <a:pos x="0" y="0"/>
                  </a:cxn>
                  <a:cxn ang="0">
                    <a:pos x="0" y="0"/>
                  </a:cxn>
                  <a:cxn ang="0">
                    <a:pos x="0" y="0"/>
                  </a:cxn>
                </a:cxnLst>
                <a:rect l="0" t="0" r="r" b="b"/>
                <a:pathLst>
                  <a:path w="177" h="77">
                    <a:moveTo>
                      <a:pt x="0" y="0"/>
                    </a:moveTo>
                    <a:lnTo>
                      <a:pt x="14" y="5"/>
                    </a:lnTo>
                    <a:lnTo>
                      <a:pt x="38" y="9"/>
                    </a:lnTo>
                    <a:lnTo>
                      <a:pt x="57" y="14"/>
                    </a:lnTo>
                    <a:lnTo>
                      <a:pt x="81" y="24"/>
                    </a:lnTo>
                    <a:lnTo>
                      <a:pt x="105" y="33"/>
                    </a:lnTo>
                    <a:lnTo>
                      <a:pt x="129" y="43"/>
                    </a:lnTo>
                    <a:lnTo>
                      <a:pt x="153" y="57"/>
                    </a:lnTo>
                    <a:lnTo>
                      <a:pt x="177" y="77"/>
                    </a:lnTo>
                    <a:lnTo>
                      <a:pt x="173" y="77"/>
                    </a:lnTo>
                    <a:lnTo>
                      <a:pt x="168" y="67"/>
                    </a:lnTo>
                    <a:lnTo>
                      <a:pt x="153" y="57"/>
                    </a:lnTo>
                    <a:lnTo>
                      <a:pt x="134" y="43"/>
                    </a:lnTo>
                    <a:lnTo>
                      <a:pt x="110" y="29"/>
                    </a:lnTo>
                    <a:lnTo>
                      <a:pt x="86" y="14"/>
                    </a:lnTo>
                    <a:lnTo>
                      <a:pt x="53" y="5"/>
                    </a:lnTo>
                    <a:lnTo>
                      <a:pt x="24" y="0"/>
                    </a:lnTo>
                    <a:lnTo>
                      <a:pt x="19" y="0"/>
                    </a:lnTo>
                    <a:lnTo>
                      <a:pt x="14" y="0"/>
                    </a:lnTo>
                    <a:lnTo>
                      <a:pt x="9" y="0"/>
                    </a:lnTo>
                    <a:lnTo>
                      <a:pt x="9" y="0"/>
                    </a:lnTo>
                    <a:lnTo>
                      <a:pt x="5" y="0"/>
                    </a:lnTo>
                    <a:lnTo>
                      <a:pt x="0" y="0"/>
                    </a:lnTo>
                    <a:lnTo>
                      <a:pt x="0" y="0"/>
                    </a:lnTo>
                    <a:lnTo>
                      <a:pt x="0" y="0"/>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98" name="Freeform 774"/>
              <p:cNvSpPr>
                <a:spLocks/>
              </p:cNvSpPr>
              <p:nvPr/>
            </p:nvSpPr>
            <p:spPr bwMode="auto">
              <a:xfrm>
                <a:off x="9586" y="9638"/>
                <a:ext cx="182" cy="24"/>
              </a:xfrm>
              <a:custGeom>
                <a:avLst/>
                <a:gdLst/>
                <a:ahLst/>
                <a:cxnLst>
                  <a:cxn ang="0">
                    <a:pos x="15" y="0"/>
                  </a:cxn>
                  <a:cxn ang="0">
                    <a:pos x="19" y="0"/>
                  </a:cxn>
                  <a:cxn ang="0">
                    <a:pos x="24" y="0"/>
                  </a:cxn>
                  <a:cxn ang="0">
                    <a:pos x="34" y="0"/>
                  </a:cxn>
                  <a:cxn ang="0">
                    <a:pos x="39" y="0"/>
                  </a:cxn>
                  <a:cxn ang="0">
                    <a:pos x="43" y="0"/>
                  </a:cxn>
                  <a:cxn ang="0">
                    <a:pos x="53" y="5"/>
                  </a:cxn>
                  <a:cxn ang="0">
                    <a:pos x="58" y="5"/>
                  </a:cxn>
                  <a:cxn ang="0">
                    <a:pos x="63" y="9"/>
                  </a:cxn>
                  <a:cxn ang="0">
                    <a:pos x="72" y="9"/>
                  </a:cxn>
                  <a:cxn ang="0">
                    <a:pos x="87" y="14"/>
                  </a:cxn>
                  <a:cxn ang="0">
                    <a:pos x="101" y="19"/>
                  </a:cxn>
                  <a:cxn ang="0">
                    <a:pos x="120" y="19"/>
                  </a:cxn>
                  <a:cxn ang="0">
                    <a:pos x="139" y="19"/>
                  </a:cxn>
                  <a:cxn ang="0">
                    <a:pos x="154" y="19"/>
                  </a:cxn>
                  <a:cxn ang="0">
                    <a:pos x="173" y="19"/>
                  </a:cxn>
                  <a:cxn ang="0">
                    <a:pos x="182" y="19"/>
                  </a:cxn>
                  <a:cxn ang="0">
                    <a:pos x="182" y="19"/>
                  </a:cxn>
                  <a:cxn ang="0">
                    <a:pos x="178" y="19"/>
                  </a:cxn>
                  <a:cxn ang="0">
                    <a:pos x="163" y="24"/>
                  </a:cxn>
                  <a:cxn ang="0">
                    <a:pos x="149" y="24"/>
                  </a:cxn>
                  <a:cxn ang="0">
                    <a:pos x="135" y="24"/>
                  </a:cxn>
                  <a:cxn ang="0">
                    <a:pos x="111" y="24"/>
                  </a:cxn>
                  <a:cxn ang="0">
                    <a:pos x="87" y="19"/>
                  </a:cxn>
                  <a:cxn ang="0">
                    <a:pos x="58" y="14"/>
                  </a:cxn>
                  <a:cxn ang="0">
                    <a:pos x="58" y="14"/>
                  </a:cxn>
                  <a:cxn ang="0">
                    <a:pos x="53" y="9"/>
                  </a:cxn>
                  <a:cxn ang="0">
                    <a:pos x="53" y="9"/>
                  </a:cxn>
                  <a:cxn ang="0">
                    <a:pos x="43" y="9"/>
                  </a:cxn>
                  <a:cxn ang="0">
                    <a:pos x="39" y="5"/>
                  </a:cxn>
                  <a:cxn ang="0">
                    <a:pos x="34" y="5"/>
                  </a:cxn>
                  <a:cxn ang="0">
                    <a:pos x="24" y="5"/>
                  </a:cxn>
                  <a:cxn ang="0">
                    <a:pos x="19" y="5"/>
                  </a:cxn>
                  <a:cxn ang="0">
                    <a:pos x="10" y="5"/>
                  </a:cxn>
                  <a:cxn ang="0">
                    <a:pos x="5" y="5"/>
                  </a:cxn>
                  <a:cxn ang="0">
                    <a:pos x="5" y="0"/>
                  </a:cxn>
                  <a:cxn ang="0">
                    <a:pos x="0" y="0"/>
                  </a:cxn>
                  <a:cxn ang="0">
                    <a:pos x="0" y="0"/>
                  </a:cxn>
                  <a:cxn ang="0">
                    <a:pos x="0" y="0"/>
                  </a:cxn>
                  <a:cxn ang="0">
                    <a:pos x="5" y="0"/>
                  </a:cxn>
                  <a:cxn ang="0">
                    <a:pos x="15" y="0"/>
                  </a:cxn>
                </a:cxnLst>
                <a:rect l="0" t="0" r="r" b="b"/>
                <a:pathLst>
                  <a:path w="182" h="24">
                    <a:moveTo>
                      <a:pt x="15" y="0"/>
                    </a:moveTo>
                    <a:lnTo>
                      <a:pt x="19" y="0"/>
                    </a:lnTo>
                    <a:lnTo>
                      <a:pt x="24" y="0"/>
                    </a:lnTo>
                    <a:lnTo>
                      <a:pt x="34" y="0"/>
                    </a:lnTo>
                    <a:lnTo>
                      <a:pt x="39" y="0"/>
                    </a:lnTo>
                    <a:lnTo>
                      <a:pt x="43" y="0"/>
                    </a:lnTo>
                    <a:lnTo>
                      <a:pt x="53" y="5"/>
                    </a:lnTo>
                    <a:lnTo>
                      <a:pt x="58" y="5"/>
                    </a:lnTo>
                    <a:lnTo>
                      <a:pt x="63" y="9"/>
                    </a:lnTo>
                    <a:lnTo>
                      <a:pt x="72" y="9"/>
                    </a:lnTo>
                    <a:lnTo>
                      <a:pt x="87" y="14"/>
                    </a:lnTo>
                    <a:lnTo>
                      <a:pt x="101" y="19"/>
                    </a:lnTo>
                    <a:lnTo>
                      <a:pt x="120" y="19"/>
                    </a:lnTo>
                    <a:lnTo>
                      <a:pt x="139" y="19"/>
                    </a:lnTo>
                    <a:lnTo>
                      <a:pt x="154" y="19"/>
                    </a:lnTo>
                    <a:lnTo>
                      <a:pt x="173" y="19"/>
                    </a:lnTo>
                    <a:lnTo>
                      <a:pt x="182" y="19"/>
                    </a:lnTo>
                    <a:lnTo>
                      <a:pt x="182" y="19"/>
                    </a:lnTo>
                    <a:lnTo>
                      <a:pt x="178" y="19"/>
                    </a:lnTo>
                    <a:lnTo>
                      <a:pt x="163" y="24"/>
                    </a:lnTo>
                    <a:lnTo>
                      <a:pt x="149" y="24"/>
                    </a:lnTo>
                    <a:lnTo>
                      <a:pt x="135" y="24"/>
                    </a:lnTo>
                    <a:lnTo>
                      <a:pt x="111" y="24"/>
                    </a:lnTo>
                    <a:lnTo>
                      <a:pt x="87" y="19"/>
                    </a:lnTo>
                    <a:lnTo>
                      <a:pt x="58" y="14"/>
                    </a:lnTo>
                    <a:lnTo>
                      <a:pt x="58" y="14"/>
                    </a:lnTo>
                    <a:lnTo>
                      <a:pt x="53" y="9"/>
                    </a:lnTo>
                    <a:lnTo>
                      <a:pt x="53" y="9"/>
                    </a:lnTo>
                    <a:lnTo>
                      <a:pt x="43" y="9"/>
                    </a:lnTo>
                    <a:lnTo>
                      <a:pt x="39" y="5"/>
                    </a:lnTo>
                    <a:lnTo>
                      <a:pt x="34" y="5"/>
                    </a:lnTo>
                    <a:lnTo>
                      <a:pt x="24" y="5"/>
                    </a:lnTo>
                    <a:lnTo>
                      <a:pt x="19" y="5"/>
                    </a:lnTo>
                    <a:lnTo>
                      <a:pt x="10" y="5"/>
                    </a:lnTo>
                    <a:lnTo>
                      <a:pt x="5" y="5"/>
                    </a:lnTo>
                    <a:lnTo>
                      <a:pt x="5" y="0"/>
                    </a:lnTo>
                    <a:lnTo>
                      <a:pt x="0" y="0"/>
                    </a:lnTo>
                    <a:lnTo>
                      <a:pt x="0" y="0"/>
                    </a:lnTo>
                    <a:lnTo>
                      <a:pt x="0" y="0"/>
                    </a:lnTo>
                    <a:lnTo>
                      <a:pt x="5" y="0"/>
                    </a:lnTo>
                    <a:lnTo>
                      <a:pt x="15" y="0"/>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799" name="Freeform 775"/>
              <p:cNvSpPr>
                <a:spLocks/>
              </p:cNvSpPr>
              <p:nvPr/>
            </p:nvSpPr>
            <p:spPr bwMode="auto">
              <a:xfrm>
                <a:off x="9682" y="9240"/>
                <a:ext cx="633" cy="551"/>
              </a:xfrm>
              <a:custGeom>
                <a:avLst/>
                <a:gdLst/>
                <a:ahLst/>
                <a:cxnLst>
                  <a:cxn ang="0">
                    <a:pos x="24" y="542"/>
                  </a:cxn>
                  <a:cxn ang="0">
                    <a:pos x="110" y="508"/>
                  </a:cxn>
                  <a:cxn ang="0">
                    <a:pos x="211" y="470"/>
                  </a:cxn>
                  <a:cxn ang="0">
                    <a:pos x="293" y="441"/>
                  </a:cxn>
                  <a:cxn ang="0">
                    <a:pos x="331" y="427"/>
                  </a:cxn>
                  <a:cxn ang="0">
                    <a:pos x="365" y="412"/>
                  </a:cxn>
                  <a:cxn ang="0">
                    <a:pos x="408" y="393"/>
                  </a:cxn>
                  <a:cxn ang="0">
                    <a:pos x="456" y="359"/>
                  </a:cxn>
                  <a:cxn ang="0">
                    <a:pos x="499" y="302"/>
                  </a:cxn>
                  <a:cxn ang="0">
                    <a:pos x="547" y="225"/>
                  </a:cxn>
                  <a:cxn ang="0">
                    <a:pos x="590" y="139"/>
                  </a:cxn>
                  <a:cxn ang="0">
                    <a:pos x="624" y="43"/>
                  </a:cxn>
                  <a:cxn ang="0">
                    <a:pos x="629" y="14"/>
                  </a:cxn>
                  <a:cxn ang="0">
                    <a:pos x="609" y="110"/>
                  </a:cxn>
                  <a:cxn ang="0">
                    <a:pos x="571" y="215"/>
                  </a:cxn>
                  <a:cxn ang="0">
                    <a:pos x="533" y="287"/>
                  </a:cxn>
                  <a:cxn ang="0">
                    <a:pos x="485" y="350"/>
                  </a:cxn>
                  <a:cxn ang="0">
                    <a:pos x="427" y="403"/>
                  </a:cxn>
                  <a:cxn ang="0">
                    <a:pos x="389" y="427"/>
                  </a:cxn>
                  <a:cxn ang="0">
                    <a:pos x="365" y="441"/>
                  </a:cxn>
                  <a:cxn ang="0">
                    <a:pos x="331" y="475"/>
                  </a:cxn>
                  <a:cxn ang="0">
                    <a:pos x="302" y="508"/>
                  </a:cxn>
                  <a:cxn ang="0">
                    <a:pos x="283" y="537"/>
                  </a:cxn>
                  <a:cxn ang="0">
                    <a:pos x="278" y="542"/>
                  </a:cxn>
                  <a:cxn ang="0">
                    <a:pos x="283" y="522"/>
                  </a:cxn>
                  <a:cxn ang="0">
                    <a:pos x="298" y="498"/>
                  </a:cxn>
                  <a:cxn ang="0">
                    <a:pos x="307" y="484"/>
                  </a:cxn>
                  <a:cxn ang="0">
                    <a:pos x="326" y="460"/>
                  </a:cxn>
                  <a:cxn ang="0">
                    <a:pos x="336" y="451"/>
                  </a:cxn>
                  <a:cxn ang="0">
                    <a:pos x="336" y="446"/>
                  </a:cxn>
                  <a:cxn ang="0">
                    <a:pos x="312" y="446"/>
                  </a:cxn>
                  <a:cxn ang="0">
                    <a:pos x="230" y="470"/>
                  </a:cxn>
                  <a:cxn ang="0">
                    <a:pos x="139" y="503"/>
                  </a:cxn>
                  <a:cxn ang="0">
                    <a:pos x="58" y="532"/>
                  </a:cxn>
                  <a:cxn ang="0">
                    <a:pos x="10" y="551"/>
                  </a:cxn>
                </a:cxnLst>
                <a:rect l="0" t="0" r="r" b="b"/>
                <a:pathLst>
                  <a:path w="633" h="551">
                    <a:moveTo>
                      <a:pt x="0" y="551"/>
                    </a:moveTo>
                    <a:lnTo>
                      <a:pt x="24" y="542"/>
                    </a:lnTo>
                    <a:lnTo>
                      <a:pt x="62" y="527"/>
                    </a:lnTo>
                    <a:lnTo>
                      <a:pt x="110" y="508"/>
                    </a:lnTo>
                    <a:lnTo>
                      <a:pt x="163" y="489"/>
                    </a:lnTo>
                    <a:lnTo>
                      <a:pt x="211" y="470"/>
                    </a:lnTo>
                    <a:lnTo>
                      <a:pt x="259" y="451"/>
                    </a:lnTo>
                    <a:lnTo>
                      <a:pt x="293" y="441"/>
                    </a:lnTo>
                    <a:lnTo>
                      <a:pt x="317" y="431"/>
                    </a:lnTo>
                    <a:lnTo>
                      <a:pt x="331" y="427"/>
                    </a:lnTo>
                    <a:lnTo>
                      <a:pt x="346" y="422"/>
                    </a:lnTo>
                    <a:lnTo>
                      <a:pt x="365" y="412"/>
                    </a:lnTo>
                    <a:lnTo>
                      <a:pt x="384" y="407"/>
                    </a:lnTo>
                    <a:lnTo>
                      <a:pt x="408" y="393"/>
                    </a:lnTo>
                    <a:lnTo>
                      <a:pt x="432" y="379"/>
                    </a:lnTo>
                    <a:lnTo>
                      <a:pt x="456" y="359"/>
                    </a:lnTo>
                    <a:lnTo>
                      <a:pt x="475" y="335"/>
                    </a:lnTo>
                    <a:lnTo>
                      <a:pt x="499" y="302"/>
                    </a:lnTo>
                    <a:lnTo>
                      <a:pt x="523" y="268"/>
                    </a:lnTo>
                    <a:lnTo>
                      <a:pt x="547" y="225"/>
                    </a:lnTo>
                    <a:lnTo>
                      <a:pt x="571" y="182"/>
                    </a:lnTo>
                    <a:lnTo>
                      <a:pt x="590" y="139"/>
                    </a:lnTo>
                    <a:lnTo>
                      <a:pt x="609" y="91"/>
                    </a:lnTo>
                    <a:lnTo>
                      <a:pt x="624" y="43"/>
                    </a:lnTo>
                    <a:lnTo>
                      <a:pt x="633" y="0"/>
                    </a:lnTo>
                    <a:lnTo>
                      <a:pt x="629" y="14"/>
                    </a:lnTo>
                    <a:lnTo>
                      <a:pt x="624" y="52"/>
                    </a:lnTo>
                    <a:lnTo>
                      <a:pt x="609" y="110"/>
                    </a:lnTo>
                    <a:lnTo>
                      <a:pt x="585" y="177"/>
                    </a:lnTo>
                    <a:lnTo>
                      <a:pt x="571" y="215"/>
                    </a:lnTo>
                    <a:lnTo>
                      <a:pt x="552" y="249"/>
                    </a:lnTo>
                    <a:lnTo>
                      <a:pt x="533" y="287"/>
                    </a:lnTo>
                    <a:lnTo>
                      <a:pt x="509" y="321"/>
                    </a:lnTo>
                    <a:lnTo>
                      <a:pt x="485" y="350"/>
                    </a:lnTo>
                    <a:lnTo>
                      <a:pt x="456" y="379"/>
                    </a:lnTo>
                    <a:lnTo>
                      <a:pt x="427" y="403"/>
                    </a:lnTo>
                    <a:lnTo>
                      <a:pt x="393" y="422"/>
                    </a:lnTo>
                    <a:lnTo>
                      <a:pt x="389" y="427"/>
                    </a:lnTo>
                    <a:lnTo>
                      <a:pt x="379" y="431"/>
                    </a:lnTo>
                    <a:lnTo>
                      <a:pt x="365" y="441"/>
                    </a:lnTo>
                    <a:lnTo>
                      <a:pt x="350" y="455"/>
                    </a:lnTo>
                    <a:lnTo>
                      <a:pt x="331" y="475"/>
                    </a:lnTo>
                    <a:lnTo>
                      <a:pt x="317" y="489"/>
                    </a:lnTo>
                    <a:lnTo>
                      <a:pt x="302" y="508"/>
                    </a:lnTo>
                    <a:lnTo>
                      <a:pt x="288" y="527"/>
                    </a:lnTo>
                    <a:lnTo>
                      <a:pt x="283" y="537"/>
                    </a:lnTo>
                    <a:lnTo>
                      <a:pt x="278" y="542"/>
                    </a:lnTo>
                    <a:lnTo>
                      <a:pt x="278" y="542"/>
                    </a:lnTo>
                    <a:lnTo>
                      <a:pt x="278" y="532"/>
                    </a:lnTo>
                    <a:lnTo>
                      <a:pt x="283" y="522"/>
                    </a:lnTo>
                    <a:lnTo>
                      <a:pt x="288" y="513"/>
                    </a:lnTo>
                    <a:lnTo>
                      <a:pt x="298" y="498"/>
                    </a:lnTo>
                    <a:lnTo>
                      <a:pt x="298" y="489"/>
                    </a:lnTo>
                    <a:lnTo>
                      <a:pt x="307" y="484"/>
                    </a:lnTo>
                    <a:lnTo>
                      <a:pt x="317" y="475"/>
                    </a:lnTo>
                    <a:lnTo>
                      <a:pt x="326" y="460"/>
                    </a:lnTo>
                    <a:lnTo>
                      <a:pt x="336" y="455"/>
                    </a:lnTo>
                    <a:lnTo>
                      <a:pt x="336" y="451"/>
                    </a:lnTo>
                    <a:lnTo>
                      <a:pt x="336" y="446"/>
                    </a:lnTo>
                    <a:lnTo>
                      <a:pt x="336" y="446"/>
                    </a:lnTo>
                    <a:lnTo>
                      <a:pt x="331" y="446"/>
                    </a:lnTo>
                    <a:lnTo>
                      <a:pt x="312" y="446"/>
                    </a:lnTo>
                    <a:lnTo>
                      <a:pt x="274" y="455"/>
                    </a:lnTo>
                    <a:lnTo>
                      <a:pt x="230" y="470"/>
                    </a:lnTo>
                    <a:lnTo>
                      <a:pt x="187" y="489"/>
                    </a:lnTo>
                    <a:lnTo>
                      <a:pt x="139" y="503"/>
                    </a:lnTo>
                    <a:lnTo>
                      <a:pt x="96" y="518"/>
                    </a:lnTo>
                    <a:lnTo>
                      <a:pt x="58" y="532"/>
                    </a:lnTo>
                    <a:lnTo>
                      <a:pt x="29" y="542"/>
                    </a:lnTo>
                    <a:lnTo>
                      <a:pt x="10" y="551"/>
                    </a:lnTo>
                    <a:lnTo>
                      <a:pt x="0" y="551"/>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00" name="Freeform 776"/>
              <p:cNvSpPr>
                <a:spLocks/>
              </p:cNvSpPr>
              <p:nvPr/>
            </p:nvSpPr>
            <p:spPr bwMode="auto">
              <a:xfrm>
                <a:off x="10320" y="9216"/>
                <a:ext cx="53" cy="52"/>
              </a:xfrm>
              <a:custGeom>
                <a:avLst/>
                <a:gdLst/>
                <a:ahLst/>
                <a:cxnLst>
                  <a:cxn ang="0">
                    <a:pos x="48" y="52"/>
                  </a:cxn>
                  <a:cxn ang="0">
                    <a:pos x="43" y="48"/>
                  </a:cxn>
                  <a:cxn ang="0">
                    <a:pos x="38" y="43"/>
                  </a:cxn>
                  <a:cxn ang="0">
                    <a:pos x="34" y="38"/>
                  </a:cxn>
                  <a:cxn ang="0">
                    <a:pos x="29" y="38"/>
                  </a:cxn>
                  <a:cxn ang="0">
                    <a:pos x="24" y="33"/>
                  </a:cxn>
                  <a:cxn ang="0">
                    <a:pos x="19" y="24"/>
                  </a:cxn>
                  <a:cxn ang="0">
                    <a:pos x="15" y="19"/>
                  </a:cxn>
                  <a:cxn ang="0">
                    <a:pos x="15" y="9"/>
                  </a:cxn>
                  <a:cxn ang="0">
                    <a:pos x="10" y="0"/>
                  </a:cxn>
                  <a:cxn ang="0">
                    <a:pos x="10" y="0"/>
                  </a:cxn>
                  <a:cxn ang="0">
                    <a:pos x="5" y="0"/>
                  </a:cxn>
                  <a:cxn ang="0">
                    <a:pos x="5" y="0"/>
                  </a:cxn>
                  <a:cxn ang="0">
                    <a:pos x="5" y="4"/>
                  </a:cxn>
                  <a:cxn ang="0">
                    <a:pos x="5" y="9"/>
                  </a:cxn>
                  <a:cxn ang="0">
                    <a:pos x="5" y="14"/>
                  </a:cxn>
                  <a:cxn ang="0">
                    <a:pos x="5" y="19"/>
                  </a:cxn>
                  <a:cxn ang="0">
                    <a:pos x="5" y="24"/>
                  </a:cxn>
                  <a:cxn ang="0">
                    <a:pos x="5" y="28"/>
                  </a:cxn>
                  <a:cxn ang="0">
                    <a:pos x="0" y="33"/>
                  </a:cxn>
                  <a:cxn ang="0">
                    <a:pos x="0" y="33"/>
                  </a:cxn>
                  <a:cxn ang="0">
                    <a:pos x="5" y="38"/>
                  </a:cxn>
                  <a:cxn ang="0">
                    <a:pos x="5" y="38"/>
                  </a:cxn>
                  <a:cxn ang="0">
                    <a:pos x="5" y="38"/>
                  </a:cxn>
                  <a:cxn ang="0">
                    <a:pos x="10" y="38"/>
                  </a:cxn>
                  <a:cxn ang="0">
                    <a:pos x="10" y="38"/>
                  </a:cxn>
                  <a:cxn ang="0">
                    <a:pos x="15" y="38"/>
                  </a:cxn>
                  <a:cxn ang="0">
                    <a:pos x="15" y="38"/>
                  </a:cxn>
                  <a:cxn ang="0">
                    <a:pos x="19" y="38"/>
                  </a:cxn>
                  <a:cxn ang="0">
                    <a:pos x="19" y="38"/>
                  </a:cxn>
                  <a:cxn ang="0">
                    <a:pos x="19" y="38"/>
                  </a:cxn>
                  <a:cxn ang="0">
                    <a:pos x="24" y="43"/>
                  </a:cxn>
                  <a:cxn ang="0">
                    <a:pos x="29" y="48"/>
                  </a:cxn>
                  <a:cxn ang="0">
                    <a:pos x="29" y="48"/>
                  </a:cxn>
                  <a:cxn ang="0">
                    <a:pos x="34" y="52"/>
                  </a:cxn>
                  <a:cxn ang="0">
                    <a:pos x="43" y="52"/>
                  </a:cxn>
                  <a:cxn ang="0">
                    <a:pos x="43" y="52"/>
                  </a:cxn>
                  <a:cxn ang="0">
                    <a:pos x="48" y="52"/>
                  </a:cxn>
                  <a:cxn ang="0">
                    <a:pos x="53" y="52"/>
                  </a:cxn>
                  <a:cxn ang="0">
                    <a:pos x="53" y="52"/>
                  </a:cxn>
                  <a:cxn ang="0">
                    <a:pos x="48" y="52"/>
                  </a:cxn>
                </a:cxnLst>
                <a:rect l="0" t="0" r="r" b="b"/>
                <a:pathLst>
                  <a:path w="53" h="52">
                    <a:moveTo>
                      <a:pt x="48" y="52"/>
                    </a:moveTo>
                    <a:lnTo>
                      <a:pt x="43" y="48"/>
                    </a:lnTo>
                    <a:lnTo>
                      <a:pt x="38" y="43"/>
                    </a:lnTo>
                    <a:lnTo>
                      <a:pt x="34" y="38"/>
                    </a:lnTo>
                    <a:lnTo>
                      <a:pt x="29" y="38"/>
                    </a:lnTo>
                    <a:lnTo>
                      <a:pt x="24" y="33"/>
                    </a:lnTo>
                    <a:lnTo>
                      <a:pt x="19" y="24"/>
                    </a:lnTo>
                    <a:lnTo>
                      <a:pt x="15" y="19"/>
                    </a:lnTo>
                    <a:lnTo>
                      <a:pt x="15" y="9"/>
                    </a:lnTo>
                    <a:lnTo>
                      <a:pt x="10" y="0"/>
                    </a:lnTo>
                    <a:lnTo>
                      <a:pt x="10" y="0"/>
                    </a:lnTo>
                    <a:lnTo>
                      <a:pt x="5" y="0"/>
                    </a:lnTo>
                    <a:lnTo>
                      <a:pt x="5" y="0"/>
                    </a:lnTo>
                    <a:lnTo>
                      <a:pt x="5" y="4"/>
                    </a:lnTo>
                    <a:lnTo>
                      <a:pt x="5" y="9"/>
                    </a:lnTo>
                    <a:lnTo>
                      <a:pt x="5" y="14"/>
                    </a:lnTo>
                    <a:lnTo>
                      <a:pt x="5" y="19"/>
                    </a:lnTo>
                    <a:lnTo>
                      <a:pt x="5" y="24"/>
                    </a:lnTo>
                    <a:lnTo>
                      <a:pt x="5" y="28"/>
                    </a:lnTo>
                    <a:lnTo>
                      <a:pt x="0" y="33"/>
                    </a:lnTo>
                    <a:lnTo>
                      <a:pt x="0" y="33"/>
                    </a:lnTo>
                    <a:lnTo>
                      <a:pt x="5" y="38"/>
                    </a:lnTo>
                    <a:lnTo>
                      <a:pt x="5" y="38"/>
                    </a:lnTo>
                    <a:lnTo>
                      <a:pt x="5" y="38"/>
                    </a:lnTo>
                    <a:lnTo>
                      <a:pt x="10" y="38"/>
                    </a:lnTo>
                    <a:lnTo>
                      <a:pt x="10" y="38"/>
                    </a:lnTo>
                    <a:lnTo>
                      <a:pt x="15" y="38"/>
                    </a:lnTo>
                    <a:lnTo>
                      <a:pt x="15" y="38"/>
                    </a:lnTo>
                    <a:lnTo>
                      <a:pt x="19" y="38"/>
                    </a:lnTo>
                    <a:lnTo>
                      <a:pt x="19" y="38"/>
                    </a:lnTo>
                    <a:lnTo>
                      <a:pt x="19" y="38"/>
                    </a:lnTo>
                    <a:lnTo>
                      <a:pt x="24" y="43"/>
                    </a:lnTo>
                    <a:lnTo>
                      <a:pt x="29" y="48"/>
                    </a:lnTo>
                    <a:lnTo>
                      <a:pt x="29" y="48"/>
                    </a:lnTo>
                    <a:lnTo>
                      <a:pt x="34" y="52"/>
                    </a:lnTo>
                    <a:lnTo>
                      <a:pt x="43" y="52"/>
                    </a:lnTo>
                    <a:lnTo>
                      <a:pt x="43" y="52"/>
                    </a:lnTo>
                    <a:lnTo>
                      <a:pt x="48" y="52"/>
                    </a:lnTo>
                    <a:lnTo>
                      <a:pt x="53" y="52"/>
                    </a:lnTo>
                    <a:lnTo>
                      <a:pt x="53" y="52"/>
                    </a:lnTo>
                    <a:lnTo>
                      <a:pt x="48" y="52"/>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01" name="Freeform 777"/>
              <p:cNvSpPr>
                <a:spLocks/>
              </p:cNvSpPr>
              <p:nvPr/>
            </p:nvSpPr>
            <p:spPr bwMode="auto">
              <a:xfrm>
                <a:off x="8891" y="8846"/>
                <a:ext cx="268" cy="264"/>
              </a:xfrm>
              <a:custGeom>
                <a:avLst/>
                <a:gdLst/>
                <a:ahLst/>
                <a:cxnLst>
                  <a:cxn ang="0">
                    <a:pos x="239" y="15"/>
                  </a:cxn>
                  <a:cxn ang="0">
                    <a:pos x="239" y="44"/>
                  </a:cxn>
                  <a:cxn ang="0">
                    <a:pos x="230" y="77"/>
                  </a:cxn>
                  <a:cxn ang="0">
                    <a:pos x="201" y="101"/>
                  </a:cxn>
                  <a:cxn ang="0">
                    <a:pos x="182" y="111"/>
                  </a:cxn>
                  <a:cxn ang="0">
                    <a:pos x="168" y="111"/>
                  </a:cxn>
                  <a:cxn ang="0">
                    <a:pos x="148" y="115"/>
                  </a:cxn>
                  <a:cxn ang="0">
                    <a:pos x="124" y="115"/>
                  </a:cxn>
                  <a:cxn ang="0">
                    <a:pos x="96" y="115"/>
                  </a:cxn>
                  <a:cxn ang="0">
                    <a:pos x="67" y="106"/>
                  </a:cxn>
                  <a:cxn ang="0">
                    <a:pos x="48" y="91"/>
                  </a:cxn>
                  <a:cxn ang="0">
                    <a:pos x="43" y="91"/>
                  </a:cxn>
                  <a:cxn ang="0">
                    <a:pos x="52" y="101"/>
                  </a:cxn>
                  <a:cxn ang="0">
                    <a:pos x="67" y="111"/>
                  </a:cxn>
                  <a:cxn ang="0">
                    <a:pos x="81" y="125"/>
                  </a:cxn>
                  <a:cxn ang="0">
                    <a:pos x="86" y="135"/>
                  </a:cxn>
                  <a:cxn ang="0">
                    <a:pos x="67" y="154"/>
                  </a:cxn>
                  <a:cxn ang="0">
                    <a:pos x="43" y="187"/>
                  </a:cxn>
                  <a:cxn ang="0">
                    <a:pos x="19" y="216"/>
                  </a:cxn>
                  <a:cxn ang="0">
                    <a:pos x="0" y="240"/>
                  </a:cxn>
                  <a:cxn ang="0">
                    <a:pos x="0" y="245"/>
                  </a:cxn>
                  <a:cxn ang="0">
                    <a:pos x="4" y="250"/>
                  </a:cxn>
                  <a:cxn ang="0">
                    <a:pos x="9" y="259"/>
                  </a:cxn>
                  <a:cxn ang="0">
                    <a:pos x="14" y="264"/>
                  </a:cxn>
                  <a:cxn ang="0">
                    <a:pos x="19" y="255"/>
                  </a:cxn>
                  <a:cxn ang="0">
                    <a:pos x="33" y="221"/>
                  </a:cxn>
                  <a:cxn ang="0">
                    <a:pos x="52" y="192"/>
                  </a:cxn>
                  <a:cxn ang="0">
                    <a:pos x="72" y="163"/>
                  </a:cxn>
                  <a:cxn ang="0">
                    <a:pos x="81" y="154"/>
                  </a:cxn>
                  <a:cxn ang="0">
                    <a:pos x="91" y="144"/>
                  </a:cxn>
                  <a:cxn ang="0">
                    <a:pos x="96" y="139"/>
                  </a:cxn>
                  <a:cxn ang="0">
                    <a:pos x="105" y="135"/>
                  </a:cxn>
                  <a:cxn ang="0">
                    <a:pos x="115" y="135"/>
                  </a:cxn>
                  <a:cxn ang="0">
                    <a:pos x="144" y="130"/>
                  </a:cxn>
                  <a:cxn ang="0">
                    <a:pos x="172" y="120"/>
                  </a:cxn>
                  <a:cxn ang="0">
                    <a:pos x="206" y="111"/>
                  </a:cxn>
                  <a:cxn ang="0">
                    <a:pos x="225" y="101"/>
                  </a:cxn>
                  <a:cxn ang="0">
                    <a:pos x="235" y="91"/>
                  </a:cxn>
                  <a:cxn ang="0">
                    <a:pos x="239" y="87"/>
                  </a:cxn>
                  <a:cxn ang="0">
                    <a:pos x="239" y="82"/>
                  </a:cxn>
                  <a:cxn ang="0">
                    <a:pos x="249" y="82"/>
                  </a:cxn>
                  <a:cxn ang="0">
                    <a:pos x="254" y="77"/>
                  </a:cxn>
                  <a:cxn ang="0">
                    <a:pos x="263" y="77"/>
                  </a:cxn>
                  <a:cxn ang="0">
                    <a:pos x="268" y="72"/>
                  </a:cxn>
                  <a:cxn ang="0">
                    <a:pos x="263" y="63"/>
                  </a:cxn>
                  <a:cxn ang="0">
                    <a:pos x="259" y="58"/>
                  </a:cxn>
                  <a:cxn ang="0">
                    <a:pos x="254" y="53"/>
                  </a:cxn>
                  <a:cxn ang="0">
                    <a:pos x="254" y="44"/>
                  </a:cxn>
                  <a:cxn ang="0">
                    <a:pos x="254" y="29"/>
                  </a:cxn>
                  <a:cxn ang="0">
                    <a:pos x="249" y="10"/>
                  </a:cxn>
                  <a:cxn ang="0">
                    <a:pos x="244" y="0"/>
                  </a:cxn>
                  <a:cxn ang="0">
                    <a:pos x="239" y="0"/>
                  </a:cxn>
                </a:cxnLst>
                <a:rect l="0" t="0" r="r" b="b"/>
                <a:pathLst>
                  <a:path w="268" h="264">
                    <a:moveTo>
                      <a:pt x="239" y="5"/>
                    </a:moveTo>
                    <a:lnTo>
                      <a:pt x="239" y="15"/>
                    </a:lnTo>
                    <a:lnTo>
                      <a:pt x="239" y="29"/>
                    </a:lnTo>
                    <a:lnTo>
                      <a:pt x="239" y="44"/>
                    </a:lnTo>
                    <a:lnTo>
                      <a:pt x="235" y="58"/>
                    </a:lnTo>
                    <a:lnTo>
                      <a:pt x="230" y="77"/>
                    </a:lnTo>
                    <a:lnTo>
                      <a:pt x="215" y="91"/>
                    </a:lnTo>
                    <a:lnTo>
                      <a:pt x="201" y="101"/>
                    </a:lnTo>
                    <a:lnTo>
                      <a:pt x="182" y="106"/>
                    </a:lnTo>
                    <a:lnTo>
                      <a:pt x="182" y="111"/>
                    </a:lnTo>
                    <a:lnTo>
                      <a:pt x="177" y="111"/>
                    </a:lnTo>
                    <a:lnTo>
                      <a:pt x="168" y="111"/>
                    </a:lnTo>
                    <a:lnTo>
                      <a:pt x="158" y="111"/>
                    </a:lnTo>
                    <a:lnTo>
                      <a:pt x="148" y="115"/>
                    </a:lnTo>
                    <a:lnTo>
                      <a:pt x="134" y="115"/>
                    </a:lnTo>
                    <a:lnTo>
                      <a:pt x="124" y="115"/>
                    </a:lnTo>
                    <a:lnTo>
                      <a:pt x="110" y="115"/>
                    </a:lnTo>
                    <a:lnTo>
                      <a:pt x="96" y="115"/>
                    </a:lnTo>
                    <a:lnTo>
                      <a:pt x="81" y="111"/>
                    </a:lnTo>
                    <a:lnTo>
                      <a:pt x="67" y="106"/>
                    </a:lnTo>
                    <a:lnTo>
                      <a:pt x="57" y="101"/>
                    </a:lnTo>
                    <a:lnTo>
                      <a:pt x="48" y="91"/>
                    </a:lnTo>
                    <a:lnTo>
                      <a:pt x="43" y="91"/>
                    </a:lnTo>
                    <a:lnTo>
                      <a:pt x="43" y="91"/>
                    </a:lnTo>
                    <a:lnTo>
                      <a:pt x="48" y="91"/>
                    </a:lnTo>
                    <a:lnTo>
                      <a:pt x="52" y="101"/>
                    </a:lnTo>
                    <a:lnTo>
                      <a:pt x="57" y="106"/>
                    </a:lnTo>
                    <a:lnTo>
                      <a:pt x="67" y="111"/>
                    </a:lnTo>
                    <a:lnTo>
                      <a:pt x="76" y="115"/>
                    </a:lnTo>
                    <a:lnTo>
                      <a:pt x="81" y="125"/>
                    </a:lnTo>
                    <a:lnTo>
                      <a:pt x="86" y="130"/>
                    </a:lnTo>
                    <a:lnTo>
                      <a:pt x="86" y="135"/>
                    </a:lnTo>
                    <a:lnTo>
                      <a:pt x="81" y="144"/>
                    </a:lnTo>
                    <a:lnTo>
                      <a:pt x="67" y="154"/>
                    </a:lnTo>
                    <a:lnTo>
                      <a:pt x="52" y="168"/>
                    </a:lnTo>
                    <a:lnTo>
                      <a:pt x="43" y="187"/>
                    </a:lnTo>
                    <a:lnTo>
                      <a:pt x="28" y="202"/>
                    </a:lnTo>
                    <a:lnTo>
                      <a:pt x="19" y="216"/>
                    </a:lnTo>
                    <a:lnTo>
                      <a:pt x="9" y="231"/>
                    </a:lnTo>
                    <a:lnTo>
                      <a:pt x="0" y="240"/>
                    </a:lnTo>
                    <a:lnTo>
                      <a:pt x="0" y="245"/>
                    </a:lnTo>
                    <a:lnTo>
                      <a:pt x="0" y="245"/>
                    </a:lnTo>
                    <a:lnTo>
                      <a:pt x="0" y="245"/>
                    </a:lnTo>
                    <a:lnTo>
                      <a:pt x="4" y="250"/>
                    </a:lnTo>
                    <a:lnTo>
                      <a:pt x="4" y="255"/>
                    </a:lnTo>
                    <a:lnTo>
                      <a:pt x="9" y="259"/>
                    </a:lnTo>
                    <a:lnTo>
                      <a:pt x="14" y="264"/>
                    </a:lnTo>
                    <a:lnTo>
                      <a:pt x="14" y="264"/>
                    </a:lnTo>
                    <a:lnTo>
                      <a:pt x="14" y="264"/>
                    </a:lnTo>
                    <a:lnTo>
                      <a:pt x="19" y="255"/>
                    </a:lnTo>
                    <a:lnTo>
                      <a:pt x="28" y="240"/>
                    </a:lnTo>
                    <a:lnTo>
                      <a:pt x="33" y="221"/>
                    </a:lnTo>
                    <a:lnTo>
                      <a:pt x="43" y="207"/>
                    </a:lnTo>
                    <a:lnTo>
                      <a:pt x="52" y="192"/>
                    </a:lnTo>
                    <a:lnTo>
                      <a:pt x="62" y="178"/>
                    </a:lnTo>
                    <a:lnTo>
                      <a:pt x="72" y="163"/>
                    </a:lnTo>
                    <a:lnTo>
                      <a:pt x="76" y="159"/>
                    </a:lnTo>
                    <a:lnTo>
                      <a:pt x="81" y="154"/>
                    </a:lnTo>
                    <a:lnTo>
                      <a:pt x="86" y="149"/>
                    </a:lnTo>
                    <a:lnTo>
                      <a:pt x="91" y="144"/>
                    </a:lnTo>
                    <a:lnTo>
                      <a:pt x="91" y="139"/>
                    </a:lnTo>
                    <a:lnTo>
                      <a:pt x="96" y="139"/>
                    </a:lnTo>
                    <a:lnTo>
                      <a:pt x="100" y="135"/>
                    </a:lnTo>
                    <a:lnTo>
                      <a:pt x="105" y="135"/>
                    </a:lnTo>
                    <a:lnTo>
                      <a:pt x="110" y="135"/>
                    </a:lnTo>
                    <a:lnTo>
                      <a:pt x="115" y="135"/>
                    </a:lnTo>
                    <a:lnTo>
                      <a:pt x="129" y="130"/>
                    </a:lnTo>
                    <a:lnTo>
                      <a:pt x="144" y="130"/>
                    </a:lnTo>
                    <a:lnTo>
                      <a:pt x="158" y="125"/>
                    </a:lnTo>
                    <a:lnTo>
                      <a:pt x="172" y="120"/>
                    </a:lnTo>
                    <a:lnTo>
                      <a:pt x="192" y="115"/>
                    </a:lnTo>
                    <a:lnTo>
                      <a:pt x="206" y="111"/>
                    </a:lnTo>
                    <a:lnTo>
                      <a:pt x="215" y="106"/>
                    </a:lnTo>
                    <a:lnTo>
                      <a:pt x="225" y="101"/>
                    </a:lnTo>
                    <a:lnTo>
                      <a:pt x="230" y="96"/>
                    </a:lnTo>
                    <a:lnTo>
                      <a:pt x="235" y="91"/>
                    </a:lnTo>
                    <a:lnTo>
                      <a:pt x="235" y="87"/>
                    </a:lnTo>
                    <a:lnTo>
                      <a:pt x="239" y="87"/>
                    </a:lnTo>
                    <a:lnTo>
                      <a:pt x="239" y="82"/>
                    </a:lnTo>
                    <a:lnTo>
                      <a:pt x="239" y="82"/>
                    </a:lnTo>
                    <a:lnTo>
                      <a:pt x="244" y="82"/>
                    </a:lnTo>
                    <a:lnTo>
                      <a:pt x="249" y="82"/>
                    </a:lnTo>
                    <a:lnTo>
                      <a:pt x="249" y="77"/>
                    </a:lnTo>
                    <a:lnTo>
                      <a:pt x="254" y="77"/>
                    </a:lnTo>
                    <a:lnTo>
                      <a:pt x="259" y="77"/>
                    </a:lnTo>
                    <a:lnTo>
                      <a:pt x="263" y="77"/>
                    </a:lnTo>
                    <a:lnTo>
                      <a:pt x="268" y="72"/>
                    </a:lnTo>
                    <a:lnTo>
                      <a:pt x="268" y="72"/>
                    </a:lnTo>
                    <a:lnTo>
                      <a:pt x="268" y="68"/>
                    </a:lnTo>
                    <a:lnTo>
                      <a:pt x="263" y="63"/>
                    </a:lnTo>
                    <a:lnTo>
                      <a:pt x="263" y="63"/>
                    </a:lnTo>
                    <a:lnTo>
                      <a:pt x="259" y="58"/>
                    </a:lnTo>
                    <a:lnTo>
                      <a:pt x="259" y="58"/>
                    </a:lnTo>
                    <a:lnTo>
                      <a:pt x="254" y="53"/>
                    </a:lnTo>
                    <a:lnTo>
                      <a:pt x="254" y="48"/>
                    </a:lnTo>
                    <a:lnTo>
                      <a:pt x="254" y="44"/>
                    </a:lnTo>
                    <a:lnTo>
                      <a:pt x="254" y="39"/>
                    </a:lnTo>
                    <a:lnTo>
                      <a:pt x="254" y="29"/>
                    </a:lnTo>
                    <a:lnTo>
                      <a:pt x="249" y="20"/>
                    </a:lnTo>
                    <a:lnTo>
                      <a:pt x="249" y="10"/>
                    </a:lnTo>
                    <a:lnTo>
                      <a:pt x="244" y="5"/>
                    </a:lnTo>
                    <a:lnTo>
                      <a:pt x="244" y="0"/>
                    </a:lnTo>
                    <a:lnTo>
                      <a:pt x="244" y="0"/>
                    </a:lnTo>
                    <a:lnTo>
                      <a:pt x="239" y="0"/>
                    </a:lnTo>
                    <a:lnTo>
                      <a:pt x="239" y="5"/>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02" name="Freeform 778"/>
              <p:cNvSpPr>
                <a:spLocks/>
              </p:cNvSpPr>
              <p:nvPr/>
            </p:nvSpPr>
            <p:spPr bwMode="auto">
              <a:xfrm>
                <a:off x="8972" y="8952"/>
                <a:ext cx="149" cy="249"/>
              </a:xfrm>
              <a:custGeom>
                <a:avLst/>
                <a:gdLst/>
                <a:ahLst/>
                <a:cxnLst>
                  <a:cxn ang="0">
                    <a:pos x="149" y="5"/>
                  </a:cxn>
                  <a:cxn ang="0">
                    <a:pos x="130" y="29"/>
                  </a:cxn>
                  <a:cxn ang="0">
                    <a:pos x="106" y="62"/>
                  </a:cxn>
                  <a:cxn ang="0">
                    <a:pos x="87" y="96"/>
                  </a:cxn>
                  <a:cxn ang="0">
                    <a:pos x="72" y="110"/>
                  </a:cxn>
                  <a:cxn ang="0">
                    <a:pos x="63" y="120"/>
                  </a:cxn>
                  <a:cxn ang="0">
                    <a:pos x="43" y="129"/>
                  </a:cxn>
                  <a:cxn ang="0">
                    <a:pos x="29" y="134"/>
                  </a:cxn>
                  <a:cxn ang="0">
                    <a:pos x="19" y="139"/>
                  </a:cxn>
                  <a:cxn ang="0">
                    <a:pos x="15" y="139"/>
                  </a:cxn>
                  <a:cxn ang="0">
                    <a:pos x="15" y="144"/>
                  </a:cxn>
                  <a:cxn ang="0">
                    <a:pos x="19" y="149"/>
                  </a:cxn>
                  <a:cxn ang="0">
                    <a:pos x="29" y="149"/>
                  </a:cxn>
                  <a:cxn ang="0">
                    <a:pos x="43" y="144"/>
                  </a:cxn>
                  <a:cxn ang="0">
                    <a:pos x="63" y="139"/>
                  </a:cxn>
                  <a:cxn ang="0">
                    <a:pos x="72" y="139"/>
                  </a:cxn>
                  <a:cxn ang="0">
                    <a:pos x="72" y="144"/>
                  </a:cxn>
                  <a:cxn ang="0">
                    <a:pos x="72" y="168"/>
                  </a:cxn>
                  <a:cxn ang="0">
                    <a:pos x="72" y="197"/>
                  </a:cxn>
                  <a:cxn ang="0">
                    <a:pos x="67" y="221"/>
                  </a:cxn>
                  <a:cxn ang="0">
                    <a:pos x="58" y="230"/>
                  </a:cxn>
                  <a:cxn ang="0">
                    <a:pos x="34" y="235"/>
                  </a:cxn>
                  <a:cxn ang="0">
                    <a:pos x="10" y="244"/>
                  </a:cxn>
                  <a:cxn ang="0">
                    <a:pos x="0" y="249"/>
                  </a:cxn>
                  <a:cxn ang="0">
                    <a:pos x="15" y="244"/>
                  </a:cxn>
                  <a:cxn ang="0">
                    <a:pos x="39" y="240"/>
                  </a:cxn>
                  <a:cxn ang="0">
                    <a:pos x="63" y="235"/>
                  </a:cxn>
                  <a:cxn ang="0">
                    <a:pos x="82" y="235"/>
                  </a:cxn>
                  <a:cxn ang="0">
                    <a:pos x="87" y="230"/>
                  </a:cxn>
                  <a:cxn ang="0">
                    <a:pos x="87" y="216"/>
                  </a:cxn>
                  <a:cxn ang="0">
                    <a:pos x="82" y="182"/>
                  </a:cxn>
                  <a:cxn ang="0">
                    <a:pos x="82" y="149"/>
                  </a:cxn>
                  <a:cxn ang="0">
                    <a:pos x="82" y="129"/>
                  </a:cxn>
                  <a:cxn ang="0">
                    <a:pos x="91" y="110"/>
                  </a:cxn>
                  <a:cxn ang="0">
                    <a:pos x="111" y="72"/>
                  </a:cxn>
                  <a:cxn ang="0">
                    <a:pos x="134" y="24"/>
                  </a:cxn>
                </a:cxnLst>
                <a:rect l="0" t="0" r="r" b="b"/>
                <a:pathLst>
                  <a:path w="149" h="249">
                    <a:moveTo>
                      <a:pt x="149" y="0"/>
                    </a:moveTo>
                    <a:lnTo>
                      <a:pt x="149" y="5"/>
                    </a:lnTo>
                    <a:lnTo>
                      <a:pt x="139" y="14"/>
                    </a:lnTo>
                    <a:lnTo>
                      <a:pt x="130" y="29"/>
                    </a:lnTo>
                    <a:lnTo>
                      <a:pt x="120" y="48"/>
                    </a:lnTo>
                    <a:lnTo>
                      <a:pt x="106" y="62"/>
                    </a:lnTo>
                    <a:lnTo>
                      <a:pt x="96" y="81"/>
                    </a:lnTo>
                    <a:lnTo>
                      <a:pt x="87" y="96"/>
                    </a:lnTo>
                    <a:lnTo>
                      <a:pt x="82" y="101"/>
                    </a:lnTo>
                    <a:lnTo>
                      <a:pt x="72" y="110"/>
                    </a:lnTo>
                    <a:lnTo>
                      <a:pt x="67" y="115"/>
                    </a:lnTo>
                    <a:lnTo>
                      <a:pt x="63" y="120"/>
                    </a:lnTo>
                    <a:lnTo>
                      <a:pt x="53" y="125"/>
                    </a:lnTo>
                    <a:lnTo>
                      <a:pt x="43" y="129"/>
                    </a:lnTo>
                    <a:lnTo>
                      <a:pt x="39" y="134"/>
                    </a:lnTo>
                    <a:lnTo>
                      <a:pt x="29" y="134"/>
                    </a:lnTo>
                    <a:lnTo>
                      <a:pt x="24" y="139"/>
                    </a:lnTo>
                    <a:lnTo>
                      <a:pt x="19" y="139"/>
                    </a:lnTo>
                    <a:lnTo>
                      <a:pt x="15" y="139"/>
                    </a:lnTo>
                    <a:lnTo>
                      <a:pt x="15" y="139"/>
                    </a:lnTo>
                    <a:lnTo>
                      <a:pt x="10" y="144"/>
                    </a:lnTo>
                    <a:lnTo>
                      <a:pt x="15" y="144"/>
                    </a:lnTo>
                    <a:lnTo>
                      <a:pt x="15" y="144"/>
                    </a:lnTo>
                    <a:lnTo>
                      <a:pt x="19" y="149"/>
                    </a:lnTo>
                    <a:lnTo>
                      <a:pt x="24" y="149"/>
                    </a:lnTo>
                    <a:lnTo>
                      <a:pt x="29" y="149"/>
                    </a:lnTo>
                    <a:lnTo>
                      <a:pt x="39" y="144"/>
                    </a:lnTo>
                    <a:lnTo>
                      <a:pt x="43" y="144"/>
                    </a:lnTo>
                    <a:lnTo>
                      <a:pt x="53" y="139"/>
                    </a:lnTo>
                    <a:lnTo>
                      <a:pt x="63" y="139"/>
                    </a:lnTo>
                    <a:lnTo>
                      <a:pt x="67" y="139"/>
                    </a:lnTo>
                    <a:lnTo>
                      <a:pt x="72" y="139"/>
                    </a:lnTo>
                    <a:lnTo>
                      <a:pt x="72" y="139"/>
                    </a:lnTo>
                    <a:lnTo>
                      <a:pt x="72" y="144"/>
                    </a:lnTo>
                    <a:lnTo>
                      <a:pt x="72" y="158"/>
                    </a:lnTo>
                    <a:lnTo>
                      <a:pt x="72" y="168"/>
                    </a:lnTo>
                    <a:lnTo>
                      <a:pt x="72" y="182"/>
                    </a:lnTo>
                    <a:lnTo>
                      <a:pt x="72" y="197"/>
                    </a:lnTo>
                    <a:lnTo>
                      <a:pt x="72" y="211"/>
                    </a:lnTo>
                    <a:lnTo>
                      <a:pt x="67" y="221"/>
                    </a:lnTo>
                    <a:lnTo>
                      <a:pt x="63" y="225"/>
                    </a:lnTo>
                    <a:lnTo>
                      <a:pt x="58" y="230"/>
                    </a:lnTo>
                    <a:lnTo>
                      <a:pt x="48" y="235"/>
                    </a:lnTo>
                    <a:lnTo>
                      <a:pt x="34" y="235"/>
                    </a:lnTo>
                    <a:lnTo>
                      <a:pt x="24" y="240"/>
                    </a:lnTo>
                    <a:lnTo>
                      <a:pt x="10" y="244"/>
                    </a:lnTo>
                    <a:lnTo>
                      <a:pt x="5" y="244"/>
                    </a:lnTo>
                    <a:lnTo>
                      <a:pt x="0" y="249"/>
                    </a:lnTo>
                    <a:lnTo>
                      <a:pt x="5" y="249"/>
                    </a:lnTo>
                    <a:lnTo>
                      <a:pt x="15" y="244"/>
                    </a:lnTo>
                    <a:lnTo>
                      <a:pt x="24" y="244"/>
                    </a:lnTo>
                    <a:lnTo>
                      <a:pt x="39" y="240"/>
                    </a:lnTo>
                    <a:lnTo>
                      <a:pt x="48" y="235"/>
                    </a:lnTo>
                    <a:lnTo>
                      <a:pt x="63" y="235"/>
                    </a:lnTo>
                    <a:lnTo>
                      <a:pt x="72" y="235"/>
                    </a:lnTo>
                    <a:lnTo>
                      <a:pt x="82" y="235"/>
                    </a:lnTo>
                    <a:lnTo>
                      <a:pt x="87" y="235"/>
                    </a:lnTo>
                    <a:lnTo>
                      <a:pt x="87" y="230"/>
                    </a:lnTo>
                    <a:lnTo>
                      <a:pt x="87" y="225"/>
                    </a:lnTo>
                    <a:lnTo>
                      <a:pt x="87" y="216"/>
                    </a:lnTo>
                    <a:lnTo>
                      <a:pt x="82" y="201"/>
                    </a:lnTo>
                    <a:lnTo>
                      <a:pt x="82" y="182"/>
                    </a:lnTo>
                    <a:lnTo>
                      <a:pt x="82" y="168"/>
                    </a:lnTo>
                    <a:lnTo>
                      <a:pt x="82" y="149"/>
                    </a:lnTo>
                    <a:lnTo>
                      <a:pt x="82" y="134"/>
                    </a:lnTo>
                    <a:lnTo>
                      <a:pt x="82" y="129"/>
                    </a:lnTo>
                    <a:lnTo>
                      <a:pt x="87" y="125"/>
                    </a:lnTo>
                    <a:lnTo>
                      <a:pt x="91" y="110"/>
                    </a:lnTo>
                    <a:lnTo>
                      <a:pt x="101" y="91"/>
                    </a:lnTo>
                    <a:lnTo>
                      <a:pt x="111" y="72"/>
                    </a:lnTo>
                    <a:lnTo>
                      <a:pt x="120" y="48"/>
                    </a:lnTo>
                    <a:lnTo>
                      <a:pt x="134" y="24"/>
                    </a:lnTo>
                    <a:lnTo>
                      <a:pt x="149" y="0"/>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03" name="Freeform 779"/>
              <p:cNvSpPr>
                <a:spLocks/>
              </p:cNvSpPr>
              <p:nvPr/>
            </p:nvSpPr>
            <p:spPr bwMode="auto">
              <a:xfrm>
                <a:off x="8756" y="8995"/>
                <a:ext cx="202" cy="336"/>
              </a:xfrm>
              <a:custGeom>
                <a:avLst/>
                <a:gdLst/>
                <a:ahLst/>
                <a:cxnLst>
                  <a:cxn ang="0">
                    <a:pos x="72" y="19"/>
                  </a:cxn>
                  <a:cxn ang="0">
                    <a:pos x="96" y="43"/>
                  </a:cxn>
                  <a:cxn ang="0">
                    <a:pos x="125" y="72"/>
                  </a:cxn>
                  <a:cxn ang="0">
                    <a:pos x="154" y="110"/>
                  </a:cxn>
                  <a:cxn ang="0">
                    <a:pos x="173" y="149"/>
                  </a:cxn>
                  <a:cxn ang="0">
                    <a:pos x="187" y="173"/>
                  </a:cxn>
                  <a:cxn ang="0">
                    <a:pos x="197" y="197"/>
                  </a:cxn>
                  <a:cxn ang="0">
                    <a:pos x="202" y="225"/>
                  </a:cxn>
                  <a:cxn ang="0">
                    <a:pos x="197" y="254"/>
                  </a:cxn>
                  <a:cxn ang="0">
                    <a:pos x="187" y="288"/>
                  </a:cxn>
                  <a:cxn ang="0">
                    <a:pos x="178" y="312"/>
                  </a:cxn>
                  <a:cxn ang="0">
                    <a:pos x="163" y="331"/>
                  </a:cxn>
                  <a:cxn ang="0">
                    <a:pos x="159" y="336"/>
                  </a:cxn>
                  <a:cxn ang="0">
                    <a:pos x="159" y="331"/>
                  </a:cxn>
                  <a:cxn ang="0">
                    <a:pos x="163" y="312"/>
                  </a:cxn>
                  <a:cxn ang="0">
                    <a:pos x="168" y="293"/>
                  </a:cxn>
                  <a:cxn ang="0">
                    <a:pos x="178" y="278"/>
                  </a:cxn>
                  <a:cxn ang="0">
                    <a:pos x="183" y="259"/>
                  </a:cxn>
                  <a:cxn ang="0">
                    <a:pos x="187" y="240"/>
                  </a:cxn>
                  <a:cxn ang="0">
                    <a:pos x="187" y="216"/>
                  </a:cxn>
                  <a:cxn ang="0">
                    <a:pos x="183" y="197"/>
                  </a:cxn>
                  <a:cxn ang="0">
                    <a:pos x="178" y="182"/>
                  </a:cxn>
                  <a:cxn ang="0">
                    <a:pos x="168" y="163"/>
                  </a:cxn>
                  <a:cxn ang="0">
                    <a:pos x="159" y="149"/>
                  </a:cxn>
                  <a:cxn ang="0">
                    <a:pos x="149" y="130"/>
                  </a:cxn>
                  <a:cxn ang="0">
                    <a:pos x="115" y="86"/>
                  </a:cxn>
                  <a:cxn ang="0">
                    <a:pos x="72" y="34"/>
                  </a:cxn>
                  <a:cxn ang="0">
                    <a:pos x="39" y="10"/>
                  </a:cxn>
                  <a:cxn ang="0">
                    <a:pos x="15" y="5"/>
                  </a:cxn>
                  <a:cxn ang="0">
                    <a:pos x="5" y="10"/>
                  </a:cxn>
                  <a:cxn ang="0">
                    <a:pos x="10" y="5"/>
                  </a:cxn>
                  <a:cxn ang="0">
                    <a:pos x="24" y="0"/>
                  </a:cxn>
                  <a:cxn ang="0">
                    <a:pos x="48" y="5"/>
                  </a:cxn>
                </a:cxnLst>
                <a:rect l="0" t="0" r="r" b="b"/>
                <a:pathLst>
                  <a:path w="202" h="336">
                    <a:moveTo>
                      <a:pt x="63" y="14"/>
                    </a:moveTo>
                    <a:lnTo>
                      <a:pt x="72" y="19"/>
                    </a:lnTo>
                    <a:lnTo>
                      <a:pt x="87" y="29"/>
                    </a:lnTo>
                    <a:lnTo>
                      <a:pt x="96" y="43"/>
                    </a:lnTo>
                    <a:lnTo>
                      <a:pt x="111" y="58"/>
                    </a:lnTo>
                    <a:lnTo>
                      <a:pt x="125" y="72"/>
                    </a:lnTo>
                    <a:lnTo>
                      <a:pt x="139" y="91"/>
                    </a:lnTo>
                    <a:lnTo>
                      <a:pt x="154" y="110"/>
                    </a:lnTo>
                    <a:lnTo>
                      <a:pt x="168" y="134"/>
                    </a:lnTo>
                    <a:lnTo>
                      <a:pt x="173" y="149"/>
                    </a:lnTo>
                    <a:lnTo>
                      <a:pt x="183" y="158"/>
                    </a:lnTo>
                    <a:lnTo>
                      <a:pt x="187" y="173"/>
                    </a:lnTo>
                    <a:lnTo>
                      <a:pt x="192" y="182"/>
                    </a:lnTo>
                    <a:lnTo>
                      <a:pt x="197" y="197"/>
                    </a:lnTo>
                    <a:lnTo>
                      <a:pt x="202" y="211"/>
                    </a:lnTo>
                    <a:lnTo>
                      <a:pt x="202" y="225"/>
                    </a:lnTo>
                    <a:lnTo>
                      <a:pt x="202" y="240"/>
                    </a:lnTo>
                    <a:lnTo>
                      <a:pt x="197" y="254"/>
                    </a:lnTo>
                    <a:lnTo>
                      <a:pt x="192" y="273"/>
                    </a:lnTo>
                    <a:lnTo>
                      <a:pt x="187" y="288"/>
                    </a:lnTo>
                    <a:lnTo>
                      <a:pt x="183" y="302"/>
                    </a:lnTo>
                    <a:lnTo>
                      <a:pt x="178" y="312"/>
                    </a:lnTo>
                    <a:lnTo>
                      <a:pt x="168" y="321"/>
                    </a:lnTo>
                    <a:lnTo>
                      <a:pt x="163" y="331"/>
                    </a:lnTo>
                    <a:lnTo>
                      <a:pt x="159" y="336"/>
                    </a:lnTo>
                    <a:lnTo>
                      <a:pt x="159" y="336"/>
                    </a:lnTo>
                    <a:lnTo>
                      <a:pt x="159" y="336"/>
                    </a:lnTo>
                    <a:lnTo>
                      <a:pt x="159" y="331"/>
                    </a:lnTo>
                    <a:lnTo>
                      <a:pt x="159" y="321"/>
                    </a:lnTo>
                    <a:lnTo>
                      <a:pt x="163" y="312"/>
                    </a:lnTo>
                    <a:lnTo>
                      <a:pt x="168" y="302"/>
                    </a:lnTo>
                    <a:lnTo>
                      <a:pt x="168" y="293"/>
                    </a:lnTo>
                    <a:lnTo>
                      <a:pt x="173" y="283"/>
                    </a:lnTo>
                    <a:lnTo>
                      <a:pt x="178" y="278"/>
                    </a:lnTo>
                    <a:lnTo>
                      <a:pt x="178" y="269"/>
                    </a:lnTo>
                    <a:lnTo>
                      <a:pt x="183" y="259"/>
                    </a:lnTo>
                    <a:lnTo>
                      <a:pt x="183" y="249"/>
                    </a:lnTo>
                    <a:lnTo>
                      <a:pt x="187" y="240"/>
                    </a:lnTo>
                    <a:lnTo>
                      <a:pt x="187" y="225"/>
                    </a:lnTo>
                    <a:lnTo>
                      <a:pt x="187" y="216"/>
                    </a:lnTo>
                    <a:lnTo>
                      <a:pt x="187" y="206"/>
                    </a:lnTo>
                    <a:lnTo>
                      <a:pt x="183" y="197"/>
                    </a:lnTo>
                    <a:lnTo>
                      <a:pt x="178" y="192"/>
                    </a:lnTo>
                    <a:lnTo>
                      <a:pt x="178" y="182"/>
                    </a:lnTo>
                    <a:lnTo>
                      <a:pt x="173" y="173"/>
                    </a:lnTo>
                    <a:lnTo>
                      <a:pt x="168" y="163"/>
                    </a:lnTo>
                    <a:lnTo>
                      <a:pt x="163" y="158"/>
                    </a:lnTo>
                    <a:lnTo>
                      <a:pt x="159" y="149"/>
                    </a:lnTo>
                    <a:lnTo>
                      <a:pt x="154" y="144"/>
                    </a:lnTo>
                    <a:lnTo>
                      <a:pt x="149" y="130"/>
                    </a:lnTo>
                    <a:lnTo>
                      <a:pt x="135" y="110"/>
                    </a:lnTo>
                    <a:lnTo>
                      <a:pt x="115" y="86"/>
                    </a:lnTo>
                    <a:lnTo>
                      <a:pt x="96" y="58"/>
                    </a:lnTo>
                    <a:lnTo>
                      <a:pt x="72" y="34"/>
                    </a:lnTo>
                    <a:lnTo>
                      <a:pt x="48" y="14"/>
                    </a:lnTo>
                    <a:lnTo>
                      <a:pt x="39" y="10"/>
                    </a:lnTo>
                    <a:lnTo>
                      <a:pt x="24" y="5"/>
                    </a:lnTo>
                    <a:lnTo>
                      <a:pt x="15" y="5"/>
                    </a:lnTo>
                    <a:lnTo>
                      <a:pt x="0" y="10"/>
                    </a:lnTo>
                    <a:lnTo>
                      <a:pt x="5" y="10"/>
                    </a:lnTo>
                    <a:lnTo>
                      <a:pt x="5" y="5"/>
                    </a:lnTo>
                    <a:lnTo>
                      <a:pt x="10" y="5"/>
                    </a:lnTo>
                    <a:lnTo>
                      <a:pt x="20" y="0"/>
                    </a:lnTo>
                    <a:lnTo>
                      <a:pt x="24" y="0"/>
                    </a:lnTo>
                    <a:lnTo>
                      <a:pt x="39" y="0"/>
                    </a:lnTo>
                    <a:lnTo>
                      <a:pt x="48" y="5"/>
                    </a:lnTo>
                    <a:lnTo>
                      <a:pt x="63" y="14"/>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04" name="Freeform 780"/>
              <p:cNvSpPr>
                <a:spLocks/>
              </p:cNvSpPr>
              <p:nvPr/>
            </p:nvSpPr>
            <p:spPr bwMode="auto">
              <a:xfrm>
                <a:off x="8660" y="9110"/>
                <a:ext cx="259" cy="341"/>
              </a:xfrm>
              <a:custGeom>
                <a:avLst/>
                <a:gdLst/>
                <a:ahLst/>
                <a:cxnLst>
                  <a:cxn ang="0">
                    <a:pos x="10" y="101"/>
                  </a:cxn>
                  <a:cxn ang="0">
                    <a:pos x="29" y="82"/>
                  </a:cxn>
                  <a:cxn ang="0">
                    <a:pos x="53" y="63"/>
                  </a:cxn>
                  <a:cxn ang="0">
                    <a:pos x="72" y="43"/>
                  </a:cxn>
                  <a:cxn ang="0">
                    <a:pos x="82" y="34"/>
                  </a:cxn>
                  <a:cxn ang="0">
                    <a:pos x="106" y="24"/>
                  </a:cxn>
                  <a:cxn ang="0">
                    <a:pos x="130" y="19"/>
                  </a:cxn>
                  <a:cxn ang="0">
                    <a:pos x="154" y="24"/>
                  </a:cxn>
                  <a:cxn ang="0">
                    <a:pos x="168" y="43"/>
                  </a:cxn>
                  <a:cxn ang="0">
                    <a:pos x="192" y="77"/>
                  </a:cxn>
                  <a:cxn ang="0">
                    <a:pos x="211" y="115"/>
                  </a:cxn>
                  <a:cxn ang="0">
                    <a:pos x="231" y="149"/>
                  </a:cxn>
                  <a:cxn ang="0">
                    <a:pos x="240" y="163"/>
                  </a:cxn>
                  <a:cxn ang="0">
                    <a:pos x="245" y="182"/>
                  </a:cxn>
                  <a:cxn ang="0">
                    <a:pos x="250" y="202"/>
                  </a:cxn>
                  <a:cxn ang="0">
                    <a:pos x="245" y="221"/>
                  </a:cxn>
                  <a:cxn ang="0">
                    <a:pos x="240" y="250"/>
                  </a:cxn>
                  <a:cxn ang="0">
                    <a:pos x="231" y="283"/>
                  </a:cxn>
                  <a:cxn ang="0">
                    <a:pos x="221" y="312"/>
                  </a:cxn>
                  <a:cxn ang="0">
                    <a:pos x="207" y="331"/>
                  </a:cxn>
                  <a:cxn ang="0">
                    <a:pos x="187" y="336"/>
                  </a:cxn>
                  <a:cxn ang="0">
                    <a:pos x="173" y="336"/>
                  </a:cxn>
                  <a:cxn ang="0">
                    <a:pos x="173" y="336"/>
                  </a:cxn>
                  <a:cxn ang="0">
                    <a:pos x="183" y="341"/>
                  </a:cxn>
                  <a:cxn ang="0">
                    <a:pos x="197" y="341"/>
                  </a:cxn>
                  <a:cxn ang="0">
                    <a:pos x="216" y="341"/>
                  </a:cxn>
                  <a:cxn ang="0">
                    <a:pos x="226" y="331"/>
                  </a:cxn>
                  <a:cxn ang="0">
                    <a:pos x="235" y="312"/>
                  </a:cxn>
                  <a:cxn ang="0">
                    <a:pos x="240" y="288"/>
                  </a:cxn>
                  <a:cxn ang="0">
                    <a:pos x="250" y="254"/>
                  </a:cxn>
                  <a:cxn ang="0">
                    <a:pos x="255" y="216"/>
                  </a:cxn>
                  <a:cxn ang="0">
                    <a:pos x="259" y="182"/>
                  </a:cxn>
                  <a:cxn ang="0">
                    <a:pos x="250" y="154"/>
                  </a:cxn>
                  <a:cxn ang="0">
                    <a:pos x="231" y="120"/>
                  </a:cxn>
                  <a:cxn ang="0">
                    <a:pos x="211" y="86"/>
                  </a:cxn>
                  <a:cxn ang="0">
                    <a:pos x="187" y="48"/>
                  </a:cxn>
                  <a:cxn ang="0">
                    <a:pos x="173" y="24"/>
                  </a:cxn>
                  <a:cxn ang="0">
                    <a:pos x="159" y="5"/>
                  </a:cxn>
                  <a:cxn ang="0">
                    <a:pos x="139" y="0"/>
                  </a:cxn>
                  <a:cxn ang="0">
                    <a:pos x="125" y="0"/>
                  </a:cxn>
                  <a:cxn ang="0">
                    <a:pos x="106" y="5"/>
                  </a:cxn>
                  <a:cxn ang="0">
                    <a:pos x="92" y="15"/>
                  </a:cxn>
                  <a:cxn ang="0">
                    <a:pos x="77" y="24"/>
                  </a:cxn>
                  <a:cxn ang="0">
                    <a:pos x="63" y="34"/>
                  </a:cxn>
                  <a:cxn ang="0">
                    <a:pos x="58" y="43"/>
                  </a:cxn>
                  <a:cxn ang="0">
                    <a:pos x="53" y="39"/>
                  </a:cxn>
                  <a:cxn ang="0">
                    <a:pos x="53" y="34"/>
                  </a:cxn>
                  <a:cxn ang="0">
                    <a:pos x="48" y="39"/>
                  </a:cxn>
                  <a:cxn ang="0">
                    <a:pos x="39" y="53"/>
                  </a:cxn>
                  <a:cxn ang="0">
                    <a:pos x="29" y="67"/>
                  </a:cxn>
                  <a:cxn ang="0">
                    <a:pos x="15" y="82"/>
                  </a:cxn>
                  <a:cxn ang="0">
                    <a:pos x="0" y="86"/>
                  </a:cxn>
                  <a:cxn ang="0">
                    <a:pos x="0" y="110"/>
                  </a:cxn>
                </a:cxnLst>
                <a:rect l="0" t="0" r="r" b="b"/>
                <a:pathLst>
                  <a:path w="259" h="341">
                    <a:moveTo>
                      <a:pt x="0" y="110"/>
                    </a:moveTo>
                    <a:lnTo>
                      <a:pt x="10" y="101"/>
                    </a:lnTo>
                    <a:lnTo>
                      <a:pt x="20" y="91"/>
                    </a:lnTo>
                    <a:lnTo>
                      <a:pt x="29" y="82"/>
                    </a:lnTo>
                    <a:lnTo>
                      <a:pt x="44" y="72"/>
                    </a:lnTo>
                    <a:lnTo>
                      <a:pt x="53" y="63"/>
                    </a:lnTo>
                    <a:lnTo>
                      <a:pt x="63" y="53"/>
                    </a:lnTo>
                    <a:lnTo>
                      <a:pt x="72" y="43"/>
                    </a:lnTo>
                    <a:lnTo>
                      <a:pt x="77" y="39"/>
                    </a:lnTo>
                    <a:lnTo>
                      <a:pt x="82" y="34"/>
                    </a:lnTo>
                    <a:lnTo>
                      <a:pt x="92" y="29"/>
                    </a:lnTo>
                    <a:lnTo>
                      <a:pt x="106" y="24"/>
                    </a:lnTo>
                    <a:lnTo>
                      <a:pt x="116" y="19"/>
                    </a:lnTo>
                    <a:lnTo>
                      <a:pt x="130" y="19"/>
                    </a:lnTo>
                    <a:lnTo>
                      <a:pt x="144" y="19"/>
                    </a:lnTo>
                    <a:lnTo>
                      <a:pt x="154" y="24"/>
                    </a:lnTo>
                    <a:lnTo>
                      <a:pt x="159" y="34"/>
                    </a:lnTo>
                    <a:lnTo>
                      <a:pt x="168" y="43"/>
                    </a:lnTo>
                    <a:lnTo>
                      <a:pt x="178" y="63"/>
                    </a:lnTo>
                    <a:lnTo>
                      <a:pt x="192" y="77"/>
                    </a:lnTo>
                    <a:lnTo>
                      <a:pt x="202" y="96"/>
                    </a:lnTo>
                    <a:lnTo>
                      <a:pt x="211" y="115"/>
                    </a:lnTo>
                    <a:lnTo>
                      <a:pt x="226" y="134"/>
                    </a:lnTo>
                    <a:lnTo>
                      <a:pt x="231" y="149"/>
                    </a:lnTo>
                    <a:lnTo>
                      <a:pt x="235" y="158"/>
                    </a:lnTo>
                    <a:lnTo>
                      <a:pt x="240" y="163"/>
                    </a:lnTo>
                    <a:lnTo>
                      <a:pt x="245" y="173"/>
                    </a:lnTo>
                    <a:lnTo>
                      <a:pt x="245" y="182"/>
                    </a:lnTo>
                    <a:lnTo>
                      <a:pt x="245" y="192"/>
                    </a:lnTo>
                    <a:lnTo>
                      <a:pt x="250" y="202"/>
                    </a:lnTo>
                    <a:lnTo>
                      <a:pt x="245" y="211"/>
                    </a:lnTo>
                    <a:lnTo>
                      <a:pt x="245" y="221"/>
                    </a:lnTo>
                    <a:lnTo>
                      <a:pt x="240" y="235"/>
                    </a:lnTo>
                    <a:lnTo>
                      <a:pt x="240" y="250"/>
                    </a:lnTo>
                    <a:lnTo>
                      <a:pt x="235" y="264"/>
                    </a:lnTo>
                    <a:lnTo>
                      <a:pt x="231" y="283"/>
                    </a:lnTo>
                    <a:lnTo>
                      <a:pt x="226" y="298"/>
                    </a:lnTo>
                    <a:lnTo>
                      <a:pt x="221" y="312"/>
                    </a:lnTo>
                    <a:lnTo>
                      <a:pt x="216" y="322"/>
                    </a:lnTo>
                    <a:lnTo>
                      <a:pt x="207" y="331"/>
                    </a:lnTo>
                    <a:lnTo>
                      <a:pt x="197" y="331"/>
                    </a:lnTo>
                    <a:lnTo>
                      <a:pt x="187" y="336"/>
                    </a:lnTo>
                    <a:lnTo>
                      <a:pt x="178" y="336"/>
                    </a:lnTo>
                    <a:lnTo>
                      <a:pt x="173" y="336"/>
                    </a:lnTo>
                    <a:lnTo>
                      <a:pt x="173" y="336"/>
                    </a:lnTo>
                    <a:lnTo>
                      <a:pt x="173" y="336"/>
                    </a:lnTo>
                    <a:lnTo>
                      <a:pt x="178" y="336"/>
                    </a:lnTo>
                    <a:lnTo>
                      <a:pt x="183" y="341"/>
                    </a:lnTo>
                    <a:lnTo>
                      <a:pt x="187" y="341"/>
                    </a:lnTo>
                    <a:lnTo>
                      <a:pt x="197" y="341"/>
                    </a:lnTo>
                    <a:lnTo>
                      <a:pt x="207" y="341"/>
                    </a:lnTo>
                    <a:lnTo>
                      <a:pt x="216" y="341"/>
                    </a:lnTo>
                    <a:lnTo>
                      <a:pt x="221" y="336"/>
                    </a:lnTo>
                    <a:lnTo>
                      <a:pt x="226" y="331"/>
                    </a:lnTo>
                    <a:lnTo>
                      <a:pt x="231" y="322"/>
                    </a:lnTo>
                    <a:lnTo>
                      <a:pt x="235" y="312"/>
                    </a:lnTo>
                    <a:lnTo>
                      <a:pt x="235" y="302"/>
                    </a:lnTo>
                    <a:lnTo>
                      <a:pt x="240" y="288"/>
                    </a:lnTo>
                    <a:lnTo>
                      <a:pt x="245" y="274"/>
                    </a:lnTo>
                    <a:lnTo>
                      <a:pt x="250" y="254"/>
                    </a:lnTo>
                    <a:lnTo>
                      <a:pt x="255" y="235"/>
                    </a:lnTo>
                    <a:lnTo>
                      <a:pt x="255" y="216"/>
                    </a:lnTo>
                    <a:lnTo>
                      <a:pt x="259" y="197"/>
                    </a:lnTo>
                    <a:lnTo>
                      <a:pt x="259" y="182"/>
                    </a:lnTo>
                    <a:lnTo>
                      <a:pt x="255" y="168"/>
                    </a:lnTo>
                    <a:lnTo>
                      <a:pt x="250" y="154"/>
                    </a:lnTo>
                    <a:lnTo>
                      <a:pt x="245" y="139"/>
                    </a:lnTo>
                    <a:lnTo>
                      <a:pt x="231" y="120"/>
                    </a:lnTo>
                    <a:lnTo>
                      <a:pt x="221" y="106"/>
                    </a:lnTo>
                    <a:lnTo>
                      <a:pt x="211" y="86"/>
                    </a:lnTo>
                    <a:lnTo>
                      <a:pt x="197" y="67"/>
                    </a:lnTo>
                    <a:lnTo>
                      <a:pt x="187" y="48"/>
                    </a:lnTo>
                    <a:lnTo>
                      <a:pt x="178" y="34"/>
                    </a:lnTo>
                    <a:lnTo>
                      <a:pt x="173" y="24"/>
                    </a:lnTo>
                    <a:lnTo>
                      <a:pt x="163" y="15"/>
                    </a:lnTo>
                    <a:lnTo>
                      <a:pt x="159" y="5"/>
                    </a:lnTo>
                    <a:lnTo>
                      <a:pt x="149" y="0"/>
                    </a:lnTo>
                    <a:lnTo>
                      <a:pt x="139" y="0"/>
                    </a:lnTo>
                    <a:lnTo>
                      <a:pt x="135" y="0"/>
                    </a:lnTo>
                    <a:lnTo>
                      <a:pt x="125" y="0"/>
                    </a:lnTo>
                    <a:lnTo>
                      <a:pt x="120" y="0"/>
                    </a:lnTo>
                    <a:lnTo>
                      <a:pt x="106" y="5"/>
                    </a:lnTo>
                    <a:lnTo>
                      <a:pt x="96" y="10"/>
                    </a:lnTo>
                    <a:lnTo>
                      <a:pt x="92" y="15"/>
                    </a:lnTo>
                    <a:lnTo>
                      <a:pt x="82" y="19"/>
                    </a:lnTo>
                    <a:lnTo>
                      <a:pt x="77" y="24"/>
                    </a:lnTo>
                    <a:lnTo>
                      <a:pt x="68" y="29"/>
                    </a:lnTo>
                    <a:lnTo>
                      <a:pt x="63" y="34"/>
                    </a:lnTo>
                    <a:lnTo>
                      <a:pt x="58" y="43"/>
                    </a:lnTo>
                    <a:lnTo>
                      <a:pt x="58" y="43"/>
                    </a:lnTo>
                    <a:lnTo>
                      <a:pt x="58" y="39"/>
                    </a:lnTo>
                    <a:lnTo>
                      <a:pt x="53" y="39"/>
                    </a:lnTo>
                    <a:lnTo>
                      <a:pt x="53" y="34"/>
                    </a:lnTo>
                    <a:lnTo>
                      <a:pt x="53" y="34"/>
                    </a:lnTo>
                    <a:lnTo>
                      <a:pt x="53" y="34"/>
                    </a:lnTo>
                    <a:lnTo>
                      <a:pt x="48" y="39"/>
                    </a:lnTo>
                    <a:lnTo>
                      <a:pt x="44" y="43"/>
                    </a:lnTo>
                    <a:lnTo>
                      <a:pt x="39" y="53"/>
                    </a:lnTo>
                    <a:lnTo>
                      <a:pt x="34" y="63"/>
                    </a:lnTo>
                    <a:lnTo>
                      <a:pt x="29" y="67"/>
                    </a:lnTo>
                    <a:lnTo>
                      <a:pt x="20" y="77"/>
                    </a:lnTo>
                    <a:lnTo>
                      <a:pt x="15" y="82"/>
                    </a:lnTo>
                    <a:lnTo>
                      <a:pt x="5" y="86"/>
                    </a:lnTo>
                    <a:lnTo>
                      <a:pt x="0" y="86"/>
                    </a:lnTo>
                    <a:lnTo>
                      <a:pt x="0" y="91"/>
                    </a:lnTo>
                    <a:lnTo>
                      <a:pt x="0" y="110"/>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05" name="Freeform 781"/>
              <p:cNvSpPr>
                <a:spLocks/>
              </p:cNvSpPr>
              <p:nvPr/>
            </p:nvSpPr>
            <p:spPr bwMode="auto">
              <a:xfrm>
                <a:off x="8689" y="9211"/>
                <a:ext cx="158" cy="235"/>
              </a:xfrm>
              <a:custGeom>
                <a:avLst/>
                <a:gdLst/>
                <a:ahLst/>
                <a:cxnLst>
                  <a:cxn ang="0">
                    <a:pos x="149" y="225"/>
                  </a:cxn>
                  <a:cxn ang="0">
                    <a:pos x="130" y="197"/>
                  </a:cxn>
                  <a:cxn ang="0">
                    <a:pos x="125" y="134"/>
                  </a:cxn>
                  <a:cxn ang="0">
                    <a:pos x="125" y="125"/>
                  </a:cxn>
                  <a:cxn ang="0">
                    <a:pos x="130" y="110"/>
                  </a:cxn>
                  <a:cxn ang="0">
                    <a:pos x="134" y="120"/>
                  </a:cxn>
                  <a:cxn ang="0">
                    <a:pos x="144" y="120"/>
                  </a:cxn>
                  <a:cxn ang="0">
                    <a:pos x="139" y="110"/>
                  </a:cxn>
                  <a:cxn ang="0">
                    <a:pos x="134" y="101"/>
                  </a:cxn>
                  <a:cxn ang="0">
                    <a:pos x="125" y="86"/>
                  </a:cxn>
                  <a:cxn ang="0">
                    <a:pos x="125" y="77"/>
                  </a:cxn>
                  <a:cxn ang="0">
                    <a:pos x="134" y="72"/>
                  </a:cxn>
                  <a:cxn ang="0">
                    <a:pos x="139" y="67"/>
                  </a:cxn>
                  <a:cxn ang="0">
                    <a:pos x="130" y="67"/>
                  </a:cxn>
                  <a:cxn ang="0">
                    <a:pos x="120" y="67"/>
                  </a:cxn>
                  <a:cxn ang="0">
                    <a:pos x="120" y="62"/>
                  </a:cxn>
                  <a:cxn ang="0">
                    <a:pos x="115" y="48"/>
                  </a:cxn>
                  <a:cxn ang="0">
                    <a:pos x="110" y="48"/>
                  </a:cxn>
                  <a:cxn ang="0">
                    <a:pos x="96" y="43"/>
                  </a:cxn>
                  <a:cxn ang="0">
                    <a:pos x="82" y="29"/>
                  </a:cxn>
                  <a:cxn ang="0">
                    <a:pos x="67" y="14"/>
                  </a:cxn>
                  <a:cxn ang="0">
                    <a:pos x="58" y="0"/>
                  </a:cxn>
                  <a:cxn ang="0">
                    <a:pos x="58" y="5"/>
                  </a:cxn>
                  <a:cxn ang="0">
                    <a:pos x="67" y="24"/>
                  </a:cxn>
                  <a:cxn ang="0">
                    <a:pos x="77" y="38"/>
                  </a:cxn>
                  <a:cxn ang="0">
                    <a:pos x="82" y="53"/>
                  </a:cxn>
                  <a:cxn ang="0">
                    <a:pos x="77" y="57"/>
                  </a:cxn>
                  <a:cxn ang="0">
                    <a:pos x="63" y="62"/>
                  </a:cxn>
                  <a:cxn ang="0">
                    <a:pos x="43" y="67"/>
                  </a:cxn>
                  <a:cxn ang="0">
                    <a:pos x="15" y="62"/>
                  </a:cxn>
                  <a:cxn ang="0">
                    <a:pos x="0" y="67"/>
                  </a:cxn>
                  <a:cxn ang="0">
                    <a:pos x="15" y="72"/>
                  </a:cxn>
                  <a:cxn ang="0">
                    <a:pos x="48" y="72"/>
                  </a:cxn>
                  <a:cxn ang="0">
                    <a:pos x="77" y="72"/>
                  </a:cxn>
                  <a:cxn ang="0">
                    <a:pos x="91" y="81"/>
                  </a:cxn>
                  <a:cxn ang="0">
                    <a:pos x="91" y="96"/>
                  </a:cxn>
                  <a:cxn ang="0">
                    <a:pos x="91" y="110"/>
                  </a:cxn>
                  <a:cxn ang="0">
                    <a:pos x="77" y="129"/>
                  </a:cxn>
                  <a:cxn ang="0">
                    <a:pos x="63" y="153"/>
                  </a:cxn>
                  <a:cxn ang="0">
                    <a:pos x="63" y="163"/>
                  </a:cxn>
                  <a:cxn ang="0">
                    <a:pos x="82" y="139"/>
                  </a:cxn>
                  <a:cxn ang="0">
                    <a:pos x="106" y="105"/>
                  </a:cxn>
                  <a:cxn ang="0">
                    <a:pos x="115" y="105"/>
                  </a:cxn>
                  <a:cxn ang="0">
                    <a:pos x="115" y="144"/>
                  </a:cxn>
                  <a:cxn ang="0">
                    <a:pos x="120" y="192"/>
                  </a:cxn>
                  <a:cxn ang="0">
                    <a:pos x="134" y="230"/>
                  </a:cxn>
                  <a:cxn ang="0">
                    <a:pos x="149" y="235"/>
                  </a:cxn>
                  <a:cxn ang="0">
                    <a:pos x="158" y="235"/>
                  </a:cxn>
                </a:cxnLst>
                <a:rect l="0" t="0" r="r" b="b"/>
                <a:pathLst>
                  <a:path w="158" h="235">
                    <a:moveTo>
                      <a:pt x="158" y="235"/>
                    </a:moveTo>
                    <a:lnTo>
                      <a:pt x="154" y="230"/>
                    </a:lnTo>
                    <a:lnTo>
                      <a:pt x="149" y="225"/>
                    </a:lnTo>
                    <a:lnTo>
                      <a:pt x="139" y="221"/>
                    </a:lnTo>
                    <a:lnTo>
                      <a:pt x="134" y="211"/>
                    </a:lnTo>
                    <a:lnTo>
                      <a:pt x="130" y="197"/>
                    </a:lnTo>
                    <a:lnTo>
                      <a:pt x="125" y="182"/>
                    </a:lnTo>
                    <a:lnTo>
                      <a:pt x="120" y="158"/>
                    </a:lnTo>
                    <a:lnTo>
                      <a:pt x="125" y="134"/>
                    </a:lnTo>
                    <a:lnTo>
                      <a:pt x="125" y="134"/>
                    </a:lnTo>
                    <a:lnTo>
                      <a:pt x="125" y="129"/>
                    </a:lnTo>
                    <a:lnTo>
                      <a:pt x="125" y="125"/>
                    </a:lnTo>
                    <a:lnTo>
                      <a:pt x="125" y="120"/>
                    </a:lnTo>
                    <a:lnTo>
                      <a:pt x="125" y="115"/>
                    </a:lnTo>
                    <a:lnTo>
                      <a:pt x="130" y="110"/>
                    </a:lnTo>
                    <a:lnTo>
                      <a:pt x="130" y="110"/>
                    </a:lnTo>
                    <a:lnTo>
                      <a:pt x="134" y="115"/>
                    </a:lnTo>
                    <a:lnTo>
                      <a:pt x="134" y="120"/>
                    </a:lnTo>
                    <a:lnTo>
                      <a:pt x="139" y="120"/>
                    </a:lnTo>
                    <a:lnTo>
                      <a:pt x="139" y="120"/>
                    </a:lnTo>
                    <a:lnTo>
                      <a:pt x="144" y="120"/>
                    </a:lnTo>
                    <a:lnTo>
                      <a:pt x="144" y="120"/>
                    </a:lnTo>
                    <a:lnTo>
                      <a:pt x="144" y="115"/>
                    </a:lnTo>
                    <a:lnTo>
                      <a:pt x="139" y="110"/>
                    </a:lnTo>
                    <a:lnTo>
                      <a:pt x="139" y="105"/>
                    </a:lnTo>
                    <a:lnTo>
                      <a:pt x="134" y="101"/>
                    </a:lnTo>
                    <a:lnTo>
                      <a:pt x="134" y="101"/>
                    </a:lnTo>
                    <a:lnTo>
                      <a:pt x="130" y="96"/>
                    </a:lnTo>
                    <a:lnTo>
                      <a:pt x="130" y="91"/>
                    </a:lnTo>
                    <a:lnTo>
                      <a:pt x="125" y="86"/>
                    </a:lnTo>
                    <a:lnTo>
                      <a:pt x="125" y="86"/>
                    </a:lnTo>
                    <a:lnTo>
                      <a:pt x="125" y="81"/>
                    </a:lnTo>
                    <a:lnTo>
                      <a:pt x="125" y="77"/>
                    </a:lnTo>
                    <a:lnTo>
                      <a:pt x="130" y="77"/>
                    </a:lnTo>
                    <a:lnTo>
                      <a:pt x="134" y="72"/>
                    </a:lnTo>
                    <a:lnTo>
                      <a:pt x="134" y="72"/>
                    </a:lnTo>
                    <a:lnTo>
                      <a:pt x="139" y="67"/>
                    </a:lnTo>
                    <a:lnTo>
                      <a:pt x="139" y="67"/>
                    </a:lnTo>
                    <a:lnTo>
                      <a:pt x="139" y="67"/>
                    </a:lnTo>
                    <a:lnTo>
                      <a:pt x="139" y="67"/>
                    </a:lnTo>
                    <a:lnTo>
                      <a:pt x="134" y="67"/>
                    </a:lnTo>
                    <a:lnTo>
                      <a:pt x="130" y="67"/>
                    </a:lnTo>
                    <a:lnTo>
                      <a:pt x="125" y="67"/>
                    </a:lnTo>
                    <a:lnTo>
                      <a:pt x="125" y="67"/>
                    </a:lnTo>
                    <a:lnTo>
                      <a:pt x="120" y="67"/>
                    </a:lnTo>
                    <a:lnTo>
                      <a:pt x="120" y="67"/>
                    </a:lnTo>
                    <a:lnTo>
                      <a:pt x="120" y="67"/>
                    </a:lnTo>
                    <a:lnTo>
                      <a:pt x="120" y="62"/>
                    </a:lnTo>
                    <a:lnTo>
                      <a:pt x="120" y="57"/>
                    </a:lnTo>
                    <a:lnTo>
                      <a:pt x="115" y="53"/>
                    </a:lnTo>
                    <a:lnTo>
                      <a:pt x="115" y="48"/>
                    </a:lnTo>
                    <a:lnTo>
                      <a:pt x="115" y="48"/>
                    </a:lnTo>
                    <a:lnTo>
                      <a:pt x="110" y="48"/>
                    </a:lnTo>
                    <a:lnTo>
                      <a:pt x="110" y="48"/>
                    </a:lnTo>
                    <a:lnTo>
                      <a:pt x="106" y="48"/>
                    </a:lnTo>
                    <a:lnTo>
                      <a:pt x="101" y="48"/>
                    </a:lnTo>
                    <a:lnTo>
                      <a:pt x="96" y="43"/>
                    </a:lnTo>
                    <a:lnTo>
                      <a:pt x="91" y="38"/>
                    </a:lnTo>
                    <a:lnTo>
                      <a:pt x="87" y="33"/>
                    </a:lnTo>
                    <a:lnTo>
                      <a:pt x="82" y="29"/>
                    </a:lnTo>
                    <a:lnTo>
                      <a:pt x="77" y="24"/>
                    </a:lnTo>
                    <a:lnTo>
                      <a:pt x="72" y="19"/>
                    </a:lnTo>
                    <a:lnTo>
                      <a:pt x="67" y="14"/>
                    </a:lnTo>
                    <a:lnTo>
                      <a:pt x="63" y="9"/>
                    </a:lnTo>
                    <a:lnTo>
                      <a:pt x="63" y="5"/>
                    </a:lnTo>
                    <a:lnTo>
                      <a:pt x="58" y="0"/>
                    </a:lnTo>
                    <a:lnTo>
                      <a:pt x="58" y="0"/>
                    </a:lnTo>
                    <a:lnTo>
                      <a:pt x="58" y="0"/>
                    </a:lnTo>
                    <a:lnTo>
                      <a:pt x="58" y="5"/>
                    </a:lnTo>
                    <a:lnTo>
                      <a:pt x="63" y="14"/>
                    </a:lnTo>
                    <a:lnTo>
                      <a:pt x="63" y="19"/>
                    </a:lnTo>
                    <a:lnTo>
                      <a:pt x="67" y="24"/>
                    </a:lnTo>
                    <a:lnTo>
                      <a:pt x="72" y="29"/>
                    </a:lnTo>
                    <a:lnTo>
                      <a:pt x="72" y="33"/>
                    </a:lnTo>
                    <a:lnTo>
                      <a:pt x="77" y="38"/>
                    </a:lnTo>
                    <a:lnTo>
                      <a:pt x="77" y="43"/>
                    </a:lnTo>
                    <a:lnTo>
                      <a:pt x="82" y="48"/>
                    </a:lnTo>
                    <a:lnTo>
                      <a:pt x="82" y="53"/>
                    </a:lnTo>
                    <a:lnTo>
                      <a:pt x="82" y="57"/>
                    </a:lnTo>
                    <a:lnTo>
                      <a:pt x="82" y="57"/>
                    </a:lnTo>
                    <a:lnTo>
                      <a:pt x="77" y="57"/>
                    </a:lnTo>
                    <a:lnTo>
                      <a:pt x="77" y="62"/>
                    </a:lnTo>
                    <a:lnTo>
                      <a:pt x="72" y="62"/>
                    </a:lnTo>
                    <a:lnTo>
                      <a:pt x="63" y="62"/>
                    </a:lnTo>
                    <a:lnTo>
                      <a:pt x="58" y="67"/>
                    </a:lnTo>
                    <a:lnTo>
                      <a:pt x="53" y="67"/>
                    </a:lnTo>
                    <a:lnTo>
                      <a:pt x="43" y="67"/>
                    </a:lnTo>
                    <a:lnTo>
                      <a:pt x="34" y="67"/>
                    </a:lnTo>
                    <a:lnTo>
                      <a:pt x="24" y="62"/>
                    </a:lnTo>
                    <a:lnTo>
                      <a:pt x="15" y="62"/>
                    </a:lnTo>
                    <a:lnTo>
                      <a:pt x="5" y="62"/>
                    </a:lnTo>
                    <a:lnTo>
                      <a:pt x="0" y="62"/>
                    </a:lnTo>
                    <a:lnTo>
                      <a:pt x="0" y="67"/>
                    </a:lnTo>
                    <a:lnTo>
                      <a:pt x="5" y="67"/>
                    </a:lnTo>
                    <a:lnTo>
                      <a:pt x="10" y="67"/>
                    </a:lnTo>
                    <a:lnTo>
                      <a:pt x="15" y="72"/>
                    </a:lnTo>
                    <a:lnTo>
                      <a:pt x="24" y="72"/>
                    </a:lnTo>
                    <a:lnTo>
                      <a:pt x="34" y="72"/>
                    </a:lnTo>
                    <a:lnTo>
                      <a:pt x="48" y="72"/>
                    </a:lnTo>
                    <a:lnTo>
                      <a:pt x="58" y="72"/>
                    </a:lnTo>
                    <a:lnTo>
                      <a:pt x="67" y="72"/>
                    </a:lnTo>
                    <a:lnTo>
                      <a:pt x="77" y="72"/>
                    </a:lnTo>
                    <a:lnTo>
                      <a:pt x="87" y="72"/>
                    </a:lnTo>
                    <a:lnTo>
                      <a:pt x="91" y="77"/>
                    </a:lnTo>
                    <a:lnTo>
                      <a:pt x="91" y="81"/>
                    </a:lnTo>
                    <a:lnTo>
                      <a:pt x="91" y="86"/>
                    </a:lnTo>
                    <a:lnTo>
                      <a:pt x="91" y="91"/>
                    </a:lnTo>
                    <a:lnTo>
                      <a:pt x="91" y="96"/>
                    </a:lnTo>
                    <a:lnTo>
                      <a:pt x="91" y="101"/>
                    </a:lnTo>
                    <a:lnTo>
                      <a:pt x="91" y="105"/>
                    </a:lnTo>
                    <a:lnTo>
                      <a:pt x="91" y="110"/>
                    </a:lnTo>
                    <a:lnTo>
                      <a:pt x="87" y="120"/>
                    </a:lnTo>
                    <a:lnTo>
                      <a:pt x="82" y="125"/>
                    </a:lnTo>
                    <a:lnTo>
                      <a:pt x="77" y="129"/>
                    </a:lnTo>
                    <a:lnTo>
                      <a:pt x="72" y="139"/>
                    </a:lnTo>
                    <a:lnTo>
                      <a:pt x="67" y="149"/>
                    </a:lnTo>
                    <a:lnTo>
                      <a:pt x="63" y="153"/>
                    </a:lnTo>
                    <a:lnTo>
                      <a:pt x="58" y="158"/>
                    </a:lnTo>
                    <a:lnTo>
                      <a:pt x="58" y="163"/>
                    </a:lnTo>
                    <a:lnTo>
                      <a:pt x="63" y="163"/>
                    </a:lnTo>
                    <a:lnTo>
                      <a:pt x="67" y="158"/>
                    </a:lnTo>
                    <a:lnTo>
                      <a:pt x="77" y="149"/>
                    </a:lnTo>
                    <a:lnTo>
                      <a:pt x="82" y="139"/>
                    </a:lnTo>
                    <a:lnTo>
                      <a:pt x="91" y="125"/>
                    </a:lnTo>
                    <a:lnTo>
                      <a:pt x="96" y="115"/>
                    </a:lnTo>
                    <a:lnTo>
                      <a:pt x="106" y="105"/>
                    </a:lnTo>
                    <a:lnTo>
                      <a:pt x="110" y="101"/>
                    </a:lnTo>
                    <a:lnTo>
                      <a:pt x="110" y="101"/>
                    </a:lnTo>
                    <a:lnTo>
                      <a:pt x="115" y="105"/>
                    </a:lnTo>
                    <a:lnTo>
                      <a:pt x="115" y="115"/>
                    </a:lnTo>
                    <a:lnTo>
                      <a:pt x="115" y="129"/>
                    </a:lnTo>
                    <a:lnTo>
                      <a:pt x="115" y="144"/>
                    </a:lnTo>
                    <a:lnTo>
                      <a:pt x="115" y="158"/>
                    </a:lnTo>
                    <a:lnTo>
                      <a:pt x="115" y="173"/>
                    </a:lnTo>
                    <a:lnTo>
                      <a:pt x="120" y="192"/>
                    </a:lnTo>
                    <a:lnTo>
                      <a:pt x="125" y="206"/>
                    </a:lnTo>
                    <a:lnTo>
                      <a:pt x="130" y="221"/>
                    </a:lnTo>
                    <a:lnTo>
                      <a:pt x="134" y="230"/>
                    </a:lnTo>
                    <a:lnTo>
                      <a:pt x="139" y="230"/>
                    </a:lnTo>
                    <a:lnTo>
                      <a:pt x="144" y="235"/>
                    </a:lnTo>
                    <a:lnTo>
                      <a:pt x="149" y="235"/>
                    </a:lnTo>
                    <a:lnTo>
                      <a:pt x="154" y="235"/>
                    </a:lnTo>
                    <a:lnTo>
                      <a:pt x="158" y="235"/>
                    </a:lnTo>
                    <a:lnTo>
                      <a:pt x="158" y="235"/>
                    </a:lnTo>
                    <a:lnTo>
                      <a:pt x="158" y="235"/>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06" name="Freeform 782"/>
              <p:cNvSpPr>
                <a:spLocks/>
              </p:cNvSpPr>
              <p:nvPr/>
            </p:nvSpPr>
            <p:spPr bwMode="auto">
              <a:xfrm>
                <a:off x="9049" y="9470"/>
                <a:ext cx="101" cy="168"/>
              </a:xfrm>
              <a:custGeom>
                <a:avLst/>
                <a:gdLst/>
                <a:ahLst/>
                <a:cxnLst>
                  <a:cxn ang="0">
                    <a:pos x="91" y="9"/>
                  </a:cxn>
                  <a:cxn ang="0">
                    <a:pos x="72" y="24"/>
                  </a:cxn>
                  <a:cxn ang="0">
                    <a:pos x="53" y="38"/>
                  </a:cxn>
                  <a:cxn ang="0">
                    <a:pos x="43" y="67"/>
                  </a:cxn>
                  <a:cxn ang="0">
                    <a:pos x="34" y="110"/>
                  </a:cxn>
                  <a:cxn ang="0">
                    <a:pos x="29" y="144"/>
                  </a:cxn>
                  <a:cxn ang="0">
                    <a:pos x="29" y="163"/>
                  </a:cxn>
                  <a:cxn ang="0">
                    <a:pos x="29" y="163"/>
                  </a:cxn>
                  <a:cxn ang="0">
                    <a:pos x="24" y="139"/>
                  </a:cxn>
                  <a:cxn ang="0">
                    <a:pos x="29" y="110"/>
                  </a:cxn>
                  <a:cxn ang="0">
                    <a:pos x="29" y="77"/>
                  </a:cxn>
                  <a:cxn ang="0">
                    <a:pos x="43" y="48"/>
                  </a:cxn>
                  <a:cxn ang="0">
                    <a:pos x="57" y="29"/>
                  </a:cxn>
                  <a:cxn ang="0">
                    <a:pos x="57" y="19"/>
                  </a:cxn>
                  <a:cxn ang="0">
                    <a:pos x="53" y="24"/>
                  </a:cxn>
                  <a:cxn ang="0">
                    <a:pos x="43" y="29"/>
                  </a:cxn>
                  <a:cxn ang="0">
                    <a:pos x="34" y="33"/>
                  </a:cxn>
                  <a:cxn ang="0">
                    <a:pos x="24" y="43"/>
                  </a:cxn>
                  <a:cxn ang="0">
                    <a:pos x="14" y="57"/>
                  </a:cxn>
                  <a:cxn ang="0">
                    <a:pos x="5" y="77"/>
                  </a:cxn>
                  <a:cxn ang="0">
                    <a:pos x="0" y="86"/>
                  </a:cxn>
                  <a:cxn ang="0">
                    <a:pos x="5" y="67"/>
                  </a:cxn>
                  <a:cxn ang="0">
                    <a:pos x="19" y="43"/>
                  </a:cxn>
                  <a:cxn ang="0">
                    <a:pos x="38" y="24"/>
                  </a:cxn>
                  <a:cxn ang="0">
                    <a:pos x="57" y="9"/>
                  </a:cxn>
                  <a:cxn ang="0">
                    <a:pos x="62" y="9"/>
                  </a:cxn>
                  <a:cxn ang="0">
                    <a:pos x="72" y="5"/>
                  </a:cxn>
                  <a:cxn ang="0">
                    <a:pos x="86" y="0"/>
                  </a:cxn>
                  <a:cxn ang="0">
                    <a:pos x="91" y="0"/>
                  </a:cxn>
                  <a:cxn ang="0">
                    <a:pos x="96" y="5"/>
                  </a:cxn>
                  <a:cxn ang="0">
                    <a:pos x="96" y="5"/>
                  </a:cxn>
                  <a:cxn ang="0">
                    <a:pos x="101" y="9"/>
                  </a:cxn>
                </a:cxnLst>
                <a:rect l="0" t="0" r="r" b="b"/>
                <a:pathLst>
                  <a:path w="101" h="168">
                    <a:moveTo>
                      <a:pt x="101" y="9"/>
                    </a:moveTo>
                    <a:lnTo>
                      <a:pt x="91" y="9"/>
                    </a:lnTo>
                    <a:lnTo>
                      <a:pt x="81" y="14"/>
                    </a:lnTo>
                    <a:lnTo>
                      <a:pt x="72" y="24"/>
                    </a:lnTo>
                    <a:lnTo>
                      <a:pt x="62" y="29"/>
                    </a:lnTo>
                    <a:lnTo>
                      <a:pt x="53" y="38"/>
                    </a:lnTo>
                    <a:lnTo>
                      <a:pt x="48" y="53"/>
                    </a:lnTo>
                    <a:lnTo>
                      <a:pt x="43" y="67"/>
                    </a:lnTo>
                    <a:lnTo>
                      <a:pt x="38" y="86"/>
                    </a:lnTo>
                    <a:lnTo>
                      <a:pt x="34" y="110"/>
                    </a:lnTo>
                    <a:lnTo>
                      <a:pt x="29" y="125"/>
                    </a:lnTo>
                    <a:lnTo>
                      <a:pt x="29" y="144"/>
                    </a:lnTo>
                    <a:lnTo>
                      <a:pt x="29" y="153"/>
                    </a:lnTo>
                    <a:lnTo>
                      <a:pt x="29" y="163"/>
                    </a:lnTo>
                    <a:lnTo>
                      <a:pt x="29" y="168"/>
                    </a:lnTo>
                    <a:lnTo>
                      <a:pt x="29" y="163"/>
                    </a:lnTo>
                    <a:lnTo>
                      <a:pt x="29" y="153"/>
                    </a:lnTo>
                    <a:lnTo>
                      <a:pt x="24" y="139"/>
                    </a:lnTo>
                    <a:lnTo>
                      <a:pt x="24" y="125"/>
                    </a:lnTo>
                    <a:lnTo>
                      <a:pt x="29" y="110"/>
                    </a:lnTo>
                    <a:lnTo>
                      <a:pt x="29" y="91"/>
                    </a:lnTo>
                    <a:lnTo>
                      <a:pt x="29" y="77"/>
                    </a:lnTo>
                    <a:lnTo>
                      <a:pt x="34" y="62"/>
                    </a:lnTo>
                    <a:lnTo>
                      <a:pt x="43" y="48"/>
                    </a:lnTo>
                    <a:lnTo>
                      <a:pt x="48" y="38"/>
                    </a:lnTo>
                    <a:lnTo>
                      <a:pt x="57" y="29"/>
                    </a:lnTo>
                    <a:lnTo>
                      <a:pt x="57" y="24"/>
                    </a:lnTo>
                    <a:lnTo>
                      <a:pt x="57" y="19"/>
                    </a:lnTo>
                    <a:lnTo>
                      <a:pt x="57" y="19"/>
                    </a:lnTo>
                    <a:lnTo>
                      <a:pt x="53" y="24"/>
                    </a:lnTo>
                    <a:lnTo>
                      <a:pt x="48" y="24"/>
                    </a:lnTo>
                    <a:lnTo>
                      <a:pt x="43" y="29"/>
                    </a:lnTo>
                    <a:lnTo>
                      <a:pt x="38" y="33"/>
                    </a:lnTo>
                    <a:lnTo>
                      <a:pt x="34" y="33"/>
                    </a:lnTo>
                    <a:lnTo>
                      <a:pt x="29" y="38"/>
                    </a:lnTo>
                    <a:lnTo>
                      <a:pt x="24" y="43"/>
                    </a:lnTo>
                    <a:lnTo>
                      <a:pt x="19" y="48"/>
                    </a:lnTo>
                    <a:lnTo>
                      <a:pt x="14" y="57"/>
                    </a:lnTo>
                    <a:lnTo>
                      <a:pt x="10" y="67"/>
                    </a:lnTo>
                    <a:lnTo>
                      <a:pt x="5" y="77"/>
                    </a:lnTo>
                    <a:lnTo>
                      <a:pt x="0" y="86"/>
                    </a:lnTo>
                    <a:lnTo>
                      <a:pt x="0" y="86"/>
                    </a:lnTo>
                    <a:lnTo>
                      <a:pt x="0" y="77"/>
                    </a:lnTo>
                    <a:lnTo>
                      <a:pt x="5" y="67"/>
                    </a:lnTo>
                    <a:lnTo>
                      <a:pt x="10" y="57"/>
                    </a:lnTo>
                    <a:lnTo>
                      <a:pt x="19" y="43"/>
                    </a:lnTo>
                    <a:lnTo>
                      <a:pt x="29" y="33"/>
                    </a:lnTo>
                    <a:lnTo>
                      <a:pt x="38" y="24"/>
                    </a:lnTo>
                    <a:lnTo>
                      <a:pt x="57" y="14"/>
                    </a:lnTo>
                    <a:lnTo>
                      <a:pt x="57" y="9"/>
                    </a:lnTo>
                    <a:lnTo>
                      <a:pt x="57" y="9"/>
                    </a:lnTo>
                    <a:lnTo>
                      <a:pt x="62" y="9"/>
                    </a:lnTo>
                    <a:lnTo>
                      <a:pt x="67" y="5"/>
                    </a:lnTo>
                    <a:lnTo>
                      <a:pt x="72" y="5"/>
                    </a:lnTo>
                    <a:lnTo>
                      <a:pt x="81" y="5"/>
                    </a:lnTo>
                    <a:lnTo>
                      <a:pt x="86" y="0"/>
                    </a:lnTo>
                    <a:lnTo>
                      <a:pt x="86" y="0"/>
                    </a:lnTo>
                    <a:lnTo>
                      <a:pt x="91" y="0"/>
                    </a:lnTo>
                    <a:lnTo>
                      <a:pt x="91" y="5"/>
                    </a:lnTo>
                    <a:lnTo>
                      <a:pt x="96" y="5"/>
                    </a:lnTo>
                    <a:lnTo>
                      <a:pt x="96" y="5"/>
                    </a:lnTo>
                    <a:lnTo>
                      <a:pt x="96" y="5"/>
                    </a:lnTo>
                    <a:lnTo>
                      <a:pt x="101" y="5"/>
                    </a:lnTo>
                    <a:lnTo>
                      <a:pt x="101" y="9"/>
                    </a:lnTo>
                    <a:lnTo>
                      <a:pt x="101" y="9"/>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07" name="Freeform 783"/>
              <p:cNvSpPr>
                <a:spLocks/>
              </p:cNvSpPr>
              <p:nvPr/>
            </p:nvSpPr>
            <p:spPr bwMode="auto">
              <a:xfrm>
                <a:off x="9087" y="9475"/>
                <a:ext cx="67" cy="62"/>
              </a:xfrm>
              <a:custGeom>
                <a:avLst/>
                <a:gdLst/>
                <a:ahLst/>
                <a:cxnLst>
                  <a:cxn ang="0">
                    <a:pos x="67" y="0"/>
                  </a:cxn>
                  <a:cxn ang="0">
                    <a:pos x="53" y="4"/>
                  </a:cxn>
                  <a:cxn ang="0">
                    <a:pos x="43" y="9"/>
                  </a:cxn>
                  <a:cxn ang="0">
                    <a:pos x="34" y="14"/>
                  </a:cxn>
                  <a:cxn ang="0">
                    <a:pos x="24" y="19"/>
                  </a:cxn>
                  <a:cxn ang="0">
                    <a:pos x="19" y="28"/>
                  </a:cxn>
                  <a:cxn ang="0">
                    <a:pos x="15" y="38"/>
                  </a:cxn>
                  <a:cxn ang="0">
                    <a:pos x="5" y="48"/>
                  </a:cxn>
                  <a:cxn ang="0">
                    <a:pos x="0" y="62"/>
                  </a:cxn>
                </a:cxnLst>
                <a:rect l="0" t="0" r="r" b="b"/>
                <a:pathLst>
                  <a:path w="67" h="62">
                    <a:moveTo>
                      <a:pt x="67" y="0"/>
                    </a:moveTo>
                    <a:lnTo>
                      <a:pt x="53" y="4"/>
                    </a:lnTo>
                    <a:lnTo>
                      <a:pt x="43" y="9"/>
                    </a:lnTo>
                    <a:lnTo>
                      <a:pt x="34" y="14"/>
                    </a:lnTo>
                    <a:lnTo>
                      <a:pt x="24" y="19"/>
                    </a:lnTo>
                    <a:lnTo>
                      <a:pt x="19" y="28"/>
                    </a:lnTo>
                    <a:lnTo>
                      <a:pt x="15" y="38"/>
                    </a:lnTo>
                    <a:lnTo>
                      <a:pt x="5" y="48"/>
                    </a:lnTo>
                    <a:lnTo>
                      <a:pt x="0" y="62"/>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08" name="Freeform 784"/>
              <p:cNvSpPr>
                <a:spLocks/>
              </p:cNvSpPr>
              <p:nvPr/>
            </p:nvSpPr>
            <p:spPr bwMode="auto">
              <a:xfrm>
                <a:off x="9111" y="9580"/>
                <a:ext cx="101" cy="72"/>
              </a:xfrm>
              <a:custGeom>
                <a:avLst/>
                <a:gdLst/>
                <a:ahLst/>
                <a:cxnLst>
                  <a:cxn ang="0">
                    <a:pos x="101" y="34"/>
                  </a:cxn>
                  <a:cxn ang="0">
                    <a:pos x="91" y="34"/>
                  </a:cxn>
                  <a:cxn ang="0">
                    <a:pos x="72" y="34"/>
                  </a:cxn>
                  <a:cxn ang="0">
                    <a:pos x="43" y="34"/>
                  </a:cxn>
                  <a:cxn ang="0">
                    <a:pos x="29" y="24"/>
                  </a:cxn>
                  <a:cxn ang="0">
                    <a:pos x="19" y="15"/>
                  </a:cxn>
                  <a:cxn ang="0">
                    <a:pos x="15" y="5"/>
                  </a:cxn>
                  <a:cxn ang="0">
                    <a:pos x="15" y="5"/>
                  </a:cxn>
                  <a:cxn ang="0">
                    <a:pos x="15" y="15"/>
                  </a:cxn>
                  <a:cxn ang="0">
                    <a:pos x="24" y="24"/>
                  </a:cxn>
                  <a:cxn ang="0">
                    <a:pos x="34" y="34"/>
                  </a:cxn>
                  <a:cxn ang="0">
                    <a:pos x="43" y="43"/>
                  </a:cxn>
                  <a:cxn ang="0">
                    <a:pos x="58" y="43"/>
                  </a:cxn>
                  <a:cxn ang="0">
                    <a:pos x="63" y="48"/>
                  </a:cxn>
                  <a:cxn ang="0">
                    <a:pos x="63" y="58"/>
                  </a:cxn>
                  <a:cxn ang="0">
                    <a:pos x="53" y="63"/>
                  </a:cxn>
                  <a:cxn ang="0">
                    <a:pos x="34" y="63"/>
                  </a:cxn>
                  <a:cxn ang="0">
                    <a:pos x="19" y="63"/>
                  </a:cxn>
                  <a:cxn ang="0">
                    <a:pos x="10" y="58"/>
                  </a:cxn>
                  <a:cxn ang="0">
                    <a:pos x="5" y="53"/>
                  </a:cxn>
                  <a:cxn ang="0">
                    <a:pos x="5" y="48"/>
                  </a:cxn>
                  <a:cxn ang="0">
                    <a:pos x="10" y="53"/>
                  </a:cxn>
                  <a:cxn ang="0">
                    <a:pos x="19" y="63"/>
                  </a:cxn>
                  <a:cxn ang="0">
                    <a:pos x="34" y="67"/>
                  </a:cxn>
                  <a:cxn ang="0">
                    <a:pos x="43" y="72"/>
                  </a:cxn>
                  <a:cxn ang="0">
                    <a:pos x="48" y="67"/>
                  </a:cxn>
                  <a:cxn ang="0">
                    <a:pos x="58" y="67"/>
                  </a:cxn>
                  <a:cxn ang="0">
                    <a:pos x="63" y="67"/>
                  </a:cxn>
                  <a:cxn ang="0">
                    <a:pos x="67" y="63"/>
                  </a:cxn>
                  <a:cxn ang="0">
                    <a:pos x="77" y="53"/>
                  </a:cxn>
                  <a:cxn ang="0">
                    <a:pos x="82" y="43"/>
                  </a:cxn>
                  <a:cxn ang="0">
                    <a:pos x="91" y="39"/>
                  </a:cxn>
                </a:cxnLst>
                <a:rect l="0" t="0" r="r" b="b"/>
                <a:pathLst>
                  <a:path w="101" h="72">
                    <a:moveTo>
                      <a:pt x="96" y="34"/>
                    </a:moveTo>
                    <a:lnTo>
                      <a:pt x="101" y="34"/>
                    </a:lnTo>
                    <a:lnTo>
                      <a:pt x="101" y="34"/>
                    </a:lnTo>
                    <a:lnTo>
                      <a:pt x="91" y="34"/>
                    </a:lnTo>
                    <a:lnTo>
                      <a:pt x="82" y="34"/>
                    </a:lnTo>
                    <a:lnTo>
                      <a:pt x="72" y="34"/>
                    </a:lnTo>
                    <a:lnTo>
                      <a:pt x="58" y="34"/>
                    </a:lnTo>
                    <a:lnTo>
                      <a:pt x="43" y="34"/>
                    </a:lnTo>
                    <a:lnTo>
                      <a:pt x="34" y="29"/>
                    </a:lnTo>
                    <a:lnTo>
                      <a:pt x="29" y="24"/>
                    </a:lnTo>
                    <a:lnTo>
                      <a:pt x="24" y="19"/>
                    </a:lnTo>
                    <a:lnTo>
                      <a:pt x="19" y="15"/>
                    </a:lnTo>
                    <a:lnTo>
                      <a:pt x="15" y="10"/>
                    </a:lnTo>
                    <a:lnTo>
                      <a:pt x="15" y="5"/>
                    </a:lnTo>
                    <a:lnTo>
                      <a:pt x="15" y="0"/>
                    </a:lnTo>
                    <a:lnTo>
                      <a:pt x="15" y="5"/>
                    </a:lnTo>
                    <a:lnTo>
                      <a:pt x="15" y="5"/>
                    </a:lnTo>
                    <a:lnTo>
                      <a:pt x="15" y="15"/>
                    </a:lnTo>
                    <a:lnTo>
                      <a:pt x="19" y="19"/>
                    </a:lnTo>
                    <a:lnTo>
                      <a:pt x="24" y="24"/>
                    </a:lnTo>
                    <a:lnTo>
                      <a:pt x="29" y="29"/>
                    </a:lnTo>
                    <a:lnTo>
                      <a:pt x="34" y="34"/>
                    </a:lnTo>
                    <a:lnTo>
                      <a:pt x="39" y="39"/>
                    </a:lnTo>
                    <a:lnTo>
                      <a:pt x="43" y="43"/>
                    </a:lnTo>
                    <a:lnTo>
                      <a:pt x="53" y="43"/>
                    </a:lnTo>
                    <a:lnTo>
                      <a:pt x="58" y="43"/>
                    </a:lnTo>
                    <a:lnTo>
                      <a:pt x="58" y="48"/>
                    </a:lnTo>
                    <a:lnTo>
                      <a:pt x="63" y="48"/>
                    </a:lnTo>
                    <a:lnTo>
                      <a:pt x="63" y="53"/>
                    </a:lnTo>
                    <a:lnTo>
                      <a:pt x="63" y="58"/>
                    </a:lnTo>
                    <a:lnTo>
                      <a:pt x="58" y="63"/>
                    </a:lnTo>
                    <a:lnTo>
                      <a:pt x="53" y="63"/>
                    </a:lnTo>
                    <a:lnTo>
                      <a:pt x="43" y="63"/>
                    </a:lnTo>
                    <a:lnTo>
                      <a:pt x="34" y="63"/>
                    </a:lnTo>
                    <a:lnTo>
                      <a:pt x="24" y="63"/>
                    </a:lnTo>
                    <a:lnTo>
                      <a:pt x="19" y="63"/>
                    </a:lnTo>
                    <a:lnTo>
                      <a:pt x="15" y="58"/>
                    </a:lnTo>
                    <a:lnTo>
                      <a:pt x="10" y="58"/>
                    </a:lnTo>
                    <a:lnTo>
                      <a:pt x="5" y="53"/>
                    </a:lnTo>
                    <a:lnTo>
                      <a:pt x="5" y="53"/>
                    </a:lnTo>
                    <a:lnTo>
                      <a:pt x="0" y="48"/>
                    </a:lnTo>
                    <a:lnTo>
                      <a:pt x="5" y="48"/>
                    </a:lnTo>
                    <a:lnTo>
                      <a:pt x="5" y="53"/>
                    </a:lnTo>
                    <a:lnTo>
                      <a:pt x="10" y="53"/>
                    </a:lnTo>
                    <a:lnTo>
                      <a:pt x="10" y="58"/>
                    </a:lnTo>
                    <a:lnTo>
                      <a:pt x="19" y="63"/>
                    </a:lnTo>
                    <a:lnTo>
                      <a:pt x="24" y="67"/>
                    </a:lnTo>
                    <a:lnTo>
                      <a:pt x="34" y="67"/>
                    </a:lnTo>
                    <a:lnTo>
                      <a:pt x="43" y="72"/>
                    </a:lnTo>
                    <a:lnTo>
                      <a:pt x="43" y="72"/>
                    </a:lnTo>
                    <a:lnTo>
                      <a:pt x="43" y="72"/>
                    </a:lnTo>
                    <a:lnTo>
                      <a:pt x="48" y="67"/>
                    </a:lnTo>
                    <a:lnTo>
                      <a:pt x="53" y="67"/>
                    </a:lnTo>
                    <a:lnTo>
                      <a:pt x="58" y="67"/>
                    </a:lnTo>
                    <a:lnTo>
                      <a:pt x="63" y="67"/>
                    </a:lnTo>
                    <a:lnTo>
                      <a:pt x="63" y="67"/>
                    </a:lnTo>
                    <a:lnTo>
                      <a:pt x="67" y="63"/>
                    </a:lnTo>
                    <a:lnTo>
                      <a:pt x="67" y="63"/>
                    </a:lnTo>
                    <a:lnTo>
                      <a:pt x="72" y="58"/>
                    </a:lnTo>
                    <a:lnTo>
                      <a:pt x="77" y="53"/>
                    </a:lnTo>
                    <a:lnTo>
                      <a:pt x="77" y="48"/>
                    </a:lnTo>
                    <a:lnTo>
                      <a:pt x="82" y="43"/>
                    </a:lnTo>
                    <a:lnTo>
                      <a:pt x="87" y="39"/>
                    </a:lnTo>
                    <a:lnTo>
                      <a:pt x="91" y="39"/>
                    </a:lnTo>
                    <a:lnTo>
                      <a:pt x="96" y="34"/>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09" name="Freeform 785"/>
              <p:cNvSpPr>
                <a:spLocks/>
              </p:cNvSpPr>
              <p:nvPr/>
            </p:nvSpPr>
            <p:spPr bwMode="auto">
              <a:xfrm>
                <a:off x="9145" y="9609"/>
                <a:ext cx="72" cy="10"/>
              </a:xfrm>
              <a:custGeom>
                <a:avLst/>
                <a:gdLst/>
                <a:ahLst/>
                <a:cxnLst>
                  <a:cxn ang="0">
                    <a:pos x="72" y="5"/>
                  </a:cxn>
                  <a:cxn ang="0">
                    <a:pos x="62" y="10"/>
                  </a:cxn>
                  <a:cxn ang="0">
                    <a:pos x="53" y="10"/>
                  </a:cxn>
                  <a:cxn ang="0">
                    <a:pos x="43" y="10"/>
                  </a:cxn>
                  <a:cxn ang="0">
                    <a:pos x="33" y="10"/>
                  </a:cxn>
                  <a:cxn ang="0">
                    <a:pos x="29" y="10"/>
                  </a:cxn>
                  <a:cxn ang="0">
                    <a:pos x="19" y="10"/>
                  </a:cxn>
                  <a:cxn ang="0">
                    <a:pos x="9" y="5"/>
                  </a:cxn>
                  <a:cxn ang="0">
                    <a:pos x="0" y="0"/>
                  </a:cxn>
                </a:cxnLst>
                <a:rect l="0" t="0" r="r" b="b"/>
                <a:pathLst>
                  <a:path w="72" h="10">
                    <a:moveTo>
                      <a:pt x="72" y="5"/>
                    </a:moveTo>
                    <a:lnTo>
                      <a:pt x="62" y="10"/>
                    </a:lnTo>
                    <a:lnTo>
                      <a:pt x="53" y="10"/>
                    </a:lnTo>
                    <a:lnTo>
                      <a:pt x="43" y="10"/>
                    </a:lnTo>
                    <a:lnTo>
                      <a:pt x="33" y="10"/>
                    </a:lnTo>
                    <a:lnTo>
                      <a:pt x="29" y="10"/>
                    </a:lnTo>
                    <a:lnTo>
                      <a:pt x="19" y="10"/>
                    </a:lnTo>
                    <a:lnTo>
                      <a:pt x="9" y="5"/>
                    </a:lnTo>
                    <a:lnTo>
                      <a:pt x="0" y="0"/>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10" name="Freeform 786"/>
              <p:cNvSpPr>
                <a:spLocks/>
              </p:cNvSpPr>
              <p:nvPr/>
            </p:nvSpPr>
            <p:spPr bwMode="auto">
              <a:xfrm>
                <a:off x="8737" y="9360"/>
                <a:ext cx="120" cy="383"/>
              </a:xfrm>
              <a:custGeom>
                <a:avLst/>
                <a:gdLst/>
                <a:ahLst/>
                <a:cxnLst>
                  <a:cxn ang="0">
                    <a:pos x="53" y="4"/>
                  </a:cxn>
                  <a:cxn ang="0">
                    <a:pos x="53" y="28"/>
                  </a:cxn>
                  <a:cxn ang="0">
                    <a:pos x="53" y="52"/>
                  </a:cxn>
                  <a:cxn ang="0">
                    <a:pos x="62" y="81"/>
                  </a:cxn>
                  <a:cxn ang="0">
                    <a:pos x="72" y="100"/>
                  </a:cxn>
                  <a:cxn ang="0">
                    <a:pos x="86" y="129"/>
                  </a:cxn>
                  <a:cxn ang="0">
                    <a:pos x="101" y="167"/>
                  </a:cxn>
                  <a:cxn ang="0">
                    <a:pos x="101" y="220"/>
                  </a:cxn>
                  <a:cxn ang="0">
                    <a:pos x="91" y="244"/>
                  </a:cxn>
                  <a:cxn ang="0">
                    <a:pos x="86" y="259"/>
                  </a:cxn>
                  <a:cxn ang="0">
                    <a:pos x="67" y="273"/>
                  </a:cxn>
                  <a:cxn ang="0">
                    <a:pos x="48" y="292"/>
                  </a:cxn>
                  <a:cxn ang="0">
                    <a:pos x="29" y="307"/>
                  </a:cxn>
                  <a:cxn ang="0">
                    <a:pos x="15" y="316"/>
                  </a:cxn>
                  <a:cxn ang="0">
                    <a:pos x="5" y="321"/>
                  </a:cxn>
                  <a:cxn ang="0">
                    <a:pos x="0" y="321"/>
                  </a:cxn>
                  <a:cxn ang="0">
                    <a:pos x="0" y="321"/>
                  </a:cxn>
                  <a:cxn ang="0">
                    <a:pos x="15" y="316"/>
                  </a:cxn>
                  <a:cxn ang="0">
                    <a:pos x="39" y="307"/>
                  </a:cxn>
                  <a:cxn ang="0">
                    <a:pos x="62" y="292"/>
                  </a:cxn>
                  <a:cxn ang="0">
                    <a:pos x="77" y="278"/>
                  </a:cxn>
                  <a:cxn ang="0">
                    <a:pos x="91" y="263"/>
                  </a:cxn>
                  <a:cxn ang="0">
                    <a:pos x="96" y="254"/>
                  </a:cxn>
                  <a:cxn ang="0">
                    <a:pos x="101" y="259"/>
                  </a:cxn>
                  <a:cxn ang="0">
                    <a:pos x="101" y="278"/>
                  </a:cxn>
                  <a:cxn ang="0">
                    <a:pos x="96" y="302"/>
                  </a:cxn>
                  <a:cxn ang="0">
                    <a:pos x="77" y="335"/>
                  </a:cxn>
                  <a:cxn ang="0">
                    <a:pos x="48" y="364"/>
                  </a:cxn>
                  <a:cxn ang="0">
                    <a:pos x="24" y="374"/>
                  </a:cxn>
                  <a:cxn ang="0">
                    <a:pos x="19" y="378"/>
                  </a:cxn>
                  <a:cxn ang="0">
                    <a:pos x="10" y="383"/>
                  </a:cxn>
                  <a:cxn ang="0">
                    <a:pos x="10" y="383"/>
                  </a:cxn>
                  <a:cxn ang="0">
                    <a:pos x="34" y="383"/>
                  </a:cxn>
                  <a:cxn ang="0">
                    <a:pos x="62" y="374"/>
                  </a:cxn>
                  <a:cxn ang="0">
                    <a:pos x="91" y="355"/>
                  </a:cxn>
                  <a:cxn ang="0">
                    <a:pos x="110" y="311"/>
                  </a:cxn>
                  <a:cxn ang="0">
                    <a:pos x="120" y="254"/>
                  </a:cxn>
                  <a:cxn ang="0">
                    <a:pos x="120" y="206"/>
                  </a:cxn>
                  <a:cxn ang="0">
                    <a:pos x="110" y="163"/>
                  </a:cxn>
                  <a:cxn ang="0">
                    <a:pos x="96" y="134"/>
                  </a:cxn>
                  <a:cxn ang="0">
                    <a:pos x="82" y="110"/>
                  </a:cxn>
                  <a:cxn ang="0">
                    <a:pos x="72" y="86"/>
                  </a:cxn>
                  <a:cxn ang="0">
                    <a:pos x="62" y="62"/>
                  </a:cxn>
                  <a:cxn ang="0">
                    <a:pos x="58" y="43"/>
                  </a:cxn>
                  <a:cxn ang="0">
                    <a:pos x="58" y="28"/>
                  </a:cxn>
                  <a:cxn ang="0">
                    <a:pos x="58" y="14"/>
                  </a:cxn>
                  <a:cxn ang="0">
                    <a:pos x="53" y="4"/>
                  </a:cxn>
                  <a:cxn ang="0">
                    <a:pos x="53" y="0"/>
                  </a:cxn>
                </a:cxnLst>
                <a:rect l="0" t="0" r="r" b="b"/>
                <a:pathLst>
                  <a:path w="120" h="383">
                    <a:moveTo>
                      <a:pt x="53" y="0"/>
                    </a:moveTo>
                    <a:lnTo>
                      <a:pt x="53" y="4"/>
                    </a:lnTo>
                    <a:lnTo>
                      <a:pt x="53" y="14"/>
                    </a:lnTo>
                    <a:lnTo>
                      <a:pt x="53" y="28"/>
                    </a:lnTo>
                    <a:lnTo>
                      <a:pt x="53" y="38"/>
                    </a:lnTo>
                    <a:lnTo>
                      <a:pt x="53" y="52"/>
                    </a:lnTo>
                    <a:lnTo>
                      <a:pt x="58" y="67"/>
                    </a:lnTo>
                    <a:lnTo>
                      <a:pt x="62" y="81"/>
                    </a:lnTo>
                    <a:lnTo>
                      <a:pt x="67" y="91"/>
                    </a:lnTo>
                    <a:lnTo>
                      <a:pt x="72" y="100"/>
                    </a:lnTo>
                    <a:lnTo>
                      <a:pt x="77" y="115"/>
                    </a:lnTo>
                    <a:lnTo>
                      <a:pt x="86" y="129"/>
                    </a:lnTo>
                    <a:lnTo>
                      <a:pt x="96" y="148"/>
                    </a:lnTo>
                    <a:lnTo>
                      <a:pt x="101" y="167"/>
                    </a:lnTo>
                    <a:lnTo>
                      <a:pt x="106" y="191"/>
                    </a:lnTo>
                    <a:lnTo>
                      <a:pt x="101" y="220"/>
                    </a:lnTo>
                    <a:lnTo>
                      <a:pt x="96" y="244"/>
                    </a:lnTo>
                    <a:lnTo>
                      <a:pt x="91" y="244"/>
                    </a:lnTo>
                    <a:lnTo>
                      <a:pt x="91" y="249"/>
                    </a:lnTo>
                    <a:lnTo>
                      <a:pt x="86" y="259"/>
                    </a:lnTo>
                    <a:lnTo>
                      <a:pt x="77" y="263"/>
                    </a:lnTo>
                    <a:lnTo>
                      <a:pt x="67" y="273"/>
                    </a:lnTo>
                    <a:lnTo>
                      <a:pt x="58" y="283"/>
                    </a:lnTo>
                    <a:lnTo>
                      <a:pt x="48" y="292"/>
                    </a:lnTo>
                    <a:lnTo>
                      <a:pt x="39" y="302"/>
                    </a:lnTo>
                    <a:lnTo>
                      <a:pt x="29" y="307"/>
                    </a:lnTo>
                    <a:lnTo>
                      <a:pt x="19" y="311"/>
                    </a:lnTo>
                    <a:lnTo>
                      <a:pt x="15" y="316"/>
                    </a:lnTo>
                    <a:lnTo>
                      <a:pt x="10" y="316"/>
                    </a:lnTo>
                    <a:lnTo>
                      <a:pt x="5" y="321"/>
                    </a:lnTo>
                    <a:lnTo>
                      <a:pt x="0" y="321"/>
                    </a:lnTo>
                    <a:lnTo>
                      <a:pt x="0" y="321"/>
                    </a:lnTo>
                    <a:lnTo>
                      <a:pt x="0" y="321"/>
                    </a:lnTo>
                    <a:lnTo>
                      <a:pt x="0" y="321"/>
                    </a:lnTo>
                    <a:lnTo>
                      <a:pt x="5" y="316"/>
                    </a:lnTo>
                    <a:lnTo>
                      <a:pt x="15" y="316"/>
                    </a:lnTo>
                    <a:lnTo>
                      <a:pt x="24" y="311"/>
                    </a:lnTo>
                    <a:lnTo>
                      <a:pt x="39" y="307"/>
                    </a:lnTo>
                    <a:lnTo>
                      <a:pt x="48" y="297"/>
                    </a:lnTo>
                    <a:lnTo>
                      <a:pt x="62" y="292"/>
                    </a:lnTo>
                    <a:lnTo>
                      <a:pt x="72" y="283"/>
                    </a:lnTo>
                    <a:lnTo>
                      <a:pt x="77" y="278"/>
                    </a:lnTo>
                    <a:lnTo>
                      <a:pt x="86" y="268"/>
                    </a:lnTo>
                    <a:lnTo>
                      <a:pt x="91" y="263"/>
                    </a:lnTo>
                    <a:lnTo>
                      <a:pt x="96" y="259"/>
                    </a:lnTo>
                    <a:lnTo>
                      <a:pt x="96" y="254"/>
                    </a:lnTo>
                    <a:lnTo>
                      <a:pt x="101" y="254"/>
                    </a:lnTo>
                    <a:lnTo>
                      <a:pt x="101" y="259"/>
                    </a:lnTo>
                    <a:lnTo>
                      <a:pt x="101" y="263"/>
                    </a:lnTo>
                    <a:lnTo>
                      <a:pt x="101" y="278"/>
                    </a:lnTo>
                    <a:lnTo>
                      <a:pt x="101" y="287"/>
                    </a:lnTo>
                    <a:lnTo>
                      <a:pt x="96" y="302"/>
                    </a:lnTo>
                    <a:lnTo>
                      <a:pt x="86" y="321"/>
                    </a:lnTo>
                    <a:lnTo>
                      <a:pt x="77" y="335"/>
                    </a:lnTo>
                    <a:lnTo>
                      <a:pt x="67" y="350"/>
                    </a:lnTo>
                    <a:lnTo>
                      <a:pt x="48" y="364"/>
                    </a:lnTo>
                    <a:lnTo>
                      <a:pt x="29" y="374"/>
                    </a:lnTo>
                    <a:lnTo>
                      <a:pt x="24" y="374"/>
                    </a:lnTo>
                    <a:lnTo>
                      <a:pt x="24" y="378"/>
                    </a:lnTo>
                    <a:lnTo>
                      <a:pt x="19" y="378"/>
                    </a:lnTo>
                    <a:lnTo>
                      <a:pt x="15" y="378"/>
                    </a:lnTo>
                    <a:lnTo>
                      <a:pt x="10" y="383"/>
                    </a:lnTo>
                    <a:lnTo>
                      <a:pt x="10" y="383"/>
                    </a:lnTo>
                    <a:lnTo>
                      <a:pt x="10" y="383"/>
                    </a:lnTo>
                    <a:lnTo>
                      <a:pt x="19" y="383"/>
                    </a:lnTo>
                    <a:lnTo>
                      <a:pt x="34" y="383"/>
                    </a:lnTo>
                    <a:lnTo>
                      <a:pt x="48" y="378"/>
                    </a:lnTo>
                    <a:lnTo>
                      <a:pt x="62" y="374"/>
                    </a:lnTo>
                    <a:lnTo>
                      <a:pt x="77" y="364"/>
                    </a:lnTo>
                    <a:lnTo>
                      <a:pt x="91" y="355"/>
                    </a:lnTo>
                    <a:lnTo>
                      <a:pt x="101" y="335"/>
                    </a:lnTo>
                    <a:lnTo>
                      <a:pt x="110" y="311"/>
                    </a:lnTo>
                    <a:lnTo>
                      <a:pt x="115" y="278"/>
                    </a:lnTo>
                    <a:lnTo>
                      <a:pt x="120" y="254"/>
                    </a:lnTo>
                    <a:lnTo>
                      <a:pt x="120" y="230"/>
                    </a:lnTo>
                    <a:lnTo>
                      <a:pt x="120" y="206"/>
                    </a:lnTo>
                    <a:lnTo>
                      <a:pt x="115" y="182"/>
                    </a:lnTo>
                    <a:lnTo>
                      <a:pt x="110" y="163"/>
                    </a:lnTo>
                    <a:lnTo>
                      <a:pt x="101" y="148"/>
                    </a:lnTo>
                    <a:lnTo>
                      <a:pt x="96" y="134"/>
                    </a:lnTo>
                    <a:lnTo>
                      <a:pt x="91" y="119"/>
                    </a:lnTo>
                    <a:lnTo>
                      <a:pt x="82" y="110"/>
                    </a:lnTo>
                    <a:lnTo>
                      <a:pt x="77" y="95"/>
                    </a:lnTo>
                    <a:lnTo>
                      <a:pt x="72" y="86"/>
                    </a:lnTo>
                    <a:lnTo>
                      <a:pt x="67" y="72"/>
                    </a:lnTo>
                    <a:lnTo>
                      <a:pt x="62" y="62"/>
                    </a:lnTo>
                    <a:lnTo>
                      <a:pt x="62" y="52"/>
                    </a:lnTo>
                    <a:lnTo>
                      <a:pt x="58" y="43"/>
                    </a:lnTo>
                    <a:lnTo>
                      <a:pt x="58" y="33"/>
                    </a:lnTo>
                    <a:lnTo>
                      <a:pt x="58" y="28"/>
                    </a:lnTo>
                    <a:lnTo>
                      <a:pt x="58" y="19"/>
                    </a:lnTo>
                    <a:lnTo>
                      <a:pt x="58" y="14"/>
                    </a:lnTo>
                    <a:lnTo>
                      <a:pt x="58" y="9"/>
                    </a:lnTo>
                    <a:lnTo>
                      <a:pt x="53" y="4"/>
                    </a:lnTo>
                    <a:lnTo>
                      <a:pt x="53" y="0"/>
                    </a:lnTo>
                    <a:lnTo>
                      <a:pt x="53" y="0"/>
                    </a:lnTo>
                    <a:lnTo>
                      <a:pt x="53" y="0"/>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11" name="Freeform 787"/>
              <p:cNvSpPr>
                <a:spLocks/>
              </p:cNvSpPr>
              <p:nvPr/>
            </p:nvSpPr>
            <p:spPr bwMode="auto">
              <a:xfrm>
                <a:off x="9130" y="8827"/>
                <a:ext cx="125" cy="106"/>
              </a:xfrm>
              <a:custGeom>
                <a:avLst/>
                <a:gdLst/>
                <a:ahLst/>
                <a:cxnLst>
                  <a:cxn ang="0">
                    <a:pos x="120" y="0"/>
                  </a:cxn>
                  <a:cxn ang="0">
                    <a:pos x="120" y="5"/>
                  </a:cxn>
                  <a:cxn ang="0">
                    <a:pos x="120" y="15"/>
                  </a:cxn>
                  <a:cxn ang="0">
                    <a:pos x="120" y="24"/>
                  </a:cxn>
                  <a:cxn ang="0">
                    <a:pos x="116" y="34"/>
                  </a:cxn>
                  <a:cxn ang="0">
                    <a:pos x="111" y="43"/>
                  </a:cxn>
                  <a:cxn ang="0">
                    <a:pos x="106" y="53"/>
                  </a:cxn>
                  <a:cxn ang="0">
                    <a:pos x="96" y="63"/>
                  </a:cxn>
                  <a:cxn ang="0">
                    <a:pos x="87" y="67"/>
                  </a:cxn>
                  <a:cxn ang="0">
                    <a:pos x="77" y="72"/>
                  </a:cxn>
                  <a:cxn ang="0">
                    <a:pos x="68" y="77"/>
                  </a:cxn>
                  <a:cxn ang="0">
                    <a:pos x="58" y="77"/>
                  </a:cxn>
                  <a:cxn ang="0">
                    <a:pos x="44" y="77"/>
                  </a:cxn>
                  <a:cxn ang="0">
                    <a:pos x="34" y="77"/>
                  </a:cxn>
                  <a:cxn ang="0">
                    <a:pos x="24" y="77"/>
                  </a:cxn>
                  <a:cxn ang="0">
                    <a:pos x="15" y="77"/>
                  </a:cxn>
                  <a:cxn ang="0">
                    <a:pos x="15" y="77"/>
                  </a:cxn>
                  <a:cxn ang="0">
                    <a:pos x="15" y="77"/>
                  </a:cxn>
                  <a:cxn ang="0">
                    <a:pos x="10" y="82"/>
                  </a:cxn>
                  <a:cxn ang="0">
                    <a:pos x="10" y="87"/>
                  </a:cxn>
                  <a:cxn ang="0">
                    <a:pos x="5" y="91"/>
                  </a:cxn>
                  <a:cxn ang="0">
                    <a:pos x="0" y="96"/>
                  </a:cxn>
                  <a:cxn ang="0">
                    <a:pos x="0" y="101"/>
                  </a:cxn>
                  <a:cxn ang="0">
                    <a:pos x="0" y="106"/>
                  </a:cxn>
                  <a:cxn ang="0">
                    <a:pos x="0" y="106"/>
                  </a:cxn>
                  <a:cxn ang="0">
                    <a:pos x="5" y="106"/>
                  </a:cxn>
                  <a:cxn ang="0">
                    <a:pos x="15" y="101"/>
                  </a:cxn>
                  <a:cxn ang="0">
                    <a:pos x="20" y="101"/>
                  </a:cxn>
                  <a:cxn ang="0">
                    <a:pos x="29" y="101"/>
                  </a:cxn>
                  <a:cxn ang="0">
                    <a:pos x="39" y="96"/>
                  </a:cxn>
                  <a:cxn ang="0">
                    <a:pos x="48" y="96"/>
                  </a:cxn>
                  <a:cxn ang="0">
                    <a:pos x="58" y="91"/>
                  </a:cxn>
                  <a:cxn ang="0">
                    <a:pos x="63" y="91"/>
                  </a:cxn>
                  <a:cxn ang="0">
                    <a:pos x="72" y="91"/>
                  </a:cxn>
                  <a:cxn ang="0">
                    <a:pos x="77" y="87"/>
                  </a:cxn>
                  <a:cxn ang="0">
                    <a:pos x="87" y="87"/>
                  </a:cxn>
                  <a:cxn ang="0">
                    <a:pos x="92" y="82"/>
                  </a:cxn>
                  <a:cxn ang="0">
                    <a:pos x="101" y="77"/>
                  </a:cxn>
                  <a:cxn ang="0">
                    <a:pos x="106" y="72"/>
                  </a:cxn>
                  <a:cxn ang="0">
                    <a:pos x="111" y="67"/>
                  </a:cxn>
                  <a:cxn ang="0">
                    <a:pos x="116" y="63"/>
                  </a:cxn>
                  <a:cxn ang="0">
                    <a:pos x="120" y="58"/>
                  </a:cxn>
                  <a:cxn ang="0">
                    <a:pos x="120" y="53"/>
                  </a:cxn>
                  <a:cxn ang="0">
                    <a:pos x="125" y="43"/>
                  </a:cxn>
                  <a:cxn ang="0">
                    <a:pos x="125" y="39"/>
                  </a:cxn>
                  <a:cxn ang="0">
                    <a:pos x="125" y="34"/>
                  </a:cxn>
                  <a:cxn ang="0">
                    <a:pos x="125" y="29"/>
                  </a:cxn>
                  <a:cxn ang="0">
                    <a:pos x="125" y="24"/>
                  </a:cxn>
                  <a:cxn ang="0">
                    <a:pos x="125" y="19"/>
                  </a:cxn>
                  <a:cxn ang="0">
                    <a:pos x="125" y="15"/>
                  </a:cxn>
                  <a:cxn ang="0">
                    <a:pos x="125" y="10"/>
                  </a:cxn>
                  <a:cxn ang="0">
                    <a:pos x="125" y="5"/>
                  </a:cxn>
                  <a:cxn ang="0">
                    <a:pos x="125" y="5"/>
                  </a:cxn>
                  <a:cxn ang="0">
                    <a:pos x="120" y="0"/>
                  </a:cxn>
                  <a:cxn ang="0">
                    <a:pos x="120" y="0"/>
                  </a:cxn>
                  <a:cxn ang="0">
                    <a:pos x="120" y="0"/>
                  </a:cxn>
                  <a:cxn ang="0">
                    <a:pos x="120" y="0"/>
                  </a:cxn>
                </a:cxnLst>
                <a:rect l="0" t="0" r="r" b="b"/>
                <a:pathLst>
                  <a:path w="125" h="106">
                    <a:moveTo>
                      <a:pt x="120" y="0"/>
                    </a:moveTo>
                    <a:lnTo>
                      <a:pt x="120" y="5"/>
                    </a:lnTo>
                    <a:lnTo>
                      <a:pt x="120" y="15"/>
                    </a:lnTo>
                    <a:lnTo>
                      <a:pt x="120" y="24"/>
                    </a:lnTo>
                    <a:lnTo>
                      <a:pt x="116" y="34"/>
                    </a:lnTo>
                    <a:lnTo>
                      <a:pt x="111" y="43"/>
                    </a:lnTo>
                    <a:lnTo>
                      <a:pt x="106" y="53"/>
                    </a:lnTo>
                    <a:lnTo>
                      <a:pt x="96" y="63"/>
                    </a:lnTo>
                    <a:lnTo>
                      <a:pt x="87" y="67"/>
                    </a:lnTo>
                    <a:lnTo>
                      <a:pt x="77" y="72"/>
                    </a:lnTo>
                    <a:lnTo>
                      <a:pt x="68" y="77"/>
                    </a:lnTo>
                    <a:lnTo>
                      <a:pt x="58" y="77"/>
                    </a:lnTo>
                    <a:lnTo>
                      <a:pt x="44" y="77"/>
                    </a:lnTo>
                    <a:lnTo>
                      <a:pt x="34" y="77"/>
                    </a:lnTo>
                    <a:lnTo>
                      <a:pt x="24" y="77"/>
                    </a:lnTo>
                    <a:lnTo>
                      <a:pt x="15" y="77"/>
                    </a:lnTo>
                    <a:lnTo>
                      <a:pt x="15" y="77"/>
                    </a:lnTo>
                    <a:lnTo>
                      <a:pt x="15" y="77"/>
                    </a:lnTo>
                    <a:lnTo>
                      <a:pt x="10" y="82"/>
                    </a:lnTo>
                    <a:lnTo>
                      <a:pt x="10" y="87"/>
                    </a:lnTo>
                    <a:lnTo>
                      <a:pt x="5" y="91"/>
                    </a:lnTo>
                    <a:lnTo>
                      <a:pt x="0" y="96"/>
                    </a:lnTo>
                    <a:lnTo>
                      <a:pt x="0" y="101"/>
                    </a:lnTo>
                    <a:lnTo>
                      <a:pt x="0" y="106"/>
                    </a:lnTo>
                    <a:lnTo>
                      <a:pt x="0" y="106"/>
                    </a:lnTo>
                    <a:lnTo>
                      <a:pt x="5" y="106"/>
                    </a:lnTo>
                    <a:lnTo>
                      <a:pt x="15" y="101"/>
                    </a:lnTo>
                    <a:lnTo>
                      <a:pt x="20" y="101"/>
                    </a:lnTo>
                    <a:lnTo>
                      <a:pt x="29" y="101"/>
                    </a:lnTo>
                    <a:lnTo>
                      <a:pt x="39" y="96"/>
                    </a:lnTo>
                    <a:lnTo>
                      <a:pt x="48" y="96"/>
                    </a:lnTo>
                    <a:lnTo>
                      <a:pt x="58" y="91"/>
                    </a:lnTo>
                    <a:lnTo>
                      <a:pt x="63" y="91"/>
                    </a:lnTo>
                    <a:lnTo>
                      <a:pt x="72" y="91"/>
                    </a:lnTo>
                    <a:lnTo>
                      <a:pt x="77" y="87"/>
                    </a:lnTo>
                    <a:lnTo>
                      <a:pt x="87" y="87"/>
                    </a:lnTo>
                    <a:lnTo>
                      <a:pt x="92" y="82"/>
                    </a:lnTo>
                    <a:lnTo>
                      <a:pt x="101" y="77"/>
                    </a:lnTo>
                    <a:lnTo>
                      <a:pt x="106" y="72"/>
                    </a:lnTo>
                    <a:lnTo>
                      <a:pt x="111" y="67"/>
                    </a:lnTo>
                    <a:lnTo>
                      <a:pt x="116" y="63"/>
                    </a:lnTo>
                    <a:lnTo>
                      <a:pt x="120" y="58"/>
                    </a:lnTo>
                    <a:lnTo>
                      <a:pt x="120" y="53"/>
                    </a:lnTo>
                    <a:lnTo>
                      <a:pt x="125" y="43"/>
                    </a:lnTo>
                    <a:lnTo>
                      <a:pt x="125" y="39"/>
                    </a:lnTo>
                    <a:lnTo>
                      <a:pt x="125" y="34"/>
                    </a:lnTo>
                    <a:lnTo>
                      <a:pt x="125" y="29"/>
                    </a:lnTo>
                    <a:lnTo>
                      <a:pt x="125" y="24"/>
                    </a:lnTo>
                    <a:lnTo>
                      <a:pt x="125" y="19"/>
                    </a:lnTo>
                    <a:lnTo>
                      <a:pt x="125" y="15"/>
                    </a:lnTo>
                    <a:lnTo>
                      <a:pt x="125" y="10"/>
                    </a:lnTo>
                    <a:lnTo>
                      <a:pt x="125" y="5"/>
                    </a:lnTo>
                    <a:lnTo>
                      <a:pt x="125" y="5"/>
                    </a:lnTo>
                    <a:lnTo>
                      <a:pt x="120" y="0"/>
                    </a:lnTo>
                    <a:lnTo>
                      <a:pt x="120" y="0"/>
                    </a:lnTo>
                    <a:lnTo>
                      <a:pt x="120" y="0"/>
                    </a:lnTo>
                    <a:lnTo>
                      <a:pt x="120" y="0"/>
                    </a:lnTo>
                    <a:close/>
                  </a:path>
                </a:pathLst>
              </a:custGeom>
              <a:solidFill>
                <a:srgbClr val="BE967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12" name="Freeform 788"/>
              <p:cNvSpPr>
                <a:spLocks/>
              </p:cNvSpPr>
              <p:nvPr/>
            </p:nvSpPr>
            <p:spPr bwMode="auto">
              <a:xfrm>
                <a:off x="8915" y="8990"/>
                <a:ext cx="72" cy="159"/>
              </a:xfrm>
              <a:custGeom>
                <a:avLst/>
                <a:gdLst/>
                <a:ahLst/>
                <a:cxnLst>
                  <a:cxn ang="0">
                    <a:pos x="72" y="0"/>
                  </a:cxn>
                  <a:cxn ang="0">
                    <a:pos x="62" y="15"/>
                  </a:cxn>
                  <a:cxn ang="0">
                    <a:pos x="57" y="24"/>
                  </a:cxn>
                  <a:cxn ang="0">
                    <a:pos x="48" y="34"/>
                  </a:cxn>
                  <a:cxn ang="0">
                    <a:pos x="43" y="43"/>
                  </a:cxn>
                  <a:cxn ang="0">
                    <a:pos x="38" y="53"/>
                  </a:cxn>
                  <a:cxn ang="0">
                    <a:pos x="33" y="67"/>
                  </a:cxn>
                  <a:cxn ang="0">
                    <a:pos x="33" y="82"/>
                  </a:cxn>
                  <a:cxn ang="0">
                    <a:pos x="28" y="101"/>
                  </a:cxn>
                  <a:cxn ang="0">
                    <a:pos x="24" y="159"/>
                  </a:cxn>
                  <a:cxn ang="0">
                    <a:pos x="0" y="115"/>
                  </a:cxn>
                  <a:cxn ang="0">
                    <a:pos x="0" y="115"/>
                  </a:cxn>
                  <a:cxn ang="0">
                    <a:pos x="0" y="106"/>
                  </a:cxn>
                  <a:cxn ang="0">
                    <a:pos x="4" y="96"/>
                  </a:cxn>
                  <a:cxn ang="0">
                    <a:pos x="9" y="87"/>
                  </a:cxn>
                  <a:cxn ang="0">
                    <a:pos x="19" y="72"/>
                  </a:cxn>
                  <a:cxn ang="0">
                    <a:pos x="24" y="58"/>
                  </a:cxn>
                  <a:cxn ang="0">
                    <a:pos x="33" y="43"/>
                  </a:cxn>
                  <a:cxn ang="0">
                    <a:pos x="43" y="29"/>
                  </a:cxn>
                  <a:cxn ang="0">
                    <a:pos x="48" y="24"/>
                  </a:cxn>
                  <a:cxn ang="0">
                    <a:pos x="52" y="15"/>
                  </a:cxn>
                  <a:cxn ang="0">
                    <a:pos x="57" y="10"/>
                  </a:cxn>
                  <a:cxn ang="0">
                    <a:pos x="62" y="5"/>
                  </a:cxn>
                  <a:cxn ang="0">
                    <a:pos x="67" y="0"/>
                  </a:cxn>
                  <a:cxn ang="0">
                    <a:pos x="72" y="0"/>
                  </a:cxn>
                  <a:cxn ang="0">
                    <a:pos x="72" y="0"/>
                  </a:cxn>
                  <a:cxn ang="0">
                    <a:pos x="72" y="0"/>
                  </a:cxn>
                </a:cxnLst>
                <a:rect l="0" t="0" r="r" b="b"/>
                <a:pathLst>
                  <a:path w="72" h="159">
                    <a:moveTo>
                      <a:pt x="72" y="0"/>
                    </a:moveTo>
                    <a:lnTo>
                      <a:pt x="62" y="15"/>
                    </a:lnTo>
                    <a:lnTo>
                      <a:pt x="57" y="24"/>
                    </a:lnTo>
                    <a:lnTo>
                      <a:pt x="48" y="34"/>
                    </a:lnTo>
                    <a:lnTo>
                      <a:pt x="43" y="43"/>
                    </a:lnTo>
                    <a:lnTo>
                      <a:pt x="38" y="53"/>
                    </a:lnTo>
                    <a:lnTo>
                      <a:pt x="33" y="67"/>
                    </a:lnTo>
                    <a:lnTo>
                      <a:pt x="33" y="82"/>
                    </a:lnTo>
                    <a:lnTo>
                      <a:pt x="28" y="101"/>
                    </a:lnTo>
                    <a:lnTo>
                      <a:pt x="24" y="159"/>
                    </a:lnTo>
                    <a:lnTo>
                      <a:pt x="0" y="115"/>
                    </a:lnTo>
                    <a:lnTo>
                      <a:pt x="0" y="115"/>
                    </a:lnTo>
                    <a:lnTo>
                      <a:pt x="0" y="106"/>
                    </a:lnTo>
                    <a:lnTo>
                      <a:pt x="4" y="96"/>
                    </a:lnTo>
                    <a:lnTo>
                      <a:pt x="9" y="87"/>
                    </a:lnTo>
                    <a:lnTo>
                      <a:pt x="19" y="72"/>
                    </a:lnTo>
                    <a:lnTo>
                      <a:pt x="24" y="58"/>
                    </a:lnTo>
                    <a:lnTo>
                      <a:pt x="33" y="43"/>
                    </a:lnTo>
                    <a:lnTo>
                      <a:pt x="43" y="29"/>
                    </a:lnTo>
                    <a:lnTo>
                      <a:pt x="48" y="24"/>
                    </a:lnTo>
                    <a:lnTo>
                      <a:pt x="52" y="15"/>
                    </a:lnTo>
                    <a:lnTo>
                      <a:pt x="57" y="10"/>
                    </a:lnTo>
                    <a:lnTo>
                      <a:pt x="62" y="5"/>
                    </a:lnTo>
                    <a:lnTo>
                      <a:pt x="67" y="0"/>
                    </a:lnTo>
                    <a:lnTo>
                      <a:pt x="72" y="0"/>
                    </a:lnTo>
                    <a:lnTo>
                      <a:pt x="72" y="0"/>
                    </a:lnTo>
                    <a:lnTo>
                      <a:pt x="72"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13" name="Freeform 789"/>
              <p:cNvSpPr>
                <a:spLocks/>
              </p:cNvSpPr>
              <p:nvPr/>
            </p:nvSpPr>
            <p:spPr bwMode="auto">
              <a:xfrm>
                <a:off x="8915" y="8990"/>
                <a:ext cx="72" cy="159"/>
              </a:xfrm>
              <a:custGeom>
                <a:avLst/>
                <a:gdLst/>
                <a:ahLst/>
                <a:cxnLst>
                  <a:cxn ang="0">
                    <a:pos x="72" y="0"/>
                  </a:cxn>
                  <a:cxn ang="0">
                    <a:pos x="62" y="15"/>
                  </a:cxn>
                  <a:cxn ang="0">
                    <a:pos x="57" y="24"/>
                  </a:cxn>
                  <a:cxn ang="0">
                    <a:pos x="48" y="34"/>
                  </a:cxn>
                  <a:cxn ang="0">
                    <a:pos x="43" y="43"/>
                  </a:cxn>
                  <a:cxn ang="0">
                    <a:pos x="38" y="53"/>
                  </a:cxn>
                  <a:cxn ang="0">
                    <a:pos x="33" y="67"/>
                  </a:cxn>
                  <a:cxn ang="0">
                    <a:pos x="33" y="82"/>
                  </a:cxn>
                  <a:cxn ang="0">
                    <a:pos x="28" y="101"/>
                  </a:cxn>
                  <a:cxn ang="0">
                    <a:pos x="24" y="159"/>
                  </a:cxn>
                  <a:cxn ang="0">
                    <a:pos x="0" y="115"/>
                  </a:cxn>
                  <a:cxn ang="0">
                    <a:pos x="0" y="115"/>
                  </a:cxn>
                  <a:cxn ang="0">
                    <a:pos x="0" y="106"/>
                  </a:cxn>
                  <a:cxn ang="0">
                    <a:pos x="4" y="96"/>
                  </a:cxn>
                  <a:cxn ang="0">
                    <a:pos x="9" y="87"/>
                  </a:cxn>
                  <a:cxn ang="0">
                    <a:pos x="19" y="72"/>
                  </a:cxn>
                  <a:cxn ang="0">
                    <a:pos x="24" y="58"/>
                  </a:cxn>
                  <a:cxn ang="0">
                    <a:pos x="33" y="43"/>
                  </a:cxn>
                  <a:cxn ang="0">
                    <a:pos x="43" y="29"/>
                  </a:cxn>
                  <a:cxn ang="0">
                    <a:pos x="48" y="24"/>
                  </a:cxn>
                  <a:cxn ang="0">
                    <a:pos x="52" y="15"/>
                  </a:cxn>
                  <a:cxn ang="0">
                    <a:pos x="57" y="10"/>
                  </a:cxn>
                  <a:cxn ang="0">
                    <a:pos x="62" y="5"/>
                  </a:cxn>
                  <a:cxn ang="0">
                    <a:pos x="67" y="0"/>
                  </a:cxn>
                  <a:cxn ang="0">
                    <a:pos x="72" y="0"/>
                  </a:cxn>
                  <a:cxn ang="0">
                    <a:pos x="72" y="0"/>
                  </a:cxn>
                  <a:cxn ang="0">
                    <a:pos x="72" y="0"/>
                  </a:cxn>
                </a:cxnLst>
                <a:rect l="0" t="0" r="r" b="b"/>
                <a:pathLst>
                  <a:path w="72" h="159">
                    <a:moveTo>
                      <a:pt x="72" y="0"/>
                    </a:moveTo>
                    <a:lnTo>
                      <a:pt x="62" y="15"/>
                    </a:lnTo>
                    <a:lnTo>
                      <a:pt x="57" y="24"/>
                    </a:lnTo>
                    <a:lnTo>
                      <a:pt x="48" y="34"/>
                    </a:lnTo>
                    <a:lnTo>
                      <a:pt x="43" y="43"/>
                    </a:lnTo>
                    <a:lnTo>
                      <a:pt x="38" y="53"/>
                    </a:lnTo>
                    <a:lnTo>
                      <a:pt x="33" y="67"/>
                    </a:lnTo>
                    <a:lnTo>
                      <a:pt x="33" y="82"/>
                    </a:lnTo>
                    <a:lnTo>
                      <a:pt x="28" y="101"/>
                    </a:lnTo>
                    <a:lnTo>
                      <a:pt x="24" y="159"/>
                    </a:lnTo>
                    <a:lnTo>
                      <a:pt x="0" y="115"/>
                    </a:lnTo>
                    <a:lnTo>
                      <a:pt x="0" y="115"/>
                    </a:lnTo>
                    <a:lnTo>
                      <a:pt x="0" y="106"/>
                    </a:lnTo>
                    <a:lnTo>
                      <a:pt x="4" y="96"/>
                    </a:lnTo>
                    <a:lnTo>
                      <a:pt x="9" y="87"/>
                    </a:lnTo>
                    <a:lnTo>
                      <a:pt x="19" y="72"/>
                    </a:lnTo>
                    <a:lnTo>
                      <a:pt x="24" y="58"/>
                    </a:lnTo>
                    <a:lnTo>
                      <a:pt x="33" y="43"/>
                    </a:lnTo>
                    <a:lnTo>
                      <a:pt x="43" y="29"/>
                    </a:lnTo>
                    <a:lnTo>
                      <a:pt x="48" y="24"/>
                    </a:lnTo>
                    <a:lnTo>
                      <a:pt x="52" y="15"/>
                    </a:lnTo>
                    <a:lnTo>
                      <a:pt x="57" y="10"/>
                    </a:lnTo>
                    <a:lnTo>
                      <a:pt x="62" y="5"/>
                    </a:lnTo>
                    <a:lnTo>
                      <a:pt x="67" y="0"/>
                    </a:lnTo>
                    <a:lnTo>
                      <a:pt x="72" y="0"/>
                    </a:lnTo>
                    <a:lnTo>
                      <a:pt x="72" y="0"/>
                    </a:lnTo>
                    <a:lnTo>
                      <a:pt x="72" y="0"/>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14" name="Freeform 790"/>
              <p:cNvSpPr>
                <a:spLocks/>
              </p:cNvSpPr>
              <p:nvPr/>
            </p:nvSpPr>
            <p:spPr bwMode="auto">
              <a:xfrm>
                <a:off x="9366" y="8803"/>
                <a:ext cx="163" cy="326"/>
              </a:xfrm>
              <a:custGeom>
                <a:avLst/>
                <a:gdLst/>
                <a:ahLst/>
                <a:cxnLst>
                  <a:cxn ang="0">
                    <a:pos x="163" y="39"/>
                  </a:cxn>
                  <a:cxn ang="0">
                    <a:pos x="163" y="58"/>
                  </a:cxn>
                  <a:cxn ang="0">
                    <a:pos x="158" y="82"/>
                  </a:cxn>
                  <a:cxn ang="0">
                    <a:pos x="153" y="106"/>
                  </a:cxn>
                  <a:cxn ang="0">
                    <a:pos x="143" y="130"/>
                  </a:cxn>
                  <a:cxn ang="0">
                    <a:pos x="134" y="158"/>
                  </a:cxn>
                  <a:cxn ang="0">
                    <a:pos x="115" y="192"/>
                  </a:cxn>
                  <a:cxn ang="0">
                    <a:pos x="95" y="226"/>
                  </a:cxn>
                  <a:cxn ang="0">
                    <a:pos x="76" y="264"/>
                  </a:cxn>
                  <a:cxn ang="0">
                    <a:pos x="76" y="264"/>
                  </a:cxn>
                  <a:cxn ang="0">
                    <a:pos x="71" y="269"/>
                  </a:cxn>
                  <a:cxn ang="0">
                    <a:pos x="71" y="278"/>
                  </a:cxn>
                  <a:cxn ang="0">
                    <a:pos x="71" y="288"/>
                  </a:cxn>
                  <a:cxn ang="0">
                    <a:pos x="67" y="298"/>
                  </a:cxn>
                  <a:cxn ang="0">
                    <a:pos x="62" y="307"/>
                  </a:cxn>
                  <a:cxn ang="0">
                    <a:pos x="57" y="312"/>
                  </a:cxn>
                  <a:cxn ang="0">
                    <a:pos x="52" y="317"/>
                  </a:cxn>
                  <a:cxn ang="0">
                    <a:pos x="43" y="322"/>
                  </a:cxn>
                  <a:cxn ang="0">
                    <a:pos x="33" y="326"/>
                  </a:cxn>
                  <a:cxn ang="0">
                    <a:pos x="24" y="322"/>
                  </a:cxn>
                  <a:cxn ang="0">
                    <a:pos x="14" y="322"/>
                  </a:cxn>
                  <a:cxn ang="0">
                    <a:pos x="4" y="317"/>
                  </a:cxn>
                  <a:cxn ang="0">
                    <a:pos x="0" y="307"/>
                  </a:cxn>
                  <a:cxn ang="0">
                    <a:pos x="4" y="298"/>
                  </a:cxn>
                  <a:cxn ang="0">
                    <a:pos x="9" y="278"/>
                  </a:cxn>
                  <a:cxn ang="0">
                    <a:pos x="24" y="259"/>
                  </a:cxn>
                  <a:cxn ang="0">
                    <a:pos x="38" y="235"/>
                  </a:cxn>
                  <a:cxn ang="0">
                    <a:pos x="57" y="206"/>
                  </a:cxn>
                  <a:cxn ang="0">
                    <a:pos x="76" y="173"/>
                  </a:cxn>
                  <a:cxn ang="0">
                    <a:pos x="91" y="144"/>
                  </a:cxn>
                  <a:cxn ang="0">
                    <a:pos x="105" y="120"/>
                  </a:cxn>
                  <a:cxn ang="0">
                    <a:pos x="119" y="96"/>
                  </a:cxn>
                  <a:cxn ang="0">
                    <a:pos x="124" y="82"/>
                  </a:cxn>
                  <a:cxn ang="0">
                    <a:pos x="134" y="53"/>
                  </a:cxn>
                  <a:cxn ang="0">
                    <a:pos x="143" y="29"/>
                  </a:cxn>
                  <a:cxn ang="0">
                    <a:pos x="148" y="15"/>
                  </a:cxn>
                  <a:cxn ang="0">
                    <a:pos x="153" y="5"/>
                  </a:cxn>
                  <a:cxn ang="0">
                    <a:pos x="158" y="0"/>
                  </a:cxn>
                  <a:cxn ang="0">
                    <a:pos x="158" y="5"/>
                  </a:cxn>
                  <a:cxn ang="0">
                    <a:pos x="158" y="19"/>
                  </a:cxn>
                  <a:cxn ang="0">
                    <a:pos x="163" y="39"/>
                  </a:cxn>
                </a:cxnLst>
                <a:rect l="0" t="0" r="r" b="b"/>
                <a:pathLst>
                  <a:path w="163" h="326">
                    <a:moveTo>
                      <a:pt x="163" y="39"/>
                    </a:moveTo>
                    <a:lnTo>
                      <a:pt x="163" y="58"/>
                    </a:lnTo>
                    <a:lnTo>
                      <a:pt x="158" y="82"/>
                    </a:lnTo>
                    <a:lnTo>
                      <a:pt x="153" y="106"/>
                    </a:lnTo>
                    <a:lnTo>
                      <a:pt x="143" y="130"/>
                    </a:lnTo>
                    <a:lnTo>
                      <a:pt x="134" y="158"/>
                    </a:lnTo>
                    <a:lnTo>
                      <a:pt x="115" y="192"/>
                    </a:lnTo>
                    <a:lnTo>
                      <a:pt x="95" y="226"/>
                    </a:lnTo>
                    <a:lnTo>
                      <a:pt x="76" y="264"/>
                    </a:lnTo>
                    <a:lnTo>
                      <a:pt x="76" y="264"/>
                    </a:lnTo>
                    <a:lnTo>
                      <a:pt x="71" y="269"/>
                    </a:lnTo>
                    <a:lnTo>
                      <a:pt x="71" y="278"/>
                    </a:lnTo>
                    <a:lnTo>
                      <a:pt x="71" y="288"/>
                    </a:lnTo>
                    <a:lnTo>
                      <a:pt x="67" y="298"/>
                    </a:lnTo>
                    <a:lnTo>
                      <a:pt x="62" y="307"/>
                    </a:lnTo>
                    <a:lnTo>
                      <a:pt x="57" y="312"/>
                    </a:lnTo>
                    <a:lnTo>
                      <a:pt x="52" y="317"/>
                    </a:lnTo>
                    <a:lnTo>
                      <a:pt x="43" y="322"/>
                    </a:lnTo>
                    <a:lnTo>
                      <a:pt x="33" y="326"/>
                    </a:lnTo>
                    <a:lnTo>
                      <a:pt x="24" y="322"/>
                    </a:lnTo>
                    <a:lnTo>
                      <a:pt x="14" y="322"/>
                    </a:lnTo>
                    <a:lnTo>
                      <a:pt x="4" y="317"/>
                    </a:lnTo>
                    <a:lnTo>
                      <a:pt x="0" y="307"/>
                    </a:lnTo>
                    <a:lnTo>
                      <a:pt x="4" y="298"/>
                    </a:lnTo>
                    <a:lnTo>
                      <a:pt x="9" y="278"/>
                    </a:lnTo>
                    <a:lnTo>
                      <a:pt x="24" y="259"/>
                    </a:lnTo>
                    <a:lnTo>
                      <a:pt x="38" y="235"/>
                    </a:lnTo>
                    <a:lnTo>
                      <a:pt x="57" y="206"/>
                    </a:lnTo>
                    <a:lnTo>
                      <a:pt x="76" y="173"/>
                    </a:lnTo>
                    <a:lnTo>
                      <a:pt x="91" y="144"/>
                    </a:lnTo>
                    <a:lnTo>
                      <a:pt x="105" y="120"/>
                    </a:lnTo>
                    <a:lnTo>
                      <a:pt x="119" y="96"/>
                    </a:lnTo>
                    <a:lnTo>
                      <a:pt x="124" y="82"/>
                    </a:lnTo>
                    <a:lnTo>
                      <a:pt x="134" y="53"/>
                    </a:lnTo>
                    <a:lnTo>
                      <a:pt x="143" y="29"/>
                    </a:lnTo>
                    <a:lnTo>
                      <a:pt x="148" y="15"/>
                    </a:lnTo>
                    <a:lnTo>
                      <a:pt x="153" y="5"/>
                    </a:lnTo>
                    <a:lnTo>
                      <a:pt x="158" y="0"/>
                    </a:lnTo>
                    <a:lnTo>
                      <a:pt x="158" y="5"/>
                    </a:lnTo>
                    <a:lnTo>
                      <a:pt x="158" y="19"/>
                    </a:lnTo>
                    <a:lnTo>
                      <a:pt x="163" y="39"/>
                    </a:lnTo>
                    <a:close/>
                  </a:path>
                </a:pathLst>
              </a:custGeom>
              <a:solidFill>
                <a:srgbClr val="F5C29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15" name="Freeform 791"/>
              <p:cNvSpPr>
                <a:spLocks/>
              </p:cNvSpPr>
              <p:nvPr/>
            </p:nvSpPr>
            <p:spPr bwMode="auto">
              <a:xfrm>
                <a:off x="9514" y="9096"/>
                <a:ext cx="82" cy="57"/>
              </a:xfrm>
              <a:custGeom>
                <a:avLst/>
                <a:gdLst/>
                <a:ahLst/>
                <a:cxnLst>
                  <a:cxn ang="0">
                    <a:pos x="43" y="0"/>
                  </a:cxn>
                  <a:cxn ang="0">
                    <a:pos x="53" y="5"/>
                  </a:cxn>
                  <a:cxn ang="0">
                    <a:pos x="63" y="9"/>
                  </a:cxn>
                  <a:cxn ang="0">
                    <a:pos x="72" y="14"/>
                  </a:cxn>
                  <a:cxn ang="0">
                    <a:pos x="77" y="24"/>
                  </a:cxn>
                  <a:cxn ang="0">
                    <a:pos x="82" y="33"/>
                  </a:cxn>
                  <a:cxn ang="0">
                    <a:pos x="82" y="43"/>
                  </a:cxn>
                  <a:cxn ang="0">
                    <a:pos x="77" y="48"/>
                  </a:cxn>
                  <a:cxn ang="0">
                    <a:pos x="67" y="53"/>
                  </a:cxn>
                  <a:cxn ang="0">
                    <a:pos x="53" y="53"/>
                  </a:cxn>
                  <a:cxn ang="0">
                    <a:pos x="39" y="57"/>
                  </a:cxn>
                  <a:cxn ang="0">
                    <a:pos x="29" y="57"/>
                  </a:cxn>
                  <a:cxn ang="0">
                    <a:pos x="19" y="53"/>
                  </a:cxn>
                  <a:cxn ang="0">
                    <a:pos x="10" y="48"/>
                  </a:cxn>
                  <a:cxn ang="0">
                    <a:pos x="5" y="48"/>
                  </a:cxn>
                  <a:cxn ang="0">
                    <a:pos x="0" y="38"/>
                  </a:cxn>
                  <a:cxn ang="0">
                    <a:pos x="0" y="33"/>
                  </a:cxn>
                  <a:cxn ang="0">
                    <a:pos x="0" y="29"/>
                  </a:cxn>
                  <a:cxn ang="0">
                    <a:pos x="0" y="19"/>
                  </a:cxn>
                  <a:cxn ang="0">
                    <a:pos x="5" y="14"/>
                  </a:cxn>
                  <a:cxn ang="0">
                    <a:pos x="10" y="9"/>
                  </a:cxn>
                  <a:cxn ang="0">
                    <a:pos x="15" y="5"/>
                  </a:cxn>
                  <a:cxn ang="0">
                    <a:pos x="24" y="0"/>
                  </a:cxn>
                  <a:cxn ang="0">
                    <a:pos x="34" y="0"/>
                  </a:cxn>
                  <a:cxn ang="0">
                    <a:pos x="43" y="0"/>
                  </a:cxn>
                </a:cxnLst>
                <a:rect l="0" t="0" r="r" b="b"/>
                <a:pathLst>
                  <a:path w="82" h="57">
                    <a:moveTo>
                      <a:pt x="43" y="0"/>
                    </a:moveTo>
                    <a:lnTo>
                      <a:pt x="53" y="5"/>
                    </a:lnTo>
                    <a:lnTo>
                      <a:pt x="63" y="9"/>
                    </a:lnTo>
                    <a:lnTo>
                      <a:pt x="72" y="14"/>
                    </a:lnTo>
                    <a:lnTo>
                      <a:pt x="77" y="24"/>
                    </a:lnTo>
                    <a:lnTo>
                      <a:pt x="82" y="33"/>
                    </a:lnTo>
                    <a:lnTo>
                      <a:pt x="82" y="43"/>
                    </a:lnTo>
                    <a:lnTo>
                      <a:pt x="77" y="48"/>
                    </a:lnTo>
                    <a:lnTo>
                      <a:pt x="67" y="53"/>
                    </a:lnTo>
                    <a:lnTo>
                      <a:pt x="53" y="53"/>
                    </a:lnTo>
                    <a:lnTo>
                      <a:pt x="39" y="57"/>
                    </a:lnTo>
                    <a:lnTo>
                      <a:pt x="29" y="57"/>
                    </a:lnTo>
                    <a:lnTo>
                      <a:pt x="19" y="53"/>
                    </a:lnTo>
                    <a:lnTo>
                      <a:pt x="10" y="48"/>
                    </a:lnTo>
                    <a:lnTo>
                      <a:pt x="5" y="48"/>
                    </a:lnTo>
                    <a:lnTo>
                      <a:pt x="0" y="38"/>
                    </a:lnTo>
                    <a:lnTo>
                      <a:pt x="0" y="33"/>
                    </a:lnTo>
                    <a:lnTo>
                      <a:pt x="0" y="29"/>
                    </a:lnTo>
                    <a:lnTo>
                      <a:pt x="0" y="19"/>
                    </a:lnTo>
                    <a:lnTo>
                      <a:pt x="5" y="14"/>
                    </a:lnTo>
                    <a:lnTo>
                      <a:pt x="10" y="9"/>
                    </a:lnTo>
                    <a:lnTo>
                      <a:pt x="15" y="5"/>
                    </a:lnTo>
                    <a:lnTo>
                      <a:pt x="24" y="0"/>
                    </a:lnTo>
                    <a:lnTo>
                      <a:pt x="34" y="0"/>
                    </a:lnTo>
                    <a:lnTo>
                      <a:pt x="43" y="0"/>
                    </a:lnTo>
                    <a:close/>
                  </a:path>
                </a:pathLst>
              </a:custGeom>
              <a:solidFill>
                <a:srgbClr val="F5C29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16" name="Freeform 792"/>
              <p:cNvSpPr>
                <a:spLocks/>
              </p:cNvSpPr>
              <p:nvPr/>
            </p:nvSpPr>
            <p:spPr bwMode="auto">
              <a:xfrm>
                <a:off x="9716" y="8755"/>
                <a:ext cx="192" cy="106"/>
              </a:xfrm>
              <a:custGeom>
                <a:avLst/>
                <a:gdLst/>
                <a:ahLst/>
                <a:cxnLst>
                  <a:cxn ang="0">
                    <a:pos x="9" y="101"/>
                  </a:cxn>
                  <a:cxn ang="0">
                    <a:pos x="24" y="101"/>
                  </a:cxn>
                  <a:cxn ang="0">
                    <a:pos x="43" y="106"/>
                  </a:cxn>
                  <a:cxn ang="0">
                    <a:pos x="62" y="106"/>
                  </a:cxn>
                  <a:cxn ang="0">
                    <a:pos x="81" y="106"/>
                  </a:cxn>
                  <a:cxn ang="0">
                    <a:pos x="105" y="106"/>
                  </a:cxn>
                  <a:cxn ang="0">
                    <a:pos x="124" y="106"/>
                  </a:cxn>
                  <a:cxn ang="0">
                    <a:pos x="148" y="106"/>
                  </a:cxn>
                  <a:cxn ang="0">
                    <a:pos x="163" y="106"/>
                  </a:cxn>
                  <a:cxn ang="0">
                    <a:pos x="177" y="106"/>
                  </a:cxn>
                  <a:cxn ang="0">
                    <a:pos x="187" y="101"/>
                  </a:cxn>
                  <a:cxn ang="0">
                    <a:pos x="192" y="91"/>
                  </a:cxn>
                  <a:cxn ang="0">
                    <a:pos x="192" y="82"/>
                  </a:cxn>
                  <a:cxn ang="0">
                    <a:pos x="187" y="72"/>
                  </a:cxn>
                  <a:cxn ang="0">
                    <a:pos x="177" y="58"/>
                  </a:cxn>
                  <a:cxn ang="0">
                    <a:pos x="168" y="48"/>
                  </a:cxn>
                  <a:cxn ang="0">
                    <a:pos x="153" y="39"/>
                  </a:cxn>
                  <a:cxn ang="0">
                    <a:pos x="134" y="29"/>
                  </a:cxn>
                  <a:cxn ang="0">
                    <a:pos x="115" y="19"/>
                  </a:cxn>
                  <a:cxn ang="0">
                    <a:pos x="96" y="10"/>
                  </a:cxn>
                  <a:cxn ang="0">
                    <a:pos x="76" y="5"/>
                  </a:cxn>
                  <a:cxn ang="0">
                    <a:pos x="57" y="0"/>
                  </a:cxn>
                  <a:cxn ang="0">
                    <a:pos x="43" y="0"/>
                  </a:cxn>
                  <a:cxn ang="0">
                    <a:pos x="28" y="0"/>
                  </a:cxn>
                  <a:cxn ang="0">
                    <a:pos x="19" y="10"/>
                  </a:cxn>
                  <a:cxn ang="0">
                    <a:pos x="14" y="24"/>
                  </a:cxn>
                  <a:cxn ang="0">
                    <a:pos x="9" y="34"/>
                  </a:cxn>
                  <a:cxn ang="0">
                    <a:pos x="5" y="48"/>
                  </a:cxn>
                  <a:cxn ang="0">
                    <a:pos x="0" y="63"/>
                  </a:cxn>
                  <a:cxn ang="0">
                    <a:pos x="0" y="72"/>
                  </a:cxn>
                  <a:cxn ang="0">
                    <a:pos x="0" y="87"/>
                  </a:cxn>
                  <a:cxn ang="0">
                    <a:pos x="5" y="91"/>
                  </a:cxn>
                  <a:cxn ang="0">
                    <a:pos x="9" y="101"/>
                  </a:cxn>
                </a:cxnLst>
                <a:rect l="0" t="0" r="r" b="b"/>
                <a:pathLst>
                  <a:path w="192" h="106">
                    <a:moveTo>
                      <a:pt x="9" y="101"/>
                    </a:moveTo>
                    <a:lnTo>
                      <a:pt x="24" y="101"/>
                    </a:lnTo>
                    <a:lnTo>
                      <a:pt x="43" y="106"/>
                    </a:lnTo>
                    <a:lnTo>
                      <a:pt x="62" y="106"/>
                    </a:lnTo>
                    <a:lnTo>
                      <a:pt x="81" y="106"/>
                    </a:lnTo>
                    <a:lnTo>
                      <a:pt x="105" y="106"/>
                    </a:lnTo>
                    <a:lnTo>
                      <a:pt x="124" y="106"/>
                    </a:lnTo>
                    <a:lnTo>
                      <a:pt x="148" y="106"/>
                    </a:lnTo>
                    <a:lnTo>
                      <a:pt x="163" y="106"/>
                    </a:lnTo>
                    <a:lnTo>
                      <a:pt x="177" y="106"/>
                    </a:lnTo>
                    <a:lnTo>
                      <a:pt x="187" y="101"/>
                    </a:lnTo>
                    <a:lnTo>
                      <a:pt x="192" y="91"/>
                    </a:lnTo>
                    <a:lnTo>
                      <a:pt x="192" y="82"/>
                    </a:lnTo>
                    <a:lnTo>
                      <a:pt x="187" y="72"/>
                    </a:lnTo>
                    <a:lnTo>
                      <a:pt x="177" y="58"/>
                    </a:lnTo>
                    <a:lnTo>
                      <a:pt x="168" y="48"/>
                    </a:lnTo>
                    <a:lnTo>
                      <a:pt x="153" y="39"/>
                    </a:lnTo>
                    <a:lnTo>
                      <a:pt x="134" y="29"/>
                    </a:lnTo>
                    <a:lnTo>
                      <a:pt x="115" y="19"/>
                    </a:lnTo>
                    <a:lnTo>
                      <a:pt x="96" y="10"/>
                    </a:lnTo>
                    <a:lnTo>
                      <a:pt x="76" y="5"/>
                    </a:lnTo>
                    <a:lnTo>
                      <a:pt x="57" y="0"/>
                    </a:lnTo>
                    <a:lnTo>
                      <a:pt x="43" y="0"/>
                    </a:lnTo>
                    <a:lnTo>
                      <a:pt x="28" y="0"/>
                    </a:lnTo>
                    <a:lnTo>
                      <a:pt x="19" y="10"/>
                    </a:lnTo>
                    <a:lnTo>
                      <a:pt x="14" y="24"/>
                    </a:lnTo>
                    <a:lnTo>
                      <a:pt x="9" y="34"/>
                    </a:lnTo>
                    <a:lnTo>
                      <a:pt x="5" y="48"/>
                    </a:lnTo>
                    <a:lnTo>
                      <a:pt x="0" y="63"/>
                    </a:lnTo>
                    <a:lnTo>
                      <a:pt x="0" y="72"/>
                    </a:lnTo>
                    <a:lnTo>
                      <a:pt x="0" y="87"/>
                    </a:lnTo>
                    <a:lnTo>
                      <a:pt x="5" y="91"/>
                    </a:lnTo>
                    <a:lnTo>
                      <a:pt x="9" y="101"/>
                    </a:lnTo>
                    <a:close/>
                  </a:path>
                </a:pathLst>
              </a:custGeom>
              <a:solidFill>
                <a:srgbClr val="F5C29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17" name="Freeform 793"/>
              <p:cNvSpPr>
                <a:spLocks/>
              </p:cNvSpPr>
              <p:nvPr/>
            </p:nvSpPr>
            <p:spPr bwMode="auto">
              <a:xfrm>
                <a:off x="9322" y="8784"/>
                <a:ext cx="144" cy="86"/>
              </a:xfrm>
              <a:custGeom>
                <a:avLst/>
                <a:gdLst/>
                <a:ahLst/>
                <a:cxnLst>
                  <a:cxn ang="0">
                    <a:pos x="58" y="0"/>
                  </a:cxn>
                  <a:cxn ang="0">
                    <a:pos x="72" y="5"/>
                  </a:cxn>
                  <a:cxn ang="0">
                    <a:pos x="92" y="10"/>
                  </a:cxn>
                  <a:cxn ang="0">
                    <a:pos x="111" y="19"/>
                  </a:cxn>
                  <a:cxn ang="0">
                    <a:pos x="125" y="34"/>
                  </a:cxn>
                  <a:cxn ang="0">
                    <a:pos x="135" y="48"/>
                  </a:cxn>
                  <a:cxn ang="0">
                    <a:pos x="144" y="58"/>
                  </a:cxn>
                  <a:cxn ang="0">
                    <a:pos x="144" y="72"/>
                  </a:cxn>
                  <a:cxn ang="0">
                    <a:pos x="139" y="82"/>
                  </a:cxn>
                  <a:cxn ang="0">
                    <a:pos x="135" y="82"/>
                  </a:cxn>
                  <a:cxn ang="0">
                    <a:pos x="125" y="86"/>
                  </a:cxn>
                  <a:cxn ang="0">
                    <a:pos x="111" y="82"/>
                  </a:cxn>
                  <a:cxn ang="0">
                    <a:pos x="101" y="82"/>
                  </a:cxn>
                  <a:cxn ang="0">
                    <a:pos x="82" y="77"/>
                  </a:cxn>
                  <a:cxn ang="0">
                    <a:pos x="63" y="77"/>
                  </a:cxn>
                  <a:cxn ang="0">
                    <a:pos x="39" y="82"/>
                  </a:cxn>
                  <a:cxn ang="0">
                    <a:pos x="10" y="86"/>
                  </a:cxn>
                  <a:cxn ang="0">
                    <a:pos x="5" y="86"/>
                  </a:cxn>
                  <a:cxn ang="0">
                    <a:pos x="0" y="86"/>
                  </a:cxn>
                  <a:cxn ang="0">
                    <a:pos x="0" y="82"/>
                  </a:cxn>
                  <a:cxn ang="0">
                    <a:pos x="0" y="77"/>
                  </a:cxn>
                  <a:cxn ang="0">
                    <a:pos x="0" y="67"/>
                  </a:cxn>
                  <a:cxn ang="0">
                    <a:pos x="0" y="58"/>
                  </a:cxn>
                  <a:cxn ang="0">
                    <a:pos x="5" y="53"/>
                  </a:cxn>
                  <a:cxn ang="0">
                    <a:pos x="10" y="43"/>
                  </a:cxn>
                  <a:cxn ang="0">
                    <a:pos x="15" y="34"/>
                  </a:cxn>
                  <a:cxn ang="0">
                    <a:pos x="20" y="29"/>
                  </a:cxn>
                  <a:cxn ang="0">
                    <a:pos x="24" y="19"/>
                  </a:cxn>
                  <a:cxn ang="0">
                    <a:pos x="29" y="14"/>
                  </a:cxn>
                  <a:cxn ang="0">
                    <a:pos x="34" y="10"/>
                  </a:cxn>
                  <a:cxn ang="0">
                    <a:pos x="44" y="5"/>
                  </a:cxn>
                  <a:cxn ang="0">
                    <a:pos x="48" y="5"/>
                  </a:cxn>
                  <a:cxn ang="0">
                    <a:pos x="58" y="0"/>
                  </a:cxn>
                </a:cxnLst>
                <a:rect l="0" t="0" r="r" b="b"/>
                <a:pathLst>
                  <a:path w="144" h="86">
                    <a:moveTo>
                      <a:pt x="58" y="0"/>
                    </a:moveTo>
                    <a:lnTo>
                      <a:pt x="72" y="5"/>
                    </a:lnTo>
                    <a:lnTo>
                      <a:pt x="92" y="10"/>
                    </a:lnTo>
                    <a:lnTo>
                      <a:pt x="111" y="19"/>
                    </a:lnTo>
                    <a:lnTo>
                      <a:pt x="125" y="34"/>
                    </a:lnTo>
                    <a:lnTo>
                      <a:pt x="135" y="48"/>
                    </a:lnTo>
                    <a:lnTo>
                      <a:pt x="144" y="58"/>
                    </a:lnTo>
                    <a:lnTo>
                      <a:pt x="144" y="72"/>
                    </a:lnTo>
                    <a:lnTo>
                      <a:pt x="139" y="82"/>
                    </a:lnTo>
                    <a:lnTo>
                      <a:pt x="135" y="82"/>
                    </a:lnTo>
                    <a:lnTo>
                      <a:pt x="125" y="86"/>
                    </a:lnTo>
                    <a:lnTo>
                      <a:pt x="111" y="82"/>
                    </a:lnTo>
                    <a:lnTo>
                      <a:pt x="101" y="82"/>
                    </a:lnTo>
                    <a:lnTo>
                      <a:pt x="82" y="77"/>
                    </a:lnTo>
                    <a:lnTo>
                      <a:pt x="63" y="77"/>
                    </a:lnTo>
                    <a:lnTo>
                      <a:pt x="39" y="82"/>
                    </a:lnTo>
                    <a:lnTo>
                      <a:pt x="10" y="86"/>
                    </a:lnTo>
                    <a:lnTo>
                      <a:pt x="5" y="86"/>
                    </a:lnTo>
                    <a:lnTo>
                      <a:pt x="0" y="86"/>
                    </a:lnTo>
                    <a:lnTo>
                      <a:pt x="0" y="82"/>
                    </a:lnTo>
                    <a:lnTo>
                      <a:pt x="0" y="77"/>
                    </a:lnTo>
                    <a:lnTo>
                      <a:pt x="0" y="67"/>
                    </a:lnTo>
                    <a:lnTo>
                      <a:pt x="0" y="58"/>
                    </a:lnTo>
                    <a:lnTo>
                      <a:pt x="5" y="53"/>
                    </a:lnTo>
                    <a:lnTo>
                      <a:pt x="10" y="43"/>
                    </a:lnTo>
                    <a:lnTo>
                      <a:pt x="15" y="34"/>
                    </a:lnTo>
                    <a:lnTo>
                      <a:pt x="20" y="29"/>
                    </a:lnTo>
                    <a:lnTo>
                      <a:pt x="24" y="19"/>
                    </a:lnTo>
                    <a:lnTo>
                      <a:pt x="29" y="14"/>
                    </a:lnTo>
                    <a:lnTo>
                      <a:pt x="34" y="10"/>
                    </a:lnTo>
                    <a:lnTo>
                      <a:pt x="44" y="5"/>
                    </a:lnTo>
                    <a:lnTo>
                      <a:pt x="48" y="5"/>
                    </a:lnTo>
                    <a:lnTo>
                      <a:pt x="58" y="0"/>
                    </a:lnTo>
                    <a:close/>
                  </a:path>
                </a:pathLst>
              </a:custGeom>
              <a:solidFill>
                <a:srgbClr val="F5C29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18" name="Freeform 794"/>
              <p:cNvSpPr>
                <a:spLocks/>
              </p:cNvSpPr>
              <p:nvPr/>
            </p:nvSpPr>
            <p:spPr bwMode="auto">
              <a:xfrm>
                <a:off x="9639" y="8899"/>
                <a:ext cx="504" cy="331"/>
              </a:xfrm>
              <a:custGeom>
                <a:avLst/>
                <a:gdLst/>
                <a:ahLst/>
                <a:cxnLst>
                  <a:cxn ang="0">
                    <a:pos x="72" y="53"/>
                  </a:cxn>
                  <a:cxn ang="0">
                    <a:pos x="101" y="62"/>
                  </a:cxn>
                  <a:cxn ang="0">
                    <a:pos x="129" y="72"/>
                  </a:cxn>
                  <a:cxn ang="0">
                    <a:pos x="168" y="72"/>
                  </a:cxn>
                  <a:cxn ang="0">
                    <a:pos x="201" y="72"/>
                  </a:cxn>
                  <a:cxn ang="0">
                    <a:pos x="240" y="67"/>
                  </a:cxn>
                  <a:cxn ang="0">
                    <a:pos x="273" y="58"/>
                  </a:cxn>
                  <a:cxn ang="0">
                    <a:pos x="312" y="43"/>
                  </a:cxn>
                  <a:cxn ang="0">
                    <a:pos x="345" y="29"/>
                  </a:cxn>
                  <a:cxn ang="0">
                    <a:pos x="374" y="15"/>
                  </a:cxn>
                  <a:cxn ang="0">
                    <a:pos x="403" y="5"/>
                  </a:cxn>
                  <a:cxn ang="0">
                    <a:pos x="427" y="0"/>
                  </a:cxn>
                  <a:cxn ang="0">
                    <a:pos x="446" y="5"/>
                  </a:cxn>
                  <a:cxn ang="0">
                    <a:pos x="465" y="10"/>
                  </a:cxn>
                  <a:cxn ang="0">
                    <a:pos x="480" y="24"/>
                  </a:cxn>
                  <a:cxn ang="0">
                    <a:pos x="489" y="38"/>
                  </a:cxn>
                  <a:cxn ang="0">
                    <a:pos x="499" y="53"/>
                  </a:cxn>
                  <a:cxn ang="0">
                    <a:pos x="504" y="72"/>
                  </a:cxn>
                  <a:cxn ang="0">
                    <a:pos x="504" y="96"/>
                  </a:cxn>
                  <a:cxn ang="0">
                    <a:pos x="504" y="120"/>
                  </a:cxn>
                  <a:cxn ang="0">
                    <a:pos x="499" y="139"/>
                  </a:cxn>
                  <a:cxn ang="0">
                    <a:pos x="494" y="163"/>
                  </a:cxn>
                  <a:cxn ang="0">
                    <a:pos x="484" y="187"/>
                  </a:cxn>
                  <a:cxn ang="0">
                    <a:pos x="470" y="206"/>
                  </a:cxn>
                  <a:cxn ang="0">
                    <a:pos x="456" y="230"/>
                  </a:cxn>
                  <a:cxn ang="0">
                    <a:pos x="441" y="245"/>
                  </a:cxn>
                  <a:cxn ang="0">
                    <a:pos x="412" y="264"/>
                  </a:cxn>
                  <a:cxn ang="0">
                    <a:pos x="379" y="288"/>
                  </a:cxn>
                  <a:cxn ang="0">
                    <a:pos x="341" y="307"/>
                  </a:cxn>
                  <a:cxn ang="0">
                    <a:pos x="293" y="326"/>
                  </a:cxn>
                  <a:cxn ang="0">
                    <a:pos x="249" y="331"/>
                  </a:cxn>
                  <a:cxn ang="0">
                    <a:pos x="225" y="331"/>
                  </a:cxn>
                  <a:cxn ang="0">
                    <a:pos x="201" y="326"/>
                  </a:cxn>
                  <a:cxn ang="0">
                    <a:pos x="182" y="321"/>
                  </a:cxn>
                  <a:cxn ang="0">
                    <a:pos x="158" y="307"/>
                  </a:cxn>
                  <a:cxn ang="0">
                    <a:pos x="120" y="283"/>
                  </a:cxn>
                  <a:cxn ang="0">
                    <a:pos x="91" y="254"/>
                  </a:cxn>
                  <a:cxn ang="0">
                    <a:pos x="62" y="230"/>
                  </a:cxn>
                  <a:cxn ang="0">
                    <a:pos x="38" y="211"/>
                  </a:cxn>
                  <a:cxn ang="0">
                    <a:pos x="24" y="187"/>
                  </a:cxn>
                  <a:cxn ang="0">
                    <a:pos x="14" y="163"/>
                  </a:cxn>
                  <a:cxn ang="0">
                    <a:pos x="5" y="144"/>
                  </a:cxn>
                  <a:cxn ang="0">
                    <a:pos x="0" y="120"/>
                  </a:cxn>
                  <a:cxn ang="0">
                    <a:pos x="0" y="106"/>
                  </a:cxn>
                  <a:cxn ang="0">
                    <a:pos x="0" y="91"/>
                  </a:cxn>
                  <a:cxn ang="0">
                    <a:pos x="0" y="77"/>
                  </a:cxn>
                  <a:cxn ang="0">
                    <a:pos x="5" y="62"/>
                  </a:cxn>
                  <a:cxn ang="0">
                    <a:pos x="14" y="53"/>
                  </a:cxn>
                  <a:cxn ang="0">
                    <a:pos x="29" y="48"/>
                  </a:cxn>
                  <a:cxn ang="0">
                    <a:pos x="43" y="48"/>
                  </a:cxn>
                  <a:cxn ang="0">
                    <a:pos x="72" y="53"/>
                  </a:cxn>
                </a:cxnLst>
                <a:rect l="0" t="0" r="r" b="b"/>
                <a:pathLst>
                  <a:path w="504" h="331">
                    <a:moveTo>
                      <a:pt x="72" y="53"/>
                    </a:moveTo>
                    <a:lnTo>
                      <a:pt x="101" y="62"/>
                    </a:lnTo>
                    <a:lnTo>
                      <a:pt x="129" y="72"/>
                    </a:lnTo>
                    <a:lnTo>
                      <a:pt x="168" y="72"/>
                    </a:lnTo>
                    <a:lnTo>
                      <a:pt x="201" y="72"/>
                    </a:lnTo>
                    <a:lnTo>
                      <a:pt x="240" y="67"/>
                    </a:lnTo>
                    <a:lnTo>
                      <a:pt x="273" y="58"/>
                    </a:lnTo>
                    <a:lnTo>
                      <a:pt x="312" y="43"/>
                    </a:lnTo>
                    <a:lnTo>
                      <a:pt x="345" y="29"/>
                    </a:lnTo>
                    <a:lnTo>
                      <a:pt x="374" y="15"/>
                    </a:lnTo>
                    <a:lnTo>
                      <a:pt x="403" y="5"/>
                    </a:lnTo>
                    <a:lnTo>
                      <a:pt x="427" y="0"/>
                    </a:lnTo>
                    <a:lnTo>
                      <a:pt x="446" y="5"/>
                    </a:lnTo>
                    <a:lnTo>
                      <a:pt x="465" y="10"/>
                    </a:lnTo>
                    <a:lnTo>
                      <a:pt x="480" y="24"/>
                    </a:lnTo>
                    <a:lnTo>
                      <a:pt x="489" y="38"/>
                    </a:lnTo>
                    <a:lnTo>
                      <a:pt x="499" y="53"/>
                    </a:lnTo>
                    <a:lnTo>
                      <a:pt x="504" y="72"/>
                    </a:lnTo>
                    <a:lnTo>
                      <a:pt x="504" y="96"/>
                    </a:lnTo>
                    <a:lnTo>
                      <a:pt x="504" y="120"/>
                    </a:lnTo>
                    <a:lnTo>
                      <a:pt x="499" y="139"/>
                    </a:lnTo>
                    <a:lnTo>
                      <a:pt x="494" y="163"/>
                    </a:lnTo>
                    <a:lnTo>
                      <a:pt x="484" y="187"/>
                    </a:lnTo>
                    <a:lnTo>
                      <a:pt x="470" y="206"/>
                    </a:lnTo>
                    <a:lnTo>
                      <a:pt x="456" y="230"/>
                    </a:lnTo>
                    <a:lnTo>
                      <a:pt x="441" y="245"/>
                    </a:lnTo>
                    <a:lnTo>
                      <a:pt x="412" y="264"/>
                    </a:lnTo>
                    <a:lnTo>
                      <a:pt x="379" y="288"/>
                    </a:lnTo>
                    <a:lnTo>
                      <a:pt x="341" y="307"/>
                    </a:lnTo>
                    <a:lnTo>
                      <a:pt x="293" y="326"/>
                    </a:lnTo>
                    <a:lnTo>
                      <a:pt x="249" y="331"/>
                    </a:lnTo>
                    <a:lnTo>
                      <a:pt x="225" y="331"/>
                    </a:lnTo>
                    <a:lnTo>
                      <a:pt x="201" y="326"/>
                    </a:lnTo>
                    <a:lnTo>
                      <a:pt x="182" y="321"/>
                    </a:lnTo>
                    <a:lnTo>
                      <a:pt x="158" y="307"/>
                    </a:lnTo>
                    <a:lnTo>
                      <a:pt x="120" y="283"/>
                    </a:lnTo>
                    <a:lnTo>
                      <a:pt x="91" y="254"/>
                    </a:lnTo>
                    <a:lnTo>
                      <a:pt x="62" y="230"/>
                    </a:lnTo>
                    <a:lnTo>
                      <a:pt x="38" y="211"/>
                    </a:lnTo>
                    <a:lnTo>
                      <a:pt x="24" y="187"/>
                    </a:lnTo>
                    <a:lnTo>
                      <a:pt x="14" y="163"/>
                    </a:lnTo>
                    <a:lnTo>
                      <a:pt x="5" y="144"/>
                    </a:lnTo>
                    <a:lnTo>
                      <a:pt x="0" y="120"/>
                    </a:lnTo>
                    <a:lnTo>
                      <a:pt x="0" y="106"/>
                    </a:lnTo>
                    <a:lnTo>
                      <a:pt x="0" y="91"/>
                    </a:lnTo>
                    <a:lnTo>
                      <a:pt x="0" y="77"/>
                    </a:lnTo>
                    <a:lnTo>
                      <a:pt x="5" y="62"/>
                    </a:lnTo>
                    <a:lnTo>
                      <a:pt x="14" y="53"/>
                    </a:lnTo>
                    <a:lnTo>
                      <a:pt x="29" y="48"/>
                    </a:lnTo>
                    <a:lnTo>
                      <a:pt x="43" y="48"/>
                    </a:lnTo>
                    <a:lnTo>
                      <a:pt x="72" y="53"/>
                    </a:lnTo>
                    <a:close/>
                  </a:path>
                </a:pathLst>
              </a:custGeom>
              <a:solidFill>
                <a:srgbClr val="F5C29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19" name="Freeform 795"/>
              <p:cNvSpPr>
                <a:spLocks/>
              </p:cNvSpPr>
              <p:nvPr/>
            </p:nvSpPr>
            <p:spPr bwMode="auto">
              <a:xfrm>
                <a:off x="9284" y="8952"/>
                <a:ext cx="134" cy="221"/>
              </a:xfrm>
              <a:custGeom>
                <a:avLst/>
                <a:gdLst/>
                <a:ahLst/>
                <a:cxnLst>
                  <a:cxn ang="0">
                    <a:pos x="125" y="29"/>
                  </a:cxn>
                  <a:cxn ang="0">
                    <a:pos x="110" y="53"/>
                  </a:cxn>
                  <a:cxn ang="0">
                    <a:pos x="91" y="96"/>
                  </a:cxn>
                  <a:cxn ang="0">
                    <a:pos x="67" y="139"/>
                  </a:cxn>
                  <a:cxn ang="0">
                    <a:pos x="43" y="177"/>
                  </a:cxn>
                  <a:cxn ang="0">
                    <a:pos x="24" y="211"/>
                  </a:cxn>
                  <a:cxn ang="0">
                    <a:pos x="10" y="221"/>
                  </a:cxn>
                  <a:cxn ang="0">
                    <a:pos x="5" y="216"/>
                  </a:cxn>
                  <a:cxn ang="0">
                    <a:pos x="0" y="206"/>
                  </a:cxn>
                  <a:cxn ang="0">
                    <a:pos x="0" y="187"/>
                  </a:cxn>
                  <a:cxn ang="0">
                    <a:pos x="0" y="158"/>
                  </a:cxn>
                  <a:cxn ang="0">
                    <a:pos x="0" y="125"/>
                  </a:cxn>
                  <a:cxn ang="0">
                    <a:pos x="5" y="101"/>
                  </a:cxn>
                  <a:cxn ang="0">
                    <a:pos x="10" y="81"/>
                  </a:cxn>
                  <a:cxn ang="0">
                    <a:pos x="14" y="62"/>
                  </a:cxn>
                  <a:cxn ang="0">
                    <a:pos x="19" y="53"/>
                  </a:cxn>
                  <a:cxn ang="0">
                    <a:pos x="29" y="38"/>
                  </a:cxn>
                  <a:cxn ang="0">
                    <a:pos x="34" y="33"/>
                  </a:cxn>
                  <a:cxn ang="0">
                    <a:pos x="43" y="29"/>
                  </a:cxn>
                  <a:cxn ang="0">
                    <a:pos x="53" y="19"/>
                  </a:cxn>
                  <a:cxn ang="0">
                    <a:pos x="67" y="14"/>
                  </a:cxn>
                  <a:cxn ang="0">
                    <a:pos x="86" y="9"/>
                  </a:cxn>
                  <a:cxn ang="0">
                    <a:pos x="101" y="5"/>
                  </a:cxn>
                  <a:cxn ang="0">
                    <a:pos x="120" y="0"/>
                  </a:cxn>
                  <a:cxn ang="0">
                    <a:pos x="130" y="5"/>
                  </a:cxn>
                  <a:cxn ang="0">
                    <a:pos x="134" y="9"/>
                  </a:cxn>
                  <a:cxn ang="0">
                    <a:pos x="125" y="29"/>
                  </a:cxn>
                </a:cxnLst>
                <a:rect l="0" t="0" r="r" b="b"/>
                <a:pathLst>
                  <a:path w="134" h="221">
                    <a:moveTo>
                      <a:pt x="125" y="29"/>
                    </a:moveTo>
                    <a:lnTo>
                      <a:pt x="110" y="53"/>
                    </a:lnTo>
                    <a:lnTo>
                      <a:pt x="91" y="96"/>
                    </a:lnTo>
                    <a:lnTo>
                      <a:pt x="67" y="139"/>
                    </a:lnTo>
                    <a:lnTo>
                      <a:pt x="43" y="177"/>
                    </a:lnTo>
                    <a:lnTo>
                      <a:pt x="24" y="211"/>
                    </a:lnTo>
                    <a:lnTo>
                      <a:pt x="10" y="221"/>
                    </a:lnTo>
                    <a:lnTo>
                      <a:pt x="5" y="216"/>
                    </a:lnTo>
                    <a:lnTo>
                      <a:pt x="0" y="206"/>
                    </a:lnTo>
                    <a:lnTo>
                      <a:pt x="0" y="187"/>
                    </a:lnTo>
                    <a:lnTo>
                      <a:pt x="0" y="158"/>
                    </a:lnTo>
                    <a:lnTo>
                      <a:pt x="0" y="125"/>
                    </a:lnTo>
                    <a:lnTo>
                      <a:pt x="5" y="101"/>
                    </a:lnTo>
                    <a:lnTo>
                      <a:pt x="10" y="81"/>
                    </a:lnTo>
                    <a:lnTo>
                      <a:pt x="14" y="62"/>
                    </a:lnTo>
                    <a:lnTo>
                      <a:pt x="19" y="53"/>
                    </a:lnTo>
                    <a:lnTo>
                      <a:pt x="29" y="38"/>
                    </a:lnTo>
                    <a:lnTo>
                      <a:pt x="34" y="33"/>
                    </a:lnTo>
                    <a:lnTo>
                      <a:pt x="43" y="29"/>
                    </a:lnTo>
                    <a:lnTo>
                      <a:pt x="53" y="19"/>
                    </a:lnTo>
                    <a:lnTo>
                      <a:pt x="67" y="14"/>
                    </a:lnTo>
                    <a:lnTo>
                      <a:pt x="86" y="9"/>
                    </a:lnTo>
                    <a:lnTo>
                      <a:pt x="101" y="5"/>
                    </a:lnTo>
                    <a:lnTo>
                      <a:pt x="120" y="0"/>
                    </a:lnTo>
                    <a:lnTo>
                      <a:pt x="130" y="5"/>
                    </a:lnTo>
                    <a:lnTo>
                      <a:pt x="134" y="9"/>
                    </a:lnTo>
                    <a:lnTo>
                      <a:pt x="125" y="29"/>
                    </a:lnTo>
                    <a:close/>
                  </a:path>
                </a:pathLst>
              </a:custGeom>
              <a:solidFill>
                <a:srgbClr val="F5C29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20" name="Freeform 796"/>
              <p:cNvSpPr>
                <a:spLocks/>
              </p:cNvSpPr>
              <p:nvPr/>
            </p:nvSpPr>
            <p:spPr bwMode="auto">
              <a:xfrm>
                <a:off x="9409" y="9211"/>
                <a:ext cx="264" cy="201"/>
              </a:xfrm>
              <a:custGeom>
                <a:avLst/>
                <a:gdLst/>
                <a:ahLst/>
                <a:cxnLst>
                  <a:cxn ang="0">
                    <a:pos x="96" y="0"/>
                  </a:cxn>
                  <a:cxn ang="0">
                    <a:pos x="105" y="0"/>
                  </a:cxn>
                  <a:cxn ang="0">
                    <a:pos x="124" y="5"/>
                  </a:cxn>
                  <a:cxn ang="0">
                    <a:pos x="144" y="5"/>
                  </a:cxn>
                  <a:cxn ang="0">
                    <a:pos x="168" y="9"/>
                  </a:cxn>
                  <a:cxn ang="0">
                    <a:pos x="192" y="14"/>
                  </a:cxn>
                  <a:cxn ang="0">
                    <a:pos x="216" y="24"/>
                  </a:cxn>
                  <a:cxn ang="0">
                    <a:pos x="235" y="33"/>
                  </a:cxn>
                  <a:cxn ang="0">
                    <a:pos x="244" y="53"/>
                  </a:cxn>
                  <a:cxn ang="0">
                    <a:pos x="259" y="77"/>
                  </a:cxn>
                  <a:cxn ang="0">
                    <a:pos x="264" y="105"/>
                  </a:cxn>
                  <a:cxn ang="0">
                    <a:pos x="264" y="134"/>
                  </a:cxn>
                  <a:cxn ang="0">
                    <a:pos x="259" y="168"/>
                  </a:cxn>
                  <a:cxn ang="0">
                    <a:pos x="254" y="177"/>
                  </a:cxn>
                  <a:cxn ang="0">
                    <a:pos x="240" y="187"/>
                  </a:cxn>
                  <a:cxn ang="0">
                    <a:pos x="230" y="197"/>
                  </a:cxn>
                  <a:cxn ang="0">
                    <a:pos x="211" y="201"/>
                  </a:cxn>
                  <a:cxn ang="0">
                    <a:pos x="192" y="201"/>
                  </a:cxn>
                  <a:cxn ang="0">
                    <a:pos x="168" y="197"/>
                  </a:cxn>
                  <a:cxn ang="0">
                    <a:pos x="144" y="187"/>
                  </a:cxn>
                  <a:cxn ang="0">
                    <a:pos x="110" y="173"/>
                  </a:cxn>
                  <a:cxn ang="0">
                    <a:pos x="91" y="163"/>
                  </a:cxn>
                  <a:cxn ang="0">
                    <a:pos x="76" y="153"/>
                  </a:cxn>
                  <a:cxn ang="0">
                    <a:pos x="62" y="144"/>
                  </a:cxn>
                  <a:cxn ang="0">
                    <a:pos x="52" y="134"/>
                  </a:cxn>
                  <a:cxn ang="0">
                    <a:pos x="43" y="129"/>
                  </a:cxn>
                  <a:cxn ang="0">
                    <a:pos x="33" y="120"/>
                  </a:cxn>
                  <a:cxn ang="0">
                    <a:pos x="19" y="115"/>
                  </a:cxn>
                  <a:cxn ang="0">
                    <a:pos x="9" y="115"/>
                  </a:cxn>
                  <a:cxn ang="0">
                    <a:pos x="0" y="110"/>
                  </a:cxn>
                  <a:cxn ang="0">
                    <a:pos x="0" y="105"/>
                  </a:cxn>
                  <a:cxn ang="0">
                    <a:pos x="0" y="96"/>
                  </a:cxn>
                  <a:cxn ang="0">
                    <a:pos x="9" y="86"/>
                  </a:cxn>
                  <a:cxn ang="0">
                    <a:pos x="19" y="77"/>
                  </a:cxn>
                  <a:cxn ang="0">
                    <a:pos x="33" y="67"/>
                  </a:cxn>
                  <a:cxn ang="0">
                    <a:pos x="43" y="57"/>
                  </a:cxn>
                  <a:cxn ang="0">
                    <a:pos x="48" y="48"/>
                  </a:cxn>
                  <a:cxn ang="0">
                    <a:pos x="52" y="38"/>
                  </a:cxn>
                  <a:cxn ang="0">
                    <a:pos x="52" y="33"/>
                  </a:cxn>
                  <a:cxn ang="0">
                    <a:pos x="57" y="24"/>
                  </a:cxn>
                  <a:cxn ang="0">
                    <a:pos x="62" y="14"/>
                  </a:cxn>
                  <a:cxn ang="0">
                    <a:pos x="62" y="9"/>
                  </a:cxn>
                  <a:cxn ang="0">
                    <a:pos x="72" y="5"/>
                  </a:cxn>
                  <a:cxn ang="0">
                    <a:pos x="81" y="0"/>
                  </a:cxn>
                  <a:cxn ang="0">
                    <a:pos x="96" y="0"/>
                  </a:cxn>
                </a:cxnLst>
                <a:rect l="0" t="0" r="r" b="b"/>
                <a:pathLst>
                  <a:path w="264" h="201">
                    <a:moveTo>
                      <a:pt x="96" y="0"/>
                    </a:moveTo>
                    <a:lnTo>
                      <a:pt x="105" y="0"/>
                    </a:lnTo>
                    <a:lnTo>
                      <a:pt x="124" y="5"/>
                    </a:lnTo>
                    <a:lnTo>
                      <a:pt x="144" y="5"/>
                    </a:lnTo>
                    <a:lnTo>
                      <a:pt x="168" y="9"/>
                    </a:lnTo>
                    <a:lnTo>
                      <a:pt x="192" y="14"/>
                    </a:lnTo>
                    <a:lnTo>
                      <a:pt x="216" y="24"/>
                    </a:lnTo>
                    <a:lnTo>
                      <a:pt x="235" y="33"/>
                    </a:lnTo>
                    <a:lnTo>
                      <a:pt x="244" y="53"/>
                    </a:lnTo>
                    <a:lnTo>
                      <a:pt x="259" y="77"/>
                    </a:lnTo>
                    <a:lnTo>
                      <a:pt x="264" y="105"/>
                    </a:lnTo>
                    <a:lnTo>
                      <a:pt x="264" y="134"/>
                    </a:lnTo>
                    <a:lnTo>
                      <a:pt x="259" y="168"/>
                    </a:lnTo>
                    <a:lnTo>
                      <a:pt x="254" y="177"/>
                    </a:lnTo>
                    <a:lnTo>
                      <a:pt x="240" y="187"/>
                    </a:lnTo>
                    <a:lnTo>
                      <a:pt x="230" y="197"/>
                    </a:lnTo>
                    <a:lnTo>
                      <a:pt x="211" y="201"/>
                    </a:lnTo>
                    <a:lnTo>
                      <a:pt x="192" y="201"/>
                    </a:lnTo>
                    <a:lnTo>
                      <a:pt x="168" y="197"/>
                    </a:lnTo>
                    <a:lnTo>
                      <a:pt x="144" y="187"/>
                    </a:lnTo>
                    <a:lnTo>
                      <a:pt x="110" y="173"/>
                    </a:lnTo>
                    <a:lnTo>
                      <a:pt x="91" y="163"/>
                    </a:lnTo>
                    <a:lnTo>
                      <a:pt x="76" y="153"/>
                    </a:lnTo>
                    <a:lnTo>
                      <a:pt x="62" y="144"/>
                    </a:lnTo>
                    <a:lnTo>
                      <a:pt x="52" y="134"/>
                    </a:lnTo>
                    <a:lnTo>
                      <a:pt x="43" y="129"/>
                    </a:lnTo>
                    <a:lnTo>
                      <a:pt x="33" y="120"/>
                    </a:lnTo>
                    <a:lnTo>
                      <a:pt x="19" y="115"/>
                    </a:lnTo>
                    <a:lnTo>
                      <a:pt x="9" y="115"/>
                    </a:lnTo>
                    <a:lnTo>
                      <a:pt x="0" y="110"/>
                    </a:lnTo>
                    <a:lnTo>
                      <a:pt x="0" y="105"/>
                    </a:lnTo>
                    <a:lnTo>
                      <a:pt x="0" y="96"/>
                    </a:lnTo>
                    <a:lnTo>
                      <a:pt x="9" y="86"/>
                    </a:lnTo>
                    <a:lnTo>
                      <a:pt x="19" y="77"/>
                    </a:lnTo>
                    <a:lnTo>
                      <a:pt x="33" y="67"/>
                    </a:lnTo>
                    <a:lnTo>
                      <a:pt x="43" y="57"/>
                    </a:lnTo>
                    <a:lnTo>
                      <a:pt x="48" y="48"/>
                    </a:lnTo>
                    <a:lnTo>
                      <a:pt x="52" y="38"/>
                    </a:lnTo>
                    <a:lnTo>
                      <a:pt x="52" y="33"/>
                    </a:lnTo>
                    <a:lnTo>
                      <a:pt x="57" y="24"/>
                    </a:lnTo>
                    <a:lnTo>
                      <a:pt x="62" y="14"/>
                    </a:lnTo>
                    <a:lnTo>
                      <a:pt x="62" y="9"/>
                    </a:lnTo>
                    <a:lnTo>
                      <a:pt x="72" y="5"/>
                    </a:lnTo>
                    <a:lnTo>
                      <a:pt x="81" y="0"/>
                    </a:lnTo>
                    <a:lnTo>
                      <a:pt x="96" y="0"/>
                    </a:lnTo>
                    <a:close/>
                  </a:path>
                </a:pathLst>
              </a:custGeom>
              <a:solidFill>
                <a:srgbClr val="F5C29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21" name="Freeform 797"/>
              <p:cNvSpPr>
                <a:spLocks/>
              </p:cNvSpPr>
              <p:nvPr/>
            </p:nvSpPr>
            <p:spPr bwMode="auto">
              <a:xfrm>
                <a:off x="9313" y="9220"/>
                <a:ext cx="101" cy="116"/>
              </a:xfrm>
              <a:custGeom>
                <a:avLst/>
                <a:gdLst/>
                <a:ahLst/>
                <a:cxnLst>
                  <a:cxn ang="0">
                    <a:pos x="101" y="10"/>
                  </a:cxn>
                  <a:cxn ang="0">
                    <a:pos x="96" y="20"/>
                  </a:cxn>
                  <a:cxn ang="0">
                    <a:pos x="91" y="29"/>
                  </a:cxn>
                  <a:cxn ang="0">
                    <a:pos x="81" y="48"/>
                  </a:cxn>
                  <a:cxn ang="0">
                    <a:pos x="72" y="63"/>
                  </a:cxn>
                  <a:cxn ang="0">
                    <a:pos x="62" y="82"/>
                  </a:cxn>
                  <a:cxn ang="0">
                    <a:pos x="48" y="96"/>
                  </a:cxn>
                  <a:cxn ang="0">
                    <a:pos x="38" y="106"/>
                  </a:cxn>
                  <a:cxn ang="0">
                    <a:pos x="29" y="116"/>
                  </a:cxn>
                  <a:cxn ang="0">
                    <a:pos x="19" y="116"/>
                  </a:cxn>
                  <a:cxn ang="0">
                    <a:pos x="9" y="116"/>
                  </a:cxn>
                  <a:cxn ang="0">
                    <a:pos x="5" y="116"/>
                  </a:cxn>
                  <a:cxn ang="0">
                    <a:pos x="5" y="111"/>
                  </a:cxn>
                  <a:cxn ang="0">
                    <a:pos x="0" y="106"/>
                  </a:cxn>
                  <a:cxn ang="0">
                    <a:pos x="0" y="101"/>
                  </a:cxn>
                  <a:cxn ang="0">
                    <a:pos x="0" y="92"/>
                  </a:cxn>
                  <a:cxn ang="0">
                    <a:pos x="5" y="87"/>
                  </a:cxn>
                  <a:cxn ang="0">
                    <a:pos x="9" y="77"/>
                  </a:cxn>
                  <a:cxn ang="0">
                    <a:pos x="9" y="68"/>
                  </a:cxn>
                  <a:cxn ang="0">
                    <a:pos x="14" y="58"/>
                  </a:cxn>
                  <a:cxn ang="0">
                    <a:pos x="24" y="48"/>
                  </a:cxn>
                  <a:cxn ang="0">
                    <a:pos x="29" y="39"/>
                  </a:cxn>
                  <a:cxn ang="0">
                    <a:pos x="33" y="29"/>
                  </a:cxn>
                  <a:cxn ang="0">
                    <a:pos x="43" y="24"/>
                  </a:cxn>
                  <a:cxn ang="0">
                    <a:pos x="48" y="20"/>
                  </a:cxn>
                  <a:cxn ang="0">
                    <a:pos x="57" y="15"/>
                  </a:cxn>
                  <a:cxn ang="0">
                    <a:pos x="62" y="10"/>
                  </a:cxn>
                  <a:cxn ang="0">
                    <a:pos x="72" y="5"/>
                  </a:cxn>
                  <a:cxn ang="0">
                    <a:pos x="81" y="0"/>
                  </a:cxn>
                  <a:cxn ang="0">
                    <a:pos x="86" y="0"/>
                  </a:cxn>
                  <a:cxn ang="0">
                    <a:pos x="96" y="0"/>
                  </a:cxn>
                  <a:cxn ang="0">
                    <a:pos x="101" y="0"/>
                  </a:cxn>
                  <a:cxn ang="0">
                    <a:pos x="101" y="10"/>
                  </a:cxn>
                </a:cxnLst>
                <a:rect l="0" t="0" r="r" b="b"/>
                <a:pathLst>
                  <a:path w="101" h="116">
                    <a:moveTo>
                      <a:pt x="101" y="10"/>
                    </a:moveTo>
                    <a:lnTo>
                      <a:pt x="96" y="20"/>
                    </a:lnTo>
                    <a:lnTo>
                      <a:pt x="91" y="29"/>
                    </a:lnTo>
                    <a:lnTo>
                      <a:pt x="81" y="48"/>
                    </a:lnTo>
                    <a:lnTo>
                      <a:pt x="72" y="63"/>
                    </a:lnTo>
                    <a:lnTo>
                      <a:pt x="62" y="82"/>
                    </a:lnTo>
                    <a:lnTo>
                      <a:pt x="48" y="96"/>
                    </a:lnTo>
                    <a:lnTo>
                      <a:pt x="38" y="106"/>
                    </a:lnTo>
                    <a:lnTo>
                      <a:pt x="29" y="116"/>
                    </a:lnTo>
                    <a:lnTo>
                      <a:pt x="19" y="116"/>
                    </a:lnTo>
                    <a:lnTo>
                      <a:pt x="9" y="116"/>
                    </a:lnTo>
                    <a:lnTo>
                      <a:pt x="5" y="116"/>
                    </a:lnTo>
                    <a:lnTo>
                      <a:pt x="5" y="111"/>
                    </a:lnTo>
                    <a:lnTo>
                      <a:pt x="0" y="106"/>
                    </a:lnTo>
                    <a:lnTo>
                      <a:pt x="0" y="101"/>
                    </a:lnTo>
                    <a:lnTo>
                      <a:pt x="0" y="92"/>
                    </a:lnTo>
                    <a:lnTo>
                      <a:pt x="5" y="87"/>
                    </a:lnTo>
                    <a:lnTo>
                      <a:pt x="9" y="77"/>
                    </a:lnTo>
                    <a:lnTo>
                      <a:pt x="9" y="68"/>
                    </a:lnTo>
                    <a:lnTo>
                      <a:pt x="14" y="58"/>
                    </a:lnTo>
                    <a:lnTo>
                      <a:pt x="24" y="48"/>
                    </a:lnTo>
                    <a:lnTo>
                      <a:pt x="29" y="39"/>
                    </a:lnTo>
                    <a:lnTo>
                      <a:pt x="33" y="29"/>
                    </a:lnTo>
                    <a:lnTo>
                      <a:pt x="43" y="24"/>
                    </a:lnTo>
                    <a:lnTo>
                      <a:pt x="48" y="20"/>
                    </a:lnTo>
                    <a:lnTo>
                      <a:pt x="57" y="15"/>
                    </a:lnTo>
                    <a:lnTo>
                      <a:pt x="62" y="10"/>
                    </a:lnTo>
                    <a:lnTo>
                      <a:pt x="72" y="5"/>
                    </a:lnTo>
                    <a:lnTo>
                      <a:pt x="81" y="0"/>
                    </a:lnTo>
                    <a:lnTo>
                      <a:pt x="86" y="0"/>
                    </a:lnTo>
                    <a:lnTo>
                      <a:pt x="96" y="0"/>
                    </a:lnTo>
                    <a:lnTo>
                      <a:pt x="101" y="0"/>
                    </a:lnTo>
                    <a:lnTo>
                      <a:pt x="101" y="10"/>
                    </a:lnTo>
                    <a:close/>
                  </a:path>
                </a:pathLst>
              </a:custGeom>
              <a:solidFill>
                <a:srgbClr val="F5C29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22" name="Freeform 798"/>
              <p:cNvSpPr>
                <a:spLocks/>
              </p:cNvSpPr>
              <p:nvPr/>
            </p:nvSpPr>
            <p:spPr bwMode="auto">
              <a:xfrm>
                <a:off x="9361" y="9513"/>
                <a:ext cx="153" cy="34"/>
              </a:xfrm>
              <a:custGeom>
                <a:avLst/>
                <a:gdLst/>
                <a:ahLst/>
                <a:cxnLst>
                  <a:cxn ang="0">
                    <a:pos x="14" y="0"/>
                  </a:cxn>
                  <a:cxn ang="0">
                    <a:pos x="24" y="0"/>
                  </a:cxn>
                  <a:cxn ang="0">
                    <a:pos x="38" y="0"/>
                  </a:cxn>
                  <a:cxn ang="0">
                    <a:pos x="53" y="0"/>
                  </a:cxn>
                  <a:cxn ang="0">
                    <a:pos x="67" y="0"/>
                  </a:cxn>
                  <a:cxn ang="0">
                    <a:pos x="81" y="5"/>
                  </a:cxn>
                  <a:cxn ang="0">
                    <a:pos x="96" y="0"/>
                  </a:cxn>
                  <a:cxn ang="0">
                    <a:pos x="115" y="0"/>
                  </a:cxn>
                  <a:cxn ang="0">
                    <a:pos x="124" y="0"/>
                  </a:cxn>
                  <a:cxn ang="0">
                    <a:pos x="139" y="0"/>
                  </a:cxn>
                  <a:cxn ang="0">
                    <a:pos x="148" y="0"/>
                  </a:cxn>
                  <a:cxn ang="0">
                    <a:pos x="153" y="5"/>
                  </a:cxn>
                  <a:cxn ang="0">
                    <a:pos x="153" y="5"/>
                  </a:cxn>
                  <a:cxn ang="0">
                    <a:pos x="153" y="10"/>
                  </a:cxn>
                  <a:cxn ang="0">
                    <a:pos x="148" y="14"/>
                  </a:cxn>
                  <a:cxn ang="0">
                    <a:pos x="139" y="19"/>
                  </a:cxn>
                  <a:cxn ang="0">
                    <a:pos x="124" y="24"/>
                  </a:cxn>
                  <a:cxn ang="0">
                    <a:pos x="110" y="29"/>
                  </a:cxn>
                  <a:cxn ang="0">
                    <a:pos x="91" y="29"/>
                  </a:cxn>
                  <a:cxn ang="0">
                    <a:pos x="76" y="34"/>
                  </a:cxn>
                  <a:cxn ang="0">
                    <a:pos x="57" y="34"/>
                  </a:cxn>
                  <a:cxn ang="0">
                    <a:pos x="43" y="34"/>
                  </a:cxn>
                  <a:cxn ang="0">
                    <a:pos x="33" y="34"/>
                  </a:cxn>
                  <a:cxn ang="0">
                    <a:pos x="24" y="34"/>
                  </a:cxn>
                  <a:cxn ang="0">
                    <a:pos x="19" y="34"/>
                  </a:cxn>
                  <a:cxn ang="0">
                    <a:pos x="14" y="29"/>
                  </a:cxn>
                  <a:cxn ang="0">
                    <a:pos x="9" y="24"/>
                  </a:cxn>
                  <a:cxn ang="0">
                    <a:pos x="5" y="19"/>
                  </a:cxn>
                  <a:cxn ang="0">
                    <a:pos x="5" y="14"/>
                  </a:cxn>
                  <a:cxn ang="0">
                    <a:pos x="0" y="10"/>
                  </a:cxn>
                  <a:cxn ang="0">
                    <a:pos x="5" y="5"/>
                  </a:cxn>
                  <a:cxn ang="0">
                    <a:pos x="9" y="0"/>
                  </a:cxn>
                  <a:cxn ang="0">
                    <a:pos x="14" y="0"/>
                  </a:cxn>
                </a:cxnLst>
                <a:rect l="0" t="0" r="r" b="b"/>
                <a:pathLst>
                  <a:path w="153" h="34">
                    <a:moveTo>
                      <a:pt x="14" y="0"/>
                    </a:moveTo>
                    <a:lnTo>
                      <a:pt x="24" y="0"/>
                    </a:lnTo>
                    <a:lnTo>
                      <a:pt x="38" y="0"/>
                    </a:lnTo>
                    <a:lnTo>
                      <a:pt x="53" y="0"/>
                    </a:lnTo>
                    <a:lnTo>
                      <a:pt x="67" y="0"/>
                    </a:lnTo>
                    <a:lnTo>
                      <a:pt x="81" y="5"/>
                    </a:lnTo>
                    <a:lnTo>
                      <a:pt x="96" y="0"/>
                    </a:lnTo>
                    <a:lnTo>
                      <a:pt x="115" y="0"/>
                    </a:lnTo>
                    <a:lnTo>
                      <a:pt x="124" y="0"/>
                    </a:lnTo>
                    <a:lnTo>
                      <a:pt x="139" y="0"/>
                    </a:lnTo>
                    <a:lnTo>
                      <a:pt x="148" y="0"/>
                    </a:lnTo>
                    <a:lnTo>
                      <a:pt x="153" y="5"/>
                    </a:lnTo>
                    <a:lnTo>
                      <a:pt x="153" y="5"/>
                    </a:lnTo>
                    <a:lnTo>
                      <a:pt x="153" y="10"/>
                    </a:lnTo>
                    <a:lnTo>
                      <a:pt x="148" y="14"/>
                    </a:lnTo>
                    <a:lnTo>
                      <a:pt x="139" y="19"/>
                    </a:lnTo>
                    <a:lnTo>
                      <a:pt x="124" y="24"/>
                    </a:lnTo>
                    <a:lnTo>
                      <a:pt x="110" y="29"/>
                    </a:lnTo>
                    <a:lnTo>
                      <a:pt x="91" y="29"/>
                    </a:lnTo>
                    <a:lnTo>
                      <a:pt x="76" y="34"/>
                    </a:lnTo>
                    <a:lnTo>
                      <a:pt x="57" y="34"/>
                    </a:lnTo>
                    <a:lnTo>
                      <a:pt x="43" y="34"/>
                    </a:lnTo>
                    <a:lnTo>
                      <a:pt x="33" y="34"/>
                    </a:lnTo>
                    <a:lnTo>
                      <a:pt x="24" y="34"/>
                    </a:lnTo>
                    <a:lnTo>
                      <a:pt x="19" y="34"/>
                    </a:lnTo>
                    <a:lnTo>
                      <a:pt x="14" y="29"/>
                    </a:lnTo>
                    <a:lnTo>
                      <a:pt x="9" y="24"/>
                    </a:lnTo>
                    <a:lnTo>
                      <a:pt x="5" y="19"/>
                    </a:lnTo>
                    <a:lnTo>
                      <a:pt x="5" y="14"/>
                    </a:lnTo>
                    <a:lnTo>
                      <a:pt x="0" y="10"/>
                    </a:lnTo>
                    <a:lnTo>
                      <a:pt x="5" y="5"/>
                    </a:lnTo>
                    <a:lnTo>
                      <a:pt x="9" y="0"/>
                    </a:lnTo>
                    <a:lnTo>
                      <a:pt x="14" y="0"/>
                    </a:lnTo>
                    <a:close/>
                  </a:path>
                </a:pathLst>
              </a:custGeom>
              <a:solidFill>
                <a:srgbClr val="F5C6A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23" name="Freeform 799"/>
              <p:cNvSpPr>
                <a:spLocks/>
              </p:cNvSpPr>
              <p:nvPr/>
            </p:nvSpPr>
            <p:spPr bwMode="auto">
              <a:xfrm>
                <a:off x="9102" y="9350"/>
                <a:ext cx="417" cy="139"/>
              </a:xfrm>
              <a:custGeom>
                <a:avLst/>
                <a:gdLst/>
                <a:ahLst/>
                <a:cxnLst>
                  <a:cxn ang="0">
                    <a:pos x="134" y="5"/>
                  </a:cxn>
                  <a:cxn ang="0">
                    <a:pos x="134" y="14"/>
                  </a:cxn>
                  <a:cxn ang="0">
                    <a:pos x="144" y="19"/>
                  </a:cxn>
                  <a:cxn ang="0">
                    <a:pos x="158" y="19"/>
                  </a:cxn>
                  <a:cxn ang="0">
                    <a:pos x="172" y="19"/>
                  </a:cxn>
                  <a:cxn ang="0">
                    <a:pos x="196" y="19"/>
                  </a:cxn>
                  <a:cxn ang="0">
                    <a:pos x="235" y="19"/>
                  </a:cxn>
                  <a:cxn ang="0">
                    <a:pos x="268" y="19"/>
                  </a:cxn>
                  <a:cxn ang="0">
                    <a:pos x="292" y="24"/>
                  </a:cxn>
                  <a:cxn ang="0">
                    <a:pos x="321" y="29"/>
                  </a:cxn>
                  <a:cxn ang="0">
                    <a:pos x="350" y="38"/>
                  </a:cxn>
                  <a:cxn ang="0">
                    <a:pos x="374" y="53"/>
                  </a:cxn>
                  <a:cxn ang="0">
                    <a:pos x="393" y="72"/>
                  </a:cxn>
                  <a:cxn ang="0">
                    <a:pos x="407" y="86"/>
                  </a:cxn>
                  <a:cxn ang="0">
                    <a:pos x="412" y="91"/>
                  </a:cxn>
                  <a:cxn ang="0">
                    <a:pos x="417" y="101"/>
                  </a:cxn>
                  <a:cxn ang="0">
                    <a:pos x="417" y="110"/>
                  </a:cxn>
                  <a:cxn ang="0">
                    <a:pos x="403" y="120"/>
                  </a:cxn>
                  <a:cxn ang="0">
                    <a:pos x="379" y="134"/>
                  </a:cxn>
                  <a:cxn ang="0">
                    <a:pos x="345" y="139"/>
                  </a:cxn>
                  <a:cxn ang="0">
                    <a:pos x="297" y="139"/>
                  </a:cxn>
                  <a:cxn ang="0">
                    <a:pos x="230" y="139"/>
                  </a:cxn>
                  <a:cxn ang="0">
                    <a:pos x="158" y="139"/>
                  </a:cxn>
                  <a:cxn ang="0">
                    <a:pos x="96" y="139"/>
                  </a:cxn>
                  <a:cxn ang="0">
                    <a:pos x="62" y="139"/>
                  </a:cxn>
                  <a:cxn ang="0">
                    <a:pos x="38" y="134"/>
                  </a:cxn>
                  <a:cxn ang="0">
                    <a:pos x="14" y="120"/>
                  </a:cxn>
                  <a:cxn ang="0">
                    <a:pos x="0" y="96"/>
                  </a:cxn>
                  <a:cxn ang="0">
                    <a:pos x="0" y="62"/>
                  </a:cxn>
                  <a:cxn ang="0">
                    <a:pos x="0" y="34"/>
                  </a:cxn>
                  <a:cxn ang="0">
                    <a:pos x="0" y="10"/>
                  </a:cxn>
                  <a:cxn ang="0">
                    <a:pos x="0" y="0"/>
                  </a:cxn>
                  <a:cxn ang="0">
                    <a:pos x="134" y="0"/>
                  </a:cxn>
                </a:cxnLst>
                <a:rect l="0" t="0" r="r" b="b"/>
                <a:pathLst>
                  <a:path w="417" h="139">
                    <a:moveTo>
                      <a:pt x="134" y="0"/>
                    </a:moveTo>
                    <a:lnTo>
                      <a:pt x="134" y="5"/>
                    </a:lnTo>
                    <a:lnTo>
                      <a:pt x="134" y="10"/>
                    </a:lnTo>
                    <a:lnTo>
                      <a:pt x="134" y="14"/>
                    </a:lnTo>
                    <a:lnTo>
                      <a:pt x="139" y="19"/>
                    </a:lnTo>
                    <a:lnTo>
                      <a:pt x="144" y="19"/>
                    </a:lnTo>
                    <a:lnTo>
                      <a:pt x="148" y="19"/>
                    </a:lnTo>
                    <a:lnTo>
                      <a:pt x="158" y="19"/>
                    </a:lnTo>
                    <a:lnTo>
                      <a:pt x="172" y="19"/>
                    </a:lnTo>
                    <a:lnTo>
                      <a:pt x="172" y="19"/>
                    </a:lnTo>
                    <a:lnTo>
                      <a:pt x="182" y="19"/>
                    </a:lnTo>
                    <a:lnTo>
                      <a:pt x="196" y="19"/>
                    </a:lnTo>
                    <a:lnTo>
                      <a:pt x="216" y="19"/>
                    </a:lnTo>
                    <a:lnTo>
                      <a:pt x="235" y="19"/>
                    </a:lnTo>
                    <a:lnTo>
                      <a:pt x="249" y="19"/>
                    </a:lnTo>
                    <a:lnTo>
                      <a:pt x="268" y="19"/>
                    </a:lnTo>
                    <a:lnTo>
                      <a:pt x="283" y="19"/>
                    </a:lnTo>
                    <a:lnTo>
                      <a:pt x="292" y="24"/>
                    </a:lnTo>
                    <a:lnTo>
                      <a:pt x="307" y="24"/>
                    </a:lnTo>
                    <a:lnTo>
                      <a:pt x="321" y="29"/>
                    </a:lnTo>
                    <a:lnTo>
                      <a:pt x="335" y="34"/>
                    </a:lnTo>
                    <a:lnTo>
                      <a:pt x="350" y="38"/>
                    </a:lnTo>
                    <a:lnTo>
                      <a:pt x="364" y="43"/>
                    </a:lnTo>
                    <a:lnTo>
                      <a:pt x="374" y="53"/>
                    </a:lnTo>
                    <a:lnTo>
                      <a:pt x="383" y="62"/>
                    </a:lnTo>
                    <a:lnTo>
                      <a:pt x="393" y="72"/>
                    </a:lnTo>
                    <a:lnTo>
                      <a:pt x="403" y="77"/>
                    </a:lnTo>
                    <a:lnTo>
                      <a:pt x="407" y="86"/>
                    </a:lnTo>
                    <a:lnTo>
                      <a:pt x="412" y="91"/>
                    </a:lnTo>
                    <a:lnTo>
                      <a:pt x="412" y="91"/>
                    </a:lnTo>
                    <a:lnTo>
                      <a:pt x="417" y="96"/>
                    </a:lnTo>
                    <a:lnTo>
                      <a:pt x="417" y="101"/>
                    </a:lnTo>
                    <a:lnTo>
                      <a:pt x="417" y="105"/>
                    </a:lnTo>
                    <a:lnTo>
                      <a:pt x="417" y="110"/>
                    </a:lnTo>
                    <a:lnTo>
                      <a:pt x="412" y="115"/>
                    </a:lnTo>
                    <a:lnTo>
                      <a:pt x="403" y="120"/>
                    </a:lnTo>
                    <a:lnTo>
                      <a:pt x="393" y="129"/>
                    </a:lnTo>
                    <a:lnTo>
                      <a:pt x="379" y="134"/>
                    </a:lnTo>
                    <a:lnTo>
                      <a:pt x="364" y="134"/>
                    </a:lnTo>
                    <a:lnTo>
                      <a:pt x="345" y="139"/>
                    </a:lnTo>
                    <a:lnTo>
                      <a:pt x="321" y="139"/>
                    </a:lnTo>
                    <a:lnTo>
                      <a:pt x="297" y="139"/>
                    </a:lnTo>
                    <a:lnTo>
                      <a:pt x="268" y="139"/>
                    </a:lnTo>
                    <a:lnTo>
                      <a:pt x="230" y="139"/>
                    </a:lnTo>
                    <a:lnTo>
                      <a:pt x="192" y="139"/>
                    </a:lnTo>
                    <a:lnTo>
                      <a:pt x="158" y="139"/>
                    </a:lnTo>
                    <a:lnTo>
                      <a:pt x="124" y="139"/>
                    </a:lnTo>
                    <a:lnTo>
                      <a:pt x="96" y="139"/>
                    </a:lnTo>
                    <a:lnTo>
                      <a:pt x="76" y="139"/>
                    </a:lnTo>
                    <a:lnTo>
                      <a:pt x="62" y="139"/>
                    </a:lnTo>
                    <a:lnTo>
                      <a:pt x="52" y="139"/>
                    </a:lnTo>
                    <a:lnTo>
                      <a:pt x="38" y="134"/>
                    </a:lnTo>
                    <a:lnTo>
                      <a:pt x="24" y="129"/>
                    </a:lnTo>
                    <a:lnTo>
                      <a:pt x="14" y="120"/>
                    </a:lnTo>
                    <a:lnTo>
                      <a:pt x="4" y="110"/>
                    </a:lnTo>
                    <a:lnTo>
                      <a:pt x="0" y="96"/>
                    </a:lnTo>
                    <a:lnTo>
                      <a:pt x="0" y="82"/>
                    </a:lnTo>
                    <a:lnTo>
                      <a:pt x="0" y="62"/>
                    </a:lnTo>
                    <a:lnTo>
                      <a:pt x="0" y="48"/>
                    </a:lnTo>
                    <a:lnTo>
                      <a:pt x="0" y="34"/>
                    </a:lnTo>
                    <a:lnTo>
                      <a:pt x="0" y="19"/>
                    </a:lnTo>
                    <a:lnTo>
                      <a:pt x="0" y="10"/>
                    </a:lnTo>
                    <a:lnTo>
                      <a:pt x="0" y="5"/>
                    </a:lnTo>
                    <a:lnTo>
                      <a:pt x="0" y="0"/>
                    </a:lnTo>
                    <a:lnTo>
                      <a:pt x="0" y="0"/>
                    </a:lnTo>
                    <a:lnTo>
                      <a:pt x="134" y="0"/>
                    </a:lnTo>
                    <a:close/>
                  </a:path>
                </a:pathLst>
              </a:custGeom>
              <a:solidFill>
                <a:srgbClr val="DEDDD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24" name="Freeform 800"/>
              <p:cNvSpPr>
                <a:spLocks/>
              </p:cNvSpPr>
              <p:nvPr/>
            </p:nvSpPr>
            <p:spPr bwMode="auto">
              <a:xfrm>
                <a:off x="9102" y="9350"/>
                <a:ext cx="417" cy="139"/>
              </a:xfrm>
              <a:custGeom>
                <a:avLst/>
                <a:gdLst/>
                <a:ahLst/>
                <a:cxnLst>
                  <a:cxn ang="0">
                    <a:pos x="134" y="5"/>
                  </a:cxn>
                  <a:cxn ang="0">
                    <a:pos x="134" y="14"/>
                  </a:cxn>
                  <a:cxn ang="0">
                    <a:pos x="144" y="19"/>
                  </a:cxn>
                  <a:cxn ang="0">
                    <a:pos x="158" y="19"/>
                  </a:cxn>
                  <a:cxn ang="0">
                    <a:pos x="172" y="19"/>
                  </a:cxn>
                  <a:cxn ang="0">
                    <a:pos x="196" y="19"/>
                  </a:cxn>
                  <a:cxn ang="0">
                    <a:pos x="235" y="19"/>
                  </a:cxn>
                  <a:cxn ang="0">
                    <a:pos x="268" y="19"/>
                  </a:cxn>
                  <a:cxn ang="0">
                    <a:pos x="292" y="24"/>
                  </a:cxn>
                  <a:cxn ang="0">
                    <a:pos x="321" y="29"/>
                  </a:cxn>
                  <a:cxn ang="0">
                    <a:pos x="350" y="38"/>
                  </a:cxn>
                  <a:cxn ang="0">
                    <a:pos x="374" y="53"/>
                  </a:cxn>
                  <a:cxn ang="0">
                    <a:pos x="393" y="72"/>
                  </a:cxn>
                  <a:cxn ang="0">
                    <a:pos x="407" y="86"/>
                  </a:cxn>
                  <a:cxn ang="0">
                    <a:pos x="412" y="91"/>
                  </a:cxn>
                  <a:cxn ang="0">
                    <a:pos x="417" y="101"/>
                  </a:cxn>
                  <a:cxn ang="0">
                    <a:pos x="417" y="110"/>
                  </a:cxn>
                  <a:cxn ang="0">
                    <a:pos x="403" y="120"/>
                  </a:cxn>
                  <a:cxn ang="0">
                    <a:pos x="379" y="134"/>
                  </a:cxn>
                  <a:cxn ang="0">
                    <a:pos x="345" y="139"/>
                  </a:cxn>
                  <a:cxn ang="0">
                    <a:pos x="297" y="139"/>
                  </a:cxn>
                  <a:cxn ang="0">
                    <a:pos x="230" y="139"/>
                  </a:cxn>
                  <a:cxn ang="0">
                    <a:pos x="158" y="139"/>
                  </a:cxn>
                  <a:cxn ang="0">
                    <a:pos x="96" y="139"/>
                  </a:cxn>
                  <a:cxn ang="0">
                    <a:pos x="62" y="139"/>
                  </a:cxn>
                  <a:cxn ang="0">
                    <a:pos x="38" y="134"/>
                  </a:cxn>
                  <a:cxn ang="0">
                    <a:pos x="14" y="120"/>
                  </a:cxn>
                  <a:cxn ang="0">
                    <a:pos x="0" y="96"/>
                  </a:cxn>
                  <a:cxn ang="0">
                    <a:pos x="0" y="62"/>
                  </a:cxn>
                  <a:cxn ang="0">
                    <a:pos x="0" y="34"/>
                  </a:cxn>
                  <a:cxn ang="0">
                    <a:pos x="0" y="10"/>
                  </a:cxn>
                  <a:cxn ang="0">
                    <a:pos x="0" y="0"/>
                  </a:cxn>
                  <a:cxn ang="0">
                    <a:pos x="134" y="0"/>
                  </a:cxn>
                </a:cxnLst>
                <a:rect l="0" t="0" r="r" b="b"/>
                <a:pathLst>
                  <a:path w="417" h="139">
                    <a:moveTo>
                      <a:pt x="134" y="0"/>
                    </a:moveTo>
                    <a:lnTo>
                      <a:pt x="134" y="5"/>
                    </a:lnTo>
                    <a:lnTo>
                      <a:pt x="134" y="10"/>
                    </a:lnTo>
                    <a:lnTo>
                      <a:pt x="134" y="14"/>
                    </a:lnTo>
                    <a:lnTo>
                      <a:pt x="139" y="19"/>
                    </a:lnTo>
                    <a:lnTo>
                      <a:pt x="144" y="19"/>
                    </a:lnTo>
                    <a:lnTo>
                      <a:pt x="148" y="19"/>
                    </a:lnTo>
                    <a:lnTo>
                      <a:pt x="158" y="19"/>
                    </a:lnTo>
                    <a:lnTo>
                      <a:pt x="172" y="19"/>
                    </a:lnTo>
                    <a:lnTo>
                      <a:pt x="172" y="19"/>
                    </a:lnTo>
                    <a:lnTo>
                      <a:pt x="182" y="19"/>
                    </a:lnTo>
                    <a:lnTo>
                      <a:pt x="196" y="19"/>
                    </a:lnTo>
                    <a:lnTo>
                      <a:pt x="216" y="19"/>
                    </a:lnTo>
                    <a:lnTo>
                      <a:pt x="235" y="19"/>
                    </a:lnTo>
                    <a:lnTo>
                      <a:pt x="249" y="19"/>
                    </a:lnTo>
                    <a:lnTo>
                      <a:pt x="268" y="19"/>
                    </a:lnTo>
                    <a:lnTo>
                      <a:pt x="283" y="19"/>
                    </a:lnTo>
                    <a:lnTo>
                      <a:pt x="292" y="24"/>
                    </a:lnTo>
                    <a:lnTo>
                      <a:pt x="307" y="24"/>
                    </a:lnTo>
                    <a:lnTo>
                      <a:pt x="321" y="29"/>
                    </a:lnTo>
                    <a:lnTo>
                      <a:pt x="335" y="34"/>
                    </a:lnTo>
                    <a:lnTo>
                      <a:pt x="350" y="38"/>
                    </a:lnTo>
                    <a:lnTo>
                      <a:pt x="364" y="43"/>
                    </a:lnTo>
                    <a:lnTo>
                      <a:pt x="374" y="53"/>
                    </a:lnTo>
                    <a:lnTo>
                      <a:pt x="383" y="62"/>
                    </a:lnTo>
                    <a:lnTo>
                      <a:pt x="393" y="72"/>
                    </a:lnTo>
                    <a:lnTo>
                      <a:pt x="403" y="77"/>
                    </a:lnTo>
                    <a:lnTo>
                      <a:pt x="407" y="86"/>
                    </a:lnTo>
                    <a:lnTo>
                      <a:pt x="412" y="91"/>
                    </a:lnTo>
                    <a:lnTo>
                      <a:pt x="412" y="91"/>
                    </a:lnTo>
                    <a:lnTo>
                      <a:pt x="417" y="96"/>
                    </a:lnTo>
                    <a:lnTo>
                      <a:pt x="417" y="101"/>
                    </a:lnTo>
                    <a:lnTo>
                      <a:pt x="417" y="105"/>
                    </a:lnTo>
                    <a:lnTo>
                      <a:pt x="417" y="110"/>
                    </a:lnTo>
                    <a:lnTo>
                      <a:pt x="412" y="115"/>
                    </a:lnTo>
                    <a:lnTo>
                      <a:pt x="403" y="120"/>
                    </a:lnTo>
                    <a:lnTo>
                      <a:pt x="393" y="129"/>
                    </a:lnTo>
                    <a:lnTo>
                      <a:pt x="379" y="134"/>
                    </a:lnTo>
                    <a:lnTo>
                      <a:pt x="364" y="134"/>
                    </a:lnTo>
                    <a:lnTo>
                      <a:pt x="345" y="139"/>
                    </a:lnTo>
                    <a:lnTo>
                      <a:pt x="321" y="139"/>
                    </a:lnTo>
                    <a:lnTo>
                      <a:pt x="297" y="139"/>
                    </a:lnTo>
                    <a:lnTo>
                      <a:pt x="268" y="139"/>
                    </a:lnTo>
                    <a:lnTo>
                      <a:pt x="230" y="139"/>
                    </a:lnTo>
                    <a:lnTo>
                      <a:pt x="192" y="139"/>
                    </a:lnTo>
                    <a:lnTo>
                      <a:pt x="158" y="139"/>
                    </a:lnTo>
                    <a:lnTo>
                      <a:pt x="124" y="139"/>
                    </a:lnTo>
                    <a:lnTo>
                      <a:pt x="96" y="139"/>
                    </a:lnTo>
                    <a:lnTo>
                      <a:pt x="76" y="139"/>
                    </a:lnTo>
                    <a:lnTo>
                      <a:pt x="62" y="139"/>
                    </a:lnTo>
                    <a:lnTo>
                      <a:pt x="52" y="139"/>
                    </a:lnTo>
                    <a:lnTo>
                      <a:pt x="38" y="134"/>
                    </a:lnTo>
                    <a:lnTo>
                      <a:pt x="24" y="129"/>
                    </a:lnTo>
                    <a:lnTo>
                      <a:pt x="14" y="120"/>
                    </a:lnTo>
                    <a:lnTo>
                      <a:pt x="4" y="110"/>
                    </a:lnTo>
                    <a:lnTo>
                      <a:pt x="0" y="96"/>
                    </a:lnTo>
                    <a:lnTo>
                      <a:pt x="0" y="82"/>
                    </a:lnTo>
                    <a:lnTo>
                      <a:pt x="0" y="62"/>
                    </a:lnTo>
                    <a:lnTo>
                      <a:pt x="0" y="48"/>
                    </a:lnTo>
                    <a:lnTo>
                      <a:pt x="0" y="34"/>
                    </a:lnTo>
                    <a:lnTo>
                      <a:pt x="0" y="19"/>
                    </a:lnTo>
                    <a:lnTo>
                      <a:pt x="0" y="10"/>
                    </a:lnTo>
                    <a:lnTo>
                      <a:pt x="0" y="5"/>
                    </a:lnTo>
                    <a:lnTo>
                      <a:pt x="0" y="0"/>
                    </a:lnTo>
                    <a:lnTo>
                      <a:pt x="0" y="0"/>
                    </a:lnTo>
                    <a:lnTo>
                      <a:pt x="134" y="0"/>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25" name="Freeform 801"/>
              <p:cNvSpPr>
                <a:spLocks/>
              </p:cNvSpPr>
              <p:nvPr/>
            </p:nvSpPr>
            <p:spPr bwMode="auto">
              <a:xfrm>
                <a:off x="9154" y="9350"/>
                <a:ext cx="336" cy="91"/>
              </a:xfrm>
              <a:custGeom>
                <a:avLst/>
                <a:gdLst/>
                <a:ahLst/>
                <a:cxnLst>
                  <a:cxn ang="0">
                    <a:pos x="58" y="0"/>
                  </a:cxn>
                  <a:cxn ang="0">
                    <a:pos x="58" y="14"/>
                  </a:cxn>
                  <a:cxn ang="0">
                    <a:pos x="58" y="19"/>
                  </a:cxn>
                  <a:cxn ang="0">
                    <a:pos x="58" y="29"/>
                  </a:cxn>
                  <a:cxn ang="0">
                    <a:pos x="63" y="34"/>
                  </a:cxn>
                  <a:cxn ang="0">
                    <a:pos x="68" y="38"/>
                  </a:cxn>
                  <a:cxn ang="0">
                    <a:pos x="77" y="38"/>
                  </a:cxn>
                  <a:cxn ang="0">
                    <a:pos x="87" y="38"/>
                  </a:cxn>
                  <a:cxn ang="0">
                    <a:pos x="101" y="38"/>
                  </a:cxn>
                  <a:cxn ang="0">
                    <a:pos x="120" y="38"/>
                  </a:cxn>
                  <a:cxn ang="0">
                    <a:pos x="144" y="38"/>
                  </a:cxn>
                  <a:cxn ang="0">
                    <a:pos x="168" y="38"/>
                  </a:cxn>
                  <a:cxn ang="0">
                    <a:pos x="197" y="38"/>
                  </a:cxn>
                  <a:cxn ang="0">
                    <a:pos x="221" y="38"/>
                  </a:cxn>
                  <a:cxn ang="0">
                    <a:pos x="245" y="38"/>
                  </a:cxn>
                  <a:cxn ang="0">
                    <a:pos x="264" y="38"/>
                  </a:cxn>
                  <a:cxn ang="0">
                    <a:pos x="274" y="38"/>
                  </a:cxn>
                  <a:cxn ang="0">
                    <a:pos x="279" y="43"/>
                  </a:cxn>
                  <a:cxn ang="0">
                    <a:pos x="288" y="43"/>
                  </a:cxn>
                  <a:cxn ang="0">
                    <a:pos x="298" y="48"/>
                  </a:cxn>
                  <a:cxn ang="0">
                    <a:pos x="307" y="53"/>
                  </a:cxn>
                  <a:cxn ang="0">
                    <a:pos x="317" y="58"/>
                  </a:cxn>
                  <a:cxn ang="0">
                    <a:pos x="327" y="62"/>
                  </a:cxn>
                  <a:cxn ang="0">
                    <a:pos x="331" y="67"/>
                  </a:cxn>
                  <a:cxn ang="0">
                    <a:pos x="336" y="77"/>
                  </a:cxn>
                  <a:cxn ang="0">
                    <a:pos x="336" y="82"/>
                  </a:cxn>
                  <a:cxn ang="0">
                    <a:pos x="336" y="86"/>
                  </a:cxn>
                  <a:cxn ang="0">
                    <a:pos x="331" y="86"/>
                  </a:cxn>
                  <a:cxn ang="0">
                    <a:pos x="327" y="91"/>
                  </a:cxn>
                  <a:cxn ang="0">
                    <a:pos x="317" y="91"/>
                  </a:cxn>
                  <a:cxn ang="0">
                    <a:pos x="312" y="91"/>
                  </a:cxn>
                  <a:cxn ang="0">
                    <a:pos x="303" y="91"/>
                  </a:cxn>
                  <a:cxn ang="0">
                    <a:pos x="293" y="91"/>
                  </a:cxn>
                  <a:cxn ang="0">
                    <a:pos x="279" y="91"/>
                  </a:cxn>
                  <a:cxn ang="0">
                    <a:pos x="250" y="91"/>
                  </a:cxn>
                  <a:cxn ang="0">
                    <a:pos x="216" y="91"/>
                  </a:cxn>
                  <a:cxn ang="0">
                    <a:pos x="178" y="91"/>
                  </a:cxn>
                  <a:cxn ang="0">
                    <a:pos x="140" y="91"/>
                  </a:cxn>
                  <a:cxn ang="0">
                    <a:pos x="106" y="91"/>
                  </a:cxn>
                  <a:cxn ang="0">
                    <a:pos x="72" y="91"/>
                  </a:cxn>
                  <a:cxn ang="0">
                    <a:pos x="53" y="91"/>
                  </a:cxn>
                  <a:cxn ang="0">
                    <a:pos x="44" y="91"/>
                  </a:cxn>
                  <a:cxn ang="0">
                    <a:pos x="29" y="91"/>
                  </a:cxn>
                  <a:cxn ang="0">
                    <a:pos x="20" y="86"/>
                  </a:cxn>
                  <a:cxn ang="0">
                    <a:pos x="15" y="86"/>
                  </a:cxn>
                  <a:cxn ang="0">
                    <a:pos x="10" y="77"/>
                  </a:cxn>
                  <a:cxn ang="0">
                    <a:pos x="5" y="72"/>
                  </a:cxn>
                  <a:cxn ang="0">
                    <a:pos x="0" y="62"/>
                  </a:cxn>
                  <a:cxn ang="0">
                    <a:pos x="0" y="53"/>
                  </a:cxn>
                  <a:cxn ang="0">
                    <a:pos x="0" y="38"/>
                  </a:cxn>
                  <a:cxn ang="0">
                    <a:pos x="0" y="29"/>
                  </a:cxn>
                  <a:cxn ang="0">
                    <a:pos x="0" y="19"/>
                  </a:cxn>
                  <a:cxn ang="0">
                    <a:pos x="0" y="14"/>
                  </a:cxn>
                  <a:cxn ang="0">
                    <a:pos x="0" y="10"/>
                  </a:cxn>
                  <a:cxn ang="0">
                    <a:pos x="0" y="5"/>
                  </a:cxn>
                  <a:cxn ang="0">
                    <a:pos x="0" y="5"/>
                  </a:cxn>
                  <a:cxn ang="0">
                    <a:pos x="0" y="0"/>
                  </a:cxn>
                  <a:cxn ang="0">
                    <a:pos x="58" y="0"/>
                  </a:cxn>
                </a:cxnLst>
                <a:rect l="0" t="0" r="r" b="b"/>
                <a:pathLst>
                  <a:path w="336" h="91">
                    <a:moveTo>
                      <a:pt x="58" y="0"/>
                    </a:moveTo>
                    <a:lnTo>
                      <a:pt x="58" y="14"/>
                    </a:lnTo>
                    <a:lnTo>
                      <a:pt x="58" y="19"/>
                    </a:lnTo>
                    <a:lnTo>
                      <a:pt x="58" y="29"/>
                    </a:lnTo>
                    <a:lnTo>
                      <a:pt x="63" y="34"/>
                    </a:lnTo>
                    <a:lnTo>
                      <a:pt x="68" y="38"/>
                    </a:lnTo>
                    <a:lnTo>
                      <a:pt x="77" y="38"/>
                    </a:lnTo>
                    <a:lnTo>
                      <a:pt x="87" y="38"/>
                    </a:lnTo>
                    <a:lnTo>
                      <a:pt x="101" y="38"/>
                    </a:lnTo>
                    <a:lnTo>
                      <a:pt x="120" y="38"/>
                    </a:lnTo>
                    <a:lnTo>
                      <a:pt x="144" y="38"/>
                    </a:lnTo>
                    <a:lnTo>
                      <a:pt x="168" y="38"/>
                    </a:lnTo>
                    <a:lnTo>
                      <a:pt x="197" y="38"/>
                    </a:lnTo>
                    <a:lnTo>
                      <a:pt x="221" y="38"/>
                    </a:lnTo>
                    <a:lnTo>
                      <a:pt x="245" y="38"/>
                    </a:lnTo>
                    <a:lnTo>
                      <a:pt x="264" y="38"/>
                    </a:lnTo>
                    <a:lnTo>
                      <a:pt x="274" y="38"/>
                    </a:lnTo>
                    <a:lnTo>
                      <a:pt x="279" y="43"/>
                    </a:lnTo>
                    <a:lnTo>
                      <a:pt x="288" y="43"/>
                    </a:lnTo>
                    <a:lnTo>
                      <a:pt x="298" y="48"/>
                    </a:lnTo>
                    <a:lnTo>
                      <a:pt x="307" y="53"/>
                    </a:lnTo>
                    <a:lnTo>
                      <a:pt x="317" y="58"/>
                    </a:lnTo>
                    <a:lnTo>
                      <a:pt x="327" y="62"/>
                    </a:lnTo>
                    <a:lnTo>
                      <a:pt x="331" y="67"/>
                    </a:lnTo>
                    <a:lnTo>
                      <a:pt x="336" y="77"/>
                    </a:lnTo>
                    <a:lnTo>
                      <a:pt x="336" y="82"/>
                    </a:lnTo>
                    <a:lnTo>
                      <a:pt x="336" y="86"/>
                    </a:lnTo>
                    <a:lnTo>
                      <a:pt x="331" y="86"/>
                    </a:lnTo>
                    <a:lnTo>
                      <a:pt x="327" y="91"/>
                    </a:lnTo>
                    <a:lnTo>
                      <a:pt x="317" y="91"/>
                    </a:lnTo>
                    <a:lnTo>
                      <a:pt x="312" y="91"/>
                    </a:lnTo>
                    <a:lnTo>
                      <a:pt x="303" y="91"/>
                    </a:lnTo>
                    <a:lnTo>
                      <a:pt x="293" y="91"/>
                    </a:lnTo>
                    <a:lnTo>
                      <a:pt x="279" y="91"/>
                    </a:lnTo>
                    <a:lnTo>
                      <a:pt x="250" y="91"/>
                    </a:lnTo>
                    <a:lnTo>
                      <a:pt x="216" y="91"/>
                    </a:lnTo>
                    <a:lnTo>
                      <a:pt x="178" y="91"/>
                    </a:lnTo>
                    <a:lnTo>
                      <a:pt x="140" y="91"/>
                    </a:lnTo>
                    <a:lnTo>
                      <a:pt x="106" y="91"/>
                    </a:lnTo>
                    <a:lnTo>
                      <a:pt x="72" y="91"/>
                    </a:lnTo>
                    <a:lnTo>
                      <a:pt x="53" y="91"/>
                    </a:lnTo>
                    <a:lnTo>
                      <a:pt x="44" y="91"/>
                    </a:lnTo>
                    <a:lnTo>
                      <a:pt x="29" y="91"/>
                    </a:lnTo>
                    <a:lnTo>
                      <a:pt x="20" y="86"/>
                    </a:lnTo>
                    <a:lnTo>
                      <a:pt x="15" y="86"/>
                    </a:lnTo>
                    <a:lnTo>
                      <a:pt x="10" y="77"/>
                    </a:lnTo>
                    <a:lnTo>
                      <a:pt x="5" y="72"/>
                    </a:lnTo>
                    <a:lnTo>
                      <a:pt x="0" y="62"/>
                    </a:lnTo>
                    <a:lnTo>
                      <a:pt x="0" y="53"/>
                    </a:lnTo>
                    <a:lnTo>
                      <a:pt x="0" y="38"/>
                    </a:lnTo>
                    <a:lnTo>
                      <a:pt x="0" y="29"/>
                    </a:lnTo>
                    <a:lnTo>
                      <a:pt x="0" y="19"/>
                    </a:lnTo>
                    <a:lnTo>
                      <a:pt x="0" y="14"/>
                    </a:lnTo>
                    <a:lnTo>
                      <a:pt x="0" y="10"/>
                    </a:lnTo>
                    <a:lnTo>
                      <a:pt x="0" y="5"/>
                    </a:lnTo>
                    <a:lnTo>
                      <a:pt x="0" y="5"/>
                    </a:lnTo>
                    <a:lnTo>
                      <a:pt x="0" y="0"/>
                    </a:lnTo>
                    <a:lnTo>
                      <a:pt x="58" y="0"/>
                    </a:lnTo>
                    <a:close/>
                  </a:path>
                </a:pathLst>
              </a:custGeom>
              <a:solidFill>
                <a:srgbClr val="DEDDD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26" name="Freeform 802"/>
              <p:cNvSpPr>
                <a:spLocks/>
              </p:cNvSpPr>
              <p:nvPr/>
            </p:nvSpPr>
            <p:spPr bwMode="auto">
              <a:xfrm>
                <a:off x="9159" y="9350"/>
                <a:ext cx="331" cy="86"/>
              </a:xfrm>
              <a:custGeom>
                <a:avLst/>
                <a:gdLst/>
                <a:ahLst/>
                <a:cxnLst>
                  <a:cxn ang="0">
                    <a:pos x="96" y="43"/>
                  </a:cxn>
                  <a:cxn ang="0">
                    <a:pos x="115" y="43"/>
                  </a:cxn>
                  <a:cxn ang="0">
                    <a:pos x="139" y="43"/>
                  </a:cxn>
                  <a:cxn ang="0">
                    <a:pos x="168" y="43"/>
                  </a:cxn>
                  <a:cxn ang="0">
                    <a:pos x="192" y="43"/>
                  </a:cxn>
                  <a:cxn ang="0">
                    <a:pos x="221" y="43"/>
                  </a:cxn>
                  <a:cxn ang="0">
                    <a:pos x="240" y="43"/>
                  </a:cxn>
                  <a:cxn ang="0">
                    <a:pos x="259" y="43"/>
                  </a:cxn>
                  <a:cxn ang="0">
                    <a:pos x="269" y="43"/>
                  </a:cxn>
                  <a:cxn ang="0">
                    <a:pos x="278" y="43"/>
                  </a:cxn>
                  <a:cxn ang="0">
                    <a:pos x="288" y="48"/>
                  </a:cxn>
                  <a:cxn ang="0">
                    <a:pos x="293" y="48"/>
                  </a:cxn>
                  <a:cxn ang="0">
                    <a:pos x="302" y="53"/>
                  </a:cxn>
                  <a:cxn ang="0">
                    <a:pos x="312" y="58"/>
                  </a:cxn>
                  <a:cxn ang="0">
                    <a:pos x="317" y="62"/>
                  </a:cxn>
                  <a:cxn ang="0">
                    <a:pos x="326" y="67"/>
                  </a:cxn>
                  <a:cxn ang="0">
                    <a:pos x="326" y="72"/>
                  </a:cxn>
                  <a:cxn ang="0">
                    <a:pos x="331" y="77"/>
                  </a:cxn>
                  <a:cxn ang="0">
                    <a:pos x="326" y="82"/>
                  </a:cxn>
                  <a:cxn ang="0">
                    <a:pos x="326" y="86"/>
                  </a:cxn>
                  <a:cxn ang="0">
                    <a:pos x="317" y="86"/>
                  </a:cxn>
                  <a:cxn ang="0">
                    <a:pos x="312" y="86"/>
                  </a:cxn>
                  <a:cxn ang="0">
                    <a:pos x="302" y="86"/>
                  </a:cxn>
                  <a:cxn ang="0">
                    <a:pos x="293" y="86"/>
                  </a:cxn>
                  <a:cxn ang="0">
                    <a:pos x="288" y="86"/>
                  </a:cxn>
                  <a:cxn ang="0">
                    <a:pos x="269" y="86"/>
                  </a:cxn>
                  <a:cxn ang="0">
                    <a:pos x="245" y="86"/>
                  </a:cxn>
                  <a:cxn ang="0">
                    <a:pos x="211" y="86"/>
                  </a:cxn>
                  <a:cxn ang="0">
                    <a:pos x="173" y="86"/>
                  </a:cxn>
                  <a:cxn ang="0">
                    <a:pos x="135" y="86"/>
                  </a:cxn>
                  <a:cxn ang="0">
                    <a:pos x="101" y="86"/>
                  </a:cxn>
                  <a:cxn ang="0">
                    <a:pos x="72" y="86"/>
                  </a:cxn>
                  <a:cxn ang="0">
                    <a:pos x="53" y="86"/>
                  </a:cxn>
                  <a:cxn ang="0">
                    <a:pos x="39" y="86"/>
                  </a:cxn>
                  <a:cxn ang="0">
                    <a:pos x="29" y="86"/>
                  </a:cxn>
                  <a:cxn ang="0">
                    <a:pos x="19" y="82"/>
                  </a:cxn>
                  <a:cxn ang="0">
                    <a:pos x="10" y="77"/>
                  </a:cxn>
                  <a:cxn ang="0">
                    <a:pos x="5" y="72"/>
                  </a:cxn>
                  <a:cxn ang="0">
                    <a:pos x="0" y="67"/>
                  </a:cxn>
                  <a:cxn ang="0">
                    <a:pos x="0" y="58"/>
                  </a:cxn>
                  <a:cxn ang="0">
                    <a:pos x="0" y="48"/>
                  </a:cxn>
                  <a:cxn ang="0">
                    <a:pos x="0" y="38"/>
                  </a:cxn>
                  <a:cxn ang="0">
                    <a:pos x="0" y="29"/>
                  </a:cxn>
                  <a:cxn ang="0">
                    <a:pos x="0" y="19"/>
                  </a:cxn>
                  <a:cxn ang="0">
                    <a:pos x="0" y="14"/>
                  </a:cxn>
                  <a:cxn ang="0">
                    <a:pos x="0" y="10"/>
                  </a:cxn>
                  <a:cxn ang="0">
                    <a:pos x="0" y="5"/>
                  </a:cxn>
                  <a:cxn ang="0">
                    <a:pos x="0" y="5"/>
                  </a:cxn>
                  <a:cxn ang="0">
                    <a:pos x="0" y="0"/>
                  </a:cxn>
                  <a:cxn ang="0">
                    <a:pos x="48" y="0"/>
                  </a:cxn>
                  <a:cxn ang="0">
                    <a:pos x="48" y="14"/>
                  </a:cxn>
                  <a:cxn ang="0">
                    <a:pos x="48" y="24"/>
                  </a:cxn>
                  <a:cxn ang="0">
                    <a:pos x="53" y="29"/>
                  </a:cxn>
                  <a:cxn ang="0">
                    <a:pos x="58" y="38"/>
                  </a:cxn>
                  <a:cxn ang="0">
                    <a:pos x="63" y="38"/>
                  </a:cxn>
                  <a:cxn ang="0">
                    <a:pos x="72" y="43"/>
                  </a:cxn>
                  <a:cxn ang="0">
                    <a:pos x="82" y="43"/>
                  </a:cxn>
                  <a:cxn ang="0">
                    <a:pos x="96" y="43"/>
                  </a:cxn>
                </a:cxnLst>
                <a:rect l="0" t="0" r="r" b="b"/>
                <a:pathLst>
                  <a:path w="331" h="86">
                    <a:moveTo>
                      <a:pt x="96" y="43"/>
                    </a:moveTo>
                    <a:lnTo>
                      <a:pt x="115" y="43"/>
                    </a:lnTo>
                    <a:lnTo>
                      <a:pt x="139" y="43"/>
                    </a:lnTo>
                    <a:lnTo>
                      <a:pt x="168" y="43"/>
                    </a:lnTo>
                    <a:lnTo>
                      <a:pt x="192" y="43"/>
                    </a:lnTo>
                    <a:lnTo>
                      <a:pt x="221" y="43"/>
                    </a:lnTo>
                    <a:lnTo>
                      <a:pt x="240" y="43"/>
                    </a:lnTo>
                    <a:lnTo>
                      <a:pt x="259" y="43"/>
                    </a:lnTo>
                    <a:lnTo>
                      <a:pt x="269" y="43"/>
                    </a:lnTo>
                    <a:lnTo>
                      <a:pt x="278" y="43"/>
                    </a:lnTo>
                    <a:lnTo>
                      <a:pt x="288" y="48"/>
                    </a:lnTo>
                    <a:lnTo>
                      <a:pt x="293" y="48"/>
                    </a:lnTo>
                    <a:lnTo>
                      <a:pt x="302" y="53"/>
                    </a:lnTo>
                    <a:lnTo>
                      <a:pt x="312" y="58"/>
                    </a:lnTo>
                    <a:lnTo>
                      <a:pt x="317" y="62"/>
                    </a:lnTo>
                    <a:lnTo>
                      <a:pt x="326" y="67"/>
                    </a:lnTo>
                    <a:lnTo>
                      <a:pt x="326" y="72"/>
                    </a:lnTo>
                    <a:lnTo>
                      <a:pt x="331" y="77"/>
                    </a:lnTo>
                    <a:lnTo>
                      <a:pt x="326" y="82"/>
                    </a:lnTo>
                    <a:lnTo>
                      <a:pt x="326" y="86"/>
                    </a:lnTo>
                    <a:lnTo>
                      <a:pt x="317" y="86"/>
                    </a:lnTo>
                    <a:lnTo>
                      <a:pt x="312" y="86"/>
                    </a:lnTo>
                    <a:lnTo>
                      <a:pt x="302" y="86"/>
                    </a:lnTo>
                    <a:lnTo>
                      <a:pt x="293" y="86"/>
                    </a:lnTo>
                    <a:lnTo>
                      <a:pt x="288" y="86"/>
                    </a:lnTo>
                    <a:lnTo>
                      <a:pt x="269" y="86"/>
                    </a:lnTo>
                    <a:lnTo>
                      <a:pt x="245" y="86"/>
                    </a:lnTo>
                    <a:lnTo>
                      <a:pt x="211" y="86"/>
                    </a:lnTo>
                    <a:lnTo>
                      <a:pt x="173" y="86"/>
                    </a:lnTo>
                    <a:lnTo>
                      <a:pt x="135" y="86"/>
                    </a:lnTo>
                    <a:lnTo>
                      <a:pt x="101" y="86"/>
                    </a:lnTo>
                    <a:lnTo>
                      <a:pt x="72" y="86"/>
                    </a:lnTo>
                    <a:lnTo>
                      <a:pt x="53" y="86"/>
                    </a:lnTo>
                    <a:lnTo>
                      <a:pt x="39" y="86"/>
                    </a:lnTo>
                    <a:lnTo>
                      <a:pt x="29" y="86"/>
                    </a:lnTo>
                    <a:lnTo>
                      <a:pt x="19" y="82"/>
                    </a:lnTo>
                    <a:lnTo>
                      <a:pt x="10" y="77"/>
                    </a:lnTo>
                    <a:lnTo>
                      <a:pt x="5" y="72"/>
                    </a:lnTo>
                    <a:lnTo>
                      <a:pt x="0" y="67"/>
                    </a:lnTo>
                    <a:lnTo>
                      <a:pt x="0" y="58"/>
                    </a:lnTo>
                    <a:lnTo>
                      <a:pt x="0" y="48"/>
                    </a:lnTo>
                    <a:lnTo>
                      <a:pt x="0" y="38"/>
                    </a:lnTo>
                    <a:lnTo>
                      <a:pt x="0" y="29"/>
                    </a:lnTo>
                    <a:lnTo>
                      <a:pt x="0" y="19"/>
                    </a:lnTo>
                    <a:lnTo>
                      <a:pt x="0" y="14"/>
                    </a:lnTo>
                    <a:lnTo>
                      <a:pt x="0" y="10"/>
                    </a:lnTo>
                    <a:lnTo>
                      <a:pt x="0" y="5"/>
                    </a:lnTo>
                    <a:lnTo>
                      <a:pt x="0" y="5"/>
                    </a:lnTo>
                    <a:lnTo>
                      <a:pt x="0" y="0"/>
                    </a:lnTo>
                    <a:lnTo>
                      <a:pt x="48" y="0"/>
                    </a:lnTo>
                    <a:lnTo>
                      <a:pt x="48" y="14"/>
                    </a:lnTo>
                    <a:lnTo>
                      <a:pt x="48" y="24"/>
                    </a:lnTo>
                    <a:lnTo>
                      <a:pt x="53" y="29"/>
                    </a:lnTo>
                    <a:lnTo>
                      <a:pt x="58" y="38"/>
                    </a:lnTo>
                    <a:lnTo>
                      <a:pt x="63" y="38"/>
                    </a:lnTo>
                    <a:lnTo>
                      <a:pt x="72" y="43"/>
                    </a:lnTo>
                    <a:lnTo>
                      <a:pt x="82" y="43"/>
                    </a:lnTo>
                    <a:lnTo>
                      <a:pt x="96" y="43"/>
                    </a:lnTo>
                    <a:close/>
                  </a:path>
                </a:pathLst>
              </a:custGeom>
              <a:solidFill>
                <a:srgbClr val="E5E5E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27" name="Freeform 803"/>
              <p:cNvSpPr>
                <a:spLocks/>
              </p:cNvSpPr>
              <p:nvPr/>
            </p:nvSpPr>
            <p:spPr bwMode="auto">
              <a:xfrm>
                <a:off x="9164" y="9350"/>
                <a:ext cx="321" cy="86"/>
              </a:xfrm>
              <a:custGeom>
                <a:avLst/>
                <a:gdLst/>
                <a:ahLst/>
                <a:cxnLst>
                  <a:cxn ang="0">
                    <a:pos x="91" y="48"/>
                  </a:cxn>
                  <a:cxn ang="0">
                    <a:pos x="110" y="48"/>
                  </a:cxn>
                  <a:cxn ang="0">
                    <a:pos x="134" y="48"/>
                  </a:cxn>
                  <a:cxn ang="0">
                    <a:pos x="163" y="48"/>
                  </a:cxn>
                  <a:cxn ang="0">
                    <a:pos x="187" y="48"/>
                  </a:cxn>
                  <a:cxn ang="0">
                    <a:pos x="216" y="48"/>
                  </a:cxn>
                  <a:cxn ang="0">
                    <a:pos x="240" y="48"/>
                  </a:cxn>
                  <a:cxn ang="0">
                    <a:pos x="259" y="48"/>
                  </a:cxn>
                  <a:cxn ang="0">
                    <a:pos x="269" y="48"/>
                  </a:cxn>
                  <a:cxn ang="0">
                    <a:pos x="273" y="48"/>
                  </a:cxn>
                  <a:cxn ang="0">
                    <a:pos x="283" y="48"/>
                  </a:cxn>
                  <a:cxn ang="0">
                    <a:pos x="293" y="53"/>
                  </a:cxn>
                  <a:cxn ang="0">
                    <a:pos x="297" y="53"/>
                  </a:cxn>
                  <a:cxn ang="0">
                    <a:pos x="307" y="58"/>
                  </a:cxn>
                  <a:cxn ang="0">
                    <a:pos x="312" y="62"/>
                  </a:cxn>
                  <a:cxn ang="0">
                    <a:pos x="317" y="67"/>
                  </a:cxn>
                  <a:cxn ang="0">
                    <a:pos x="321" y="72"/>
                  </a:cxn>
                  <a:cxn ang="0">
                    <a:pos x="321" y="77"/>
                  </a:cxn>
                  <a:cxn ang="0">
                    <a:pos x="321" y="82"/>
                  </a:cxn>
                  <a:cxn ang="0">
                    <a:pos x="317" y="82"/>
                  </a:cxn>
                  <a:cxn ang="0">
                    <a:pos x="312" y="82"/>
                  </a:cxn>
                  <a:cxn ang="0">
                    <a:pos x="302" y="82"/>
                  </a:cxn>
                  <a:cxn ang="0">
                    <a:pos x="297" y="86"/>
                  </a:cxn>
                  <a:cxn ang="0">
                    <a:pos x="288" y="86"/>
                  </a:cxn>
                  <a:cxn ang="0">
                    <a:pos x="278" y="86"/>
                  </a:cxn>
                  <a:cxn ang="0">
                    <a:pos x="264" y="86"/>
                  </a:cxn>
                  <a:cxn ang="0">
                    <a:pos x="240" y="86"/>
                  </a:cxn>
                  <a:cxn ang="0">
                    <a:pos x="206" y="86"/>
                  </a:cxn>
                  <a:cxn ang="0">
                    <a:pos x="168" y="86"/>
                  </a:cxn>
                  <a:cxn ang="0">
                    <a:pos x="130" y="86"/>
                  </a:cxn>
                  <a:cxn ang="0">
                    <a:pos x="96" y="86"/>
                  </a:cxn>
                  <a:cxn ang="0">
                    <a:pos x="67" y="86"/>
                  </a:cxn>
                  <a:cxn ang="0">
                    <a:pos x="48" y="86"/>
                  </a:cxn>
                  <a:cxn ang="0">
                    <a:pos x="34" y="82"/>
                  </a:cxn>
                  <a:cxn ang="0">
                    <a:pos x="24" y="82"/>
                  </a:cxn>
                  <a:cxn ang="0">
                    <a:pos x="14" y="77"/>
                  </a:cxn>
                  <a:cxn ang="0">
                    <a:pos x="10" y="72"/>
                  </a:cxn>
                  <a:cxn ang="0">
                    <a:pos x="5" y="67"/>
                  </a:cxn>
                  <a:cxn ang="0">
                    <a:pos x="0" y="58"/>
                  </a:cxn>
                  <a:cxn ang="0">
                    <a:pos x="0" y="53"/>
                  </a:cxn>
                  <a:cxn ang="0">
                    <a:pos x="0" y="43"/>
                  </a:cxn>
                  <a:cxn ang="0">
                    <a:pos x="0" y="34"/>
                  </a:cxn>
                  <a:cxn ang="0">
                    <a:pos x="0" y="24"/>
                  </a:cxn>
                  <a:cxn ang="0">
                    <a:pos x="0" y="19"/>
                  </a:cxn>
                  <a:cxn ang="0">
                    <a:pos x="0" y="14"/>
                  </a:cxn>
                  <a:cxn ang="0">
                    <a:pos x="0" y="10"/>
                  </a:cxn>
                  <a:cxn ang="0">
                    <a:pos x="0" y="5"/>
                  </a:cxn>
                  <a:cxn ang="0">
                    <a:pos x="0" y="5"/>
                  </a:cxn>
                  <a:cxn ang="0">
                    <a:pos x="0" y="0"/>
                  </a:cxn>
                  <a:cxn ang="0">
                    <a:pos x="38" y="0"/>
                  </a:cxn>
                  <a:cxn ang="0">
                    <a:pos x="38" y="14"/>
                  </a:cxn>
                  <a:cxn ang="0">
                    <a:pos x="43" y="29"/>
                  </a:cxn>
                  <a:cxn ang="0">
                    <a:pos x="43" y="34"/>
                  </a:cxn>
                  <a:cxn ang="0">
                    <a:pos x="48" y="38"/>
                  </a:cxn>
                  <a:cxn ang="0">
                    <a:pos x="58" y="43"/>
                  </a:cxn>
                  <a:cxn ang="0">
                    <a:pos x="67" y="48"/>
                  </a:cxn>
                  <a:cxn ang="0">
                    <a:pos x="77" y="48"/>
                  </a:cxn>
                  <a:cxn ang="0">
                    <a:pos x="91" y="48"/>
                  </a:cxn>
                </a:cxnLst>
                <a:rect l="0" t="0" r="r" b="b"/>
                <a:pathLst>
                  <a:path w="321" h="86">
                    <a:moveTo>
                      <a:pt x="91" y="48"/>
                    </a:moveTo>
                    <a:lnTo>
                      <a:pt x="110" y="48"/>
                    </a:lnTo>
                    <a:lnTo>
                      <a:pt x="134" y="48"/>
                    </a:lnTo>
                    <a:lnTo>
                      <a:pt x="163" y="48"/>
                    </a:lnTo>
                    <a:lnTo>
                      <a:pt x="187" y="48"/>
                    </a:lnTo>
                    <a:lnTo>
                      <a:pt x="216" y="48"/>
                    </a:lnTo>
                    <a:lnTo>
                      <a:pt x="240" y="48"/>
                    </a:lnTo>
                    <a:lnTo>
                      <a:pt x="259" y="48"/>
                    </a:lnTo>
                    <a:lnTo>
                      <a:pt x="269" y="48"/>
                    </a:lnTo>
                    <a:lnTo>
                      <a:pt x="273" y="48"/>
                    </a:lnTo>
                    <a:lnTo>
                      <a:pt x="283" y="48"/>
                    </a:lnTo>
                    <a:lnTo>
                      <a:pt x="293" y="53"/>
                    </a:lnTo>
                    <a:lnTo>
                      <a:pt x="297" y="53"/>
                    </a:lnTo>
                    <a:lnTo>
                      <a:pt x="307" y="58"/>
                    </a:lnTo>
                    <a:lnTo>
                      <a:pt x="312" y="62"/>
                    </a:lnTo>
                    <a:lnTo>
                      <a:pt x="317" y="67"/>
                    </a:lnTo>
                    <a:lnTo>
                      <a:pt x="321" y="72"/>
                    </a:lnTo>
                    <a:lnTo>
                      <a:pt x="321" y="77"/>
                    </a:lnTo>
                    <a:lnTo>
                      <a:pt x="321" y="82"/>
                    </a:lnTo>
                    <a:lnTo>
                      <a:pt x="317" y="82"/>
                    </a:lnTo>
                    <a:lnTo>
                      <a:pt x="312" y="82"/>
                    </a:lnTo>
                    <a:lnTo>
                      <a:pt x="302" y="82"/>
                    </a:lnTo>
                    <a:lnTo>
                      <a:pt x="297" y="86"/>
                    </a:lnTo>
                    <a:lnTo>
                      <a:pt x="288" y="86"/>
                    </a:lnTo>
                    <a:lnTo>
                      <a:pt x="278" y="86"/>
                    </a:lnTo>
                    <a:lnTo>
                      <a:pt x="264" y="86"/>
                    </a:lnTo>
                    <a:lnTo>
                      <a:pt x="240" y="86"/>
                    </a:lnTo>
                    <a:lnTo>
                      <a:pt x="206" y="86"/>
                    </a:lnTo>
                    <a:lnTo>
                      <a:pt x="168" y="86"/>
                    </a:lnTo>
                    <a:lnTo>
                      <a:pt x="130" y="86"/>
                    </a:lnTo>
                    <a:lnTo>
                      <a:pt x="96" y="86"/>
                    </a:lnTo>
                    <a:lnTo>
                      <a:pt x="67" y="86"/>
                    </a:lnTo>
                    <a:lnTo>
                      <a:pt x="48" y="86"/>
                    </a:lnTo>
                    <a:lnTo>
                      <a:pt x="34" y="82"/>
                    </a:lnTo>
                    <a:lnTo>
                      <a:pt x="24" y="82"/>
                    </a:lnTo>
                    <a:lnTo>
                      <a:pt x="14" y="77"/>
                    </a:lnTo>
                    <a:lnTo>
                      <a:pt x="10" y="72"/>
                    </a:lnTo>
                    <a:lnTo>
                      <a:pt x="5" y="67"/>
                    </a:lnTo>
                    <a:lnTo>
                      <a:pt x="0" y="58"/>
                    </a:lnTo>
                    <a:lnTo>
                      <a:pt x="0" y="53"/>
                    </a:lnTo>
                    <a:lnTo>
                      <a:pt x="0" y="43"/>
                    </a:lnTo>
                    <a:lnTo>
                      <a:pt x="0" y="34"/>
                    </a:lnTo>
                    <a:lnTo>
                      <a:pt x="0" y="24"/>
                    </a:lnTo>
                    <a:lnTo>
                      <a:pt x="0" y="19"/>
                    </a:lnTo>
                    <a:lnTo>
                      <a:pt x="0" y="14"/>
                    </a:lnTo>
                    <a:lnTo>
                      <a:pt x="0" y="10"/>
                    </a:lnTo>
                    <a:lnTo>
                      <a:pt x="0" y="5"/>
                    </a:lnTo>
                    <a:lnTo>
                      <a:pt x="0" y="5"/>
                    </a:lnTo>
                    <a:lnTo>
                      <a:pt x="0" y="0"/>
                    </a:lnTo>
                    <a:lnTo>
                      <a:pt x="38" y="0"/>
                    </a:lnTo>
                    <a:lnTo>
                      <a:pt x="38" y="14"/>
                    </a:lnTo>
                    <a:lnTo>
                      <a:pt x="43" y="29"/>
                    </a:lnTo>
                    <a:lnTo>
                      <a:pt x="43" y="34"/>
                    </a:lnTo>
                    <a:lnTo>
                      <a:pt x="48" y="38"/>
                    </a:lnTo>
                    <a:lnTo>
                      <a:pt x="58" y="43"/>
                    </a:lnTo>
                    <a:lnTo>
                      <a:pt x="67" y="48"/>
                    </a:lnTo>
                    <a:lnTo>
                      <a:pt x="77" y="48"/>
                    </a:lnTo>
                    <a:lnTo>
                      <a:pt x="91" y="48"/>
                    </a:lnTo>
                    <a:close/>
                  </a:path>
                </a:pathLst>
              </a:custGeom>
              <a:solidFill>
                <a:srgbClr val="ECECE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28" name="Freeform 804"/>
              <p:cNvSpPr>
                <a:spLocks/>
              </p:cNvSpPr>
              <p:nvPr/>
            </p:nvSpPr>
            <p:spPr bwMode="auto">
              <a:xfrm>
                <a:off x="9169" y="9350"/>
                <a:ext cx="316" cy="82"/>
              </a:xfrm>
              <a:custGeom>
                <a:avLst/>
                <a:gdLst/>
                <a:ahLst/>
                <a:cxnLst>
                  <a:cxn ang="0">
                    <a:pos x="86" y="48"/>
                  </a:cxn>
                  <a:cxn ang="0">
                    <a:pos x="105" y="48"/>
                  </a:cxn>
                  <a:cxn ang="0">
                    <a:pos x="129" y="48"/>
                  </a:cxn>
                  <a:cxn ang="0">
                    <a:pos x="158" y="48"/>
                  </a:cxn>
                  <a:cxn ang="0">
                    <a:pos x="187" y="48"/>
                  </a:cxn>
                  <a:cxn ang="0">
                    <a:pos x="211" y="48"/>
                  </a:cxn>
                  <a:cxn ang="0">
                    <a:pos x="235" y="48"/>
                  </a:cxn>
                  <a:cxn ang="0">
                    <a:pos x="254" y="48"/>
                  </a:cxn>
                  <a:cxn ang="0">
                    <a:pos x="264" y="48"/>
                  </a:cxn>
                  <a:cxn ang="0">
                    <a:pos x="273" y="48"/>
                  </a:cxn>
                  <a:cxn ang="0">
                    <a:pos x="278" y="53"/>
                  </a:cxn>
                  <a:cxn ang="0">
                    <a:pos x="288" y="53"/>
                  </a:cxn>
                  <a:cxn ang="0">
                    <a:pos x="292" y="58"/>
                  </a:cxn>
                  <a:cxn ang="0">
                    <a:pos x="302" y="58"/>
                  </a:cxn>
                  <a:cxn ang="0">
                    <a:pos x="307" y="62"/>
                  </a:cxn>
                  <a:cxn ang="0">
                    <a:pos x="312" y="67"/>
                  </a:cxn>
                  <a:cxn ang="0">
                    <a:pos x="316" y="67"/>
                  </a:cxn>
                  <a:cxn ang="0">
                    <a:pos x="316" y="72"/>
                  </a:cxn>
                  <a:cxn ang="0">
                    <a:pos x="316" y="77"/>
                  </a:cxn>
                  <a:cxn ang="0">
                    <a:pos x="312" y="77"/>
                  </a:cxn>
                  <a:cxn ang="0">
                    <a:pos x="307" y="82"/>
                  </a:cxn>
                  <a:cxn ang="0">
                    <a:pos x="297" y="82"/>
                  </a:cxn>
                  <a:cxn ang="0">
                    <a:pos x="288" y="82"/>
                  </a:cxn>
                  <a:cxn ang="0">
                    <a:pos x="278" y="82"/>
                  </a:cxn>
                  <a:cxn ang="0">
                    <a:pos x="273" y="82"/>
                  </a:cxn>
                  <a:cxn ang="0">
                    <a:pos x="259" y="82"/>
                  </a:cxn>
                  <a:cxn ang="0">
                    <a:pos x="230" y="82"/>
                  </a:cxn>
                  <a:cxn ang="0">
                    <a:pos x="201" y="82"/>
                  </a:cxn>
                  <a:cxn ang="0">
                    <a:pos x="163" y="82"/>
                  </a:cxn>
                  <a:cxn ang="0">
                    <a:pos x="125" y="82"/>
                  </a:cxn>
                  <a:cxn ang="0">
                    <a:pos x="91" y="82"/>
                  </a:cxn>
                  <a:cxn ang="0">
                    <a:pos x="62" y="82"/>
                  </a:cxn>
                  <a:cxn ang="0">
                    <a:pos x="43" y="82"/>
                  </a:cxn>
                  <a:cxn ang="0">
                    <a:pos x="33" y="82"/>
                  </a:cxn>
                  <a:cxn ang="0">
                    <a:pos x="19" y="77"/>
                  </a:cxn>
                  <a:cxn ang="0">
                    <a:pos x="14" y="72"/>
                  </a:cxn>
                  <a:cxn ang="0">
                    <a:pos x="5" y="67"/>
                  </a:cxn>
                  <a:cxn ang="0">
                    <a:pos x="0" y="58"/>
                  </a:cxn>
                  <a:cxn ang="0">
                    <a:pos x="0" y="53"/>
                  </a:cxn>
                  <a:cxn ang="0">
                    <a:pos x="0" y="43"/>
                  </a:cxn>
                  <a:cxn ang="0">
                    <a:pos x="0" y="38"/>
                  </a:cxn>
                  <a:cxn ang="0">
                    <a:pos x="0" y="29"/>
                  </a:cxn>
                  <a:cxn ang="0">
                    <a:pos x="0" y="24"/>
                  </a:cxn>
                  <a:cxn ang="0">
                    <a:pos x="0" y="14"/>
                  </a:cxn>
                  <a:cxn ang="0">
                    <a:pos x="0" y="10"/>
                  </a:cxn>
                  <a:cxn ang="0">
                    <a:pos x="0" y="10"/>
                  </a:cxn>
                  <a:cxn ang="0">
                    <a:pos x="0" y="5"/>
                  </a:cxn>
                  <a:cxn ang="0">
                    <a:pos x="0" y="5"/>
                  </a:cxn>
                  <a:cxn ang="0">
                    <a:pos x="0" y="0"/>
                  </a:cxn>
                  <a:cxn ang="0">
                    <a:pos x="33" y="0"/>
                  </a:cxn>
                  <a:cxn ang="0">
                    <a:pos x="33" y="19"/>
                  </a:cxn>
                  <a:cxn ang="0">
                    <a:pos x="33" y="29"/>
                  </a:cxn>
                  <a:cxn ang="0">
                    <a:pos x="38" y="38"/>
                  </a:cxn>
                  <a:cxn ang="0">
                    <a:pos x="43" y="43"/>
                  </a:cxn>
                  <a:cxn ang="0">
                    <a:pos x="53" y="48"/>
                  </a:cxn>
                  <a:cxn ang="0">
                    <a:pos x="62" y="48"/>
                  </a:cxn>
                  <a:cxn ang="0">
                    <a:pos x="72" y="48"/>
                  </a:cxn>
                  <a:cxn ang="0">
                    <a:pos x="86" y="48"/>
                  </a:cxn>
                </a:cxnLst>
                <a:rect l="0" t="0" r="r" b="b"/>
                <a:pathLst>
                  <a:path w="316" h="82">
                    <a:moveTo>
                      <a:pt x="86" y="48"/>
                    </a:moveTo>
                    <a:lnTo>
                      <a:pt x="105" y="48"/>
                    </a:lnTo>
                    <a:lnTo>
                      <a:pt x="129" y="48"/>
                    </a:lnTo>
                    <a:lnTo>
                      <a:pt x="158" y="48"/>
                    </a:lnTo>
                    <a:lnTo>
                      <a:pt x="187" y="48"/>
                    </a:lnTo>
                    <a:lnTo>
                      <a:pt x="211" y="48"/>
                    </a:lnTo>
                    <a:lnTo>
                      <a:pt x="235" y="48"/>
                    </a:lnTo>
                    <a:lnTo>
                      <a:pt x="254" y="48"/>
                    </a:lnTo>
                    <a:lnTo>
                      <a:pt x="264" y="48"/>
                    </a:lnTo>
                    <a:lnTo>
                      <a:pt x="273" y="48"/>
                    </a:lnTo>
                    <a:lnTo>
                      <a:pt x="278" y="53"/>
                    </a:lnTo>
                    <a:lnTo>
                      <a:pt x="288" y="53"/>
                    </a:lnTo>
                    <a:lnTo>
                      <a:pt x="292" y="58"/>
                    </a:lnTo>
                    <a:lnTo>
                      <a:pt x="302" y="58"/>
                    </a:lnTo>
                    <a:lnTo>
                      <a:pt x="307" y="62"/>
                    </a:lnTo>
                    <a:lnTo>
                      <a:pt x="312" y="67"/>
                    </a:lnTo>
                    <a:lnTo>
                      <a:pt x="316" y="67"/>
                    </a:lnTo>
                    <a:lnTo>
                      <a:pt x="316" y="72"/>
                    </a:lnTo>
                    <a:lnTo>
                      <a:pt x="316" y="77"/>
                    </a:lnTo>
                    <a:lnTo>
                      <a:pt x="312" y="77"/>
                    </a:lnTo>
                    <a:lnTo>
                      <a:pt x="307" y="82"/>
                    </a:lnTo>
                    <a:lnTo>
                      <a:pt x="297" y="82"/>
                    </a:lnTo>
                    <a:lnTo>
                      <a:pt x="288" y="82"/>
                    </a:lnTo>
                    <a:lnTo>
                      <a:pt x="278" y="82"/>
                    </a:lnTo>
                    <a:lnTo>
                      <a:pt x="273" y="82"/>
                    </a:lnTo>
                    <a:lnTo>
                      <a:pt x="259" y="82"/>
                    </a:lnTo>
                    <a:lnTo>
                      <a:pt x="230" y="82"/>
                    </a:lnTo>
                    <a:lnTo>
                      <a:pt x="201" y="82"/>
                    </a:lnTo>
                    <a:lnTo>
                      <a:pt x="163" y="82"/>
                    </a:lnTo>
                    <a:lnTo>
                      <a:pt x="125" y="82"/>
                    </a:lnTo>
                    <a:lnTo>
                      <a:pt x="91" y="82"/>
                    </a:lnTo>
                    <a:lnTo>
                      <a:pt x="62" y="82"/>
                    </a:lnTo>
                    <a:lnTo>
                      <a:pt x="43" y="82"/>
                    </a:lnTo>
                    <a:lnTo>
                      <a:pt x="33" y="82"/>
                    </a:lnTo>
                    <a:lnTo>
                      <a:pt x="19" y="77"/>
                    </a:lnTo>
                    <a:lnTo>
                      <a:pt x="14" y="72"/>
                    </a:lnTo>
                    <a:lnTo>
                      <a:pt x="5" y="67"/>
                    </a:lnTo>
                    <a:lnTo>
                      <a:pt x="0" y="58"/>
                    </a:lnTo>
                    <a:lnTo>
                      <a:pt x="0" y="53"/>
                    </a:lnTo>
                    <a:lnTo>
                      <a:pt x="0" y="43"/>
                    </a:lnTo>
                    <a:lnTo>
                      <a:pt x="0" y="38"/>
                    </a:lnTo>
                    <a:lnTo>
                      <a:pt x="0" y="29"/>
                    </a:lnTo>
                    <a:lnTo>
                      <a:pt x="0" y="24"/>
                    </a:lnTo>
                    <a:lnTo>
                      <a:pt x="0" y="14"/>
                    </a:lnTo>
                    <a:lnTo>
                      <a:pt x="0" y="10"/>
                    </a:lnTo>
                    <a:lnTo>
                      <a:pt x="0" y="10"/>
                    </a:lnTo>
                    <a:lnTo>
                      <a:pt x="0" y="5"/>
                    </a:lnTo>
                    <a:lnTo>
                      <a:pt x="0" y="5"/>
                    </a:lnTo>
                    <a:lnTo>
                      <a:pt x="0" y="0"/>
                    </a:lnTo>
                    <a:lnTo>
                      <a:pt x="33" y="0"/>
                    </a:lnTo>
                    <a:lnTo>
                      <a:pt x="33" y="19"/>
                    </a:lnTo>
                    <a:lnTo>
                      <a:pt x="33" y="29"/>
                    </a:lnTo>
                    <a:lnTo>
                      <a:pt x="38" y="38"/>
                    </a:lnTo>
                    <a:lnTo>
                      <a:pt x="43" y="43"/>
                    </a:lnTo>
                    <a:lnTo>
                      <a:pt x="53" y="48"/>
                    </a:lnTo>
                    <a:lnTo>
                      <a:pt x="62" y="48"/>
                    </a:lnTo>
                    <a:lnTo>
                      <a:pt x="72" y="48"/>
                    </a:lnTo>
                    <a:lnTo>
                      <a:pt x="86" y="48"/>
                    </a:lnTo>
                    <a:close/>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29" name="Freeform 805"/>
              <p:cNvSpPr>
                <a:spLocks/>
              </p:cNvSpPr>
              <p:nvPr/>
            </p:nvSpPr>
            <p:spPr bwMode="auto">
              <a:xfrm>
                <a:off x="9169" y="9350"/>
                <a:ext cx="316" cy="77"/>
              </a:xfrm>
              <a:custGeom>
                <a:avLst/>
                <a:gdLst/>
                <a:ahLst/>
                <a:cxnLst>
                  <a:cxn ang="0">
                    <a:pos x="86" y="53"/>
                  </a:cxn>
                  <a:cxn ang="0">
                    <a:pos x="105" y="53"/>
                  </a:cxn>
                  <a:cxn ang="0">
                    <a:pos x="129" y="53"/>
                  </a:cxn>
                  <a:cxn ang="0">
                    <a:pos x="158" y="53"/>
                  </a:cxn>
                  <a:cxn ang="0">
                    <a:pos x="187" y="53"/>
                  </a:cxn>
                  <a:cxn ang="0">
                    <a:pos x="216" y="53"/>
                  </a:cxn>
                  <a:cxn ang="0">
                    <a:pos x="240" y="53"/>
                  </a:cxn>
                  <a:cxn ang="0">
                    <a:pos x="259" y="53"/>
                  </a:cxn>
                  <a:cxn ang="0">
                    <a:pos x="268" y="53"/>
                  </a:cxn>
                  <a:cxn ang="0">
                    <a:pos x="273" y="53"/>
                  </a:cxn>
                  <a:cxn ang="0">
                    <a:pos x="283" y="53"/>
                  </a:cxn>
                  <a:cxn ang="0">
                    <a:pos x="288" y="58"/>
                  </a:cxn>
                  <a:cxn ang="0">
                    <a:pos x="292" y="58"/>
                  </a:cxn>
                  <a:cxn ang="0">
                    <a:pos x="302" y="58"/>
                  </a:cxn>
                  <a:cxn ang="0">
                    <a:pos x="307" y="62"/>
                  </a:cxn>
                  <a:cxn ang="0">
                    <a:pos x="312" y="62"/>
                  </a:cxn>
                  <a:cxn ang="0">
                    <a:pos x="312" y="67"/>
                  </a:cxn>
                  <a:cxn ang="0">
                    <a:pos x="316" y="72"/>
                  </a:cxn>
                  <a:cxn ang="0">
                    <a:pos x="312" y="72"/>
                  </a:cxn>
                  <a:cxn ang="0">
                    <a:pos x="307" y="77"/>
                  </a:cxn>
                  <a:cxn ang="0">
                    <a:pos x="302" y="77"/>
                  </a:cxn>
                  <a:cxn ang="0">
                    <a:pos x="297" y="77"/>
                  </a:cxn>
                  <a:cxn ang="0">
                    <a:pos x="288" y="77"/>
                  </a:cxn>
                  <a:cxn ang="0">
                    <a:pos x="278" y="77"/>
                  </a:cxn>
                  <a:cxn ang="0">
                    <a:pos x="268" y="77"/>
                  </a:cxn>
                  <a:cxn ang="0">
                    <a:pos x="254" y="77"/>
                  </a:cxn>
                  <a:cxn ang="0">
                    <a:pos x="230" y="77"/>
                  </a:cxn>
                  <a:cxn ang="0">
                    <a:pos x="201" y="77"/>
                  </a:cxn>
                  <a:cxn ang="0">
                    <a:pos x="163" y="77"/>
                  </a:cxn>
                  <a:cxn ang="0">
                    <a:pos x="129" y="77"/>
                  </a:cxn>
                  <a:cxn ang="0">
                    <a:pos x="96" y="77"/>
                  </a:cxn>
                  <a:cxn ang="0">
                    <a:pos x="67" y="77"/>
                  </a:cxn>
                  <a:cxn ang="0">
                    <a:pos x="48" y="77"/>
                  </a:cxn>
                  <a:cxn ang="0">
                    <a:pos x="33" y="77"/>
                  </a:cxn>
                  <a:cxn ang="0">
                    <a:pos x="24" y="72"/>
                  </a:cxn>
                  <a:cxn ang="0">
                    <a:pos x="14" y="67"/>
                  </a:cxn>
                  <a:cxn ang="0">
                    <a:pos x="9" y="58"/>
                  </a:cxn>
                  <a:cxn ang="0">
                    <a:pos x="5" y="53"/>
                  </a:cxn>
                  <a:cxn ang="0">
                    <a:pos x="5" y="43"/>
                  </a:cxn>
                  <a:cxn ang="0">
                    <a:pos x="5" y="38"/>
                  </a:cxn>
                  <a:cxn ang="0">
                    <a:pos x="0" y="34"/>
                  </a:cxn>
                  <a:cxn ang="0">
                    <a:pos x="0" y="29"/>
                  </a:cxn>
                  <a:cxn ang="0">
                    <a:pos x="0" y="19"/>
                  </a:cxn>
                  <a:cxn ang="0">
                    <a:pos x="0" y="14"/>
                  </a:cxn>
                  <a:cxn ang="0">
                    <a:pos x="0" y="10"/>
                  </a:cxn>
                  <a:cxn ang="0">
                    <a:pos x="0" y="5"/>
                  </a:cxn>
                  <a:cxn ang="0">
                    <a:pos x="0" y="5"/>
                  </a:cxn>
                  <a:cxn ang="0">
                    <a:pos x="0" y="5"/>
                  </a:cxn>
                  <a:cxn ang="0">
                    <a:pos x="0" y="0"/>
                  </a:cxn>
                  <a:cxn ang="0">
                    <a:pos x="29" y="0"/>
                  </a:cxn>
                  <a:cxn ang="0">
                    <a:pos x="29" y="19"/>
                  </a:cxn>
                  <a:cxn ang="0">
                    <a:pos x="29" y="34"/>
                  </a:cxn>
                  <a:cxn ang="0">
                    <a:pos x="33" y="43"/>
                  </a:cxn>
                  <a:cxn ang="0">
                    <a:pos x="43" y="48"/>
                  </a:cxn>
                  <a:cxn ang="0">
                    <a:pos x="48" y="53"/>
                  </a:cxn>
                  <a:cxn ang="0">
                    <a:pos x="57" y="53"/>
                  </a:cxn>
                  <a:cxn ang="0">
                    <a:pos x="72" y="53"/>
                  </a:cxn>
                  <a:cxn ang="0">
                    <a:pos x="86" y="53"/>
                  </a:cxn>
                </a:cxnLst>
                <a:rect l="0" t="0" r="r" b="b"/>
                <a:pathLst>
                  <a:path w="316" h="77">
                    <a:moveTo>
                      <a:pt x="86" y="53"/>
                    </a:moveTo>
                    <a:lnTo>
                      <a:pt x="105" y="53"/>
                    </a:lnTo>
                    <a:lnTo>
                      <a:pt x="129" y="53"/>
                    </a:lnTo>
                    <a:lnTo>
                      <a:pt x="158" y="53"/>
                    </a:lnTo>
                    <a:lnTo>
                      <a:pt x="187" y="53"/>
                    </a:lnTo>
                    <a:lnTo>
                      <a:pt x="216" y="53"/>
                    </a:lnTo>
                    <a:lnTo>
                      <a:pt x="240" y="53"/>
                    </a:lnTo>
                    <a:lnTo>
                      <a:pt x="259" y="53"/>
                    </a:lnTo>
                    <a:lnTo>
                      <a:pt x="268" y="53"/>
                    </a:lnTo>
                    <a:lnTo>
                      <a:pt x="273" y="53"/>
                    </a:lnTo>
                    <a:lnTo>
                      <a:pt x="283" y="53"/>
                    </a:lnTo>
                    <a:lnTo>
                      <a:pt x="288" y="58"/>
                    </a:lnTo>
                    <a:lnTo>
                      <a:pt x="292" y="58"/>
                    </a:lnTo>
                    <a:lnTo>
                      <a:pt x="302" y="58"/>
                    </a:lnTo>
                    <a:lnTo>
                      <a:pt x="307" y="62"/>
                    </a:lnTo>
                    <a:lnTo>
                      <a:pt x="312" y="62"/>
                    </a:lnTo>
                    <a:lnTo>
                      <a:pt x="312" y="67"/>
                    </a:lnTo>
                    <a:lnTo>
                      <a:pt x="316" y="72"/>
                    </a:lnTo>
                    <a:lnTo>
                      <a:pt x="312" y="72"/>
                    </a:lnTo>
                    <a:lnTo>
                      <a:pt x="307" y="77"/>
                    </a:lnTo>
                    <a:lnTo>
                      <a:pt x="302" y="77"/>
                    </a:lnTo>
                    <a:lnTo>
                      <a:pt x="297" y="77"/>
                    </a:lnTo>
                    <a:lnTo>
                      <a:pt x="288" y="77"/>
                    </a:lnTo>
                    <a:lnTo>
                      <a:pt x="278" y="77"/>
                    </a:lnTo>
                    <a:lnTo>
                      <a:pt x="268" y="77"/>
                    </a:lnTo>
                    <a:lnTo>
                      <a:pt x="254" y="77"/>
                    </a:lnTo>
                    <a:lnTo>
                      <a:pt x="230" y="77"/>
                    </a:lnTo>
                    <a:lnTo>
                      <a:pt x="201" y="77"/>
                    </a:lnTo>
                    <a:lnTo>
                      <a:pt x="163" y="77"/>
                    </a:lnTo>
                    <a:lnTo>
                      <a:pt x="129" y="77"/>
                    </a:lnTo>
                    <a:lnTo>
                      <a:pt x="96" y="77"/>
                    </a:lnTo>
                    <a:lnTo>
                      <a:pt x="67" y="77"/>
                    </a:lnTo>
                    <a:lnTo>
                      <a:pt x="48" y="77"/>
                    </a:lnTo>
                    <a:lnTo>
                      <a:pt x="33" y="77"/>
                    </a:lnTo>
                    <a:lnTo>
                      <a:pt x="24" y="72"/>
                    </a:lnTo>
                    <a:lnTo>
                      <a:pt x="14" y="67"/>
                    </a:lnTo>
                    <a:lnTo>
                      <a:pt x="9" y="58"/>
                    </a:lnTo>
                    <a:lnTo>
                      <a:pt x="5" y="53"/>
                    </a:lnTo>
                    <a:lnTo>
                      <a:pt x="5" y="43"/>
                    </a:lnTo>
                    <a:lnTo>
                      <a:pt x="5" y="38"/>
                    </a:lnTo>
                    <a:lnTo>
                      <a:pt x="0" y="34"/>
                    </a:lnTo>
                    <a:lnTo>
                      <a:pt x="0" y="29"/>
                    </a:lnTo>
                    <a:lnTo>
                      <a:pt x="0" y="19"/>
                    </a:lnTo>
                    <a:lnTo>
                      <a:pt x="0" y="14"/>
                    </a:lnTo>
                    <a:lnTo>
                      <a:pt x="0" y="10"/>
                    </a:lnTo>
                    <a:lnTo>
                      <a:pt x="0" y="5"/>
                    </a:lnTo>
                    <a:lnTo>
                      <a:pt x="0" y="5"/>
                    </a:lnTo>
                    <a:lnTo>
                      <a:pt x="0" y="5"/>
                    </a:lnTo>
                    <a:lnTo>
                      <a:pt x="0" y="0"/>
                    </a:lnTo>
                    <a:lnTo>
                      <a:pt x="29" y="0"/>
                    </a:lnTo>
                    <a:lnTo>
                      <a:pt x="29" y="19"/>
                    </a:lnTo>
                    <a:lnTo>
                      <a:pt x="29" y="34"/>
                    </a:lnTo>
                    <a:lnTo>
                      <a:pt x="33" y="43"/>
                    </a:lnTo>
                    <a:lnTo>
                      <a:pt x="43" y="48"/>
                    </a:lnTo>
                    <a:lnTo>
                      <a:pt x="48" y="53"/>
                    </a:lnTo>
                    <a:lnTo>
                      <a:pt x="57" y="53"/>
                    </a:lnTo>
                    <a:lnTo>
                      <a:pt x="72" y="53"/>
                    </a:lnTo>
                    <a:lnTo>
                      <a:pt x="86" y="53"/>
                    </a:lnTo>
                    <a:close/>
                  </a:path>
                </a:pathLst>
              </a:custGeom>
              <a:solidFill>
                <a:srgbClr val="F9F9F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30" name="Freeform 806"/>
              <p:cNvSpPr>
                <a:spLocks/>
              </p:cNvSpPr>
              <p:nvPr/>
            </p:nvSpPr>
            <p:spPr bwMode="auto">
              <a:xfrm>
                <a:off x="9174" y="9350"/>
                <a:ext cx="307" cy="72"/>
              </a:xfrm>
              <a:custGeom>
                <a:avLst/>
                <a:gdLst/>
                <a:ahLst/>
                <a:cxnLst>
                  <a:cxn ang="0">
                    <a:pos x="19" y="0"/>
                  </a:cxn>
                  <a:cxn ang="0">
                    <a:pos x="19" y="24"/>
                  </a:cxn>
                  <a:cxn ang="0">
                    <a:pos x="24" y="38"/>
                  </a:cxn>
                  <a:cxn ang="0">
                    <a:pos x="28" y="48"/>
                  </a:cxn>
                  <a:cxn ang="0">
                    <a:pos x="33" y="53"/>
                  </a:cxn>
                  <a:cxn ang="0">
                    <a:pos x="43" y="53"/>
                  </a:cxn>
                  <a:cxn ang="0">
                    <a:pos x="52" y="58"/>
                  </a:cxn>
                  <a:cxn ang="0">
                    <a:pos x="67" y="58"/>
                  </a:cxn>
                  <a:cxn ang="0">
                    <a:pos x="81" y="58"/>
                  </a:cxn>
                  <a:cxn ang="0">
                    <a:pos x="100" y="58"/>
                  </a:cxn>
                  <a:cxn ang="0">
                    <a:pos x="124" y="58"/>
                  </a:cxn>
                  <a:cxn ang="0">
                    <a:pos x="153" y="58"/>
                  </a:cxn>
                  <a:cxn ang="0">
                    <a:pos x="182" y="58"/>
                  </a:cxn>
                  <a:cxn ang="0">
                    <a:pos x="211" y="58"/>
                  </a:cxn>
                  <a:cxn ang="0">
                    <a:pos x="235" y="58"/>
                  </a:cxn>
                  <a:cxn ang="0">
                    <a:pos x="254" y="58"/>
                  </a:cxn>
                  <a:cxn ang="0">
                    <a:pos x="263" y="58"/>
                  </a:cxn>
                  <a:cxn ang="0">
                    <a:pos x="273" y="58"/>
                  </a:cxn>
                  <a:cxn ang="0">
                    <a:pos x="278" y="58"/>
                  </a:cxn>
                  <a:cxn ang="0">
                    <a:pos x="283" y="58"/>
                  </a:cxn>
                  <a:cxn ang="0">
                    <a:pos x="292" y="58"/>
                  </a:cxn>
                  <a:cxn ang="0">
                    <a:pos x="297" y="58"/>
                  </a:cxn>
                  <a:cxn ang="0">
                    <a:pos x="302" y="62"/>
                  </a:cxn>
                  <a:cxn ang="0">
                    <a:pos x="302" y="62"/>
                  </a:cxn>
                  <a:cxn ang="0">
                    <a:pos x="307" y="67"/>
                  </a:cxn>
                  <a:cxn ang="0">
                    <a:pos x="307" y="67"/>
                  </a:cxn>
                  <a:cxn ang="0">
                    <a:pos x="307" y="72"/>
                  </a:cxn>
                  <a:cxn ang="0">
                    <a:pos x="302" y="72"/>
                  </a:cxn>
                  <a:cxn ang="0">
                    <a:pos x="297" y="72"/>
                  </a:cxn>
                  <a:cxn ang="0">
                    <a:pos x="287" y="72"/>
                  </a:cxn>
                  <a:cxn ang="0">
                    <a:pos x="278" y="72"/>
                  </a:cxn>
                  <a:cxn ang="0">
                    <a:pos x="273" y="72"/>
                  </a:cxn>
                  <a:cxn ang="0">
                    <a:pos x="263" y="72"/>
                  </a:cxn>
                  <a:cxn ang="0">
                    <a:pos x="249" y="72"/>
                  </a:cxn>
                  <a:cxn ang="0">
                    <a:pos x="225" y="72"/>
                  </a:cxn>
                  <a:cxn ang="0">
                    <a:pos x="192" y="72"/>
                  </a:cxn>
                  <a:cxn ang="0">
                    <a:pos x="158" y="72"/>
                  </a:cxn>
                  <a:cxn ang="0">
                    <a:pos x="124" y="72"/>
                  </a:cxn>
                  <a:cxn ang="0">
                    <a:pos x="91" y="72"/>
                  </a:cxn>
                  <a:cxn ang="0">
                    <a:pos x="62" y="72"/>
                  </a:cxn>
                  <a:cxn ang="0">
                    <a:pos x="43" y="72"/>
                  </a:cxn>
                  <a:cxn ang="0">
                    <a:pos x="28" y="72"/>
                  </a:cxn>
                  <a:cxn ang="0">
                    <a:pos x="19" y="67"/>
                  </a:cxn>
                  <a:cxn ang="0">
                    <a:pos x="14" y="58"/>
                  </a:cxn>
                  <a:cxn ang="0">
                    <a:pos x="4" y="53"/>
                  </a:cxn>
                  <a:cxn ang="0">
                    <a:pos x="4" y="43"/>
                  </a:cxn>
                  <a:cxn ang="0">
                    <a:pos x="0" y="38"/>
                  </a:cxn>
                  <a:cxn ang="0">
                    <a:pos x="0" y="34"/>
                  </a:cxn>
                  <a:cxn ang="0">
                    <a:pos x="0" y="34"/>
                  </a:cxn>
                  <a:cxn ang="0">
                    <a:pos x="0" y="24"/>
                  </a:cxn>
                  <a:cxn ang="0">
                    <a:pos x="0" y="19"/>
                  </a:cxn>
                  <a:cxn ang="0">
                    <a:pos x="0" y="14"/>
                  </a:cxn>
                  <a:cxn ang="0">
                    <a:pos x="0" y="10"/>
                  </a:cxn>
                  <a:cxn ang="0">
                    <a:pos x="0" y="5"/>
                  </a:cxn>
                  <a:cxn ang="0">
                    <a:pos x="0" y="5"/>
                  </a:cxn>
                  <a:cxn ang="0">
                    <a:pos x="0" y="5"/>
                  </a:cxn>
                  <a:cxn ang="0">
                    <a:pos x="0" y="0"/>
                  </a:cxn>
                  <a:cxn ang="0">
                    <a:pos x="19" y="0"/>
                  </a:cxn>
                </a:cxnLst>
                <a:rect l="0" t="0" r="r" b="b"/>
                <a:pathLst>
                  <a:path w="307" h="72">
                    <a:moveTo>
                      <a:pt x="19" y="0"/>
                    </a:moveTo>
                    <a:lnTo>
                      <a:pt x="19" y="24"/>
                    </a:lnTo>
                    <a:lnTo>
                      <a:pt x="24" y="38"/>
                    </a:lnTo>
                    <a:lnTo>
                      <a:pt x="28" y="48"/>
                    </a:lnTo>
                    <a:lnTo>
                      <a:pt x="33" y="53"/>
                    </a:lnTo>
                    <a:lnTo>
                      <a:pt x="43" y="53"/>
                    </a:lnTo>
                    <a:lnTo>
                      <a:pt x="52" y="58"/>
                    </a:lnTo>
                    <a:lnTo>
                      <a:pt x="67" y="58"/>
                    </a:lnTo>
                    <a:lnTo>
                      <a:pt x="81" y="58"/>
                    </a:lnTo>
                    <a:lnTo>
                      <a:pt x="100" y="58"/>
                    </a:lnTo>
                    <a:lnTo>
                      <a:pt x="124" y="58"/>
                    </a:lnTo>
                    <a:lnTo>
                      <a:pt x="153" y="58"/>
                    </a:lnTo>
                    <a:lnTo>
                      <a:pt x="182" y="58"/>
                    </a:lnTo>
                    <a:lnTo>
                      <a:pt x="211" y="58"/>
                    </a:lnTo>
                    <a:lnTo>
                      <a:pt x="235" y="58"/>
                    </a:lnTo>
                    <a:lnTo>
                      <a:pt x="254" y="58"/>
                    </a:lnTo>
                    <a:lnTo>
                      <a:pt x="263" y="58"/>
                    </a:lnTo>
                    <a:lnTo>
                      <a:pt x="273" y="58"/>
                    </a:lnTo>
                    <a:lnTo>
                      <a:pt x="278" y="58"/>
                    </a:lnTo>
                    <a:lnTo>
                      <a:pt x="283" y="58"/>
                    </a:lnTo>
                    <a:lnTo>
                      <a:pt x="292" y="58"/>
                    </a:lnTo>
                    <a:lnTo>
                      <a:pt x="297" y="58"/>
                    </a:lnTo>
                    <a:lnTo>
                      <a:pt x="302" y="62"/>
                    </a:lnTo>
                    <a:lnTo>
                      <a:pt x="302" y="62"/>
                    </a:lnTo>
                    <a:lnTo>
                      <a:pt x="307" y="67"/>
                    </a:lnTo>
                    <a:lnTo>
                      <a:pt x="307" y="67"/>
                    </a:lnTo>
                    <a:lnTo>
                      <a:pt x="307" y="72"/>
                    </a:lnTo>
                    <a:lnTo>
                      <a:pt x="302" y="72"/>
                    </a:lnTo>
                    <a:lnTo>
                      <a:pt x="297" y="72"/>
                    </a:lnTo>
                    <a:lnTo>
                      <a:pt x="287" y="72"/>
                    </a:lnTo>
                    <a:lnTo>
                      <a:pt x="278" y="72"/>
                    </a:lnTo>
                    <a:lnTo>
                      <a:pt x="273" y="72"/>
                    </a:lnTo>
                    <a:lnTo>
                      <a:pt x="263" y="72"/>
                    </a:lnTo>
                    <a:lnTo>
                      <a:pt x="249" y="72"/>
                    </a:lnTo>
                    <a:lnTo>
                      <a:pt x="225" y="72"/>
                    </a:lnTo>
                    <a:lnTo>
                      <a:pt x="192" y="72"/>
                    </a:lnTo>
                    <a:lnTo>
                      <a:pt x="158" y="72"/>
                    </a:lnTo>
                    <a:lnTo>
                      <a:pt x="124" y="72"/>
                    </a:lnTo>
                    <a:lnTo>
                      <a:pt x="91" y="72"/>
                    </a:lnTo>
                    <a:lnTo>
                      <a:pt x="62" y="72"/>
                    </a:lnTo>
                    <a:lnTo>
                      <a:pt x="43" y="72"/>
                    </a:lnTo>
                    <a:lnTo>
                      <a:pt x="28" y="72"/>
                    </a:lnTo>
                    <a:lnTo>
                      <a:pt x="19" y="67"/>
                    </a:lnTo>
                    <a:lnTo>
                      <a:pt x="14" y="58"/>
                    </a:lnTo>
                    <a:lnTo>
                      <a:pt x="4" y="53"/>
                    </a:lnTo>
                    <a:lnTo>
                      <a:pt x="4" y="43"/>
                    </a:lnTo>
                    <a:lnTo>
                      <a:pt x="0" y="38"/>
                    </a:lnTo>
                    <a:lnTo>
                      <a:pt x="0" y="34"/>
                    </a:lnTo>
                    <a:lnTo>
                      <a:pt x="0" y="34"/>
                    </a:lnTo>
                    <a:lnTo>
                      <a:pt x="0" y="24"/>
                    </a:lnTo>
                    <a:lnTo>
                      <a:pt x="0" y="19"/>
                    </a:lnTo>
                    <a:lnTo>
                      <a:pt x="0" y="14"/>
                    </a:lnTo>
                    <a:lnTo>
                      <a:pt x="0" y="10"/>
                    </a:lnTo>
                    <a:lnTo>
                      <a:pt x="0" y="5"/>
                    </a:lnTo>
                    <a:lnTo>
                      <a:pt x="0" y="5"/>
                    </a:lnTo>
                    <a:lnTo>
                      <a:pt x="0" y="5"/>
                    </a:lnTo>
                    <a:lnTo>
                      <a:pt x="0" y="0"/>
                    </a:lnTo>
                    <a:lnTo>
                      <a:pt x="19"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31" name="Freeform 807"/>
              <p:cNvSpPr>
                <a:spLocks/>
              </p:cNvSpPr>
              <p:nvPr/>
            </p:nvSpPr>
            <p:spPr bwMode="auto">
              <a:xfrm>
                <a:off x="9087" y="9321"/>
                <a:ext cx="163" cy="39"/>
              </a:xfrm>
              <a:custGeom>
                <a:avLst/>
                <a:gdLst/>
                <a:ahLst/>
                <a:cxnLst>
                  <a:cxn ang="0">
                    <a:pos x="0" y="5"/>
                  </a:cxn>
                  <a:cxn ang="0">
                    <a:pos x="10" y="39"/>
                  </a:cxn>
                  <a:cxn ang="0">
                    <a:pos x="154" y="39"/>
                  </a:cxn>
                  <a:cxn ang="0">
                    <a:pos x="163" y="0"/>
                  </a:cxn>
                  <a:cxn ang="0">
                    <a:pos x="0" y="5"/>
                  </a:cxn>
                </a:cxnLst>
                <a:rect l="0" t="0" r="r" b="b"/>
                <a:pathLst>
                  <a:path w="163" h="39">
                    <a:moveTo>
                      <a:pt x="0" y="5"/>
                    </a:moveTo>
                    <a:lnTo>
                      <a:pt x="10" y="39"/>
                    </a:lnTo>
                    <a:lnTo>
                      <a:pt x="154" y="39"/>
                    </a:lnTo>
                    <a:lnTo>
                      <a:pt x="163" y="0"/>
                    </a:lnTo>
                    <a:lnTo>
                      <a:pt x="0" y="5"/>
                    </a:lnTo>
                    <a:close/>
                  </a:path>
                </a:pathLst>
              </a:custGeom>
              <a:solidFill>
                <a:srgbClr val="DEDDD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7" name="Group 808"/>
            <p:cNvGrpSpPr>
              <a:grpSpLocks/>
            </p:cNvGrpSpPr>
            <p:nvPr/>
          </p:nvGrpSpPr>
          <p:grpSpPr bwMode="auto">
            <a:xfrm>
              <a:off x="4593" y="8084"/>
              <a:ext cx="6816" cy="5400"/>
              <a:chOff x="4593" y="8084"/>
              <a:chExt cx="6816" cy="5400"/>
            </a:xfrm>
          </p:grpSpPr>
          <p:sp>
            <p:nvSpPr>
              <p:cNvPr id="1833" name="Freeform 809"/>
              <p:cNvSpPr>
                <a:spLocks/>
              </p:cNvSpPr>
              <p:nvPr/>
            </p:nvSpPr>
            <p:spPr bwMode="auto">
              <a:xfrm>
                <a:off x="9087" y="9321"/>
                <a:ext cx="163" cy="39"/>
              </a:xfrm>
              <a:custGeom>
                <a:avLst/>
                <a:gdLst/>
                <a:ahLst/>
                <a:cxnLst>
                  <a:cxn ang="0">
                    <a:pos x="0" y="5"/>
                  </a:cxn>
                  <a:cxn ang="0">
                    <a:pos x="10" y="39"/>
                  </a:cxn>
                  <a:cxn ang="0">
                    <a:pos x="154" y="39"/>
                  </a:cxn>
                  <a:cxn ang="0">
                    <a:pos x="163" y="0"/>
                  </a:cxn>
                  <a:cxn ang="0">
                    <a:pos x="0" y="5"/>
                  </a:cxn>
                </a:cxnLst>
                <a:rect l="0" t="0" r="r" b="b"/>
                <a:pathLst>
                  <a:path w="163" h="39">
                    <a:moveTo>
                      <a:pt x="0" y="5"/>
                    </a:moveTo>
                    <a:lnTo>
                      <a:pt x="10" y="39"/>
                    </a:lnTo>
                    <a:lnTo>
                      <a:pt x="154" y="39"/>
                    </a:lnTo>
                    <a:lnTo>
                      <a:pt x="163" y="0"/>
                    </a:lnTo>
                    <a:lnTo>
                      <a:pt x="0" y="5"/>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34" name="Freeform 810"/>
              <p:cNvSpPr>
                <a:spLocks/>
              </p:cNvSpPr>
              <p:nvPr/>
            </p:nvSpPr>
            <p:spPr bwMode="auto">
              <a:xfrm>
                <a:off x="9039" y="8894"/>
                <a:ext cx="264" cy="451"/>
              </a:xfrm>
              <a:custGeom>
                <a:avLst/>
                <a:gdLst/>
                <a:ahLst/>
                <a:cxnLst>
                  <a:cxn ang="0">
                    <a:pos x="120" y="29"/>
                  </a:cxn>
                  <a:cxn ang="0">
                    <a:pos x="163" y="20"/>
                  </a:cxn>
                  <a:cxn ang="0">
                    <a:pos x="187" y="10"/>
                  </a:cxn>
                  <a:cxn ang="0">
                    <a:pos x="202" y="0"/>
                  </a:cxn>
                  <a:cxn ang="0">
                    <a:pos x="202" y="0"/>
                  </a:cxn>
                  <a:cxn ang="0">
                    <a:pos x="207" y="0"/>
                  </a:cxn>
                  <a:cxn ang="0">
                    <a:pos x="211" y="0"/>
                  </a:cxn>
                  <a:cxn ang="0">
                    <a:pos x="221" y="0"/>
                  </a:cxn>
                  <a:cxn ang="0">
                    <a:pos x="235" y="0"/>
                  </a:cxn>
                  <a:cxn ang="0">
                    <a:pos x="250" y="5"/>
                  </a:cxn>
                  <a:cxn ang="0">
                    <a:pos x="259" y="20"/>
                  </a:cxn>
                  <a:cxn ang="0">
                    <a:pos x="259" y="43"/>
                  </a:cxn>
                  <a:cxn ang="0">
                    <a:pos x="264" y="82"/>
                  </a:cxn>
                  <a:cxn ang="0">
                    <a:pos x="264" y="159"/>
                  </a:cxn>
                  <a:cxn ang="0">
                    <a:pos x="264" y="255"/>
                  </a:cxn>
                  <a:cxn ang="0">
                    <a:pos x="264" y="336"/>
                  </a:cxn>
                  <a:cxn ang="0">
                    <a:pos x="259" y="374"/>
                  </a:cxn>
                  <a:cxn ang="0">
                    <a:pos x="255" y="408"/>
                  </a:cxn>
                  <a:cxn ang="0">
                    <a:pos x="245" y="432"/>
                  </a:cxn>
                  <a:cxn ang="0">
                    <a:pos x="226" y="446"/>
                  </a:cxn>
                  <a:cxn ang="0">
                    <a:pos x="207" y="451"/>
                  </a:cxn>
                  <a:cxn ang="0">
                    <a:pos x="173" y="451"/>
                  </a:cxn>
                  <a:cxn ang="0">
                    <a:pos x="125" y="451"/>
                  </a:cxn>
                  <a:cxn ang="0">
                    <a:pos x="77" y="451"/>
                  </a:cxn>
                  <a:cxn ang="0">
                    <a:pos x="48" y="446"/>
                  </a:cxn>
                  <a:cxn ang="0">
                    <a:pos x="24" y="442"/>
                  </a:cxn>
                  <a:cxn ang="0">
                    <a:pos x="10" y="422"/>
                  </a:cxn>
                  <a:cxn ang="0">
                    <a:pos x="5" y="389"/>
                  </a:cxn>
                  <a:cxn ang="0">
                    <a:pos x="0" y="82"/>
                  </a:cxn>
                  <a:cxn ang="0">
                    <a:pos x="10" y="77"/>
                  </a:cxn>
                  <a:cxn ang="0">
                    <a:pos x="29" y="72"/>
                  </a:cxn>
                  <a:cxn ang="0">
                    <a:pos x="58" y="63"/>
                  </a:cxn>
                  <a:cxn ang="0">
                    <a:pos x="77" y="48"/>
                  </a:cxn>
                  <a:cxn ang="0">
                    <a:pos x="87" y="43"/>
                  </a:cxn>
                  <a:cxn ang="0">
                    <a:pos x="91" y="34"/>
                  </a:cxn>
                  <a:cxn ang="0">
                    <a:pos x="96" y="29"/>
                  </a:cxn>
                  <a:cxn ang="0">
                    <a:pos x="96" y="29"/>
                  </a:cxn>
                </a:cxnLst>
                <a:rect l="0" t="0" r="r" b="b"/>
                <a:pathLst>
                  <a:path w="264" h="451">
                    <a:moveTo>
                      <a:pt x="96" y="29"/>
                    </a:moveTo>
                    <a:lnTo>
                      <a:pt x="120" y="29"/>
                    </a:lnTo>
                    <a:lnTo>
                      <a:pt x="144" y="24"/>
                    </a:lnTo>
                    <a:lnTo>
                      <a:pt x="163" y="20"/>
                    </a:lnTo>
                    <a:lnTo>
                      <a:pt x="178" y="15"/>
                    </a:lnTo>
                    <a:lnTo>
                      <a:pt x="187" y="10"/>
                    </a:lnTo>
                    <a:lnTo>
                      <a:pt x="192" y="5"/>
                    </a:lnTo>
                    <a:lnTo>
                      <a:pt x="202" y="0"/>
                    </a:lnTo>
                    <a:lnTo>
                      <a:pt x="202" y="0"/>
                    </a:lnTo>
                    <a:lnTo>
                      <a:pt x="202" y="0"/>
                    </a:lnTo>
                    <a:lnTo>
                      <a:pt x="207" y="0"/>
                    </a:lnTo>
                    <a:lnTo>
                      <a:pt x="207" y="0"/>
                    </a:lnTo>
                    <a:lnTo>
                      <a:pt x="207" y="0"/>
                    </a:lnTo>
                    <a:lnTo>
                      <a:pt x="211" y="0"/>
                    </a:lnTo>
                    <a:lnTo>
                      <a:pt x="216" y="0"/>
                    </a:lnTo>
                    <a:lnTo>
                      <a:pt x="221" y="0"/>
                    </a:lnTo>
                    <a:lnTo>
                      <a:pt x="231" y="0"/>
                    </a:lnTo>
                    <a:lnTo>
                      <a:pt x="235" y="0"/>
                    </a:lnTo>
                    <a:lnTo>
                      <a:pt x="245" y="0"/>
                    </a:lnTo>
                    <a:lnTo>
                      <a:pt x="250" y="5"/>
                    </a:lnTo>
                    <a:lnTo>
                      <a:pt x="255" y="10"/>
                    </a:lnTo>
                    <a:lnTo>
                      <a:pt x="259" y="20"/>
                    </a:lnTo>
                    <a:lnTo>
                      <a:pt x="259" y="29"/>
                    </a:lnTo>
                    <a:lnTo>
                      <a:pt x="259" y="43"/>
                    </a:lnTo>
                    <a:lnTo>
                      <a:pt x="264" y="63"/>
                    </a:lnTo>
                    <a:lnTo>
                      <a:pt x="264" y="82"/>
                    </a:lnTo>
                    <a:lnTo>
                      <a:pt x="264" y="115"/>
                    </a:lnTo>
                    <a:lnTo>
                      <a:pt x="264" y="159"/>
                    </a:lnTo>
                    <a:lnTo>
                      <a:pt x="264" y="207"/>
                    </a:lnTo>
                    <a:lnTo>
                      <a:pt x="264" y="255"/>
                    </a:lnTo>
                    <a:lnTo>
                      <a:pt x="264" y="298"/>
                    </a:lnTo>
                    <a:lnTo>
                      <a:pt x="264" y="336"/>
                    </a:lnTo>
                    <a:lnTo>
                      <a:pt x="264" y="360"/>
                    </a:lnTo>
                    <a:lnTo>
                      <a:pt x="259" y="374"/>
                    </a:lnTo>
                    <a:lnTo>
                      <a:pt x="259" y="394"/>
                    </a:lnTo>
                    <a:lnTo>
                      <a:pt x="255" y="408"/>
                    </a:lnTo>
                    <a:lnTo>
                      <a:pt x="250" y="422"/>
                    </a:lnTo>
                    <a:lnTo>
                      <a:pt x="245" y="432"/>
                    </a:lnTo>
                    <a:lnTo>
                      <a:pt x="235" y="442"/>
                    </a:lnTo>
                    <a:lnTo>
                      <a:pt x="226" y="446"/>
                    </a:lnTo>
                    <a:lnTo>
                      <a:pt x="211" y="451"/>
                    </a:lnTo>
                    <a:lnTo>
                      <a:pt x="207" y="451"/>
                    </a:lnTo>
                    <a:lnTo>
                      <a:pt x="192" y="451"/>
                    </a:lnTo>
                    <a:lnTo>
                      <a:pt x="173" y="451"/>
                    </a:lnTo>
                    <a:lnTo>
                      <a:pt x="149" y="451"/>
                    </a:lnTo>
                    <a:lnTo>
                      <a:pt x="125" y="451"/>
                    </a:lnTo>
                    <a:lnTo>
                      <a:pt x="96" y="451"/>
                    </a:lnTo>
                    <a:lnTo>
                      <a:pt x="77" y="451"/>
                    </a:lnTo>
                    <a:lnTo>
                      <a:pt x="63" y="451"/>
                    </a:lnTo>
                    <a:lnTo>
                      <a:pt x="48" y="446"/>
                    </a:lnTo>
                    <a:lnTo>
                      <a:pt x="34" y="446"/>
                    </a:lnTo>
                    <a:lnTo>
                      <a:pt x="24" y="442"/>
                    </a:lnTo>
                    <a:lnTo>
                      <a:pt x="15" y="432"/>
                    </a:lnTo>
                    <a:lnTo>
                      <a:pt x="10" y="422"/>
                    </a:lnTo>
                    <a:lnTo>
                      <a:pt x="5" y="408"/>
                    </a:lnTo>
                    <a:lnTo>
                      <a:pt x="5" y="389"/>
                    </a:lnTo>
                    <a:lnTo>
                      <a:pt x="0" y="365"/>
                    </a:lnTo>
                    <a:lnTo>
                      <a:pt x="0" y="82"/>
                    </a:lnTo>
                    <a:lnTo>
                      <a:pt x="5" y="77"/>
                    </a:lnTo>
                    <a:lnTo>
                      <a:pt x="10" y="77"/>
                    </a:lnTo>
                    <a:lnTo>
                      <a:pt x="20" y="77"/>
                    </a:lnTo>
                    <a:lnTo>
                      <a:pt x="29" y="72"/>
                    </a:lnTo>
                    <a:lnTo>
                      <a:pt x="44" y="67"/>
                    </a:lnTo>
                    <a:lnTo>
                      <a:pt x="58" y="63"/>
                    </a:lnTo>
                    <a:lnTo>
                      <a:pt x="67" y="58"/>
                    </a:lnTo>
                    <a:lnTo>
                      <a:pt x="77" y="48"/>
                    </a:lnTo>
                    <a:lnTo>
                      <a:pt x="82" y="43"/>
                    </a:lnTo>
                    <a:lnTo>
                      <a:pt x="87" y="43"/>
                    </a:lnTo>
                    <a:lnTo>
                      <a:pt x="87" y="39"/>
                    </a:lnTo>
                    <a:lnTo>
                      <a:pt x="91" y="34"/>
                    </a:lnTo>
                    <a:lnTo>
                      <a:pt x="91" y="34"/>
                    </a:lnTo>
                    <a:lnTo>
                      <a:pt x="96" y="29"/>
                    </a:lnTo>
                    <a:lnTo>
                      <a:pt x="96" y="29"/>
                    </a:lnTo>
                    <a:lnTo>
                      <a:pt x="96" y="29"/>
                    </a:lnTo>
                    <a:close/>
                  </a:path>
                </a:pathLst>
              </a:custGeom>
              <a:solidFill>
                <a:srgbClr val="ABB7C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35" name="Freeform 811"/>
              <p:cNvSpPr>
                <a:spLocks/>
              </p:cNvSpPr>
              <p:nvPr/>
            </p:nvSpPr>
            <p:spPr bwMode="auto">
              <a:xfrm>
                <a:off x="9039" y="8894"/>
                <a:ext cx="264" cy="451"/>
              </a:xfrm>
              <a:custGeom>
                <a:avLst/>
                <a:gdLst/>
                <a:ahLst/>
                <a:cxnLst>
                  <a:cxn ang="0">
                    <a:pos x="120" y="29"/>
                  </a:cxn>
                  <a:cxn ang="0">
                    <a:pos x="163" y="20"/>
                  </a:cxn>
                  <a:cxn ang="0">
                    <a:pos x="187" y="10"/>
                  </a:cxn>
                  <a:cxn ang="0">
                    <a:pos x="202" y="0"/>
                  </a:cxn>
                  <a:cxn ang="0">
                    <a:pos x="202" y="0"/>
                  </a:cxn>
                  <a:cxn ang="0">
                    <a:pos x="207" y="0"/>
                  </a:cxn>
                  <a:cxn ang="0">
                    <a:pos x="211" y="0"/>
                  </a:cxn>
                  <a:cxn ang="0">
                    <a:pos x="221" y="0"/>
                  </a:cxn>
                  <a:cxn ang="0">
                    <a:pos x="235" y="0"/>
                  </a:cxn>
                  <a:cxn ang="0">
                    <a:pos x="250" y="5"/>
                  </a:cxn>
                  <a:cxn ang="0">
                    <a:pos x="259" y="20"/>
                  </a:cxn>
                  <a:cxn ang="0">
                    <a:pos x="259" y="43"/>
                  </a:cxn>
                  <a:cxn ang="0">
                    <a:pos x="264" y="82"/>
                  </a:cxn>
                  <a:cxn ang="0">
                    <a:pos x="264" y="159"/>
                  </a:cxn>
                  <a:cxn ang="0">
                    <a:pos x="264" y="255"/>
                  </a:cxn>
                  <a:cxn ang="0">
                    <a:pos x="264" y="336"/>
                  </a:cxn>
                  <a:cxn ang="0">
                    <a:pos x="259" y="374"/>
                  </a:cxn>
                  <a:cxn ang="0">
                    <a:pos x="255" y="408"/>
                  </a:cxn>
                  <a:cxn ang="0">
                    <a:pos x="245" y="432"/>
                  </a:cxn>
                  <a:cxn ang="0">
                    <a:pos x="226" y="446"/>
                  </a:cxn>
                  <a:cxn ang="0">
                    <a:pos x="207" y="451"/>
                  </a:cxn>
                  <a:cxn ang="0">
                    <a:pos x="173" y="451"/>
                  </a:cxn>
                  <a:cxn ang="0">
                    <a:pos x="125" y="451"/>
                  </a:cxn>
                  <a:cxn ang="0">
                    <a:pos x="77" y="451"/>
                  </a:cxn>
                  <a:cxn ang="0">
                    <a:pos x="48" y="446"/>
                  </a:cxn>
                  <a:cxn ang="0">
                    <a:pos x="24" y="442"/>
                  </a:cxn>
                  <a:cxn ang="0">
                    <a:pos x="10" y="422"/>
                  </a:cxn>
                  <a:cxn ang="0">
                    <a:pos x="5" y="389"/>
                  </a:cxn>
                  <a:cxn ang="0">
                    <a:pos x="0" y="82"/>
                  </a:cxn>
                  <a:cxn ang="0">
                    <a:pos x="10" y="77"/>
                  </a:cxn>
                  <a:cxn ang="0">
                    <a:pos x="29" y="72"/>
                  </a:cxn>
                  <a:cxn ang="0">
                    <a:pos x="58" y="63"/>
                  </a:cxn>
                  <a:cxn ang="0">
                    <a:pos x="77" y="48"/>
                  </a:cxn>
                  <a:cxn ang="0">
                    <a:pos x="87" y="43"/>
                  </a:cxn>
                  <a:cxn ang="0">
                    <a:pos x="91" y="34"/>
                  </a:cxn>
                  <a:cxn ang="0">
                    <a:pos x="96" y="29"/>
                  </a:cxn>
                  <a:cxn ang="0">
                    <a:pos x="96" y="29"/>
                  </a:cxn>
                </a:cxnLst>
                <a:rect l="0" t="0" r="r" b="b"/>
                <a:pathLst>
                  <a:path w="264" h="451">
                    <a:moveTo>
                      <a:pt x="96" y="29"/>
                    </a:moveTo>
                    <a:lnTo>
                      <a:pt x="120" y="29"/>
                    </a:lnTo>
                    <a:lnTo>
                      <a:pt x="144" y="24"/>
                    </a:lnTo>
                    <a:lnTo>
                      <a:pt x="163" y="20"/>
                    </a:lnTo>
                    <a:lnTo>
                      <a:pt x="178" y="15"/>
                    </a:lnTo>
                    <a:lnTo>
                      <a:pt x="187" y="10"/>
                    </a:lnTo>
                    <a:lnTo>
                      <a:pt x="192" y="5"/>
                    </a:lnTo>
                    <a:lnTo>
                      <a:pt x="202" y="0"/>
                    </a:lnTo>
                    <a:lnTo>
                      <a:pt x="202" y="0"/>
                    </a:lnTo>
                    <a:lnTo>
                      <a:pt x="202" y="0"/>
                    </a:lnTo>
                    <a:lnTo>
                      <a:pt x="207" y="0"/>
                    </a:lnTo>
                    <a:lnTo>
                      <a:pt x="207" y="0"/>
                    </a:lnTo>
                    <a:lnTo>
                      <a:pt x="207" y="0"/>
                    </a:lnTo>
                    <a:lnTo>
                      <a:pt x="211" y="0"/>
                    </a:lnTo>
                    <a:lnTo>
                      <a:pt x="216" y="0"/>
                    </a:lnTo>
                    <a:lnTo>
                      <a:pt x="221" y="0"/>
                    </a:lnTo>
                    <a:lnTo>
                      <a:pt x="231" y="0"/>
                    </a:lnTo>
                    <a:lnTo>
                      <a:pt x="235" y="0"/>
                    </a:lnTo>
                    <a:lnTo>
                      <a:pt x="245" y="0"/>
                    </a:lnTo>
                    <a:lnTo>
                      <a:pt x="250" y="5"/>
                    </a:lnTo>
                    <a:lnTo>
                      <a:pt x="255" y="10"/>
                    </a:lnTo>
                    <a:lnTo>
                      <a:pt x="259" y="20"/>
                    </a:lnTo>
                    <a:lnTo>
                      <a:pt x="259" y="29"/>
                    </a:lnTo>
                    <a:lnTo>
                      <a:pt x="259" y="43"/>
                    </a:lnTo>
                    <a:lnTo>
                      <a:pt x="264" y="63"/>
                    </a:lnTo>
                    <a:lnTo>
                      <a:pt x="264" y="82"/>
                    </a:lnTo>
                    <a:lnTo>
                      <a:pt x="264" y="115"/>
                    </a:lnTo>
                    <a:lnTo>
                      <a:pt x="264" y="159"/>
                    </a:lnTo>
                    <a:lnTo>
                      <a:pt x="264" y="207"/>
                    </a:lnTo>
                    <a:lnTo>
                      <a:pt x="264" y="255"/>
                    </a:lnTo>
                    <a:lnTo>
                      <a:pt x="264" y="298"/>
                    </a:lnTo>
                    <a:lnTo>
                      <a:pt x="264" y="336"/>
                    </a:lnTo>
                    <a:lnTo>
                      <a:pt x="264" y="360"/>
                    </a:lnTo>
                    <a:lnTo>
                      <a:pt x="259" y="374"/>
                    </a:lnTo>
                    <a:lnTo>
                      <a:pt x="259" y="394"/>
                    </a:lnTo>
                    <a:lnTo>
                      <a:pt x="255" y="408"/>
                    </a:lnTo>
                    <a:lnTo>
                      <a:pt x="250" y="422"/>
                    </a:lnTo>
                    <a:lnTo>
                      <a:pt x="245" y="432"/>
                    </a:lnTo>
                    <a:lnTo>
                      <a:pt x="235" y="442"/>
                    </a:lnTo>
                    <a:lnTo>
                      <a:pt x="226" y="446"/>
                    </a:lnTo>
                    <a:lnTo>
                      <a:pt x="211" y="451"/>
                    </a:lnTo>
                    <a:lnTo>
                      <a:pt x="207" y="451"/>
                    </a:lnTo>
                    <a:lnTo>
                      <a:pt x="192" y="451"/>
                    </a:lnTo>
                    <a:lnTo>
                      <a:pt x="173" y="451"/>
                    </a:lnTo>
                    <a:lnTo>
                      <a:pt x="149" y="451"/>
                    </a:lnTo>
                    <a:lnTo>
                      <a:pt x="125" y="451"/>
                    </a:lnTo>
                    <a:lnTo>
                      <a:pt x="96" y="451"/>
                    </a:lnTo>
                    <a:lnTo>
                      <a:pt x="77" y="451"/>
                    </a:lnTo>
                    <a:lnTo>
                      <a:pt x="63" y="451"/>
                    </a:lnTo>
                    <a:lnTo>
                      <a:pt x="48" y="446"/>
                    </a:lnTo>
                    <a:lnTo>
                      <a:pt x="34" y="446"/>
                    </a:lnTo>
                    <a:lnTo>
                      <a:pt x="24" y="442"/>
                    </a:lnTo>
                    <a:lnTo>
                      <a:pt x="15" y="432"/>
                    </a:lnTo>
                    <a:lnTo>
                      <a:pt x="10" y="422"/>
                    </a:lnTo>
                    <a:lnTo>
                      <a:pt x="5" y="408"/>
                    </a:lnTo>
                    <a:lnTo>
                      <a:pt x="5" y="389"/>
                    </a:lnTo>
                    <a:lnTo>
                      <a:pt x="0" y="365"/>
                    </a:lnTo>
                    <a:lnTo>
                      <a:pt x="0" y="82"/>
                    </a:lnTo>
                    <a:lnTo>
                      <a:pt x="5" y="77"/>
                    </a:lnTo>
                    <a:lnTo>
                      <a:pt x="10" y="77"/>
                    </a:lnTo>
                    <a:lnTo>
                      <a:pt x="20" y="77"/>
                    </a:lnTo>
                    <a:lnTo>
                      <a:pt x="29" y="72"/>
                    </a:lnTo>
                    <a:lnTo>
                      <a:pt x="44" y="67"/>
                    </a:lnTo>
                    <a:lnTo>
                      <a:pt x="58" y="63"/>
                    </a:lnTo>
                    <a:lnTo>
                      <a:pt x="67" y="58"/>
                    </a:lnTo>
                    <a:lnTo>
                      <a:pt x="77" y="48"/>
                    </a:lnTo>
                    <a:lnTo>
                      <a:pt x="82" y="43"/>
                    </a:lnTo>
                    <a:lnTo>
                      <a:pt x="87" y="43"/>
                    </a:lnTo>
                    <a:lnTo>
                      <a:pt x="87" y="39"/>
                    </a:lnTo>
                    <a:lnTo>
                      <a:pt x="91" y="34"/>
                    </a:lnTo>
                    <a:lnTo>
                      <a:pt x="91" y="34"/>
                    </a:lnTo>
                    <a:lnTo>
                      <a:pt x="96" y="29"/>
                    </a:lnTo>
                    <a:lnTo>
                      <a:pt x="96" y="29"/>
                    </a:lnTo>
                    <a:lnTo>
                      <a:pt x="96" y="29"/>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36" name="Freeform 812"/>
              <p:cNvSpPr>
                <a:spLocks/>
              </p:cNvSpPr>
              <p:nvPr/>
            </p:nvSpPr>
            <p:spPr bwMode="auto">
              <a:xfrm>
                <a:off x="9092" y="8928"/>
                <a:ext cx="173" cy="408"/>
              </a:xfrm>
              <a:custGeom>
                <a:avLst/>
                <a:gdLst/>
                <a:ahLst/>
                <a:cxnLst>
                  <a:cxn ang="0">
                    <a:pos x="173" y="33"/>
                  </a:cxn>
                  <a:cxn ang="0">
                    <a:pos x="173" y="57"/>
                  </a:cxn>
                  <a:cxn ang="0">
                    <a:pos x="173" y="96"/>
                  </a:cxn>
                  <a:cxn ang="0">
                    <a:pos x="173" y="139"/>
                  </a:cxn>
                  <a:cxn ang="0">
                    <a:pos x="173" y="192"/>
                  </a:cxn>
                  <a:cxn ang="0">
                    <a:pos x="173" y="245"/>
                  </a:cxn>
                  <a:cxn ang="0">
                    <a:pos x="173" y="292"/>
                  </a:cxn>
                  <a:cxn ang="0">
                    <a:pos x="173" y="331"/>
                  </a:cxn>
                  <a:cxn ang="0">
                    <a:pos x="173" y="350"/>
                  </a:cxn>
                  <a:cxn ang="0">
                    <a:pos x="173" y="364"/>
                  </a:cxn>
                  <a:cxn ang="0">
                    <a:pos x="168" y="374"/>
                  </a:cxn>
                  <a:cxn ang="0">
                    <a:pos x="158" y="384"/>
                  </a:cxn>
                  <a:cxn ang="0">
                    <a:pos x="149" y="393"/>
                  </a:cxn>
                  <a:cxn ang="0">
                    <a:pos x="139" y="398"/>
                  </a:cxn>
                  <a:cxn ang="0">
                    <a:pos x="125" y="403"/>
                  </a:cxn>
                  <a:cxn ang="0">
                    <a:pos x="110" y="403"/>
                  </a:cxn>
                  <a:cxn ang="0">
                    <a:pos x="96" y="408"/>
                  </a:cxn>
                  <a:cxn ang="0">
                    <a:pos x="82" y="408"/>
                  </a:cxn>
                  <a:cxn ang="0">
                    <a:pos x="67" y="403"/>
                  </a:cxn>
                  <a:cxn ang="0">
                    <a:pos x="53" y="403"/>
                  </a:cxn>
                  <a:cxn ang="0">
                    <a:pos x="34" y="398"/>
                  </a:cxn>
                  <a:cxn ang="0">
                    <a:pos x="19" y="393"/>
                  </a:cxn>
                  <a:cxn ang="0">
                    <a:pos x="10" y="384"/>
                  </a:cxn>
                  <a:cxn ang="0">
                    <a:pos x="0" y="379"/>
                  </a:cxn>
                  <a:cxn ang="0">
                    <a:pos x="0" y="364"/>
                  </a:cxn>
                  <a:cxn ang="0">
                    <a:pos x="0" y="340"/>
                  </a:cxn>
                  <a:cxn ang="0">
                    <a:pos x="0" y="302"/>
                  </a:cxn>
                  <a:cxn ang="0">
                    <a:pos x="0" y="249"/>
                  </a:cxn>
                  <a:cxn ang="0">
                    <a:pos x="0" y="197"/>
                  </a:cxn>
                  <a:cxn ang="0">
                    <a:pos x="0" y="139"/>
                  </a:cxn>
                  <a:cxn ang="0">
                    <a:pos x="0" y="96"/>
                  </a:cxn>
                  <a:cxn ang="0">
                    <a:pos x="0" y="62"/>
                  </a:cxn>
                  <a:cxn ang="0">
                    <a:pos x="0" y="53"/>
                  </a:cxn>
                  <a:cxn ang="0">
                    <a:pos x="0" y="48"/>
                  </a:cxn>
                  <a:cxn ang="0">
                    <a:pos x="5" y="48"/>
                  </a:cxn>
                  <a:cxn ang="0">
                    <a:pos x="10" y="43"/>
                  </a:cxn>
                  <a:cxn ang="0">
                    <a:pos x="19" y="38"/>
                  </a:cxn>
                  <a:cxn ang="0">
                    <a:pos x="29" y="33"/>
                  </a:cxn>
                  <a:cxn ang="0">
                    <a:pos x="38" y="24"/>
                  </a:cxn>
                  <a:cxn ang="0">
                    <a:pos x="48" y="19"/>
                  </a:cxn>
                  <a:cxn ang="0">
                    <a:pos x="53" y="9"/>
                  </a:cxn>
                  <a:cxn ang="0">
                    <a:pos x="53" y="9"/>
                  </a:cxn>
                  <a:cxn ang="0">
                    <a:pos x="62" y="9"/>
                  </a:cxn>
                  <a:cxn ang="0">
                    <a:pos x="67" y="5"/>
                  </a:cxn>
                  <a:cxn ang="0">
                    <a:pos x="77" y="5"/>
                  </a:cxn>
                  <a:cxn ang="0">
                    <a:pos x="91" y="5"/>
                  </a:cxn>
                  <a:cxn ang="0">
                    <a:pos x="101" y="0"/>
                  </a:cxn>
                  <a:cxn ang="0">
                    <a:pos x="115" y="0"/>
                  </a:cxn>
                  <a:cxn ang="0">
                    <a:pos x="125" y="0"/>
                  </a:cxn>
                  <a:cxn ang="0">
                    <a:pos x="144" y="0"/>
                  </a:cxn>
                  <a:cxn ang="0">
                    <a:pos x="154" y="5"/>
                  </a:cxn>
                  <a:cxn ang="0">
                    <a:pos x="163" y="9"/>
                  </a:cxn>
                  <a:cxn ang="0">
                    <a:pos x="168" y="14"/>
                  </a:cxn>
                  <a:cxn ang="0">
                    <a:pos x="173" y="19"/>
                  </a:cxn>
                  <a:cxn ang="0">
                    <a:pos x="173" y="24"/>
                  </a:cxn>
                  <a:cxn ang="0">
                    <a:pos x="173" y="29"/>
                  </a:cxn>
                  <a:cxn ang="0">
                    <a:pos x="173" y="33"/>
                  </a:cxn>
                </a:cxnLst>
                <a:rect l="0" t="0" r="r" b="b"/>
                <a:pathLst>
                  <a:path w="173" h="408">
                    <a:moveTo>
                      <a:pt x="173" y="33"/>
                    </a:moveTo>
                    <a:lnTo>
                      <a:pt x="173" y="57"/>
                    </a:lnTo>
                    <a:lnTo>
                      <a:pt x="173" y="96"/>
                    </a:lnTo>
                    <a:lnTo>
                      <a:pt x="173" y="139"/>
                    </a:lnTo>
                    <a:lnTo>
                      <a:pt x="173" y="192"/>
                    </a:lnTo>
                    <a:lnTo>
                      <a:pt x="173" y="245"/>
                    </a:lnTo>
                    <a:lnTo>
                      <a:pt x="173" y="292"/>
                    </a:lnTo>
                    <a:lnTo>
                      <a:pt x="173" y="331"/>
                    </a:lnTo>
                    <a:lnTo>
                      <a:pt x="173" y="350"/>
                    </a:lnTo>
                    <a:lnTo>
                      <a:pt x="173" y="364"/>
                    </a:lnTo>
                    <a:lnTo>
                      <a:pt x="168" y="374"/>
                    </a:lnTo>
                    <a:lnTo>
                      <a:pt x="158" y="384"/>
                    </a:lnTo>
                    <a:lnTo>
                      <a:pt x="149" y="393"/>
                    </a:lnTo>
                    <a:lnTo>
                      <a:pt x="139" y="398"/>
                    </a:lnTo>
                    <a:lnTo>
                      <a:pt x="125" y="403"/>
                    </a:lnTo>
                    <a:lnTo>
                      <a:pt x="110" y="403"/>
                    </a:lnTo>
                    <a:lnTo>
                      <a:pt x="96" y="408"/>
                    </a:lnTo>
                    <a:lnTo>
                      <a:pt x="82" y="408"/>
                    </a:lnTo>
                    <a:lnTo>
                      <a:pt x="67" y="403"/>
                    </a:lnTo>
                    <a:lnTo>
                      <a:pt x="53" y="403"/>
                    </a:lnTo>
                    <a:lnTo>
                      <a:pt x="34" y="398"/>
                    </a:lnTo>
                    <a:lnTo>
                      <a:pt x="19" y="393"/>
                    </a:lnTo>
                    <a:lnTo>
                      <a:pt x="10" y="384"/>
                    </a:lnTo>
                    <a:lnTo>
                      <a:pt x="0" y="379"/>
                    </a:lnTo>
                    <a:lnTo>
                      <a:pt x="0" y="364"/>
                    </a:lnTo>
                    <a:lnTo>
                      <a:pt x="0" y="340"/>
                    </a:lnTo>
                    <a:lnTo>
                      <a:pt x="0" y="302"/>
                    </a:lnTo>
                    <a:lnTo>
                      <a:pt x="0" y="249"/>
                    </a:lnTo>
                    <a:lnTo>
                      <a:pt x="0" y="197"/>
                    </a:lnTo>
                    <a:lnTo>
                      <a:pt x="0" y="139"/>
                    </a:lnTo>
                    <a:lnTo>
                      <a:pt x="0" y="96"/>
                    </a:lnTo>
                    <a:lnTo>
                      <a:pt x="0" y="62"/>
                    </a:lnTo>
                    <a:lnTo>
                      <a:pt x="0" y="53"/>
                    </a:lnTo>
                    <a:lnTo>
                      <a:pt x="0" y="48"/>
                    </a:lnTo>
                    <a:lnTo>
                      <a:pt x="5" y="48"/>
                    </a:lnTo>
                    <a:lnTo>
                      <a:pt x="10" y="43"/>
                    </a:lnTo>
                    <a:lnTo>
                      <a:pt x="19" y="38"/>
                    </a:lnTo>
                    <a:lnTo>
                      <a:pt x="29" y="33"/>
                    </a:lnTo>
                    <a:lnTo>
                      <a:pt x="38" y="24"/>
                    </a:lnTo>
                    <a:lnTo>
                      <a:pt x="48" y="19"/>
                    </a:lnTo>
                    <a:lnTo>
                      <a:pt x="53" y="9"/>
                    </a:lnTo>
                    <a:lnTo>
                      <a:pt x="53" y="9"/>
                    </a:lnTo>
                    <a:lnTo>
                      <a:pt x="62" y="9"/>
                    </a:lnTo>
                    <a:lnTo>
                      <a:pt x="67" y="5"/>
                    </a:lnTo>
                    <a:lnTo>
                      <a:pt x="77" y="5"/>
                    </a:lnTo>
                    <a:lnTo>
                      <a:pt x="91" y="5"/>
                    </a:lnTo>
                    <a:lnTo>
                      <a:pt x="101" y="0"/>
                    </a:lnTo>
                    <a:lnTo>
                      <a:pt x="115" y="0"/>
                    </a:lnTo>
                    <a:lnTo>
                      <a:pt x="125" y="0"/>
                    </a:lnTo>
                    <a:lnTo>
                      <a:pt x="144" y="0"/>
                    </a:lnTo>
                    <a:lnTo>
                      <a:pt x="154" y="5"/>
                    </a:lnTo>
                    <a:lnTo>
                      <a:pt x="163" y="9"/>
                    </a:lnTo>
                    <a:lnTo>
                      <a:pt x="168" y="14"/>
                    </a:lnTo>
                    <a:lnTo>
                      <a:pt x="173" y="19"/>
                    </a:lnTo>
                    <a:lnTo>
                      <a:pt x="173" y="24"/>
                    </a:lnTo>
                    <a:lnTo>
                      <a:pt x="173" y="29"/>
                    </a:lnTo>
                    <a:lnTo>
                      <a:pt x="173" y="33"/>
                    </a:lnTo>
                    <a:close/>
                  </a:path>
                </a:pathLst>
              </a:custGeom>
              <a:solidFill>
                <a:srgbClr val="ABB7C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37" name="Freeform 813"/>
              <p:cNvSpPr>
                <a:spLocks/>
              </p:cNvSpPr>
              <p:nvPr/>
            </p:nvSpPr>
            <p:spPr bwMode="auto">
              <a:xfrm>
                <a:off x="9102" y="8933"/>
                <a:ext cx="158" cy="393"/>
              </a:xfrm>
              <a:custGeom>
                <a:avLst/>
                <a:gdLst/>
                <a:ahLst/>
                <a:cxnLst>
                  <a:cxn ang="0">
                    <a:pos x="158" y="33"/>
                  </a:cxn>
                  <a:cxn ang="0">
                    <a:pos x="158" y="57"/>
                  </a:cxn>
                  <a:cxn ang="0">
                    <a:pos x="158" y="96"/>
                  </a:cxn>
                  <a:cxn ang="0">
                    <a:pos x="158" y="139"/>
                  </a:cxn>
                  <a:cxn ang="0">
                    <a:pos x="158" y="187"/>
                  </a:cxn>
                  <a:cxn ang="0">
                    <a:pos x="158" y="240"/>
                  </a:cxn>
                  <a:cxn ang="0">
                    <a:pos x="158" y="283"/>
                  </a:cxn>
                  <a:cxn ang="0">
                    <a:pos x="158" y="316"/>
                  </a:cxn>
                  <a:cxn ang="0">
                    <a:pos x="158" y="340"/>
                  </a:cxn>
                  <a:cxn ang="0">
                    <a:pos x="158" y="355"/>
                  </a:cxn>
                  <a:cxn ang="0">
                    <a:pos x="153" y="364"/>
                  </a:cxn>
                  <a:cxn ang="0">
                    <a:pos x="144" y="374"/>
                  </a:cxn>
                  <a:cxn ang="0">
                    <a:pos x="134" y="379"/>
                  </a:cxn>
                  <a:cxn ang="0">
                    <a:pos x="124" y="388"/>
                  </a:cxn>
                  <a:cxn ang="0">
                    <a:pos x="110" y="388"/>
                  </a:cxn>
                  <a:cxn ang="0">
                    <a:pos x="100" y="393"/>
                  </a:cxn>
                  <a:cxn ang="0">
                    <a:pos x="86" y="393"/>
                  </a:cxn>
                  <a:cxn ang="0">
                    <a:pos x="72" y="393"/>
                  </a:cxn>
                  <a:cxn ang="0">
                    <a:pos x="57" y="393"/>
                  </a:cxn>
                  <a:cxn ang="0">
                    <a:pos x="43" y="388"/>
                  </a:cxn>
                  <a:cxn ang="0">
                    <a:pos x="28" y="388"/>
                  </a:cxn>
                  <a:cxn ang="0">
                    <a:pos x="19" y="379"/>
                  </a:cxn>
                  <a:cxn ang="0">
                    <a:pos x="9" y="374"/>
                  </a:cxn>
                  <a:cxn ang="0">
                    <a:pos x="0" y="364"/>
                  </a:cxn>
                  <a:cxn ang="0">
                    <a:pos x="0" y="350"/>
                  </a:cxn>
                  <a:cxn ang="0">
                    <a:pos x="0" y="326"/>
                  </a:cxn>
                  <a:cxn ang="0">
                    <a:pos x="0" y="287"/>
                  </a:cxn>
                  <a:cxn ang="0">
                    <a:pos x="0" y="240"/>
                  </a:cxn>
                  <a:cxn ang="0">
                    <a:pos x="0" y="187"/>
                  </a:cxn>
                  <a:cxn ang="0">
                    <a:pos x="0" y="134"/>
                  </a:cxn>
                  <a:cxn ang="0">
                    <a:pos x="0" y="91"/>
                  </a:cxn>
                  <a:cxn ang="0">
                    <a:pos x="0" y="62"/>
                  </a:cxn>
                  <a:cxn ang="0">
                    <a:pos x="0" y="48"/>
                  </a:cxn>
                  <a:cxn ang="0">
                    <a:pos x="0" y="48"/>
                  </a:cxn>
                  <a:cxn ang="0">
                    <a:pos x="4" y="48"/>
                  </a:cxn>
                  <a:cxn ang="0">
                    <a:pos x="9" y="43"/>
                  </a:cxn>
                  <a:cxn ang="0">
                    <a:pos x="14" y="38"/>
                  </a:cxn>
                  <a:cxn ang="0">
                    <a:pos x="24" y="33"/>
                  </a:cxn>
                  <a:cxn ang="0">
                    <a:pos x="33" y="24"/>
                  </a:cxn>
                  <a:cxn ang="0">
                    <a:pos x="38" y="19"/>
                  </a:cxn>
                  <a:cxn ang="0">
                    <a:pos x="48" y="9"/>
                  </a:cxn>
                  <a:cxn ang="0">
                    <a:pos x="48" y="9"/>
                  </a:cxn>
                  <a:cxn ang="0">
                    <a:pos x="52" y="9"/>
                  </a:cxn>
                  <a:cxn ang="0">
                    <a:pos x="62" y="9"/>
                  </a:cxn>
                  <a:cxn ang="0">
                    <a:pos x="72" y="4"/>
                  </a:cxn>
                  <a:cxn ang="0">
                    <a:pos x="81" y="4"/>
                  </a:cxn>
                  <a:cxn ang="0">
                    <a:pos x="91" y="4"/>
                  </a:cxn>
                  <a:cxn ang="0">
                    <a:pos x="100" y="0"/>
                  </a:cxn>
                  <a:cxn ang="0">
                    <a:pos x="110" y="0"/>
                  </a:cxn>
                  <a:cxn ang="0">
                    <a:pos x="129" y="0"/>
                  </a:cxn>
                  <a:cxn ang="0">
                    <a:pos x="139" y="4"/>
                  </a:cxn>
                  <a:cxn ang="0">
                    <a:pos x="148" y="9"/>
                  </a:cxn>
                  <a:cxn ang="0">
                    <a:pos x="153" y="14"/>
                  </a:cxn>
                  <a:cxn ang="0">
                    <a:pos x="153" y="19"/>
                  </a:cxn>
                  <a:cxn ang="0">
                    <a:pos x="158" y="24"/>
                  </a:cxn>
                  <a:cxn ang="0">
                    <a:pos x="158" y="28"/>
                  </a:cxn>
                  <a:cxn ang="0">
                    <a:pos x="158" y="33"/>
                  </a:cxn>
                </a:cxnLst>
                <a:rect l="0" t="0" r="r" b="b"/>
                <a:pathLst>
                  <a:path w="158" h="393">
                    <a:moveTo>
                      <a:pt x="158" y="33"/>
                    </a:moveTo>
                    <a:lnTo>
                      <a:pt x="158" y="57"/>
                    </a:lnTo>
                    <a:lnTo>
                      <a:pt x="158" y="96"/>
                    </a:lnTo>
                    <a:lnTo>
                      <a:pt x="158" y="139"/>
                    </a:lnTo>
                    <a:lnTo>
                      <a:pt x="158" y="187"/>
                    </a:lnTo>
                    <a:lnTo>
                      <a:pt x="158" y="240"/>
                    </a:lnTo>
                    <a:lnTo>
                      <a:pt x="158" y="283"/>
                    </a:lnTo>
                    <a:lnTo>
                      <a:pt x="158" y="316"/>
                    </a:lnTo>
                    <a:lnTo>
                      <a:pt x="158" y="340"/>
                    </a:lnTo>
                    <a:lnTo>
                      <a:pt x="158" y="355"/>
                    </a:lnTo>
                    <a:lnTo>
                      <a:pt x="153" y="364"/>
                    </a:lnTo>
                    <a:lnTo>
                      <a:pt x="144" y="374"/>
                    </a:lnTo>
                    <a:lnTo>
                      <a:pt x="134" y="379"/>
                    </a:lnTo>
                    <a:lnTo>
                      <a:pt x="124" y="388"/>
                    </a:lnTo>
                    <a:lnTo>
                      <a:pt x="110" y="388"/>
                    </a:lnTo>
                    <a:lnTo>
                      <a:pt x="100" y="393"/>
                    </a:lnTo>
                    <a:lnTo>
                      <a:pt x="86" y="393"/>
                    </a:lnTo>
                    <a:lnTo>
                      <a:pt x="72" y="393"/>
                    </a:lnTo>
                    <a:lnTo>
                      <a:pt x="57" y="393"/>
                    </a:lnTo>
                    <a:lnTo>
                      <a:pt x="43" y="388"/>
                    </a:lnTo>
                    <a:lnTo>
                      <a:pt x="28" y="388"/>
                    </a:lnTo>
                    <a:lnTo>
                      <a:pt x="19" y="379"/>
                    </a:lnTo>
                    <a:lnTo>
                      <a:pt x="9" y="374"/>
                    </a:lnTo>
                    <a:lnTo>
                      <a:pt x="0" y="364"/>
                    </a:lnTo>
                    <a:lnTo>
                      <a:pt x="0" y="350"/>
                    </a:lnTo>
                    <a:lnTo>
                      <a:pt x="0" y="326"/>
                    </a:lnTo>
                    <a:lnTo>
                      <a:pt x="0" y="287"/>
                    </a:lnTo>
                    <a:lnTo>
                      <a:pt x="0" y="240"/>
                    </a:lnTo>
                    <a:lnTo>
                      <a:pt x="0" y="187"/>
                    </a:lnTo>
                    <a:lnTo>
                      <a:pt x="0" y="134"/>
                    </a:lnTo>
                    <a:lnTo>
                      <a:pt x="0" y="91"/>
                    </a:lnTo>
                    <a:lnTo>
                      <a:pt x="0" y="62"/>
                    </a:lnTo>
                    <a:lnTo>
                      <a:pt x="0" y="48"/>
                    </a:lnTo>
                    <a:lnTo>
                      <a:pt x="0" y="48"/>
                    </a:lnTo>
                    <a:lnTo>
                      <a:pt x="4" y="48"/>
                    </a:lnTo>
                    <a:lnTo>
                      <a:pt x="9" y="43"/>
                    </a:lnTo>
                    <a:lnTo>
                      <a:pt x="14" y="38"/>
                    </a:lnTo>
                    <a:lnTo>
                      <a:pt x="24" y="33"/>
                    </a:lnTo>
                    <a:lnTo>
                      <a:pt x="33" y="24"/>
                    </a:lnTo>
                    <a:lnTo>
                      <a:pt x="38" y="19"/>
                    </a:lnTo>
                    <a:lnTo>
                      <a:pt x="48" y="9"/>
                    </a:lnTo>
                    <a:lnTo>
                      <a:pt x="48" y="9"/>
                    </a:lnTo>
                    <a:lnTo>
                      <a:pt x="52" y="9"/>
                    </a:lnTo>
                    <a:lnTo>
                      <a:pt x="62" y="9"/>
                    </a:lnTo>
                    <a:lnTo>
                      <a:pt x="72" y="4"/>
                    </a:lnTo>
                    <a:lnTo>
                      <a:pt x="81" y="4"/>
                    </a:lnTo>
                    <a:lnTo>
                      <a:pt x="91" y="4"/>
                    </a:lnTo>
                    <a:lnTo>
                      <a:pt x="100" y="0"/>
                    </a:lnTo>
                    <a:lnTo>
                      <a:pt x="110" y="0"/>
                    </a:lnTo>
                    <a:lnTo>
                      <a:pt x="129" y="0"/>
                    </a:lnTo>
                    <a:lnTo>
                      <a:pt x="139" y="4"/>
                    </a:lnTo>
                    <a:lnTo>
                      <a:pt x="148" y="9"/>
                    </a:lnTo>
                    <a:lnTo>
                      <a:pt x="153" y="14"/>
                    </a:lnTo>
                    <a:lnTo>
                      <a:pt x="153" y="19"/>
                    </a:lnTo>
                    <a:lnTo>
                      <a:pt x="158" y="24"/>
                    </a:lnTo>
                    <a:lnTo>
                      <a:pt x="158" y="28"/>
                    </a:lnTo>
                    <a:lnTo>
                      <a:pt x="158" y="33"/>
                    </a:lnTo>
                    <a:close/>
                  </a:path>
                </a:pathLst>
              </a:custGeom>
              <a:solidFill>
                <a:srgbClr val="B4BFC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38" name="Freeform 814"/>
              <p:cNvSpPr>
                <a:spLocks/>
              </p:cNvSpPr>
              <p:nvPr/>
            </p:nvSpPr>
            <p:spPr bwMode="auto">
              <a:xfrm>
                <a:off x="9111" y="8937"/>
                <a:ext cx="139" cy="384"/>
              </a:xfrm>
              <a:custGeom>
                <a:avLst/>
                <a:gdLst/>
                <a:ahLst/>
                <a:cxnLst>
                  <a:cxn ang="0">
                    <a:pos x="139" y="39"/>
                  </a:cxn>
                  <a:cxn ang="0">
                    <a:pos x="139" y="58"/>
                  </a:cxn>
                  <a:cxn ang="0">
                    <a:pos x="139" y="92"/>
                  </a:cxn>
                  <a:cxn ang="0">
                    <a:pos x="139" y="135"/>
                  </a:cxn>
                  <a:cxn ang="0">
                    <a:pos x="139" y="183"/>
                  </a:cxn>
                  <a:cxn ang="0">
                    <a:pos x="139" y="231"/>
                  </a:cxn>
                  <a:cxn ang="0">
                    <a:pos x="139" y="274"/>
                  </a:cxn>
                  <a:cxn ang="0">
                    <a:pos x="139" y="307"/>
                  </a:cxn>
                  <a:cxn ang="0">
                    <a:pos x="139" y="331"/>
                  </a:cxn>
                  <a:cxn ang="0">
                    <a:pos x="139" y="341"/>
                  </a:cxn>
                  <a:cxn ang="0">
                    <a:pos x="135" y="355"/>
                  </a:cxn>
                  <a:cxn ang="0">
                    <a:pos x="130" y="360"/>
                  </a:cxn>
                  <a:cxn ang="0">
                    <a:pos x="120" y="370"/>
                  </a:cxn>
                  <a:cxn ang="0">
                    <a:pos x="111" y="375"/>
                  </a:cxn>
                  <a:cxn ang="0">
                    <a:pos x="101" y="379"/>
                  </a:cxn>
                  <a:cxn ang="0">
                    <a:pos x="91" y="384"/>
                  </a:cxn>
                  <a:cxn ang="0">
                    <a:pos x="77" y="384"/>
                  </a:cxn>
                  <a:cxn ang="0">
                    <a:pos x="63" y="384"/>
                  </a:cxn>
                  <a:cxn ang="0">
                    <a:pos x="53" y="379"/>
                  </a:cxn>
                  <a:cxn ang="0">
                    <a:pos x="39" y="379"/>
                  </a:cxn>
                  <a:cxn ang="0">
                    <a:pos x="24" y="375"/>
                  </a:cxn>
                  <a:cxn ang="0">
                    <a:pos x="15" y="370"/>
                  </a:cxn>
                  <a:cxn ang="0">
                    <a:pos x="5" y="360"/>
                  </a:cxn>
                  <a:cxn ang="0">
                    <a:pos x="0" y="351"/>
                  </a:cxn>
                  <a:cxn ang="0">
                    <a:pos x="0" y="336"/>
                  </a:cxn>
                  <a:cxn ang="0">
                    <a:pos x="0" y="317"/>
                  </a:cxn>
                  <a:cxn ang="0">
                    <a:pos x="0" y="279"/>
                  </a:cxn>
                  <a:cxn ang="0">
                    <a:pos x="0" y="231"/>
                  </a:cxn>
                  <a:cxn ang="0">
                    <a:pos x="0" y="178"/>
                  </a:cxn>
                  <a:cxn ang="0">
                    <a:pos x="0" y="130"/>
                  </a:cxn>
                  <a:cxn ang="0">
                    <a:pos x="0" y="87"/>
                  </a:cxn>
                  <a:cxn ang="0">
                    <a:pos x="0" y="58"/>
                  </a:cxn>
                  <a:cxn ang="0">
                    <a:pos x="0" y="48"/>
                  </a:cxn>
                  <a:cxn ang="0">
                    <a:pos x="0" y="48"/>
                  </a:cxn>
                  <a:cxn ang="0">
                    <a:pos x="5" y="44"/>
                  </a:cxn>
                  <a:cxn ang="0">
                    <a:pos x="10" y="44"/>
                  </a:cxn>
                  <a:cxn ang="0">
                    <a:pos x="15" y="39"/>
                  </a:cxn>
                  <a:cxn ang="0">
                    <a:pos x="19" y="34"/>
                  </a:cxn>
                  <a:cxn ang="0">
                    <a:pos x="29" y="24"/>
                  </a:cxn>
                  <a:cxn ang="0">
                    <a:pos x="34" y="20"/>
                  </a:cxn>
                  <a:cxn ang="0">
                    <a:pos x="43" y="10"/>
                  </a:cxn>
                  <a:cxn ang="0">
                    <a:pos x="43" y="10"/>
                  </a:cxn>
                  <a:cxn ang="0">
                    <a:pos x="48" y="10"/>
                  </a:cxn>
                  <a:cxn ang="0">
                    <a:pos x="53" y="10"/>
                  </a:cxn>
                  <a:cxn ang="0">
                    <a:pos x="63" y="5"/>
                  </a:cxn>
                  <a:cxn ang="0">
                    <a:pos x="72" y="5"/>
                  </a:cxn>
                  <a:cxn ang="0">
                    <a:pos x="82" y="5"/>
                  </a:cxn>
                  <a:cxn ang="0">
                    <a:pos x="91" y="0"/>
                  </a:cxn>
                  <a:cxn ang="0">
                    <a:pos x="101" y="0"/>
                  </a:cxn>
                  <a:cxn ang="0">
                    <a:pos x="115" y="5"/>
                  </a:cxn>
                  <a:cxn ang="0">
                    <a:pos x="125" y="5"/>
                  </a:cxn>
                  <a:cxn ang="0">
                    <a:pos x="130" y="10"/>
                  </a:cxn>
                  <a:cxn ang="0">
                    <a:pos x="135" y="15"/>
                  </a:cxn>
                  <a:cxn ang="0">
                    <a:pos x="139" y="20"/>
                  </a:cxn>
                  <a:cxn ang="0">
                    <a:pos x="139" y="29"/>
                  </a:cxn>
                  <a:cxn ang="0">
                    <a:pos x="139" y="34"/>
                  </a:cxn>
                  <a:cxn ang="0">
                    <a:pos x="139" y="39"/>
                  </a:cxn>
                </a:cxnLst>
                <a:rect l="0" t="0" r="r" b="b"/>
                <a:pathLst>
                  <a:path w="139" h="384">
                    <a:moveTo>
                      <a:pt x="139" y="39"/>
                    </a:moveTo>
                    <a:lnTo>
                      <a:pt x="139" y="58"/>
                    </a:lnTo>
                    <a:lnTo>
                      <a:pt x="139" y="92"/>
                    </a:lnTo>
                    <a:lnTo>
                      <a:pt x="139" y="135"/>
                    </a:lnTo>
                    <a:lnTo>
                      <a:pt x="139" y="183"/>
                    </a:lnTo>
                    <a:lnTo>
                      <a:pt x="139" y="231"/>
                    </a:lnTo>
                    <a:lnTo>
                      <a:pt x="139" y="274"/>
                    </a:lnTo>
                    <a:lnTo>
                      <a:pt x="139" y="307"/>
                    </a:lnTo>
                    <a:lnTo>
                      <a:pt x="139" y="331"/>
                    </a:lnTo>
                    <a:lnTo>
                      <a:pt x="139" y="341"/>
                    </a:lnTo>
                    <a:lnTo>
                      <a:pt x="135" y="355"/>
                    </a:lnTo>
                    <a:lnTo>
                      <a:pt x="130" y="360"/>
                    </a:lnTo>
                    <a:lnTo>
                      <a:pt x="120" y="370"/>
                    </a:lnTo>
                    <a:lnTo>
                      <a:pt x="111" y="375"/>
                    </a:lnTo>
                    <a:lnTo>
                      <a:pt x="101" y="379"/>
                    </a:lnTo>
                    <a:lnTo>
                      <a:pt x="91" y="384"/>
                    </a:lnTo>
                    <a:lnTo>
                      <a:pt x="77" y="384"/>
                    </a:lnTo>
                    <a:lnTo>
                      <a:pt x="63" y="384"/>
                    </a:lnTo>
                    <a:lnTo>
                      <a:pt x="53" y="379"/>
                    </a:lnTo>
                    <a:lnTo>
                      <a:pt x="39" y="379"/>
                    </a:lnTo>
                    <a:lnTo>
                      <a:pt x="24" y="375"/>
                    </a:lnTo>
                    <a:lnTo>
                      <a:pt x="15" y="370"/>
                    </a:lnTo>
                    <a:lnTo>
                      <a:pt x="5" y="360"/>
                    </a:lnTo>
                    <a:lnTo>
                      <a:pt x="0" y="351"/>
                    </a:lnTo>
                    <a:lnTo>
                      <a:pt x="0" y="336"/>
                    </a:lnTo>
                    <a:lnTo>
                      <a:pt x="0" y="317"/>
                    </a:lnTo>
                    <a:lnTo>
                      <a:pt x="0" y="279"/>
                    </a:lnTo>
                    <a:lnTo>
                      <a:pt x="0" y="231"/>
                    </a:lnTo>
                    <a:lnTo>
                      <a:pt x="0" y="178"/>
                    </a:lnTo>
                    <a:lnTo>
                      <a:pt x="0" y="130"/>
                    </a:lnTo>
                    <a:lnTo>
                      <a:pt x="0" y="87"/>
                    </a:lnTo>
                    <a:lnTo>
                      <a:pt x="0" y="58"/>
                    </a:lnTo>
                    <a:lnTo>
                      <a:pt x="0" y="48"/>
                    </a:lnTo>
                    <a:lnTo>
                      <a:pt x="0" y="48"/>
                    </a:lnTo>
                    <a:lnTo>
                      <a:pt x="5" y="44"/>
                    </a:lnTo>
                    <a:lnTo>
                      <a:pt x="10" y="44"/>
                    </a:lnTo>
                    <a:lnTo>
                      <a:pt x="15" y="39"/>
                    </a:lnTo>
                    <a:lnTo>
                      <a:pt x="19" y="34"/>
                    </a:lnTo>
                    <a:lnTo>
                      <a:pt x="29" y="24"/>
                    </a:lnTo>
                    <a:lnTo>
                      <a:pt x="34" y="20"/>
                    </a:lnTo>
                    <a:lnTo>
                      <a:pt x="43" y="10"/>
                    </a:lnTo>
                    <a:lnTo>
                      <a:pt x="43" y="10"/>
                    </a:lnTo>
                    <a:lnTo>
                      <a:pt x="48" y="10"/>
                    </a:lnTo>
                    <a:lnTo>
                      <a:pt x="53" y="10"/>
                    </a:lnTo>
                    <a:lnTo>
                      <a:pt x="63" y="5"/>
                    </a:lnTo>
                    <a:lnTo>
                      <a:pt x="72" y="5"/>
                    </a:lnTo>
                    <a:lnTo>
                      <a:pt x="82" y="5"/>
                    </a:lnTo>
                    <a:lnTo>
                      <a:pt x="91" y="0"/>
                    </a:lnTo>
                    <a:lnTo>
                      <a:pt x="101" y="0"/>
                    </a:lnTo>
                    <a:lnTo>
                      <a:pt x="115" y="5"/>
                    </a:lnTo>
                    <a:lnTo>
                      <a:pt x="125" y="5"/>
                    </a:lnTo>
                    <a:lnTo>
                      <a:pt x="130" y="10"/>
                    </a:lnTo>
                    <a:lnTo>
                      <a:pt x="135" y="15"/>
                    </a:lnTo>
                    <a:lnTo>
                      <a:pt x="139" y="20"/>
                    </a:lnTo>
                    <a:lnTo>
                      <a:pt x="139" y="29"/>
                    </a:lnTo>
                    <a:lnTo>
                      <a:pt x="139" y="34"/>
                    </a:lnTo>
                    <a:lnTo>
                      <a:pt x="139" y="39"/>
                    </a:lnTo>
                    <a:close/>
                  </a:path>
                </a:pathLst>
              </a:custGeom>
              <a:solidFill>
                <a:srgbClr val="BAC5C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39" name="Freeform 815"/>
              <p:cNvSpPr>
                <a:spLocks/>
              </p:cNvSpPr>
              <p:nvPr/>
            </p:nvSpPr>
            <p:spPr bwMode="auto">
              <a:xfrm>
                <a:off x="9121" y="8947"/>
                <a:ext cx="120" cy="365"/>
              </a:xfrm>
              <a:custGeom>
                <a:avLst/>
                <a:gdLst/>
                <a:ahLst/>
                <a:cxnLst>
                  <a:cxn ang="0">
                    <a:pos x="120" y="34"/>
                  </a:cxn>
                  <a:cxn ang="0">
                    <a:pos x="120" y="58"/>
                  </a:cxn>
                  <a:cxn ang="0">
                    <a:pos x="120" y="86"/>
                  </a:cxn>
                  <a:cxn ang="0">
                    <a:pos x="120" y="130"/>
                  </a:cxn>
                  <a:cxn ang="0">
                    <a:pos x="120" y="173"/>
                  </a:cxn>
                  <a:cxn ang="0">
                    <a:pos x="120" y="216"/>
                  </a:cxn>
                  <a:cxn ang="0">
                    <a:pos x="120" y="259"/>
                  </a:cxn>
                  <a:cxn ang="0">
                    <a:pos x="120" y="293"/>
                  </a:cxn>
                  <a:cxn ang="0">
                    <a:pos x="120" y="312"/>
                  </a:cxn>
                  <a:cxn ang="0">
                    <a:pos x="120" y="326"/>
                  </a:cxn>
                  <a:cxn ang="0">
                    <a:pos x="120" y="336"/>
                  </a:cxn>
                  <a:cxn ang="0">
                    <a:pos x="115" y="345"/>
                  </a:cxn>
                  <a:cxn ang="0">
                    <a:pos x="105" y="355"/>
                  </a:cxn>
                  <a:cxn ang="0">
                    <a:pos x="96" y="360"/>
                  </a:cxn>
                  <a:cxn ang="0">
                    <a:pos x="91" y="365"/>
                  </a:cxn>
                  <a:cxn ang="0">
                    <a:pos x="77" y="365"/>
                  </a:cxn>
                  <a:cxn ang="0">
                    <a:pos x="67" y="365"/>
                  </a:cxn>
                  <a:cxn ang="0">
                    <a:pos x="53" y="365"/>
                  </a:cxn>
                  <a:cxn ang="0">
                    <a:pos x="43" y="365"/>
                  </a:cxn>
                  <a:cxn ang="0">
                    <a:pos x="29" y="360"/>
                  </a:cxn>
                  <a:cxn ang="0">
                    <a:pos x="19" y="355"/>
                  </a:cxn>
                  <a:cxn ang="0">
                    <a:pos x="9" y="350"/>
                  </a:cxn>
                  <a:cxn ang="0">
                    <a:pos x="5" y="341"/>
                  </a:cxn>
                  <a:cxn ang="0">
                    <a:pos x="0" y="331"/>
                  </a:cxn>
                  <a:cxn ang="0">
                    <a:pos x="0" y="321"/>
                  </a:cxn>
                  <a:cxn ang="0">
                    <a:pos x="0" y="297"/>
                  </a:cxn>
                  <a:cxn ang="0">
                    <a:pos x="0" y="264"/>
                  </a:cxn>
                  <a:cxn ang="0">
                    <a:pos x="0" y="216"/>
                  </a:cxn>
                  <a:cxn ang="0">
                    <a:pos x="0" y="168"/>
                  </a:cxn>
                  <a:cxn ang="0">
                    <a:pos x="0" y="120"/>
                  </a:cxn>
                  <a:cxn ang="0">
                    <a:pos x="0" y="77"/>
                  </a:cxn>
                  <a:cxn ang="0">
                    <a:pos x="0" y="53"/>
                  </a:cxn>
                  <a:cxn ang="0">
                    <a:pos x="0" y="38"/>
                  </a:cxn>
                  <a:cxn ang="0">
                    <a:pos x="0" y="38"/>
                  </a:cxn>
                  <a:cxn ang="0">
                    <a:pos x="0" y="38"/>
                  </a:cxn>
                  <a:cxn ang="0">
                    <a:pos x="5" y="34"/>
                  </a:cxn>
                  <a:cxn ang="0">
                    <a:pos x="9" y="34"/>
                  </a:cxn>
                  <a:cxn ang="0">
                    <a:pos x="19" y="29"/>
                  </a:cxn>
                  <a:cxn ang="0">
                    <a:pos x="24" y="19"/>
                  </a:cxn>
                  <a:cxn ang="0">
                    <a:pos x="29" y="14"/>
                  </a:cxn>
                  <a:cxn ang="0">
                    <a:pos x="38" y="5"/>
                  </a:cxn>
                  <a:cxn ang="0">
                    <a:pos x="38" y="5"/>
                  </a:cxn>
                  <a:cxn ang="0">
                    <a:pos x="43" y="5"/>
                  </a:cxn>
                  <a:cxn ang="0">
                    <a:pos x="48" y="5"/>
                  </a:cxn>
                  <a:cxn ang="0">
                    <a:pos x="53" y="5"/>
                  </a:cxn>
                  <a:cxn ang="0">
                    <a:pos x="62" y="0"/>
                  </a:cxn>
                  <a:cxn ang="0">
                    <a:pos x="72" y="0"/>
                  </a:cxn>
                  <a:cxn ang="0">
                    <a:pos x="77" y="0"/>
                  </a:cxn>
                  <a:cxn ang="0">
                    <a:pos x="86" y="0"/>
                  </a:cxn>
                  <a:cxn ang="0">
                    <a:pos x="101" y="0"/>
                  </a:cxn>
                  <a:cxn ang="0">
                    <a:pos x="110" y="5"/>
                  </a:cxn>
                  <a:cxn ang="0">
                    <a:pos x="115" y="5"/>
                  </a:cxn>
                  <a:cxn ang="0">
                    <a:pos x="120" y="14"/>
                  </a:cxn>
                  <a:cxn ang="0">
                    <a:pos x="120" y="19"/>
                  </a:cxn>
                  <a:cxn ang="0">
                    <a:pos x="120" y="24"/>
                  </a:cxn>
                  <a:cxn ang="0">
                    <a:pos x="120" y="29"/>
                  </a:cxn>
                  <a:cxn ang="0">
                    <a:pos x="120" y="34"/>
                  </a:cxn>
                </a:cxnLst>
                <a:rect l="0" t="0" r="r" b="b"/>
                <a:pathLst>
                  <a:path w="120" h="365">
                    <a:moveTo>
                      <a:pt x="120" y="34"/>
                    </a:moveTo>
                    <a:lnTo>
                      <a:pt x="120" y="58"/>
                    </a:lnTo>
                    <a:lnTo>
                      <a:pt x="120" y="86"/>
                    </a:lnTo>
                    <a:lnTo>
                      <a:pt x="120" y="130"/>
                    </a:lnTo>
                    <a:lnTo>
                      <a:pt x="120" y="173"/>
                    </a:lnTo>
                    <a:lnTo>
                      <a:pt x="120" y="216"/>
                    </a:lnTo>
                    <a:lnTo>
                      <a:pt x="120" y="259"/>
                    </a:lnTo>
                    <a:lnTo>
                      <a:pt x="120" y="293"/>
                    </a:lnTo>
                    <a:lnTo>
                      <a:pt x="120" y="312"/>
                    </a:lnTo>
                    <a:lnTo>
                      <a:pt x="120" y="326"/>
                    </a:lnTo>
                    <a:lnTo>
                      <a:pt x="120" y="336"/>
                    </a:lnTo>
                    <a:lnTo>
                      <a:pt x="115" y="345"/>
                    </a:lnTo>
                    <a:lnTo>
                      <a:pt x="105" y="355"/>
                    </a:lnTo>
                    <a:lnTo>
                      <a:pt x="96" y="360"/>
                    </a:lnTo>
                    <a:lnTo>
                      <a:pt x="91" y="365"/>
                    </a:lnTo>
                    <a:lnTo>
                      <a:pt x="77" y="365"/>
                    </a:lnTo>
                    <a:lnTo>
                      <a:pt x="67" y="365"/>
                    </a:lnTo>
                    <a:lnTo>
                      <a:pt x="53" y="365"/>
                    </a:lnTo>
                    <a:lnTo>
                      <a:pt x="43" y="365"/>
                    </a:lnTo>
                    <a:lnTo>
                      <a:pt x="29" y="360"/>
                    </a:lnTo>
                    <a:lnTo>
                      <a:pt x="19" y="355"/>
                    </a:lnTo>
                    <a:lnTo>
                      <a:pt x="9" y="350"/>
                    </a:lnTo>
                    <a:lnTo>
                      <a:pt x="5" y="341"/>
                    </a:lnTo>
                    <a:lnTo>
                      <a:pt x="0" y="331"/>
                    </a:lnTo>
                    <a:lnTo>
                      <a:pt x="0" y="321"/>
                    </a:lnTo>
                    <a:lnTo>
                      <a:pt x="0" y="297"/>
                    </a:lnTo>
                    <a:lnTo>
                      <a:pt x="0" y="264"/>
                    </a:lnTo>
                    <a:lnTo>
                      <a:pt x="0" y="216"/>
                    </a:lnTo>
                    <a:lnTo>
                      <a:pt x="0" y="168"/>
                    </a:lnTo>
                    <a:lnTo>
                      <a:pt x="0" y="120"/>
                    </a:lnTo>
                    <a:lnTo>
                      <a:pt x="0" y="77"/>
                    </a:lnTo>
                    <a:lnTo>
                      <a:pt x="0" y="53"/>
                    </a:lnTo>
                    <a:lnTo>
                      <a:pt x="0" y="38"/>
                    </a:lnTo>
                    <a:lnTo>
                      <a:pt x="0" y="38"/>
                    </a:lnTo>
                    <a:lnTo>
                      <a:pt x="0" y="38"/>
                    </a:lnTo>
                    <a:lnTo>
                      <a:pt x="5" y="34"/>
                    </a:lnTo>
                    <a:lnTo>
                      <a:pt x="9" y="34"/>
                    </a:lnTo>
                    <a:lnTo>
                      <a:pt x="19" y="29"/>
                    </a:lnTo>
                    <a:lnTo>
                      <a:pt x="24" y="19"/>
                    </a:lnTo>
                    <a:lnTo>
                      <a:pt x="29" y="14"/>
                    </a:lnTo>
                    <a:lnTo>
                      <a:pt x="38" y="5"/>
                    </a:lnTo>
                    <a:lnTo>
                      <a:pt x="38" y="5"/>
                    </a:lnTo>
                    <a:lnTo>
                      <a:pt x="43" y="5"/>
                    </a:lnTo>
                    <a:lnTo>
                      <a:pt x="48" y="5"/>
                    </a:lnTo>
                    <a:lnTo>
                      <a:pt x="53" y="5"/>
                    </a:lnTo>
                    <a:lnTo>
                      <a:pt x="62" y="0"/>
                    </a:lnTo>
                    <a:lnTo>
                      <a:pt x="72" y="0"/>
                    </a:lnTo>
                    <a:lnTo>
                      <a:pt x="77" y="0"/>
                    </a:lnTo>
                    <a:lnTo>
                      <a:pt x="86" y="0"/>
                    </a:lnTo>
                    <a:lnTo>
                      <a:pt x="101" y="0"/>
                    </a:lnTo>
                    <a:lnTo>
                      <a:pt x="110" y="5"/>
                    </a:lnTo>
                    <a:lnTo>
                      <a:pt x="115" y="5"/>
                    </a:lnTo>
                    <a:lnTo>
                      <a:pt x="120" y="14"/>
                    </a:lnTo>
                    <a:lnTo>
                      <a:pt x="120" y="19"/>
                    </a:lnTo>
                    <a:lnTo>
                      <a:pt x="120" y="24"/>
                    </a:lnTo>
                    <a:lnTo>
                      <a:pt x="120" y="29"/>
                    </a:lnTo>
                    <a:lnTo>
                      <a:pt x="120" y="34"/>
                    </a:lnTo>
                    <a:close/>
                  </a:path>
                </a:pathLst>
              </a:custGeom>
              <a:solidFill>
                <a:srgbClr val="C4CED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40" name="Freeform 816"/>
              <p:cNvSpPr>
                <a:spLocks/>
              </p:cNvSpPr>
              <p:nvPr/>
            </p:nvSpPr>
            <p:spPr bwMode="auto">
              <a:xfrm>
                <a:off x="9130" y="8952"/>
                <a:ext cx="106" cy="355"/>
              </a:xfrm>
              <a:custGeom>
                <a:avLst/>
                <a:gdLst/>
                <a:ahLst/>
                <a:cxnLst>
                  <a:cxn ang="0">
                    <a:pos x="106" y="33"/>
                  </a:cxn>
                  <a:cxn ang="0">
                    <a:pos x="106" y="57"/>
                  </a:cxn>
                  <a:cxn ang="0">
                    <a:pos x="106" y="86"/>
                  </a:cxn>
                  <a:cxn ang="0">
                    <a:pos x="106" y="125"/>
                  </a:cxn>
                  <a:cxn ang="0">
                    <a:pos x="106" y="168"/>
                  </a:cxn>
                  <a:cxn ang="0">
                    <a:pos x="106" y="211"/>
                  </a:cxn>
                  <a:cxn ang="0">
                    <a:pos x="106" y="249"/>
                  </a:cxn>
                  <a:cxn ang="0">
                    <a:pos x="106" y="278"/>
                  </a:cxn>
                  <a:cxn ang="0">
                    <a:pos x="106" y="302"/>
                  </a:cxn>
                  <a:cxn ang="0">
                    <a:pos x="106" y="312"/>
                  </a:cxn>
                  <a:cxn ang="0">
                    <a:pos x="101" y="326"/>
                  </a:cxn>
                  <a:cxn ang="0">
                    <a:pos x="96" y="336"/>
                  </a:cxn>
                  <a:cxn ang="0">
                    <a:pos x="92" y="340"/>
                  </a:cxn>
                  <a:cxn ang="0">
                    <a:pos x="87" y="345"/>
                  </a:cxn>
                  <a:cxn ang="0">
                    <a:pos x="77" y="350"/>
                  </a:cxn>
                  <a:cxn ang="0">
                    <a:pos x="68" y="355"/>
                  </a:cxn>
                  <a:cxn ang="0">
                    <a:pos x="58" y="355"/>
                  </a:cxn>
                  <a:cxn ang="0">
                    <a:pos x="44" y="355"/>
                  </a:cxn>
                  <a:cxn ang="0">
                    <a:pos x="34" y="350"/>
                  </a:cxn>
                  <a:cxn ang="0">
                    <a:pos x="24" y="350"/>
                  </a:cxn>
                  <a:cxn ang="0">
                    <a:pos x="15" y="345"/>
                  </a:cxn>
                  <a:cxn ang="0">
                    <a:pos x="10" y="336"/>
                  </a:cxn>
                  <a:cxn ang="0">
                    <a:pos x="5" y="326"/>
                  </a:cxn>
                  <a:cxn ang="0">
                    <a:pos x="0" y="316"/>
                  </a:cxn>
                  <a:cxn ang="0">
                    <a:pos x="0" y="307"/>
                  </a:cxn>
                  <a:cxn ang="0">
                    <a:pos x="0" y="283"/>
                  </a:cxn>
                  <a:cxn ang="0">
                    <a:pos x="0" y="249"/>
                  </a:cxn>
                  <a:cxn ang="0">
                    <a:pos x="0" y="206"/>
                  </a:cxn>
                  <a:cxn ang="0">
                    <a:pos x="0" y="158"/>
                  </a:cxn>
                  <a:cxn ang="0">
                    <a:pos x="0" y="115"/>
                  </a:cxn>
                  <a:cxn ang="0">
                    <a:pos x="0" y="77"/>
                  </a:cxn>
                  <a:cxn ang="0">
                    <a:pos x="0" y="48"/>
                  </a:cxn>
                  <a:cxn ang="0">
                    <a:pos x="0" y="38"/>
                  </a:cxn>
                  <a:cxn ang="0">
                    <a:pos x="0" y="38"/>
                  </a:cxn>
                  <a:cxn ang="0">
                    <a:pos x="0" y="33"/>
                  </a:cxn>
                  <a:cxn ang="0">
                    <a:pos x="5" y="33"/>
                  </a:cxn>
                  <a:cxn ang="0">
                    <a:pos x="10" y="29"/>
                  </a:cxn>
                  <a:cxn ang="0">
                    <a:pos x="15" y="24"/>
                  </a:cxn>
                  <a:cxn ang="0">
                    <a:pos x="20" y="19"/>
                  </a:cxn>
                  <a:cxn ang="0">
                    <a:pos x="24" y="14"/>
                  </a:cxn>
                  <a:cxn ang="0">
                    <a:pos x="34" y="5"/>
                  </a:cxn>
                  <a:cxn ang="0">
                    <a:pos x="34" y="5"/>
                  </a:cxn>
                  <a:cxn ang="0">
                    <a:pos x="34" y="5"/>
                  </a:cxn>
                  <a:cxn ang="0">
                    <a:pos x="39" y="5"/>
                  </a:cxn>
                  <a:cxn ang="0">
                    <a:pos x="44" y="5"/>
                  </a:cxn>
                  <a:cxn ang="0">
                    <a:pos x="53" y="0"/>
                  </a:cxn>
                  <a:cxn ang="0">
                    <a:pos x="58" y="0"/>
                  </a:cxn>
                  <a:cxn ang="0">
                    <a:pos x="68" y="0"/>
                  </a:cxn>
                  <a:cxn ang="0">
                    <a:pos x="77" y="0"/>
                  </a:cxn>
                  <a:cxn ang="0">
                    <a:pos x="87" y="0"/>
                  </a:cxn>
                  <a:cxn ang="0">
                    <a:pos x="92" y="5"/>
                  </a:cxn>
                  <a:cxn ang="0">
                    <a:pos x="96" y="9"/>
                  </a:cxn>
                  <a:cxn ang="0">
                    <a:pos x="101" y="14"/>
                  </a:cxn>
                  <a:cxn ang="0">
                    <a:pos x="101" y="19"/>
                  </a:cxn>
                  <a:cxn ang="0">
                    <a:pos x="106" y="24"/>
                  </a:cxn>
                  <a:cxn ang="0">
                    <a:pos x="106" y="29"/>
                  </a:cxn>
                  <a:cxn ang="0">
                    <a:pos x="106" y="33"/>
                  </a:cxn>
                </a:cxnLst>
                <a:rect l="0" t="0" r="r" b="b"/>
                <a:pathLst>
                  <a:path w="106" h="355">
                    <a:moveTo>
                      <a:pt x="106" y="33"/>
                    </a:moveTo>
                    <a:lnTo>
                      <a:pt x="106" y="57"/>
                    </a:lnTo>
                    <a:lnTo>
                      <a:pt x="106" y="86"/>
                    </a:lnTo>
                    <a:lnTo>
                      <a:pt x="106" y="125"/>
                    </a:lnTo>
                    <a:lnTo>
                      <a:pt x="106" y="168"/>
                    </a:lnTo>
                    <a:lnTo>
                      <a:pt x="106" y="211"/>
                    </a:lnTo>
                    <a:lnTo>
                      <a:pt x="106" y="249"/>
                    </a:lnTo>
                    <a:lnTo>
                      <a:pt x="106" y="278"/>
                    </a:lnTo>
                    <a:lnTo>
                      <a:pt x="106" y="302"/>
                    </a:lnTo>
                    <a:lnTo>
                      <a:pt x="106" y="312"/>
                    </a:lnTo>
                    <a:lnTo>
                      <a:pt x="101" y="326"/>
                    </a:lnTo>
                    <a:lnTo>
                      <a:pt x="96" y="336"/>
                    </a:lnTo>
                    <a:lnTo>
                      <a:pt x="92" y="340"/>
                    </a:lnTo>
                    <a:lnTo>
                      <a:pt x="87" y="345"/>
                    </a:lnTo>
                    <a:lnTo>
                      <a:pt x="77" y="350"/>
                    </a:lnTo>
                    <a:lnTo>
                      <a:pt x="68" y="355"/>
                    </a:lnTo>
                    <a:lnTo>
                      <a:pt x="58" y="355"/>
                    </a:lnTo>
                    <a:lnTo>
                      <a:pt x="44" y="355"/>
                    </a:lnTo>
                    <a:lnTo>
                      <a:pt x="34" y="350"/>
                    </a:lnTo>
                    <a:lnTo>
                      <a:pt x="24" y="350"/>
                    </a:lnTo>
                    <a:lnTo>
                      <a:pt x="15" y="345"/>
                    </a:lnTo>
                    <a:lnTo>
                      <a:pt x="10" y="336"/>
                    </a:lnTo>
                    <a:lnTo>
                      <a:pt x="5" y="326"/>
                    </a:lnTo>
                    <a:lnTo>
                      <a:pt x="0" y="316"/>
                    </a:lnTo>
                    <a:lnTo>
                      <a:pt x="0" y="307"/>
                    </a:lnTo>
                    <a:lnTo>
                      <a:pt x="0" y="283"/>
                    </a:lnTo>
                    <a:lnTo>
                      <a:pt x="0" y="249"/>
                    </a:lnTo>
                    <a:lnTo>
                      <a:pt x="0" y="206"/>
                    </a:lnTo>
                    <a:lnTo>
                      <a:pt x="0" y="158"/>
                    </a:lnTo>
                    <a:lnTo>
                      <a:pt x="0" y="115"/>
                    </a:lnTo>
                    <a:lnTo>
                      <a:pt x="0" y="77"/>
                    </a:lnTo>
                    <a:lnTo>
                      <a:pt x="0" y="48"/>
                    </a:lnTo>
                    <a:lnTo>
                      <a:pt x="0" y="38"/>
                    </a:lnTo>
                    <a:lnTo>
                      <a:pt x="0" y="38"/>
                    </a:lnTo>
                    <a:lnTo>
                      <a:pt x="0" y="33"/>
                    </a:lnTo>
                    <a:lnTo>
                      <a:pt x="5" y="33"/>
                    </a:lnTo>
                    <a:lnTo>
                      <a:pt x="10" y="29"/>
                    </a:lnTo>
                    <a:lnTo>
                      <a:pt x="15" y="24"/>
                    </a:lnTo>
                    <a:lnTo>
                      <a:pt x="20" y="19"/>
                    </a:lnTo>
                    <a:lnTo>
                      <a:pt x="24" y="14"/>
                    </a:lnTo>
                    <a:lnTo>
                      <a:pt x="34" y="5"/>
                    </a:lnTo>
                    <a:lnTo>
                      <a:pt x="34" y="5"/>
                    </a:lnTo>
                    <a:lnTo>
                      <a:pt x="34" y="5"/>
                    </a:lnTo>
                    <a:lnTo>
                      <a:pt x="39" y="5"/>
                    </a:lnTo>
                    <a:lnTo>
                      <a:pt x="44" y="5"/>
                    </a:lnTo>
                    <a:lnTo>
                      <a:pt x="53" y="0"/>
                    </a:lnTo>
                    <a:lnTo>
                      <a:pt x="58" y="0"/>
                    </a:lnTo>
                    <a:lnTo>
                      <a:pt x="68" y="0"/>
                    </a:lnTo>
                    <a:lnTo>
                      <a:pt x="77" y="0"/>
                    </a:lnTo>
                    <a:lnTo>
                      <a:pt x="87" y="0"/>
                    </a:lnTo>
                    <a:lnTo>
                      <a:pt x="92" y="5"/>
                    </a:lnTo>
                    <a:lnTo>
                      <a:pt x="96" y="9"/>
                    </a:lnTo>
                    <a:lnTo>
                      <a:pt x="101" y="14"/>
                    </a:lnTo>
                    <a:lnTo>
                      <a:pt x="101" y="19"/>
                    </a:lnTo>
                    <a:lnTo>
                      <a:pt x="106" y="24"/>
                    </a:lnTo>
                    <a:lnTo>
                      <a:pt x="106" y="29"/>
                    </a:lnTo>
                    <a:lnTo>
                      <a:pt x="106" y="33"/>
                    </a:lnTo>
                    <a:close/>
                  </a:path>
                </a:pathLst>
              </a:custGeom>
              <a:solidFill>
                <a:srgbClr val="D2DAE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41" name="Freeform 817"/>
              <p:cNvSpPr>
                <a:spLocks/>
              </p:cNvSpPr>
              <p:nvPr/>
            </p:nvSpPr>
            <p:spPr bwMode="auto">
              <a:xfrm>
                <a:off x="9140" y="8957"/>
                <a:ext cx="86" cy="340"/>
              </a:xfrm>
              <a:custGeom>
                <a:avLst/>
                <a:gdLst/>
                <a:ahLst/>
                <a:cxnLst>
                  <a:cxn ang="0">
                    <a:pos x="86" y="38"/>
                  </a:cxn>
                  <a:cxn ang="0">
                    <a:pos x="86" y="57"/>
                  </a:cxn>
                  <a:cxn ang="0">
                    <a:pos x="86" y="86"/>
                  </a:cxn>
                  <a:cxn ang="0">
                    <a:pos x="86" y="124"/>
                  </a:cxn>
                  <a:cxn ang="0">
                    <a:pos x="86" y="163"/>
                  </a:cxn>
                  <a:cxn ang="0">
                    <a:pos x="86" y="201"/>
                  </a:cxn>
                  <a:cxn ang="0">
                    <a:pos x="86" y="239"/>
                  </a:cxn>
                  <a:cxn ang="0">
                    <a:pos x="86" y="268"/>
                  </a:cxn>
                  <a:cxn ang="0">
                    <a:pos x="86" y="287"/>
                  </a:cxn>
                  <a:cxn ang="0">
                    <a:pos x="86" y="302"/>
                  </a:cxn>
                  <a:cxn ang="0">
                    <a:pos x="86" y="311"/>
                  </a:cxn>
                  <a:cxn ang="0">
                    <a:pos x="82" y="321"/>
                  </a:cxn>
                  <a:cxn ang="0">
                    <a:pos x="77" y="331"/>
                  </a:cxn>
                  <a:cxn ang="0">
                    <a:pos x="72" y="335"/>
                  </a:cxn>
                  <a:cxn ang="0">
                    <a:pos x="67" y="340"/>
                  </a:cxn>
                  <a:cxn ang="0">
                    <a:pos x="58" y="340"/>
                  </a:cxn>
                  <a:cxn ang="0">
                    <a:pos x="48" y="340"/>
                  </a:cxn>
                  <a:cxn ang="0">
                    <a:pos x="34" y="340"/>
                  </a:cxn>
                  <a:cxn ang="0">
                    <a:pos x="24" y="340"/>
                  </a:cxn>
                  <a:cxn ang="0">
                    <a:pos x="14" y="335"/>
                  </a:cxn>
                  <a:cxn ang="0">
                    <a:pos x="10" y="331"/>
                  </a:cxn>
                  <a:cxn ang="0">
                    <a:pos x="5" y="321"/>
                  </a:cxn>
                  <a:cxn ang="0">
                    <a:pos x="0" y="316"/>
                  </a:cxn>
                  <a:cxn ang="0">
                    <a:pos x="0" y="307"/>
                  </a:cxn>
                  <a:cxn ang="0">
                    <a:pos x="0" y="292"/>
                  </a:cxn>
                  <a:cxn ang="0">
                    <a:pos x="0" y="273"/>
                  </a:cxn>
                  <a:cxn ang="0">
                    <a:pos x="0" y="239"/>
                  </a:cxn>
                  <a:cxn ang="0">
                    <a:pos x="0" y="196"/>
                  </a:cxn>
                  <a:cxn ang="0">
                    <a:pos x="0" y="148"/>
                  </a:cxn>
                  <a:cxn ang="0">
                    <a:pos x="0" y="105"/>
                  </a:cxn>
                  <a:cxn ang="0">
                    <a:pos x="0" y="72"/>
                  </a:cxn>
                  <a:cxn ang="0">
                    <a:pos x="0" y="43"/>
                  </a:cxn>
                  <a:cxn ang="0">
                    <a:pos x="0" y="33"/>
                  </a:cxn>
                  <a:cxn ang="0">
                    <a:pos x="0" y="33"/>
                  </a:cxn>
                  <a:cxn ang="0">
                    <a:pos x="0" y="33"/>
                  </a:cxn>
                  <a:cxn ang="0">
                    <a:pos x="5" y="33"/>
                  </a:cxn>
                  <a:cxn ang="0">
                    <a:pos x="5" y="28"/>
                  </a:cxn>
                  <a:cxn ang="0">
                    <a:pos x="10" y="24"/>
                  </a:cxn>
                  <a:cxn ang="0">
                    <a:pos x="14" y="19"/>
                  </a:cxn>
                  <a:cxn ang="0">
                    <a:pos x="19" y="14"/>
                  </a:cxn>
                  <a:cxn ang="0">
                    <a:pos x="29" y="9"/>
                  </a:cxn>
                  <a:cxn ang="0">
                    <a:pos x="29" y="9"/>
                  </a:cxn>
                  <a:cxn ang="0">
                    <a:pos x="29" y="4"/>
                  </a:cxn>
                  <a:cxn ang="0">
                    <a:pos x="34" y="4"/>
                  </a:cxn>
                  <a:cxn ang="0">
                    <a:pos x="38" y="4"/>
                  </a:cxn>
                  <a:cxn ang="0">
                    <a:pos x="43" y="4"/>
                  </a:cxn>
                  <a:cxn ang="0">
                    <a:pos x="48" y="0"/>
                  </a:cxn>
                  <a:cxn ang="0">
                    <a:pos x="58" y="0"/>
                  </a:cxn>
                  <a:cxn ang="0">
                    <a:pos x="62" y="0"/>
                  </a:cxn>
                  <a:cxn ang="0">
                    <a:pos x="72" y="0"/>
                  </a:cxn>
                  <a:cxn ang="0">
                    <a:pos x="77" y="4"/>
                  </a:cxn>
                  <a:cxn ang="0">
                    <a:pos x="82" y="9"/>
                  </a:cxn>
                  <a:cxn ang="0">
                    <a:pos x="86" y="14"/>
                  </a:cxn>
                  <a:cxn ang="0">
                    <a:pos x="86" y="19"/>
                  </a:cxn>
                  <a:cxn ang="0">
                    <a:pos x="86" y="28"/>
                  </a:cxn>
                  <a:cxn ang="0">
                    <a:pos x="86" y="33"/>
                  </a:cxn>
                  <a:cxn ang="0">
                    <a:pos x="86" y="38"/>
                  </a:cxn>
                </a:cxnLst>
                <a:rect l="0" t="0" r="r" b="b"/>
                <a:pathLst>
                  <a:path w="86" h="340">
                    <a:moveTo>
                      <a:pt x="86" y="38"/>
                    </a:moveTo>
                    <a:lnTo>
                      <a:pt x="86" y="57"/>
                    </a:lnTo>
                    <a:lnTo>
                      <a:pt x="86" y="86"/>
                    </a:lnTo>
                    <a:lnTo>
                      <a:pt x="86" y="124"/>
                    </a:lnTo>
                    <a:lnTo>
                      <a:pt x="86" y="163"/>
                    </a:lnTo>
                    <a:lnTo>
                      <a:pt x="86" y="201"/>
                    </a:lnTo>
                    <a:lnTo>
                      <a:pt x="86" y="239"/>
                    </a:lnTo>
                    <a:lnTo>
                      <a:pt x="86" y="268"/>
                    </a:lnTo>
                    <a:lnTo>
                      <a:pt x="86" y="287"/>
                    </a:lnTo>
                    <a:lnTo>
                      <a:pt x="86" y="302"/>
                    </a:lnTo>
                    <a:lnTo>
                      <a:pt x="86" y="311"/>
                    </a:lnTo>
                    <a:lnTo>
                      <a:pt x="82" y="321"/>
                    </a:lnTo>
                    <a:lnTo>
                      <a:pt x="77" y="331"/>
                    </a:lnTo>
                    <a:lnTo>
                      <a:pt x="72" y="335"/>
                    </a:lnTo>
                    <a:lnTo>
                      <a:pt x="67" y="340"/>
                    </a:lnTo>
                    <a:lnTo>
                      <a:pt x="58" y="340"/>
                    </a:lnTo>
                    <a:lnTo>
                      <a:pt x="48" y="340"/>
                    </a:lnTo>
                    <a:lnTo>
                      <a:pt x="34" y="340"/>
                    </a:lnTo>
                    <a:lnTo>
                      <a:pt x="24" y="340"/>
                    </a:lnTo>
                    <a:lnTo>
                      <a:pt x="14" y="335"/>
                    </a:lnTo>
                    <a:lnTo>
                      <a:pt x="10" y="331"/>
                    </a:lnTo>
                    <a:lnTo>
                      <a:pt x="5" y="321"/>
                    </a:lnTo>
                    <a:lnTo>
                      <a:pt x="0" y="316"/>
                    </a:lnTo>
                    <a:lnTo>
                      <a:pt x="0" y="307"/>
                    </a:lnTo>
                    <a:lnTo>
                      <a:pt x="0" y="292"/>
                    </a:lnTo>
                    <a:lnTo>
                      <a:pt x="0" y="273"/>
                    </a:lnTo>
                    <a:lnTo>
                      <a:pt x="0" y="239"/>
                    </a:lnTo>
                    <a:lnTo>
                      <a:pt x="0" y="196"/>
                    </a:lnTo>
                    <a:lnTo>
                      <a:pt x="0" y="148"/>
                    </a:lnTo>
                    <a:lnTo>
                      <a:pt x="0" y="105"/>
                    </a:lnTo>
                    <a:lnTo>
                      <a:pt x="0" y="72"/>
                    </a:lnTo>
                    <a:lnTo>
                      <a:pt x="0" y="43"/>
                    </a:lnTo>
                    <a:lnTo>
                      <a:pt x="0" y="33"/>
                    </a:lnTo>
                    <a:lnTo>
                      <a:pt x="0" y="33"/>
                    </a:lnTo>
                    <a:lnTo>
                      <a:pt x="0" y="33"/>
                    </a:lnTo>
                    <a:lnTo>
                      <a:pt x="5" y="33"/>
                    </a:lnTo>
                    <a:lnTo>
                      <a:pt x="5" y="28"/>
                    </a:lnTo>
                    <a:lnTo>
                      <a:pt x="10" y="24"/>
                    </a:lnTo>
                    <a:lnTo>
                      <a:pt x="14" y="19"/>
                    </a:lnTo>
                    <a:lnTo>
                      <a:pt x="19" y="14"/>
                    </a:lnTo>
                    <a:lnTo>
                      <a:pt x="29" y="9"/>
                    </a:lnTo>
                    <a:lnTo>
                      <a:pt x="29" y="9"/>
                    </a:lnTo>
                    <a:lnTo>
                      <a:pt x="29" y="4"/>
                    </a:lnTo>
                    <a:lnTo>
                      <a:pt x="34" y="4"/>
                    </a:lnTo>
                    <a:lnTo>
                      <a:pt x="38" y="4"/>
                    </a:lnTo>
                    <a:lnTo>
                      <a:pt x="43" y="4"/>
                    </a:lnTo>
                    <a:lnTo>
                      <a:pt x="48" y="0"/>
                    </a:lnTo>
                    <a:lnTo>
                      <a:pt x="58" y="0"/>
                    </a:lnTo>
                    <a:lnTo>
                      <a:pt x="62" y="0"/>
                    </a:lnTo>
                    <a:lnTo>
                      <a:pt x="72" y="0"/>
                    </a:lnTo>
                    <a:lnTo>
                      <a:pt x="77" y="4"/>
                    </a:lnTo>
                    <a:lnTo>
                      <a:pt x="82" y="9"/>
                    </a:lnTo>
                    <a:lnTo>
                      <a:pt x="86" y="14"/>
                    </a:lnTo>
                    <a:lnTo>
                      <a:pt x="86" y="19"/>
                    </a:lnTo>
                    <a:lnTo>
                      <a:pt x="86" y="28"/>
                    </a:lnTo>
                    <a:lnTo>
                      <a:pt x="86" y="33"/>
                    </a:lnTo>
                    <a:lnTo>
                      <a:pt x="86" y="38"/>
                    </a:lnTo>
                    <a:close/>
                  </a:path>
                </a:pathLst>
              </a:custGeom>
              <a:solidFill>
                <a:srgbClr val="DAE1E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42" name="Freeform 818"/>
              <p:cNvSpPr>
                <a:spLocks/>
              </p:cNvSpPr>
              <p:nvPr/>
            </p:nvSpPr>
            <p:spPr bwMode="auto">
              <a:xfrm>
                <a:off x="9130" y="8842"/>
                <a:ext cx="10" cy="91"/>
              </a:xfrm>
              <a:custGeom>
                <a:avLst/>
                <a:gdLst/>
                <a:ahLst/>
                <a:cxnLst>
                  <a:cxn ang="0">
                    <a:pos x="5" y="0"/>
                  </a:cxn>
                  <a:cxn ang="0">
                    <a:pos x="5" y="4"/>
                  </a:cxn>
                  <a:cxn ang="0">
                    <a:pos x="10" y="14"/>
                  </a:cxn>
                  <a:cxn ang="0">
                    <a:pos x="10" y="24"/>
                  </a:cxn>
                  <a:cxn ang="0">
                    <a:pos x="10" y="38"/>
                  </a:cxn>
                  <a:cxn ang="0">
                    <a:pos x="10" y="52"/>
                  </a:cxn>
                  <a:cxn ang="0">
                    <a:pos x="10" y="62"/>
                  </a:cxn>
                  <a:cxn ang="0">
                    <a:pos x="5" y="76"/>
                  </a:cxn>
                  <a:cxn ang="0">
                    <a:pos x="0" y="91"/>
                  </a:cxn>
                </a:cxnLst>
                <a:rect l="0" t="0" r="r" b="b"/>
                <a:pathLst>
                  <a:path w="10" h="91">
                    <a:moveTo>
                      <a:pt x="5" y="0"/>
                    </a:moveTo>
                    <a:lnTo>
                      <a:pt x="5" y="4"/>
                    </a:lnTo>
                    <a:lnTo>
                      <a:pt x="10" y="14"/>
                    </a:lnTo>
                    <a:lnTo>
                      <a:pt x="10" y="24"/>
                    </a:lnTo>
                    <a:lnTo>
                      <a:pt x="10" y="38"/>
                    </a:lnTo>
                    <a:lnTo>
                      <a:pt x="10" y="52"/>
                    </a:lnTo>
                    <a:lnTo>
                      <a:pt x="10" y="62"/>
                    </a:lnTo>
                    <a:lnTo>
                      <a:pt x="5" y="76"/>
                    </a:lnTo>
                    <a:lnTo>
                      <a:pt x="0" y="91"/>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43" name="Freeform 819"/>
              <p:cNvSpPr>
                <a:spLocks/>
              </p:cNvSpPr>
              <p:nvPr/>
            </p:nvSpPr>
            <p:spPr bwMode="auto">
              <a:xfrm>
                <a:off x="8948" y="8947"/>
                <a:ext cx="91" cy="29"/>
              </a:xfrm>
              <a:custGeom>
                <a:avLst/>
                <a:gdLst/>
                <a:ahLst/>
                <a:cxnLst>
                  <a:cxn ang="0">
                    <a:pos x="91" y="29"/>
                  </a:cxn>
                  <a:cxn ang="0">
                    <a:pos x="91" y="29"/>
                  </a:cxn>
                  <a:cxn ang="0">
                    <a:pos x="87" y="29"/>
                  </a:cxn>
                  <a:cxn ang="0">
                    <a:pos x="82" y="29"/>
                  </a:cxn>
                  <a:cxn ang="0">
                    <a:pos x="72" y="29"/>
                  </a:cxn>
                  <a:cxn ang="0">
                    <a:pos x="63" y="29"/>
                  </a:cxn>
                  <a:cxn ang="0">
                    <a:pos x="58" y="29"/>
                  </a:cxn>
                  <a:cxn ang="0">
                    <a:pos x="48" y="29"/>
                  </a:cxn>
                  <a:cxn ang="0">
                    <a:pos x="43" y="29"/>
                  </a:cxn>
                  <a:cxn ang="0">
                    <a:pos x="43" y="29"/>
                  </a:cxn>
                  <a:cxn ang="0">
                    <a:pos x="39" y="24"/>
                  </a:cxn>
                  <a:cxn ang="0">
                    <a:pos x="34" y="24"/>
                  </a:cxn>
                  <a:cxn ang="0">
                    <a:pos x="24" y="19"/>
                  </a:cxn>
                  <a:cxn ang="0">
                    <a:pos x="19" y="14"/>
                  </a:cxn>
                  <a:cxn ang="0">
                    <a:pos x="10" y="10"/>
                  </a:cxn>
                  <a:cxn ang="0">
                    <a:pos x="5" y="5"/>
                  </a:cxn>
                  <a:cxn ang="0">
                    <a:pos x="0" y="0"/>
                  </a:cxn>
                </a:cxnLst>
                <a:rect l="0" t="0" r="r" b="b"/>
                <a:pathLst>
                  <a:path w="91" h="29">
                    <a:moveTo>
                      <a:pt x="91" y="29"/>
                    </a:moveTo>
                    <a:lnTo>
                      <a:pt x="91" y="29"/>
                    </a:lnTo>
                    <a:lnTo>
                      <a:pt x="87" y="29"/>
                    </a:lnTo>
                    <a:lnTo>
                      <a:pt x="82" y="29"/>
                    </a:lnTo>
                    <a:lnTo>
                      <a:pt x="72" y="29"/>
                    </a:lnTo>
                    <a:lnTo>
                      <a:pt x="63" y="29"/>
                    </a:lnTo>
                    <a:lnTo>
                      <a:pt x="58" y="29"/>
                    </a:lnTo>
                    <a:lnTo>
                      <a:pt x="48" y="29"/>
                    </a:lnTo>
                    <a:lnTo>
                      <a:pt x="43" y="29"/>
                    </a:lnTo>
                    <a:lnTo>
                      <a:pt x="43" y="29"/>
                    </a:lnTo>
                    <a:lnTo>
                      <a:pt x="39" y="24"/>
                    </a:lnTo>
                    <a:lnTo>
                      <a:pt x="34" y="24"/>
                    </a:lnTo>
                    <a:lnTo>
                      <a:pt x="24" y="19"/>
                    </a:lnTo>
                    <a:lnTo>
                      <a:pt x="19" y="14"/>
                    </a:lnTo>
                    <a:lnTo>
                      <a:pt x="10" y="10"/>
                    </a:lnTo>
                    <a:lnTo>
                      <a:pt x="5" y="5"/>
                    </a:lnTo>
                    <a:lnTo>
                      <a:pt x="0" y="0"/>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44" name="Freeform 820"/>
              <p:cNvSpPr>
                <a:spLocks/>
              </p:cNvSpPr>
              <p:nvPr/>
            </p:nvSpPr>
            <p:spPr bwMode="auto">
              <a:xfrm>
                <a:off x="8987" y="8976"/>
                <a:ext cx="9" cy="14"/>
              </a:xfrm>
              <a:custGeom>
                <a:avLst/>
                <a:gdLst/>
                <a:ahLst/>
                <a:cxnLst>
                  <a:cxn ang="0">
                    <a:pos x="9" y="0"/>
                  </a:cxn>
                  <a:cxn ang="0">
                    <a:pos x="9" y="0"/>
                  </a:cxn>
                  <a:cxn ang="0">
                    <a:pos x="9" y="5"/>
                  </a:cxn>
                  <a:cxn ang="0">
                    <a:pos x="4" y="5"/>
                  </a:cxn>
                  <a:cxn ang="0">
                    <a:pos x="4" y="5"/>
                  </a:cxn>
                  <a:cxn ang="0">
                    <a:pos x="4" y="9"/>
                  </a:cxn>
                  <a:cxn ang="0">
                    <a:pos x="4" y="9"/>
                  </a:cxn>
                  <a:cxn ang="0">
                    <a:pos x="0" y="9"/>
                  </a:cxn>
                  <a:cxn ang="0">
                    <a:pos x="0" y="14"/>
                  </a:cxn>
                </a:cxnLst>
                <a:rect l="0" t="0" r="r" b="b"/>
                <a:pathLst>
                  <a:path w="9" h="14">
                    <a:moveTo>
                      <a:pt x="9" y="0"/>
                    </a:moveTo>
                    <a:lnTo>
                      <a:pt x="9" y="0"/>
                    </a:lnTo>
                    <a:lnTo>
                      <a:pt x="9" y="5"/>
                    </a:lnTo>
                    <a:lnTo>
                      <a:pt x="4" y="5"/>
                    </a:lnTo>
                    <a:lnTo>
                      <a:pt x="4" y="5"/>
                    </a:lnTo>
                    <a:lnTo>
                      <a:pt x="4" y="9"/>
                    </a:lnTo>
                    <a:lnTo>
                      <a:pt x="4" y="9"/>
                    </a:lnTo>
                    <a:lnTo>
                      <a:pt x="0" y="9"/>
                    </a:lnTo>
                    <a:lnTo>
                      <a:pt x="0" y="14"/>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45" name="Freeform 821"/>
              <p:cNvSpPr>
                <a:spLocks/>
              </p:cNvSpPr>
              <p:nvPr/>
            </p:nvSpPr>
            <p:spPr bwMode="auto">
              <a:xfrm>
                <a:off x="8814" y="9000"/>
                <a:ext cx="101" cy="105"/>
              </a:xfrm>
              <a:custGeom>
                <a:avLst/>
                <a:gdLst/>
                <a:ahLst/>
                <a:cxnLst>
                  <a:cxn ang="0">
                    <a:pos x="0" y="0"/>
                  </a:cxn>
                  <a:cxn ang="0">
                    <a:pos x="9" y="5"/>
                  </a:cxn>
                  <a:cxn ang="0">
                    <a:pos x="24" y="19"/>
                  </a:cxn>
                  <a:cxn ang="0">
                    <a:pos x="38" y="33"/>
                  </a:cxn>
                  <a:cxn ang="0">
                    <a:pos x="53" y="48"/>
                  </a:cxn>
                  <a:cxn ang="0">
                    <a:pos x="67" y="62"/>
                  </a:cxn>
                  <a:cxn ang="0">
                    <a:pos x="81" y="81"/>
                  </a:cxn>
                  <a:cxn ang="0">
                    <a:pos x="91" y="96"/>
                  </a:cxn>
                  <a:cxn ang="0">
                    <a:pos x="101" y="105"/>
                  </a:cxn>
                </a:cxnLst>
                <a:rect l="0" t="0" r="r" b="b"/>
                <a:pathLst>
                  <a:path w="101" h="105">
                    <a:moveTo>
                      <a:pt x="0" y="0"/>
                    </a:moveTo>
                    <a:lnTo>
                      <a:pt x="9" y="5"/>
                    </a:lnTo>
                    <a:lnTo>
                      <a:pt x="24" y="19"/>
                    </a:lnTo>
                    <a:lnTo>
                      <a:pt x="38" y="33"/>
                    </a:lnTo>
                    <a:lnTo>
                      <a:pt x="53" y="48"/>
                    </a:lnTo>
                    <a:lnTo>
                      <a:pt x="67" y="62"/>
                    </a:lnTo>
                    <a:lnTo>
                      <a:pt x="81" y="81"/>
                    </a:lnTo>
                    <a:lnTo>
                      <a:pt x="91" y="96"/>
                    </a:lnTo>
                    <a:lnTo>
                      <a:pt x="101" y="105"/>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46" name="Freeform 822"/>
              <p:cNvSpPr>
                <a:spLocks/>
              </p:cNvSpPr>
              <p:nvPr/>
            </p:nvSpPr>
            <p:spPr bwMode="auto">
              <a:xfrm>
                <a:off x="8915" y="9153"/>
                <a:ext cx="43" cy="183"/>
              </a:xfrm>
              <a:custGeom>
                <a:avLst/>
                <a:gdLst/>
                <a:ahLst/>
                <a:cxnLst>
                  <a:cxn ang="0">
                    <a:pos x="24" y="0"/>
                  </a:cxn>
                  <a:cxn ang="0">
                    <a:pos x="28" y="5"/>
                  </a:cxn>
                  <a:cxn ang="0">
                    <a:pos x="28" y="10"/>
                  </a:cxn>
                  <a:cxn ang="0">
                    <a:pos x="33" y="20"/>
                  </a:cxn>
                  <a:cxn ang="0">
                    <a:pos x="38" y="29"/>
                  </a:cxn>
                  <a:cxn ang="0">
                    <a:pos x="38" y="34"/>
                  </a:cxn>
                  <a:cxn ang="0">
                    <a:pos x="43" y="48"/>
                  </a:cxn>
                  <a:cxn ang="0">
                    <a:pos x="43" y="58"/>
                  </a:cxn>
                  <a:cxn ang="0">
                    <a:pos x="43" y="72"/>
                  </a:cxn>
                  <a:cxn ang="0">
                    <a:pos x="43" y="82"/>
                  </a:cxn>
                  <a:cxn ang="0">
                    <a:pos x="38" y="96"/>
                  </a:cxn>
                  <a:cxn ang="0">
                    <a:pos x="38" y="106"/>
                  </a:cxn>
                  <a:cxn ang="0">
                    <a:pos x="33" y="115"/>
                  </a:cxn>
                  <a:cxn ang="0">
                    <a:pos x="24" y="130"/>
                  </a:cxn>
                  <a:cxn ang="0">
                    <a:pos x="19" y="144"/>
                  </a:cxn>
                  <a:cxn ang="0">
                    <a:pos x="9" y="163"/>
                  </a:cxn>
                  <a:cxn ang="0">
                    <a:pos x="0" y="183"/>
                  </a:cxn>
                </a:cxnLst>
                <a:rect l="0" t="0" r="r" b="b"/>
                <a:pathLst>
                  <a:path w="43" h="183">
                    <a:moveTo>
                      <a:pt x="24" y="0"/>
                    </a:moveTo>
                    <a:lnTo>
                      <a:pt x="28" y="5"/>
                    </a:lnTo>
                    <a:lnTo>
                      <a:pt x="28" y="10"/>
                    </a:lnTo>
                    <a:lnTo>
                      <a:pt x="33" y="20"/>
                    </a:lnTo>
                    <a:lnTo>
                      <a:pt x="38" y="29"/>
                    </a:lnTo>
                    <a:lnTo>
                      <a:pt x="38" y="34"/>
                    </a:lnTo>
                    <a:lnTo>
                      <a:pt x="43" y="48"/>
                    </a:lnTo>
                    <a:lnTo>
                      <a:pt x="43" y="58"/>
                    </a:lnTo>
                    <a:lnTo>
                      <a:pt x="43" y="72"/>
                    </a:lnTo>
                    <a:lnTo>
                      <a:pt x="43" y="82"/>
                    </a:lnTo>
                    <a:lnTo>
                      <a:pt x="38" y="96"/>
                    </a:lnTo>
                    <a:lnTo>
                      <a:pt x="38" y="106"/>
                    </a:lnTo>
                    <a:lnTo>
                      <a:pt x="33" y="115"/>
                    </a:lnTo>
                    <a:lnTo>
                      <a:pt x="24" y="130"/>
                    </a:lnTo>
                    <a:lnTo>
                      <a:pt x="19" y="144"/>
                    </a:lnTo>
                    <a:lnTo>
                      <a:pt x="9" y="163"/>
                    </a:lnTo>
                    <a:lnTo>
                      <a:pt x="0" y="183"/>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47" name="Freeform 823"/>
              <p:cNvSpPr>
                <a:spLocks/>
              </p:cNvSpPr>
              <p:nvPr/>
            </p:nvSpPr>
            <p:spPr bwMode="auto">
              <a:xfrm>
                <a:off x="8656" y="9120"/>
                <a:ext cx="259" cy="326"/>
              </a:xfrm>
              <a:custGeom>
                <a:avLst/>
                <a:gdLst/>
                <a:ahLst/>
                <a:cxnLst>
                  <a:cxn ang="0">
                    <a:pos x="0" y="100"/>
                  </a:cxn>
                  <a:cxn ang="0">
                    <a:pos x="9" y="91"/>
                  </a:cxn>
                  <a:cxn ang="0">
                    <a:pos x="19" y="81"/>
                  </a:cxn>
                  <a:cxn ang="0">
                    <a:pos x="33" y="67"/>
                  </a:cxn>
                  <a:cxn ang="0">
                    <a:pos x="43" y="57"/>
                  </a:cxn>
                  <a:cxn ang="0">
                    <a:pos x="57" y="43"/>
                  </a:cxn>
                  <a:cxn ang="0">
                    <a:pos x="72" y="29"/>
                  </a:cxn>
                  <a:cxn ang="0">
                    <a:pos x="81" y="19"/>
                  </a:cxn>
                  <a:cxn ang="0">
                    <a:pos x="96" y="14"/>
                  </a:cxn>
                  <a:cxn ang="0">
                    <a:pos x="105" y="5"/>
                  </a:cxn>
                  <a:cxn ang="0">
                    <a:pos x="115" y="0"/>
                  </a:cxn>
                  <a:cxn ang="0">
                    <a:pos x="129" y="0"/>
                  </a:cxn>
                  <a:cxn ang="0">
                    <a:pos x="139" y="0"/>
                  </a:cxn>
                  <a:cxn ang="0">
                    <a:pos x="143" y="0"/>
                  </a:cxn>
                  <a:cxn ang="0">
                    <a:pos x="153" y="0"/>
                  </a:cxn>
                  <a:cxn ang="0">
                    <a:pos x="163" y="5"/>
                  </a:cxn>
                  <a:cxn ang="0">
                    <a:pos x="167" y="14"/>
                  </a:cxn>
                  <a:cxn ang="0">
                    <a:pos x="177" y="24"/>
                  </a:cxn>
                  <a:cxn ang="0">
                    <a:pos x="187" y="43"/>
                  </a:cxn>
                  <a:cxn ang="0">
                    <a:pos x="196" y="62"/>
                  </a:cxn>
                  <a:cxn ang="0">
                    <a:pos x="211" y="81"/>
                  </a:cxn>
                  <a:cxn ang="0">
                    <a:pos x="220" y="100"/>
                  </a:cxn>
                  <a:cxn ang="0">
                    <a:pos x="235" y="120"/>
                  </a:cxn>
                  <a:cxn ang="0">
                    <a:pos x="244" y="139"/>
                  </a:cxn>
                  <a:cxn ang="0">
                    <a:pos x="249" y="148"/>
                  </a:cxn>
                  <a:cxn ang="0">
                    <a:pos x="254" y="158"/>
                  </a:cxn>
                  <a:cxn ang="0">
                    <a:pos x="259" y="168"/>
                  </a:cxn>
                  <a:cxn ang="0">
                    <a:pos x="259" y="177"/>
                  </a:cxn>
                  <a:cxn ang="0">
                    <a:pos x="259" y="187"/>
                  </a:cxn>
                  <a:cxn ang="0">
                    <a:pos x="254" y="196"/>
                  </a:cxn>
                  <a:cxn ang="0">
                    <a:pos x="254" y="206"/>
                  </a:cxn>
                  <a:cxn ang="0">
                    <a:pos x="254" y="216"/>
                  </a:cxn>
                  <a:cxn ang="0">
                    <a:pos x="249" y="220"/>
                  </a:cxn>
                  <a:cxn ang="0">
                    <a:pos x="249" y="225"/>
                  </a:cxn>
                  <a:cxn ang="0">
                    <a:pos x="249" y="235"/>
                  </a:cxn>
                  <a:cxn ang="0">
                    <a:pos x="244" y="249"/>
                  </a:cxn>
                  <a:cxn ang="0">
                    <a:pos x="244" y="268"/>
                  </a:cxn>
                  <a:cxn ang="0">
                    <a:pos x="239" y="288"/>
                  </a:cxn>
                  <a:cxn ang="0">
                    <a:pos x="230" y="307"/>
                  </a:cxn>
                  <a:cxn ang="0">
                    <a:pos x="225" y="316"/>
                  </a:cxn>
                  <a:cxn ang="0">
                    <a:pos x="215" y="321"/>
                  </a:cxn>
                  <a:cxn ang="0">
                    <a:pos x="206" y="326"/>
                  </a:cxn>
                  <a:cxn ang="0">
                    <a:pos x="201" y="326"/>
                  </a:cxn>
                  <a:cxn ang="0">
                    <a:pos x="191" y="326"/>
                  </a:cxn>
                  <a:cxn ang="0">
                    <a:pos x="182" y="326"/>
                  </a:cxn>
                  <a:cxn ang="0">
                    <a:pos x="177" y="316"/>
                  </a:cxn>
                  <a:cxn ang="0">
                    <a:pos x="167" y="312"/>
                  </a:cxn>
                  <a:cxn ang="0">
                    <a:pos x="163" y="297"/>
                  </a:cxn>
                  <a:cxn ang="0">
                    <a:pos x="158" y="283"/>
                  </a:cxn>
                  <a:cxn ang="0">
                    <a:pos x="158" y="283"/>
                  </a:cxn>
                  <a:cxn ang="0">
                    <a:pos x="158" y="278"/>
                  </a:cxn>
                  <a:cxn ang="0">
                    <a:pos x="153" y="273"/>
                  </a:cxn>
                  <a:cxn ang="0">
                    <a:pos x="153" y="264"/>
                  </a:cxn>
                  <a:cxn ang="0">
                    <a:pos x="153" y="249"/>
                  </a:cxn>
                  <a:cxn ang="0">
                    <a:pos x="153" y="235"/>
                  </a:cxn>
                  <a:cxn ang="0">
                    <a:pos x="153" y="216"/>
                  </a:cxn>
                  <a:cxn ang="0">
                    <a:pos x="153" y="196"/>
                  </a:cxn>
                  <a:cxn ang="0">
                    <a:pos x="139" y="168"/>
                  </a:cxn>
                </a:cxnLst>
                <a:rect l="0" t="0" r="r" b="b"/>
                <a:pathLst>
                  <a:path w="259" h="326">
                    <a:moveTo>
                      <a:pt x="0" y="100"/>
                    </a:moveTo>
                    <a:lnTo>
                      <a:pt x="9" y="91"/>
                    </a:lnTo>
                    <a:lnTo>
                      <a:pt x="19" y="81"/>
                    </a:lnTo>
                    <a:lnTo>
                      <a:pt x="33" y="67"/>
                    </a:lnTo>
                    <a:lnTo>
                      <a:pt x="43" y="57"/>
                    </a:lnTo>
                    <a:lnTo>
                      <a:pt x="57" y="43"/>
                    </a:lnTo>
                    <a:lnTo>
                      <a:pt x="72" y="29"/>
                    </a:lnTo>
                    <a:lnTo>
                      <a:pt x="81" y="19"/>
                    </a:lnTo>
                    <a:lnTo>
                      <a:pt x="96" y="14"/>
                    </a:lnTo>
                    <a:lnTo>
                      <a:pt x="105" y="5"/>
                    </a:lnTo>
                    <a:lnTo>
                      <a:pt x="115" y="0"/>
                    </a:lnTo>
                    <a:lnTo>
                      <a:pt x="129" y="0"/>
                    </a:lnTo>
                    <a:lnTo>
                      <a:pt x="139" y="0"/>
                    </a:lnTo>
                    <a:lnTo>
                      <a:pt x="143" y="0"/>
                    </a:lnTo>
                    <a:lnTo>
                      <a:pt x="153" y="0"/>
                    </a:lnTo>
                    <a:lnTo>
                      <a:pt x="163" y="5"/>
                    </a:lnTo>
                    <a:lnTo>
                      <a:pt x="167" y="14"/>
                    </a:lnTo>
                    <a:lnTo>
                      <a:pt x="177" y="24"/>
                    </a:lnTo>
                    <a:lnTo>
                      <a:pt x="187" y="43"/>
                    </a:lnTo>
                    <a:lnTo>
                      <a:pt x="196" y="62"/>
                    </a:lnTo>
                    <a:lnTo>
                      <a:pt x="211" y="81"/>
                    </a:lnTo>
                    <a:lnTo>
                      <a:pt x="220" y="100"/>
                    </a:lnTo>
                    <a:lnTo>
                      <a:pt x="235" y="120"/>
                    </a:lnTo>
                    <a:lnTo>
                      <a:pt x="244" y="139"/>
                    </a:lnTo>
                    <a:lnTo>
                      <a:pt x="249" y="148"/>
                    </a:lnTo>
                    <a:lnTo>
                      <a:pt x="254" y="158"/>
                    </a:lnTo>
                    <a:lnTo>
                      <a:pt x="259" y="168"/>
                    </a:lnTo>
                    <a:lnTo>
                      <a:pt x="259" y="177"/>
                    </a:lnTo>
                    <a:lnTo>
                      <a:pt x="259" y="187"/>
                    </a:lnTo>
                    <a:lnTo>
                      <a:pt x="254" y="196"/>
                    </a:lnTo>
                    <a:lnTo>
                      <a:pt x="254" y="206"/>
                    </a:lnTo>
                    <a:lnTo>
                      <a:pt x="254" y="216"/>
                    </a:lnTo>
                    <a:lnTo>
                      <a:pt x="249" y="220"/>
                    </a:lnTo>
                    <a:lnTo>
                      <a:pt x="249" y="225"/>
                    </a:lnTo>
                    <a:lnTo>
                      <a:pt x="249" y="235"/>
                    </a:lnTo>
                    <a:lnTo>
                      <a:pt x="244" y="249"/>
                    </a:lnTo>
                    <a:lnTo>
                      <a:pt x="244" y="268"/>
                    </a:lnTo>
                    <a:lnTo>
                      <a:pt x="239" y="288"/>
                    </a:lnTo>
                    <a:lnTo>
                      <a:pt x="230" y="307"/>
                    </a:lnTo>
                    <a:lnTo>
                      <a:pt x="225" y="316"/>
                    </a:lnTo>
                    <a:lnTo>
                      <a:pt x="215" y="321"/>
                    </a:lnTo>
                    <a:lnTo>
                      <a:pt x="206" y="326"/>
                    </a:lnTo>
                    <a:lnTo>
                      <a:pt x="201" y="326"/>
                    </a:lnTo>
                    <a:lnTo>
                      <a:pt x="191" y="326"/>
                    </a:lnTo>
                    <a:lnTo>
                      <a:pt x="182" y="326"/>
                    </a:lnTo>
                    <a:lnTo>
                      <a:pt x="177" y="316"/>
                    </a:lnTo>
                    <a:lnTo>
                      <a:pt x="167" y="312"/>
                    </a:lnTo>
                    <a:lnTo>
                      <a:pt x="163" y="297"/>
                    </a:lnTo>
                    <a:lnTo>
                      <a:pt x="158" y="283"/>
                    </a:lnTo>
                    <a:lnTo>
                      <a:pt x="158" y="283"/>
                    </a:lnTo>
                    <a:lnTo>
                      <a:pt x="158" y="278"/>
                    </a:lnTo>
                    <a:lnTo>
                      <a:pt x="153" y="273"/>
                    </a:lnTo>
                    <a:lnTo>
                      <a:pt x="153" y="264"/>
                    </a:lnTo>
                    <a:lnTo>
                      <a:pt x="153" y="249"/>
                    </a:lnTo>
                    <a:lnTo>
                      <a:pt x="153" y="235"/>
                    </a:lnTo>
                    <a:lnTo>
                      <a:pt x="153" y="216"/>
                    </a:lnTo>
                    <a:lnTo>
                      <a:pt x="153" y="196"/>
                    </a:lnTo>
                    <a:lnTo>
                      <a:pt x="139" y="168"/>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48" name="Freeform 824"/>
              <p:cNvSpPr>
                <a:spLocks/>
              </p:cNvSpPr>
              <p:nvPr/>
            </p:nvSpPr>
            <p:spPr bwMode="auto">
              <a:xfrm>
                <a:off x="8728" y="9278"/>
                <a:ext cx="95" cy="38"/>
              </a:xfrm>
              <a:custGeom>
                <a:avLst/>
                <a:gdLst/>
                <a:ahLst/>
                <a:cxnLst>
                  <a:cxn ang="0">
                    <a:pos x="95" y="38"/>
                  </a:cxn>
                  <a:cxn ang="0">
                    <a:pos x="95" y="38"/>
                  </a:cxn>
                  <a:cxn ang="0">
                    <a:pos x="91" y="38"/>
                  </a:cxn>
                  <a:cxn ang="0">
                    <a:pos x="91" y="34"/>
                  </a:cxn>
                  <a:cxn ang="0">
                    <a:pos x="86" y="29"/>
                  </a:cxn>
                  <a:cxn ang="0">
                    <a:pos x="81" y="24"/>
                  </a:cxn>
                  <a:cxn ang="0">
                    <a:pos x="76" y="19"/>
                  </a:cxn>
                  <a:cxn ang="0">
                    <a:pos x="71" y="14"/>
                  </a:cxn>
                  <a:cxn ang="0">
                    <a:pos x="67" y="5"/>
                  </a:cxn>
                  <a:cxn ang="0">
                    <a:pos x="67" y="0"/>
                  </a:cxn>
                  <a:cxn ang="0">
                    <a:pos x="62" y="0"/>
                  </a:cxn>
                  <a:cxn ang="0">
                    <a:pos x="62" y="0"/>
                  </a:cxn>
                  <a:cxn ang="0">
                    <a:pos x="57" y="0"/>
                  </a:cxn>
                  <a:cxn ang="0">
                    <a:pos x="48" y="0"/>
                  </a:cxn>
                  <a:cxn ang="0">
                    <a:pos x="43" y="0"/>
                  </a:cxn>
                  <a:cxn ang="0">
                    <a:pos x="33" y="0"/>
                  </a:cxn>
                  <a:cxn ang="0">
                    <a:pos x="19" y="0"/>
                  </a:cxn>
                  <a:cxn ang="0">
                    <a:pos x="19" y="0"/>
                  </a:cxn>
                  <a:cxn ang="0">
                    <a:pos x="14" y="0"/>
                  </a:cxn>
                  <a:cxn ang="0">
                    <a:pos x="14" y="0"/>
                  </a:cxn>
                  <a:cxn ang="0">
                    <a:pos x="9" y="0"/>
                  </a:cxn>
                  <a:cxn ang="0">
                    <a:pos x="9" y="0"/>
                  </a:cxn>
                  <a:cxn ang="0">
                    <a:pos x="4" y="0"/>
                  </a:cxn>
                  <a:cxn ang="0">
                    <a:pos x="4" y="0"/>
                  </a:cxn>
                  <a:cxn ang="0">
                    <a:pos x="0" y="0"/>
                  </a:cxn>
                </a:cxnLst>
                <a:rect l="0" t="0" r="r" b="b"/>
                <a:pathLst>
                  <a:path w="95" h="38">
                    <a:moveTo>
                      <a:pt x="95" y="38"/>
                    </a:moveTo>
                    <a:lnTo>
                      <a:pt x="95" y="38"/>
                    </a:lnTo>
                    <a:lnTo>
                      <a:pt x="91" y="38"/>
                    </a:lnTo>
                    <a:lnTo>
                      <a:pt x="91" y="34"/>
                    </a:lnTo>
                    <a:lnTo>
                      <a:pt x="86" y="29"/>
                    </a:lnTo>
                    <a:lnTo>
                      <a:pt x="81" y="24"/>
                    </a:lnTo>
                    <a:lnTo>
                      <a:pt x="76" y="19"/>
                    </a:lnTo>
                    <a:lnTo>
                      <a:pt x="71" y="14"/>
                    </a:lnTo>
                    <a:lnTo>
                      <a:pt x="67" y="5"/>
                    </a:lnTo>
                    <a:lnTo>
                      <a:pt x="67" y="0"/>
                    </a:lnTo>
                    <a:lnTo>
                      <a:pt x="62" y="0"/>
                    </a:lnTo>
                    <a:lnTo>
                      <a:pt x="62" y="0"/>
                    </a:lnTo>
                    <a:lnTo>
                      <a:pt x="57" y="0"/>
                    </a:lnTo>
                    <a:lnTo>
                      <a:pt x="48" y="0"/>
                    </a:lnTo>
                    <a:lnTo>
                      <a:pt x="43" y="0"/>
                    </a:lnTo>
                    <a:lnTo>
                      <a:pt x="33" y="0"/>
                    </a:lnTo>
                    <a:lnTo>
                      <a:pt x="19" y="0"/>
                    </a:lnTo>
                    <a:lnTo>
                      <a:pt x="19" y="0"/>
                    </a:lnTo>
                    <a:lnTo>
                      <a:pt x="14" y="0"/>
                    </a:lnTo>
                    <a:lnTo>
                      <a:pt x="14" y="0"/>
                    </a:lnTo>
                    <a:lnTo>
                      <a:pt x="9" y="0"/>
                    </a:lnTo>
                    <a:lnTo>
                      <a:pt x="9" y="0"/>
                    </a:lnTo>
                    <a:lnTo>
                      <a:pt x="4" y="0"/>
                    </a:lnTo>
                    <a:lnTo>
                      <a:pt x="4" y="0"/>
                    </a:lnTo>
                    <a:lnTo>
                      <a:pt x="0" y="0"/>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49" name="Freeform 825"/>
              <p:cNvSpPr>
                <a:spLocks/>
              </p:cNvSpPr>
              <p:nvPr/>
            </p:nvSpPr>
            <p:spPr bwMode="auto">
              <a:xfrm>
                <a:off x="8766" y="9244"/>
                <a:ext cx="29" cy="39"/>
              </a:xfrm>
              <a:custGeom>
                <a:avLst/>
                <a:gdLst/>
                <a:ahLst/>
                <a:cxnLst>
                  <a:cxn ang="0">
                    <a:pos x="29" y="39"/>
                  </a:cxn>
                  <a:cxn ang="0">
                    <a:pos x="29" y="39"/>
                  </a:cxn>
                  <a:cxn ang="0">
                    <a:pos x="24" y="39"/>
                  </a:cxn>
                  <a:cxn ang="0">
                    <a:pos x="24" y="34"/>
                  </a:cxn>
                  <a:cxn ang="0">
                    <a:pos x="19" y="29"/>
                  </a:cxn>
                  <a:cxn ang="0">
                    <a:pos x="14" y="24"/>
                  </a:cxn>
                  <a:cxn ang="0">
                    <a:pos x="10" y="20"/>
                  </a:cxn>
                  <a:cxn ang="0">
                    <a:pos x="5" y="10"/>
                  </a:cxn>
                  <a:cxn ang="0">
                    <a:pos x="0" y="0"/>
                  </a:cxn>
                </a:cxnLst>
                <a:rect l="0" t="0" r="r" b="b"/>
                <a:pathLst>
                  <a:path w="29" h="39">
                    <a:moveTo>
                      <a:pt x="29" y="39"/>
                    </a:moveTo>
                    <a:lnTo>
                      <a:pt x="29" y="39"/>
                    </a:lnTo>
                    <a:lnTo>
                      <a:pt x="24" y="39"/>
                    </a:lnTo>
                    <a:lnTo>
                      <a:pt x="24" y="34"/>
                    </a:lnTo>
                    <a:lnTo>
                      <a:pt x="19" y="29"/>
                    </a:lnTo>
                    <a:lnTo>
                      <a:pt x="14" y="24"/>
                    </a:lnTo>
                    <a:lnTo>
                      <a:pt x="10" y="20"/>
                    </a:lnTo>
                    <a:lnTo>
                      <a:pt x="5" y="10"/>
                    </a:lnTo>
                    <a:lnTo>
                      <a:pt x="0" y="0"/>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50" name="Freeform 826"/>
              <p:cNvSpPr>
                <a:spLocks/>
              </p:cNvSpPr>
              <p:nvPr/>
            </p:nvSpPr>
            <p:spPr bwMode="auto">
              <a:xfrm>
                <a:off x="8771" y="9292"/>
                <a:ext cx="28" cy="53"/>
              </a:xfrm>
              <a:custGeom>
                <a:avLst/>
                <a:gdLst/>
                <a:ahLst/>
                <a:cxnLst>
                  <a:cxn ang="0">
                    <a:pos x="28" y="0"/>
                  </a:cxn>
                  <a:cxn ang="0">
                    <a:pos x="28" y="0"/>
                  </a:cxn>
                  <a:cxn ang="0">
                    <a:pos x="28" y="5"/>
                  </a:cxn>
                  <a:cxn ang="0">
                    <a:pos x="24" y="5"/>
                  </a:cxn>
                  <a:cxn ang="0">
                    <a:pos x="24" y="15"/>
                  </a:cxn>
                  <a:cxn ang="0">
                    <a:pos x="19" y="20"/>
                  </a:cxn>
                  <a:cxn ang="0">
                    <a:pos x="14" y="29"/>
                  </a:cxn>
                  <a:cxn ang="0">
                    <a:pos x="9" y="39"/>
                  </a:cxn>
                  <a:cxn ang="0">
                    <a:pos x="0" y="53"/>
                  </a:cxn>
                </a:cxnLst>
                <a:rect l="0" t="0" r="r" b="b"/>
                <a:pathLst>
                  <a:path w="28" h="53">
                    <a:moveTo>
                      <a:pt x="28" y="0"/>
                    </a:moveTo>
                    <a:lnTo>
                      <a:pt x="28" y="0"/>
                    </a:lnTo>
                    <a:lnTo>
                      <a:pt x="28" y="5"/>
                    </a:lnTo>
                    <a:lnTo>
                      <a:pt x="24" y="5"/>
                    </a:lnTo>
                    <a:lnTo>
                      <a:pt x="24" y="15"/>
                    </a:lnTo>
                    <a:lnTo>
                      <a:pt x="19" y="20"/>
                    </a:lnTo>
                    <a:lnTo>
                      <a:pt x="14" y="29"/>
                    </a:lnTo>
                    <a:lnTo>
                      <a:pt x="9" y="39"/>
                    </a:lnTo>
                    <a:lnTo>
                      <a:pt x="0" y="53"/>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51" name="Freeform 827"/>
              <p:cNvSpPr>
                <a:spLocks/>
              </p:cNvSpPr>
              <p:nvPr/>
            </p:nvSpPr>
            <p:spPr bwMode="auto">
              <a:xfrm>
                <a:off x="8795" y="9283"/>
                <a:ext cx="19" cy="1"/>
              </a:xfrm>
              <a:custGeom>
                <a:avLst/>
                <a:gdLst/>
                <a:ahLst/>
                <a:cxnLst>
                  <a:cxn ang="0">
                    <a:pos x="0" y="0"/>
                  </a:cxn>
                  <a:cxn ang="0">
                    <a:pos x="0" y="0"/>
                  </a:cxn>
                  <a:cxn ang="0">
                    <a:pos x="4" y="0"/>
                  </a:cxn>
                  <a:cxn ang="0">
                    <a:pos x="4" y="0"/>
                  </a:cxn>
                  <a:cxn ang="0">
                    <a:pos x="4" y="0"/>
                  </a:cxn>
                  <a:cxn ang="0">
                    <a:pos x="9" y="0"/>
                  </a:cxn>
                  <a:cxn ang="0">
                    <a:pos x="14" y="0"/>
                  </a:cxn>
                  <a:cxn ang="0">
                    <a:pos x="14" y="0"/>
                  </a:cxn>
                  <a:cxn ang="0">
                    <a:pos x="19" y="0"/>
                  </a:cxn>
                </a:cxnLst>
                <a:rect l="0" t="0" r="r" b="b"/>
                <a:pathLst>
                  <a:path w="19">
                    <a:moveTo>
                      <a:pt x="0" y="0"/>
                    </a:moveTo>
                    <a:lnTo>
                      <a:pt x="0" y="0"/>
                    </a:lnTo>
                    <a:lnTo>
                      <a:pt x="4" y="0"/>
                    </a:lnTo>
                    <a:lnTo>
                      <a:pt x="4" y="0"/>
                    </a:lnTo>
                    <a:lnTo>
                      <a:pt x="4" y="0"/>
                    </a:lnTo>
                    <a:lnTo>
                      <a:pt x="9" y="0"/>
                    </a:lnTo>
                    <a:lnTo>
                      <a:pt x="14" y="0"/>
                    </a:lnTo>
                    <a:lnTo>
                      <a:pt x="14" y="0"/>
                    </a:lnTo>
                    <a:lnTo>
                      <a:pt x="19" y="0"/>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52" name="Freeform 828"/>
              <p:cNvSpPr>
                <a:spLocks/>
              </p:cNvSpPr>
              <p:nvPr/>
            </p:nvSpPr>
            <p:spPr bwMode="auto">
              <a:xfrm>
                <a:off x="8660" y="10050"/>
                <a:ext cx="2749" cy="614"/>
              </a:xfrm>
              <a:custGeom>
                <a:avLst/>
                <a:gdLst/>
                <a:ahLst/>
                <a:cxnLst>
                  <a:cxn ang="0">
                    <a:pos x="120" y="235"/>
                  </a:cxn>
                  <a:cxn ang="0">
                    <a:pos x="149" y="206"/>
                  </a:cxn>
                  <a:cxn ang="0">
                    <a:pos x="192" y="183"/>
                  </a:cxn>
                  <a:cxn ang="0">
                    <a:pos x="245" y="154"/>
                  </a:cxn>
                  <a:cxn ang="0">
                    <a:pos x="303" y="125"/>
                  </a:cxn>
                  <a:cxn ang="0">
                    <a:pos x="399" y="106"/>
                  </a:cxn>
                  <a:cxn ang="0">
                    <a:pos x="514" y="91"/>
                  </a:cxn>
                  <a:cxn ang="0">
                    <a:pos x="619" y="82"/>
                  </a:cxn>
                  <a:cxn ang="0">
                    <a:pos x="696" y="72"/>
                  </a:cxn>
                  <a:cxn ang="0">
                    <a:pos x="782" y="58"/>
                  </a:cxn>
                  <a:cxn ang="0">
                    <a:pos x="864" y="34"/>
                  </a:cxn>
                  <a:cxn ang="0">
                    <a:pos x="921" y="19"/>
                  </a:cxn>
                  <a:cxn ang="0">
                    <a:pos x="926" y="19"/>
                  </a:cxn>
                  <a:cxn ang="0">
                    <a:pos x="941" y="34"/>
                  </a:cxn>
                  <a:cxn ang="0">
                    <a:pos x="989" y="58"/>
                  </a:cxn>
                  <a:cxn ang="0">
                    <a:pos x="1080" y="82"/>
                  </a:cxn>
                  <a:cxn ang="0">
                    <a:pos x="1233" y="96"/>
                  </a:cxn>
                  <a:cxn ang="0">
                    <a:pos x="1420" y="82"/>
                  </a:cxn>
                  <a:cxn ang="0">
                    <a:pos x="1598" y="48"/>
                  </a:cxn>
                  <a:cxn ang="0">
                    <a:pos x="1722" y="10"/>
                  </a:cxn>
                  <a:cxn ang="0">
                    <a:pos x="1761" y="0"/>
                  </a:cxn>
                  <a:cxn ang="0">
                    <a:pos x="1809" y="19"/>
                  </a:cxn>
                  <a:cxn ang="0">
                    <a:pos x="1890" y="48"/>
                  </a:cxn>
                  <a:cxn ang="0">
                    <a:pos x="1986" y="67"/>
                  </a:cxn>
                  <a:cxn ang="0">
                    <a:pos x="2087" y="77"/>
                  </a:cxn>
                  <a:cxn ang="0">
                    <a:pos x="2255" y="87"/>
                  </a:cxn>
                  <a:cxn ang="0">
                    <a:pos x="2442" y="115"/>
                  </a:cxn>
                  <a:cxn ang="0">
                    <a:pos x="2557" y="144"/>
                  </a:cxn>
                  <a:cxn ang="0">
                    <a:pos x="2605" y="168"/>
                  </a:cxn>
                  <a:cxn ang="0">
                    <a:pos x="2643" y="216"/>
                  </a:cxn>
                  <a:cxn ang="0">
                    <a:pos x="2677" y="298"/>
                  </a:cxn>
                  <a:cxn ang="0">
                    <a:pos x="2711" y="384"/>
                  </a:cxn>
                  <a:cxn ang="0">
                    <a:pos x="2739" y="475"/>
                  </a:cxn>
                  <a:cxn ang="0">
                    <a:pos x="2749" y="518"/>
                  </a:cxn>
                  <a:cxn ang="0">
                    <a:pos x="2739" y="542"/>
                  </a:cxn>
                  <a:cxn ang="0">
                    <a:pos x="2687" y="576"/>
                  </a:cxn>
                  <a:cxn ang="0">
                    <a:pos x="2552" y="605"/>
                  </a:cxn>
                  <a:cxn ang="0">
                    <a:pos x="2269" y="609"/>
                  </a:cxn>
                  <a:cxn ang="0">
                    <a:pos x="1746" y="609"/>
                  </a:cxn>
                  <a:cxn ang="0">
                    <a:pos x="1161" y="609"/>
                  </a:cxn>
                  <a:cxn ang="0">
                    <a:pos x="720" y="609"/>
                  </a:cxn>
                  <a:cxn ang="0">
                    <a:pos x="547" y="609"/>
                  </a:cxn>
                  <a:cxn ang="0">
                    <a:pos x="351" y="614"/>
                  </a:cxn>
                  <a:cxn ang="0">
                    <a:pos x="144" y="605"/>
                  </a:cxn>
                  <a:cxn ang="0">
                    <a:pos x="34" y="581"/>
                  </a:cxn>
                  <a:cxn ang="0">
                    <a:pos x="5" y="561"/>
                  </a:cxn>
                  <a:cxn ang="0">
                    <a:pos x="0" y="542"/>
                  </a:cxn>
                  <a:cxn ang="0">
                    <a:pos x="20" y="504"/>
                  </a:cxn>
                  <a:cxn ang="0">
                    <a:pos x="53" y="413"/>
                  </a:cxn>
                  <a:cxn ang="0">
                    <a:pos x="87" y="322"/>
                  </a:cxn>
                  <a:cxn ang="0">
                    <a:pos x="106" y="259"/>
                  </a:cxn>
                </a:cxnLst>
                <a:rect l="0" t="0" r="r" b="b"/>
                <a:pathLst>
                  <a:path w="2749" h="614">
                    <a:moveTo>
                      <a:pt x="111" y="250"/>
                    </a:moveTo>
                    <a:lnTo>
                      <a:pt x="120" y="235"/>
                    </a:lnTo>
                    <a:lnTo>
                      <a:pt x="130" y="221"/>
                    </a:lnTo>
                    <a:lnTo>
                      <a:pt x="149" y="206"/>
                    </a:lnTo>
                    <a:lnTo>
                      <a:pt x="168" y="192"/>
                    </a:lnTo>
                    <a:lnTo>
                      <a:pt x="192" y="183"/>
                    </a:lnTo>
                    <a:lnTo>
                      <a:pt x="221" y="168"/>
                    </a:lnTo>
                    <a:lnTo>
                      <a:pt x="245" y="154"/>
                    </a:lnTo>
                    <a:lnTo>
                      <a:pt x="274" y="139"/>
                    </a:lnTo>
                    <a:lnTo>
                      <a:pt x="303" y="125"/>
                    </a:lnTo>
                    <a:lnTo>
                      <a:pt x="351" y="115"/>
                    </a:lnTo>
                    <a:lnTo>
                      <a:pt x="399" y="106"/>
                    </a:lnTo>
                    <a:lnTo>
                      <a:pt x="456" y="96"/>
                    </a:lnTo>
                    <a:lnTo>
                      <a:pt x="514" y="91"/>
                    </a:lnTo>
                    <a:lnTo>
                      <a:pt x="566" y="87"/>
                    </a:lnTo>
                    <a:lnTo>
                      <a:pt x="619" y="82"/>
                    </a:lnTo>
                    <a:lnTo>
                      <a:pt x="658" y="82"/>
                    </a:lnTo>
                    <a:lnTo>
                      <a:pt x="696" y="72"/>
                    </a:lnTo>
                    <a:lnTo>
                      <a:pt x="739" y="67"/>
                    </a:lnTo>
                    <a:lnTo>
                      <a:pt x="782" y="58"/>
                    </a:lnTo>
                    <a:lnTo>
                      <a:pt x="825" y="43"/>
                    </a:lnTo>
                    <a:lnTo>
                      <a:pt x="864" y="34"/>
                    </a:lnTo>
                    <a:lnTo>
                      <a:pt x="897" y="24"/>
                    </a:lnTo>
                    <a:lnTo>
                      <a:pt x="921" y="19"/>
                    </a:lnTo>
                    <a:lnTo>
                      <a:pt x="926" y="15"/>
                    </a:lnTo>
                    <a:lnTo>
                      <a:pt x="926" y="19"/>
                    </a:lnTo>
                    <a:lnTo>
                      <a:pt x="931" y="24"/>
                    </a:lnTo>
                    <a:lnTo>
                      <a:pt x="941" y="34"/>
                    </a:lnTo>
                    <a:lnTo>
                      <a:pt x="960" y="43"/>
                    </a:lnTo>
                    <a:lnTo>
                      <a:pt x="989" y="58"/>
                    </a:lnTo>
                    <a:lnTo>
                      <a:pt x="1027" y="67"/>
                    </a:lnTo>
                    <a:lnTo>
                      <a:pt x="1080" y="82"/>
                    </a:lnTo>
                    <a:lnTo>
                      <a:pt x="1152" y="91"/>
                    </a:lnTo>
                    <a:lnTo>
                      <a:pt x="1233" y="96"/>
                    </a:lnTo>
                    <a:lnTo>
                      <a:pt x="1324" y="91"/>
                    </a:lnTo>
                    <a:lnTo>
                      <a:pt x="1420" y="82"/>
                    </a:lnTo>
                    <a:lnTo>
                      <a:pt x="1511" y="63"/>
                    </a:lnTo>
                    <a:lnTo>
                      <a:pt x="1598" y="48"/>
                    </a:lnTo>
                    <a:lnTo>
                      <a:pt x="1670" y="29"/>
                    </a:lnTo>
                    <a:lnTo>
                      <a:pt x="1722" y="10"/>
                    </a:lnTo>
                    <a:lnTo>
                      <a:pt x="1756" y="0"/>
                    </a:lnTo>
                    <a:lnTo>
                      <a:pt x="1761" y="0"/>
                    </a:lnTo>
                    <a:lnTo>
                      <a:pt x="1780" y="10"/>
                    </a:lnTo>
                    <a:lnTo>
                      <a:pt x="1809" y="19"/>
                    </a:lnTo>
                    <a:lnTo>
                      <a:pt x="1847" y="34"/>
                    </a:lnTo>
                    <a:lnTo>
                      <a:pt x="1890" y="48"/>
                    </a:lnTo>
                    <a:lnTo>
                      <a:pt x="1938" y="58"/>
                    </a:lnTo>
                    <a:lnTo>
                      <a:pt x="1986" y="67"/>
                    </a:lnTo>
                    <a:lnTo>
                      <a:pt x="2029" y="72"/>
                    </a:lnTo>
                    <a:lnTo>
                      <a:pt x="2087" y="77"/>
                    </a:lnTo>
                    <a:lnTo>
                      <a:pt x="2164" y="82"/>
                    </a:lnTo>
                    <a:lnTo>
                      <a:pt x="2255" y="87"/>
                    </a:lnTo>
                    <a:lnTo>
                      <a:pt x="2351" y="101"/>
                    </a:lnTo>
                    <a:lnTo>
                      <a:pt x="2442" y="115"/>
                    </a:lnTo>
                    <a:lnTo>
                      <a:pt x="2524" y="135"/>
                    </a:lnTo>
                    <a:lnTo>
                      <a:pt x="2557" y="144"/>
                    </a:lnTo>
                    <a:lnTo>
                      <a:pt x="2586" y="159"/>
                    </a:lnTo>
                    <a:lnTo>
                      <a:pt x="2605" y="168"/>
                    </a:lnTo>
                    <a:lnTo>
                      <a:pt x="2619" y="183"/>
                    </a:lnTo>
                    <a:lnTo>
                      <a:pt x="2643" y="216"/>
                    </a:lnTo>
                    <a:lnTo>
                      <a:pt x="2663" y="254"/>
                    </a:lnTo>
                    <a:lnTo>
                      <a:pt x="2677" y="298"/>
                    </a:lnTo>
                    <a:lnTo>
                      <a:pt x="2696" y="341"/>
                    </a:lnTo>
                    <a:lnTo>
                      <a:pt x="2711" y="384"/>
                    </a:lnTo>
                    <a:lnTo>
                      <a:pt x="2725" y="427"/>
                    </a:lnTo>
                    <a:lnTo>
                      <a:pt x="2739" y="475"/>
                    </a:lnTo>
                    <a:lnTo>
                      <a:pt x="2749" y="513"/>
                    </a:lnTo>
                    <a:lnTo>
                      <a:pt x="2749" y="518"/>
                    </a:lnTo>
                    <a:lnTo>
                      <a:pt x="2749" y="528"/>
                    </a:lnTo>
                    <a:lnTo>
                      <a:pt x="2739" y="542"/>
                    </a:lnTo>
                    <a:lnTo>
                      <a:pt x="2720" y="561"/>
                    </a:lnTo>
                    <a:lnTo>
                      <a:pt x="2687" y="576"/>
                    </a:lnTo>
                    <a:lnTo>
                      <a:pt x="2629" y="590"/>
                    </a:lnTo>
                    <a:lnTo>
                      <a:pt x="2552" y="605"/>
                    </a:lnTo>
                    <a:lnTo>
                      <a:pt x="2447" y="609"/>
                    </a:lnTo>
                    <a:lnTo>
                      <a:pt x="2269" y="609"/>
                    </a:lnTo>
                    <a:lnTo>
                      <a:pt x="2025" y="609"/>
                    </a:lnTo>
                    <a:lnTo>
                      <a:pt x="1746" y="609"/>
                    </a:lnTo>
                    <a:lnTo>
                      <a:pt x="1449" y="609"/>
                    </a:lnTo>
                    <a:lnTo>
                      <a:pt x="1161" y="609"/>
                    </a:lnTo>
                    <a:lnTo>
                      <a:pt x="912" y="605"/>
                    </a:lnTo>
                    <a:lnTo>
                      <a:pt x="720" y="609"/>
                    </a:lnTo>
                    <a:lnTo>
                      <a:pt x="614" y="609"/>
                    </a:lnTo>
                    <a:lnTo>
                      <a:pt x="547" y="609"/>
                    </a:lnTo>
                    <a:lnTo>
                      <a:pt x="456" y="614"/>
                    </a:lnTo>
                    <a:lnTo>
                      <a:pt x="351" y="614"/>
                    </a:lnTo>
                    <a:lnTo>
                      <a:pt x="240" y="609"/>
                    </a:lnTo>
                    <a:lnTo>
                      <a:pt x="144" y="605"/>
                    </a:lnTo>
                    <a:lnTo>
                      <a:pt x="63" y="590"/>
                    </a:lnTo>
                    <a:lnTo>
                      <a:pt x="34" y="581"/>
                    </a:lnTo>
                    <a:lnTo>
                      <a:pt x="15" y="566"/>
                    </a:lnTo>
                    <a:lnTo>
                      <a:pt x="5" y="561"/>
                    </a:lnTo>
                    <a:lnTo>
                      <a:pt x="0" y="552"/>
                    </a:lnTo>
                    <a:lnTo>
                      <a:pt x="0" y="542"/>
                    </a:lnTo>
                    <a:lnTo>
                      <a:pt x="5" y="537"/>
                    </a:lnTo>
                    <a:lnTo>
                      <a:pt x="20" y="504"/>
                    </a:lnTo>
                    <a:lnTo>
                      <a:pt x="34" y="461"/>
                    </a:lnTo>
                    <a:lnTo>
                      <a:pt x="53" y="413"/>
                    </a:lnTo>
                    <a:lnTo>
                      <a:pt x="68" y="365"/>
                    </a:lnTo>
                    <a:lnTo>
                      <a:pt x="87" y="322"/>
                    </a:lnTo>
                    <a:lnTo>
                      <a:pt x="101" y="283"/>
                    </a:lnTo>
                    <a:lnTo>
                      <a:pt x="106" y="259"/>
                    </a:lnTo>
                    <a:lnTo>
                      <a:pt x="111" y="25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53" name="Freeform 829"/>
              <p:cNvSpPr>
                <a:spLocks/>
              </p:cNvSpPr>
              <p:nvPr/>
            </p:nvSpPr>
            <p:spPr bwMode="auto">
              <a:xfrm>
                <a:off x="8670" y="10026"/>
                <a:ext cx="2734" cy="614"/>
              </a:xfrm>
              <a:custGeom>
                <a:avLst/>
                <a:gdLst/>
                <a:ahLst/>
                <a:cxnLst>
                  <a:cxn ang="0">
                    <a:pos x="2259" y="609"/>
                  </a:cxn>
                  <a:cxn ang="0">
                    <a:pos x="1736" y="609"/>
                  </a:cxn>
                  <a:cxn ang="0">
                    <a:pos x="1151" y="609"/>
                  </a:cxn>
                  <a:cxn ang="0">
                    <a:pos x="710" y="609"/>
                  </a:cxn>
                  <a:cxn ang="0">
                    <a:pos x="537" y="609"/>
                  </a:cxn>
                  <a:cxn ang="0">
                    <a:pos x="341" y="614"/>
                  </a:cxn>
                  <a:cxn ang="0">
                    <a:pos x="139" y="600"/>
                  </a:cxn>
                  <a:cxn ang="0">
                    <a:pos x="29" y="576"/>
                  </a:cxn>
                  <a:cxn ang="0">
                    <a:pos x="5" y="557"/>
                  </a:cxn>
                  <a:cxn ang="0">
                    <a:pos x="0" y="542"/>
                  </a:cxn>
                  <a:cxn ang="0">
                    <a:pos x="14" y="499"/>
                  </a:cxn>
                  <a:cxn ang="0">
                    <a:pos x="48" y="413"/>
                  </a:cxn>
                  <a:cxn ang="0">
                    <a:pos x="77" y="326"/>
                  </a:cxn>
                  <a:cxn ang="0">
                    <a:pos x="101" y="269"/>
                  </a:cxn>
                  <a:cxn ang="0">
                    <a:pos x="110" y="245"/>
                  </a:cxn>
                  <a:cxn ang="0">
                    <a:pos x="139" y="216"/>
                  </a:cxn>
                  <a:cxn ang="0">
                    <a:pos x="182" y="187"/>
                  </a:cxn>
                  <a:cxn ang="0">
                    <a:pos x="235" y="154"/>
                  </a:cxn>
                  <a:cxn ang="0">
                    <a:pos x="293" y="125"/>
                  </a:cxn>
                  <a:cxn ang="0">
                    <a:pos x="389" y="106"/>
                  </a:cxn>
                  <a:cxn ang="0">
                    <a:pos x="504" y="91"/>
                  </a:cxn>
                  <a:cxn ang="0">
                    <a:pos x="609" y="82"/>
                  </a:cxn>
                  <a:cxn ang="0">
                    <a:pos x="686" y="72"/>
                  </a:cxn>
                  <a:cxn ang="0">
                    <a:pos x="772" y="58"/>
                  </a:cxn>
                  <a:cxn ang="0">
                    <a:pos x="854" y="34"/>
                  </a:cxn>
                  <a:cxn ang="0">
                    <a:pos x="911" y="19"/>
                  </a:cxn>
                  <a:cxn ang="0">
                    <a:pos x="916" y="19"/>
                  </a:cxn>
                  <a:cxn ang="0">
                    <a:pos x="931" y="34"/>
                  </a:cxn>
                  <a:cxn ang="0">
                    <a:pos x="979" y="58"/>
                  </a:cxn>
                  <a:cxn ang="0">
                    <a:pos x="1070" y="82"/>
                  </a:cxn>
                  <a:cxn ang="0">
                    <a:pos x="1223" y="96"/>
                  </a:cxn>
                  <a:cxn ang="0">
                    <a:pos x="1410" y="82"/>
                  </a:cxn>
                  <a:cxn ang="0">
                    <a:pos x="1588" y="48"/>
                  </a:cxn>
                  <a:cxn ang="0">
                    <a:pos x="1712" y="10"/>
                  </a:cxn>
                  <a:cxn ang="0">
                    <a:pos x="1751" y="0"/>
                  </a:cxn>
                  <a:cxn ang="0">
                    <a:pos x="1799" y="19"/>
                  </a:cxn>
                  <a:cxn ang="0">
                    <a:pos x="1880" y="48"/>
                  </a:cxn>
                  <a:cxn ang="0">
                    <a:pos x="1976" y="67"/>
                  </a:cxn>
                  <a:cxn ang="0">
                    <a:pos x="2077" y="77"/>
                  </a:cxn>
                  <a:cxn ang="0">
                    <a:pos x="2245" y="91"/>
                  </a:cxn>
                  <a:cxn ang="0">
                    <a:pos x="2427" y="115"/>
                  </a:cxn>
                  <a:cxn ang="0">
                    <a:pos x="2542" y="149"/>
                  </a:cxn>
                  <a:cxn ang="0">
                    <a:pos x="2590" y="173"/>
                  </a:cxn>
                  <a:cxn ang="0">
                    <a:pos x="2629" y="221"/>
                  </a:cxn>
                  <a:cxn ang="0">
                    <a:pos x="2662" y="298"/>
                  </a:cxn>
                  <a:cxn ang="0">
                    <a:pos x="2696" y="384"/>
                  </a:cxn>
                  <a:cxn ang="0">
                    <a:pos x="2720" y="475"/>
                  </a:cxn>
                  <a:cxn ang="0">
                    <a:pos x="2734" y="523"/>
                  </a:cxn>
                  <a:cxn ang="0">
                    <a:pos x="2725" y="547"/>
                  </a:cxn>
                  <a:cxn ang="0">
                    <a:pos x="2672" y="576"/>
                  </a:cxn>
                  <a:cxn ang="0">
                    <a:pos x="2542" y="605"/>
                  </a:cxn>
                </a:cxnLst>
                <a:rect l="0" t="0" r="r" b="b"/>
                <a:pathLst>
                  <a:path w="2734" h="614">
                    <a:moveTo>
                      <a:pt x="2437" y="609"/>
                    </a:moveTo>
                    <a:lnTo>
                      <a:pt x="2259" y="609"/>
                    </a:lnTo>
                    <a:lnTo>
                      <a:pt x="2015" y="609"/>
                    </a:lnTo>
                    <a:lnTo>
                      <a:pt x="1736" y="609"/>
                    </a:lnTo>
                    <a:lnTo>
                      <a:pt x="1439" y="609"/>
                    </a:lnTo>
                    <a:lnTo>
                      <a:pt x="1151" y="609"/>
                    </a:lnTo>
                    <a:lnTo>
                      <a:pt x="902" y="609"/>
                    </a:lnTo>
                    <a:lnTo>
                      <a:pt x="710" y="609"/>
                    </a:lnTo>
                    <a:lnTo>
                      <a:pt x="604" y="609"/>
                    </a:lnTo>
                    <a:lnTo>
                      <a:pt x="537" y="609"/>
                    </a:lnTo>
                    <a:lnTo>
                      <a:pt x="446" y="614"/>
                    </a:lnTo>
                    <a:lnTo>
                      <a:pt x="341" y="614"/>
                    </a:lnTo>
                    <a:lnTo>
                      <a:pt x="235" y="609"/>
                    </a:lnTo>
                    <a:lnTo>
                      <a:pt x="139" y="600"/>
                    </a:lnTo>
                    <a:lnTo>
                      <a:pt x="58" y="585"/>
                    </a:lnTo>
                    <a:lnTo>
                      <a:pt x="29" y="576"/>
                    </a:lnTo>
                    <a:lnTo>
                      <a:pt x="10" y="566"/>
                    </a:lnTo>
                    <a:lnTo>
                      <a:pt x="5" y="557"/>
                    </a:lnTo>
                    <a:lnTo>
                      <a:pt x="0" y="552"/>
                    </a:lnTo>
                    <a:lnTo>
                      <a:pt x="0" y="542"/>
                    </a:lnTo>
                    <a:lnTo>
                      <a:pt x="0" y="533"/>
                    </a:lnTo>
                    <a:lnTo>
                      <a:pt x="14" y="499"/>
                    </a:lnTo>
                    <a:lnTo>
                      <a:pt x="29" y="461"/>
                    </a:lnTo>
                    <a:lnTo>
                      <a:pt x="48" y="413"/>
                    </a:lnTo>
                    <a:lnTo>
                      <a:pt x="62" y="370"/>
                    </a:lnTo>
                    <a:lnTo>
                      <a:pt x="77" y="326"/>
                    </a:lnTo>
                    <a:lnTo>
                      <a:pt x="91" y="293"/>
                    </a:lnTo>
                    <a:lnTo>
                      <a:pt x="101" y="269"/>
                    </a:lnTo>
                    <a:lnTo>
                      <a:pt x="101" y="259"/>
                    </a:lnTo>
                    <a:lnTo>
                      <a:pt x="110" y="245"/>
                    </a:lnTo>
                    <a:lnTo>
                      <a:pt x="125" y="230"/>
                    </a:lnTo>
                    <a:lnTo>
                      <a:pt x="139" y="216"/>
                    </a:lnTo>
                    <a:lnTo>
                      <a:pt x="158" y="202"/>
                    </a:lnTo>
                    <a:lnTo>
                      <a:pt x="182" y="187"/>
                    </a:lnTo>
                    <a:lnTo>
                      <a:pt x="211" y="168"/>
                    </a:lnTo>
                    <a:lnTo>
                      <a:pt x="235" y="154"/>
                    </a:lnTo>
                    <a:lnTo>
                      <a:pt x="264" y="139"/>
                    </a:lnTo>
                    <a:lnTo>
                      <a:pt x="293" y="125"/>
                    </a:lnTo>
                    <a:lnTo>
                      <a:pt x="341" y="115"/>
                    </a:lnTo>
                    <a:lnTo>
                      <a:pt x="389" y="106"/>
                    </a:lnTo>
                    <a:lnTo>
                      <a:pt x="446" y="96"/>
                    </a:lnTo>
                    <a:lnTo>
                      <a:pt x="504" y="91"/>
                    </a:lnTo>
                    <a:lnTo>
                      <a:pt x="556" y="87"/>
                    </a:lnTo>
                    <a:lnTo>
                      <a:pt x="609" y="82"/>
                    </a:lnTo>
                    <a:lnTo>
                      <a:pt x="648" y="82"/>
                    </a:lnTo>
                    <a:lnTo>
                      <a:pt x="686" y="72"/>
                    </a:lnTo>
                    <a:lnTo>
                      <a:pt x="729" y="67"/>
                    </a:lnTo>
                    <a:lnTo>
                      <a:pt x="772" y="58"/>
                    </a:lnTo>
                    <a:lnTo>
                      <a:pt x="815" y="43"/>
                    </a:lnTo>
                    <a:lnTo>
                      <a:pt x="854" y="34"/>
                    </a:lnTo>
                    <a:lnTo>
                      <a:pt x="887" y="24"/>
                    </a:lnTo>
                    <a:lnTo>
                      <a:pt x="911" y="19"/>
                    </a:lnTo>
                    <a:lnTo>
                      <a:pt x="916" y="19"/>
                    </a:lnTo>
                    <a:lnTo>
                      <a:pt x="916" y="19"/>
                    </a:lnTo>
                    <a:lnTo>
                      <a:pt x="921" y="24"/>
                    </a:lnTo>
                    <a:lnTo>
                      <a:pt x="931" y="34"/>
                    </a:lnTo>
                    <a:lnTo>
                      <a:pt x="950" y="43"/>
                    </a:lnTo>
                    <a:lnTo>
                      <a:pt x="979" y="58"/>
                    </a:lnTo>
                    <a:lnTo>
                      <a:pt x="1017" y="67"/>
                    </a:lnTo>
                    <a:lnTo>
                      <a:pt x="1070" y="82"/>
                    </a:lnTo>
                    <a:lnTo>
                      <a:pt x="1142" y="91"/>
                    </a:lnTo>
                    <a:lnTo>
                      <a:pt x="1223" y="96"/>
                    </a:lnTo>
                    <a:lnTo>
                      <a:pt x="1314" y="91"/>
                    </a:lnTo>
                    <a:lnTo>
                      <a:pt x="1410" y="82"/>
                    </a:lnTo>
                    <a:lnTo>
                      <a:pt x="1501" y="67"/>
                    </a:lnTo>
                    <a:lnTo>
                      <a:pt x="1588" y="48"/>
                    </a:lnTo>
                    <a:lnTo>
                      <a:pt x="1660" y="29"/>
                    </a:lnTo>
                    <a:lnTo>
                      <a:pt x="1712" y="10"/>
                    </a:lnTo>
                    <a:lnTo>
                      <a:pt x="1746" y="0"/>
                    </a:lnTo>
                    <a:lnTo>
                      <a:pt x="1751" y="0"/>
                    </a:lnTo>
                    <a:lnTo>
                      <a:pt x="1770" y="10"/>
                    </a:lnTo>
                    <a:lnTo>
                      <a:pt x="1799" y="19"/>
                    </a:lnTo>
                    <a:lnTo>
                      <a:pt x="1837" y="34"/>
                    </a:lnTo>
                    <a:lnTo>
                      <a:pt x="1880" y="48"/>
                    </a:lnTo>
                    <a:lnTo>
                      <a:pt x="1928" y="58"/>
                    </a:lnTo>
                    <a:lnTo>
                      <a:pt x="1976" y="67"/>
                    </a:lnTo>
                    <a:lnTo>
                      <a:pt x="2019" y="72"/>
                    </a:lnTo>
                    <a:lnTo>
                      <a:pt x="2077" y="77"/>
                    </a:lnTo>
                    <a:lnTo>
                      <a:pt x="2154" y="82"/>
                    </a:lnTo>
                    <a:lnTo>
                      <a:pt x="2245" y="91"/>
                    </a:lnTo>
                    <a:lnTo>
                      <a:pt x="2336" y="101"/>
                    </a:lnTo>
                    <a:lnTo>
                      <a:pt x="2427" y="115"/>
                    </a:lnTo>
                    <a:lnTo>
                      <a:pt x="2509" y="135"/>
                    </a:lnTo>
                    <a:lnTo>
                      <a:pt x="2542" y="149"/>
                    </a:lnTo>
                    <a:lnTo>
                      <a:pt x="2571" y="159"/>
                    </a:lnTo>
                    <a:lnTo>
                      <a:pt x="2590" y="173"/>
                    </a:lnTo>
                    <a:lnTo>
                      <a:pt x="2605" y="187"/>
                    </a:lnTo>
                    <a:lnTo>
                      <a:pt x="2629" y="221"/>
                    </a:lnTo>
                    <a:lnTo>
                      <a:pt x="2648" y="259"/>
                    </a:lnTo>
                    <a:lnTo>
                      <a:pt x="2662" y="298"/>
                    </a:lnTo>
                    <a:lnTo>
                      <a:pt x="2681" y="341"/>
                    </a:lnTo>
                    <a:lnTo>
                      <a:pt x="2696" y="384"/>
                    </a:lnTo>
                    <a:lnTo>
                      <a:pt x="2710" y="432"/>
                    </a:lnTo>
                    <a:lnTo>
                      <a:pt x="2720" y="475"/>
                    </a:lnTo>
                    <a:lnTo>
                      <a:pt x="2734" y="518"/>
                    </a:lnTo>
                    <a:lnTo>
                      <a:pt x="2734" y="523"/>
                    </a:lnTo>
                    <a:lnTo>
                      <a:pt x="2734" y="533"/>
                    </a:lnTo>
                    <a:lnTo>
                      <a:pt x="2725" y="547"/>
                    </a:lnTo>
                    <a:lnTo>
                      <a:pt x="2705" y="561"/>
                    </a:lnTo>
                    <a:lnTo>
                      <a:pt x="2672" y="576"/>
                    </a:lnTo>
                    <a:lnTo>
                      <a:pt x="2619" y="590"/>
                    </a:lnTo>
                    <a:lnTo>
                      <a:pt x="2542" y="605"/>
                    </a:lnTo>
                    <a:lnTo>
                      <a:pt x="2437" y="609"/>
                    </a:lnTo>
                    <a:close/>
                  </a:path>
                </a:pathLst>
              </a:custGeom>
              <a:solidFill>
                <a:srgbClr val="FBDED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54" name="Freeform 830"/>
              <p:cNvSpPr>
                <a:spLocks/>
              </p:cNvSpPr>
              <p:nvPr/>
            </p:nvSpPr>
            <p:spPr bwMode="auto">
              <a:xfrm>
                <a:off x="8675" y="10002"/>
                <a:ext cx="2724" cy="614"/>
              </a:xfrm>
              <a:custGeom>
                <a:avLst/>
                <a:gdLst/>
                <a:ahLst/>
                <a:cxnLst>
                  <a:cxn ang="0">
                    <a:pos x="2254" y="609"/>
                  </a:cxn>
                  <a:cxn ang="0">
                    <a:pos x="1731" y="609"/>
                  </a:cxn>
                  <a:cxn ang="0">
                    <a:pos x="1146" y="609"/>
                  </a:cxn>
                  <a:cxn ang="0">
                    <a:pos x="705" y="609"/>
                  </a:cxn>
                  <a:cxn ang="0">
                    <a:pos x="532" y="609"/>
                  </a:cxn>
                  <a:cxn ang="0">
                    <a:pos x="340" y="614"/>
                  </a:cxn>
                  <a:cxn ang="0">
                    <a:pos x="139" y="600"/>
                  </a:cxn>
                  <a:cxn ang="0">
                    <a:pos x="33" y="576"/>
                  </a:cxn>
                  <a:cxn ang="0">
                    <a:pos x="5" y="557"/>
                  </a:cxn>
                  <a:cxn ang="0">
                    <a:pos x="0" y="537"/>
                  </a:cxn>
                  <a:cxn ang="0">
                    <a:pos x="14" y="499"/>
                  </a:cxn>
                  <a:cxn ang="0">
                    <a:pos x="48" y="418"/>
                  </a:cxn>
                  <a:cxn ang="0">
                    <a:pos x="77" y="336"/>
                  </a:cxn>
                  <a:cxn ang="0">
                    <a:pos x="96" y="283"/>
                  </a:cxn>
                  <a:cxn ang="0">
                    <a:pos x="105" y="259"/>
                  </a:cxn>
                  <a:cxn ang="0">
                    <a:pos x="134" y="226"/>
                  </a:cxn>
                  <a:cxn ang="0">
                    <a:pos x="182" y="192"/>
                  </a:cxn>
                  <a:cxn ang="0">
                    <a:pos x="230" y="154"/>
                  </a:cxn>
                  <a:cxn ang="0">
                    <a:pos x="288" y="125"/>
                  </a:cxn>
                  <a:cxn ang="0">
                    <a:pos x="384" y="106"/>
                  </a:cxn>
                  <a:cxn ang="0">
                    <a:pos x="499" y="91"/>
                  </a:cxn>
                  <a:cxn ang="0">
                    <a:pos x="604" y="87"/>
                  </a:cxn>
                  <a:cxn ang="0">
                    <a:pos x="681" y="77"/>
                  </a:cxn>
                  <a:cxn ang="0">
                    <a:pos x="767" y="58"/>
                  </a:cxn>
                  <a:cxn ang="0">
                    <a:pos x="849" y="34"/>
                  </a:cxn>
                  <a:cxn ang="0">
                    <a:pos x="906" y="19"/>
                  </a:cxn>
                  <a:cxn ang="0">
                    <a:pos x="911" y="19"/>
                  </a:cxn>
                  <a:cxn ang="0">
                    <a:pos x="926" y="34"/>
                  </a:cxn>
                  <a:cxn ang="0">
                    <a:pos x="974" y="58"/>
                  </a:cxn>
                  <a:cxn ang="0">
                    <a:pos x="1065" y="82"/>
                  </a:cxn>
                  <a:cxn ang="0">
                    <a:pos x="1218" y="96"/>
                  </a:cxn>
                  <a:cxn ang="0">
                    <a:pos x="1405" y="82"/>
                  </a:cxn>
                  <a:cxn ang="0">
                    <a:pos x="1583" y="48"/>
                  </a:cxn>
                  <a:cxn ang="0">
                    <a:pos x="1707" y="10"/>
                  </a:cxn>
                  <a:cxn ang="0">
                    <a:pos x="1746" y="5"/>
                  </a:cxn>
                  <a:cxn ang="0">
                    <a:pos x="1794" y="19"/>
                  </a:cxn>
                  <a:cxn ang="0">
                    <a:pos x="1875" y="48"/>
                  </a:cxn>
                  <a:cxn ang="0">
                    <a:pos x="1971" y="67"/>
                  </a:cxn>
                  <a:cxn ang="0">
                    <a:pos x="2072" y="77"/>
                  </a:cxn>
                  <a:cxn ang="0">
                    <a:pos x="2240" y="91"/>
                  </a:cxn>
                  <a:cxn ang="0">
                    <a:pos x="2422" y="120"/>
                  </a:cxn>
                  <a:cxn ang="0">
                    <a:pos x="2533" y="149"/>
                  </a:cxn>
                  <a:cxn ang="0">
                    <a:pos x="2585" y="178"/>
                  </a:cxn>
                  <a:cxn ang="0">
                    <a:pos x="2619" y="226"/>
                  </a:cxn>
                  <a:cxn ang="0">
                    <a:pos x="2652" y="302"/>
                  </a:cxn>
                  <a:cxn ang="0">
                    <a:pos x="2686" y="389"/>
                  </a:cxn>
                  <a:cxn ang="0">
                    <a:pos x="2710" y="475"/>
                  </a:cxn>
                  <a:cxn ang="0">
                    <a:pos x="2724" y="523"/>
                  </a:cxn>
                  <a:cxn ang="0">
                    <a:pos x="2715" y="547"/>
                  </a:cxn>
                  <a:cxn ang="0">
                    <a:pos x="2667" y="576"/>
                  </a:cxn>
                  <a:cxn ang="0">
                    <a:pos x="2537" y="605"/>
                  </a:cxn>
                </a:cxnLst>
                <a:rect l="0" t="0" r="r" b="b"/>
                <a:pathLst>
                  <a:path w="2724" h="614">
                    <a:moveTo>
                      <a:pt x="2432" y="609"/>
                    </a:moveTo>
                    <a:lnTo>
                      <a:pt x="2254" y="609"/>
                    </a:lnTo>
                    <a:lnTo>
                      <a:pt x="2010" y="609"/>
                    </a:lnTo>
                    <a:lnTo>
                      <a:pt x="1731" y="609"/>
                    </a:lnTo>
                    <a:lnTo>
                      <a:pt x="1434" y="609"/>
                    </a:lnTo>
                    <a:lnTo>
                      <a:pt x="1146" y="609"/>
                    </a:lnTo>
                    <a:lnTo>
                      <a:pt x="897" y="609"/>
                    </a:lnTo>
                    <a:lnTo>
                      <a:pt x="705" y="609"/>
                    </a:lnTo>
                    <a:lnTo>
                      <a:pt x="599" y="609"/>
                    </a:lnTo>
                    <a:lnTo>
                      <a:pt x="532" y="609"/>
                    </a:lnTo>
                    <a:lnTo>
                      <a:pt x="441" y="614"/>
                    </a:lnTo>
                    <a:lnTo>
                      <a:pt x="340" y="614"/>
                    </a:lnTo>
                    <a:lnTo>
                      <a:pt x="235" y="609"/>
                    </a:lnTo>
                    <a:lnTo>
                      <a:pt x="139" y="600"/>
                    </a:lnTo>
                    <a:lnTo>
                      <a:pt x="62" y="585"/>
                    </a:lnTo>
                    <a:lnTo>
                      <a:pt x="33" y="576"/>
                    </a:lnTo>
                    <a:lnTo>
                      <a:pt x="9" y="561"/>
                    </a:lnTo>
                    <a:lnTo>
                      <a:pt x="5" y="557"/>
                    </a:lnTo>
                    <a:lnTo>
                      <a:pt x="0" y="547"/>
                    </a:lnTo>
                    <a:lnTo>
                      <a:pt x="0" y="537"/>
                    </a:lnTo>
                    <a:lnTo>
                      <a:pt x="5" y="533"/>
                    </a:lnTo>
                    <a:lnTo>
                      <a:pt x="14" y="499"/>
                    </a:lnTo>
                    <a:lnTo>
                      <a:pt x="33" y="461"/>
                    </a:lnTo>
                    <a:lnTo>
                      <a:pt x="48" y="418"/>
                    </a:lnTo>
                    <a:lnTo>
                      <a:pt x="62" y="374"/>
                    </a:lnTo>
                    <a:lnTo>
                      <a:pt x="77" y="336"/>
                    </a:lnTo>
                    <a:lnTo>
                      <a:pt x="91" y="302"/>
                    </a:lnTo>
                    <a:lnTo>
                      <a:pt x="96" y="283"/>
                    </a:lnTo>
                    <a:lnTo>
                      <a:pt x="101" y="274"/>
                    </a:lnTo>
                    <a:lnTo>
                      <a:pt x="105" y="259"/>
                    </a:lnTo>
                    <a:lnTo>
                      <a:pt x="120" y="245"/>
                    </a:lnTo>
                    <a:lnTo>
                      <a:pt x="134" y="226"/>
                    </a:lnTo>
                    <a:lnTo>
                      <a:pt x="158" y="207"/>
                    </a:lnTo>
                    <a:lnTo>
                      <a:pt x="182" y="192"/>
                    </a:lnTo>
                    <a:lnTo>
                      <a:pt x="206" y="173"/>
                    </a:lnTo>
                    <a:lnTo>
                      <a:pt x="230" y="154"/>
                    </a:lnTo>
                    <a:lnTo>
                      <a:pt x="259" y="139"/>
                    </a:lnTo>
                    <a:lnTo>
                      <a:pt x="288" y="125"/>
                    </a:lnTo>
                    <a:lnTo>
                      <a:pt x="336" y="115"/>
                    </a:lnTo>
                    <a:lnTo>
                      <a:pt x="384" y="106"/>
                    </a:lnTo>
                    <a:lnTo>
                      <a:pt x="441" y="101"/>
                    </a:lnTo>
                    <a:lnTo>
                      <a:pt x="499" y="91"/>
                    </a:lnTo>
                    <a:lnTo>
                      <a:pt x="551" y="87"/>
                    </a:lnTo>
                    <a:lnTo>
                      <a:pt x="604" y="87"/>
                    </a:lnTo>
                    <a:lnTo>
                      <a:pt x="643" y="82"/>
                    </a:lnTo>
                    <a:lnTo>
                      <a:pt x="681" y="77"/>
                    </a:lnTo>
                    <a:lnTo>
                      <a:pt x="724" y="67"/>
                    </a:lnTo>
                    <a:lnTo>
                      <a:pt x="767" y="58"/>
                    </a:lnTo>
                    <a:lnTo>
                      <a:pt x="810" y="43"/>
                    </a:lnTo>
                    <a:lnTo>
                      <a:pt x="849" y="34"/>
                    </a:lnTo>
                    <a:lnTo>
                      <a:pt x="882" y="24"/>
                    </a:lnTo>
                    <a:lnTo>
                      <a:pt x="906" y="19"/>
                    </a:lnTo>
                    <a:lnTo>
                      <a:pt x="911" y="19"/>
                    </a:lnTo>
                    <a:lnTo>
                      <a:pt x="911" y="19"/>
                    </a:lnTo>
                    <a:lnTo>
                      <a:pt x="916" y="24"/>
                    </a:lnTo>
                    <a:lnTo>
                      <a:pt x="926" y="34"/>
                    </a:lnTo>
                    <a:lnTo>
                      <a:pt x="945" y="43"/>
                    </a:lnTo>
                    <a:lnTo>
                      <a:pt x="974" y="58"/>
                    </a:lnTo>
                    <a:lnTo>
                      <a:pt x="1012" y="67"/>
                    </a:lnTo>
                    <a:lnTo>
                      <a:pt x="1065" y="82"/>
                    </a:lnTo>
                    <a:lnTo>
                      <a:pt x="1137" y="91"/>
                    </a:lnTo>
                    <a:lnTo>
                      <a:pt x="1218" y="96"/>
                    </a:lnTo>
                    <a:lnTo>
                      <a:pt x="1309" y="91"/>
                    </a:lnTo>
                    <a:lnTo>
                      <a:pt x="1405" y="82"/>
                    </a:lnTo>
                    <a:lnTo>
                      <a:pt x="1496" y="67"/>
                    </a:lnTo>
                    <a:lnTo>
                      <a:pt x="1583" y="48"/>
                    </a:lnTo>
                    <a:lnTo>
                      <a:pt x="1655" y="29"/>
                    </a:lnTo>
                    <a:lnTo>
                      <a:pt x="1707" y="10"/>
                    </a:lnTo>
                    <a:lnTo>
                      <a:pt x="1741" y="0"/>
                    </a:lnTo>
                    <a:lnTo>
                      <a:pt x="1746" y="5"/>
                    </a:lnTo>
                    <a:lnTo>
                      <a:pt x="1765" y="10"/>
                    </a:lnTo>
                    <a:lnTo>
                      <a:pt x="1794" y="19"/>
                    </a:lnTo>
                    <a:lnTo>
                      <a:pt x="1832" y="34"/>
                    </a:lnTo>
                    <a:lnTo>
                      <a:pt x="1875" y="48"/>
                    </a:lnTo>
                    <a:lnTo>
                      <a:pt x="1923" y="58"/>
                    </a:lnTo>
                    <a:lnTo>
                      <a:pt x="1971" y="67"/>
                    </a:lnTo>
                    <a:lnTo>
                      <a:pt x="2014" y="72"/>
                    </a:lnTo>
                    <a:lnTo>
                      <a:pt x="2072" y="77"/>
                    </a:lnTo>
                    <a:lnTo>
                      <a:pt x="2149" y="82"/>
                    </a:lnTo>
                    <a:lnTo>
                      <a:pt x="2240" y="91"/>
                    </a:lnTo>
                    <a:lnTo>
                      <a:pt x="2331" y="101"/>
                    </a:lnTo>
                    <a:lnTo>
                      <a:pt x="2422" y="120"/>
                    </a:lnTo>
                    <a:lnTo>
                      <a:pt x="2499" y="139"/>
                    </a:lnTo>
                    <a:lnTo>
                      <a:pt x="2533" y="149"/>
                    </a:lnTo>
                    <a:lnTo>
                      <a:pt x="2561" y="163"/>
                    </a:lnTo>
                    <a:lnTo>
                      <a:pt x="2585" y="178"/>
                    </a:lnTo>
                    <a:lnTo>
                      <a:pt x="2600" y="192"/>
                    </a:lnTo>
                    <a:lnTo>
                      <a:pt x="2619" y="226"/>
                    </a:lnTo>
                    <a:lnTo>
                      <a:pt x="2638" y="259"/>
                    </a:lnTo>
                    <a:lnTo>
                      <a:pt x="2652" y="302"/>
                    </a:lnTo>
                    <a:lnTo>
                      <a:pt x="2672" y="346"/>
                    </a:lnTo>
                    <a:lnTo>
                      <a:pt x="2686" y="389"/>
                    </a:lnTo>
                    <a:lnTo>
                      <a:pt x="2696" y="432"/>
                    </a:lnTo>
                    <a:lnTo>
                      <a:pt x="2710" y="475"/>
                    </a:lnTo>
                    <a:lnTo>
                      <a:pt x="2724" y="518"/>
                    </a:lnTo>
                    <a:lnTo>
                      <a:pt x="2724" y="523"/>
                    </a:lnTo>
                    <a:lnTo>
                      <a:pt x="2724" y="533"/>
                    </a:lnTo>
                    <a:lnTo>
                      <a:pt x="2715" y="547"/>
                    </a:lnTo>
                    <a:lnTo>
                      <a:pt x="2700" y="561"/>
                    </a:lnTo>
                    <a:lnTo>
                      <a:pt x="2667" y="576"/>
                    </a:lnTo>
                    <a:lnTo>
                      <a:pt x="2614" y="590"/>
                    </a:lnTo>
                    <a:lnTo>
                      <a:pt x="2537" y="605"/>
                    </a:lnTo>
                    <a:lnTo>
                      <a:pt x="2432" y="609"/>
                    </a:lnTo>
                    <a:close/>
                  </a:path>
                </a:pathLst>
              </a:custGeom>
              <a:solidFill>
                <a:srgbClr val="F5BFB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55" name="Freeform 831"/>
              <p:cNvSpPr>
                <a:spLocks/>
              </p:cNvSpPr>
              <p:nvPr/>
            </p:nvSpPr>
            <p:spPr bwMode="auto">
              <a:xfrm>
                <a:off x="8684" y="9978"/>
                <a:ext cx="2711" cy="614"/>
              </a:xfrm>
              <a:custGeom>
                <a:avLst/>
                <a:gdLst/>
                <a:ahLst/>
                <a:cxnLst>
                  <a:cxn ang="0">
                    <a:pos x="2245" y="609"/>
                  </a:cxn>
                  <a:cxn ang="0">
                    <a:pos x="1722" y="609"/>
                  </a:cxn>
                  <a:cxn ang="0">
                    <a:pos x="1137" y="609"/>
                  </a:cxn>
                  <a:cxn ang="0">
                    <a:pos x="696" y="609"/>
                  </a:cxn>
                  <a:cxn ang="0">
                    <a:pos x="523" y="609"/>
                  </a:cxn>
                  <a:cxn ang="0">
                    <a:pos x="331" y="609"/>
                  </a:cxn>
                  <a:cxn ang="0">
                    <a:pos x="135" y="600"/>
                  </a:cxn>
                  <a:cxn ang="0">
                    <a:pos x="29" y="571"/>
                  </a:cxn>
                  <a:cxn ang="0">
                    <a:pos x="5" y="552"/>
                  </a:cxn>
                  <a:cxn ang="0">
                    <a:pos x="0" y="537"/>
                  </a:cxn>
                  <a:cxn ang="0">
                    <a:pos x="15" y="499"/>
                  </a:cxn>
                  <a:cxn ang="0">
                    <a:pos x="44" y="418"/>
                  </a:cxn>
                  <a:cxn ang="0">
                    <a:pos x="72" y="346"/>
                  </a:cxn>
                  <a:cxn ang="0">
                    <a:pos x="92" y="298"/>
                  </a:cxn>
                  <a:cxn ang="0">
                    <a:pos x="101" y="274"/>
                  </a:cxn>
                  <a:cxn ang="0">
                    <a:pos x="130" y="235"/>
                  </a:cxn>
                  <a:cxn ang="0">
                    <a:pos x="173" y="192"/>
                  </a:cxn>
                  <a:cxn ang="0">
                    <a:pos x="221" y="154"/>
                  </a:cxn>
                  <a:cxn ang="0">
                    <a:pos x="279" y="125"/>
                  </a:cxn>
                  <a:cxn ang="0">
                    <a:pos x="375" y="106"/>
                  </a:cxn>
                  <a:cxn ang="0">
                    <a:pos x="490" y="91"/>
                  </a:cxn>
                  <a:cxn ang="0">
                    <a:pos x="595" y="87"/>
                  </a:cxn>
                  <a:cxn ang="0">
                    <a:pos x="672" y="77"/>
                  </a:cxn>
                  <a:cxn ang="0">
                    <a:pos x="758" y="58"/>
                  </a:cxn>
                  <a:cxn ang="0">
                    <a:pos x="840" y="34"/>
                  </a:cxn>
                  <a:cxn ang="0">
                    <a:pos x="897" y="19"/>
                  </a:cxn>
                  <a:cxn ang="0">
                    <a:pos x="902" y="19"/>
                  </a:cxn>
                  <a:cxn ang="0">
                    <a:pos x="917" y="34"/>
                  </a:cxn>
                  <a:cxn ang="0">
                    <a:pos x="965" y="58"/>
                  </a:cxn>
                  <a:cxn ang="0">
                    <a:pos x="1056" y="82"/>
                  </a:cxn>
                  <a:cxn ang="0">
                    <a:pos x="1209" y="96"/>
                  </a:cxn>
                  <a:cxn ang="0">
                    <a:pos x="1396" y="82"/>
                  </a:cxn>
                  <a:cxn ang="0">
                    <a:pos x="1574" y="48"/>
                  </a:cxn>
                  <a:cxn ang="0">
                    <a:pos x="1698" y="10"/>
                  </a:cxn>
                  <a:cxn ang="0">
                    <a:pos x="1737" y="5"/>
                  </a:cxn>
                  <a:cxn ang="0">
                    <a:pos x="1785" y="24"/>
                  </a:cxn>
                  <a:cxn ang="0">
                    <a:pos x="1866" y="48"/>
                  </a:cxn>
                  <a:cxn ang="0">
                    <a:pos x="1962" y="67"/>
                  </a:cxn>
                  <a:cxn ang="0">
                    <a:pos x="2063" y="77"/>
                  </a:cxn>
                  <a:cxn ang="0">
                    <a:pos x="2226" y="91"/>
                  </a:cxn>
                  <a:cxn ang="0">
                    <a:pos x="2408" y="120"/>
                  </a:cxn>
                  <a:cxn ang="0">
                    <a:pos x="2519" y="154"/>
                  </a:cxn>
                  <a:cxn ang="0">
                    <a:pos x="2572" y="178"/>
                  </a:cxn>
                  <a:cxn ang="0">
                    <a:pos x="2605" y="226"/>
                  </a:cxn>
                  <a:cxn ang="0">
                    <a:pos x="2639" y="302"/>
                  </a:cxn>
                  <a:cxn ang="0">
                    <a:pos x="2667" y="389"/>
                  </a:cxn>
                  <a:cxn ang="0">
                    <a:pos x="2696" y="475"/>
                  </a:cxn>
                  <a:cxn ang="0">
                    <a:pos x="2711" y="523"/>
                  </a:cxn>
                  <a:cxn ang="0">
                    <a:pos x="2701" y="547"/>
                  </a:cxn>
                  <a:cxn ang="0">
                    <a:pos x="2653" y="581"/>
                  </a:cxn>
                  <a:cxn ang="0">
                    <a:pos x="2528" y="605"/>
                  </a:cxn>
                </a:cxnLst>
                <a:rect l="0" t="0" r="r" b="b"/>
                <a:pathLst>
                  <a:path w="2711" h="614">
                    <a:moveTo>
                      <a:pt x="2423" y="609"/>
                    </a:moveTo>
                    <a:lnTo>
                      <a:pt x="2245" y="609"/>
                    </a:lnTo>
                    <a:lnTo>
                      <a:pt x="2001" y="609"/>
                    </a:lnTo>
                    <a:lnTo>
                      <a:pt x="1722" y="609"/>
                    </a:lnTo>
                    <a:lnTo>
                      <a:pt x="1425" y="609"/>
                    </a:lnTo>
                    <a:lnTo>
                      <a:pt x="1137" y="609"/>
                    </a:lnTo>
                    <a:lnTo>
                      <a:pt x="888" y="609"/>
                    </a:lnTo>
                    <a:lnTo>
                      <a:pt x="696" y="609"/>
                    </a:lnTo>
                    <a:lnTo>
                      <a:pt x="590" y="609"/>
                    </a:lnTo>
                    <a:lnTo>
                      <a:pt x="523" y="609"/>
                    </a:lnTo>
                    <a:lnTo>
                      <a:pt x="432" y="614"/>
                    </a:lnTo>
                    <a:lnTo>
                      <a:pt x="331" y="609"/>
                    </a:lnTo>
                    <a:lnTo>
                      <a:pt x="231" y="609"/>
                    </a:lnTo>
                    <a:lnTo>
                      <a:pt x="135" y="600"/>
                    </a:lnTo>
                    <a:lnTo>
                      <a:pt x="58" y="581"/>
                    </a:lnTo>
                    <a:lnTo>
                      <a:pt x="29" y="571"/>
                    </a:lnTo>
                    <a:lnTo>
                      <a:pt x="10" y="561"/>
                    </a:lnTo>
                    <a:lnTo>
                      <a:pt x="5" y="552"/>
                    </a:lnTo>
                    <a:lnTo>
                      <a:pt x="0" y="547"/>
                    </a:lnTo>
                    <a:lnTo>
                      <a:pt x="0" y="537"/>
                    </a:lnTo>
                    <a:lnTo>
                      <a:pt x="0" y="528"/>
                    </a:lnTo>
                    <a:lnTo>
                      <a:pt x="15" y="499"/>
                    </a:lnTo>
                    <a:lnTo>
                      <a:pt x="29" y="461"/>
                    </a:lnTo>
                    <a:lnTo>
                      <a:pt x="44" y="418"/>
                    </a:lnTo>
                    <a:lnTo>
                      <a:pt x="58" y="379"/>
                    </a:lnTo>
                    <a:lnTo>
                      <a:pt x="72" y="346"/>
                    </a:lnTo>
                    <a:lnTo>
                      <a:pt x="82" y="317"/>
                    </a:lnTo>
                    <a:lnTo>
                      <a:pt x="92" y="298"/>
                    </a:lnTo>
                    <a:lnTo>
                      <a:pt x="92" y="288"/>
                    </a:lnTo>
                    <a:lnTo>
                      <a:pt x="101" y="274"/>
                    </a:lnTo>
                    <a:lnTo>
                      <a:pt x="111" y="255"/>
                    </a:lnTo>
                    <a:lnTo>
                      <a:pt x="130" y="235"/>
                    </a:lnTo>
                    <a:lnTo>
                      <a:pt x="149" y="216"/>
                    </a:lnTo>
                    <a:lnTo>
                      <a:pt x="173" y="192"/>
                    </a:lnTo>
                    <a:lnTo>
                      <a:pt x="197" y="173"/>
                    </a:lnTo>
                    <a:lnTo>
                      <a:pt x="221" y="154"/>
                    </a:lnTo>
                    <a:lnTo>
                      <a:pt x="250" y="139"/>
                    </a:lnTo>
                    <a:lnTo>
                      <a:pt x="279" y="125"/>
                    </a:lnTo>
                    <a:lnTo>
                      <a:pt x="327" y="115"/>
                    </a:lnTo>
                    <a:lnTo>
                      <a:pt x="375" y="106"/>
                    </a:lnTo>
                    <a:lnTo>
                      <a:pt x="432" y="101"/>
                    </a:lnTo>
                    <a:lnTo>
                      <a:pt x="490" y="91"/>
                    </a:lnTo>
                    <a:lnTo>
                      <a:pt x="542" y="87"/>
                    </a:lnTo>
                    <a:lnTo>
                      <a:pt x="595" y="87"/>
                    </a:lnTo>
                    <a:lnTo>
                      <a:pt x="634" y="82"/>
                    </a:lnTo>
                    <a:lnTo>
                      <a:pt x="672" y="77"/>
                    </a:lnTo>
                    <a:lnTo>
                      <a:pt x="715" y="67"/>
                    </a:lnTo>
                    <a:lnTo>
                      <a:pt x="758" y="58"/>
                    </a:lnTo>
                    <a:lnTo>
                      <a:pt x="801" y="43"/>
                    </a:lnTo>
                    <a:lnTo>
                      <a:pt x="840" y="34"/>
                    </a:lnTo>
                    <a:lnTo>
                      <a:pt x="873" y="24"/>
                    </a:lnTo>
                    <a:lnTo>
                      <a:pt x="897" y="19"/>
                    </a:lnTo>
                    <a:lnTo>
                      <a:pt x="902" y="19"/>
                    </a:lnTo>
                    <a:lnTo>
                      <a:pt x="902" y="19"/>
                    </a:lnTo>
                    <a:lnTo>
                      <a:pt x="907" y="24"/>
                    </a:lnTo>
                    <a:lnTo>
                      <a:pt x="917" y="34"/>
                    </a:lnTo>
                    <a:lnTo>
                      <a:pt x="936" y="43"/>
                    </a:lnTo>
                    <a:lnTo>
                      <a:pt x="965" y="58"/>
                    </a:lnTo>
                    <a:lnTo>
                      <a:pt x="1003" y="72"/>
                    </a:lnTo>
                    <a:lnTo>
                      <a:pt x="1056" y="82"/>
                    </a:lnTo>
                    <a:lnTo>
                      <a:pt x="1128" y="91"/>
                    </a:lnTo>
                    <a:lnTo>
                      <a:pt x="1209" y="96"/>
                    </a:lnTo>
                    <a:lnTo>
                      <a:pt x="1300" y="91"/>
                    </a:lnTo>
                    <a:lnTo>
                      <a:pt x="1396" y="82"/>
                    </a:lnTo>
                    <a:lnTo>
                      <a:pt x="1487" y="67"/>
                    </a:lnTo>
                    <a:lnTo>
                      <a:pt x="1574" y="48"/>
                    </a:lnTo>
                    <a:lnTo>
                      <a:pt x="1646" y="29"/>
                    </a:lnTo>
                    <a:lnTo>
                      <a:pt x="1698" y="10"/>
                    </a:lnTo>
                    <a:lnTo>
                      <a:pt x="1732" y="0"/>
                    </a:lnTo>
                    <a:lnTo>
                      <a:pt x="1737" y="5"/>
                    </a:lnTo>
                    <a:lnTo>
                      <a:pt x="1756" y="10"/>
                    </a:lnTo>
                    <a:lnTo>
                      <a:pt x="1785" y="24"/>
                    </a:lnTo>
                    <a:lnTo>
                      <a:pt x="1823" y="34"/>
                    </a:lnTo>
                    <a:lnTo>
                      <a:pt x="1866" y="48"/>
                    </a:lnTo>
                    <a:lnTo>
                      <a:pt x="1914" y="58"/>
                    </a:lnTo>
                    <a:lnTo>
                      <a:pt x="1962" y="67"/>
                    </a:lnTo>
                    <a:lnTo>
                      <a:pt x="2005" y="72"/>
                    </a:lnTo>
                    <a:lnTo>
                      <a:pt x="2063" y="77"/>
                    </a:lnTo>
                    <a:lnTo>
                      <a:pt x="2140" y="82"/>
                    </a:lnTo>
                    <a:lnTo>
                      <a:pt x="2226" y="91"/>
                    </a:lnTo>
                    <a:lnTo>
                      <a:pt x="2322" y="106"/>
                    </a:lnTo>
                    <a:lnTo>
                      <a:pt x="2408" y="120"/>
                    </a:lnTo>
                    <a:lnTo>
                      <a:pt x="2490" y="139"/>
                    </a:lnTo>
                    <a:lnTo>
                      <a:pt x="2519" y="154"/>
                    </a:lnTo>
                    <a:lnTo>
                      <a:pt x="2548" y="163"/>
                    </a:lnTo>
                    <a:lnTo>
                      <a:pt x="2572" y="178"/>
                    </a:lnTo>
                    <a:lnTo>
                      <a:pt x="2586" y="192"/>
                    </a:lnTo>
                    <a:lnTo>
                      <a:pt x="2605" y="226"/>
                    </a:lnTo>
                    <a:lnTo>
                      <a:pt x="2624" y="264"/>
                    </a:lnTo>
                    <a:lnTo>
                      <a:pt x="2639" y="302"/>
                    </a:lnTo>
                    <a:lnTo>
                      <a:pt x="2653" y="346"/>
                    </a:lnTo>
                    <a:lnTo>
                      <a:pt x="2667" y="389"/>
                    </a:lnTo>
                    <a:lnTo>
                      <a:pt x="2682" y="432"/>
                    </a:lnTo>
                    <a:lnTo>
                      <a:pt x="2696" y="475"/>
                    </a:lnTo>
                    <a:lnTo>
                      <a:pt x="2706" y="518"/>
                    </a:lnTo>
                    <a:lnTo>
                      <a:pt x="2711" y="523"/>
                    </a:lnTo>
                    <a:lnTo>
                      <a:pt x="2711" y="533"/>
                    </a:lnTo>
                    <a:lnTo>
                      <a:pt x="2701" y="547"/>
                    </a:lnTo>
                    <a:lnTo>
                      <a:pt x="2687" y="561"/>
                    </a:lnTo>
                    <a:lnTo>
                      <a:pt x="2653" y="581"/>
                    </a:lnTo>
                    <a:lnTo>
                      <a:pt x="2600" y="595"/>
                    </a:lnTo>
                    <a:lnTo>
                      <a:pt x="2528" y="605"/>
                    </a:lnTo>
                    <a:lnTo>
                      <a:pt x="2423" y="609"/>
                    </a:lnTo>
                    <a:close/>
                  </a:path>
                </a:pathLst>
              </a:custGeom>
              <a:solidFill>
                <a:srgbClr val="F1A7A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56" name="Freeform 832"/>
              <p:cNvSpPr>
                <a:spLocks/>
              </p:cNvSpPr>
              <p:nvPr/>
            </p:nvSpPr>
            <p:spPr bwMode="auto">
              <a:xfrm>
                <a:off x="8689" y="9954"/>
                <a:ext cx="2701" cy="614"/>
              </a:xfrm>
              <a:custGeom>
                <a:avLst/>
                <a:gdLst/>
                <a:ahLst/>
                <a:cxnLst>
                  <a:cxn ang="0">
                    <a:pos x="2240" y="609"/>
                  </a:cxn>
                  <a:cxn ang="0">
                    <a:pos x="1717" y="609"/>
                  </a:cxn>
                  <a:cxn ang="0">
                    <a:pos x="1132" y="609"/>
                  </a:cxn>
                  <a:cxn ang="0">
                    <a:pos x="691" y="609"/>
                  </a:cxn>
                  <a:cxn ang="0">
                    <a:pos x="518" y="609"/>
                  </a:cxn>
                  <a:cxn ang="0">
                    <a:pos x="331" y="609"/>
                  </a:cxn>
                  <a:cxn ang="0">
                    <a:pos x="134" y="595"/>
                  </a:cxn>
                  <a:cxn ang="0">
                    <a:pos x="29" y="571"/>
                  </a:cxn>
                  <a:cxn ang="0">
                    <a:pos x="5" y="552"/>
                  </a:cxn>
                  <a:cxn ang="0">
                    <a:pos x="0" y="533"/>
                  </a:cxn>
                  <a:cxn ang="0">
                    <a:pos x="15" y="494"/>
                  </a:cxn>
                  <a:cxn ang="0">
                    <a:pos x="43" y="422"/>
                  </a:cxn>
                  <a:cxn ang="0">
                    <a:pos x="72" y="355"/>
                  </a:cxn>
                  <a:cxn ang="0">
                    <a:pos x="87" y="307"/>
                  </a:cxn>
                  <a:cxn ang="0">
                    <a:pos x="96" y="288"/>
                  </a:cxn>
                  <a:cxn ang="0">
                    <a:pos x="125" y="245"/>
                  </a:cxn>
                  <a:cxn ang="0">
                    <a:pos x="168" y="197"/>
                  </a:cxn>
                  <a:cxn ang="0">
                    <a:pos x="216" y="159"/>
                  </a:cxn>
                  <a:cxn ang="0">
                    <a:pos x="274" y="125"/>
                  </a:cxn>
                  <a:cxn ang="0">
                    <a:pos x="370" y="106"/>
                  </a:cxn>
                  <a:cxn ang="0">
                    <a:pos x="485" y="91"/>
                  </a:cxn>
                  <a:cxn ang="0">
                    <a:pos x="590" y="87"/>
                  </a:cxn>
                  <a:cxn ang="0">
                    <a:pos x="667" y="77"/>
                  </a:cxn>
                  <a:cxn ang="0">
                    <a:pos x="753" y="58"/>
                  </a:cxn>
                  <a:cxn ang="0">
                    <a:pos x="835" y="34"/>
                  </a:cxn>
                  <a:cxn ang="0">
                    <a:pos x="892" y="20"/>
                  </a:cxn>
                  <a:cxn ang="0">
                    <a:pos x="897" y="20"/>
                  </a:cxn>
                  <a:cxn ang="0">
                    <a:pos x="912" y="34"/>
                  </a:cxn>
                  <a:cxn ang="0">
                    <a:pos x="960" y="58"/>
                  </a:cxn>
                  <a:cxn ang="0">
                    <a:pos x="1051" y="82"/>
                  </a:cxn>
                  <a:cxn ang="0">
                    <a:pos x="1204" y="96"/>
                  </a:cxn>
                  <a:cxn ang="0">
                    <a:pos x="1391" y="82"/>
                  </a:cxn>
                  <a:cxn ang="0">
                    <a:pos x="1569" y="48"/>
                  </a:cxn>
                  <a:cxn ang="0">
                    <a:pos x="1693" y="15"/>
                  </a:cxn>
                  <a:cxn ang="0">
                    <a:pos x="1732" y="5"/>
                  </a:cxn>
                  <a:cxn ang="0">
                    <a:pos x="1780" y="24"/>
                  </a:cxn>
                  <a:cxn ang="0">
                    <a:pos x="1861" y="48"/>
                  </a:cxn>
                  <a:cxn ang="0">
                    <a:pos x="1957" y="67"/>
                  </a:cxn>
                  <a:cxn ang="0">
                    <a:pos x="2058" y="77"/>
                  </a:cxn>
                  <a:cxn ang="0">
                    <a:pos x="2221" y="91"/>
                  </a:cxn>
                  <a:cxn ang="0">
                    <a:pos x="2403" y="125"/>
                  </a:cxn>
                  <a:cxn ang="0">
                    <a:pos x="2514" y="154"/>
                  </a:cxn>
                  <a:cxn ang="0">
                    <a:pos x="2562" y="183"/>
                  </a:cxn>
                  <a:cxn ang="0">
                    <a:pos x="2595" y="231"/>
                  </a:cxn>
                  <a:cxn ang="0">
                    <a:pos x="2629" y="307"/>
                  </a:cxn>
                  <a:cxn ang="0">
                    <a:pos x="2658" y="389"/>
                  </a:cxn>
                  <a:cxn ang="0">
                    <a:pos x="2686" y="475"/>
                  </a:cxn>
                  <a:cxn ang="0">
                    <a:pos x="2696" y="523"/>
                  </a:cxn>
                  <a:cxn ang="0">
                    <a:pos x="2691" y="547"/>
                  </a:cxn>
                  <a:cxn ang="0">
                    <a:pos x="2648" y="581"/>
                  </a:cxn>
                  <a:cxn ang="0">
                    <a:pos x="2523" y="605"/>
                  </a:cxn>
                </a:cxnLst>
                <a:rect l="0" t="0" r="r" b="b"/>
                <a:pathLst>
                  <a:path w="2701" h="614">
                    <a:moveTo>
                      <a:pt x="2418" y="609"/>
                    </a:moveTo>
                    <a:lnTo>
                      <a:pt x="2240" y="609"/>
                    </a:lnTo>
                    <a:lnTo>
                      <a:pt x="1996" y="609"/>
                    </a:lnTo>
                    <a:lnTo>
                      <a:pt x="1717" y="609"/>
                    </a:lnTo>
                    <a:lnTo>
                      <a:pt x="1420" y="609"/>
                    </a:lnTo>
                    <a:lnTo>
                      <a:pt x="1132" y="609"/>
                    </a:lnTo>
                    <a:lnTo>
                      <a:pt x="883" y="609"/>
                    </a:lnTo>
                    <a:lnTo>
                      <a:pt x="691" y="609"/>
                    </a:lnTo>
                    <a:lnTo>
                      <a:pt x="585" y="609"/>
                    </a:lnTo>
                    <a:lnTo>
                      <a:pt x="518" y="609"/>
                    </a:lnTo>
                    <a:lnTo>
                      <a:pt x="432" y="614"/>
                    </a:lnTo>
                    <a:lnTo>
                      <a:pt x="331" y="609"/>
                    </a:lnTo>
                    <a:lnTo>
                      <a:pt x="226" y="605"/>
                    </a:lnTo>
                    <a:lnTo>
                      <a:pt x="134" y="595"/>
                    </a:lnTo>
                    <a:lnTo>
                      <a:pt x="58" y="581"/>
                    </a:lnTo>
                    <a:lnTo>
                      <a:pt x="29" y="571"/>
                    </a:lnTo>
                    <a:lnTo>
                      <a:pt x="10" y="557"/>
                    </a:lnTo>
                    <a:lnTo>
                      <a:pt x="5" y="552"/>
                    </a:lnTo>
                    <a:lnTo>
                      <a:pt x="0" y="542"/>
                    </a:lnTo>
                    <a:lnTo>
                      <a:pt x="0" y="533"/>
                    </a:lnTo>
                    <a:lnTo>
                      <a:pt x="5" y="528"/>
                    </a:lnTo>
                    <a:lnTo>
                      <a:pt x="15" y="494"/>
                    </a:lnTo>
                    <a:lnTo>
                      <a:pt x="29" y="461"/>
                    </a:lnTo>
                    <a:lnTo>
                      <a:pt x="43" y="422"/>
                    </a:lnTo>
                    <a:lnTo>
                      <a:pt x="58" y="384"/>
                    </a:lnTo>
                    <a:lnTo>
                      <a:pt x="72" y="355"/>
                    </a:lnTo>
                    <a:lnTo>
                      <a:pt x="82" y="326"/>
                    </a:lnTo>
                    <a:lnTo>
                      <a:pt x="87" y="307"/>
                    </a:lnTo>
                    <a:lnTo>
                      <a:pt x="87" y="302"/>
                    </a:lnTo>
                    <a:lnTo>
                      <a:pt x="96" y="288"/>
                    </a:lnTo>
                    <a:lnTo>
                      <a:pt x="106" y="264"/>
                    </a:lnTo>
                    <a:lnTo>
                      <a:pt x="125" y="245"/>
                    </a:lnTo>
                    <a:lnTo>
                      <a:pt x="144" y="221"/>
                    </a:lnTo>
                    <a:lnTo>
                      <a:pt x="168" y="197"/>
                    </a:lnTo>
                    <a:lnTo>
                      <a:pt x="192" y="178"/>
                    </a:lnTo>
                    <a:lnTo>
                      <a:pt x="216" y="159"/>
                    </a:lnTo>
                    <a:lnTo>
                      <a:pt x="245" y="139"/>
                    </a:lnTo>
                    <a:lnTo>
                      <a:pt x="274" y="125"/>
                    </a:lnTo>
                    <a:lnTo>
                      <a:pt x="322" y="115"/>
                    </a:lnTo>
                    <a:lnTo>
                      <a:pt x="370" y="106"/>
                    </a:lnTo>
                    <a:lnTo>
                      <a:pt x="427" y="101"/>
                    </a:lnTo>
                    <a:lnTo>
                      <a:pt x="485" y="91"/>
                    </a:lnTo>
                    <a:lnTo>
                      <a:pt x="537" y="87"/>
                    </a:lnTo>
                    <a:lnTo>
                      <a:pt x="590" y="87"/>
                    </a:lnTo>
                    <a:lnTo>
                      <a:pt x="629" y="82"/>
                    </a:lnTo>
                    <a:lnTo>
                      <a:pt x="667" y="77"/>
                    </a:lnTo>
                    <a:lnTo>
                      <a:pt x="710" y="67"/>
                    </a:lnTo>
                    <a:lnTo>
                      <a:pt x="753" y="58"/>
                    </a:lnTo>
                    <a:lnTo>
                      <a:pt x="796" y="43"/>
                    </a:lnTo>
                    <a:lnTo>
                      <a:pt x="835" y="34"/>
                    </a:lnTo>
                    <a:lnTo>
                      <a:pt x="868" y="24"/>
                    </a:lnTo>
                    <a:lnTo>
                      <a:pt x="892" y="20"/>
                    </a:lnTo>
                    <a:lnTo>
                      <a:pt x="897" y="20"/>
                    </a:lnTo>
                    <a:lnTo>
                      <a:pt x="897" y="20"/>
                    </a:lnTo>
                    <a:lnTo>
                      <a:pt x="902" y="24"/>
                    </a:lnTo>
                    <a:lnTo>
                      <a:pt x="912" y="34"/>
                    </a:lnTo>
                    <a:lnTo>
                      <a:pt x="931" y="43"/>
                    </a:lnTo>
                    <a:lnTo>
                      <a:pt x="960" y="58"/>
                    </a:lnTo>
                    <a:lnTo>
                      <a:pt x="998" y="72"/>
                    </a:lnTo>
                    <a:lnTo>
                      <a:pt x="1051" y="82"/>
                    </a:lnTo>
                    <a:lnTo>
                      <a:pt x="1123" y="91"/>
                    </a:lnTo>
                    <a:lnTo>
                      <a:pt x="1204" y="96"/>
                    </a:lnTo>
                    <a:lnTo>
                      <a:pt x="1295" y="91"/>
                    </a:lnTo>
                    <a:lnTo>
                      <a:pt x="1391" y="82"/>
                    </a:lnTo>
                    <a:lnTo>
                      <a:pt x="1482" y="67"/>
                    </a:lnTo>
                    <a:lnTo>
                      <a:pt x="1569" y="48"/>
                    </a:lnTo>
                    <a:lnTo>
                      <a:pt x="1641" y="29"/>
                    </a:lnTo>
                    <a:lnTo>
                      <a:pt x="1693" y="15"/>
                    </a:lnTo>
                    <a:lnTo>
                      <a:pt x="1727" y="0"/>
                    </a:lnTo>
                    <a:lnTo>
                      <a:pt x="1732" y="5"/>
                    </a:lnTo>
                    <a:lnTo>
                      <a:pt x="1751" y="10"/>
                    </a:lnTo>
                    <a:lnTo>
                      <a:pt x="1780" y="24"/>
                    </a:lnTo>
                    <a:lnTo>
                      <a:pt x="1818" y="34"/>
                    </a:lnTo>
                    <a:lnTo>
                      <a:pt x="1861" y="48"/>
                    </a:lnTo>
                    <a:lnTo>
                      <a:pt x="1909" y="58"/>
                    </a:lnTo>
                    <a:lnTo>
                      <a:pt x="1957" y="67"/>
                    </a:lnTo>
                    <a:lnTo>
                      <a:pt x="2000" y="72"/>
                    </a:lnTo>
                    <a:lnTo>
                      <a:pt x="2058" y="77"/>
                    </a:lnTo>
                    <a:lnTo>
                      <a:pt x="2135" y="82"/>
                    </a:lnTo>
                    <a:lnTo>
                      <a:pt x="2221" y="91"/>
                    </a:lnTo>
                    <a:lnTo>
                      <a:pt x="2312" y="106"/>
                    </a:lnTo>
                    <a:lnTo>
                      <a:pt x="2403" y="125"/>
                    </a:lnTo>
                    <a:lnTo>
                      <a:pt x="2480" y="144"/>
                    </a:lnTo>
                    <a:lnTo>
                      <a:pt x="2514" y="154"/>
                    </a:lnTo>
                    <a:lnTo>
                      <a:pt x="2538" y="168"/>
                    </a:lnTo>
                    <a:lnTo>
                      <a:pt x="2562" y="183"/>
                    </a:lnTo>
                    <a:lnTo>
                      <a:pt x="2576" y="197"/>
                    </a:lnTo>
                    <a:lnTo>
                      <a:pt x="2595" y="231"/>
                    </a:lnTo>
                    <a:lnTo>
                      <a:pt x="2614" y="269"/>
                    </a:lnTo>
                    <a:lnTo>
                      <a:pt x="2629" y="307"/>
                    </a:lnTo>
                    <a:lnTo>
                      <a:pt x="2643" y="346"/>
                    </a:lnTo>
                    <a:lnTo>
                      <a:pt x="2658" y="389"/>
                    </a:lnTo>
                    <a:lnTo>
                      <a:pt x="2672" y="432"/>
                    </a:lnTo>
                    <a:lnTo>
                      <a:pt x="2686" y="475"/>
                    </a:lnTo>
                    <a:lnTo>
                      <a:pt x="2696" y="518"/>
                    </a:lnTo>
                    <a:lnTo>
                      <a:pt x="2696" y="523"/>
                    </a:lnTo>
                    <a:lnTo>
                      <a:pt x="2701" y="533"/>
                    </a:lnTo>
                    <a:lnTo>
                      <a:pt x="2691" y="547"/>
                    </a:lnTo>
                    <a:lnTo>
                      <a:pt x="2677" y="561"/>
                    </a:lnTo>
                    <a:lnTo>
                      <a:pt x="2648" y="581"/>
                    </a:lnTo>
                    <a:lnTo>
                      <a:pt x="2595" y="595"/>
                    </a:lnTo>
                    <a:lnTo>
                      <a:pt x="2523" y="605"/>
                    </a:lnTo>
                    <a:lnTo>
                      <a:pt x="2418" y="609"/>
                    </a:lnTo>
                    <a:close/>
                  </a:path>
                </a:pathLst>
              </a:custGeom>
              <a:solidFill>
                <a:srgbClr val="ED918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57" name="Freeform 833"/>
              <p:cNvSpPr>
                <a:spLocks/>
              </p:cNvSpPr>
              <p:nvPr/>
            </p:nvSpPr>
            <p:spPr bwMode="auto">
              <a:xfrm>
                <a:off x="8699" y="9930"/>
                <a:ext cx="2681" cy="614"/>
              </a:xfrm>
              <a:custGeom>
                <a:avLst/>
                <a:gdLst/>
                <a:ahLst/>
                <a:cxnLst>
                  <a:cxn ang="0">
                    <a:pos x="2230" y="609"/>
                  </a:cxn>
                  <a:cxn ang="0">
                    <a:pos x="1707" y="609"/>
                  </a:cxn>
                  <a:cxn ang="0">
                    <a:pos x="1122" y="609"/>
                  </a:cxn>
                  <a:cxn ang="0">
                    <a:pos x="681" y="609"/>
                  </a:cxn>
                  <a:cxn ang="0">
                    <a:pos x="508" y="614"/>
                  </a:cxn>
                  <a:cxn ang="0">
                    <a:pos x="321" y="609"/>
                  </a:cxn>
                  <a:cxn ang="0">
                    <a:pos x="129" y="595"/>
                  </a:cxn>
                  <a:cxn ang="0">
                    <a:pos x="29" y="566"/>
                  </a:cxn>
                  <a:cxn ang="0">
                    <a:pos x="5" y="547"/>
                  </a:cxn>
                  <a:cxn ang="0">
                    <a:pos x="0" y="533"/>
                  </a:cxn>
                  <a:cxn ang="0">
                    <a:pos x="14" y="494"/>
                  </a:cxn>
                  <a:cxn ang="0">
                    <a:pos x="38" y="427"/>
                  </a:cxn>
                  <a:cxn ang="0">
                    <a:pos x="62" y="360"/>
                  </a:cxn>
                  <a:cxn ang="0">
                    <a:pos x="77" y="322"/>
                  </a:cxn>
                  <a:cxn ang="0">
                    <a:pos x="86" y="298"/>
                  </a:cxn>
                  <a:cxn ang="0">
                    <a:pos x="115" y="255"/>
                  </a:cxn>
                  <a:cxn ang="0">
                    <a:pos x="158" y="202"/>
                  </a:cxn>
                  <a:cxn ang="0">
                    <a:pos x="206" y="159"/>
                  </a:cxn>
                  <a:cxn ang="0">
                    <a:pos x="264" y="125"/>
                  </a:cxn>
                  <a:cxn ang="0">
                    <a:pos x="360" y="106"/>
                  </a:cxn>
                  <a:cxn ang="0">
                    <a:pos x="475" y="96"/>
                  </a:cxn>
                  <a:cxn ang="0">
                    <a:pos x="580" y="87"/>
                  </a:cxn>
                  <a:cxn ang="0">
                    <a:pos x="657" y="77"/>
                  </a:cxn>
                  <a:cxn ang="0">
                    <a:pos x="743" y="58"/>
                  </a:cxn>
                  <a:cxn ang="0">
                    <a:pos x="825" y="34"/>
                  </a:cxn>
                  <a:cxn ang="0">
                    <a:pos x="882" y="20"/>
                  </a:cxn>
                  <a:cxn ang="0">
                    <a:pos x="887" y="20"/>
                  </a:cxn>
                  <a:cxn ang="0">
                    <a:pos x="902" y="34"/>
                  </a:cxn>
                  <a:cxn ang="0">
                    <a:pos x="950" y="58"/>
                  </a:cxn>
                  <a:cxn ang="0">
                    <a:pos x="1041" y="82"/>
                  </a:cxn>
                  <a:cxn ang="0">
                    <a:pos x="1194" y="96"/>
                  </a:cxn>
                  <a:cxn ang="0">
                    <a:pos x="1381" y="82"/>
                  </a:cxn>
                  <a:cxn ang="0">
                    <a:pos x="1559" y="48"/>
                  </a:cxn>
                  <a:cxn ang="0">
                    <a:pos x="1683" y="15"/>
                  </a:cxn>
                  <a:cxn ang="0">
                    <a:pos x="1722" y="5"/>
                  </a:cxn>
                  <a:cxn ang="0">
                    <a:pos x="1770" y="24"/>
                  </a:cxn>
                  <a:cxn ang="0">
                    <a:pos x="1851" y="48"/>
                  </a:cxn>
                  <a:cxn ang="0">
                    <a:pos x="1947" y="67"/>
                  </a:cxn>
                  <a:cxn ang="0">
                    <a:pos x="2048" y="77"/>
                  </a:cxn>
                  <a:cxn ang="0">
                    <a:pos x="2211" y="96"/>
                  </a:cxn>
                  <a:cxn ang="0">
                    <a:pos x="2389" y="125"/>
                  </a:cxn>
                  <a:cxn ang="0">
                    <a:pos x="2499" y="159"/>
                  </a:cxn>
                  <a:cxn ang="0">
                    <a:pos x="2547" y="183"/>
                  </a:cxn>
                  <a:cxn ang="0">
                    <a:pos x="2580" y="235"/>
                  </a:cxn>
                  <a:cxn ang="0">
                    <a:pos x="2614" y="307"/>
                  </a:cxn>
                  <a:cxn ang="0">
                    <a:pos x="2643" y="394"/>
                  </a:cxn>
                  <a:cxn ang="0">
                    <a:pos x="2667" y="480"/>
                  </a:cxn>
                  <a:cxn ang="0">
                    <a:pos x="2681" y="523"/>
                  </a:cxn>
                  <a:cxn ang="0">
                    <a:pos x="2681" y="547"/>
                  </a:cxn>
                  <a:cxn ang="0">
                    <a:pos x="2633" y="581"/>
                  </a:cxn>
                  <a:cxn ang="0">
                    <a:pos x="2513" y="605"/>
                  </a:cxn>
                </a:cxnLst>
                <a:rect l="0" t="0" r="r" b="b"/>
                <a:pathLst>
                  <a:path w="2681" h="614">
                    <a:moveTo>
                      <a:pt x="2408" y="609"/>
                    </a:moveTo>
                    <a:lnTo>
                      <a:pt x="2230" y="609"/>
                    </a:lnTo>
                    <a:lnTo>
                      <a:pt x="1986" y="614"/>
                    </a:lnTo>
                    <a:lnTo>
                      <a:pt x="1707" y="609"/>
                    </a:lnTo>
                    <a:lnTo>
                      <a:pt x="1410" y="609"/>
                    </a:lnTo>
                    <a:lnTo>
                      <a:pt x="1122" y="609"/>
                    </a:lnTo>
                    <a:lnTo>
                      <a:pt x="873" y="609"/>
                    </a:lnTo>
                    <a:lnTo>
                      <a:pt x="681" y="609"/>
                    </a:lnTo>
                    <a:lnTo>
                      <a:pt x="575" y="609"/>
                    </a:lnTo>
                    <a:lnTo>
                      <a:pt x="508" y="614"/>
                    </a:lnTo>
                    <a:lnTo>
                      <a:pt x="422" y="614"/>
                    </a:lnTo>
                    <a:lnTo>
                      <a:pt x="321" y="609"/>
                    </a:lnTo>
                    <a:lnTo>
                      <a:pt x="220" y="605"/>
                    </a:lnTo>
                    <a:lnTo>
                      <a:pt x="129" y="595"/>
                    </a:lnTo>
                    <a:lnTo>
                      <a:pt x="53" y="581"/>
                    </a:lnTo>
                    <a:lnTo>
                      <a:pt x="29" y="566"/>
                    </a:lnTo>
                    <a:lnTo>
                      <a:pt x="9" y="557"/>
                    </a:lnTo>
                    <a:lnTo>
                      <a:pt x="5" y="547"/>
                    </a:lnTo>
                    <a:lnTo>
                      <a:pt x="0" y="542"/>
                    </a:lnTo>
                    <a:lnTo>
                      <a:pt x="0" y="533"/>
                    </a:lnTo>
                    <a:lnTo>
                      <a:pt x="0" y="523"/>
                    </a:lnTo>
                    <a:lnTo>
                      <a:pt x="14" y="494"/>
                    </a:lnTo>
                    <a:lnTo>
                      <a:pt x="29" y="461"/>
                    </a:lnTo>
                    <a:lnTo>
                      <a:pt x="38" y="427"/>
                    </a:lnTo>
                    <a:lnTo>
                      <a:pt x="53" y="394"/>
                    </a:lnTo>
                    <a:lnTo>
                      <a:pt x="62" y="360"/>
                    </a:lnTo>
                    <a:lnTo>
                      <a:pt x="72" y="336"/>
                    </a:lnTo>
                    <a:lnTo>
                      <a:pt x="77" y="322"/>
                    </a:lnTo>
                    <a:lnTo>
                      <a:pt x="81" y="317"/>
                    </a:lnTo>
                    <a:lnTo>
                      <a:pt x="86" y="298"/>
                    </a:lnTo>
                    <a:lnTo>
                      <a:pt x="100" y="279"/>
                    </a:lnTo>
                    <a:lnTo>
                      <a:pt x="115" y="255"/>
                    </a:lnTo>
                    <a:lnTo>
                      <a:pt x="134" y="231"/>
                    </a:lnTo>
                    <a:lnTo>
                      <a:pt x="158" y="202"/>
                    </a:lnTo>
                    <a:lnTo>
                      <a:pt x="182" y="178"/>
                    </a:lnTo>
                    <a:lnTo>
                      <a:pt x="206" y="159"/>
                    </a:lnTo>
                    <a:lnTo>
                      <a:pt x="235" y="139"/>
                    </a:lnTo>
                    <a:lnTo>
                      <a:pt x="264" y="125"/>
                    </a:lnTo>
                    <a:lnTo>
                      <a:pt x="312" y="115"/>
                    </a:lnTo>
                    <a:lnTo>
                      <a:pt x="360" y="106"/>
                    </a:lnTo>
                    <a:lnTo>
                      <a:pt x="417" y="101"/>
                    </a:lnTo>
                    <a:lnTo>
                      <a:pt x="475" y="96"/>
                    </a:lnTo>
                    <a:lnTo>
                      <a:pt x="527" y="91"/>
                    </a:lnTo>
                    <a:lnTo>
                      <a:pt x="580" y="87"/>
                    </a:lnTo>
                    <a:lnTo>
                      <a:pt x="619" y="82"/>
                    </a:lnTo>
                    <a:lnTo>
                      <a:pt x="657" y="77"/>
                    </a:lnTo>
                    <a:lnTo>
                      <a:pt x="700" y="67"/>
                    </a:lnTo>
                    <a:lnTo>
                      <a:pt x="743" y="58"/>
                    </a:lnTo>
                    <a:lnTo>
                      <a:pt x="786" y="44"/>
                    </a:lnTo>
                    <a:lnTo>
                      <a:pt x="825" y="34"/>
                    </a:lnTo>
                    <a:lnTo>
                      <a:pt x="858" y="24"/>
                    </a:lnTo>
                    <a:lnTo>
                      <a:pt x="882" y="20"/>
                    </a:lnTo>
                    <a:lnTo>
                      <a:pt x="887" y="20"/>
                    </a:lnTo>
                    <a:lnTo>
                      <a:pt x="887" y="20"/>
                    </a:lnTo>
                    <a:lnTo>
                      <a:pt x="892" y="24"/>
                    </a:lnTo>
                    <a:lnTo>
                      <a:pt x="902" y="34"/>
                    </a:lnTo>
                    <a:lnTo>
                      <a:pt x="921" y="44"/>
                    </a:lnTo>
                    <a:lnTo>
                      <a:pt x="950" y="58"/>
                    </a:lnTo>
                    <a:lnTo>
                      <a:pt x="988" y="72"/>
                    </a:lnTo>
                    <a:lnTo>
                      <a:pt x="1041" y="82"/>
                    </a:lnTo>
                    <a:lnTo>
                      <a:pt x="1113" y="91"/>
                    </a:lnTo>
                    <a:lnTo>
                      <a:pt x="1194" y="96"/>
                    </a:lnTo>
                    <a:lnTo>
                      <a:pt x="1285" y="91"/>
                    </a:lnTo>
                    <a:lnTo>
                      <a:pt x="1381" y="82"/>
                    </a:lnTo>
                    <a:lnTo>
                      <a:pt x="1472" y="67"/>
                    </a:lnTo>
                    <a:lnTo>
                      <a:pt x="1559" y="48"/>
                    </a:lnTo>
                    <a:lnTo>
                      <a:pt x="1631" y="29"/>
                    </a:lnTo>
                    <a:lnTo>
                      <a:pt x="1683" y="15"/>
                    </a:lnTo>
                    <a:lnTo>
                      <a:pt x="1717" y="0"/>
                    </a:lnTo>
                    <a:lnTo>
                      <a:pt x="1722" y="5"/>
                    </a:lnTo>
                    <a:lnTo>
                      <a:pt x="1741" y="10"/>
                    </a:lnTo>
                    <a:lnTo>
                      <a:pt x="1770" y="24"/>
                    </a:lnTo>
                    <a:lnTo>
                      <a:pt x="1808" y="34"/>
                    </a:lnTo>
                    <a:lnTo>
                      <a:pt x="1851" y="48"/>
                    </a:lnTo>
                    <a:lnTo>
                      <a:pt x="1899" y="63"/>
                    </a:lnTo>
                    <a:lnTo>
                      <a:pt x="1947" y="67"/>
                    </a:lnTo>
                    <a:lnTo>
                      <a:pt x="1990" y="72"/>
                    </a:lnTo>
                    <a:lnTo>
                      <a:pt x="2048" y="77"/>
                    </a:lnTo>
                    <a:lnTo>
                      <a:pt x="2125" y="87"/>
                    </a:lnTo>
                    <a:lnTo>
                      <a:pt x="2211" y="96"/>
                    </a:lnTo>
                    <a:lnTo>
                      <a:pt x="2302" y="106"/>
                    </a:lnTo>
                    <a:lnTo>
                      <a:pt x="2389" y="125"/>
                    </a:lnTo>
                    <a:lnTo>
                      <a:pt x="2465" y="144"/>
                    </a:lnTo>
                    <a:lnTo>
                      <a:pt x="2499" y="159"/>
                    </a:lnTo>
                    <a:lnTo>
                      <a:pt x="2528" y="173"/>
                    </a:lnTo>
                    <a:lnTo>
                      <a:pt x="2547" y="183"/>
                    </a:lnTo>
                    <a:lnTo>
                      <a:pt x="2561" y="202"/>
                    </a:lnTo>
                    <a:lnTo>
                      <a:pt x="2580" y="235"/>
                    </a:lnTo>
                    <a:lnTo>
                      <a:pt x="2600" y="269"/>
                    </a:lnTo>
                    <a:lnTo>
                      <a:pt x="2614" y="307"/>
                    </a:lnTo>
                    <a:lnTo>
                      <a:pt x="2628" y="350"/>
                    </a:lnTo>
                    <a:lnTo>
                      <a:pt x="2643" y="394"/>
                    </a:lnTo>
                    <a:lnTo>
                      <a:pt x="2657" y="437"/>
                    </a:lnTo>
                    <a:lnTo>
                      <a:pt x="2667" y="480"/>
                    </a:lnTo>
                    <a:lnTo>
                      <a:pt x="2681" y="523"/>
                    </a:lnTo>
                    <a:lnTo>
                      <a:pt x="2681" y="523"/>
                    </a:lnTo>
                    <a:lnTo>
                      <a:pt x="2681" y="533"/>
                    </a:lnTo>
                    <a:lnTo>
                      <a:pt x="2681" y="547"/>
                    </a:lnTo>
                    <a:lnTo>
                      <a:pt x="2667" y="566"/>
                    </a:lnTo>
                    <a:lnTo>
                      <a:pt x="2633" y="581"/>
                    </a:lnTo>
                    <a:lnTo>
                      <a:pt x="2585" y="595"/>
                    </a:lnTo>
                    <a:lnTo>
                      <a:pt x="2513" y="605"/>
                    </a:lnTo>
                    <a:lnTo>
                      <a:pt x="2408" y="609"/>
                    </a:lnTo>
                    <a:close/>
                  </a:path>
                </a:pathLst>
              </a:custGeom>
              <a:solidFill>
                <a:srgbClr val="EA7F7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58" name="Freeform 834"/>
              <p:cNvSpPr>
                <a:spLocks/>
              </p:cNvSpPr>
              <p:nvPr/>
            </p:nvSpPr>
            <p:spPr bwMode="auto">
              <a:xfrm>
                <a:off x="8704" y="9906"/>
                <a:ext cx="2671" cy="614"/>
              </a:xfrm>
              <a:custGeom>
                <a:avLst/>
                <a:gdLst/>
                <a:ahLst/>
                <a:cxnLst>
                  <a:cxn ang="0">
                    <a:pos x="2225" y="609"/>
                  </a:cxn>
                  <a:cxn ang="0">
                    <a:pos x="1702" y="609"/>
                  </a:cxn>
                  <a:cxn ang="0">
                    <a:pos x="1117" y="609"/>
                  </a:cxn>
                  <a:cxn ang="0">
                    <a:pos x="676" y="609"/>
                  </a:cxn>
                  <a:cxn ang="0">
                    <a:pos x="503" y="609"/>
                  </a:cxn>
                  <a:cxn ang="0">
                    <a:pos x="321" y="609"/>
                  </a:cxn>
                  <a:cxn ang="0">
                    <a:pos x="129" y="595"/>
                  </a:cxn>
                  <a:cxn ang="0">
                    <a:pos x="28" y="566"/>
                  </a:cxn>
                  <a:cxn ang="0">
                    <a:pos x="4" y="547"/>
                  </a:cxn>
                  <a:cxn ang="0">
                    <a:pos x="0" y="528"/>
                  </a:cxn>
                  <a:cxn ang="0">
                    <a:pos x="14" y="490"/>
                  </a:cxn>
                  <a:cxn ang="0">
                    <a:pos x="38" y="427"/>
                  </a:cxn>
                  <a:cxn ang="0">
                    <a:pos x="62" y="370"/>
                  </a:cxn>
                  <a:cxn ang="0">
                    <a:pos x="76" y="336"/>
                  </a:cxn>
                  <a:cxn ang="0">
                    <a:pos x="86" y="312"/>
                  </a:cxn>
                  <a:cxn ang="0">
                    <a:pos x="110" y="264"/>
                  </a:cxn>
                  <a:cxn ang="0">
                    <a:pos x="153" y="207"/>
                  </a:cxn>
                  <a:cxn ang="0">
                    <a:pos x="201" y="159"/>
                  </a:cxn>
                  <a:cxn ang="0">
                    <a:pos x="259" y="125"/>
                  </a:cxn>
                  <a:cxn ang="0">
                    <a:pos x="355" y="106"/>
                  </a:cxn>
                  <a:cxn ang="0">
                    <a:pos x="470" y="96"/>
                  </a:cxn>
                  <a:cxn ang="0">
                    <a:pos x="575" y="87"/>
                  </a:cxn>
                  <a:cxn ang="0">
                    <a:pos x="652" y="77"/>
                  </a:cxn>
                  <a:cxn ang="0">
                    <a:pos x="738" y="58"/>
                  </a:cxn>
                  <a:cxn ang="0">
                    <a:pos x="820" y="34"/>
                  </a:cxn>
                  <a:cxn ang="0">
                    <a:pos x="877" y="20"/>
                  </a:cxn>
                  <a:cxn ang="0">
                    <a:pos x="882" y="20"/>
                  </a:cxn>
                  <a:cxn ang="0">
                    <a:pos x="897" y="44"/>
                  </a:cxn>
                  <a:cxn ang="0">
                    <a:pos x="945" y="72"/>
                  </a:cxn>
                  <a:cxn ang="0">
                    <a:pos x="1036" y="106"/>
                  </a:cxn>
                  <a:cxn ang="0">
                    <a:pos x="1146" y="120"/>
                  </a:cxn>
                  <a:cxn ang="0">
                    <a:pos x="1237" y="120"/>
                  </a:cxn>
                  <a:cxn ang="0">
                    <a:pos x="1376" y="101"/>
                  </a:cxn>
                  <a:cxn ang="0">
                    <a:pos x="1554" y="58"/>
                  </a:cxn>
                  <a:cxn ang="0">
                    <a:pos x="1678" y="15"/>
                  </a:cxn>
                  <a:cxn ang="0">
                    <a:pos x="1717" y="5"/>
                  </a:cxn>
                  <a:cxn ang="0">
                    <a:pos x="1765" y="24"/>
                  </a:cxn>
                  <a:cxn ang="0">
                    <a:pos x="1846" y="48"/>
                  </a:cxn>
                  <a:cxn ang="0">
                    <a:pos x="1942" y="68"/>
                  </a:cxn>
                  <a:cxn ang="0">
                    <a:pos x="2043" y="77"/>
                  </a:cxn>
                  <a:cxn ang="0">
                    <a:pos x="2206" y="96"/>
                  </a:cxn>
                  <a:cxn ang="0">
                    <a:pos x="2379" y="125"/>
                  </a:cxn>
                  <a:cxn ang="0">
                    <a:pos x="2489" y="159"/>
                  </a:cxn>
                  <a:cxn ang="0">
                    <a:pos x="2537" y="187"/>
                  </a:cxn>
                  <a:cxn ang="0">
                    <a:pos x="2571" y="235"/>
                  </a:cxn>
                  <a:cxn ang="0">
                    <a:pos x="2604" y="312"/>
                  </a:cxn>
                  <a:cxn ang="0">
                    <a:pos x="2633" y="394"/>
                  </a:cxn>
                  <a:cxn ang="0">
                    <a:pos x="2657" y="480"/>
                  </a:cxn>
                  <a:cxn ang="0">
                    <a:pos x="2671" y="528"/>
                  </a:cxn>
                  <a:cxn ang="0">
                    <a:pos x="2671" y="547"/>
                  </a:cxn>
                  <a:cxn ang="0">
                    <a:pos x="2628" y="581"/>
                  </a:cxn>
                  <a:cxn ang="0">
                    <a:pos x="2504" y="605"/>
                  </a:cxn>
                </a:cxnLst>
                <a:rect l="0" t="0" r="r" b="b"/>
                <a:pathLst>
                  <a:path w="2671" h="614">
                    <a:moveTo>
                      <a:pt x="2403" y="609"/>
                    </a:moveTo>
                    <a:lnTo>
                      <a:pt x="2225" y="609"/>
                    </a:lnTo>
                    <a:lnTo>
                      <a:pt x="1981" y="614"/>
                    </a:lnTo>
                    <a:lnTo>
                      <a:pt x="1702" y="609"/>
                    </a:lnTo>
                    <a:lnTo>
                      <a:pt x="1405" y="609"/>
                    </a:lnTo>
                    <a:lnTo>
                      <a:pt x="1117" y="609"/>
                    </a:lnTo>
                    <a:lnTo>
                      <a:pt x="868" y="609"/>
                    </a:lnTo>
                    <a:lnTo>
                      <a:pt x="676" y="609"/>
                    </a:lnTo>
                    <a:lnTo>
                      <a:pt x="570" y="609"/>
                    </a:lnTo>
                    <a:lnTo>
                      <a:pt x="503" y="609"/>
                    </a:lnTo>
                    <a:lnTo>
                      <a:pt x="417" y="614"/>
                    </a:lnTo>
                    <a:lnTo>
                      <a:pt x="321" y="609"/>
                    </a:lnTo>
                    <a:lnTo>
                      <a:pt x="220" y="605"/>
                    </a:lnTo>
                    <a:lnTo>
                      <a:pt x="129" y="595"/>
                    </a:lnTo>
                    <a:lnTo>
                      <a:pt x="57" y="576"/>
                    </a:lnTo>
                    <a:lnTo>
                      <a:pt x="28" y="566"/>
                    </a:lnTo>
                    <a:lnTo>
                      <a:pt x="9" y="552"/>
                    </a:lnTo>
                    <a:lnTo>
                      <a:pt x="4" y="547"/>
                    </a:lnTo>
                    <a:lnTo>
                      <a:pt x="0" y="538"/>
                    </a:lnTo>
                    <a:lnTo>
                      <a:pt x="0" y="528"/>
                    </a:lnTo>
                    <a:lnTo>
                      <a:pt x="4" y="518"/>
                    </a:lnTo>
                    <a:lnTo>
                      <a:pt x="14" y="490"/>
                    </a:lnTo>
                    <a:lnTo>
                      <a:pt x="28" y="461"/>
                    </a:lnTo>
                    <a:lnTo>
                      <a:pt x="38" y="427"/>
                    </a:lnTo>
                    <a:lnTo>
                      <a:pt x="52" y="398"/>
                    </a:lnTo>
                    <a:lnTo>
                      <a:pt x="62" y="370"/>
                    </a:lnTo>
                    <a:lnTo>
                      <a:pt x="72" y="350"/>
                    </a:lnTo>
                    <a:lnTo>
                      <a:pt x="76" y="336"/>
                    </a:lnTo>
                    <a:lnTo>
                      <a:pt x="76" y="331"/>
                    </a:lnTo>
                    <a:lnTo>
                      <a:pt x="86" y="312"/>
                    </a:lnTo>
                    <a:lnTo>
                      <a:pt x="95" y="288"/>
                    </a:lnTo>
                    <a:lnTo>
                      <a:pt x="110" y="264"/>
                    </a:lnTo>
                    <a:lnTo>
                      <a:pt x="129" y="235"/>
                    </a:lnTo>
                    <a:lnTo>
                      <a:pt x="153" y="207"/>
                    </a:lnTo>
                    <a:lnTo>
                      <a:pt x="177" y="183"/>
                    </a:lnTo>
                    <a:lnTo>
                      <a:pt x="201" y="159"/>
                    </a:lnTo>
                    <a:lnTo>
                      <a:pt x="230" y="139"/>
                    </a:lnTo>
                    <a:lnTo>
                      <a:pt x="259" y="125"/>
                    </a:lnTo>
                    <a:lnTo>
                      <a:pt x="307" y="115"/>
                    </a:lnTo>
                    <a:lnTo>
                      <a:pt x="355" y="106"/>
                    </a:lnTo>
                    <a:lnTo>
                      <a:pt x="412" y="101"/>
                    </a:lnTo>
                    <a:lnTo>
                      <a:pt x="470" y="96"/>
                    </a:lnTo>
                    <a:lnTo>
                      <a:pt x="522" y="91"/>
                    </a:lnTo>
                    <a:lnTo>
                      <a:pt x="575" y="87"/>
                    </a:lnTo>
                    <a:lnTo>
                      <a:pt x="614" y="82"/>
                    </a:lnTo>
                    <a:lnTo>
                      <a:pt x="652" y="77"/>
                    </a:lnTo>
                    <a:lnTo>
                      <a:pt x="695" y="68"/>
                    </a:lnTo>
                    <a:lnTo>
                      <a:pt x="738" y="58"/>
                    </a:lnTo>
                    <a:lnTo>
                      <a:pt x="781" y="48"/>
                    </a:lnTo>
                    <a:lnTo>
                      <a:pt x="820" y="34"/>
                    </a:lnTo>
                    <a:lnTo>
                      <a:pt x="853" y="29"/>
                    </a:lnTo>
                    <a:lnTo>
                      <a:pt x="877" y="20"/>
                    </a:lnTo>
                    <a:lnTo>
                      <a:pt x="882" y="20"/>
                    </a:lnTo>
                    <a:lnTo>
                      <a:pt x="882" y="20"/>
                    </a:lnTo>
                    <a:lnTo>
                      <a:pt x="887" y="29"/>
                    </a:lnTo>
                    <a:lnTo>
                      <a:pt x="897" y="44"/>
                    </a:lnTo>
                    <a:lnTo>
                      <a:pt x="916" y="58"/>
                    </a:lnTo>
                    <a:lnTo>
                      <a:pt x="945" y="72"/>
                    </a:lnTo>
                    <a:lnTo>
                      <a:pt x="983" y="91"/>
                    </a:lnTo>
                    <a:lnTo>
                      <a:pt x="1036" y="106"/>
                    </a:lnTo>
                    <a:lnTo>
                      <a:pt x="1108" y="115"/>
                    </a:lnTo>
                    <a:lnTo>
                      <a:pt x="1146" y="120"/>
                    </a:lnTo>
                    <a:lnTo>
                      <a:pt x="1189" y="120"/>
                    </a:lnTo>
                    <a:lnTo>
                      <a:pt x="1237" y="120"/>
                    </a:lnTo>
                    <a:lnTo>
                      <a:pt x="1280" y="115"/>
                    </a:lnTo>
                    <a:lnTo>
                      <a:pt x="1376" y="101"/>
                    </a:lnTo>
                    <a:lnTo>
                      <a:pt x="1467" y="77"/>
                    </a:lnTo>
                    <a:lnTo>
                      <a:pt x="1554" y="58"/>
                    </a:lnTo>
                    <a:lnTo>
                      <a:pt x="1626" y="34"/>
                    </a:lnTo>
                    <a:lnTo>
                      <a:pt x="1678" y="15"/>
                    </a:lnTo>
                    <a:lnTo>
                      <a:pt x="1712" y="0"/>
                    </a:lnTo>
                    <a:lnTo>
                      <a:pt x="1717" y="5"/>
                    </a:lnTo>
                    <a:lnTo>
                      <a:pt x="1736" y="10"/>
                    </a:lnTo>
                    <a:lnTo>
                      <a:pt x="1765" y="24"/>
                    </a:lnTo>
                    <a:lnTo>
                      <a:pt x="1803" y="34"/>
                    </a:lnTo>
                    <a:lnTo>
                      <a:pt x="1846" y="48"/>
                    </a:lnTo>
                    <a:lnTo>
                      <a:pt x="1894" y="63"/>
                    </a:lnTo>
                    <a:lnTo>
                      <a:pt x="1942" y="68"/>
                    </a:lnTo>
                    <a:lnTo>
                      <a:pt x="1985" y="72"/>
                    </a:lnTo>
                    <a:lnTo>
                      <a:pt x="2043" y="77"/>
                    </a:lnTo>
                    <a:lnTo>
                      <a:pt x="2120" y="87"/>
                    </a:lnTo>
                    <a:lnTo>
                      <a:pt x="2206" y="96"/>
                    </a:lnTo>
                    <a:lnTo>
                      <a:pt x="2292" y="111"/>
                    </a:lnTo>
                    <a:lnTo>
                      <a:pt x="2379" y="125"/>
                    </a:lnTo>
                    <a:lnTo>
                      <a:pt x="2456" y="149"/>
                    </a:lnTo>
                    <a:lnTo>
                      <a:pt x="2489" y="159"/>
                    </a:lnTo>
                    <a:lnTo>
                      <a:pt x="2518" y="173"/>
                    </a:lnTo>
                    <a:lnTo>
                      <a:pt x="2537" y="187"/>
                    </a:lnTo>
                    <a:lnTo>
                      <a:pt x="2552" y="202"/>
                    </a:lnTo>
                    <a:lnTo>
                      <a:pt x="2571" y="235"/>
                    </a:lnTo>
                    <a:lnTo>
                      <a:pt x="2590" y="274"/>
                    </a:lnTo>
                    <a:lnTo>
                      <a:pt x="2604" y="312"/>
                    </a:lnTo>
                    <a:lnTo>
                      <a:pt x="2619" y="350"/>
                    </a:lnTo>
                    <a:lnTo>
                      <a:pt x="2633" y="394"/>
                    </a:lnTo>
                    <a:lnTo>
                      <a:pt x="2643" y="437"/>
                    </a:lnTo>
                    <a:lnTo>
                      <a:pt x="2657" y="480"/>
                    </a:lnTo>
                    <a:lnTo>
                      <a:pt x="2667" y="523"/>
                    </a:lnTo>
                    <a:lnTo>
                      <a:pt x="2671" y="528"/>
                    </a:lnTo>
                    <a:lnTo>
                      <a:pt x="2671" y="533"/>
                    </a:lnTo>
                    <a:lnTo>
                      <a:pt x="2671" y="547"/>
                    </a:lnTo>
                    <a:lnTo>
                      <a:pt x="2657" y="566"/>
                    </a:lnTo>
                    <a:lnTo>
                      <a:pt x="2628" y="581"/>
                    </a:lnTo>
                    <a:lnTo>
                      <a:pt x="2580" y="595"/>
                    </a:lnTo>
                    <a:lnTo>
                      <a:pt x="2504" y="605"/>
                    </a:lnTo>
                    <a:lnTo>
                      <a:pt x="2403" y="609"/>
                    </a:lnTo>
                    <a:close/>
                  </a:path>
                </a:pathLst>
              </a:custGeom>
              <a:solidFill>
                <a:srgbClr val="E76A6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59" name="Freeform 835"/>
              <p:cNvSpPr>
                <a:spLocks/>
              </p:cNvSpPr>
              <p:nvPr/>
            </p:nvSpPr>
            <p:spPr bwMode="auto">
              <a:xfrm>
                <a:off x="8713" y="9882"/>
                <a:ext cx="2658" cy="614"/>
              </a:xfrm>
              <a:custGeom>
                <a:avLst/>
                <a:gdLst/>
                <a:ahLst/>
                <a:cxnLst>
                  <a:cxn ang="0">
                    <a:pos x="77" y="327"/>
                  </a:cxn>
                  <a:cxn ang="0">
                    <a:pos x="106" y="274"/>
                  </a:cxn>
                  <a:cxn ang="0">
                    <a:pos x="144" y="211"/>
                  </a:cxn>
                  <a:cxn ang="0">
                    <a:pos x="192" y="159"/>
                  </a:cxn>
                  <a:cxn ang="0">
                    <a:pos x="250" y="125"/>
                  </a:cxn>
                  <a:cxn ang="0">
                    <a:pos x="346" y="106"/>
                  </a:cxn>
                  <a:cxn ang="0">
                    <a:pos x="461" y="96"/>
                  </a:cxn>
                  <a:cxn ang="0">
                    <a:pos x="566" y="87"/>
                  </a:cxn>
                  <a:cxn ang="0">
                    <a:pos x="643" y="77"/>
                  </a:cxn>
                  <a:cxn ang="0">
                    <a:pos x="729" y="58"/>
                  </a:cxn>
                  <a:cxn ang="0">
                    <a:pos x="811" y="34"/>
                  </a:cxn>
                  <a:cxn ang="0">
                    <a:pos x="868" y="20"/>
                  </a:cxn>
                  <a:cxn ang="0">
                    <a:pos x="873" y="24"/>
                  </a:cxn>
                  <a:cxn ang="0">
                    <a:pos x="892" y="44"/>
                  </a:cxn>
                  <a:cxn ang="0">
                    <a:pos x="936" y="82"/>
                  </a:cxn>
                  <a:cxn ang="0">
                    <a:pos x="1031" y="115"/>
                  </a:cxn>
                  <a:cxn ang="0">
                    <a:pos x="1142" y="130"/>
                  </a:cxn>
                  <a:cxn ang="0">
                    <a:pos x="1228" y="130"/>
                  </a:cxn>
                  <a:cxn ang="0">
                    <a:pos x="1367" y="106"/>
                  </a:cxn>
                  <a:cxn ang="0">
                    <a:pos x="1545" y="58"/>
                  </a:cxn>
                  <a:cxn ang="0">
                    <a:pos x="1669" y="15"/>
                  </a:cxn>
                  <a:cxn ang="0">
                    <a:pos x="1708" y="5"/>
                  </a:cxn>
                  <a:cxn ang="0">
                    <a:pos x="1756" y="24"/>
                  </a:cxn>
                  <a:cxn ang="0">
                    <a:pos x="1837" y="48"/>
                  </a:cxn>
                  <a:cxn ang="0">
                    <a:pos x="1933" y="72"/>
                  </a:cxn>
                  <a:cxn ang="0">
                    <a:pos x="2034" y="77"/>
                  </a:cxn>
                  <a:cxn ang="0">
                    <a:pos x="2192" y="96"/>
                  </a:cxn>
                  <a:cxn ang="0">
                    <a:pos x="2365" y="130"/>
                  </a:cxn>
                  <a:cxn ang="0">
                    <a:pos x="2475" y="163"/>
                  </a:cxn>
                  <a:cxn ang="0">
                    <a:pos x="2523" y="192"/>
                  </a:cxn>
                  <a:cxn ang="0">
                    <a:pos x="2566" y="245"/>
                  </a:cxn>
                  <a:cxn ang="0">
                    <a:pos x="2605" y="327"/>
                  </a:cxn>
                  <a:cxn ang="0">
                    <a:pos x="2624" y="403"/>
                  </a:cxn>
                  <a:cxn ang="0">
                    <a:pos x="2643" y="480"/>
                  </a:cxn>
                  <a:cxn ang="0">
                    <a:pos x="2653" y="528"/>
                  </a:cxn>
                  <a:cxn ang="0">
                    <a:pos x="2658" y="552"/>
                  </a:cxn>
                  <a:cxn ang="0">
                    <a:pos x="2619" y="581"/>
                  </a:cxn>
                  <a:cxn ang="0">
                    <a:pos x="2495" y="605"/>
                  </a:cxn>
                  <a:cxn ang="0">
                    <a:pos x="2216" y="614"/>
                  </a:cxn>
                  <a:cxn ang="0">
                    <a:pos x="1693" y="614"/>
                  </a:cxn>
                  <a:cxn ang="0">
                    <a:pos x="1108" y="610"/>
                  </a:cxn>
                  <a:cxn ang="0">
                    <a:pos x="667" y="610"/>
                  </a:cxn>
                  <a:cxn ang="0">
                    <a:pos x="494" y="614"/>
                  </a:cxn>
                  <a:cxn ang="0">
                    <a:pos x="312" y="610"/>
                  </a:cxn>
                  <a:cxn ang="0">
                    <a:pos x="125" y="590"/>
                  </a:cxn>
                  <a:cxn ang="0">
                    <a:pos x="29" y="562"/>
                  </a:cxn>
                  <a:cxn ang="0">
                    <a:pos x="5" y="542"/>
                  </a:cxn>
                  <a:cxn ang="0">
                    <a:pos x="0" y="528"/>
                  </a:cxn>
                  <a:cxn ang="0">
                    <a:pos x="15" y="490"/>
                  </a:cxn>
                  <a:cxn ang="0">
                    <a:pos x="39" y="432"/>
                  </a:cxn>
                  <a:cxn ang="0">
                    <a:pos x="58" y="379"/>
                  </a:cxn>
                  <a:cxn ang="0">
                    <a:pos x="67" y="346"/>
                  </a:cxn>
                </a:cxnLst>
                <a:rect l="0" t="0" r="r" b="b"/>
                <a:pathLst>
                  <a:path w="2658" h="614">
                    <a:moveTo>
                      <a:pt x="72" y="341"/>
                    </a:moveTo>
                    <a:lnTo>
                      <a:pt x="77" y="327"/>
                    </a:lnTo>
                    <a:lnTo>
                      <a:pt x="86" y="303"/>
                    </a:lnTo>
                    <a:lnTo>
                      <a:pt x="106" y="274"/>
                    </a:lnTo>
                    <a:lnTo>
                      <a:pt x="120" y="245"/>
                    </a:lnTo>
                    <a:lnTo>
                      <a:pt x="144" y="211"/>
                    </a:lnTo>
                    <a:lnTo>
                      <a:pt x="168" y="183"/>
                    </a:lnTo>
                    <a:lnTo>
                      <a:pt x="192" y="159"/>
                    </a:lnTo>
                    <a:lnTo>
                      <a:pt x="221" y="139"/>
                    </a:lnTo>
                    <a:lnTo>
                      <a:pt x="250" y="125"/>
                    </a:lnTo>
                    <a:lnTo>
                      <a:pt x="298" y="115"/>
                    </a:lnTo>
                    <a:lnTo>
                      <a:pt x="346" y="106"/>
                    </a:lnTo>
                    <a:lnTo>
                      <a:pt x="403" y="101"/>
                    </a:lnTo>
                    <a:lnTo>
                      <a:pt x="461" y="96"/>
                    </a:lnTo>
                    <a:lnTo>
                      <a:pt x="513" y="92"/>
                    </a:lnTo>
                    <a:lnTo>
                      <a:pt x="566" y="87"/>
                    </a:lnTo>
                    <a:lnTo>
                      <a:pt x="605" y="82"/>
                    </a:lnTo>
                    <a:lnTo>
                      <a:pt x="643" y="77"/>
                    </a:lnTo>
                    <a:lnTo>
                      <a:pt x="686" y="68"/>
                    </a:lnTo>
                    <a:lnTo>
                      <a:pt x="729" y="58"/>
                    </a:lnTo>
                    <a:lnTo>
                      <a:pt x="772" y="48"/>
                    </a:lnTo>
                    <a:lnTo>
                      <a:pt x="811" y="34"/>
                    </a:lnTo>
                    <a:lnTo>
                      <a:pt x="844" y="29"/>
                    </a:lnTo>
                    <a:lnTo>
                      <a:pt x="868" y="20"/>
                    </a:lnTo>
                    <a:lnTo>
                      <a:pt x="873" y="20"/>
                    </a:lnTo>
                    <a:lnTo>
                      <a:pt x="873" y="24"/>
                    </a:lnTo>
                    <a:lnTo>
                      <a:pt x="878" y="34"/>
                    </a:lnTo>
                    <a:lnTo>
                      <a:pt x="892" y="44"/>
                    </a:lnTo>
                    <a:lnTo>
                      <a:pt x="907" y="63"/>
                    </a:lnTo>
                    <a:lnTo>
                      <a:pt x="936" y="82"/>
                    </a:lnTo>
                    <a:lnTo>
                      <a:pt x="974" y="101"/>
                    </a:lnTo>
                    <a:lnTo>
                      <a:pt x="1031" y="115"/>
                    </a:lnTo>
                    <a:lnTo>
                      <a:pt x="1099" y="125"/>
                    </a:lnTo>
                    <a:lnTo>
                      <a:pt x="1142" y="130"/>
                    </a:lnTo>
                    <a:lnTo>
                      <a:pt x="1185" y="130"/>
                    </a:lnTo>
                    <a:lnTo>
                      <a:pt x="1228" y="130"/>
                    </a:lnTo>
                    <a:lnTo>
                      <a:pt x="1276" y="120"/>
                    </a:lnTo>
                    <a:lnTo>
                      <a:pt x="1367" y="106"/>
                    </a:lnTo>
                    <a:lnTo>
                      <a:pt x="1458" y="82"/>
                    </a:lnTo>
                    <a:lnTo>
                      <a:pt x="1545" y="58"/>
                    </a:lnTo>
                    <a:lnTo>
                      <a:pt x="1617" y="34"/>
                    </a:lnTo>
                    <a:lnTo>
                      <a:pt x="1669" y="15"/>
                    </a:lnTo>
                    <a:lnTo>
                      <a:pt x="1703" y="0"/>
                    </a:lnTo>
                    <a:lnTo>
                      <a:pt x="1708" y="5"/>
                    </a:lnTo>
                    <a:lnTo>
                      <a:pt x="1727" y="10"/>
                    </a:lnTo>
                    <a:lnTo>
                      <a:pt x="1756" y="24"/>
                    </a:lnTo>
                    <a:lnTo>
                      <a:pt x="1794" y="34"/>
                    </a:lnTo>
                    <a:lnTo>
                      <a:pt x="1837" y="48"/>
                    </a:lnTo>
                    <a:lnTo>
                      <a:pt x="1885" y="63"/>
                    </a:lnTo>
                    <a:lnTo>
                      <a:pt x="1933" y="72"/>
                    </a:lnTo>
                    <a:lnTo>
                      <a:pt x="1976" y="77"/>
                    </a:lnTo>
                    <a:lnTo>
                      <a:pt x="2034" y="77"/>
                    </a:lnTo>
                    <a:lnTo>
                      <a:pt x="2106" y="87"/>
                    </a:lnTo>
                    <a:lnTo>
                      <a:pt x="2192" y="96"/>
                    </a:lnTo>
                    <a:lnTo>
                      <a:pt x="2279" y="111"/>
                    </a:lnTo>
                    <a:lnTo>
                      <a:pt x="2365" y="130"/>
                    </a:lnTo>
                    <a:lnTo>
                      <a:pt x="2442" y="154"/>
                    </a:lnTo>
                    <a:lnTo>
                      <a:pt x="2475" y="163"/>
                    </a:lnTo>
                    <a:lnTo>
                      <a:pt x="2504" y="178"/>
                    </a:lnTo>
                    <a:lnTo>
                      <a:pt x="2523" y="192"/>
                    </a:lnTo>
                    <a:lnTo>
                      <a:pt x="2538" y="207"/>
                    </a:lnTo>
                    <a:lnTo>
                      <a:pt x="2566" y="245"/>
                    </a:lnTo>
                    <a:lnTo>
                      <a:pt x="2590" y="283"/>
                    </a:lnTo>
                    <a:lnTo>
                      <a:pt x="2605" y="327"/>
                    </a:lnTo>
                    <a:lnTo>
                      <a:pt x="2614" y="365"/>
                    </a:lnTo>
                    <a:lnTo>
                      <a:pt x="2624" y="403"/>
                    </a:lnTo>
                    <a:lnTo>
                      <a:pt x="2634" y="442"/>
                    </a:lnTo>
                    <a:lnTo>
                      <a:pt x="2643" y="480"/>
                    </a:lnTo>
                    <a:lnTo>
                      <a:pt x="2653" y="523"/>
                    </a:lnTo>
                    <a:lnTo>
                      <a:pt x="2653" y="528"/>
                    </a:lnTo>
                    <a:lnTo>
                      <a:pt x="2658" y="538"/>
                    </a:lnTo>
                    <a:lnTo>
                      <a:pt x="2658" y="552"/>
                    </a:lnTo>
                    <a:lnTo>
                      <a:pt x="2643" y="566"/>
                    </a:lnTo>
                    <a:lnTo>
                      <a:pt x="2619" y="581"/>
                    </a:lnTo>
                    <a:lnTo>
                      <a:pt x="2571" y="595"/>
                    </a:lnTo>
                    <a:lnTo>
                      <a:pt x="2495" y="605"/>
                    </a:lnTo>
                    <a:lnTo>
                      <a:pt x="2394" y="610"/>
                    </a:lnTo>
                    <a:lnTo>
                      <a:pt x="2216" y="614"/>
                    </a:lnTo>
                    <a:lnTo>
                      <a:pt x="1972" y="614"/>
                    </a:lnTo>
                    <a:lnTo>
                      <a:pt x="1693" y="614"/>
                    </a:lnTo>
                    <a:lnTo>
                      <a:pt x="1396" y="610"/>
                    </a:lnTo>
                    <a:lnTo>
                      <a:pt x="1108" y="610"/>
                    </a:lnTo>
                    <a:lnTo>
                      <a:pt x="859" y="610"/>
                    </a:lnTo>
                    <a:lnTo>
                      <a:pt x="667" y="610"/>
                    </a:lnTo>
                    <a:lnTo>
                      <a:pt x="561" y="610"/>
                    </a:lnTo>
                    <a:lnTo>
                      <a:pt x="494" y="614"/>
                    </a:lnTo>
                    <a:lnTo>
                      <a:pt x="408" y="614"/>
                    </a:lnTo>
                    <a:lnTo>
                      <a:pt x="312" y="610"/>
                    </a:lnTo>
                    <a:lnTo>
                      <a:pt x="216" y="605"/>
                    </a:lnTo>
                    <a:lnTo>
                      <a:pt x="125" y="590"/>
                    </a:lnTo>
                    <a:lnTo>
                      <a:pt x="53" y="576"/>
                    </a:lnTo>
                    <a:lnTo>
                      <a:pt x="29" y="562"/>
                    </a:lnTo>
                    <a:lnTo>
                      <a:pt x="10" y="552"/>
                    </a:lnTo>
                    <a:lnTo>
                      <a:pt x="5" y="542"/>
                    </a:lnTo>
                    <a:lnTo>
                      <a:pt x="0" y="538"/>
                    </a:lnTo>
                    <a:lnTo>
                      <a:pt x="0" y="528"/>
                    </a:lnTo>
                    <a:lnTo>
                      <a:pt x="0" y="518"/>
                    </a:lnTo>
                    <a:lnTo>
                      <a:pt x="15" y="490"/>
                    </a:lnTo>
                    <a:lnTo>
                      <a:pt x="24" y="461"/>
                    </a:lnTo>
                    <a:lnTo>
                      <a:pt x="39" y="432"/>
                    </a:lnTo>
                    <a:lnTo>
                      <a:pt x="48" y="403"/>
                    </a:lnTo>
                    <a:lnTo>
                      <a:pt x="58" y="379"/>
                    </a:lnTo>
                    <a:lnTo>
                      <a:pt x="63" y="360"/>
                    </a:lnTo>
                    <a:lnTo>
                      <a:pt x="67" y="346"/>
                    </a:lnTo>
                    <a:lnTo>
                      <a:pt x="72" y="341"/>
                    </a:lnTo>
                    <a:close/>
                  </a:path>
                </a:pathLst>
              </a:custGeom>
              <a:solidFill>
                <a:srgbClr val="E3575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60" name="Freeform 836"/>
              <p:cNvSpPr>
                <a:spLocks/>
              </p:cNvSpPr>
              <p:nvPr/>
            </p:nvSpPr>
            <p:spPr bwMode="auto">
              <a:xfrm>
                <a:off x="8713" y="9916"/>
                <a:ext cx="820" cy="484"/>
              </a:xfrm>
              <a:custGeom>
                <a:avLst/>
                <a:gdLst/>
                <a:ahLst/>
                <a:cxnLst>
                  <a:cxn ang="0">
                    <a:pos x="820" y="0"/>
                  </a:cxn>
                  <a:cxn ang="0">
                    <a:pos x="811" y="5"/>
                  </a:cxn>
                  <a:cxn ang="0">
                    <a:pos x="787" y="10"/>
                  </a:cxn>
                  <a:cxn ang="0">
                    <a:pos x="744" y="19"/>
                  </a:cxn>
                  <a:cxn ang="0">
                    <a:pos x="691" y="34"/>
                  </a:cxn>
                  <a:cxn ang="0">
                    <a:pos x="629" y="43"/>
                  </a:cxn>
                  <a:cxn ang="0">
                    <a:pos x="561" y="53"/>
                  </a:cxn>
                  <a:cxn ang="0">
                    <a:pos x="489" y="62"/>
                  </a:cxn>
                  <a:cxn ang="0">
                    <a:pos x="413" y="67"/>
                  </a:cxn>
                  <a:cxn ang="0">
                    <a:pos x="403" y="67"/>
                  </a:cxn>
                  <a:cxn ang="0">
                    <a:pos x="384" y="67"/>
                  </a:cxn>
                  <a:cxn ang="0">
                    <a:pos x="355" y="72"/>
                  </a:cxn>
                  <a:cxn ang="0">
                    <a:pos x="317" y="77"/>
                  </a:cxn>
                  <a:cxn ang="0">
                    <a:pos x="274" y="86"/>
                  </a:cxn>
                  <a:cxn ang="0">
                    <a:pos x="235" y="105"/>
                  </a:cxn>
                  <a:cxn ang="0">
                    <a:pos x="197" y="125"/>
                  </a:cxn>
                  <a:cxn ang="0">
                    <a:pos x="168" y="153"/>
                  </a:cxn>
                  <a:cxn ang="0">
                    <a:pos x="163" y="158"/>
                  </a:cxn>
                  <a:cxn ang="0">
                    <a:pos x="154" y="173"/>
                  </a:cxn>
                  <a:cxn ang="0">
                    <a:pos x="139" y="192"/>
                  </a:cxn>
                  <a:cxn ang="0">
                    <a:pos x="120" y="216"/>
                  </a:cxn>
                  <a:cxn ang="0">
                    <a:pos x="101" y="245"/>
                  </a:cxn>
                  <a:cxn ang="0">
                    <a:pos x="82" y="278"/>
                  </a:cxn>
                  <a:cxn ang="0">
                    <a:pos x="67" y="312"/>
                  </a:cxn>
                  <a:cxn ang="0">
                    <a:pos x="53" y="345"/>
                  </a:cxn>
                  <a:cxn ang="0">
                    <a:pos x="0" y="484"/>
                  </a:cxn>
                </a:cxnLst>
                <a:rect l="0" t="0" r="r" b="b"/>
                <a:pathLst>
                  <a:path w="820" h="484">
                    <a:moveTo>
                      <a:pt x="820" y="0"/>
                    </a:moveTo>
                    <a:lnTo>
                      <a:pt x="811" y="5"/>
                    </a:lnTo>
                    <a:lnTo>
                      <a:pt x="787" y="10"/>
                    </a:lnTo>
                    <a:lnTo>
                      <a:pt x="744" y="19"/>
                    </a:lnTo>
                    <a:lnTo>
                      <a:pt x="691" y="34"/>
                    </a:lnTo>
                    <a:lnTo>
                      <a:pt x="629" y="43"/>
                    </a:lnTo>
                    <a:lnTo>
                      <a:pt x="561" y="53"/>
                    </a:lnTo>
                    <a:lnTo>
                      <a:pt x="489" y="62"/>
                    </a:lnTo>
                    <a:lnTo>
                      <a:pt x="413" y="67"/>
                    </a:lnTo>
                    <a:lnTo>
                      <a:pt x="403" y="67"/>
                    </a:lnTo>
                    <a:lnTo>
                      <a:pt x="384" y="67"/>
                    </a:lnTo>
                    <a:lnTo>
                      <a:pt x="355" y="72"/>
                    </a:lnTo>
                    <a:lnTo>
                      <a:pt x="317" y="77"/>
                    </a:lnTo>
                    <a:lnTo>
                      <a:pt x="274" y="86"/>
                    </a:lnTo>
                    <a:lnTo>
                      <a:pt x="235" y="105"/>
                    </a:lnTo>
                    <a:lnTo>
                      <a:pt x="197" y="125"/>
                    </a:lnTo>
                    <a:lnTo>
                      <a:pt x="168" y="153"/>
                    </a:lnTo>
                    <a:lnTo>
                      <a:pt x="163" y="158"/>
                    </a:lnTo>
                    <a:lnTo>
                      <a:pt x="154" y="173"/>
                    </a:lnTo>
                    <a:lnTo>
                      <a:pt x="139" y="192"/>
                    </a:lnTo>
                    <a:lnTo>
                      <a:pt x="120" y="216"/>
                    </a:lnTo>
                    <a:lnTo>
                      <a:pt x="101" y="245"/>
                    </a:lnTo>
                    <a:lnTo>
                      <a:pt x="82" y="278"/>
                    </a:lnTo>
                    <a:lnTo>
                      <a:pt x="67" y="312"/>
                    </a:lnTo>
                    <a:lnTo>
                      <a:pt x="53" y="345"/>
                    </a:lnTo>
                    <a:lnTo>
                      <a:pt x="0" y="484"/>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61" name="Freeform 837"/>
              <p:cNvSpPr>
                <a:spLocks/>
              </p:cNvSpPr>
              <p:nvPr/>
            </p:nvSpPr>
            <p:spPr bwMode="auto">
              <a:xfrm>
                <a:off x="10459" y="9902"/>
                <a:ext cx="916" cy="537"/>
              </a:xfrm>
              <a:custGeom>
                <a:avLst/>
                <a:gdLst/>
                <a:ahLst/>
                <a:cxnLst>
                  <a:cxn ang="0">
                    <a:pos x="0" y="0"/>
                  </a:cxn>
                  <a:cxn ang="0">
                    <a:pos x="19" y="9"/>
                  </a:cxn>
                  <a:cxn ang="0">
                    <a:pos x="39" y="14"/>
                  </a:cxn>
                  <a:cxn ang="0">
                    <a:pos x="63" y="24"/>
                  </a:cxn>
                  <a:cxn ang="0">
                    <a:pos x="91" y="33"/>
                  </a:cxn>
                  <a:cxn ang="0">
                    <a:pos x="120" y="38"/>
                  </a:cxn>
                  <a:cxn ang="0">
                    <a:pos x="154" y="43"/>
                  </a:cxn>
                  <a:cxn ang="0">
                    <a:pos x="192" y="52"/>
                  </a:cxn>
                  <a:cxn ang="0">
                    <a:pos x="230" y="57"/>
                  </a:cxn>
                  <a:cxn ang="0">
                    <a:pos x="278" y="57"/>
                  </a:cxn>
                  <a:cxn ang="0">
                    <a:pos x="331" y="62"/>
                  </a:cxn>
                  <a:cxn ang="0">
                    <a:pos x="384" y="72"/>
                  </a:cxn>
                  <a:cxn ang="0">
                    <a:pos x="442" y="76"/>
                  </a:cxn>
                  <a:cxn ang="0">
                    <a:pos x="504" y="86"/>
                  </a:cxn>
                  <a:cxn ang="0">
                    <a:pos x="561" y="95"/>
                  </a:cxn>
                  <a:cxn ang="0">
                    <a:pos x="619" y="110"/>
                  </a:cxn>
                  <a:cxn ang="0">
                    <a:pos x="677" y="124"/>
                  </a:cxn>
                  <a:cxn ang="0">
                    <a:pos x="681" y="129"/>
                  </a:cxn>
                  <a:cxn ang="0">
                    <a:pos x="696" y="129"/>
                  </a:cxn>
                  <a:cxn ang="0">
                    <a:pos x="715" y="139"/>
                  </a:cxn>
                  <a:cxn ang="0">
                    <a:pos x="744" y="148"/>
                  </a:cxn>
                  <a:cxn ang="0">
                    <a:pos x="768" y="163"/>
                  </a:cxn>
                  <a:cxn ang="0">
                    <a:pos x="797" y="187"/>
                  </a:cxn>
                  <a:cxn ang="0">
                    <a:pos x="816" y="211"/>
                  </a:cxn>
                  <a:cxn ang="0">
                    <a:pos x="835" y="244"/>
                  </a:cxn>
                  <a:cxn ang="0">
                    <a:pos x="835" y="244"/>
                  </a:cxn>
                  <a:cxn ang="0">
                    <a:pos x="840" y="259"/>
                  </a:cxn>
                  <a:cxn ang="0">
                    <a:pos x="849" y="278"/>
                  </a:cxn>
                  <a:cxn ang="0">
                    <a:pos x="854" y="297"/>
                  </a:cxn>
                  <a:cxn ang="0">
                    <a:pos x="864" y="321"/>
                  </a:cxn>
                  <a:cxn ang="0">
                    <a:pos x="873" y="350"/>
                  </a:cxn>
                  <a:cxn ang="0">
                    <a:pos x="878" y="374"/>
                  </a:cxn>
                  <a:cxn ang="0">
                    <a:pos x="883" y="402"/>
                  </a:cxn>
                  <a:cxn ang="0">
                    <a:pos x="888" y="426"/>
                  </a:cxn>
                  <a:cxn ang="0">
                    <a:pos x="892" y="450"/>
                  </a:cxn>
                  <a:cxn ang="0">
                    <a:pos x="897" y="470"/>
                  </a:cxn>
                  <a:cxn ang="0">
                    <a:pos x="902" y="494"/>
                  </a:cxn>
                  <a:cxn ang="0">
                    <a:pos x="907" y="513"/>
                  </a:cxn>
                  <a:cxn ang="0">
                    <a:pos x="912" y="527"/>
                  </a:cxn>
                  <a:cxn ang="0">
                    <a:pos x="916" y="532"/>
                  </a:cxn>
                  <a:cxn ang="0">
                    <a:pos x="916" y="537"/>
                  </a:cxn>
                </a:cxnLst>
                <a:rect l="0" t="0" r="r" b="b"/>
                <a:pathLst>
                  <a:path w="916" h="537">
                    <a:moveTo>
                      <a:pt x="0" y="0"/>
                    </a:moveTo>
                    <a:lnTo>
                      <a:pt x="19" y="9"/>
                    </a:lnTo>
                    <a:lnTo>
                      <a:pt x="39" y="14"/>
                    </a:lnTo>
                    <a:lnTo>
                      <a:pt x="63" y="24"/>
                    </a:lnTo>
                    <a:lnTo>
                      <a:pt x="91" y="33"/>
                    </a:lnTo>
                    <a:lnTo>
                      <a:pt x="120" y="38"/>
                    </a:lnTo>
                    <a:lnTo>
                      <a:pt x="154" y="43"/>
                    </a:lnTo>
                    <a:lnTo>
                      <a:pt x="192" y="52"/>
                    </a:lnTo>
                    <a:lnTo>
                      <a:pt x="230" y="57"/>
                    </a:lnTo>
                    <a:lnTo>
                      <a:pt x="278" y="57"/>
                    </a:lnTo>
                    <a:lnTo>
                      <a:pt x="331" y="62"/>
                    </a:lnTo>
                    <a:lnTo>
                      <a:pt x="384" y="72"/>
                    </a:lnTo>
                    <a:lnTo>
                      <a:pt x="442" y="76"/>
                    </a:lnTo>
                    <a:lnTo>
                      <a:pt x="504" y="86"/>
                    </a:lnTo>
                    <a:lnTo>
                      <a:pt x="561" y="95"/>
                    </a:lnTo>
                    <a:lnTo>
                      <a:pt x="619" y="110"/>
                    </a:lnTo>
                    <a:lnTo>
                      <a:pt x="677" y="124"/>
                    </a:lnTo>
                    <a:lnTo>
                      <a:pt x="681" y="129"/>
                    </a:lnTo>
                    <a:lnTo>
                      <a:pt x="696" y="129"/>
                    </a:lnTo>
                    <a:lnTo>
                      <a:pt x="715" y="139"/>
                    </a:lnTo>
                    <a:lnTo>
                      <a:pt x="744" y="148"/>
                    </a:lnTo>
                    <a:lnTo>
                      <a:pt x="768" y="163"/>
                    </a:lnTo>
                    <a:lnTo>
                      <a:pt x="797" y="187"/>
                    </a:lnTo>
                    <a:lnTo>
                      <a:pt x="816" y="211"/>
                    </a:lnTo>
                    <a:lnTo>
                      <a:pt x="835" y="244"/>
                    </a:lnTo>
                    <a:lnTo>
                      <a:pt x="835" y="244"/>
                    </a:lnTo>
                    <a:lnTo>
                      <a:pt x="840" y="259"/>
                    </a:lnTo>
                    <a:lnTo>
                      <a:pt x="849" y="278"/>
                    </a:lnTo>
                    <a:lnTo>
                      <a:pt x="854" y="297"/>
                    </a:lnTo>
                    <a:lnTo>
                      <a:pt x="864" y="321"/>
                    </a:lnTo>
                    <a:lnTo>
                      <a:pt x="873" y="350"/>
                    </a:lnTo>
                    <a:lnTo>
                      <a:pt x="878" y="374"/>
                    </a:lnTo>
                    <a:lnTo>
                      <a:pt x="883" y="402"/>
                    </a:lnTo>
                    <a:lnTo>
                      <a:pt x="888" y="426"/>
                    </a:lnTo>
                    <a:lnTo>
                      <a:pt x="892" y="450"/>
                    </a:lnTo>
                    <a:lnTo>
                      <a:pt x="897" y="470"/>
                    </a:lnTo>
                    <a:lnTo>
                      <a:pt x="902" y="494"/>
                    </a:lnTo>
                    <a:lnTo>
                      <a:pt x="907" y="513"/>
                    </a:lnTo>
                    <a:lnTo>
                      <a:pt x="912" y="527"/>
                    </a:lnTo>
                    <a:lnTo>
                      <a:pt x="916" y="532"/>
                    </a:lnTo>
                    <a:lnTo>
                      <a:pt x="916" y="537"/>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62" name="Freeform 838"/>
              <p:cNvSpPr>
                <a:spLocks/>
              </p:cNvSpPr>
              <p:nvPr/>
            </p:nvSpPr>
            <p:spPr bwMode="auto">
              <a:xfrm>
                <a:off x="9039" y="10084"/>
                <a:ext cx="1948" cy="590"/>
              </a:xfrm>
              <a:custGeom>
                <a:avLst/>
                <a:gdLst/>
                <a:ahLst/>
                <a:cxnLst>
                  <a:cxn ang="0">
                    <a:pos x="1286" y="29"/>
                  </a:cxn>
                  <a:cxn ang="0">
                    <a:pos x="1319" y="53"/>
                  </a:cxn>
                  <a:cxn ang="0">
                    <a:pos x="1363" y="77"/>
                  </a:cxn>
                  <a:cxn ang="0">
                    <a:pos x="1415" y="101"/>
                  </a:cxn>
                  <a:cxn ang="0">
                    <a:pos x="1468" y="129"/>
                  </a:cxn>
                  <a:cxn ang="0">
                    <a:pos x="1521" y="163"/>
                  </a:cxn>
                  <a:cxn ang="0">
                    <a:pos x="1569" y="196"/>
                  </a:cxn>
                  <a:cxn ang="0">
                    <a:pos x="1617" y="230"/>
                  </a:cxn>
                  <a:cxn ang="0">
                    <a:pos x="1650" y="264"/>
                  </a:cxn>
                  <a:cxn ang="0">
                    <a:pos x="1684" y="302"/>
                  </a:cxn>
                  <a:cxn ang="0">
                    <a:pos x="1727" y="350"/>
                  </a:cxn>
                  <a:cxn ang="0">
                    <a:pos x="1780" y="403"/>
                  </a:cxn>
                  <a:cxn ang="0">
                    <a:pos x="1828" y="455"/>
                  </a:cxn>
                  <a:cxn ang="0">
                    <a:pos x="1876" y="499"/>
                  </a:cxn>
                  <a:cxn ang="0">
                    <a:pos x="1914" y="537"/>
                  </a:cxn>
                  <a:cxn ang="0">
                    <a:pos x="1938" y="566"/>
                  </a:cxn>
                  <a:cxn ang="0">
                    <a:pos x="1948" y="575"/>
                  </a:cxn>
                  <a:cxn ang="0">
                    <a:pos x="1910" y="575"/>
                  </a:cxn>
                  <a:cxn ang="0">
                    <a:pos x="1799" y="580"/>
                  </a:cxn>
                  <a:cxn ang="0">
                    <a:pos x="1622" y="585"/>
                  </a:cxn>
                  <a:cxn ang="0">
                    <a:pos x="1387" y="585"/>
                  </a:cxn>
                  <a:cxn ang="0">
                    <a:pos x="1099" y="590"/>
                  </a:cxn>
                  <a:cxn ang="0">
                    <a:pos x="768" y="590"/>
                  </a:cxn>
                  <a:cxn ang="0">
                    <a:pos x="398" y="590"/>
                  </a:cxn>
                  <a:cxn ang="0">
                    <a:pos x="0" y="585"/>
                  </a:cxn>
                  <a:cxn ang="0">
                    <a:pos x="0" y="575"/>
                  </a:cxn>
                  <a:cxn ang="0">
                    <a:pos x="5" y="547"/>
                  </a:cxn>
                  <a:cxn ang="0">
                    <a:pos x="15" y="503"/>
                  </a:cxn>
                  <a:cxn ang="0">
                    <a:pos x="24" y="451"/>
                  </a:cxn>
                  <a:cxn ang="0">
                    <a:pos x="44" y="398"/>
                  </a:cxn>
                  <a:cxn ang="0">
                    <a:pos x="63" y="345"/>
                  </a:cxn>
                  <a:cxn ang="0">
                    <a:pos x="77" y="321"/>
                  </a:cxn>
                  <a:cxn ang="0">
                    <a:pos x="91" y="297"/>
                  </a:cxn>
                  <a:cxn ang="0">
                    <a:pos x="106" y="278"/>
                  </a:cxn>
                  <a:cxn ang="0">
                    <a:pos x="125" y="264"/>
                  </a:cxn>
                  <a:cxn ang="0">
                    <a:pos x="168" y="230"/>
                  </a:cxn>
                  <a:cxn ang="0">
                    <a:pos x="226" y="187"/>
                  </a:cxn>
                  <a:cxn ang="0">
                    <a:pos x="288" y="149"/>
                  </a:cxn>
                  <a:cxn ang="0">
                    <a:pos x="355" y="105"/>
                  </a:cxn>
                  <a:cxn ang="0">
                    <a:pos x="418" y="67"/>
                  </a:cxn>
                  <a:cxn ang="0">
                    <a:pos x="480" y="33"/>
                  </a:cxn>
                  <a:cxn ang="0">
                    <a:pos x="523" y="9"/>
                  </a:cxn>
                  <a:cxn ang="0">
                    <a:pos x="557" y="0"/>
                  </a:cxn>
                  <a:cxn ang="0">
                    <a:pos x="566" y="5"/>
                  </a:cxn>
                  <a:cxn ang="0">
                    <a:pos x="586" y="9"/>
                  </a:cxn>
                  <a:cxn ang="0">
                    <a:pos x="619" y="24"/>
                  </a:cxn>
                  <a:cxn ang="0">
                    <a:pos x="662" y="33"/>
                  </a:cxn>
                  <a:cxn ang="0">
                    <a:pos x="710" y="48"/>
                  </a:cxn>
                  <a:cxn ang="0">
                    <a:pos x="758" y="62"/>
                  </a:cxn>
                  <a:cxn ang="0">
                    <a:pos x="801" y="72"/>
                  </a:cxn>
                  <a:cxn ang="0">
                    <a:pos x="845" y="77"/>
                  </a:cxn>
                  <a:cxn ang="0">
                    <a:pos x="888" y="77"/>
                  </a:cxn>
                  <a:cxn ang="0">
                    <a:pos x="955" y="72"/>
                  </a:cxn>
                  <a:cxn ang="0">
                    <a:pos x="1027" y="67"/>
                  </a:cxn>
                  <a:cxn ang="0">
                    <a:pos x="1099" y="57"/>
                  </a:cxn>
                  <a:cxn ang="0">
                    <a:pos x="1171" y="48"/>
                  </a:cxn>
                  <a:cxn ang="0">
                    <a:pos x="1228" y="38"/>
                  </a:cxn>
                  <a:cxn ang="0">
                    <a:pos x="1272" y="33"/>
                  </a:cxn>
                  <a:cxn ang="0">
                    <a:pos x="1286" y="29"/>
                  </a:cxn>
                </a:cxnLst>
                <a:rect l="0" t="0" r="r" b="b"/>
                <a:pathLst>
                  <a:path w="1948" h="590">
                    <a:moveTo>
                      <a:pt x="1286" y="29"/>
                    </a:moveTo>
                    <a:lnTo>
                      <a:pt x="1319" y="53"/>
                    </a:lnTo>
                    <a:lnTo>
                      <a:pt x="1363" y="77"/>
                    </a:lnTo>
                    <a:lnTo>
                      <a:pt x="1415" y="101"/>
                    </a:lnTo>
                    <a:lnTo>
                      <a:pt x="1468" y="129"/>
                    </a:lnTo>
                    <a:lnTo>
                      <a:pt x="1521" y="163"/>
                    </a:lnTo>
                    <a:lnTo>
                      <a:pt x="1569" y="196"/>
                    </a:lnTo>
                    <a:lnTo>
                      <a:pt x="1617" y="230"/>
                    </a:lnTo>
                    <a:lnTo>
                      <a:pt x="1650" y="264"/>
                    </a:lnTo>
                    <a:lnTo>
                      <a:pt x="1684" y="302"/>
                    </a:lnTo>
                    <a:lnTo>
                      <a:pt x="1727" y="350"/>
                    </a:lnTo>
                    <a:lnTo>
                      <a:pt x="1780" y="403"/>
                    </a:lnTo>
                    <a:lnTo>
                      <a:pt x="1828" y="455"/>
                    </a:lnTo>
                    <a:lnTo>
                      <a:pt x="1876" y="499"/>
                    </a:lnTo>
                    <a:lnTo>
                      <a:pt x="1914" y="537"/>
                    </a:lnTo>
                    <a:lnTo>
                      <a:pt x="1938" y="566"/>
                    </a:lnTo>
                    <a:lnTo>
                      <a:pt x="1948" y="575"/>
                    </a:lnTo>
                    <a:lnTo>
                      <a:pt x="1910" y="575"/>
                    </a:lnTo>
                    <a:lnTo>
                      <a:pt x="1799" y="580"/>
                    </a:lnTo>
                    <a:lnTo>
                      <a:pt x="1622" y="585"/>
                    </a:lnTo>
                    <a:lnTo>
                      <a:pt x="1387" y="585"/>
                    </a:lnTo>
                    <a:lnTo>
                      <a:pt x="1099" y="590"/>
                    </a:lnTo>
                    <a:lnTo>
                      <a:pt x="768" y="590"/>
                    </a:lnTo>
                    <a:lnTo>
                      <a:pt x="398" y="590"/>
                    </a:lnTo>
                    <a:lnTo>
                      <a:pt x="0" y="585"/>
                    </a:lnTo>
                    <a:lnTo>
                      <a:pt x="0" y="575"/>
                    </a:lnTo>
                    <a:lnTo>
                      <a:pt x="5" y="547"/>
                    </a:lnTo>
                    <a:lnTo>
                      <a:pt x="15" y="503"/>
                    </a:lnTo>
                    <a:lnTo>
                      <a:pt x="24" y="451"/>
                    </a:lnTo>
                    <a:lnTo>
                      <a:pt x="44" y="398"/>
                    </a:lnTo>
                    <a:lnTo>
                      <a:pt x="63" y="345"/>
                    </a:lnTo>
                    <a:lnTo>
                      <a:pt x="77" y="321"/>
                    </a:lnTo>
                    <a:lnTo>
                      <a:pt x="91" y="297"/>
                    </a:lnTo>
                    <a:lnTo>
                      <a:pt x="106" y="278"/>
                    </a:lnTo>
                    <a:lnTo>
                      <a:pt x="125" y="264"/>
                    </a:lnTo>
                    <a:lnTo>
                      <a:pt x="168" y="230"/>
                    </a:lnTo>
                    <a:lnTo>
                      <a:pt x="226" y="187"/>
                    </a:lnTo>
                    <a:lnTo>
                      <a:pt x="288" y="149"/>
                    </a:lnTo>
                    <a:lnTo>
                      <a:pt x="355" y="105"/>
                    </a:lnTo>
                    <a:lnTo>
                      <a:pt x="418" y="67"/>
                    </a:lnTo>
                    <a:lnTo>
                      <a:pt x="480" y="33"/>
                    </a:lnTo>
                    <a:lnTo>
                      <a:pt x="523" y="9"/>
                    </a:lnTo>
                    <a:lnTo>
                      <a:pt x="557" y="0"/>
                    </a:lnTo>
                    <a:lnTo>
                      <a:pt x="566" y="5"/>
                    </a:lnTo>
                    <a:lnTo>
                      <a:pt x="586" y="9"/>
                    </a:lnTo>
                    <a:lnTo>
                      <a:pt x="619" y="24"/>
                    </a:lnTo>
                    <a:lnTo>
                      <a:pt x="662" y="33"/>
                    </a:lnTo>
                    <a:lnTo>
                      <a:pt x="710" y="48"/>
                    </a:lnTo>
                    <a:lnTo>
                      <a:pt x="758" y="62"/>
                    </a:lnTo>
                    <a:lnTo>
                      <a:pt x="801" y="72"/>
                    </a:lnTo>
                    <a:lnTo>
                      <a:pt x="845" y="77"/>
                    </a:lnTo>
                    <a:lnTo>
                      <a:pt x="888" y="77"/>
                    </a:lnTo>
                    <a:lnTo>
                      <a:pt x="955" y="72"/>
                    </a:lnTo>
                    <a:lnTo>
                      <a:pt x="1027" y="67"/>
                    </a:lnTo>
                    <a:lnTo>
                      <a:pt x="1099" y="57"/>
                    </a:lnTo>
                    <a:lnTo>
                      <a:pt x="1171" y="48"/>
                    </a:lnTo>
                    <a:lnTo>
                      <a:pt x="1228" y="38"/>
                    </a:lnTo>
                    <a:lnTo>
                      <a:pt x="1272" y="33"/>
                    </a:lnTo>
                    <a:lnTo>
                      <a:pt x="1286" y="29"/>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63" name="Freeform 839"/>
              <p:cNvSpPr>
                <a:spLocks/>
              </p:cNvSpPr>
              <p:nvPr/>
            </p:nvSpPr>
            <p:spPr bwMode="auto">
              <a:xfrm>
                <a:off x="9044" y="10060"/>
                <a:ext cx="1919" cy="590"/>
              </a:xfrm>
              <a:custGeom>
                <a:avLst/>
                <a:gdLst/>
                <a:ahLst/>
                <a:cxnLst>
                  <a:cxn ang="0">
                    <a:pos x="840" y="81"/>
                  </a:cxn>
                  <a:cxn ang="0">
                    <a:pos x="883" y="81"/>
                  </a:cxn>
                  <a:cxn ang="0">
                    <a:pos x="950" y="77"/>
                  </a:cxn>
                  <a:cxn ang="0">
                    <a:pos x="1022" y="67"/>
                  </a:cxn>
                  <a:cxn ang="0">
                    <a:pos x="1094" y="57"/>
                  </a:cxn>
                  <a:cxn ang="0">
                    <a:pos x="1166" y="48"/>
                  </a:cxn>
                  <a:cxn ang="0">
                    <a:pos x="1223" y="38"/>
                  </a:cxn>
                  <a:cxn ang="0">
                    <a:pos x="1267" y="33"/>
                  </a:cxn>
                  <a:cxn ang="0">
                    <a:pos x="1281" y="29"/>
                  </a:cxn>
                  <a:cxn ang="0">
                    <a:pos x="1314" y="53"/>
                  </a:cxn>
                  <a:cxn ang="0">
                    <a:pos x="1358" y="77"/>
                  </a:cxn>
                  <a:cxn ang="0">
                    <a:pos x="1406" y="105"/>
                  </a:cxn>
                  <a:cxn ang="0">
                    <a:pos x="1458" y="134"/>
                  </a:cxn>
                  <a:cxn ang="0">
                    <a:pos x="1506" y="168"/>
                  </a:cxn>
                  <a:cxn ang="0">
                    <a:pos x="1554" y="201"/>
                  </a:cxn>
                  <a:cxn ang="0">
                    <a:pos x="1598" y="235"/>
                  </a:cxn>
                  <a:cxn ang="0">
                    <a:pos x="1631" y="268"/>
                  </a:cxn>
                  <a:cxn ang="0">
                    <a:pos x="1665" y="312"/>
                  </a:cxn>
                  <a:cxn ang="0">
                    <a:pos x="1708" y="355"/>
                  </a:cxn>
                  <a:cxn ang="0">
                    <a:pos x="1756" y="408"/>
                  </a:cxn>
                  <a:cxn ang="0">
                    <a:pos x="1804" y="455"/>
                  </a:cxn>
                  <a:cxn ang="0">
                    <a:pos x="1847" y="503"/>
                  </a:cxn>
                  <a:cxn ang="0">
                    <a:pos x="1885" y="542"/>
                  </a:cxn>
                  <a:cxn ang="0">
                    <a:pos x="1909" y="566"/>
                  </a:cxn>
                  <a:cxn ang="0">
                    <a:pos x="1919" y="575"/>
                  </a:cxn>
                  <a:cxn ang="0">
                    <a:pos x="1881" y="575"/>
                  </a:cxn>
                  <a:cxn ang="0">
                    <a:pos x="1775" y="580"/>
                  </a:cxn>
                  <a:cxn ang="0">
                    <a:pos x="1602" y="585"/>
                  </a:cxn>
                  <a:cxn ang="0">
                    <a:pos x="1372" y="585"/>
                  </a:cxn>
                  <a:cxn ang="0">
                    <a:pos x="1089" y="590"/>
                  </a:cxn>
                  <a:cxn ang="0">
                    <a:pos x="763" y="590"/>
                  </a:cxn>
                  <a:cxn ang="0">
                    <a:pos x="398" y="590"/>
                  </a:cxn>
                  <a:cxn ang="0">
                    <a:pos x="0" y="585"/>
                  </a:cxn>
                  <a:cxn ang="0">
                    <a:pos x="0" y="571"/>
                  </a:cxn>
                  <a:cxn ang="0">
                    <a:pos x="5" y="542"/>
                  </a:cxn>
                  <a:cxn ang="0">
                    <a:pos x="15" y="503"/>
                  </a:cxn>
                  <a:cxn ang="0">
                    <a:pos x="29" y="451"/>
                  </a:cxn>
                  <a:cxn ang="0">
                    <a:pos x="48" y="398"/>
                  </a:cxn>
                  <a:cxn ang="0">
                    <a:pos x="67" y="345"/>
                  </a:cxn>
                  <a:cxn ang="0">
                    <a:pos x="82" y="321"/>
                  </a:cxn>
                  <a:cxn ang="0">
                    <a:pos x="96" y="297"/>
                  </a:cxn>
                  <a:cxn ang="0">
                    <a:pos x="110" y="278"/>
                  </a:cxn>
                  <a:cxn ang="0">
                    <a:pos x="125" y="264"/>
                  </a:cxn>
                  <a:cxn ang="0">
                    <a:pos x="173" y="230"/>
                  </a:cxn>
                  <a:cxn ang="0">
                    <a:pos x="230" y="187"/>
                  </a:cxn>
                  <a:cxn ang="0">
                    <a:pos x="293" y="149"/>
                  </a:cxn>
                  <a:cxn ang="0">
                    <a:pos x="355" y="105"/>
                  </a:cxn>
                  <a:cxn ang="0">
                    <a:pos x="417" y="67"/>
                  </a:cxn>
                  <a:cxn ang="0">
                    <a:pos x="475" y="38"/>
                  </a:cxn>
                  <a:cxn ang="0">
                    <a:pos x="518" y="14"/>
                  </a:cxn>
                  <a:cxn ang="0">
                    <a:pos x="552" y="0"/>
                  </a:cxn>
                  <a:cxn ang="0">
                    <a:pos x="561" y="5"/>
                  </a:cxn>
                  <a:cxn ang="0">
                    <a:pos x="581" y="14"/>
                  </a:cxn>
                  <a:cxn ang="0">
                    <a:pos x="614" y="24"/>
                  </a:cxn>
                  <a:cxn ang="0">
                    <a:pos x="657" y="38"/>
                  </a:cxn>
                  <a:cxn ang="0">
                    <a:pos x="705" y="53"/>
                  </a:cxn>
                  <a:cxn ang="0">
                    <a:pos x="753" y="62"/>
                  </a:cxn>
                  <a:cxn ang="0">
                    <a:pos x="796" y="72"/>
                  </a:cxn>
                  <a:cxn ang="0">
                    <a:pos x="840" y="81"/>
                  </a:cxn>
                </a:cxnLst>
                <a:rect l="0" t="0" r="r" b="b"/>
                <a:pathLst>
                  <a:path w="1919" h="590">
                    <a:moveTo>
                      <a:pt x="840" y="81"/>
                    </a:moveTo>
                    <a:lnTo>
                      <a:pt x="883" y="81"/>
                    </a:lnTo>
                    <a:lnTo>
                      <a:pt x="950" y="77"/>
                    </a:lnTo>
                    <a:lnTo>
                      <a:pt x="1022" y="67"/>
                    </a:lnTo>
                    <a:lnTo>
                      <a:pt x="1094" y="57"/>
                    </a:lnTo>
                    <a:lnTo>
                      <a:pt x="1166" y="48"/>
                    </a:lnTo>
                    <a:lnTo>
                      <a:pt x="1223" y="38"/>
                    </a:lnTo>
                    <a:lnTo>
                      <a:pt x="1267" y="33"/>
                    </a:lnTo>
                    <a:lnTo>
                      <a:pt x="1281" y="29"/>
                    </a:lnTo>
                    <a:lnTo>
                      <a:pt x="1314" y="53"/>
                    </a:lnTo>
                    <a:lnTo>
                      <a:pt x="1358" y="77"/>
                    </a:lnTo>
                    <a:lnTo>
                      <a:pt x="1406" y="105"/>
                    </a:lnTo>
                    <a:lnTo>
                      <a:pt x="1458" y="134"/>
                    </a:lnTo>
                    <a:lnTo>
                      <a:pt x="1506" y="168"/>
                    </a:lnTo>
                    <a:lnTo>
                      <a:pt x="1554" y="201"/>
                    </a:lnTo>
                    <a:lnTo>
                      <a:pt x="1598" y="235"/>
                    </a:lnTo>
                    <a:lnTo>
                      <a:pt x="1631" y="268"/>
                    </a:lnTo>
                    <a:lnTo>
                      <a:pt x="1665" y="312"/>
                    </a:lnTo>
                    <a:lnTo>
                      <a:pt x="1708" y="355"/>
                    </a:lnTo>
                    <a:lnTo>
                      <a:pt x="1756" y="408"/>
                    </a:lnTo>
                    <a:lnTo>
                      <a:pt x="1804" y="455"/>
                    </a:lnTo>
                    <a:lnTo>
                      <a:pt x="1847" y="503"/>
                    </a:lnTo>
                    <a:lnTo>
                      <a:pt x="1885" y="542"/>
                    </a:lnTo>
                    <a:lnTo>
                      <a:pt x="1909" y="566"/>
                    </a:lnTo>
                    <a:lnTo>
                      <a:pt x="1919" y="575"/>
                    </a:lnTo>
                    <a:lnTo>
                      <a:pt x="1881" y="575"/>
                    </a:lnTo>
                    <a:lnTo>
                      <a:pt x="1775" y="580"/>
                    </a:lnTo>
                    <a:lnTo>
                      <a:pt x="1602" y="585"/>
                    </a:lnTo>
                    <a:lnTo>
                      <a:pt x="1372" y="585"/>
                    </a:lnTo>
                    <a:lnTo>
                      <a:pt x="1089" y="590"/>
                    </a:lnTo>
                    <a:lnTo>
                      <a:pt x="763" y="590"/>
                    </a:lnTo>
                    <a:lnTo>
                      <a:pt x="398" y="590"/>
                    </a:lnTo>
                    <a:lnTo>
                      <a:pt x="0" y="585"/>
                    </a:lnTo>
                    <a:lnTo>
                      <a:pt x="0" y="571"/>
                    </a:lnTo>
                    <a:lnTo>
                      <a:pt x="5" y="542"/>
                    </a:lnTo>
                    <a:lnTo>
                      <a:pt x="15" y="503"/>
                    </a:lnTo>
                    <a:lnTo>
                      <a:pt x="29" y="451"/>
                    </a:lnTo>
                    <a:lnTo>
                      <a:pt x="48" y="398"/>
                    </a:lnTo>
                    <a:lnTo>
                      <a:pt x="67" y="345"/>
                    </a:lnTo>
                    <a:lnTo>
                      <a:pt x="82" y="321"/>
                    </a:lnTo>
                    <a:lnTo>
                      <a:pt x="96" y="297"/>
                    </a:lnTo>
                    <a:lnTo>
                      <a:pt x="110" y="278"/>
                    </a:lnTo>
                    <a:lnTo>
                      <a:pt x="125" y="264"/>
                    </a:lnTo>
                    <a:lnTo>
                      <a:pt x="173" y="230"/>
                    </a:lnTo>
                    <a:lnTo>
                      <a:pt x="230" y="187"/>
                    </a:lnTo>
                    <a:lnTo>
                      <a:pt x="293" y="149"/>
                    </a:lnTo>
                    <a:lnTo>
                      <a:pt x="355" y="105"/>
                    </a:lnTo>
                    <a:lnTo>
                      <a:pt x="417" y="67"/>
                    </a:lnTo>
                    <a:lnTo>
                      <a:pt x="475" y="38"/>
                    </a:lnTo>
                    <a:lnTo>
                      <a:pt x="518" y="14"/>
                    </a:lnTo>
                    <a:lnTo>
                      <a:pt x="552" y="0"/>
                    </a:lnTo>
                    <a:lnTo>
                      <a:pt x="561" y="5"/>
                    </a:lnTo>
                    <a:lnTo>
                      <a:pt x="581" y="14"/>
                    </a:lnTo>
                    <a:lnTo>
                      <a:pt x="614" y="24"/>
                    </a:lnTo>
                    <a:lnTo>
                      <a:pt x="657" y="38"/>
                    </a:lnTo>
                    <a:lnTo>
                      <a:pt x="705" y="53"/>
                    </a:lnTo>
                    <a:lnTo>
                      <a:pt x="753" y="62"/>
                    </a:lnTo>
                    <a:lnTo>
                      <a:pt x="796" y="72"/>
                    </a:lnTo>
                    <a:lnTo>
                      <a:pt x="840" y="81"/>
                    </a:lnTo>
                    <a:close/>
                  </a:path>
                </a:pathLst>
              </a:custGeom>
              <a:solidFill>
                <a:srgbClr val="F9F9F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64" name="Freeform 840"/>
              <p:cNvSpPr>
                <a:spLocks/>
              </p:cNvSpPr>
              <p:nvPr/>
            </p:nvSpPr>
            <p:spPr bwMode="auto">
              <a:xfrm>
                <a:off x="9049" y="10041"/>
                <a:ext cx="1890" cy="585"/>
              </a:xfrm>
              <a:custGeom>
                <a:avLst/>
                <a:gdLst/>
                <a:ahLst/>
                <a:cxnLst>
                  <a:cxn ang="0">
                    <a:pos x="835" y="76"/>
                  </a:cxn>
                  <a:cxn ang="0">
                    <a:pos x="878" y="76"/>
                  </a:cxn>
                  <a:cxn ang="0">
                    <a:pos x="945" y="72"/>
                  </a:cxn>
                  <a:cxn ang="0">
                    <a:pos x="1017" y="62"/>
                  </a:cxn>
                  <a:cxn ang="0">
                    <a:pos x="1089" y="52"/>
                  </a:cxn>
                  <a:cxn ang="0">
                    <a:pos x="1161" y="43"/>
                  </a:cxn>
                  <a:cxn ang="0">
                    <a:pos x="1218" y="38"/>
                  </a:cxn>
                  <a:cxn ang="0">
                    <a:pos x="1262" y="28"/>
                  </a:cxn>
                  <a:cxn ang="0">
                    <a:pos x="1276" y="28"/>
                  </a:cxn>
                  <a:cxn ang="0">
                    <a:pos x="1309" y="48"/>
                  </a:cxn>
                  <a:cxn ang="0">
                    <a:pos x="1348" y="76"/>
                  </a:cxn>
                  <a:cxn ang="0">
                    <a:pos x="1396" y="105"/>
                  </a:cxn>
                  <a:cxn ang="0">
                    <a:pos x="1444" y="134"/>
                  </a:cxn>
                  <a:cxn ang="0">
                    <a:pos x="1497" y="168"/>
                  </a:cxn>
                  <a:cxn ang="0">
                    <a:pos x="1540" y="201"/>
                  </a:cxn>
                  <a:cxn ang="0">
                    <a:pos x="1583" y="239"/>
                  </a:cxn>
                  <a:cxn ang="0">
                    <a:pos x="1616" y="273"/>
                  </a:cxn>
                  <a:cxn ang="0">
                    <a:pos x="1650" y="311"/>
                  </a:cxn>
                  <a:cxn ang="0">
                    <a:pos x="1693" y="359"/>
                  </a:cxn>
                  <a:cxn ang="0">
                    <a:pos x="1736" y="407"/>
                  </a:cxn>
                  <a:cxn ang="0">
                    <a:pos x="1780" y="455"/>
                  </a:cxn>
                  <a:cxn ang="0">
                    <a:pos x="1823" y="498"/>
                  </a:cxn>
                  <a:cxn ang="0">
                    <a:pos x="1856" y="537"/>
                  </a:cxn>
                  <a:cxn ang="0">
                    <a:pos x="1880" y="561"/>
                  </a:cxn>
                  <a:cxn ang="0">
                    <a:pos x="1890" y="570"/>
                  </a:cxn>
                  <a:cxn ang="0">
                    <a:pos x="1856" y="570"/>
                  </a:cxn>
                  <a:cxn ang="0">
                    <a:pos x="1751" y="575"/>
                  </a:cxn>
                  <a:cxn ang="0">
                    <a:pos x="1583" y="575"/>
                  </a:cxn>
                  <a:cxn ang="0">
                    <a:pos x="1357" y="580"/>
                  </a:cxn>
                  <a:cxn ang="0">
                    <a:pos x="1079" y="585"/>
                  </a:cxn>
                  <a:cxn ang="0">
                    <a:pos x="758" y="585"/>
                  </a:cxn>
                  <a:cxn ang="0">
                    <a:pos x="398" y="580"/>
                  </a:cxn>
                  <a:cxn ang="0">
                    <a:pos x="0" y="575"/>
                  </a:cxn>
                  <a:cxn ang="0">
                    <a:pos x="0" y="566"/>
                  </a:cxn>
                  <a:cxn ang="0">
                    <a:pos x="5" y="537"/>
                  </a:cxn>
                  <a:cxn ang="0">
                    <a:pos x="19" y="494"/>
                  </a:cxn>
                  <a:cxn ang="0">
                    <a:pos x="29" y="446"/>
                  </a:cxn>
                  <a:cxn ang="0">
                    <a:pos x="48" y="393"/>
                  </a:cxn>
                  <a:cxn ang="0">
                    <a:pos x="72" y="340"/>
                  </a:cxn>
                  <a:cxn ang="0">
                    <a:pos x="86" y="316"/>
                  </a:cxn>
                  <a:cxn ang="0">
                    <a:pos x="101" y="292"/>
                  </a:cxn>
                  <a:cxn ang="0">
                    <a:pos x="115" y="273"/>
                  </a:cxn>
                  <a:cxn ang="0">
                    <a:pos x="134" y="259"/>
                  </a:cxn>
                  <a:cxn ang="0">
                    <a:pos x="177" y="225"/>
                  </a:cxn>
                  <a:cxn ang="0">
                    <a:pos x="230" y="182"/>
                  </a:cxn>
                  <a:cxn ang="0">
                    <a:pos x="293" y="144"/>
                  </a:cxn>
                  <a:cxn ang="0">
                    <a:pos x="355" y="100"/>
                  </a:cxn>
                  <a:cxn ang="0">
                    <a:pos x="417" y="67"/>
                  </a:cxn>
                  <a:cxn ang="0">
                    <a:pos x="470" y="33"/>
                  </a:cxn>
                  <a:cxn ang="0">
                    <a:pos x="518" y="9"/>
                  </a:cxn>
                  <a:cxn ang="0">
                    <a:pos x="547" y="0"/>
                  </a:cxn>
                  <a:cxn ang="0">
                    <a:pos x="556" y="0"/>
                  </a:cxn>
                  <a:cxn ang="0">
                    <a:pos x="576" y="9"/>
                  </a:cxn>
                  <a:cxn ang="0">
                    <a:pos x="609" y="19"/>
                  </a:cxn>
                  <a:cxn ang="0">
                    <a:pos x="652" y="33"/>
                  </a:cxn>
                  <a:cxn ang="0">
                    <a:pos x="700" y="48"/>
                  </a:cxn>
                  <a:cxn ang="0">
                    <a:pos x="748" y="62"/>
                  </a:cxn>
                  <a:cxn ang="0">
                    <a:pos x="791" y="72"/>
                  </a:cxn>
                  <a:cxn ang="0">
                    <a:pos x="835" y="76"/>
                  </a:cxn>
                </a:cxnLst>
                <a:rect l="0" t="0" r="r" b="b"/>
                <a:pathLst>
                  <a:path w="1890" h="585">
                    <a:moveTo>
                      <a:pt x="835" y="76"/>
                    </a:moveTo>
                    <a:lnTo>
                      <a:pt x="878" y="76"/>
                    </a:lnTo>
                    <a:lnTo>
                      <a:pt x="945" y="72"/>
                    </a:lnTo>
                    <a:lnTo>
                      <a:pt x="1017" y="62"/>
                    </a:lnTo>
                    <a:lnTo>
                      <a:pt x="1089" y="52"/>
                    </a:lnTo>
                    <a:lnTo>
                      <a:pt x="1161" y="43"/>
                    </a:lnTo>
                    <a:lnTo>
                      <a:pt x="1218" y="38"/>
                    </a:lnTo>
                    <a:lnTo>
                      <a:pt x="1262" y="28"/>
                    </a:lnTo>
                    <a:lnTo>
                      <a:pt x="1276" y="28"/>
                    </a:lnTo>
                    <a:lnTo>
                      <a:pt x="1309" y="48"/>
                    </a:lnTo>
                    <a:lnTo>
                      <a:pt x="1348" y="76"/>
                    </a:lnTo>
                    <a:lnTo>
                      <a:pt x="1396" y="105"/>
                    </a:lnTo>
                    <a:lnTo>
                      <a:pt x="1444" y="134"/>
                    </a:lnTo>
                    <a:lnTo>
                      <a:pt x="1497" y="168"/>
                    </a:lnTo>
                    <a:lnTo>
                      <a:pt x="1540" y="201"/>
                    </a:lnTo>
                    <a:lnTo>
                      <a:pt x="1583" y="239"/>
                    </a:lnTo>
                    <a:lnTo>
                      <a:pt x="1616" y="273"/>
                    </a:lnTo>
                    <a:lnTo>
                      <a:pt x="1650" y="311"/>
                    </a:lnTo>
                    <a:lnTo>
                      <a:pt x="1693" y="359"/>
                    </a:lnTo>
                    <a:lnTo>
                      <a:pt x="1736" y="407"/>
                    </a:lnTo>
                    <a:lnTo>
                      <a:pt x="1780" y="455"/>
                    </a:lnTo>
                    <a:lnTo>
                      <a:pt x="1823" y="498"/>
                    </a:lnTo>
                    <a:lnTo>
                      <a:pt x="1856" y="537"/>
                    </a:lnTo>
                    <a:lnTo>
                      <a:pt x="1880" y="561"/>
                    </a:lnTo>
                    <a:lnTo>
                      <a:pt x="1890" y="570"/>
                    </a:lnTo>
                    <a:lnTo>
                      <a:pt x="1856" y="570"/>
                    </a:lnTo>
                    <a:lnTo>
                      <a:pt x="1751" y="575"/>
                    </a:lnTo>
                    <a:lnTo>
                      <a:pt x="1583" y="575"/>
                    </a:lnTo>
                    <a:lnTo>
                      <a:pt x="1357" y="580"/>
                    </a:lnTo>
                    <a:lnTo>
                      <a:pt x="1079" y="585"/>
                    </a:lnTo>
                    <a:lnTo>
                      <a:pt x="758" y="585"/>
                    </a:lnTo>
                    <a:lnTo>
                      <a:pt x="398" y="580"/>
                    </a:lnTo>
                    <a:lnTo>
                      <a:pt x="0" y="575"/>
                    </a:lnTo>
                    <a:lnTo>
                      <a:pt x="0" y="566"/>
                    </a:lnTo>
                    <a:lnTo>
                      <a:pt x="5" y="537"/>
                    </a:lnTo>
                    <a:lnTo>
                      <a:pt x="19" y="494"/>
                    </a:lnTo>
                    <a:lnTo>
                      <a:pt x="29" y="446"/>
                    </a:lnTo>
                    <a:lnTo>
                      <a:pt x="48" y="393"/>
                    </a:lnTo>
                    <a:lnTo>
                      <a:pt x="72" y="340"/>
                    </a:lnTo>
                    <a:lnTo>
                      <a:pt x="86" y="316"/>
                    </a:lnTo>
                    <a:lnTo>
                      <a:pt x="101" y="292"/>
                    </a:lnTo>
                    <a:lnTo>
                      <a:pt x="115" y="273"/>
                    </a:lnTo>
                    <a:lnTo>
                      <a:pt x="134" y="259"/>
                    </a:lnTo>
                    <a:lnTo>
                      <a:pt x="177" y="225"/>
                    </a:lnTo>
                    <a:lnTo>
                      <a:pt x="230" y="182"/>
                    </a:lnTo>
                    <a:lnTo>
                      <a:pt x="293" y="144"/>
                    </a:lnTo>
                    <a:lnTo>
                      <a:pt x="355" y="100"/>
                    </a:lnTo>
                    <a:lnTo>
                      <a:pt x="417" y="67"/>
                    </a:lnTo>
                    <a:lnTo>
                      <a:pt x="470" y="33"/>
                    </a:lnTo>
                    <a:lnTo>
                      <a:pt x="518" y="9"/>
                    </a:lnTo>
                    <a:lnTo>
                      <a:pt x="547" y="0"/>
                    </a:lnTo>
                    <a:lnTo>
                      <a:pt x="556" y="0"/>
                    </a:lnTo>
                    <a:lnTo>
                      <a:pt x="576" y="9"/>
                    </a:lnTo>
                    <a:lnTo>
                      <a:pt x="609" y="19"/>
                    </a:lnTo>
                    <a:lnTo>
                      <a:pt x="652" y="33"/>
                    </a:lnTo>
                    <a:lnTo>
                      <a:pt x="700" y="48"/>
                    </a:lnTo>
                    <a:lnTo>
                      <a:pt x="748" y="62"/>
                    </a:lnTo>
                    <a:lnTo>
                      <a:pt x="791" y="72"/>
                    </a:lnTo>
                    <a:lnTo>
                      <a:pt x="835" y="76"/>
                    </a:lnTo>
                    <a:close/>
                  </a:path>
                </a:pathLst>
              </a:custGeom>
              <a:solidFill>
                <a:srgbClr val="F5F5F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65" name="Freeform 841"/>
              <p:cNvSpPr>
                <a:spLocks/>
              </p:cNvSpPr>
              <p:nvPr/>
            </p:nvSpPr>
            <p:spPr bwMode="auto">
              <a:xfrm>
                <a:off x="9054" y="10017"/>
                <a:ext cx="1861" cy="585"/>
              </a:xfrm>
              <a:custGeom>
                <a:avLst/>
                <a:gdLst/>
                <a:ahLst/>
                <a:cxnLst>
                  <a:cxn ang="0">
                    <a:pos x="830" y="76"/>
                  </a:cxn>
                  <a:cxn ang="0">
                    <a:pos x="873" y="76"/>
                  </a:cxn>
                  <a:cxn ang="0">
                    <a:pos x="940" y="72"/>
                  </a:cxn>
                  <a:cxn ang="0">
                    <a:pos x="1012" y="67"/>
                  </a:cxn>
                  <a:cxn ang="0">
                    <a:pos x="1084" y="57"/>
                  </a:cxn>
                  <a:cxn ang="0">
                    <a:pos x="1156" y="48"/>
                  </a:cxn>
                  <a:cxn ang="0">
                    <a:pos x="1213" y="38"/>
                  </a:cxn>
                  <a:cxn ang="0">
                    <a:pos x="1257" y="33"/>
                  </a:cxn>
                  <a:cxn ang="0">
                    <a:pos x="1271" y="28"/>
                  </a:cxn>
                  <a:cxn ang="0">
                    <a:pos x="1304" y="52"/>
                  </a:cxn>
                  <a:cxn ang="0">
                    <a:pos x="1343" y="76"/>
                  </a:cxn>
                  <a:cxn ang="0">
                    <a:pos x="1386" y="110"/>
                  </a:cxn>
                  <a:cxn ang="0">
                    <a:pos x="1434" y="139"/>
                  </a:cxn>
                  <a:cxn ang="0">
                    <a:pos x="1482" y="177"/>
                  </a:cxn>
                  <a:cxn ang="0">
                    <a:pos x="1525" y="211"/>
                  </a:cxn>
                  <a:cxn ang="0">
                    <a:pos x="1564" y="244"/>
                  </a:cxn>
                  <a:cxn ang="0">
                    <a:pos x="1597" y="283"/>
                  </a:cxn>
                  <a:cxn ang="0">
                    <a:pos x="1631" y="321"/>
                  </a:cxn>
                  <a:cxn ang="0">
                    <a:pos x="1674" y="364"/>
                  </a:cxn>
                  <a:cxn ang="0">
                    <a:pos x="1717" y="412"/>
                  </a:cxn>
                  <a:cxn ang="0">
                    <a:pos x="1760" y="460"/>
                  </a:cxn>
                  <a:cxn ang="0">
                    <a:pos x="1799" y="503"/>
                  </a:cxn>
                  <a:cxn ang="0">
                    <a:pos x="1832" y="537"/>
                  </a:cxn>
                  <a:cxn ang="0">
                    <a:pos x="1856" y="561"/>
                  </a:cxn>
                  <a:cxn ang="0">
                    <a:pos x="1861" y="570"/>
                  </a:cxn>
                  <a:cxn ang="0">
                    <a:pos x="1827" y="570"/>
                  </a:cxn>
                  <a:cxn ang="0">
                    <a:pos x="1727" y="575"/>
                  </a:cxn>
                  <a:cxn ang="0">
                    <a:pos x="1564" y="575"/>
                  </a:cxn>
                  <a:cxn ang="0">
                    <a:pos x="1343" y="580"/>
                  </a:cxn>
                  <a:cxn ang="0">
                    <a:pos x="1074" y="585"/>
                  </a:cxn>
                  <a:cxn ang="0">
                    <a:pos x="753" y="585"/>
                  </a:cxn>
                  <a:cxn ang="0">
                    <a:pos x="398" y="580"/>
                  </a:cxn>
                  <a:cxn ang="0">
                    <a:pos x="0" y="575"/>
                  </a:cxn>
                  <a:cxn ang="0">
                    <a:pos x="0" y="566"/>
                  </a:cxn>
                  <a:cxn ang="0">
                    <a:pos x="9" y="537"/>
                  </a:cxn>
                  <a:cxn ang="0">
                    <a:pos x="19" y="494"/>
                  </a:cxn>
                  <a:cxn ang="0">
                    <a:pos x="33" y="446"/>
                  </a:cxn>
                  <a:cxn ang="0">
                    <a:pos x="52" y="393"/>
                  </a:cxn>
                  <a:cxn ang="0">
                    <a:pos x="76" y="340"/>
                  </a:cxn>
                  <a:cxn ang="0">
                    <a:pos x="91" y="316"/>
                  </a:cxn>
                  <a:cxn ang="0">
                    <a:pos x="105" y="292"/>
                  </a:cxn>
                  <a:cxn ang="0">
                    <a:pos x="120" y="273"/>
                  </a:cxn>
                  <a:cxn ang="0">
                    <a:pos x="139" y="259"/>
                  </a:cxn>
                  <a:cxn ang="0">
                    <a:pos x="182" y="220"/>
                  </a:cxn>
                  <a:cxn ang="0">
                    <a:pos x="235" y="182"/>
                  </a:cxn>
                  <a:cxn ang="0">
                    <a:pos x="292" y="144"/>
                  </a:cxn>
                  <a:cxn ang="0">
                    <a:pos x="355" y="100"/>
                  </a:cxn>
                  <a:cxn ang="0">
                    <a:pos x="412" y="67"/>
                  </a:cxn>
                  <a:cxn ang="0">
                    <a:pos x="465" y="33"/>
                  </a:cxn>
                  <a:cxn ang="0">
                    <a:pos x="513" y="9"/>
                  </a:cxn>
                  <a:cxn ang="0">
                    <a:pos x="542" y="0"/>
                  </a:cxn>
                  <a:cxn ang="0">
                    <a:pos x="551" y="4"/>
                  </a:cxn>
                  <a:cxn ang="0">
                    <a:pos x="571" y="9"/>
                  </a:cxn>
                  <a:cxn ang="0">
                    <a:pos x="604" y="24"/>
                  </a:cxn>
                  <a:cxn ang="0">
                    <a:pos x="647" y="38"/>
                  </a:cxn>
                  <a:cxn ang="0">
                    <a:pos x="695" y="48"/>
                  </a:cxn>
                  <a:cxn ang="0">
                    <a:pos x="743" y="62"/>
                  </a:cxn>
                  <a:cxn ang="0">
                    <a:pos x="786" y="72"/>
                  </a:cxn>
                  <a:cxn ang="0">
                    <a:pos x="830" y="76"/>
                  </a:cxn>
                </a:cxnLst>
                <a:rect l="0" t="0" r="r" b="b"/>
                <a:pathLst>
                  <a:path w="1861" h="585">
                    <a:moveTo>
                      <a:pt x="830" y="76"/>
                    </a:moveTo>
                    <a:lnTo>
                      <a:pt x="873" y="76"/>
                    </a:lnTo>
                    <a:lnTo>
                      <a:pt x="940" y="72"/>
                    </a:lnTo>
                    <a:lnTo>
                      <a:pt x="1012" y="67"/>
                    </a:lnTo>
                    <a:lnTo>
                      <a:pt x="1084" y="57"/>
                    </a:lnTo>
                    <a:lnTo>
                      <a:pt x="1156" y="48"/>
                    </a:lnTo>
                    <a:lnTo>
                      <a:pt x="1213" y="38"/>
                    </a:lnTo>
                    <a:lnTo>
                      <a:pt x="1257" y="33"/>
                    </a:lnTo>
                    <a:lnTo>
                      <a:pt x="1271" y="28"/>
                    </a:lnTo>
                    <a:lnTo>
                      <a:pt x="1304" y="52"/>
                    </a:lnTo>
                    <a:lnTo>
                      <a:pt x="1343" y="76"/>
                    </a:lnTo>
                    <a:lnTo>
                      <a:pt x="1386" y="110"/>
                    </a:lnTo>
                    <a:lnTo>
                      <a:pt x="1434" y="139"/>
                    </a:lnTo>
                    <a:lnTo>
                      <a:pt x="1482" y="177"/>
                    </a:lnTo>
                    <a:lnTo>
                      <a:pt x="1525" y="211"/>
                    </a:lnTo>
                    <a:lnTo>
                      <a:pt x="1564" y="244"/>
                    </a:lnTo>
                    <a:lnTo>
                      <a:pt x="1597" y="283"/>
                    </a:lnTo>
                    <a:lnTo>
                      <a:pt x="1631" y="321"/>
                    </a:lnTo>
                    <a:lnTo>
                      <a:pt x="1674" y="364"/>
                    </a:lnTo>
                    <a:lnTo>
                      <a:pt x="1717" y="412"/>
                    </a:lnTo>
                    <a:lnTo>
                      <a:pt x="1760" y="460"/>
                    </a:lnTo>
                    <a:lnTo>
                      <a:pt x="1799" y="503"/>
                    </a:lnTo>
                    <a:lnTo>
                      <a:pt x="1832" y="537"/>
                    </a:lnTo>
                    <a:lnTo>
                      <a:pt x="1856" y="561"/>
                    </a:lnTo>
                    <a:lnTo>
                      <a:pt x="1861" y="570"/>
                    </a:lnTo>
                    <a:lnTo>
                      <a:pt x="1827" y="570"/>
                    </a:lnTo>
                    <a:lnTo>
                      <a:pt x="1727" y="575"/>
                    </a:lnTo>
                    <a:lnTo>
                      <a:pt x="1564" y="575"/>
                    </a:lnTo>
                    <a:lnTo>
                      <a:pt x="1343" y="580"/>
                    </a:lnTo>
                    <a:lnTo>
                      <a:pt x="1074" y="585"/>
                    </a:lnTo>
                    <a:lnTo>
                      <a:pt x="753" y="585"/>
                    </a:lnTo>
                    <a:lnTo>
                      <a:pt x="398" y="580"/>
                    </a:lnTo>
                    <a:lnTo>
                      <a:pt x="0" y="575"/>
                    </a:lnTo>
                    <a:lnTo>
                      <a:pt x="0" y="566"/>
                    </a:lnTo>
                    <a:lnTo>
                      <a:pt x="9" y="537"/>
                    </a:lnTo>
                    <a:lnTo>
                      <a:pt x="19" y="494"/>
                    </a:lnTo>
                    <a:lnTo>
                      <a:pt x="33" y="446"/>
                    </a:lnTo>
                    <a:lnTo>
                      <a:pt x="52" y="393"/>
                    </a:lnTo>
                    <a:lnTo>
                      <a:pt x="76" y="340"/>
                    </a:lnTo>
                    <a:lnTo>
                      <a:pt x="91" y="316"/>
                    </a:lnTo>
                    <a:lnTo>
                      <a:pt x="105" y="292"/>
                    </a:lnTo>
                    <a:lnTo>
                      <a:pt x="120" y="273"/>
                    </a:lnTo>
                    <a:lnTo>
                      <a:pt x="139" y="259"/>
                    </a:lnTo>
                    <a:lnTo>
                      <a:pt x="182" y="220"/>
                    </a:lnTo>
                    <a:lnTo>
                      <a:pt x="235" y="182"/>
                    </a:lnTo>
                    <a:lnTo>
                      <a:pt x="292" y="144"/>
                    </a:lnTo>
                    <a:lnTo>
                      <a:pt x="355" y="100"/>
                    </a:lnTo>
                    <a:lnTo>
                      <a:pt x="412" y="67"/>
                    </a:lnTo>
                    <a:lnTo>
                      <a:pt x="465" y="33"/>
                    </a:lnTo>
                    <a:lnTo>
                      <a:pt x="513" y="9"/>
                    </a:lnTo>
                    <a:lnTo>
                      <a:pt x="542" y="0"/>
                    </a:lnTo>
                    <a:lnTo>
                      <a:pt x="551" y="4"/>
                    </a:lnTo>
                    <a:lnTo>
                      <a:pt x="571" y="9"/>
                    </a:lnTo>
                    <a:lnTo>
                      <a:pt x="604" y="24"/>
                    </a:lnTo>
                    <a:lnTo>
                      <a:pt x="647" y="38"/>
                    </a:lnTo>
                    <a:lnTo>
                      <a:pt x="695" y="48"/>
                    </a:lnTo>
                    <a:lnTo>
                      <a:pt x="743" y="62"/>
                    </a:lnTo>
                    <a:lnTo>
                      <a:pt x="786" y="72"/>
                    </a:lnTo>
                    <a:lnTo>
                      <a:pt x="830" y="76"/>
                    </a:lnTo>
                    <a:close/>
                  </a:path>
                </a:pathLst>
              </a:custGeom>
              <a:solidFill>
                <a:srgbClr val="F2F2F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66" name="Freeform 842"/>
              <p:cNvSpPr>
                <a:spLocks/>
              </p:cNvSpPr>
              <p:nvPr/>
            </p:nvSpPr>
            <p:spPr bwMode="auto">
              <a:xfrm>
                <a:off x="9059" y="9993"/>
                <a:ext cx="1832" cy="585"/>
              </a:xfrm>
              <a:custGeom>
                <a:avLst/>
                <a:gdLst/>
                <a:ahLst/>
                <a:cxnLst>
                  <a:cxn ang="0">
                    <a:pos x="825" y="81"/>
                  </a:cxn>
                  <a:cxn ang="0">
                    <a:pos x="868" y="81"/>
                  </a:cxn>
                  <a:cxn ang="0">
                    <a:pos x="935" y="76"/>
                  </a:cxn>
                  <a:cxn ang="0">
                    <a:pos x="1007" y="67"/>
                  </a:cxn>
                  <a:cxn ang="0">
                    <a:pos x="1079" y="57"/>
                  </a:cxn>
                  <a:cxn ang="0">
                    <a:pos x="1151" y="48"/>
                  </a:cxn>
                  <a:cxn ang="0">
                    <a:pos x="1208" y="38"/>
                  </a:cxn>
                  <a:cxn ang="0">
                    <a:pos x="1252" y="33"/>
                  </a:cxn>
                  <a:cxn ang="0">
                    <a:pos x="1266" y="28"/>
                  </a:cxn>
                  <a:cxn ang="0">
                    <a:pos x="1295" y="52"/>
                  </a:cxn>
                  <a:cxn ang="0">
                    <a:pos x="1338" y="81"/>
                  </a:cxn>
                  <a:cxn ang="0">
                    <a:pos x="1376" y="110"/>
                  </a:cxn>
                  <a:cxn ang="0">
                    <a:pos x="1424" y="144"/>
                  </a:cxn>
                  <a:cxn ang="0">
                    <a:pos x="1467" y="182"/>
                  </a:cxn>
                  <a:cxn ang="0">
                    <a:pos x="1511" y="216"/>
                  </a:cxn>
                  <a:cxn ang="0">
                    <a:pos x="1549" y="254"/>
                  </a:cxn>
                  <a:cxn ang="0">
                    <a:pos x="1583" y="287"/>
                  </a:cxn>
                  <a:cxn ang="0">
                    <a:pos x="1616" y="326"/>
                  </a:cxn>
                  <a:cxn ang="0">
                    <a:pos x="1654" y="374"/>
                  </a:cxn>
                  <a:cxn ang="0">
                    <a:pos x="1693" y="417"/>
                  </a:cxn>
                  <a:cxn ang="0">
                    <a:pos x="1736" y="465"/>
                  </a:cxn>
                  <a:cxn ang="0">
                    <a:pos x="1774" y="508"/>
                  </a:cxn>
                  <a:cxn ang="0">
                    <a:pos x="1803" y="542"/>
                  </a:cxn>
                  <a:cxn ang="0">
                    <a:pos x="1827" y="561"/>
                  </a:cxn>
                  <a:cxn ang="0">
                    <a:pos x="1832" y="570"/>
                  </a:cxn>
                  <a:cxn ang="0">
                    <a:pos x="1798" y="570"/>
                  </a:cxn>
                  <a:cxn ang="0">
                    <a:pos x="1702" y="575"/>
                  </a:cxn>
                  <a:cxn ang="0">
                    <a:pos x="1544" y="575"/>
                  </a:cxn>
                  <a:cxn ang="0">
                    <a:pos x="1328" y="580"/>
                  </a:cxn>
                  <a:cxn ang="0">
                    <a:pos x="1064" y="580"/>
                  </a:cxn>
                  <a:cxn ang="0">
                    <a:pos x="753" y="585"/>
                  </a:cxn>
                  <a:cxn ang="0">
                    <a:pos x="393" y="580"/>
                  </a:cxn>
                  <a:cxn ang="0">
                    <a:pos x="0" y="575"/>
                  </a:cxn>
                  <a:cxn ang="0">
                    <a:pos x="4" y="566"/>
                  </a:cxn>
                  <a:cxn ang="0">
                    <a:pos x="9" y="537"/>
                  </a:cxn>
                  <a:cxn ang="0">
                    <a:pos x="19" y="494"/>
                  </a:cxn>
                  <a:cxn ang="0">
                    <a:pos x="38" y="446"/>
                  </a:cxn>
                  <a:cxn ang="0">
                    <a:pos x="57" y="388"/>
                  </a:cxn>
                  <a:cxn ang="0">
                    <a:pos x="81" y="335"/>
                  </a:cxn>
                  <a:cxn ang="0">
                    <a:pos x="95" y="311"/>
                  </a:cxn>
                  <a:cxn ang="0">
                    <a:pos x="110" y="292"/>
                  </a:cxn>
                  <a:cxn ang="0">
                    <a:pos x="124" y="273"/>
                  </a:cxn>
                  <a:cxn ang="0">
                    <a:pos x="143" y="259"/>
                  </a:cxn>
                  <a:cxn ang="0">
                    <a:pos x="187" y="220"/>
                  </a:cxn>
                  <a:cxn ang="0">
                    <a:pos x="239" y="182"/>
                  </a:cxn>
                  <a:cxn ang="0">
                    <a:pos x="297" y="144"/>
                  </a:cxn>
                  <a:cxn ang="0">
                    <a:pos x="355" y="105"/>
                  </a:cxn>
                  <a:cxn ang="0">
                    <a:pos x="412" y="67"/>
                  </a:cxn>
                  <a:cxn ang="0">
                    <a:pos x="465" y="38"/>
                  </a:cxn>
                  <a:cxn ang="0">
                    <a:pos x="508" y="14"/>
                  </a:cxn>
                  <a:cxn ang="0">
                    <a:pos x="537" y="0"/>
                  </a:cxn>
                  <a:cxn ang="0">
                    <a:pos x="546" y="4"/>
                  </a:cxn>
                  <a:cxn ang="0">
                    <a:pos x="566" y="14"/>
                  </a:cxn>
                  <a:cxn ang="0">
                    <a:pos x="599" y="24"/>
                  </a:cxn>
                  <a:cxn ang="0">
                    <a:pos x="642" y="38"/>
                  </a:cxn>
                  <a:cxn ang="0">
                    <a:pos x="690" y="52"/>
                  </a:cxn>
                  <a:cxn ang="0">
                    <a:pos x="738" y="62"/>
                  </a:cxn>
                  <a:cxn ang="0">
                    <a:pos x="781" y="72"/>
                  </a:cxn>
                  <a:cxn ang="0">
                    <a:pos x="825" y="81"/>
                  </a:cxn>
                </a:cxnLst>
                <a:rect l="0" t="0" r="r" b="b"/>
                <a:pathLst>
                  <a:path w="1832" h="585">
                    <a:moveTo>
                      <a:pt x="825" y="81"/>
                    </a:moveTo>
                    <a:lnTo>
                      <a:pt x="868" y="81"/>
                    </a:lnTo>
                    <a:lnTo>
                      <a:pt x="935" y="76"/>
                    </a:lnTo>
                    <a:lnTo>
                      <a:pt x="1007" y="67"/>
                    </a:lnTo>
                    <a:lnTo>
                      <a:pt x="1079" y="57"/>
                    </a:lnTo>
                    <a:lnTo>
                      <a:pt x="1151" y="48"/>
                    </a:lnTo>
                    <a:lnTo>
                      <a:pt x="1208" y="38"/>
                    </a:lnTo>
                    <a:lnTo>
                      <a:pt x="1252" y="33"/>
                    </a:lnTo>
                    <a:lnTo>
                      <a:pt x="1266" y="28"/>
                    </a:lnTo>
                    <a:lnTo>
                      <a:pt x="1295" y="52"/>
                    </a:lnTo>
                    <a:lnTo>
                      <a:pt x="1338" y="81"/>
                    </a:lnTo>
                    <a:lnTo>
                      <a:pt x="1376" y="110"/>
                    </a:lnTo>
                    <a:lnTo>
                      <a:pt x="1424" y="144"/>
                    </a:lnTo>
                    <a:lnTo>
                      <a:pt x="1467" y="182"/>
                    </a:lnTo>
                    <a:lnTo>
                      <a:pt x="1511" y="216"/>
                    </a:lnTo>
                    <a:lnTo>
                      <a:pt x="1549" y="254"/>
                    </a:lnTo>
                    <a:lnTo>
                      <a:pt x="1583" y="287"/>
                    </a:lnTo>
                    <a:lnTo>
                      <a:pt x="1616" y="326"/>
                    </a:lnTo>
                    <a:lnTo>
                      <a:pt x="1654" y="374"/>
                    </a:lnTo>
                    <a:lnTo>
                      <a:pt x="1693" y="417"/>
                    </a:lnTo>
                    <a:lnTo>
                      <a:pt x="1736" y="465"/>
                    </a:lnTo>
                    <a:lnTo>
                      <a:pt x="1774" y="508"/>
                    </a:lnTo>
                    <a:lnTo>
                      <a:pt x="1803" y="542"/>
                    </a:lnTo>
                    <a:lnTo>
                      <a:pt x="1827" y="561"/>
                    </a:lnTo>
                    <a:lnTo>
                      <a:pt x="1832" y="570"/>
                    </a:lnTo>
                    <a:lnTo>
                      <a:pt x="1798" y="570"/>
                    </a:lnTo>
                    <a:lnTo>
                      <a:pt x="1702" y="575"/>
                    </a:lnTo>
                    <a:lnTo>
                      <a:pt x="1544" y="575"/>
                    </a:lnTo>
                    <a:lnTo>
                      <a:pt x="1328" y="580"/>
                    </a:lnTo>
                    <a:lnTo>
                      <a:pt x="1064" y="580"/>
                    </a:lnTo>
                    <a:lnTo>
                      <a:pt x="753" y="585"/>
                    </a:lnTo>
                    <a:lnTo>
                      <a:pt x="393" y="580"/>
                    </a:lnTo>
                    <a:lnTo>
                      <a:pt x="0" y="575"/>
                    </a:lnTo>
                    <a:lnTo>
                      <a:pt x="4" y="566"/>
                    </a:lnTo>
                    <a:lnTo>
                      <a:pt x="9" y="537"/>
                    </a:lnTo>
                    <a:lnTo>
                      <a:pt x="19" y="494"/>
                    </a:lnTo>
                    <a:lnTo>
                      <a:pt x="38" y="446"/>
                    </a:lnTo>
                    <a:lnTo>
                      <a:pt x="57" y="388"/>
                    </a:lnTo>
                    <a:lnTo>
                      <a:pt x="81" y="335"/>
                    </a:lnTo>
                    <a:lnTo>
                      <a:pt x="95" y="311"/>
                    </a:lnTo>
                    <a:lnTo>
                      <a:pt x="110" y="292"/>
                    </a:lnTo>
                    <a:lnTo>
                      <a:pt x="124" y="273"/>
                    </a:lnTo>
                    <a:lnTo>
                      <a:pt x="143" y="259"/>
                    </a:lnTo>
                    <a:lnTo>
                      <a:pt x="187" y="220"/>
                    </a:lnTo>
                    <a:lnTo>
                      <a:pt x="239" y="182"/>
                    </a:lnTo>
                    <a:lnTo>
                      <a:pt x="297" y="144"/>
                    </a:lnTo>
                    <a:lnTo>
                      <a:pt x="355" y="105"/>
                    </a:lnTo>
                    <a:lnTo>
                      <a:pt x="412" y="67"/>
                    </a:lnTo>
                    <a:lnTo>
                      <a:pt x="465" y="38"/>
                    </a:lnTo>
                    <a:lnTo>
                      <a:pt x="508" y="14"/>
                    </a:lnTo>
                    <a:lnTo>
                      <a:pt x="537" y="0"/>
                    </a:lnTo>
                    <a:lnTo>
                      <a:pt x="546" y="4"/>
                    </a:lnTo>
                    <a:lnTo>
                      <a:pt x="566" y="14"/>
                    </a:lnTo>
                    <a:lnTo>
                      <a:pt x="599" y="24"/>
                    </a:lnTo>
                    <a:lnTo>
                      <a:pt x="642" y="38"/>
                    </a:lnTo>
                    <a:lnTo>
                      <a:pt x="690" y="52"/>
                    </a:lnTo>
                    <a:lnTo>
                      <a:pt x="738" y="62"/>
                    </a:lnTo>
                    <a:lnTo>
                      <a:pt x="781" y="72"/>
                    </a:lnTo>
                    <a:lnTo>
                      <a:pt x="825" y="81"/>
                    </a:lnTo>
                    <a:close/>
                  </a:path>
                </a:pathLst>
              </a:custGeom>
              <a:solidFill>
                <a:srgbClr val="ECECE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67" name="Freeform 843"/>
              <p:cNvSpPr>
                <a:spLocks/>
              </p:cNvSpPr>
              <p:nvPr/>
            </p:nvSpPr>
            <p:spPr bwMode="auto">
              <a:xfrm>
                <a:off x="9063" y="9974"/>
                <a:ext cx="1804" cy="575"/>
              </a:xfrm>
              <a:custGeom>
                <a:avLst/>
                <a:gdLst/>
                <a:ahLst/>
                <a:cxnLst>
                  <a:cxn ang="0">
                    <a:pos x="821" y="76"/>
                  </a:cxn>
                  <a:cxn ang="0">
                    <a:pos x="864" y="76"/>
                  </a:cxn>
                  <a:cxn ang="0">
                    <a:pos x="931" y="71"/>
                  </a:cxn>
                  <a:cxn ang="0">
                    <a:pos x="1003" y="62"/>
                  </a:cxn>
                  <a:cxn ang="0">
                    <a:pos x="1075" y="52"/>
                  </a:cxn>
                  <a:cxn ang="0">
                    <a:pos x="1147" y="43"/>
                  </a:cxn>
                  <a:cxn ang="0">
                    <a:pos x="1204" y="38"/>
                  </a:cxn>
                  <a:cxn ang="0">
                    <a:pos x="1248" y="28"/>
                  </a:cxn>
                  <a:cxn ang="0">
                    <a:pos x="1262" y="28"/>
                  </a:cxn>
                  <a:cxn ang="0">
                    <a:pos x="1291" y="52"/>
                  </a:cxn>
                  <a:cxn ang="0">
                    <a:pos x="1329" y="76"/>
                  </a:cxn>
                  <a:cxn ang="0">
                    <a:pos x="1372" y="110"/>
                  </a:cxn>
                  <a:cxn ang="0">
                    <a:pos x="1411" y="143"/>
                  </a:cxn>
                  <a:cxn ang="0">
                    <a:pos x="1454" y="182"/>
                  </a:cxn>
                  <a:cxn ang="0">
                    <a:pos x="1497" y="220"/>
                  </a:cxn>
                  <a:cxn ang="0">
                    <a:pos x="1535" y="259"/>
                  </a:cxn>
                  <a:cxn ang="0">
                    <a:pos x="1564" y="292"/>
                  </a:cxn>
                  <a:cxn ang="0">
                    <a:pos x="1598" y="330"/>
                  </a:cxn>
                  <a:cxn ang="0">
                    <a:pos x="1636" y="374"/>
                  </a:cxn>
                  <a:cxn ang="0">
                    <a:pos x="1674" y="422"/>
                  </a:cxn>
                  <a:cxn ang="0">
                    <a:pos x="1713" y="465"/>
                  </a:cxn>
                  <a:cxn ang="0">
                    <a:pos x="1751" y="503"/>
                  </a:cxn>
                  <a:cxn ang="0">
                    <a:pos x="1780" y="537"/>
                  </a:cxn>
                  <a:cxn ang="0">
                    <a:pos x="1799" y="561"/>
                  </a:cxn>
                  <a:cxn ang="0">
                    <a:pos x="1804" y="565"/>
                  </a:cxn>
                  <a:cxn ang="0">
                    <a:pos x="1775" y="565"/>
                  </a:cxn>
                  <a:cxn ang="0">
                    <a:pos x="1679" y="570"/>
                  </a:cxn>
                  <a:cxn ang="0">
                    <a:pos x="1526" y="570"/>
                  </a:cxn>
                  <a:cxn ang="0">
                    <a:pos x="1315" y="575"/>
                  </a:cxn>
                  <a:cxn ang="0">
                    <a:pos x="1056" y="575"/>
                  </a:cxn>
                  <a:cxn ang="0">
                    <a:pos x="749" y="575"/>
                  </a:cxn>
                  <a:cxn ang="0">
                    <a:pos x="394" y="575"/>
                  </a:cxn>
                  <a:cxn ang="0">
                    <a:pos x="0" y="570"/>
                  </a:cxn>
                  <a:cxn ang="0">
                    <a:pos x="5" y="561"/>
                  </a:cxn>
                  <a:cxn ang="0">
                    <a:pos x="10" y="532"/>
                  </a:cxn>
                  <a:cxn ang="0">
                    <a:pos x="24" y="489"/>
                  </a:cxn>
                  <a:cxn ang="0">
                    <a:pos x="39" y="436"/>
                  </a:cxn>
                  <a:cxn ang="0">
                    <a:pos x="63" y="383"/>
                  </a:cxn>
                  <a:cxn ang="0">
                    <a:pos x="87" y="330"/>
                  </a:cxn>
                  <a:cxn ang="0">
                    <a:pos x="101" y="306"/>
                  </a:cxn>
                  <a:cxn ang="0">
                    <a:pos x="115" y="287"/>
                  </a:cxn>
                  <a:cxn ang="0">
                    <a:pos x="130" y="268"/>
                  </a:cxn>
                  <a:cxn ang="0">
                    <a:pos x="149" y="249"/>
                  </a:cxn>
                  <a:cxn ang="0">
                    <a:pos x="192" y="215"/>
                  </a:cxn>
                  <a:cxn ang="0">
                    <a:pos x="240" y="177"/>
                  </a:cxn>
                  <a:cxn ang="0">
                    <a:pos x="298" y="139"/>
                  </a:cxn>
                  <a:cxn ang="0">
                    <a:pos x="355" y="100"/>
                  </a:cxn>
                  <a:cxn ang="0">
                    <a:pos x="413" y="62"/>
                  </a:cxn>
                  <a:cxn ang="0">
                    <a:pos x="461" y="33"/>
                  </a:cxn>
                  <a:cxn ang="0">
                    <a:pos x="504" y="9"/>
                  </a:cxn>
                  <a:cxn ang="0">
                    <a:pos x="533" y="0"/>
                  </a:cxn>
                  <a:cxn ang="0">
                    <a:pos x="542" y="0"/>
                  </a:cxn>
                  <a:cxn ang="0">
                    <a:pos x="562" y="9"/>
                  </a:cxn>
                  <a:cxn ang="0">
                    <a:pos x="595" y="19"/>
                  </a:cxn>
                  <a:cxn ang="0">
                    <a:pos x="638" y="33"/>
                  </a:cxn>
                  <a:cxn ang="0">
                    <a:pos x="686" y="47"/>
                  </a:cxn>
                  <a:cxn ang="0">
                    <a:pos x="734" y="62"/>
                  </a:cxn>
                  <a:cxn ang="0">
                    <a:pos x="777" y="71"/>
                  </a:cxn>
                  <a:cxn ang="0">
                    <a:pos x="821" y="76"/>
                  </a:cxn>
                </a:cxnLst>
                <a:rect l="0" t="0" r="r" b="b"/>
                <a:pathLst>
                  <a:path w="1804" h="575">
                    <a:moveTo>
                      <a:pt x="821" y="76"/>
                    </a:moveTo>
                    <a:lnTo>
                      <a:pt x="864" y="76"/>
                    </a:lnTo>
                    <a:lnTo>
                      <a:pt x="931" y="71"/>
                    </a:lnTo>
                    <a:lnTo>
                      <a:pt x="1003" y="62"/>
                    </a:lnTo>
                    <a:lnTo>
                      <a:pt x="1075" y="52"/>
                    </a:lnTo>
                    <a:lnTo>
                      <a:pt x="1147" y="43"/>
                    </a:lnTo>
                    <a:lnTo>
                      <a:pt x="1204" y="38"/>
                    </a:lnTo>
                    <a:lnTo>
                      <a:pt x="1248" y="28"/>
                    </a:lnTo>
                    <a:lnTo>
                      <a:pt x="1262" y="28"/>
                    </a:lnTo>
                    <a:lnTo>
                      <a:pt x="1291" y="52"/>
                    </a:lnTo>
                    <a:lnTo>
                      <a:pt x="1329" y="76"/>
                    </a:lnTo>
                    <a:lnTo>
                      <a:pt x="1372" y="110"/>
                    </a:lnTo>
                    <a:lnTo>
                      <a:pt x="1411" y="143"/>
                    </a:lnTo>
                    <a:lnTo>
                      <a:pt x="1454" y="182"/>
                    </a:lnTo>
                    <a:lnTo>
                      <a:pt x="1497" y="220"/>
                    </a:lnTo>
                    <a:lnTo>
                      <a:pt x="1535" y="259"/>
                    </a:lnTo>
                    <a:lnTo>
                      <a:pt x="1564" y="292"/>
                    </a:lnTo>
                    <a:lnTo>
                      <a:pt x="1598" y="330"/>
                    </a:lnTo>
                    <a:lnTo>
                      <a:pt x="1636" y="374"/>
                    </a:lnTo>
                    <a:lnTo>
                      <a:pt x="1674" y="422"/>
                    </a:lnTo>
                    <a:lnTo>
                      <a:pt x="1713" y="465"/>
                    </a:lnTo>
                    <a:lnTo>
                      <a:pt x="1751" y="503"/>
                    </a:lnTo>
                    <a:lnTo>
                      <a:pt x="1780" y="537"/>
                    </a:lnTo>
                    <a:lnTo>
                      <a:pt x="1799" y="561"/>
                    </a:lnTo>
                    <a:lnTo>
                      <a:pt x="1804" y="565"/>
                    </a:lnTo>
                    <a:lnTo>
                      <a:pt x="1775" y="565"/>
                    </a:lnTo>
                    <a:lnTo>
                      <a:pt x="1679" y="570"/>
                    </a:lnTo>
                    <a:lnTo>
                      <a:pt x="1526" y="570"/>
                    </a:lnTo>
                    <a:lnTo>
                      <a:pt x="1315" y="575"/>
                    </a:lnTo>
                    <a:lnTo>
                      <a:pt x="1056" y="575"/>
                    </a:lnTo>
                    <a:lnTo>
                      <a:pt x="749" y="575"/>
                    </a:lnTo>
                    <a:lnTo>
                      <a:pt x="394" y="575"/>
                    </a:lnTo>
                    <a:lnTo>
                      <a:pt x="0" y="570"/>
                    </a:lnTo>
                    <a:lnTo>
                      <a:pt x="5" y="561"/>
                    </a:lnTo>
                    <a:lnTo>
                      <a:pt x="10" y="532"/>
                    </a:lnTo>
                    <a:lnTo>
                      <a:pt x="24" y="489"/>
                    </a:lnTo>
                    <a:lnTo>
                      <a:pt x="39" y="436"/>
                    </a:lnTo>
                    <a:lnTo>
                      <a:pt x="63" y="383"/>
                    </a:lnTo>
                    <a:lnTo>
                      <a:pt x="87" y="330"/>
                    </a:lnTo>
                    <a:lnTo>
                      <a:pt x="101" y="306"/>
                    </a:lnTo>
                    <a:lnTo>
                      <a:pt x="115" y="287"/>
                    </a:lnTo>
                    <a:lnTo>
                      <a:pt x="130" y="268"/>
                    </a:lnTo>
                    <a:lnTo>
                      <a:pt x="149" y="249"/>
                    </a:lnTo>
                    <a:lnTo>
                      <a:pt x="192" y="215"/>
                    </a:lnTo>
                    <a:lnTo>
                      <a:pt x="240" y="177"/>
                    </a:lnTo>
                    <a:lnTo>
                      <a:pt x="298" y="139"/>
                    </a:lnTo>
                    <a:lnTo>
                      <a:pt x="355" y="100"/>
                    </a:lnTo>
                    <a:lnTo>
                      <a:pt x="413" y="62"/>
                    </a:lnTo>
                    <a:lnTo>
                      <a:pt x="461" y="33"/>
                    </a:lnTo>
                    <a:lnTo>
                      <a:pt x="504" y="9"/>
                    </a:lnTo>
                    <a:lnTo>
                      <a:pt x="533" y="0"/>
                    </a:lnTo>
                    <a:lnTo>
                      <a:pt x="542" y="0"/>
                    </a:lnTo>
                    <a:lnTo>
                      <a:pt x="562" y="9"/>
                    </a:lnTo>
                    <a:lnTo>
                      <a:pt x="595" y="19"/>
                    </a:lnTo>
                    <a:lnTo>
                      <a:pt x="638" y="33"/>
                    </a:lnTo>
                    <a:lnTo>
                      <a:pt x="686" y="47"/>
                    </a:lnTo>
                    <a:lnTo>
                      <a:pt x="734" y="62"/>
                    </a:lnTo>
                    <a:lnTo>
                      <a:pt x="777" y="71"/>
                    </a:lnTo>
                    <a:lnTo>
                      <a:pt x="821" y="76"/>
                    </a:lnTo>
                    <a:close/>
                  </a:path>
                </a:pathLst>
              </a:custGeom>
              <a:solidFill>
                <a:srgbClr val="E8E8E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68" name="Freeform 844"/>
              <p:cNvSpPr>
                <a:spLocks/>
              </p:cNvSpPr>
              <p:nvPr/>
            </p:nvSpPr>
            <p:spPr bwMode="auto">
              <a:xfrm>
                <a:off x="9073" y="9950"/>
                <a:ext cx="1775" cy="575"/>
              </a:xfrm>
              <a:custGeom>
                <a:avLst/>
                <a:gdLst/>
                <a:ahLst/>
                <a:cxnLst>
                  <a:cxn ang="0">
                    <a:pos x="811" y="76"/>
                  </a:cxn>
                  <a:cxn ang="0">
                    <a:pos x="854" y="76"/>
                  </a:cxn>
                  <a:cxn ang="0">
                    <a:pos x="921" y="71"/>
                  </a:cxn>
                  <a:cxn ang="0">
                    <a:pos x="993" y="67"/>
                  </a:cxn>
                  <a:cxn ang="0">
                    <a:pos x="1065" y="57"/>
                  </a:cxn>
                  <a:cxn ang="0">
                    <a:pos x="1137" y="47"/>
                  </a:cxn>
                  <a:cxn ang="0">
                    <a:pos x="1194" y="38"/>
                  </a:cxn>
                  <a:cxn ang="0">
                    <a:pos x="1238" y="33"/>
                  </a:cxn>
                  <a:cxn ang="0">
                    <a:pos x="1252" y="28"/>
                  </a:cxn>
                  <a:cxn ang="0">
                    <a:pos x="1281" y="52"/>
                  </a:cxn>
                  <a:cxn ang="0">
                    <a:pos x="1319" y="81"/>
                  </a:cxn>
                  <a:cxn ang="0">
                    <a:pos x="1357" y="115"/>
                  </a:cxn>
                  <a:cxn ang="0">
                    <a:pos x="1396" y="148"/>
                  </a:cxn>
                  <a:cxn ang="0">
                    <a:pos x="1439" y="187"/>
                  </a:cxn>
                  <a:cxn ang="0">
                    <a:pos x="1477" y="225"/>
                  </a:cxn>
                  <a:cxn ang="0">
                    <a:pos x="1511" y="263"/>
                  </a:cxn>
                  <a:cxn ang="0">
                    <a:pos x="1545" y="302"/>
                  </a:cxn>
                  <a:cxn ang="0">
                    <a:pos x="1573" y="340"/>
                  </a:cxn>
                  <a:cxn ang="0">
                    <a:pos x="1612" y="383"/>
                  </a:cxn>
                  <a:cxn ang="0">
                    <a:pos x="1650" y="426"/>
                  </a:cxn>
                  <a:cxn ang="0">
                    <a:pos x="1688" y="470"/>
                  </a:cxn>
                  <a:cxn ang="0">
                    <a:pos x="1722" y="508"/>
                  </a:cxn>
                  <a:cxn ang="0">
                    <a:pos x="1746" y="537"/>
                  </a:cxn>
                  <a:cxn ang="0">
                    <a:pos x="1765" y="561"/>
                  </a:cxn>
                  <a:cxn ang="0">
                    <a:pos x="1775" y="565"/>
                  </a:cxn>
                  <a:cxn ang="0">
                    <a:pos x="1741" y="565"/>
                  </a:cxn>
                  <a:cxn ang="0">
                    <a:pos x="1650" y="570"/>
                  </a:cxn>
                  <a:cxn ang="0">
                    <a:pos x="1501" y="570"/>
                  </a:cxn>
                  <a:cxn ang="0">
                    <a:pos x="1300" y="575"/>
                  </a:cxn>
                  <a:cxn ang="0">
                    <a:pos x="1041" y="575"/>
                  </a:cxn>
                  <a:cxn ang="0">
                    <a:pos x="739" y="575"/>
                  </a:cxn>
                  <a:cxn ang="0">
                    <a:pos x="388" y="575"/>
                  </a:cxn>
                  <a:cxn ang="0">
                    <a:pos x="0" y="565"/>
                  </a:cxn>
                  <a:cxn ang="0">
                    <a:pos x="0" y="556"/>
                  </a:cxn>
                  <a:cxn ang="0">
                    <a:pos x="10" y="527"/>
                  </a:cxn>
                  <a:cxn ang="0">
                    <a:pos x="19" y="489"/>
                  </a:cxn>
                  <a:cxn ang="0">
                    <a:pos x="38" y="436"/>
                  </a:cxn>
                  <a:cxn ang="0">
                    <a:pos x="57" y="383"/>
                  </a:cxn>
                  <a:cxn ang="0">
                    <a:pos x="86" y="330"/>
                  </a:cxn>
                  <a:cxn ang="0">
                    <a:pos x="115" y="287"/>
                  </a:cxn>
                  <a:cxn ang="0">
                    <a:pos x="149" y="249"/>
                  </a:cxn>
                  <a:cxn ang="0">
                    <a:pos x="192" y="215"/>
                  </a:cxn>
                  <a:cxn ang="0">
                    <a:pos x="240" y="177"/>
                  </a:cxn>
                  <a:cxn ang="0">
                    <a:pos x="293" y="139"/>
                  </a:cxn>
                  <a:cxn ang="0">
                    <a:pos x="350" y="100"/>
                  </a:cxn>
                  <a:cxn ang="0">
                    <a:pos x="403" y="62"/>
                  </a:cxn>
                  <a:cxn ang="0">
                    <a:pos x="451" y="33"/>
                  </a:cxn>
                  <a:cxn ang="0">
                    <a:pos x="494" y="9"/>
                  </a:cxn>
                  <a:cxn ang="0">
                    <a:pos x="523" y="0"/>
                  </a:cxn>
                  <a:cxn ang="0">
                    <a:pos x="532" y="4"/>
                  </a:cxn>
                  <a:cxn ang="0">
                    <a:pos x="552" y="9"/>
                  </a:cxn>
                  <a:cxn ang="0">
                    <a:pos x="585" y="24"/>
                  </a:cxn>
                  <a:cxn ang="0">
                    <a:pos x="628" y="38"/>
                  </a:cxn>
                  <a:cxn ang="0">
                    <a:pos x="676" y="47"/>
                  </a:cxn>
                  <a:cxn ang="0">
                    <a:pos x="724" y="62"/>
                  </a:cxn>
                  <a:cxn ang="0">
                    <a:pos x="767" y="71"/>
                  </a:cxn>
                  <a:cxn ang="0">
                    <a:pos x="811" y="76"/>
                  </a:cxn>
                </a:cxnLst>
                <a:rect l="0" t="0" r="r" b="b"/>
                <a:pathLst>
                  <a:path w="1775" h="575">
                    <a:moveTo>
                      <a:pt x="811" y="76"/>
                    </a:moveTo>
                    <a:lnTo>
                      <a:pt x="854" y="76"/>
                    </a:lnTo>
                    <a:lnTo>
                      <a:pt x="921" y="71"/>
                    </a:lnTo>
                    <a:lnTo>
                      <a:pt x="993" y="67"/>
                    </a:lnTo>
                    <a:lnTo>
                      <a:pt x="1065" y="57"/>
                    </a:lnTo>
                    <a:lnTo>
                      <a:pt x="1137" y="47"/>
                    </a:lnTo>
                    <a:lnTo>
                      <a:pt x="1194" y="38"/>
                    </a:lnTo>
                    <a:lnTo>
                      <a:pt x="1238" y="33"/>
                    </a:lnTo>
                    <a:lnTo>
                      <a:pt x="1252" y="28"/>
                    </a:lnTo>
                    <a:lnTo>
                      <a:pt x="1281" y="52"/>
                    </a:lnTo>
                    <a:lnTo>
                      <a:pt x="1319" y="81"/>
                    </a:lnTo>
                    <a:lnTo>
                      <a:pt x="1357" y="115"/>
                    </a:lnTo>
                    <a:lnTo>
                      <a:pt x="1396" y="148"/>
                    </a:lnTo>
                    <a:lnTo>
                      <a:pt x="1439" y="187"/>
                    </a:lnTo>
                    <a:lnTo>
                      <a:pt x="1477" y="225"/>
                    </a:lnTo>
                    <a:lnTo>
                      <a:pt x="1511" y="263"/>
                    </a:lnTo>
                    <a:lnTo>
                      <a:pt x="1545" y="302"/>
                    </a:lnTo>
                    <a:lnTo>
                      <a:pt x="1573" y="340"/>
                    </a:lnTo>
                    <a:lnTo>
                      <a:pt x="1612" y="383"/>
                    </a:lnTo>
                    <a:lnTo>
                      <a:pt x="1650" y="426"/>
                    </a:lnTo>
                    <a:lnTo>
                      <a:pt x="1688" y="470"/>
                    </a:lnTo>
                    <a:lnTo>
                      <a:pt x="1722" y="508"/>
                    </a:lnTo>
                    <a:lnTo>
                      <a:pt x="1746" y="537"/>
                    </a:lnTo>
                    <a:lnTo>
                      <a:pt x="1765" y="561"/>
                    </a:lnTo>
                    <a:lnTo>
                      <a:pt x="1775" y="565"/>
                    </a:lnTo>
                    <a:lnTo>
                      <a:pt x="1741" y="565"/>
                    </a:lnTo>
                    <a:lnTo>
                      <a:pt x="1650" y="570"/>
                    </a:lnTo>
                    <a:lnTo>
                      <a:pt x="1501" y="570"/>
                    </a:lnTo>
                    <a:lnTo>
                      <a:pt x="1300" y="575"/>
                    </a:lnTo>
                    <a:lnTo>
                      <a:pt x="1041" y="575"/>
                    </a:lnTo>
                    <a:lnTo>
                      <a:pt x="739" y="575"/>
                    </a:lnTo>
                    <a:lnTo>
                      <a:pt x="388" y="575"/>
                    </a:lnTo>
                    <a:lnTo>
                      <a:pt x="0" y="565"/>
                    </a:lnTo>
                    <a:lnTo>
                      <a:pt x="0" y="556"/>
                    </a:lnTo>
                    <a:lnTo>
                      <a:pt x="10" y="527"/>
                    </a:lnTo>
                    <a:lnTo>
                      <a:pt x="19" y="489"/>
                    </a:lnTo>
                    <a:lnTo>
                      <a:pt x="38" y="436"/>
                    </a:lnTo>
                    <a:lnTo>
                      <a:pt x="57" y="383"/>
                    </a:lnTo>
                    <a:lnTo>
                      <a:pt x="86" y="330"/>
                    </a:lnTo>
                    <a:lnTo>
                      <a:pt x="115" y="287"/>
                    </a:lnTo>
                    <a:lnTo>
                      <a:pt x="149" y="249"/>
                    </a:lnTo>
                    <a:lnTo>
                      <a:pt x="192" y="215"/>
                    </a:lnTo>
                    <a:lnTo>
                      <a:pt x="240" y="177"/>
                    </a:lnTo>
                    <a:lnTo>
                      <a:pt x="293" y="139"/>
                    </a:lnTo>
                    <a:lnTo>
                      <a:pt x="350" y="100"/>
                    </a:lnTo>
                    <a:lnTo>
                      <a:pt x="403" y="62"/>
                    </a:lnTo>
                    <a:lnTo>
                      <a:pt x="451" y="33"/>
                    </a:lnTo>
                    <a:lnTo>
                      <a:pt x="494" y="9"/>
                    </a:lnTo>
                    <a:lnTo>
                      <a:pt x="523" y="0"/>
                    </a:lnTo>
                    <a:lnTo>
                      <a:pt x="532" y="4"/>
                    </a:lnTo>
                    <a:lnTo>
                      <a:pt x="552" y="9"/>
                    </a:lnTo>
                    <a:lnTo>
                      <a:pt x="585" y="24"/>
                    </a:lnTo>
                    <a:lnTo>
                      <a:pt x="628" y="38"/>
                    </a:lnTo>
                    <a:lnTo>
                      <a:pt x="676" y="47"/>
                    </a:lnTo>
                    <a:lnTo>
                      <a:pt x="724" y="62"/>
                    </a:lnTo>
                    <a:lnTo>
                      <a:pt x="767" y="71"/>
                    </a:lnTo>
                    <a:lnTo>
                      <a:pt x="811" y="76"/>
                    </a:lnTo>
                    <a:close/>
                  </a:path>
                </a:pathLst>
              </a:custGeom>
              <a:solidFill>
                <a:srgbClr val="E2E1E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69" name="Freeform 845"/>
              <p:cNvSpPr>
                <a:spLocks/>
              </p:cNvSpPr>
              <p:nvPr/>
            </p:nvSpPr>
            <p:spPr bwMode="auto">
              <a:xfrm>
                <a:off x="9078" y="9926"/>
                <a:ext cx="1746" cy="575"/>
              </a:xfrm>
              <a:custGeom>
                <a:avLst/>
                <a:gdLst/>
                <a:ahLst/>
                <a:cxnLst>
                  <a:cxn ang="0">
                    <a:pos x="1247" y="33"/>
                  </a:cxn>
                  <a:cxn ang="0">
                    <a:pos x="1276" y="52"/>
                  </a:cxn>
                  <a:cxn ang="0">
                    <a:pos x="1309" y="86"/>
                  </a:cxn>
                  <a:cxn ang="0">
                    <a:pos x="1348" y="119"/>
                  </a:cxn>
                  <a:cxn ang="0">
                    <a:pos x="1386" y="153"/>
                  </a:cxn>
                  <a:cxn ang="0">
                    <a:pos x="1424" y="196"/>
                  </a:cxn>
                  <a:cxn ang="0">
                    <a:pos x="1463" y="235"/>
                  </a:cxn>
                  <a:cxn ang="0">
                    <a:pos x="1496" y="273"/>
                  </a:cxn>
                  <a:cxn ang="0">
                    <a:pos x="1525" y="307"/>
                  </a:cxn>
                  <a:cxn ang="0">
                    <a:pos x="1559" y="345"/>
                  </a:cxn>
                  <a:cxn ang="0">
                    <a:pos x="1592" y="388"/>
                  </a:cxn>
                  <a:cxn ang="0">
                    <a:pos x="1631" y="431"/>
                  </a:cxn>
                  <a:cxn ang="0">
                    <a:pos x="1664" y="474"/>
                  </a:cxn>
                  <a:cxn ang="0">
                    <a:pos x="1693" y="508"/>
                  </a:cxn>
                  <a:cxn ang="0">
                    <a:pos x="1722" y="542"/>
                  </a:cxn>
                  <a:cxn ang="0">
                    <a:pos x="1736" y="561"/>
                  </a:cxn>
                  <a:cxn ang="0">
                    <a:pos x="1746" y="566"/>
                  </a:cxn>
                  <a:cxn ang="0">
                    <a:pos x="1712" y="566"/>
                  </a:cxn>
                  <a:cxn ang="0">
                    <a:pos x="1626" y="570"/>
                  </a:cxn>
                  <a:cxn ang="0">
                    <a:pos x="1482" y="570"/>
                  </a:cxn>
                  <a:cxn ang="0">
                    <a:pos x="1285" y="575"/>
                  </a:cxn>
                  <a:cxn ang="0">
                    <a:pos x="1036" y="575"/>
                  </a:cxn>
                  <a:cxn ang="0">
                    <a:pos x="734" y="575"/>
                  </a:cxn>
                  <a:cxn ang="0">
                    <a:pos x="388" y="570"/>
                  </a:cxn>
                  <a:cxn ang="0">
                    <a:pos x="0" y="566"/>
                  </a:cxn>
                  <a:cxn ang="0">
                    <a:pos x="0" y="556"/>
                  </a:cxn>
                  <a:cxn ang="0">
                    <a:pos x="9" y="527"/>
                  </a:cxn>
                  <a:cxn ang="0">
                    <a:pos x="24" y="489"/>
                  </a:cxn>
                  <a:cxn ang="0">
                    <a:pos x="38" y="436"/>
                  </a:cxn>
                  <a:cxn ang="0">
                    <a:pos x="62" y="383"/>
                  </a:cxn>
                  <a:cxn ang="0">
                    <a:pos x="91" y="330"/>
                  </a:cxn>
                  <a:cxn ang="0">
                    <a:pos x="120" y="287"/>
                  </a:cxn>
                  <a:cxn ang="0">
                    <a:pos x="153" y="249"/>
                  </a:cxn>
                  <a:cxn ang="0">
                    <a:pos x="196" y="215"/>
                  </a:cxn>
                  <a:cxn ang="0">
                    <a:pos x="244" y="177"/>
                  </a:cxn>
                  <a:cxn ang="0">
                    <a:pos x="297" y="139"/>
                  </a:cxn>
                  <a:cxn ang="0">
                    <a:pos x="350" y="100"/>
                  </a:cxn>
                  <a:cxn ang="0">
                    <a:pos x="403" y="67"/>
                  </a:cxn>
                  <a:cxn ang="0">
                    <a:pos x="451" y="33"/>
                  </a:cxn>
                  <a:cxn ang="0">
                    <a:pos x="489" y="14"/>
                  </a:cxn>
                  <a:cxn ang="0">
                    <a:pos x="518" y="0"/>
                  </a:cxn>
                  <a:cxn ang="0">
                    <a:pos x="523" y="4"/>
                  </a:cxn>
                  <a:cxn ang="0">
                    <a:pos x="542" y="14"/>
                  </a:cxn>
                  <a:cxn ang="0">
                    <a:pos x="566" y="28"/>
                  </a:cxn>
                  <a:cxn ang="0">
                    <a:pos x="595" y="48"/>
                  </a:cxn>
                  <a:cxn ang="0">
                    <a:pos x="633" y="62"/>
                  </a:cxn>
                  <a:cxn ang="0">
                    <a:pos x="671" y="76"/>
                  </a:cxn>
                  <a:cxn ang="0">
                    <a:pos x="710" y="91"/>
                  </a:cxn>
                  <a:cxn ang="0">
                    <a:pos x="748" y="95"/>
                  </a:cxn>
                  <a:cxn ang="0">
                    <a:pos x="801" y="95"/>
                  </a:cxn>
                  <a:cxn ang="0">
                    <a:pos x="868" y="91"/>
                  </a:cxn>
                  <a:cxn ang="0">
                    <a:pos x="950" y="76"/>
                  </a:cxn>
                  <a:cxn ang="0">
                    <a:pos x="1036" y="67"/>
                  </a:cxn>
                  <a:cxn ang="0">
                    <a:pos x="1113" y="52"/>
                  </a:cxn>
                  <a:cxn ang="0">
                    <a:pos x="1180" y="43"/>
                  </a:cxn>
                  <a:cxn ang="0">
                    <a:pos x="1228" y="33"/>
                  </a:cxn>
                  <a:cxn ang="0">
                    <a:pos x="1247" y="33"/>
                  </a:cxn>
                </a:cxnLst>
                <a:rect l="0" t="0" r="r" b="b"/>
                <a:pathLst>
                  <a:path w="1746" h="575">
                    <a:moveTo>
                      <a:pt x="1247" y="33"/>
                    </a:moveTo>
                    <a:lnTo>
                      <a:pt x="1276" y="52"/>
                    </a:lnTo>
                    <a:lnTo>
                      <a:pt x="1309" y="86"/>
                    </a:lnTo>
                    <a:lnTo>
                      <a:pt x="1348" y="119"/>
                    </a:lnTo>
                    <a:lnTo>
                      <a:pt x="1386" y="153"/>
                    </a:lnTo>
                    <a:lnTo>
                      <a:pt x="1424" y="196"/>
                    </a:lnTo>
                    <a:lnTo>
                      <a:pt x="1463" y="235"/>
                    </a:lnTo>
                    <a:lnTo>
                      <a:pt x="1496" y="273"/>
                    </a:lnTo>
                    <a:lnTo>
                      <a:pt x="1525" y="307"/>
                    </a:lnTo>
                    <a:lnTo>
                      <a:pt x="1559" y="345"/>
                    </a:lnTo>
                    <a:lnTo>
                      <a:pt x="1592" y="388"/>
                    </a:lnTo>
                    <a:lnTo>
                      <a:pt x="1631" y="431"/>
                    </a:lnTo>
                    <a:lnTo>
                      <a:pt x="1664" y="474"/>
                    </a:lnTo>
                    <a:lnTo>
                      <a:pt x="1693" y="508"/>
                    </a:lnTo>
                    <a:lnTo>
                      <a:pt x="1722" y="542"/>
                    </a:lnTo>
                    <a:lnTo>
                      <a:pt x="1736" y="561"/>
                    </a:lnTo>
                    <a:lnTo>
                      <a:pt x="1746" y="566"/>
                    </a:lnTo>
                    <a:lnTo>
                      <a:pt x="1712" y="566"/>
                    </a:lnTo>
                    <a:lnTo>
                      <a:pt x="1626" y="570"/>
                    </a:lnTo>
                    <a:lnTo>
                      <a:pt x="1482" y="570"/>
                    </a:lnTo>
                    <a:lnTo>
                      <a:pt x="1285" y="575"/>
                    </a:lnTo>
                    <a:lnTo>
                      <a:pt x="1036" y="575"/>
                    </a:lnTo>
                    <a:lnTo>
                      <a:pt x="734" y="575"/>
                    </a:lnTo>
                    <a:lnTo>
                      <a:pt x="388" y="570"/>
                    </a:lnTo>
                    <a:lnTo>
                      <a:pt x="0" y="566"/>
                    </a:lnTo>
                    <a:lnTo>
                      <a:pt x="0" y="556"/>
                    </a:lnTo>
                    <a:lnTo>
                      <a:pt x="9" y="527"/>
                    </a:lnTo>
                    <a:lnTo>
                      <a:pt x="24" y="489"/>
                    </a:lnTo>
                    <a:lnTo>
                      <a:pt x="38" y="436"/>
                    </a:lnTo>
                    <a:lnTo>
                      <a:pt x="62" y="383"/>
                    </a:lnTo>
                    <a:lnTo>
                      <a:pt x="91" y="330"/>
                    </a:lnTo>
                    <a:lnTo>
                      <a:pt x="120" y="287"/>
                    </a:lnTo>
                    <a:lnTo>
                      <a:pt x="153" y="249"/>
                    </a:lnTo>
                    <a:lnTo>
                      <a:pt x="196" y="215"/>
                    </a:lnTo>
                    <a:lnTo>
                      <a:pt x="244" y="177"/>
                    </a:lnTo>
                    <a:lnTo>
                      <a:pt x="297" y="139"/>
                    </a:lnTo>
                    <a:lnTo>
                      <a:pt x="350" y="100"/>
                    </a:lnTo>
                    <a:lnTo>
                      <a:pt x="403" y="67"/>
                    </a:lnTo>
                    <a:lnTo>
                      <a:pt x="451" y="33"/>
                    </a:lnTo>
                    <a:lnTo>
                      <a:pt x="489" y="14"/>
                    </a:lnTo>
                    <a:lnTo>
                      <a:pt x="518" y="0"/>
                    </a:lnTo>
                    <a:lnTo>
                      <a:pt x="523" y="4"/>
                    </a:lnTo>
                    <a:lnTo>
                      <a:pt x="542" y="14"/>
                    </a:lnTo>
                    <a:lnTo>
                      <a:pt x="566" y="28"/>
                    </a:lnTo>
                    <a:lnTo>
                      <a:pt x="595" y="48"/>
                    </a:lnTo>
                    <a:lnTo>
                      <a:pt x="633" y="62"/>
                    </a:lnTo>
                    <a:lnTo>
                      <a:pt x="671" y="76"/>
                    </a:lnTo>
                    <a:lnTo>
                      <a:pt x="710" y="91"/>
                    </a:lnTo>
                    <a:lnTo>
                      <a:pt x="748" y="95"/>
                    </a:lnTo>
                    <a:lnTo>
                      <a:pt x="801" y="95"/>
                    </a:lnTo>
                    <a:lnTo>
                      <a:pt x="868" y="91"/>
                    </a:lnTo>
                    <a:lnTo>
                      <a:pt x="950" y="76"/>
                    </a:lnTo>
                    <a:lnTo>
                      <a:pt x="1036" y="67"/>
                    </a:lnTo>
                    <a:lnTo>
                      <a:pt x="1113" y="52"/>
                    </a:lnTo>
                    <a:lnTo>
                      <a:pt x="1180" y="43"/>
                    </a:lnTo>
                    <a:lnTo>
                      <a:pt x="1228" y="33"/>
                    </a:lnTo>
                    <a:lnTo>
                      <a:pt x="1247" y="33"/>
                    </a:lnTo>
                    <a:close/>
                  </a:path>
                </a:pathLst>
              </a:custGeom>
              <a:solidFill>
                <a:srgbClr val="DEDDD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70" name="Freeform 846"/>
              <p:cNvSpPr>
                <a:spLocks/>
              </p:cNvSpPr>
              <p:nvPr/>
            </p:nvSpPr>
            <p:spPr bwMode="auto">
              <a:xfrm>
                <a:off x="9543" y="9854"/>
                <a:ext cx="935" cy="239"/>
              </a:xfrm>
              <a:custGeom>
                <a:avLst/>
                <a:gdLst/>
                <a:ahLst/>
                <a:cxnLst>
                  <a:cxn ang="0">
                    <a:pos x="777" y="24"/>
                  </a:cxn>
                  <a:cxn ang="0">
                    <a:pos x="676" y="72"/>
                  </a:cxn>
                  <a:cxn ang="0">
                    <a:pos x="547" y="129"/>
                  </a:cxn>
                  <a:cxn ang="0">
                    <a:pos x="437" y="158"/>
                  </a:cxn>
                  <a:cxn ang="0">
                    <a:pos x="365" y="163"/>
                  </a:cxn>
                  <a:cxn ang="0">
                    <a:pos x="259" y="153"/>
                  </a:cxn>
                  <a:cxn ang="0">
                    <a:pos x="168" y="120"/>
                  </a:cxn>
                  <a:cxn ang="0">
                    <a:pos x="125" y="76"/>
                  </a:cxn>
                  <a:cxn ang="0">
                    <a:pos x="106" y="48"/>
                  </a:cxn>
                  <a:cxn ang="0">
                    <a:pos x="106" y="33"/>
                  </a:cxn>
                  <a:cxn ang="0">
                    <a:pos x="101" y="33"/>
                  </a:cxn>
                  <a:cxn ang="0">
                    <a:pos x="96" y="28"/>
                  </a:cxn>
                  <a:cxn ang="0">
                    <a:pos x="82" y="28"/>
                  </a:cxn>
                  <a:cxn ang="0">
                    <a:pos x="62" y="38"/>
                  </a:cxn>
                  <a:cxn ang="0">
                    <a:pos x="34" y="48"/>
                  </a:cxn>
                  <a:cxn ang="0">
                    <a:pos x="14" y="57"/>
                  </a:cxn>
                  <a:cxn ang="0">
                    <a:pos x="0" y="67"/>
                  </a:cxn>
                  <a:cxn ang="0">
                    <a:pos x="10" y="91"/>
                  </a:cxn>
                  <a:cxn ang="0">
                    <a:pos x="62" y="143"/>
                  </a:cxn>
                  <a:cxn ang="0">
                    <a:pos x="154" y="196"/>
                  </a:cxn>
                  <a:cxn ang="0">
                    <a:pos x="240" y="225"/>
                  </a:cxn>
                  <a:cxn ang="0">
                    <a:pos x="307" y="235"/>
                  </a:cxn>
                  <a:cxn ang="0">
                    <a:pos x="355" y="239"/>
                  </a:cxn>
                  <a:cxn ang="0">
                    <a:pos x="408" y="230"/>
                  </a:cxn>
                  <a:cxn ang="0">
                    <a:pos x="513" y="211"/>
                  </a:cxn>
                  <a:cxn ang="0">
                    <a:pos x="667" y="158"/>
                  </a:cxn>
                  <a:cxn ang="0">
                    <a:pos x="763" y="115"/>
                  </a:cxn>
                  <a:cxn ang="0">
                    <a:pos x="801" y="96"/>
                  </a:cxn>
                  <a:cxn ang="0">
                    <a:pos x="854" y="72"/>
                  </a:cxn>
                  <a:cxn ang="0">
                    <a:pos x="911" y="57"/>
                  </a:cxn>
                  <a:cxn ang="0">
                    <a:pos x="935" y="52"/>
                  </a:cxn>
                  <a:cxn ang="0">
                    <a:pos x="926" y="48"/>
                  </a:cxn>
                  <a:cxn ang="0">
                    <a:pos x="911" y="43"/>
                  </a:cxn>
                  <a:cxn ang="0">
                    <a:pos x="892" y="28"/>
                  </a:cxn>
                  <a:cxn ang="0">
                    <a:pos x="873" y="14"/>
                  </a:cxn>
                  <a:cxn ang="0">
                    <a:pos x="849" y="4"/>
                  </a:cxn>
                  <a:cxn ang="0">
                    <a:pos x="835" y="0"/>
                  </a:cxn>
                  <a:cxn ang="0">
                    <a:pos x="820" y="4"/>
                  </a:cxn>
                </a:cxnLst>
                <a:rect l="0" t="0" r="r" b="b"/>
                <a:pathLst>
                  <a:path w="935" h="239">
                    <a:moveTo>
                      <a:pt x="811" y="9"/>
                    </a:moveTo>
                    <a:lnTo>
                      <a:pt x="777" y="24"/>
                    </a:lnTo>
                    <a:lnTo>
                      <a:pt x="729" y="48"/>
                    </a:lnTo>
                    <a:lnTo>
                      <a:pt x="676" y="72"/>
                    </a:lnTo>
                    <a:lnTo>
                      <a:pt x="614" y="100"/>
                    </a:lnTo>
                    <a:lnTo>
                      <a:pt x="547" y="129"/>
                    </a:lnTo>
                    <a:lnTo>
                      <a:pt x="475" y="148"/>
                    </a:lnTo>
                    <a:lnTo>
                      <a:pt x="437" y="158"/>
                    </a:lnTo>
                    <a:lnTo>
                      <a:pt x="398" y="163"/>
                    </a:lnTo>
                    <a:lnTo>
                      <a:pt x="365" y="163"/>
                    </a:lnTo>
                    <a:lnTo>
                      <a:pt x="326" y="163"/>
                    </a:lnTo>
                    <a:lnTo>
                      <a:pt x="259" y="153"/>
                    </a:lnTo>
                    <a:lnTo>
                      <a:pt x="206" y="139"/>
                    </a:lnTo>
                    <a:lnTo>
                      <a:pt x="168" y="120"/>
                    </a:lnTo>
                    <a:lnTo>
                      <a:pt x="144" y="100"/>
                    </a:lnTo>
                    <a:lnTo>
                      <a:pt x="125" y="76"/>
                    </a:lnTo>
                    <a:lnTo>
                      <a:pt x="115" y="62"/>
                    </a:lnTo>
                    <a:lnTo>
                      <a:pt x="106" y="48"/>
                    </a:lnTo>
                    <a:lnTo>
                      <a:pt x="106" y="38"/>
                    </a:lnTo>
                    <a:lnTo>
                      <a:pt x="106" y="33"/>
                    </a:lnTo>
                    <a:lnTo>
                      <a:pt x="106" y="33"/>
                    </a:lnTo>
                    <a:lnTo>
                      <a:pt x="101" y="33"/>
                    </a:lnTo>
                    <a:lnTo>
                      <a:pt x="101" y="28"/>
                    </a:lnTo>
                    <a:lnTo>
                      <a:pt x="96" y="28"/>
                    </a:lnTo>
                    <a:lnTo>
                      <a:pt x="91" y="28"/>
                    </a:lnTo>
                    <a:lnTo>
                      <a:pt x="82" y="28"/>
                    </a:lnTo>
                    <a:lnTo>
                      <a:pt x="72" y="33"/>
                    </a:lnTo>
                    <a:lnTo>
                      <a:pt x="62" y="38"/>
                    </a:lnTo>
                    <a:lnTo>
                      <a:pt x="48" y="43"/>
                    </a:lnTo>
                    <a:lnTo>
                      <a:pt x="34" y="48"/>
                    </a:lnTo>
                    <a:lnTo>
                      <a:pt x="24" y="52"/>
                    </a:lnTo>
                    <a:lnTo>
                      <a:pt x="14" y="57"/>
                    </a:lnTo>
                    <a:lnTo>
                      <a:pt x="5" y="62"/>
                    </a:lnTo>
                    <a:lnTo>
                      <a:pt x="0" y="67"/>
                    </a:lnTo>
                    <a:lnTo>
                      <a:pt x="0" y="72"/>
                    </a:lnTo>
                    <a:lnTo>
                      <a:pt x="10" y="91"/>
                    </a:lnTo>
                    <a:lnTo>
                      <a:pt x="34" y="115"/>
                    </a:lnTo>
                    <a:lnTo>
                      <a:pt x="62" y="143"/>
                    </a:lnTo>
                    <a:lnTo>
                      <a:pt x="106" y="172"/>
                    </a:lnTo>
                    <a:lnTo>
                      <a:pt x="154" y="196"/>
                    </a:lnTo>
                    <a:lnTo>
                      <a:pt x="211" y="220"/>
                    </a:lnTo>
                    <a:lnTo>
                      <a:pt x="240" y="225"/>
                    </a:lnTo>
                    <a:lnTo>
                      <a:pt x="273" y="235"/>
                    </a:lnTo>
                    <a:lnTo>
                      <a:pt x="307" y="235"/>
                    </a:lnTo>
                    <a:lnTo>
                      <a:pt x="345" y="239"/>
                    </a:lnTo>
                    <a:lnTo>
                      <a:pt x="355" y="239"/>
                    </a:lnTo>
                    <a:lnTo>
                      <a:pt x="374" y="235"/>
                    </a:lnTo>
                    <a:lnTo>
                      <a:pt x="408" y="230"/>
                    </a:lnTo>
                    <a:lnTo>
                      <a:pt x="456" y="225"/>
                    </a:lnTo>
                    <a:lnTo>
                      <a:pt x="513" y="211"/>
                    </a:lnTo>
                    <a:lnTo>
                      <a:pt x="585" y="187"/>
                    </a:lnTo>
                    <a:lnTo>
                      <a:pt x="667" y="158"/>
                    </a:lnTo>
                    <a:lnTo>
                      <a:pt x="758" y="115"/>
                    </a:lnTo>
                    <a:lnTo>
                      <a:pt x="763" y="115"/>
                    </a:lnTo>
                    <a:lnTo>
                      <a:pt x="777" y="105"/>
                    </a:lnTo>
                    <a:lnTo>
                      <a:pt x="801" y="96"/>
                    </a:lnTo>
                    <a:lnTo>
                      <a:pt x="825" y="86"/>
                    </a:lnTo>
                    <a:lnTo>
                      <a:pt x="854" y="72"/>
                    </a:lnTo>
                    <a:lnTo>
                      <a:pt x="883" y="62"/>
                    </a:lnTo>
                    <a:lnTo>
                      <a:pt x="911" y="57"/>
                    </a:lnTo>
                    <a:lnTo>
                      <a:pt x="931" y="52"/>
                    </a:lnTo>
                    <a:lnTo>
                      <a:pt x="935" y="52"/>
                    </a:lnTo>
                    <a:lnTo>
                      <a:pt x="931" y="52"/>
                    </a:lnTo>
                    <a:lnTo>
                      <a:pt x="926" y="48"/>
                    </a:lnTo>
                    <a:lnTo>
                      <a:pt x="921" y="43"/>
                    </a:lnTo>
                    <a:lnTo>
                      <a:pt x="911" y="43"/>
                    </a:lnTo>
                    <a:lnTo>
                      <a:pt x="902" y="38"/>
                    </a:lnTo>
                    <a:lnTo>
                      <a:pt x="892" y="28"/>
                    </a:lnTo>
                    <a:lnTo>
                      <a:pt x="887" y="24"/>
                    </a:lnTo>
                    <a:lnTo>
                      <a:pt x="873" y="14"/>
                    </a:lnTo>
                    <a:lnTo>
                      <a:pt x="859" y="9"/>
                    </a:lnTo>
                    <a:lnTo>
                      <a:pt x="849" y="4"/>
                    </a:lnTo>
                    <a:lnTo>
                      <a:pt x="844" y="0"/>
                    </a:lnTo>
                    <a:lnTo>
                      <a:pt x="835" y="0"/>
                    </a:lnTo>
                    <a:lnTo>
                      <a:pt x="830" y="0"/>
                    </a:lnTo>
                    <a:lnTo>
                      <a:pt x="820" y="4"/>
                    </a:lnTo>
                    <a:lnTo>
                      <a:pt x="811" y="9"/>
                    </a:lnTo>
                    <a:close/>
                  </a:path>
                </a:pathLst>
              </a:custGeom>
              <a:solidFill>
                <a:srgbClr val="B54C5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71" name="Freeform 847"/>
              <p:cNvSpPr>
                <a:spLocks/>
              </p:cNvSpPr>
              <p:nvPr/>
            </p:nvSpPr>
            <p:spPr bwMode="auto">
              <a:xfrm>
                <a:off x="9543" y="9854"/>
                <a:ext cx="935" cy="239"/>
              </a:xfrm>
              <a:custGeom>
                <a:avLst/>
                <a:gdLst/>
                <a:ahLst/>
                <a:cxnLst>
                  <a:cxn ang="0">
                    <a:pos x="777" y="24"/>
                  </a:cxn>
                  <a:cxn ang="0">
                    <a:pos x="676" y="72"/>
                  </a:cxn>
                  <a:cxn ang="0">
                    <a:pos x="547" y="129"/>
                  </a:cxn>
                  <a:cxn ang="0">
                    <a:pos x="437" y="158"/>
                  </a:cxn>
                  <a:cxn ang="0">
                    <a:pos x="365" y="163"/>
                  </a:cxn>
                  <a:cxn ang="0">
                    <a:pos x="259" y="153"/>
                  </a:cxn>
                  <a:cxn ang="0">
                    <a:pos x="168" y="120"/>
                  </a:cxn>
                  <a:cxn ang="0">
                    <a:pos x="125" y="76"/>
                  </a:cxn>
                  <a:cxn ang="0">
                    <a:pos x="106" y="48"/>
                  </a:cxn>
                  <a:cxn ang="0">
                    <a:pos x="106" y="33"/>
                  </a:cxn>
                  <a:cxn ang="0">
                    <a:pos x="101" y="33"/>
                  </a:cxn>
                  <a:cxn ang="0">
                    <a:pos x="96" y="28"/>
                  </a:cxn>
                  <a:cxn ang="0">
                    <a:pos x="82" y="28"/>
                  </a:cxn>
                  <a:cxn ang="0">
                    <a:pos x="62" y="38"/>
                  </a:cxn>
                  <a:cxn ang="0">
                    <a:pos x="34" y="48"/>
                  </a:cxn>
                  <a:cxn ang="0">
                    <a:pos x="14" y="57"/>
                  </a:cxn>
                  <a:cxn ang="0">
                    <a:pos x="0" y="67"/>
                  </a:cxn>
                  <a:cxn ang="0">
                    <a:pos x="10" y="91"/>
                  </a:cxn>
                  <a:cxn ang="0">
                    <a:pos x="62" y="143"/>
                  </a:cxn>
                  <a:cxn ang="0">
                    <a:pos x="154" y="196"/>
                  </a:cxn>
                  <a:cxn ang="0">
                    <a:pos x="240" y="225"/>
                  </a:cxn>
                  <a:cxn ang="0">
                    <a:pos x="307" y="235"/>
                  </a:cxn>
                  <a:cxn ang="0">
                    <a:pos x="355" y="239"/>
                  </a:cxn>
                  <a:cxn ang="0">
                    <a:pos x="408" y="230"/>
                  </a:cxn>
                  <a:cxn ang="0">
                    <a:pos x="513" y="211"/>
                  </a:cxn>
                  <a:cxn ang="0">
                    <a:pos x="667" y="158"/>
                  </a:cxn>
                  <a:cxn ang="0">
                    <a:pos x="763" y="115"/>
                  </a:cxn>
                  <a:cxn ang="0">
                    <a:pos x="801" y="96"/>
                  </a:cxn>
                  <a:cxn ang="0">
                    <a:pos x="854" y="72"/>
                  </a:cxn>
                  <a:cxn ang="0">
                    <a:pos x="911" y="57"/>
                  </a:cxn>
                  <a:cxn ang="0">
                    <a:pos x="935" y="52"/>
                  </a:cxn>
                  <a:cxn ang="0">
                    <a:pos x="926" y="48"/>
                  </a:cxn>
                  <a:cxn ang="0">
                    <a:pos x="911" y="43"/>
                  </a:cxn>
                  <a:cxn ang="0">
                    <a:pos x="892" y="28"/>
                  </a:cxn>
                  <a:cxn ang="0">
                    <a:pos x="873" y="14"/>
                  </a:cxn>
                  <a:cxn ang="0">
                    <a:pos x="849" y="4"/>
                  </a:cxn>
                  <a:cxn ang="0">
                    <a:pos x="835" y="0"/>
                  </a:cxn>
                  <a:cxn ang="0">
                    <a:pos x="820" y="4"/>
                  </a:cxn>
                </a:cxnLst>
                <a:rect l="0" t="0" r="r" b="b"/>
                <a:pathLst>
                  <a:path w="935" h="239">
                    <a:moveTo>
                      <a:pt x="811" y="9"/>
                    </a:moveTo>
                    <a:lnTo>
                      <a:pt x="777" y="24"/>
                    </a:lnTo>
                    <a:lnTo>
                      <a:pt x="729" y="48"/>
                    </a:lnTo>
                    <a:lnTo>
                      <a:pt x="676" y="72"/>
                    </a:lnTo>
                    <a:lnTo>
                      <a:pt x="614" y="100"/>
                    </a:lnTo>
                    <a:lnTo>
                      <a:pt x="547" y="129"/>
                    </a:lnTo>
                    <a:lnTo>
                      <a:pt x="475" y="148"/>
                    </a:lnTo>
                    <a:lnTo>
                      <a:pt x="437" y="158"/>
                    </a:lnTo>
                    <a:lnTo>
                      <a:pt x="398" y="163"/>
                    </a:lnTo>
                    <a:lnTo>
                      <a:pt x="365" y="163"/>
                    </a:lnTo>
                    <a:lnTo>
                      <a:pt x="326" y="163"/>
                    </a:lnTo>
                    <a:lnTo>
                      <a:pt x="259" y="153"/>
                    </a:lnTo>
                    <a:lnTo>
                      <a:pt x="206" y="139"/>
                    </a:lnTo>
                    <a:lnTo>
                      <a:pt x="168" y="120"/>
                    </a:lnTo>
                    <a:lnTo>
                      <a:pt x="144" y="100"/>
                    </a:lnTo>
                    <a:lnTo>
                      <a:pt x="125" y="76"/>
                    </a:lnTo>
                    <a:lnTo>
                      <a:pt x="115" y="62"/>
                    </a:lnTo>
                    <a:lnTo>
                      <a:pt x="106" y="48"/>
                    </a:lnTo>
                    <a:lnTo>
                      <a:pt x="106" y="38"/>
                    </a:lnTo>
                    <a:lnTo>
                      <a:pt x="106" y="33"/>
                    </a:lnTo>
                    <a:lnTo>
                      <a:pt x="106" y="33"/>
                    </a:lnTo>
                    <a:lnTo>
                      <a:pt x="101" y="33"/>
                    </a:lnTo>
                    <a:lnTo>
                      <a:pt x="101" y="28"/>
                    </a:lnTo>
                    <a:lnTo>
                      <a:pt x="96" y="28"/>
                    </a:lnTo>
                    <a:lnTo>
                      <a:pt x="91" y="28"/>
                    </a:lnTo>
                    <a:lnTo>
                      <a:pt x="82" y="28"/>
                    </a:lnTo>
                    <a:lnTo>
                      <a:pt x="72" y="33"/>
                    </a:lnTo>
                    <a:lnTo>
                      <a:pt x="62" y="38"/>
                    </a:lnTo>
                    <a:lnTo>
                      <a:pt x="48" y="43"/>
                    </a:lnTo>
                    <a:lnTo>
                      <a:pt x="34" y="48"/>
                    </a:lnTo>
                    <a:lnTo>
                      <a:pt x="24" y="52"/>
                    </a:lnTo>
                    <a:lnTo>
                      <a:pt x="14" y="57"/>
                    </a:lnTo>
                    <a:lnTo>
                      <a:pt x="5" y="62"/>
                    </a:lnTo>
                    <a:lnTo>
                      <a:pt x="0" y="67"/>
                    </a:lnTo>
                    <a:lnTo>
                      <a:pt x="0" y="72"/>
                    </a:lnTo>
                    <a:lnTo>
                      <a:pt x="10" y="91"/>
                    </a:lnTo>
                    <a:lnTo>
                      <a:pt x="34" y="115"/>
                    </a:lnTo>
                    <a:lnTo>
                      <a:pt x="62" y="143"/>
                    </a:lnTo>
                    <a:lnTo>
                      <a:pt x="106" y="172"/>
                    </a:lnTo>
                    <a:lnTo>
                      <a:pt x="154" y="196"/>
                    </a:lnTo>
                    <a:lnTo>
                      <a:pt x="211" y="220"/>
                    </a:lnTo>
                    <a:lnTo>
                      <a:pt x="240" y="225"/>
                    </a:lnTo>
                    <a:lnTo>
                      <a:pt x="273" y="235"/>
                    </a:lnTo>
                    <a:lnTo>
                      <a:pt x="307" y="235"/>
                    </a:lnTo>
                    <a:lnTo>
                      <a:pt x="345" y="239"/>
                    </a:lnTo>
                    <a:lnTo>
                      <a:pt x="355" y="239"/>
                    </a:lnTo>
                    <a:lnTo>
                      <a:pt x="374" y="235"/>
                    </a:lnTo>
                    <a:lnTo>
                      <a:pt x="408" y="230"/>
                    </a:lnTo>
                    <a:lnTo>
                      <a:pt x="456" y="225"/>
                    </a:lnTo>
                    <a:lnTo>
                      <a:pt x="513" y="211"/>
                    </a:lnTo>
                    <a:lnTo>
                      <a:pt x="585" y="187"/>
                    </a:lnTo>
                    <a:lnTo>
                      <a:pt x="667" y="158"/>
                    </a:lnTo>
                    <a:lnTo>
                      <a:pt x="758" y="115"/>
                    </a:lnTo>
                    <a:lnTo>
                      <a:pt x="763" y="115"/>
                    </a:lnTo>
                    <a:lnTo>
                      <a:pt x="777" y="105"/>
                    </a:lnTo>
                    <a:lnTo>
                      <a:pt x="801" y="96"/>
                    </a:lnTo>
                    <a:lnTo>
                      <a:pt x="825" y="86"/>
                    </a:lnTo>
                    <a:lnTo>
                      <a:pt x="854" y="72"/>
                    </a:lnTo>
                    <a:lnTo>
                      <a:pt x="883" y="62"/>
                    </a:lnTo>
                    <a:lnTo>
                      <a:pt x="911" y="57"/>
                    </a:lnTo>
                    <a:lnTo>
                      <a:pt x="931" y="52"/>
                    </a:lnTo>
                    <a:lnTo>
                      <a:pt x="935" y="52"/>
                    </a:lnTo>
                    <a:lnTo>
                      <a:pt x="931" y="52"/>
                    </a:lnTo>
                    <a:lnTo>
                      <a:pt x="926" y="48"/>
                    </a:lnTo>
                    <a:lnTo>
                      <a:pt x="921" y="43"/>
                    </a:lnTo>
                    <a:lnTo>
                      <a:pt x="911" y="43"/>
                    </a:lnTo>
                    <a:lnTo>
                      <a:pt x="902" y="38"/>
                    </a:lnTo>
                    <a:lnTo>
                      <a:pt x="892" y="28"/>
                    </a:lnTo>
                    <a:lnTo>
                      <a:pt x="887" y="24"/>
                    </a:lnTo>
                    <a:lnTo>
                      <a:pt x="873" y="14"/>
                    </a:lnTo>
                    <a:lnTo>
                      <a:pt x="859" y="9"/>
                    </a:lnTo>
                    <a:lnTo>
                      <a:pt x="849" y="4"/>
                    </a:lnTo>
                    <a:lnTo>
                      <a:pt x="844" y="0"/>
                    </a:lnTo>
                    <a:lnTo>
                      <a:pt x="835" y="0"/>
                    </a:lnTo>
                    <a:lnTo>
                      <a:pt x="830" y="0"/>
                    </a:lnTo>
                    <a:lnTo>
                      <a:pt x="820" y="4"/>
                    </a:lnTo>
                    <a:lnTo>
                      <a:pt x="811" y="9"/>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72" name="Freeform 848"/>
              <p:cNvSpPr>
                <a:spLocks/>
              </p:cNvSpPr>
              <p:nvPr/>
            </p:nvSpPr>
            <p:spPr bwMode="auto">
              <a:xfrm>
                <a:off x="10368" y="8880"/>
                <a:ext cx="158" cy="283"/>
              </a:xfrm>
              <a:custGeom>
                <a:avLst/>
                <a:gdLst/>
                <a:ahLst/>
                <a:cxnLst>
                  <a:cxn ang="0">
                    <a:pos x="158" y="125"/>
                  </a:cxn>
                  <a:cxn ang="0">
                    <a:pos x="158" y="110"/>
                  </a:cxn>
                  <a:cxn ang="0">
                    <a:pos x="158" y="96"/>
                  </a:cxn>
                  <a:cxn ang="0">
                    <a:pos x="158" y="86"/>
                  </a:cxn>
                  <a:cxn ang="0">
                    <a:pos x="158" y="72"/>
                  </a:cxn>
                  <a:cxn ang="0">
                    <a:pos x="154" y="62"/>
                  </a:cxn>
                  <a:cxn ang="0">
                    <a:pos x="154" y="53"/>
                  </a:cxn>
                  <a:cxn ang="0">
                    <a:pos x="149" y="43"/>
                  </a:cxn>
                  <a:cxn ang="0">
                    <a:pos x="144" y="29"/>
                  </a:cxn>
                  <a:cxn ang="0">
                    <a:pos x="139" y="19"/>
                  </a:cxn>
                  <a:cxn ang="0">
                    <a:pos x="134" y="10"/>
                  </a:cxn>
                  <a:cxn ang="0">
                    <a:pos x="130" y="5"/>
                  </a:cxn>
                  <a:cxn ang="0">
                    <a:pos x="120" y="0"/>
                  </a:cxn>
                  <a:cxn ang="0">
                    <a:pos x="115" y="0"/>
                  </a:cxn>
                  <a:cxn ang="0">
                    <a:pos x="106" y="0"/>
                  </a:cxn>
                  <a:cxn ang="0">
                    <a:pos x="101" y="5"/>
                  </a:cxn>
                  <a:cxn ang="0">
                    <a:pos x="91" y="10"/>
                  </a:cxn>
                  <a:cxn ang="0">
                    <a:pos x="82" y="14"/>
                  </a:cxn>
                  <a:cxn ang="0">
                    <a:pos x="67" y="24"/>
                  </a:cxn>
                  <a:cxn ang="0">
                    <a:pos x="53" y="38"/>
                  </a:cxn>
                  <a:cxn ang="0">
                    <a:pos x="38" y="53"/>
                  </a:cxn>
                  <a:cxn ang="0">
                    <a:pos x="29" y="67"/>
                  </a:cxn>
                  <a:cxn ang="0">
                    <a:pos x="19" y="81"/>
                  </a:cxn>
                  <a:cxn ang="0">
                    <a:pos x="14" y="101"/>
                  </a:cxn>
                  <a:cxn ang="0">
                    <a:pos x="10" y="115"/>
                  </a:cxn>
                  <a:cxn ang="0">
                    <a:pos x="10" y="120"/>
                  </a:cxn>
                  <a:cxn ang="0">
                    <a:pos x="14" y="125"/>
                  </a:cxn>
                  <a:cxn ang="0">
                    <a:pos x="19" y="129"/>
                  </a:cxn>
                  <a:cxn ang="0">
                    <a:pos x="19" y="139"/>
                  </a:cxn>
                  <a:cxn ang="0">
                    <a:pos x="24" y="153"/>
                  </a:cxn>
                  <a:cxn ang="0">
                    <a:pos x="24" y="168"/>
                  </a:cxn>
                  <a:cxn ang="0">
                    <a:pos x="24" y="177"/>
                  </a:cxn>
                  <a:cxn ang="0">
                    <a:pos x="24" y="192"/>
                  </a:cxn>
                  <a:cxn ang="0">
                    <a:pos x="24" y="192"/>
                  </a:cxn>
                  <a:cxn ang="0">
                    <a:pos x="19" y="197"/>
                  </a:cxn>
                  <a:cxn ang="0">
                    <a:pos x="14" y="201"/>
                  </a:cxn>
                  <a:cxn ang="0">
                    <a:pos x="14" y="211"/>
                  </a:cxn>
                  <a:cxn ang="0">
                    <a:pos x="10" y="216"/>
                  </a:cxn>
                  <a:cxn ang="0">
                    <a:pos x="5" y="225"/>
                  </a:cxn>
                  <a:cxn ang="0">
                    <a:pos x="0" y="235"/>
                  </a:cxn>
                  <a:cxn ang="0">
                    <a:pos x="0" y="240"/>
                  </a:cxn>
                  <a:cxn ang="0">
                    <a:pos x="0" y="249"/>
                  </a:cxn>
                  <a:cxn ang="0">
                    <a:pos x="0" y="254"/>
                  </a:cxn>
                  <a:cxn ang="0">
                    <a:pos x="0" y="259"/>
                  </a:cxn>
                  <a:cxn ang="0">
                    <a:pos x="0" y="264"/>
                  </a:cxn>
                  <a:cxn ang="0">
                    <a:pos x="0" y="269"/>
                  </a:cxn>
                  <a:cxn ang="0">
                    <a:pos x="5" y="269"/>
                  </a:cxn>
                  <a:cxn ang="0">
                    <a:pos x="5" y="273"/>
                  </a:cxn>
                  <a:cxn ang="0">
                    <a:pos x="14" y="273"/>
                  </a:cxn>
                  <a:cxn ang="0">
                    <a:pos x="19" y="273"/>
                  </a:cxn>
                  <a:cxn ang="0">
                    <a:pos x="24" y="278"/>
                  </a:cxn>
                  <a:cxn ang="0">
                    <a:pos x="29" y="278"/>
                  </a:cxn>
                  <a:cxn ang="0">
                    <a:pos x="34" y="278"/>
                  </a:cxn>
                  <a:cxn ang="0">
                    <a:pos x="38" y="278"/>
                  </a:cxn>
                  <a:cxn ang="0">
                    <a:pos x="43" y="278"/>
                  </a:cxn>
                  <a:cxn ang="0">
                    <a:pos x="48" y="283"/>
                  </a:cxn>
                  <a:cxn ang="0">
                    <a:pos x="48" y="283"/>
                  </a:cxn>
                </a:cxnLst>
                <a:rect l="0" t="0" r="r" b="b"/>
                <a:pathLst>
                  <a:path w="158" h="283">
                    <a:moveTo>
                      <a:pt x="158" y="125"/>
                    </a:moveTo>
                    <a:lnTo>
                      <a:pt x="158" y="110"/>
                    </a:lnTo>
                    <a:lnTo>
                      <a:pt x="158" y="96"/>
                    </a:lnTo>
                    <a:lnTo>
                      <a:pt x="158" y="86"/>
                    </a:lnTo>
                    <a:lnTo>
                      <a:pt x="158" y="72"/>
                    </a:lnTo>
                    <a:lnTo>
                      <a:pt x="154" y="62"/>
                    </a:lnTo>
                    <a:lnTo>
                      <a:pt x="154" y="53"/>
                    </a:lnTo>
                    <a:lnTo>
                      <a:pt x="149" y="43"/>
                    </a:lnTo>
                    <a:lnTo>
                      <a:pt x="144" y="29"/>
                    </a:lnTo>
                    <a:lnTo>
                      <a:pt x="139" y="19"/>
                    </a:lnTo>
                    <a:lnTo>
                      <a:pt x="134" y="10"/>
                    </a:lnTo>
                    <a:lnTo>
                      <a:pt x="130" y="5"/>
                    </a:lnTo>
                    <a:lnTo>
                      <a:pt x="120" y="0"/>
                    </a:lnTo>
                    <a:lnTo>
                      <a:pt x="115" y="0"/>
                    </a:lnTo>
                    <a:lnTo>
                      <a:pt x="106" y="0"/>
                    </a:lnTo>
                    <a:lnTo>
                      <a:pt x="101" y="5"/>
                    </a:lnTo>
                    <a:lnTo>
                      <a:pt x="91" y="10"/>
                    </a:lnTo>
                    <a:lnTo>
                      <a:pt x="82" y="14"/>
                    </a:lnTo>
                    <a:lnTo>
                      <a:pt x="67" y="24"/>
                    </a:lnTo>
                    <a:lnTo>
                      <a:pt x="53" y="38"/>
                    </a:lnTo>
                    <a:lnTo>
                      <a:pt x="38" y="53"/>
                    </a:lnTo>
                    <a:lnTo>
                      <a:pt x="29" y="67"/>
                    </a:lnTo>
                    <a:lnTo>
                      <a:pt x="19" y="81"/>
                    </a:lnTo>
                    <a:lnTo>
                      <a:pt x="14" y="101"/>
                    </a:lnTo>
                    <a:lnTo>
                      <a:pt x="10" y="115"/>
                    </a:lnTo>
                    <a:lnTo>
                      <a:pt x="10" y="120"/>
                    </a:lnTo>
                    <a:lnTo>
                      <a:pt x="14" y="125"/>
                    </a:lnTo>
                    <a:lnTo>
                      <a:pt x="19" y="129"/>
                    </a:lnTo>
                    <a:lnTo>
                      <a:pt x="19" y="139"/>
                    </a:lnTo>
                    <a:lnTo>
                      <a:pt x="24" y="153"/>
                    </a:lnTo>
                    <a:lnTo>
                      <a:pt x="24" y="168"/>
                    </a:lnTo>
                    <a:lnTo>
                      <a:pt x="24" y="177"/>
                    </a:lnTo>
                    <a:lnTo>
                      <a:pt x="24" y="192"/>
                    </a:lnTo>
                    <a:lnTo>
                      <a:pt x="24" y="192"/>
                    </a:lnTo>
                    <a:lnTo>
                      <a:pt x="19" y="197"/>
                    </a:lnTo>
                    <a:lnTo>
                      <a:pt x="14" y="201"/>
                    </a:lnTo>
                    <a:lnTo>
                      <a:pt x="14" y="211"/>
                    </a:lnTo>
                    <a:lnTo>
                      <a:pt x="10" y="216"/>
                    </a:lnTo>
                    <a:lnTo>
                      <a:pt x="5" y="225"/>
                    </a:lnTo>
                    <a:lnTo>
                      <a:pt x="0" y="235"/>
                    </a:lnTo>
                    <a:lnTo>
                      <a:pt x="0" y="240"/>
                    </a:lnTo>
                    <a:lnTo>
                      <a:pt x="0" y="249"/>
                    </a:lnTo>
                    <a:lnTo>
                      <a:pt x="0" y="254"/>
                    </a:lnTo>
                    <a:lnTo>
                      <a:pt x="0" y="259"/>
                    </a:lnTo>
                    <a:lnTo>
                      <a:pt x="0" y="264"/>
                    </a:lnTo>
                    <a:lnTo>
                      <a:pt x="0" y="269"/>
                    </a:lnTo>
                    <a:lnTo>
                      <a:pt x="5" y="269"/>
                    </a:lnTo>
                    <a:lnTo>
                      <a:pt x="5" y="273"/>
                    </a:lnTo>
                    <a:lnTo>
                      <a:pt x="14" y="273"/>
                    </a:lnTo>
                    <a:lnTo>
                      <a:pt x="19" y="273"/>
                    </a:lnTo>
                    <a:lnTo>
                      <a:pt x="24" y="278"/>
                    </a:lnTo>
                    <a:lnTo>
                      <a:pt x="29" y="278"/>
                    </a:lnTo>
                    <a:lnTo>
                      <a:pt x="34" y="278"/>
                    </a:lnTo>
                    <a:lnTo>
                      <a:pt x="38" y="278"/>
                    </a:lnTo>
                    <a:lnTo>
                      <a:pt x="43" y="278"/>
                    </a:lnTo>
                    <a:lnTo>
                      <a:pt x="48" y="283"/>
                    </a:lnTo>
                    <a:lnTo>
                      <a:pt x="48" y="283"/>
                    </a:lnTo>
                  </a:path>
                </a:pathLst>
              </a:custGeom>
              <a:noFill/>
              <a:ln w="5">
                <a:solidFill>
                  <a:srgbClr val="6F5D4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73" name="Freeform 849"/>
              <p:cNvSpPr>
                <a:spLocks/>
              </p:cNvSpPr>
              <p:nvPr/>
            </p:nvSpPr>
            <p:spPr bwMode="auto">
              <a:xfrm>
                <a:off x="10387" y="8995"/>
                <a:ext cx="87" cy="38"/>
              </a:xfrm>
              <a:custGeom>
                <a:avLst/>
                <a:gdLst/>
                <a:ahLst/>
                <a:cxnLst>
                  <a:cxn ang="0">
                    <a:pos x="0" y="24"/>
                  </a:cxn>
                  <a:cxn ang="0">
                    <a:pos x="0" y="24"/>
                  </a:cxn>
                  <a:cxn ang="0">
                    <a:pos x="5" y="24"/>
                  </a:cxn>
                  <a:cxn ang="0">
                    <a:pos x="10" y="19"/>
                  </a:cxn>
                  <a:cxn ang="0">
                    <a:pos x="15" y="14"/>
                  </a:cxn>
                  <a:cxn ang="0">
                    <a:pos x="24" y="10"/>
                  </a:cxn>
                  <a:cxn ang="0">
                    <a:pos x="34" y="5"/>
                  </a:cxn>
                  <a:cxn ang="0">
                    <a:pos x="39" y="0"/>
                  </a:cxn>
                  <a:cxn ang="0">
                    <a:pos x="48" y="0"/>
                  </a:cxn>
                  <a:cxn ang="0">
                    <a:pos x="53" y="0"/>
                  </a:cxn>
                  <a:cxn ang="0">
                    <a:pos x="63" y="0"/>
                  </a:cxn>
                  <a:cxn ang="0">
                    <a:pos x="67" y="5"/>
                  </a:cxn>
                  <a:cxn ang="0">
                    <a:pos x="72" y="10"/>
                  </a:cxn>
                  <a:cxn ang="0">
                    <a:pos x="77" y="14"/>
                  </a:cxn>
                  <a:cxn ang="0">
                    <a:pos x="77" y="24"/>
                  </a:cxn>
                  <a:cxn ang="0">
                    <a:pos x="82" y="29"/>
                  </a:cxn>
                  <a:cxn ang="0">
                    <a:pos x="87" y="38"/>
                  </a:cxn>
                </a:cxnLst>
                <a:rect l="0" t="0" r="r" b="b"/>
                <a:pathLst>
                  <a:path w="87" h="38">
                    <a:moveTo>
                      <a:pt x="0" y="24"/>
                    </a:moveTo>
                    <a:lnTo>
                      <a:pt x="0" y="24"/>
                    </a:lnTo>
                    <a:lnTo>
                      <a:pt x="5" y="24"/>
                    </a:lnTo>
                    <a:lnTo>
                      <a:pt x="10" y="19"/>
                    </a:lnTo>
                    <a:lnTo>
                      <a:pt x="15" y="14"/>
                    </a:lnTo>
                    <a:lnTo>
                      <a:pt x="24" y="10"/>
                    </a:lnTo>
                    <a:lnTo>
                      <a:pt x="34" y="5"/>
                    </a:lnTo>
                    <a:lnTo>
                      <a:pt x="39" y="0"/>
                    </a:lnTo>
                    <a:lnTo>
                      <a:pt x="48" y="0"/>
                    </a:lnTo>
                    <a:lnTo>
                      <a:pt x="53" y="0"/>
                    </a:lnTo>
                    <a:lnTo>
                      <a:pt x="63" y="0"/>
                    </a:lnTo>
                    <a:lnTo>
                      <a:pt x="67" y="5"/>
                    </a:lnTo>
                    <a:lnTo>
                      <a:pt x="72" y="10"/>
                    </a:lnTo>
                    <a:lnTo>
                      <a:pt x="77" y="14"/>
                    </a:lnTo>
                    <a:lnTo>
                      <a:pt x="77" y="24"/>
                    </a:lnTo>
                    <a:lnTo>
                      <a:pt x="82" y="29"/>
                    </a:lnTo>
                    <a:lnTo>
                      <a:pt x="87" y="38"/>
                    </a:lnTo>
                  </a:path>
                </a:pathLst>
              </a:custGeom>
              <a:noFill/>
              <a:ln w="5">
                <a:solidFill>
                  <a:srgbClr val="6F5D4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74" name="Freeform 850"/>
              <p:cNvSpPr>
                <a:spLocks/>
              </p:cNvSpPr>
              <p:nvPr/>
            </p:nvSpPr>
            <p:spPr bwMode="auto">
              <a:xfrm>
                <a:off x="10411" y="8918"/>
                <a:ext cx="77" cy="39"/>
              </a:xfrm>
              <a:custGeom>
                <a:avLst/>
                <a:gdLst/>
                <a:ahLst/>
                <a:cxnLst>
                  <a:cxn ang="0">
                    <a:pos x="0" y="10"/>
                  </a:cxn>
                  <a:cxn ang="0">
                    <a:pos x="5" y="10"/>
                  </a:cxn>
                  <a:cxn ang="0">
                    <a:pos x="10" y="5"/>
                  </a:cxn>
                  <a:cxn ang="0">
                    <a:pos x="15" y="5"/>
                  </a:cxn>
                  <a:cxn ang="0">
                    <a:pos x="24" y="0"/>
                  </a:cxn>
                  <a:cxn ang="0">
                    <a:pos x="34" y="0"/>
                  </a:cxn>
                  <a:cxn ang="0">
                    <a:pos x="43" y="0"/>
                  </a:cxn>
                  <a:cxn ang="0">
                    <a:pos x="53" y="0"/>
                  </a:cxn>
                  <a:cxn ang="0">
                    <a:pos x="58" y="5"/>
                  </a:cxn>
                  <a:cxn ang="0">
                    <a:pos x="63" y="10"/>
                  </a:cxn>
                  <a:cxn ang="0">
                    <a:pos x="67" y="19"/>
                  </a:cxn>
                  <a:cxn ang="0">
                    <a:pos x="72" y="24"/>
                  </a:cxn>
                  <a:cxn ang="0">
                    <a:pos x="72" y="29"/>
                  </a:cxn>
                  <a:cxn ang="0">
                    <a:pos x="72" y="34"/>
                  </a:cxn>
                  <a:cxn ang="0">
                    <a:pos x="77" y="34"/>
                  </a:cxn>
                  <a:cxn ang="0">
                    <a:pos x="77" y="39"/>
                  </a:cxn>
                  <a:cxn ang="0">
                    <a:pos x="77" y="39"/>
                  </a:cxn>
                </a:cxnLst>
                <a:rect l="0" t="0" r="r" b="b"/>
                <a:pathLst>
                  <a:path w="77" h="39">
                    <a:moveTo>
                      <a:pt x="0" y="10"/>
                    </a:moveTo>
                    <a:lnTo>
                      <a:pt x="5" y="10"/>
                    </a:lnTo>
                    <a:lnTo>
                      <a:pt x="10" y="5"/>
                    </a:lnTo>
                    <a:lnTo>
                      <a:pt x="15" y="5"/>
                    </a:lnTo>
                    <a:lnTo>
                      <a:pt x="24" y="0"/>
                    </a:lnTo>
                    <a:lnTo>
                      <a:pt x="34" y="0"/>
                    </a:lnTo>
                    <a:lnTo>
                      <a:pt x="43" y="0"/>
                    </a:lnTo>
                    <a:lnTo>
                      <a:pt x="53" y="0"/>
                    </a:lnTo>
                    <a:lnTo>
                      <a:pt x="58" y="5"/>
                    </a:lnTo>
                    <a:lnTo>
                      <a:pt x="63" y="10"/>
                    </a:lnTo>
                    <a:lnTo>
                      <a:pt x="67" y="19"/>
                    </a:lnTo>
                    <a:lnTo>
                      <a:pt x="72" y="24"/>
                    </a:lnTo>
                    <a:lnTo>
                      <a:pt x="72" y="29"/>
                    </a:lnTo>
                    <a:lnTo>
                      <a:pt x="72" y="34"/>
                    </a:lnTo>
                    <a:lnTo>
                      <a:pt x="77" y="34"/>
                    </a:lnTo>
                    <a:lnTo>
                      <a:pt x="77" y="39"/>
                    </a:lnTo>
                    <a:lnTo>
                      <a:pt x="77" y="39"/>
                    </a:lnTo>
                  </a:path>
                </a:pathLst>
              </a:custGeom>
              <a:noFill/>
              <a:ln w="5">
                <a:solidFill>
                  <a:srgbClr val="6F5D4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75" name="Freeform 851"/>
              <p:cNvSpPr>
                <a:spLocks/>
              </p:cNvSpPr>
              <p:nvPr/>
            </p:nvSpPr>
            <p:spPr bwMode="auto">
              <a:xfrm>
                <a:off x="9682" y="8750"/>
                <a:ext cx="58" cy="183"/>
              </a:xfrm>
              <a:custGeom>
                <a:avLst/>
                <a:gdLst/>
                <a:ahLst/>
                <a:cxnLst>
                  <a:cxn ang="0">
                    <a:pos x="34" y="0"/>
                  </a:cxn>
                  <a:cxn ang="0">
                    <a:pos x="29" y="10"/>
                  </a:cxn>
                  <a:cxn ang="0">
                    <a:pos x="29" y="20"/>
                  </a:cxn>
                  <a:cxn ang="0">
                    <a:pos x="24" y="29"/>
                  </a:cxn>
                  <a:cxn ang="0">
                    <a:pos x="24" y="39"/>
                  </a:cxn>
                  <a:cxn ang="0">
                    <a:pos x="19" y="48"/>
                  </a:cxn>
                  <a:cxn ang="0">
                    <a:pos x="15" y="58"/>
                  </a:cxn>
                  <a:cxn ang="0">
                    <a:pos x="15" y="68"/>
                  </a:cxn>
                  <a:cxn ang="0">
                    <a:pos x="10" y="72"/>
                  </a:cxn>
                  <a:cxn ang="0">
                    <a:pos x="10" y="77"/>
                  </a:cxn>
                  <a:cxn ang="0">
                    <a:pos x="5" y="87"/>
                  </a:cxn>
                  <a:cxn ang="0">
                    <a:pos x="5" y="92"/>
                  </a:cxn>
                  <a:cxn ang="0">
                    <a:pos x="0" y="101"/>
                  </a:cxn>
                  <a:cxn ang="0">
                    <a:pos x="0" y="111"/>
                  </a:cxn>
                  <a:cxn ang="0">
                    <a:pos x="0" y="120"/>
                  </a:cxn>
                  <a:cxn ang="0">
                    <a:pos x="0" y="130"/>
                  </a:cxn>
                  <a:cxn ang="0">
                    <a:pos x="0" y="135"/>
                  </a:cxn>
                  <a:cxn ang="0">
                    <a:pos x="5" y="144"/>
                  </a:cxn>
                  <a:cxn ang="0">
                    <a:pos x="10" y="149"/>
                  </a:cxn>
                  <a:cxn ang="0">
                    <a:pos x="15" y="159"/>
                  </a:cxn>
                  <a:cxn ang="0">
                    <a:pos x="24" y="164"/>
                  </a:cxn>
                  <a:cxn ang="0">
                    <a:pos x="29" y="168"/>
                  </a:cxn>
                  <a:cxn ang="0">
                    <a:pos x="39" y="173"/>
                  </a:cxn>
                  <a:cxn ang="0">
                    <a:pos x="48" y="178"/>
                  </a:cxn>
                  <a:cxn ang="0">
                    <a:pos x="58" y="183"/>
                  </a:cxn>
                </a:cxnLst>
                <a:rect l="0" t="0" r="r" b="b"/>
                <a:pathLst>
                  <a:path w="58" h="183">
                    <a:moveTo>
                      <a:pt x="34" y="0"/>
                    </a:moveTo>
                    <a:lnTo>
                      <a:pt x="29" y="10"/>
                    </a:lnTo>
                    <a:lnTo>
                      <a:pt x="29" y="20"/>
                    </a:lnTo>
                    <a:lnTo>
                      <a:pt x="24" y="29"/>
                    </a:lnTo>
                    <a:lnTo>
                      <a:pt x="24" y="39"/>
                    </a:lnTo>
                    <a:lnTo>
                      <a:pt x="19" y="48"/>
                    </a:lnTo>
                    <a:lnTo>
                      <a:pt x="15" y="58"/>
                    </a:lnTo>
                    <a:lnTo>
                      <a:pt x="15" y="68"/>
                    </a:lnTo>
                    <a:lnTo>
                      <a:pt x="10" y="72"/>
                    </a:lnTo>
                    <a:lnTo>
                      <a:pt x="10" y="77"/>
                    </a:lnTo>
                    <a:lnTo>
                      <a:pt x="5" y="87"/>
                    </a:lnTo>
                    <a:lnTo>
                      <a:pt x="5" y="92"/>
                    </a:lnTo>
                    <a:lnTo>
                      <a:pt x="0" y="101"/>
                    </a:lnTo>
                    <a:lnTo>
                      <a:pt x="0" y="111"/>
                    </a:lnTo>
                    <a:lnTo>
                      <a:pt x="0" y="120"/>
                    </a:lnTo>
                    <a:lnTo>
                      <a:pt x="0" y="130"/>
                    </a:lnTo>
                    <a:lnTo>
                      <a:pt x="0" y="135"/>
                    </a:lnTo>
                    <a:lnTo>
                      <a:pt x="5" y="144"/>
                    </a:lnTo>
                    <a:lnTo>
                      <a:pt x="10" y="149"/>
                    </a:lnTo>
                    <a:lnTo>
                      <a:pt x="15" y="159"/>
                    </a:lnTo>
                    <a:lnTo>
                      <a:pt x="24" y="164"/>
                    </a:lnTo>
                    <a:lnTo>
                      <a:pt x="29" y="168"/>
                    </a:lnTo>
                    <a:lnTo>
                      <a:pt x="39" y="173"/>
                    </a:lnTo>
                    <a:lnTo>
                      <a:pt x="48" y="178"/>
                    </a:lnTo>
                    <a:lnTo>
                      <a:pt x="58" y="183"/>
                    </a:lnTo>
                  </a:path>
                </a:pathLst>
              </a:custGeom>
              <a:noFill/>
              <a:ln w="5">
                <a:solidFill>
                  <a:srgbClr val="6F5D4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76" name="Freeform 852"/>
              <p:cNvSpPr>
                <a:spLocks/>
              </p:cNvSpPr>
              <p:nvPr/>
            </p:nvSpPr>
            <p:spPr bwMode="auto">
              <a:xfrm>
                <a:off x="9677" y="8870"/>
                <a:ext cx="279" cy="5"/>
              </a:xfrm>
              <a:custGeom>
                <a:avLst/>
                <a:gdLst/>
                <a:ahLst/>
                <a:cxnLst>
                  <a:cxn ang="0">
                    <a:pos x="0" y="0"/>
                  </a:cxn>
                  <a:cxn ang="0">
                    <a:pos x="5" y="0"/>
                  </a:cxn>
                  <a:cxn ang="0">
                    <a:pos x="5" y="0"/>
                  </a:cxn>
                  <a:cxn ang="0">
                    <a:pos x="15" y="0"/>
                  </a:cxn>
                  <a:cxn ang="0">
                    <a:pos x="20" y="0"/>
                  </a:cxn>
                  <a:cxn ang="0">
                    <a:pos x="29" y="0"/>
                  </a:cxn>
                  <a:cxn ang="0">
                    <a:pos x="39" y="0"/>
                  </a:cxn>
                  <a:cxn ang="0">
                    <a:pos x="53" y="0"/>
                  </a:cxn>
                  <a:cxn ang="0">
                    <a:pos x="67" y="5"/>
                  </a:cxn>
                  <a:cxn ang="0">
                    <a:pos x="87" y="5"/>
                  </a:cxn>
                  <a:cxn ang="0">
                    <a:pos x="115" y="5"/>
                  </a:cxn>
                  <a:cxn ang="0">
                    <a:pos x="144" y="0"/>
                  </a:cxn>
                  <a:cxn ang="0">
                    <a:pos x="178" y="0"/>
                  </a:cxn>
                  <a:cxn ang="0">
                    <a:pos x="211" y="0"/>
                  </a:cxn>
                  <a:cxn ang="0">
                    <a:pos x="240" y="0"/>
                  </a:cxn>
                  <a:cxn ang="0">
                    <a:pos x="259" y="0"/>
                  </a:cxn>
                  <a:cxn ang="0">
                    <a:pos x="279" y="0"/>
                  </a:cxn>
                </a:cxnLst>
                <a:rect l="0" t="0" r="r" b="b"/>
                <a:pathLst>
                  <a:path w="279" h="5">
                    <a:moveTo>
                      <a:pt x="0" y="0"/>
                    </a:moveTo>
                    <a:lnTo>
                      <a:pt x="5" y="0"/>
                    </a:lnTo>
                    <a:lnTo>
                      <a:pt x="5" y="0"/>
                    </a:lnTo>
                    <a:lnTo>
                      <a:pt x="15" y="0"/>
                    </a:lnTo>
                    <a:lnTo>
                      <a:pt x="20" y="0"/>
                    </a:lnTo>
                    <a:lnTo>
                      <a:pt x="29" y="0"/>
                    </a:lnTo>
                    <a:lnTo>
                      <a:pt x="39" y="0"/>
                    </a:lnTo>
                    <a:lnTo>
                      <a:pt x="53" y="0"/>
                    </a:lnTo>
                    <a:lnTo>
                      <a:pt x="67" y="5"/>
                    </a:lnTo>
                    <a:lnTo>
                      <a:pt x="87" y="5"/>
                    </a:lnTo>
                    <a:lnTo>
                      <a:pt x="115" y="5"/>
                    </a:lnTo>
                    <a:lnTo>
                      <a:pt x="144" y="0"/>
                    </a:lnTo>
                    <a:lnTo>
                      <a:pt x="178" y="0"/>
                    </a:lnTo>
                    <a:lnTo>
                      <a:pt x="211" y="0"/>
                    </a:lnTo>
                    <a:lnTo>
                      <a:pt x="240" y="0"/>
                    </a:lnTo>
                    <a:lnTo>
                      <a:pt x="259" y="0"/>
                    </a:lnTo>
                    <a:lnTo>
                      <a:pt x="279" y="0"/>
                    </a:lnTo>
                  </a:path>
                </a:pathLst>
              </a:custGeom>
              <a:noFill/>
              <a:ln w="5">
                <a:solidFill>
                  <a:srgbClr val="6F5D4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77" name="Freeform 853"/>
              <p:cNvSpPr>
                <a:spLocks/>
              </p:cNvSpPr>
              <p:nvPr/>
            </p:nvSpPr>
            <p:spPr bwMode="auto">
              <a:xfrm>
                <a:off x="9351" y="8750"/>
                <a:ext cx="149" cy="451"/>
              </a:xfrm>
              <a:custGeom>
                <a:avLst/>
                <a:gdLst/>
                <a:ahLst/>
                <a:cxnLst>
                  <a:cxn ang="0">
                    <a:pos x="120" y="0"/>
                  </a:cxn>
                  <a:cxn ang="0">
                    <a:pos x="125" y="10"/>
                  </a:cxn>
                  <a:cxn ang="0">
                    <a:pos x="134" y="20"/>
                  </a:cxn>
                  <a:cxn ang="0">
                    <a:pos x="139" y="34"/>
                  </a:cxn>
                  <a:cxn ang="0">
                    <a:pos x="144" y="48"/>
                  </a:cxn>
                  <a:cxn ang="0">
                    <a:pos x="144" y="58"/>
                  </a:cxn>
                  <a:cxn ang="0">
                    <a:pos x="149" y="77"/>
                  </a:cxn>
                  <a:cxn ang="0">
                    <a:pos x="144" y="92"/>
                  </a:cxn>
                  <a:cxn ang="0">
                    <a:pos x="144" y="106"/>
                  </a:cxn>
                  <a:cxn ang="0">
                    <a:pos x="134" y="130"/>
                  </a:cxn>
                  <a:cxn ang="0">
                    <a:pos x="120" y="154"/>
                  </a:cxn>
                  <a:cxn ang="0">
                    <a:pos x="106" y="183"/>
                  </a:cxn>
                  <a:cxn ang="0">
                    <a:pos x="91" y="216"/>
                  </a:cxn>
                  <a:cxn ang="0">
                    <a:pos x="77" y="245"/>
                  </a:cxn>
                  <a:cxn ang="0">
                    <a:pos x="63" y="269"/>
                  </a:cxn>
                  <a:cxn ang="0">
                    <a:pos x="48" y="288"/>
                  </a:cxn>
                  <a:cxn ang="0">
                    <a:pos x="43" y="303"/>
                  </a:cxn>
                  <a:cxn ang="0">
                    <a:pos x="34" y="307"/>
                  </a:cxn>
                  <a:cxn ang="0">
                    <a:pos x="29" y="322"/>
                  </a:cxn>
                  <a:cxn ang="0">
                    <a:pos x="19" y="336"/>
                  </a:cxn>
                  <a:cxn ang="0">
                    <a:pos x="10" y="355"/>
                  </a:cxn>
                  <a:cxn ang="0">
                    <a:pos x="5" y="370"/>
                  </a:cxn>
                  <a:cxn ang="0">
                    <a:pos x="0" y="389"/>
                  </a:cxn>
                  <a:cxn ang="0">
                    <a:pos x="5" y="408"/>
                  </a:cxn>
                  <a:cxn ang="0">
                    <a:pos x="15" y="427"/>
                  </a:cxn>
                  <a:cxn ang="0">
                    <a:pos x="15" y="427"/>
                  </a:cxn>
                  <a:cxn ang="0">
                    <a:pos x="19" y="432"/>
                  </a:cxn>
                  <a:cxn ang="0">
                    <a:pos x="24" y="437"/>
                  </a:cxn>
                  <a:cxn ang="0">
                    <a:pos x="34" y="442"/>
                  </a:cxn>
                  <a:cxn ang="0">
                    <a:pos x="48" y="446"/>
                  </a:cxn>
                  <a:cxn ang="0">
                    <a:pos x="63" y="451"/>
                  </a:cxn>
                  <a:cxn ang="0">
                    <a:pos x="77" y="451"/>
                  </a:cxn>
                  <a:cxn ang="0">
                    <a:pos x="101" y="446"/>
                  </a:cxn>
                </a:cxnLst>
                <a:rect l="0" t="0" r="r" b="b"/>
                <a:pathLst>
                  <a:path w="149" h="451">
                    <a:moveTo>
                      <a:pt x="120" y="0"/>
                    </a:moveTo>
                    <a:lnTo>
                      <a:pt x="125" y="10"/>
                    </a:lnTo>
                    <a:lnTo>
                      <a:pt x="134" y="20"/>
                    </a:lnTo>
                    <a:lnTo>
                      <a:pt x="139" y="34"/>
                    </a:lnTo>
                    <a:lnTo>
                      <a:pt x="144" y="48"/>
                    </a:lnTo>
                    <a:lnTo>
                      <a:pt x="144" y="58"/>
                    </a:lnTo>
                    <a:lnTo>
                      <a:pt x="149" y="77"/>
                    </a:lnTo>
                    <a:lnTo>
                      <a:pt x="144" y="92"/>
                    </a:lnTo>
                    <a:lnTo>
                      <a:pt x="144" y="106"/>
                    </a:lnTo>
                    <a:lnTo>
                      <a:pt x="134" y="130"/>
                    </a:lnTo>
                    <a:lnTo>
                      <a:pt x="120" y="154"/>
                    </a:lnTo>
                    <a:lnTo>
                      <a:pt x="106" y="183"/>
                    </a:lnTo>
                    <a:lnTo>
                      <a:pt x="91" y="216"/>
                    </a:lnTo>
                    <a:lnTo>
                      <a:pt x="77" y="245"/>
                    </a:lnTo>
                    <a:lnTo>
                      <a:pt x="63" y="269"/>
                    </a:lnTo>
                    <a:lnTo>
                      <a:pt x="48" y="288"/>
                    </a:lnTo>
                    <a:lnTo>
                      <a:pt x="43" y="303"/>
                    </a:lnTo>
                    <a:lnTo>
                      <a:pt x="34" y="307"/>
                    </a:lnTo>
                    <a:lnTo>
                      <a:pt x="29" y="322"/>
                    </a:lnTo>
                    <a:lnTo>
                      <a:pt x="19" y="336"/>
                    </a:lnTo>
                    <a:lnTo>
                      <a:pt x="10" y="355"/>
                    </a:lnTo>
                    <a:lnTo>
                      <a:pt x="5" y="370"/>
                    </a:lnTo>
                    <a:lnTo>
                      <a:pt x="0" y="389"/>
                    </a:lnTo>
                    <a:lnTo>
                      <a:pt x="5" y="408"/>
                    </a:lnTo>
                    <a:lnTo>
                      <a:pt x="15" y="427"/>
                    </a:lnTo>
                    <a:lnTo>
                      <a:pt x="15" y="427"/>
                    </a:lnTo>
                    <a:lnTo>
                      <a:pt x="19" y="432"/>
                    </a:lnTo>
                    <a:lnTo>
                      <a:pt x="24" y="437"/>
                    </a:lnTo>
                    <a:lnTo>
                      <a:pt x="34" y="442"/>
                    </a:lnTo>
                    <a:lnTo>
                      <a:pt x="48" y="446"/>
                    </a:lnTo>
                    <a:lnTo>
                      <a:pt x="63" y="451"/>
                    </a:lnTo>
                    <a:lnTo>
                      <a:pt x="77" y="451"/>
                    </a:lnTo>
                    <a:lnTo>
                      <a:pt x="101" y="446"/>
                    </a:lnTo>
                  </a:path>
                </a:pathLst>
              </a:custGeom>
              <a:noFill/>
              <a:ln w="5">
                <a:solidFill>
                  <a:srgbClr val="6F5D4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78" name="Freeform 854"/>
              <p:cNvSpPr>
                <a:spLocks/>
              </p:cNvSpPr>
              <p:nvPr/>
            </p:nvSpPr>
            <p:spPr bwMode="auto">
              <a:xfrm>
                <a:off x="9505" y="9115"/>
                <a:ext cx="153" cy="86"/>
              </a:xfrm>
              <a:custGeom>
                <a:avLst/>
                <a:gdLst/>
                <a:ahLst/>
                <a:cxnLst>
                  <a:cxn ang="0">
                    <a:pos x="153" y="38"/>
                  </a:cxn>
                  <a:cxn ang="0">
                    <a:pos x="148" y="29"/>
                  </a:cxn>
                  <a:cxn ang="0">
                    <a:pos x="139" y="24"/>
                  </a:cxn>
                  <a:cxn ang="0">
                    <a:pos x="134" y="19"/>
                  </a:cxn>
                  <a:cxn ang="0">
                    <a:pos x="124" y="14"/>
                  </a:cxn>
                  <a:cxn ang="0">
                    <a:pos x="115" y="5"/>
                  </a:cxn>
                  <a:cxn ang="0">
                    <a:pos x="110" y="5"/>
                  </a:cxn>
                  <a:cxn ang="0">
                    <a:pos x="105" y="0"/>
                  </a:cxn>
                  <a:cxn ang="0">
                    <a:pos x="105" y="0"/>
                  </a:cxn>
                  <a:cxn ang="0">
                    <a:pos x="105" y="5"/>
                  </a:cxn>
                  <a:cxn ang="0">
                    <a:pos x="110" y="10"/>
                  </a:cxn>
                  <a:cxn ang="0">
                    <a:pos x="110" y="14"/>
                  </a:cxn>
                  <a:cxn ang="0">
                    <a:pos x="115" y="24"/>
                  </a:cxn>
                  <a:cxn ang="0">
                    <a:pos x="115" y="29"/>
                  </a:cxn>
                  <a:cxn ang="0">
                    <a:pos x="115" y="38"/>
                  </a:cxn>
                  <a:cxn ang="0">
                    <a:pos x="110" y="48"/>
                  </a:cxn>
                  <a:cxn ang="0">
                    <a:pos x="110" y="62"/>
                  </a:cxn>
                  <a:cxn ang="0">
                    <a:pos x="105" y="72"/>
                  </a:cxn>
                  <a:cxn ang="0">
                    <a:pos x="96" y="77"/>
                  </a:cxn>
                  <a:cxn ang="0">
                    <a:pos x="91" y="81"/>
                  </a:cxn>
                  <a:cxn ang="0">
                    <a:pos x="81" y="86"/>
                  </a:cxn>
                  <a:cxn ang="0">
                    <a:pos x="72" y="86"/>
                  </a:cxn>
                  <a:cxn ang="0">
                    <a:pos x="67" y="81"/>
                  </a:cxn>
                  <a:cxn ang="0">
                    <a:pos x="57" y="81"/>
                  </a:cxn>
                  <a:cxn ang="0">
                    <a:pos x="48" y="77"/>
                  </a:cxn>
                  <a:cxn ang="0">
                    <a:pos x="48" y="77"/>
                  </a:cxn>
                  <a:cxn ang="0">
                    <a:pos x="43" y="77"/>
                  </a:cxn>
                  <a:cxn ang="0">
                    <a:pos x="43" y="72"/>
                  </a:cxn>
                  <a:cxn ang="0">
                    <a:pos x="38" y="72"/>
                  </a:cxn>
                  <a:cxn ang="0">
                    <a:pos x="33" y="67"/>
                  </a:cxn>
                  <a:cxn ang="0">
                    <a:pos x="24" y="67"/>
                  </a:cxn>
                  <a:cxn ang="0">
                    <a:pos x="14" y="67"/>
                  </a:cxn>
                  <a:cxn ang="0">
                    <a:pos x="0" y="67"/>
                  </a:cxn>
                </a:cxnLst>
                <a:rect l="0" t="0" r="r" b="b"/>
                <a:pathLst>
                  <a:path w="153" h="86">
                    <a:moveTo>
                      <a:pt x="153" y="38"/>
                    </a:moveTo>
                    <a:lnTo>
                      <a:pt x="148" y="29"/>
                    </a:lnTo>
                    <a:lnTo>
                      <a:pt x="139" y="24"/>
                    </a:lnTo>
                    <a:lnTo>
                      <a:pt x="134" y="19"/>
                    </a:lnTo>
                    <a:lnTo>
                      <a:pt x="124" y="14"/>
                    </a:lnTo>
                    <a:lnTo>
                      <a:pt x="115" y="5"/>
                    </a:lnTo>
                    <a:lnTo>
                      <a:pt x="110" y="5"/>
                    </a:lnTo>
                    <a:lnTo>
                      <a:pt x="105" y="0"/>
                    </a:lnTo>
                    <a:lnTo>
                      <a:pt x="105" y="0"/>
                    </a:lnTo>
                    <a:lnTo>
                      <a:pt x="105" y="5"/>
                    </a:lnTo>
                    <a:lnTo>
                      <a:pt x="110" y="10"/>
                    </a:lnTo>
                    <a:lnTo>
                      <a:pt x="110" y="14"/>
                    </a:lnTo>
                    <a:lnTo>
                      <a:pt x="115" y="24"/>
                    </a:lnTo>
                    <a:lnTo>
                      <a:pt x="115" y="29"/>
                    </a:lnTo>
                    <a:lnTo>
                      <a:pt x="115" y="38"/>
                    </a:lnTo>
                    <a:lnTo>
                      <a:pt x="110" y="48"/>
                    </a:lnTo>
                    <a:lnTo>
                      <a:pt x="110" y="62"/>
                    </a:lnTo>
                    <a:lnTo>
                      <a:pt x="105" y="72"/>
                    </a:lnTo>
                    <a:lnTo>
                      <a:pt x="96" y="77"/>
                    </a:lnTo>
                    <a:lnTo>
                      <a:pt x="91" y="81"/>
                    </a:lnTo>
                    <a:lnTo>
                      <a:pt x="81" y="86"/>
                    </a:lnTo>
                    <a:lnTo>
                      <a:pt x="72" y="86"/>
                    </a:lnTo>
                    <a:lnTo>
                      <a:pt x="67" y="81"/>
                    </a:lnTo>
                    <a:lnTo>
                      <a:pt x="57" y="81"/>
                    </a:lnTo>
                    <a:lnTo>
                      <a:pt x="48" y="77"/>
                    </a:lnTo>
                    <a:lnTo>
                      <a:pt x="48" y="77"/>
                    </a:lnTo>
                    <a:lnTo>
                      <a:pt x="43" y="77"/>
                    </a:lnTo>
                    <a:lnTo>
                      <a:pt x="43" y="72"/>
                    </a:lnTo>
                    <a:lnTo>
                      <a:pt x="38" y="72"/>
                    </a:lnTo>
                    <a:lnTo>
                      <a:pt x="33" y="67"/>
                    </a:lnTo>
                    <a:lnTo>
                      <a:pt x="24" y="67"/>
                    </a:lnTo>
                    <a:lnTo>
                      <a:pt x="14" y="67"/>
                    </a:lnTo>
                    <a:lnTo>
                      <a:pt x="0" y="67"/>
                    </a:lnTo>
                  </a:path>
                </a:pathLst>
              </a:custGeom>
              <a:noFill/>
              <a:ln w="5">
                <a:solidFill>
                  <a:srgbClr val="6F5D4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79" name="Freeform 855"/>
              <p:cNvSpPr>
                <a:spLocks/>
              </p:cNvSpPr>
              <p:nvPr/>
            </p:nvSpPr>
            <p:spPr bwMode="auto">
              <a:xfrm>
                <a:off x="9385" y="9551"/>
                <a:ext cx="153" cy="34"/>
              </a:xfrm>
              <a:custGeom>
                <a:avLst/>
                <a:gdLst/>
                <a:ahLst/>
                <a:cxnLst>
                  <a:cxn ang="0">
                    <a:pos x="0" y="34"/>
                  </a:cxn>
                  <a:cxn ang="0">
                    <a:pos x="5" y="34"/>
                  </a:cxn>
                  <a:cxn ang="0">
                    <a:pos x="14" y="34"/>
                  </a:cxn>
                  <a:cxn ang="0">
                    <a:pos x="29" y="34"/>
                  </a:cxn>
                  <a:cxn ang="0">
                    <a:pos x="52" y="34"/>
                  </a:cxn>
                  <a:cxn ang="0">
                    <a:pos x="76" y="29"/>
                  </a:cxn>
                  <a:cxn ang="0">
                    <a:pos x="100" y="24"/>
                  </a:cxn>
                  <a:cxn ang="0">
                    <a:pos x="124" y="15"/>
                  </a:cxn>
                  <a:cxn ang="0">
                    <a:pos x="153" y="0"/>
                  </a:cxn>
                </a:cxnLst>
                <a:rect l="0" t="0" r="r" b="b"/>
                <a:pathLst>
                  <a:path w="153" h="34">
                    <a:moveTo>
                      <a:pt x="0" y="34"/>
                    </a:moveTo>
                    <a:lnTo>
                      <a:pt x="5" y="34"/>
                    </a:lnTo>
                    <a:lnTo>
                      <a:pt x="14" y="34"/>
                    </a:lnTo>
                    <a:lnTo>
                      <a:pt x="29" y="34"/>
                    </a:lnTo>
                    <a:lnTo>
                      <a:pt x="52" y="34"/>
                    </a:lnTo>
                    <a:lnTo>
                      <a:pt x="76" y="29"/>
                    </a:lnTo>
                    <a:lnTo>
                      <a:pt x="100" y="24"/>
                    </a:lnTo>
                    <a:lnTo>
                      <a:pt x="124" y="15"/>
                    </a:lnTo>
                    <a:lnTo>
                      <a:pt x="153" y="0"/>
                    </a:lnTo>
                  </a:path>
                </a:pathLst>
              </a:custGeom>
              <a:noFill/>
              <a:ln w="5">
                <a:solidFill>
                  <a:srgbClr val="6F5D4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80" name="Freeform 856"/>
              <p:cNvSpPr>
                <a:spLocks/>
              </p:cNvSpPr>
              <p:nvPr/>
            </p:nvSpPr>
            <p:spPr bwMode="auto">
              <a:xfrm>
                <a:off x="9673" y="9240"/>
                <a:ext cx="642" cy="556"/>
              </a:xfrm>
              <a:custGeom>
                <a:avLst/>
                <a:gdLst/>
                <a:ahLst/>
                <a:cxnLst>
                  <a:cxn ang="0">
                    <a:pos x="0" y="556"/>
                  </a:cxn>
                  <a:cxn ang="0">
                    <a:pos x="33" y="542"/>
                  </a:cxn>
                  <a:cxn ang="0">
                    <a:pos x="86" y="522"/>
                  </a:cxn>
                  <a:cxn ang="0">
                    <a:pos x="148" y="503"/>
                  </a:cxn>
                  <a:cxn ang="0">
                    <a:pos x="211" y="479"/>
                  </a:cxn>
                  <a:cxn ang="0">
                    <a:pos x="273" y="455"/>
                  </a:cxn>
                  <a:cxn ang="0">
                    <a:pos x="326" y="436"/>
                  </a:cxn>
                  <a:cxn ang="0">
                    <a:pos x="369" y="422"/>
                  </a:cxn>
                  <a:cxn ang="0">
                    <a:pos x="393" y="417"/>
                  </a:cxn>
                  <a:cxn ang="0">
                    <a:pos x="407" y="407"/>
                  </a:cxn>
                  <a:cxn ang="0">
                    <a:pos x="422" y="398"/>
                  </a:cxn>
                  <a:cxn ang="0">
                    <a:pos x="441" y="388"/>
                  </a:cxn>
                  <a:cxn ang="0">
                    <a:pos x="455" y="374"/>
                  </a:cxn>
                  <a:cxn ang="0">
                    <a:pos x="474" y="355"/>
                  </a:cxn>
                  <a:cxn ang="0">
                    <a:pos x="494" y="335"/>
                  </a:cxn>
                  <a:cxn ang="0">
                    <a:pos x="513" y="311"/>
                  </a:cxn>
                  <a:cxn ang="0">
                    <a:pos x="532" y="283"/>
                  </a:cxn>
                  <a:cxn ang="0">
                    <a:pos x="551" y="254"/>
                  </a:cxn>
                  <a:cxn ang="0">
                    <a:pos x="566" y="225"/>
                  </a:cxn>
                  <a:cxn ang="0">
                    <a:pos x="580" y="192"/>
                  </a:cxn>
                  <a:cxn ang="0">
                    <a:pos x="594" y="158"/>
                  </a:cxn>
                  <a:cxn ang="0">
                    <a:pos x="609" y="120"/>
                  </a:cxn>
                  <a:cxn ang="0">
                    <a:pos x="623" y="81"/>
                  </a:cxn>
                  <a:cxn ang="0">
                    <a:pos x="633" y="43"/>
                  </a:cxn>
                  <a:cxn ang="0">
                    <a:pos x="642" y="0"/>
                  </a:cxn>
                </a:cxnLst>
                <a:rect l="0" t="0" r="r" b="b"/>
                <a:pathLst>
                  <a:path w="642" h="556">
                    <a:moveTo>
                      <a:pt x="0" y="556"/>
                    </a:moveTo>
                    <a:lnTo>
                      <a:pt x="33" y="542"/>
                    </a:lnTo>
                    <a:lnTo>
                      <a:pt x="86" y="522"/>
                    </a:lnTo>
                    <a:lnTo>
                      <a:pt x="148" y="503"/>
                    </a:lnTo>
                    <a:lnTo>
                      <a:pt x="211" y="479"/>
                    </a:lnTo>
                    <a:lnTo>
                      <a:pt x="273" y="455"/>
                    </a:lnTo>
                    <a:lnTo>
                      <a:pt x="326" y="436"/>
                    </a:lnTo>
                    <a:lnTo>
                      <a:pt x="369" y="422"/>
                    </a:lnTo>
                    <a:lnTo>
                      <a:pt x="393" y="417"/>
                    </a:lnTo>
                    <a:lnTo>
                      <a:pt x="407" y="407"/>
                    </a:lnTo>
                    <a:lnTo>
                      <a:pt x="422" y="398"/>
                    </a:lnTo>
                    <a:lnTo>
                      <a:pt x="441" y="388"/>
                    </a:lnTo>
                    <a:lnTo>
                      <a:pt x="455" y="374"/>
                    </a:lnTo>
                    <a:lnTo>
                      <a:pt x="474" y="355"/>
                    </a:lnTo>
                    <a:lnTo>
                      <a:pt x="494" y="335"/>
                    </a:lnTo>
                    <a:lnTo>
                      <a:pt x="513" y="311"/>
                    </a:lnTo>
                    <a:lnTo>
                      <a:pt x="532" y="283"/>
                    </a:lnTo>
                    <a:lnTo>
                      <a:pt x="551" y="254"/>
                    </a:lnTo>
                    <a:lnTo>
                      <a:pt x="566" y="225"/>
                    </a:lnTo>
                    <a:lnTo>
                      <a:pt x="580" y="192"/>
                    </a:lnTo>
                    <a:lnTo>
                      <a:pt x="594" y="158"/>
                    </a:lnTo>
                    <a:lnTo>
                      <a:pt x="609" y="120"/>
                    </a:lnTo>
                    <a:lnTo>
                      <a:pt x="623" y="81"/>
                    </a:lnTo>
                    <a:lnTo>
                      <a:pt x="633" y="43"/>
                    </a:lnTo>
                    <a:lnTo>
                      <a:pt x="642" y="0"/>
                    </a:lnTo>
                  </a:path>
                </a:pathLst>
              </a:custGeom>
              <a:noFill/>
              <a:ln w="5">
                <a:solidFill>
                  <a:srgbClr val="6F5D4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81" name="Freeform 857"/>
              <p:cNvSpPr>
                <a:spLocks/>
              </p:cNvSpPr>
              <p:nvPr/>
            </p:nvSpPr>
            <p:spPr bwMode="auto">
              <a:xfrm>
                <a:off x="10325" y="9220"/>
                <a:ext cx="53" cy="53"/>
              </a:xfrm>
              <a:custGeom>
                <a:avLst/>
                <a:gdLst/>
                <a:ahLst/>
                <a:cxnLst>
                  <a:cxn ang="0">
                    <a:pos x="0" y="0"/>
                  </a:cxn>
                  <a:cxn ang="0">
                    <a:pos x="5" y="10"/>
                  </a:cxn>
                  <a:cxn ang="0">
                    <a:pos x="10" y="20"/>
                  </a:cxn>
                  <a:cxn ang="0">
                    <a:pos x="14" y="29"/>
                  </a:cxn>
                  <a:cxn ang="0">
                    <a:pos x="19" y="34"/>
                  </a:cxn>
                  <a:cxn ang="0">
                    <a:pos x="29" y="44"/>
                  </a:cxn>
                  <a:cxn ang="0">
                    <a:pos x="38" y="48"/>
                  </a:cxn>
                  <a:cxn ang="0">
                    <a:pos x="43" y="48"/>
                  </a:cxn>
                  <a:cxn ang="0">
                    <a:pos x="53" y="53"/>
                  </a:cxn>
                </a:cxnLst>
                <a:rect l="0" t="0" r="r" b="b"/>
                <a:pathLst>
                  <a:path w="53" h="53">
                    <a:moveTo>
                      <a:pt x="0" y="0"/>
                    </a:moveTo>
                    <a:lnTo>
                      <a:pt x="5" y="10"/>
                    </a:lnTo>
                    <a:lnTo>
                      <a:pt x="10" y="20"/>
                    </a:lnTo>
                    <a:lnTo>
                      <a:pt x="14" y="29"/>
                    </a:lnTo>
                    <a:lnTo>
                      <a:pt x="19" y="34"/>
                    </a:lnTo>
                    <a:lnTo>
                      <a:pt x="29" y="44"/>
                    </a:lnTo>
                    <a:lnTo>
                      <a:pt x="38" y="48"/>
                    </a:lnTo>
                    <a:lnTo>
                      <a:pt x="43" y="48"/>
                    </a:lnTo>
                    <a:lnTo>
                      <a:pt x="53" y="53"/>
                    </a:lnTo>
                  </a:path>
                </a:pathLst>
              </a:custGeom>
              <a:noFill/>
              <a:ln w="5">
                <a:solidFill>
                  <a:srgbClr val="6F5D4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82" name="Freeform 858"/>
              <p:cNvSpPr>
                <a:spLocks/>
              </p:cNvSpPr>
              <p:nvPr/>
            </p:nvSpPr>
            <p:spPr bwMode="auto">
              <a:xfrm>
                <a:off x="9318" y="8880"/>
                <a:ext cx="163" cy="10"/>
              </a:xfrm>
              <a:custGeom>
                <a:avLst/>
                <a:gdLst/>
                <a:ahLst/>
                <a:cxnLst>
                  <a:cxn ang="0">
                    <a:pos x="163" y="5"/>
                  </a:cxn>
                  <a:cxn ang="0">
                    <a:pos x="153" y="5"/>
                  </a:cxn>
                  <a:cxn ang="0">
                    <a:pos x="143" y="10"/>
                  </a:cxn>
                  <a:cxn ang="0">
                    <a:pos x="134" y="5"/>
                  </a:cxn>
                  <a:cxn ang="0">
                    <a:pos x="119" y="5"/>
                  </a:cxn>
                  <a:cxn ang="0">
                    <a:pos x="110" y="5"/>
                  </a:cxn>
                  <a:cxn ang="0">
                    <a:pos x="100" y="5"/>
                  </a:cxn>
                  <a:cxn ang="0">
                    <a:pos x="91" y="5"/>
                  </a:cxn>
                  <a:cxn ang="0">
                    <a:pos x="81" y="0"/>
                  </a:cxn>
                  <a:cxn ang="0">
                    <a:pos x="72" y="0"/>
                  </a:cxn>
                  <a:cxn ang="0">
                    <a:pos x="62" y="0"/>
                  </a:cxn>
                  <a:cxn ang="0">
                    <a:pos x="48" y="0"/>
                  </a:cxn>
                  <a:cxn ang="0">
                    <a:pos x="38" y="0"/>
                  </a:cxn>
                  <a:cxn ang="0">
                    <a:pos x="28" y="0"/>
                  </a:cxn>
                  <a:cxn ang="0">
                    <a:pos x="19" y="5"/>
                  </a:cxn>
                  <a:cxn ang="0">
                    <a:pos x="9" y="5"/>
                  </a:cxn>
                  <a:cxn ang="0">
                    <a:pos x="0" y="5"/>
                  </a:cxn>
                </a:cxnLst>
                <a:rect l="0" t="0" r="r" b="b"/>
                <a:pathLst>
                  <a:path w="163" h="10">
                    <a:moveTo>
                      <a:pt x="163" y="5"/>
                    </a:moveTo>
                    <a:lnTo>
                      <a:pt x="153" y="5"/>
                    </a:lnTo>
                    <a:lnTo>
                      <a:pt x="143" y="10"/>
                    </a:lnTo>
                    <a:lnTo>
                      <a:pt x="134" y="5"/>
                    </a:lnTo>
                    <a:lnTo>
                      <a:pt x="119" y="5"/>
                    </a:lnTo>
                    <a:lnTo>
                      <a:pt x="110" y="5"/>
                    </a:lnTo>
                    <a:lnTo>
                      <a:pt x="100" y="5"/>
                    </a:lnTo>
                    <a:lnTo>
                      <a:pt x="91" y="5"/>
                    </a:lnTo>
                    <a:lnTo>
                      <a:pt x="81" y="0"/>
                    </a:lnTo>
                    <a:lnTo>
                      <a:pt x="72" y="0"/>
                    </a:lnTo>
                    <a:lnTo>
                      <a:pt x="62" y="0"/>
                    </a:lnTo>
                    <a:lnTo>
                      <a:pt x="48" y="0"/>
                    </a:lnTo>
                    <a:lnTo>
                      <a:pt x="38" y="0"/>
                    </a:lnTo>
                    <a:lnTo>
                      <a:pt x="28" y="0"/>
                    </a:lnTo>
                    <a:lnTo>
                      <a:pt x="19" y="5"/>
                    </a:lnTo>
                    <a:lnTo>
                      <a:pt x="9" y="5"/>
                    </a:lnTo>
                    <a:lnTo>
                      <a:pt x="0" y="5"/>
                    </a:lnTo>
                  </a:path>
                </a:pathLst>
              </a:custGeom>
              <a:noFill/>
              <a:ln w="5">
                <a:solidFill>
                  <a:srgbClr val="6F5D4C"/>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83" name="Freeform 859"/>
              <p:cNvSpPr>
                <a:spLocks/>
              </p:cNvSpPr>
              <p:nvPr/>
            </p:nvSpPr>
            <p:spPr bwMode="auto">
              <a:xfrm>
                <a:off x="8852" y="9719"/>
                <a:ext cx="173" cy="77"/>
              </a:xfrm>
              <a:custGeom>
                <a:avLst/>
                <a:gdLst/>
                <a:ahLst/>
                <a:cxnLst>
                  <a:cxn ang="0">
                    <a:pos x="173" y="53"/>
                  </a:cxn>
                  <a:cxn ang="0">
                    <a:pos x="173" y="48"/>
                  </a:cxn>
                  <a:cxn ang="0">
                    <a:pos x="163" y="48"/>
                  </a:cxn>
                  <a:cxn ang="0">
                    <a:pos x="144" y="53"/>
                  </a:cxn>
                  <a:cxn ang="0">
                    <a:pos x="115" y="53"/>
                  </a:cxn>
                  <a:cxn ang="0">
                    <a:pos x="91" y="58"/>
                  </a:cxn>
                  <a:cxn ang="0">
                    <a:pos x="63" y="53"/>
                  </a:cxn>
                  <a:cxn ang="0">
                    <a:pos x="39" y="43"/>
                  </a:cxn>
                  <a:cxn ang="0">
                    <a:pos x="19" y="29"/>
                  </a:cxn>
                  <a:cxn ang="0">
                    <a:pos x="10" y="15"/>
                  </a:cxn>
                  <a:cxn ang="0">
                    <a:pos x="5" y="5"/>
                  </a:cxn>
                  <a:cxn ang="0">
                    <a:pos x="5" y="0"/>
                  </a:cxn>
                  <a:cxn ang="0">
                    <a:pos x="0" y="0"/>
                  </a:cxn>
                  <a:cxn ang="0">
                    <a:pos x="5" y="0"/>
                  </a:cxn>
                  <a:cxn ang="0">
                    <a:pos x="5" y="5"/>
                  </a:cxn>
                  <a:cxn ang="0">
                    <a:pos x="10" y="15"/>
                  </a:cxn>
                  <a:cxn ang="0">
                    <a:pos x="10" y="24"/>
                  </a:cxn>
                  <a:cxn ang="0">
                    <a:pos x="15" y="34"/>
                  </a:cxn>
                  <a:cxn ang="0">
                    <a:pos x="15" y="43"/>
                  </a:cxn>
                  <a:cxn ang="0">
                    <a:pos x="24" y="53"/>
                  </a:cxn>
                  <a:cxn ang="0">
                    <a:pos x="29" y="58"/>
                  </a:cxn>
                  <a:cxn ang="0">
                    <a:pos x="43" y="67"/>
                  </a:cxn>
                  <a:cxn ang="0">
                    <a:pos x="58" y="72"/>
                  </a:cxn>
                  <a:cxn ang="0">
                    <a:pos x="72" y="72"/>
                  </a:cxn>
                  <a:cxn ang="0">
                    <a:pos x="91" y="77"/>
                  </a:cxn>
                  <a:cxn ang="0">
                    <a:pos x="154" y="77"/>
                  </a:cxn>
                  <a:cxn ang="0">
                    <a:pos x="154" y="77"/>
                  </a:cxn>
                  <a:cxn ang="0">
                    <a:pos x="154" y="72"/>
                  </a:cxn>
                  <a:cxn ang="0">
                    <a:pos x="159" y="67"/>
                  </a:cxn>
                  <a:cxn ang="0">
                    <a:pos x="159" y="67"/>
                  </a:cxn>
                  <a:cxn ang="0">
                    <a:pos x="163" y="63"/>
                  </a:cxn>
                  <a:cxn ang="0">
                    <a:pos x="168" y="58"/>
                  </a:cxn>
                  <a:cxn ang="0">
                    <a:pos x="173" y="53"/>
                  </a:cxn>
                  <a:cxn ang="0">
                    <a:pos x="173" y="53"/>
                  </a:cxn>
                </a:cxnLst>
                <a:rect l="0" t="0" r="r" b="b"/>
                <a:pathLst>
                  <a:path w="173" h="77">
                    <a:moveTo>
                      <a:pt x="173" y="53"/>
                    </a:moveTo>
                    <a:lnTo>
                      <a:pt x="173" y="48"/>
                    </a:lnTo>
                    <a:lnTo>
                      <a:pt x="163" y="48"/>
                    </a:lnTo>
                    <a:lnTo>
                      <a:pt x="144" y="53"/>
                    </a:lnTo>
                    <a:lnTo>
                      <a:pt x="115" y="53"/>
                    </a:lnTo>
                    <a:lnTo>
                      <a:pt x="91" y="58"/>
                    </a:lnTo>
                    <a:lnTo>
                      <a:pt x="63" y="53"/>
                    </a:lnTo>
                    <a:lnTo>
                      <a:pt x="39" y="43"/>
                    </a:lnTo>
                    <a:lnTo>
                      <a:pt x="19" y="29"/>
                    </a:lnTo>
                    <a:lnTo>
                      <a:pt x="10" y="15"/>
                    </a:lnTo>
                    <a:lnTo>
                      <a:pt x="5" y="5"/>
                    </a:lnTo>
                    <a:lnTo>
                      <a:pt x="5" y="0"/>
                    </a:lnTo>
                    <a:lnTo>
                      <a:pt x="0" y="0"/>
                    </a:lnTo>
                    <a:lnTo>
                      <a:pt x="5" y="0"/>
                    </a:lnTo>
                    <a:lnTo>
                      <a:pt x="5" y="5"/>
                    </a:lnTo>
                    <a:lnTo>
                      <a:pt x="10" y="15"/>
                    </a:lnTo>
                    <a:lnTo>
                      <a:pt x="10" y="24"/>
                    </a:lnTo>
                    <a:lnTo>
                      <a:pt x="15" y="34"/>
                    </a:lnTo>
                    <a:lnTo>
                      <a:pt x="15" y="43"/>
                    </a:lnTo>
                    <a:lnTo>
                      <a:pt x="24" y="53"/>
                    </a:lnTo>
                    <a:lnTo>
                      <a:pt x="29" y="58"/>
                    </a:lnTo>
                    <a:lnTo>
                      <a:pt x="43" y="67"/>
                    </a:lnTo>
                    <a:lnTo>
                      <a:pt x="58" y="72"/>
                    </a:lnTo>
                    <a:lnTo>
                      <a:pt x="72" y="72"/>
                    </a:lnTo>
                    <a:lnTo>
                      <a:pt x="91" y="77"/>
                    </a:lnTo>
                    <a:lnTo>
                      <a:pt x="154" y="77"/>
                    </a:lnTo>
                    <a:lnTo>
                      <a:pt x="154" y="77"/>
                    </a:lnTo>
                    <a:lnTo>
                      <a:pt x="154" y="72"/>
                    </a:lnTo>
                    <a:lnTo>
                      <a:pt x="159" y="67"/>
                    </a:lnTo>
                    <a:lnTo>
                      <a:pt x="159" y="67"/>
                    </a:lnTo>
                    <a:lnTo>
                      <a:pt x="163" y="63"/>
                    </a:lnTo>
                    <a:lnTo>
                      <a:pt x="168" y="58"/>
                    </a:lnTo>
                    <a:lnTo>
                      <a:pt x="173" y="53"/>
                    </a:lnTo>
                    <a:lnTo>
                      <a:pt x="173" y="53"/>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84" name="Freeform 860"/>
              <p:cNvSpPr>
                <a:spLocks/>
              </p:cNvSpPr>
              <p:nvPr/>
            </p:nvSpPr>
            <p:spPr bwMode="auto">
              <a:xfrm>
                <a:off x="8209" y="10300"/>
                <a:ext cx="509" cy="388"/>
              </a:xfrm>
              <a:custGeom>
                <a:avLst/>
                <a:gdLst/>
                <a:ahLst/>
                <a:cxnLst>
                  <a:cxn ang="0">
                    <a:pos x="495" y="311"/>
                  </a:cxn>
                  <a:cxn ang="0">
                    <a:pos x="480" y="331"/>
                  </a:cxn>
                  <a:cxn ang="0">
                    <a:pos x="456" y="350"/>
                  </a:cxn>
                  <a:cxn ang="0">
                    <a:pos x="427" y="364"/>
                  </a:cxn>
                  <a:cxn ang="0">
                    <a:pos x="384" y="379"/>
                  </a:cxn>
                  <a:cxn ang="0">
                    <a:pos x="341" y="388"/>
                  </a:cxn>
                  <a:cxn ang="0">
                    <a:pos x="288" y="388"/>
                  </a:cxn>
                  <a:cxn ang="0">
                    <a:pos x="236" y="388"/>
                  </a:cxn>
                  <a:cxn ang="0">
                    <a:pos x="178" y="374"/>
                  </a:cxn>
                  <a:cxn ang="0">
                    <a:pos x="125" y="355"/>
                  </a:cxn>
                  <a:cxn ang="0">
                    <a:pos x="82" y="335"/>
                  </a:cxn>
                  <a:cxn ang="0">
                    <a:pos x="48" y="311"/>
                  </a:cxn>
                  <a:cxn ang="0">
                    <a:pos x="20" y="287"/>
                  </a:cxn>
                  <a:cxn ang="0">
                    <a:pos x="10" y="273"/>
                  </a:cxn>
                  <a:cxn ang="0">
                    <a:pos x="5" y="259"/>
                  </a:cxn>
                  <a:cxn ang="0">
                    <a:pos x="0" y="244"/>
                  </a:cxn>
                  <a:cxn ang="0">
                    <a:pos x="0" y="225"/>
                  </a:cxn>
                  <a:cxn ang="0">
                    <a:pos x="0" y="211"/>
                  </a:cxn>
                  <a:cxn ang="0">
                    <a:pos x="0" y="196"/>
                  </a:cxn>
                  <a:cxn ang="0">
                    <a:pos x="10" y="177"/>
                  </a:cxn>
                  <a:cxn ang="0">
                    <a:pos x="15" y="158"/>
                  </a:cxn>
                  <a:cxn ang="0">
                    <a:pos x="20" y="153"/>
                  </a:cxn>
                  <a:cxn ang="0">
                    <a:pos x="34" y="134"/>
                  </a:cxn>
                  <a:cxn ang="0">
                    <a:pos x="53" y="105"/>
                  </a:cxn>
                  <a:cxn ang="0">
                    <a:pos x="72" y="76"/>
                  </a:cxn>
                  <a:cxn ang="0">
                    <a:pos x="101" y="43"/>
                  </a:cxn>
                  <a:cxn ang="0">
                    <a:pos x="125" y="19"/>
                  </a:cxn>
                  <a:cxn ang="0">
                    <a:pos x="140" y="9"/>
                  </a:cxn>
                  <a:cxn ang="0">
                    <a:pos x="149" y="0"/>
                  </a:cxn>
                  <a:cxn ang="0">
                    <a:pos x="159" y="0"/>
                  </a:cxn>
                  <a:cxn ang="0">
                    <a:pos x="173" y="0"/>
                  </a:cxn>
                  <a:cxn ang="0">
                    <a:pos x="250" y="19"/>
                  </a:cxn>
                  <a:cxn ang="0">
                    <a:pos x="312" y="38"/>
                  </a:cxn>
                  <a:cxn ang="0">
                    <a:pos x="365" y="62"/>
                  </a:cxn>
                  <a:cxn ang="0">
                    <a:pos x="408" y="91"/>
                  </a:cxn>
                  <a:cxn ang="0">
                    <a:pos x="442" y="115"/>
                  </a:cxn>
                  <a:cxn ang="0">
                    <a:pos x="471" y="144"/>
                  </a:cxn>
                  <a:cxn ang="0">
                    <a:pos x="485" y="168"/>
                  </a:cxn>
                  <a:cxn ang="0">
                    <a:pos x="499" y="192"/>
                  </a:cxn>
                  <a:cxn ang="0">
                    <a:pos x="504" y="215"/>
                  </a:cxn>
                  <a:cxn ang="0">
                    <a:pos x="509" y="239"/>
                  </a:cxn>
                  <a:cxn ang="0">
                    <a:pos x="509" y="259"/>
                  </a:cxn>
                  <a:cxn ang="0">
                    <a:pos x="504" y="278"/>
                  </a:cxn>
                  <a:cxn ang="0">
                    <a:pos x="499" y="302"/>
                  </a:cxn>
                  <a:cxn ang="0">
                    <a:pos x="495" y="311"/>
                  </a:cxn>
                </a:cxnLst>
                <a:rect l="0" t="0" r="r" b="b"/>
                <a:pathLst>
                  <a:path w="509" h="388">
                    <a:moveTo>
                      <a:pt x="495" y="311"/>
                    </a:moveTo>
                    <a:lnTo>
                      <a:pt x="480" y="331"/>
                    </a:lnTo>
                    <a:lnTo>
                      <a:pt x="456" y="350"/>
                    </a:lnTo>
                    <a:lnTo>
                      <a:pt x="427" y="364"/>
                    </a:lnTo>
                    <a:lnTo>
                      <a:pt x="384" y="379"/>
                    </a:lnTo>
                    <a:lnTo>
                      <a:pt x="341" y="388"/>
                    </a:lnTo>
                    <a:lnTo>
                      <a:pt x="288" y="388"/>
                    </a:lnTo>
                    <a:lnTo>
                      <a:pt x="236" y="388"/>
                    </a:lnTo>
                    <a:lnTo>
                      <a:pt x="178" y="374"/>
                    </a:lnTo>
                    <a:lnTo>
                      <a:pt x="125" y="355"/>
                    </a:lnTo>
                    <a:lnTo>
                      <a:pt x="82" y="335"/>
                    </a:lnTo>
                    <a:lnTo>
                      <a:pt x="48" y="311"/>
                    </a:lnTo>
                    <a:lnTo>
                      <a:pt x="20" y="287"/>
                    </a:lnTo>
                    <a:lnTo>
                      <a:pt x="10" y="273"/>
                    </a:lnTo>
                    <a:lnTo>
                      <a:pt x="5" y="259"/>
                    </a:lnTo>
                    <a:lnTo>
                      <a:pt x="0" y="244"/>
                    </a:lnTo>
                    <a:lnTo>
                      <a:pt x="0" y="225"/>
                    </a:lnTo>
                    <a:lnTo>
                      <a:pt x="0" y="211"/>
                    </a:lnTo>
                    <a:lnTo>
                      <a:pt x="0" y="196"/>
                    </a:lnTo>
                    <a:lnTo>
                      <a:pt x="10" y="177"/>
                    </a:lnTo>
                    <a:lnTo>
                      <a:pt x="15" y="158"/>
                    </a:lnTo>
                    <a:lnTo>
                      <a:pt x="20" y="153"/>
                    </a:lnTo>
                    <a:lnTo>
                      <a:pt x="34" y="134"/>
                    </a:lnTo>
                    <a:lnTo>
                      <a:pt x="53" y="105"/>
                    </a:lnTo>
                    <a:lnTo>
                      <a:pt x="72" y="76"/>
                    </a:lnTo>
                    <a:lnTo>
                      <a:pt x="101" y="43"/>
                    </a:lnTo>
                    <a:lnTo>
                      <a:pt x="125" y="19"/>
                    </a:lnTo>
                    <a:lnTo>
                      <a:pt x="140" y="9"/>
                    </a:lnTo>
                    <a:lnTo>
                      <a:pt x="149" y="0"/>
                    </a:lnTo>
                    <a:lnTo>
                      <a:pt x="159" y="0"/>
                    </a:lnTo>
                    <a:lnTo>
                      <a:pt x="173" y="0"/>
                    </a:lnTo>
                    <a:lnTo>
                      <a:pt x="250" y="19"/>
                    </a:lnTo>
                    <a:lnTo>
                      <a:pt x="312" y="38"/>
                    </a:lnTo>
                    <a:lnTo>
                      <a:pt x="365" y="62"/>
                    </a:lnTo>
                    <a:lnTo>
                      <a:pt x="408" y="91"/>
                    </a:lnTo>
                    <a:lnTo>
                      <a:pt x="442" y="115"/>
                    </a:lnTo>
                    <a:lnTo>
                      <a:pt x="471" y="144"/>
                    </a:lnTo>
                    <a:lnTo>
                      <a:pt x="485" y="168"/>
                    </a:lnTo>
                    <a:lnTo>
                      <a:pt x="499" y="192"/>
                    </a:lnTo>
                    <a:lnTo>
                      <a:pt x="504" y="215"/>
                    </a:lnTo>
                    <a:lnTo>
                      <a:pt x="509" y="239"/>
                    </a:lnTo>
                    <a:lnTo>
                      <a:pt x="509" y="259"/>
                    </a:lnTo>
                    <a:lnTo>
                      <a:pt x="504" y="278"/>
                    </a:lnTo>
                    <a:lnTo>
                      <a:pt x="499" y="302"/>
                    </a:lnTo>
                    <a:lnTo>
                      <a:pt x="495" y="31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85" name="Freeform 861"/>
              <p:cNvSpPr>
                <a:spLocks/>
              </p:cNvSpPr>
              <p:nvPr/>
            </p:nvSpPr>
            <p:spPr bwMode="auto">
              <a:xfrm>
                <a:off x="8224" y="10285"/>
                <a:ext cx="494" cy="379"/>
              </a:xfrm>
              <a:custGeom>
                <a:avLst/>
                <a:gdLst/>
                <a:ahLst/>
                <a:cxnLst>
                  <a:cxn ang="0">
                    <a:pos x="173" y="365"/>
                  </a:cxn>
                  <a:cxn ang="0">
                    <a:pos x="125" y="346"/>
                  </a:cxn>
                  <a:cxn ang="0">
                    <a:pos x="81" y="326"/>
                  </a:cxn>
                  <a:cxn ang="0">
                    <a:pos x="48" y="302"/>
                  </a:cxn>
                  <a:cxn ang="0">
                    <a:pos x="19" y="278"/>
                  </a:cxn>
                  <a:cxn ang="0">
                    <a:pos x="9" y="264"/>
                  </a:cxn>
                  <a:cxn ang="0">
                    <a:pos x="5" y="250"/>
                  </a:cxn>
                  <a:cxn ang="0">
                    <a:pos x="0" y="235"/>
                  </a:cxn>
                  <a:cxn ang="0">
                    <a:pos x="0" y="216"/>
                  </a:cxn>
                  <a:cxn ang="0">
                    <a:pos x="5" y="183"/>
                  </a:cxn>
                  <a:cxn ang="0">
                    <a:pos x="19" y="149"/>
                  </a:cxn>
                  <a:cxn ang="0">
                    <a:pos x="24" y="144"/>
                  </a:cxn>
                  <a:cxn ang="0">
                    <a:pos x="33" y="125"/>
                  </a:cxn>
                  <a:cxn ang="0">
                    <a:pos x="48" y="101"/>
                  </a:cxn>
                  <a:cxn ang="0">
                    <a:pos x="72" y="72"/>
                  </a:cxn>
                  <a:cxn ang="0">
                    <a:pos x="96" y="43"/>
                  </a:cxn>
                  <a:cxn ang="0">
                    <a:pos x="120" y="19"/>
                  </a:cxn>
                  <a:cxn ang="0">
                    <a:pos x="129" y="10"/>
                  </a:cxn>
                  <a:cxn ang="0">
                    <a:pos x="139" y="5"/>
                  </a:cxn>
                  <a:cxn ang="0">
                    <a:pos x="153" y="0"/>
                  </a:cxn>
                  <a:cxn ang="0">
                    <a:pos x="163" y="5"/>
                  </a:cxn>
                  <a:cxn ang="0">
                    <a:pos x="230" y="24"/>
                  </a:cxn>
                  <a:cxn ang="0">
                    <a:pos x="292" y="43"/>
                  </a:cxn>
                  <a:cxn ang="0">
                    <a:pos x="340" y="67"/>
                  </a:cxn>
                  <a:cxn ang="0">
                    <a:pos x="384" y="91"/>
                  </a:cxn>
                  <a:cxn ang="0">
                    <a:pos x="417" y="115"/>
                  </a:cxn>
                  <a:cxn ang="0">
                    <a:pos x="441" y="144"/>
                  </a:cxn>
                  <a:cxn ang="0">
                    <a:pos x="460" y="168"/>
                  </a:cxn>
                  <a:cxn ang="0">
                    <a:pos x="475" y="192"/>
                  </a:cxn>
                  <a:cxn ang="0">
                    <a:pos x="484" y="211"/>
                  </a:cxn>
                  <a:cxn ang="0">
                    <a:pos x="489" y="235"/>
                  </a:cxn>
                  <a:cxn ang="0">
                    <a:pos x="494" y="254"/>
                  </a:cxn>
                  <a:cxn ang="0">
                    <a:pos x="494" y="269"/>
                  </a:cxn>
                  <a:cxn ang="0">
                    <a:pos x="489" y="293"/>
                  </a:cxn>
                  <a:cxn ang="0">
                    <a:pos x="489" y="302"/>
                  </a:cxn>
                  <a:cxn ang="0">
                    <a:pos x="475" y="322"/>
                  </a:cxn>
                  <a:cxn ang="0">
                    <a:pos x="451" y="341"/>
                  </a:cxn>
                  <a:cxn ang="0">
                    <a:pos x="422" y="355"/>
                  </a:cxn>
                  <a:cxn ang="0">
                    <a:pos x="384" y="370"/>
                  </a:cxn>
                  <a:cxn ang="0">
                    <a:pos x="336" y="379"/>
                  </a:cxn>
                  <a:cxn ang="0">
                    <a:pos x="288" y="379"/>
                  </a:cxn>
                  <a:cxn ang="0">
                    <a:pos x="230" y="374"/>
                  </a:cxn>
                  <a:cxn ang="0">
                    <a:pos x="173" y="365"/>
                  </a:cxn>
                </a:cxnLst>
                <a:rect l="0" t="0" r="r" b="b"/>
                <a:pathLst>
                  <a:path w="494" h="379">
                    <a:moveTo>
                      <a:pt x="173" y="365"/>
                    </a:moveTo>
                    <a:lnTo>
                      <a:pt x="125" y="346"/>
                    </a:lnTo>
                    <a:lnTo>
                      <a:pt x="81" y="326"/>
                    </a:lnTo>
                    <a:lnTo>
                      <a:pt x="48" y="302"/>
                    </a:lnTo>
                    <a:lnTo>
                      <a:pt x="19" y="278"/>
                    </a:lnTo>
                    <a:lnTo>
                      <a:pt x="9" y="264"/>
                    </a:lnTo>
                    <a:lnTo>
                      <a:pt x="5" y="250"/>
                    </a:lnTo>
                    <a:lnTo>
                      <a:pt x="0" y="235"/>
                    </a:lnTo>
                    <a:lnTo>
                      <a:pt x="0" y="216"/>
                    </a:lnTo>
                    <a:lnTo>
                      <a:pt x="5" y="183"/>
                    </a:lnTo>
                    <a:lnTo>
                      <a:pt x="19" y="149"/>
                    </a:lnTo>
                    <a:lnTo>
                      <a:pt x="24" y="144"/>
                    </a:lnTo>
                    <a:lnTo>
                      <a:pt x="33" y="125"/>
                    </a:lnTo>
                    <a:lnTo>
                      <a:pt x="48" y="101"/>
                    </a:lnTo>
                    <a:lnTo>
                      <a:pt x="72" y="72"/>
                    </a:lnTo>
                    <a:lnTo>
                      <a:pt x="96" y="43"/>
                    </a:lnTo>
                    <a:lnTo>
                      <a:pt x="120" y="19"/>
                    </a:lnTo>
                    <a:lnTo>
                      <a:pt x="129" y="10"/>
                    </a:lnTo>
                    <a:lnTo>
                      <a:pt x="139" y="5"/>
                    </a:lnTo>
                    <a:lnTo>
                      <a:pt x="153" y="0"/>
                    </a:lnTo>
                    <a:lnTo>
                      <a:pt x="163" y="5"/>
                    </a:lnTo>
                    <a:lnTo>
                      <a:pt x="230" y="24"/>
                    </a:lnTo>
                    <a:lnTo>
                      <a:pt x="292" y="43"/>
                    </a:lnTo>
                    <a:lnTo>
                      <a:pt x="340" y="67"/>
                    </a:lnTo>
                    <a:lnTo>
                      <a:pt x="384" y="91"/>
                    </a:lnTo>
                    <a:lnTo>
                      <a:pt x="417" y="115"/>
                    </a:lnTo>
                    <a:lnTo>
                      <a:pt x="441" y="144"/>
                    </a:lnTo>
                    <a:lnTo>
                      <a:pt x="460" y="168"/>
                    </a:lnTo>
                    <a:lnTo>
                      <a:pt x="475" y="192"/>
                    </a:lnTo>
                    <a:lnTo>
                      <a:pt x="484" y="211"/>
                    </a:lnTo>
                    <a:lnTo>
                      <a:pt x="489" y="235"/>
                    </a:lnTo>
                    <a:lnTo>
                      <a:pt x="494" y="254"/>
                    </a:lnTo>
                    <a:lnTo>
                      <a:pt x="494" y="269"/>
                    </a:lnTo>
                    <a:lnTo>
                      <a:pt x="489" y="293"/>
                    </a:lnTo>
                    <a:lnTo>
                      <a:pt x="489" y="302"/>
                    </a:lnTo>
                    <a:lnTo>
                      <a:pt x="475" y="322"/>
                    </a:lnTo>
                    <a:lnTo>
                      <a:pt x="451" y="341"/>
                    </a:lnTo>
                    <a:lnTo>
                      <a:pt x="422" y="355"/>
                    </a:lnTo>
                    <a:lnTo>
                      <a:pt x="384" y="370"/>
                    </a:lnTo>
                    <a:lnTo>
                      <a:pt x="336" y="379"/>
                    </a:lnTo>
                    <a:lnTo>
                      <a:pt x="288" y="379"/>
                    </a:lnTo>
                    <a:lnTo>
                      <a:pt x="230" y="374"/>
                    </a:lnTo>
                    <a:lnTo>
                      <a:pt x="173" y="365"/>
                    </a:lnTo>
                    <a:close/>
                  </a:path>
                </a:pathLst>
              </a:custGeom>
              <a:solidFill>
                <a:srgbClr val="FBE0D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86" name="Freeform 862"/>
              <p:cNvSpPr>
                <a:spLocks/>
              </p:cNvSpPr>
              <p:nvPr/>
            </p:nvSpPr>
            <p:spPr bwMode="auto">
              <a:xfrm>
                <a:off x="8238" y="10276"/>
                <a:ext cx="485" cy="364"/>
              </a:xfrm>
              <a:custGeom>
                <a:avLst/>
                <a:gdLst/>
                <a:ahLst/>
                <a:cxnLst>
                  <a:cxn ang="0">
                    <a:pos x="173" y="350"/>
                  </a:cxn>
                  <a:cxn ang="0">
                    <a:pos x="125" y="331"/>
                  </a:cxn>
                  <a:cxn ang="0">
                    <a:pos x="82" y="311"/>
                  </a:cxn>
                  <a:cxn ang="0">
                    <a:pos x="48" y="287"/>
                  </a:cxn>
                  <a:cxn ang="0">
                    <a:pos x="19" y="259"/>
                  </a:cxn>
                  <a:cxn ang="0">
                    <a:pos x="15" y="249"/>
                  </a:cxn>
                  <a:cxn ang="0">
                    <a:pos x="5" y="235"/>
                  </a:cxn>
                  <a:cxn ang="0">
                    <a:pos x="0" y="220"/>
                  </a:cxn>
                  <a:cxn ang="0">
                    <a:pos x="0" y="201"/>
                  </a:cxn>
                  <a:cxn ang="0">
                    <a:pos x="5" y="168"/>
                  </a:cxn>
                  <a:cxn ang="0">
                    <a:pos x="19" y="134"/>
                  </a:cxn>
                  <a:cxn ang="0">
                    <a:pos x="24" y="129"/>
                  </a:cxn>
                  <a:cxn ang="0">
                    <a:pos x="34" y="110"/>
                  </a:cxn>
                  <a:cxn ang="0">
                    <a:pos x="48" y="86"/>
                  </a:cxn>
                  <a:cxn ang="0">
                    <a:pos x="67" y="62"/>
                  </a:cxn>
                  <a:cxn ang="0">
                    <a:pos x="91" y="38"/>
                  </a:cxn>
                  <a:cxn ang="0">
                    <a:pos x="111" y="14"/>
                  </a:cxn>
                  <a:cxn ang="0">
                    <a:pos x="125" y="9"/>
                  </a:cxn>
                  <a:cxn ang="0">
                    <a:pos x="135" y="4"/>
                  </a:cxn>
                  <a:cxn ang="0">
                    <a:pos x="144" y="0"/>
                  </a:cxn>
                  <a:cxn ang="0">
                    <a:pos x="154" y="4"/>
                  </a:cxn>
                  <a:cxn ang="0">
                    <a:pos x="216" y="24"/>
                  </a:cxn>
                  <a:cxn ang="0">
                    <a:pos x="274" y="43"/>
                  </a:cxn>
                  <a:cxn ang="0">
                    <a:pos x="317" y="67"/>
                  </a:cxn>
                  <a:cxn ang="0">
                    <a:pos x="360" y="91"/>
                  </a:cxn>
                  <a:cxn ang="0">
                    <a:pos x="389" y="115"/>
                  </a:cxn>
                  <a:cxn ang="0">
                    <a:pos x="418" y="139"/>
                  </a:cxn>
                  <a:cxn ang="0">
                    <a:pos x="437" y="163"/>
                  </a:cxn>
                  <a:cxn ang="0">
                    <a:pos x="456" y="182"/>
                  </a:cxn>
                  <a:cxn ang="0">
                    <a:pos x="475" y="225"/>
                  </a:cxn>
                  <a:cxn ang="0">
                    <a:pos x="480" y="259"/>
                  </a:cxn>
                  <a:cxn ang="0">
                    <a:pos x="485" y="278"/>
                  </a:cxn>
                  <a:cxn ang="0">
                    <a:pos x="485" y="287"/>
                  </a:cxn>
                  <a:cxn ang="0">
                    <a:pos x="470" y="307"/>
                  </a:cxn>
                  <a:cxn ang="0">
                    <a:pos x="446" y="326"/>
                  </a:cxn>
                  <a:cxn ang="0">
                    <a:pos x="418" y="340"/>
                  </a:cxn>
                  <a:cxn ang="0">
                    <a:pos x="379" y="355"/>
                  </a:cxn>
                  <a:cxn ang="0">
                    <a:pos x="336" y="359"/>
                  </a:cxn>
                  <a:cxn ang="0">
                    <a:pos x="283" y="364"/>
                  </a:cxn>
                  <a:cxn ang="0">
                    <a:pos x="231" y="359"/>
                  </a:cxn>
                  <a:cxn ang="0">
                    <a:pos x="173" y="350"/>
                  </a:cxn>
                </a:cxnLst>
                <a:rect l="0" t="0" r="r" b="b"/>
                <a:pathLst>
                  <a:path w="485" h="364">
                    <a:moveTo>
                      <a:pt x="173" y="350"/>
                    </a:moveTo>
                    <a:lnTo>
                      <a:pt x="125" y="331"/>
                    </a:lnTo>
                    <a:lnTo>
                      <a:pt x="82" y="311"/>
                    </a:lnTo>
                    <a:lnTo>
                      <a:pt x="48" y="287"/>
                    </a:lnTo>
                    <a:lnTo>
                      <a:pt x="19" y="259"/>
                    </a:lnTo>
                    <a:lnTo>
                      <a:pt x="15" y="249"/>
                    </a:lnTo>
                    <a:lnTo>
                      <a:pt x="5" y="235"/>
                    </a:lnTo>
                    <a:lnTo>
                      <a:pt x="0" y="220"/>
                    </a:lnTo>
                    <a:lnTo>
                      <a:pt x="0" y="201"/>
                    </a:lnTo>
                    <a:lnTo>
                      <a:pt x="5" y="168"/>
                    </a:lnTo>
                    <a:lnTo>
                      <a:pt x="19" y="134"/>
                    </a:lnTo>
                    <a:lnTo>
                      <a:pt x="24" y="129"/>
                    </a:lnTo>
                    <a:lnTo>
                      <a:pt x="34" y="110"/>
                    </a:lnTo>
                    <a:lnTo>
                      <a:pt x="48" y="86"/>
                    </a:lnTo>
                    <a:lnTo>
                      <a:pt x="67" y="62"/>
                    </a:lnTo>
                    <a:lnTo>
                      <a:pt x="91" y="38"/>
                    </a:lnTo>
                    <a:lnTo>
                      <a:pt x="111" y="14"/>
                    </a:lnTo>
                    <a:lnTo>
                      <a:pt x="125" y="9"/>
                    </a:lnTo>
                    <a:lnTo>
                      <a:pt x="135" y="4"/>
                    </a:lnTo>
                    <a:lnTo>
                      <a:pt x="144" y="0"/>
                    </a:lnTo>
                    <a:lnTo>
                      <a:pt x="154" y="4"/>
                    </a:lnTo>
                    <a:lnTo>
                      <a:pt x="216" y="24"/>
                    </a:lnTo>
                    <a:lnTo>
                      <a:pt x="274" y="43"/>
                    </a:lnTo>
                    <a:lnTo>
                      <a:pt x="317" y="67"/>
                    </a:lnTo>
                    <a:lnTo>
                      <a:pt x="360" y="91"/>
                    </a:lnTo>
                    <a:lnTo>
                      <a:pt x="389" y="115"/>
                    </a:lnTo>
                    <a:lnTo>
                      <a:pt x="418" y="139"/>
                    </a:lnTo>
                    <a:lnTo>
                      <a:pt x="437" y="163"/>
                    </a:lnTo>
                    <a:lnTo>
                      <a:pt x="456" y="182"/>
                    </a:lnTo>
                    <a:lnTo>
                      <a:pt x="475" y="225"/>
                    </a:lnTo>
                    <a:lnTo>
                      <a:pt x="480" y="259"/>
                    </a:lnTo>
                    <a:lnTo>
                      <a:pt x="485" y="278"/>
                    </a:lnTo>
                    <a:lnTo>
                      <a:pt x="485" y="287"/>
                    </a:lnTo>
                    <a:lnTo>
                      <a:pt x="470" y="307"/>
                    </a:lnTo>
                    <a:lnTo>
                      <a:pt x="446" y="326"/>
                    </a:lnTo>
                    <a:lnTo>
                      <a:pt x="418" y="340"/>
                    </a:lnTo>
                    <a:lnTo>
                      <a:pt x="379" y="355"/>
                    </a:lnTo>
                    <a:lnTo>
                      <a:pt x="336" y="359"/>
                    </a:lnTo>
                    <a:lnTo>
                      <a:pt x="283" y="364"/>
                    </a:lnTo>
                    <a:lnTo>
                      <a:pt x="231" y="359"/>
                    </a:lnTo>
                    <a:lnTo>
                      <a:pt x="173" y="350"/>
                    </a:lnTo>
                    <a:close/>
                  </a:path>
                </a:pathLst>
              </a:custGeom>
              <a:solidFill>
                <a:srgbClr val="F7C6B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87" name="Freeform 863"/>
              <p:cNvSpPr>
                <a:spLocks/>
              </p:cNvSpPr>
              <p:nvPr/>
            </p:nvSpPr>
            <p:spPr bwMode="auto">
              <a:xfrm>
                <a:off x="8253" y="10266"/>
                <a:ext cx="475" cy="350"/>
              </a:xfrm>
              <a:custGeom>
                <a:avLst/>
                <a:gdLst/>
                <a:ahLst/>
                <a:cxnLst>
                  <a:cxn ang="0">
                    <a:pos x="172" y="331"/>
                  </a:cxn>
                  <a:cxn ang="0">
                    <a:pos x="120" y="317"/>
                  </a:cxn>
                  <a:cxn ang="0">
                    <a:pos x="81" y="293"/>
                  </a:cxn>
                  <a:cxn ang="0">
                    <a:pos x="48" y="273"/>
                  </a:cxn>
                  <a:cxn ang="0">
                    <a:pos x="19" y="245"/>
                  </a:cxn>
                  <a:cxn ang="0">
                    <a:pos x="14" y="230"/>
                  </a:cxn>
                  <a:cxn ang="0">
                    <a:pos x="4" y="221"/>
                  </a:cxn>
                  <a:cxn ang="0">
                    <a:pos x="0" y="202"/>
                  </a:cxn>
                  <a:cxn ang="0">
                    <a:pos x="0" y="187"/>
                  </a:cxn>
                  <a:cxn ang="0">
                    <a:pos x="4" y="154"/>
                  </a:cxn>
                  <a:cxn ang="0">
                    <a:pos x="19" y="120"/>
                  </a:cxn>
                  <a:cxn ang="0">
                    <a:pos x="24" y="115"/>
                  </a:cxn>
                  <a:cxn ang="0">
                    <a:pos x="33" y="101"/>
                  </a:cxn>
                  <a:cxn ang="0">
                    <a:pos x="48" y="77"/>
                  </a:cxn>
                  <a:cxn ang="0">
                    <a:pos x="62" y="53"/>
                  </a:cxn>
                  <a:cxn ang="0">
                    <a:pos x="86" y="29"/>
                  </a:cxn>
                  <a:cxn ang="0">
                    <a:pos x="105" y="10"/>
                  </a:cxn>
                  <a:cxn ang="0">
                    <a:pos x="115" y="5"/>
                  </a:cxn>
                  <a:cxn ang="0">
                    <a:pos x="124" y="0"/>
                  </a:cxn>
                  <a:cxn ang="0">
                    <a:pos x="134" y="0"/>
                  </a:cxn>
                  <a:cxn ang="0">
                    <a:pos x="144" y="0"/>
                  </a:cxn>
                  <a:cxn ang="0">
                    <a:pos x="201" y="24"/>
                  </a:cxn>
                  <a:cxn ang="0">
                    <a:pos x="249" y="43"/>
                  </a:cxn>
                  <a:cxn ang="0">
                    <a:pos x="292" y="67"/>
                  </a:cxn>
                  <a:cxn ang="0">
                    <a:pos x="331" y="86"/>
                  </a:cxn>
                  <a:cxn ang="0">
                    <a:pos x="364" y="110"/>
                  </a:cxn>
                  <a:cxn ang="0">
                    <a:pos x="388" y="134"/>
                  </a:cxn>
                  <a:cxn ang="0">
                    <a:pos x="412" y="154"/>
                  </a:cxn>
                  <a:cxn ang="0">
                    <a:pos x="431" y="178"/>
                  </a:cxn>
                  <a:cxn ang="0">
                    <a:pos x="455" y="216"/>
                  </a:cxn>
                  <a:cxn ang="0">
                    <a:pos x="470" y="245"/>
                  </a:cxn>
                  <a:cxn ang="0">
                    <a:pos x="475" y="264"/>
                  </a:cxn>
                  <a:cxn ang="0">
                    <a:pos x="475" y="273"/>
                  </a:cxn>
                  <a:cxn ang="0">
                    <a:pos x="465" y="293"/>
                  </a:cxn>
                  <a:cxn ang="0">
                    <a:pos x="441" y="307"/>
                  </a:cxn>
                  <a:cxn ang="0">
                    <a:pos x="412" y="326"/>
                  </a:cxn>
                  <a:cxn ang="0">
                    <a:pos x="374" y="336"/>
                  </a:cxn>
                  <a:cxn ang="0">
                    <a:pos x="331" y="345"/>
                  </a:cxn>
                  <a:cxn ang="0">
                    <a:pos x="283" y="350"/>
                  </a:cxn>
                  <a:cxn ang="0">
                    <a:pos x="230" y="345"/>
                  </a:cxn>
                  <a:cxn ang="0">
                    <a:pos x="172" y="331"/>
                  </a:cxn>
                </a:cxnLst>
                <a:rect l="0" t="0" r="r" b="b"/>
                <a:pathLst>
                  <a:path w="475" h="350">
                    <a:moveTo>
                      <a:pt x="172" y="331"/>
                    </a:moveTo>
                    <a:lnTo>
                      <a:pt x="120" y="317"/>
                    </a:lnTo>
                    <a:lnTo>
                      <a:pt x="81" y="293"/>
                    </a:lnTo>
                    <a:lnTo>
                      <a:pt x="48" y="273"/>
                    </a:lnTo>
                    <a:lnTo>
                      <a:pt x="19" y="245"/>
                    </a:lnTo>
                    <a:lnTo>
                      <a:pt x="14" y="230"/>
                    </a:lnTo>
                    <a:lnTo>
                      <a:pt x="4" y="221"/>
                    </a:lnTo>
                    <a:lnTo>
                      <a:pt x="0" y="202"/>
                    </a:lnTo>
                    <a:lnTo>
                      <a:pt x="0" y="187"/>
                    </a:lnTo>
                    <a:lnTo>
                      <a:pt x="4" y="154"/>
                    </a:lnTo>
                    <a:lnTo>
                      <a:pt x="19" y="120"/>
                    </a:lnTo>
                    <a:lnTo>
                      <a:pt x="24" y="115"/>
                    </a:lnTo>
                    <a:lnTo>
                      <a:pt x="33" y="101"/>
                    </a:lnTo>
                    <a:lnTo>
                      <a:pt x="48" y="77"/>
                    </a:lnTo>
                    <a:lnTo>
                      <a:pt x="62" y="53"/>
                    </a:lnTo>
                    <a:lnTo>
                      <a:pt x="86" y="29"/>
                    </a:lnTo>
                    <a:lnTo>
                      <a:pt x="105" y="10"/>
                    </a:lnTo>
                    <a:lnTo>
                      <a:pt x="115" y="5"/>
                    </a:lnTo>
                    <a:lnTo>
                      <a:pt x="124" y="0"/>
                    </a:lnTo>
                    <a:lnTo>
                      <a:pt x="134" y="0"/>
                    </a:lnTo>
                    <a:lnTo>
                      <a:pt x="144" y="0"/>
                    </a:lnTo>
                    <a:lnTo>
                      <a:pt x="201" y="24"/>
                    </a:lnTo>
                    <a:lnTo>
                      <a:pt x="249" y="43"/>
                    </a:lnTo>
                    <a:lnTo>
                      <a:pt x="292" y="67"/>
                    </a:lnTo>
                    <a:lnTo>
                      <a:pt x="331" y="86"/>
                    </a:lnTo>
                    <a:lnTo>
                      <a:pt x="364" y="110"/>
                    </a:lnTo>
                    <a:lnTo>
                      <a:pt x="388" y="134"/>
                    </a:lnTo>
                    <a:lnTo>
                      <a:pt x="412" y="154"/>
                    </a:lnTo>
                    <a:lnTo>
                      <a:pt x="431" y="178"/>
                    </a:lnTo>
                    <a:lnTo>
                      <a:pt x="455" y="216"/>
                    </a:lnTo>
                    <a:lnTo>
                      <a:pt x="470" y="245"/>
                    </a:lnTo>
                    <a:lnTo>
                      <a:pt x="475" y="264"/>
                    </a:lnTo>
                    <a:lnTo>
                      <a:pt x="475" y="273"/>
                    </a:lnTo>
                    <a:lnTo>
                      <a:pt x="465" y="293"/>
                    </a:lnTo>
                    <a:lnTo>
                      <a:pt x="441" y="307"/>
                    </a:lnTo>
                    <a:lnTo>
                      <a:pt x="412" y="326"/>
                    </a:lnTo>
                    <a:lnTo>
                      <a:pt x="374" y="336"/>
                    </a:lnTo>
                    <a:lnTo>
                      <a:pt x="331" y="345"/>
                    </a:lnTo>
                    <a:lnTo>
                      <a:pt x="283" y="350"/>
                    </a:lnTo>
                    <a:lnTo>
                      <a:pt x="230" y="345"/>
                    </a:lnTo>
                    <a:lnTo>
                      <a:pt x="172" y="331"/>
                    </a:lnTo>
                    <a:close/>
                  </a:path>
                </a:pathLst>
              </a:custGeom>
              <a:solidFill>
                <a:srgbClr val="F2AFA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88" name="Freeform 864"/>
              <p:cNvSpPr>
                <a:spLocks/>
              </p:cNvSpPr>
              <p:nvPr/>
            </p:nvSpPr>
            <p:spPr bwMode="auto">
              <a:xfrm>
                <a:off x="8267" y="10256"/>
                <a:ext cx="470" cy="336"/>
              </a:xfrm>
              <a:custGeom>
                <a:avLst/>
                <a:gdLst/>
                <a:ahLst/>
                <a:cxnLst>
                  <a:cxn ang="0">
                    <a:pos x="173" y="317"/>
                  </a:cxn>
                  <a:cxn ang="0">
                    <a:pos x="120" y="298"/>
                  </a:cxn>
                  <a:cxn ang="0">
                    <a:pos x="77" y="279"/>
                  </a:cxn>
                  <a:cxn ang="0">
                    <a:pos x="43" y="259"/>
                  </a:cxn>
                  <a:cxn ang="0">
                    <a:pos x="19" y="231"/>
                  </a:cxn>
                  <a:cxn ang="0">
                    <a:pos x="14" y="216"/>
                  </a:cxn>
                  <a:cxn ang="0">
                    <a:pos x="5" y="202"/>
                  </a:cxn>
                  <a:cxn ang="0">
                    <a:pos x="5" y="188"/>
                  </a:cxn>
                  <a:cxn ang="0">
                    <a:pos x="0" y="173"/>
                  </a:cxn>
                  <a:cxn ang="0">
                    <a:pos x="5" y="140"/>
                  </a:cxn>
                  <a:cxn ang="0">
                    <a:pos x="19" y="106"/>
                  </a:cxn>
                  <a:cxn ang="0">
                    <a:pos x="24" y="101"/>
                  </a:cxn>
                  <a:cxn ang="0">
                    <a:pos x="34" y="87"/>
                  </a:cxn>
                  <a:cxn ang="0">
                    <a:pos x="43" y="68"/>
                  </a:cxn>
                  <a:cxn ang="0">
                    <a:pos x="62" y="44"/>
                  </a:cxn>
                  <a:cxn ang="0">
                    <a:pos x="82" y="24"/>
                  </a:cxn>
                  <a:cxn ang="0">
                    <a:pos x="101" y="10"/>
                  </a:cxn>
                  <a:cxn ang="0">
                    <a:pos x="110" y="5"/>
                  </a:cxn>
                  <a:cxn ang="0">
                    <a:pos x="120" y="0"/>
                  </a:cxn>
                  <a:cxn ang="0">
                    <a:pos x="125" y="0"/>
                  </a:cxn>
                  <a:cxn ang="0">
                    <a:pos x="134" y="0"/>
                  </a:cxn>
                  <a:cxn ang="0">
                    <a:pos x="187" y="24"/>
                  </a:cxn>
                  <a:cxn ang="0">
                    <a:pos x="230" y="44"/>
                  </a:cxn>
                  <a:cxn ang="0">
                    <a:pos x="269" y="63"/>
                  </a:cxn>
                  <a:cxn ang="0">
                    <a:pos x="307" y="87"/>
                  </a:cxn>
                  <a:cxn ang="0">
                    <a:pos x="365" y="130"/>
                  </a:cxn>
                  <a:cxn ang="0">
                    <a:pos x="408" y="168"/>
                  </a:cxn>
                  <a:cxn ang="0">
                    <a:pos x="437" y="202"/>
                  </a:cxn>
                  <a:cxn ang="0">
                    <a:pos x="456" y="231"/>
                  </a:cxn>
                  <a:cxn ang="0">
                    <a:pos x="465" y="250"/>
                  </a:cxn>
                  <a:cxn ang="0">
                    <a:pos x="470" y="255"/>
                  </a:cxn>
                  <a:cxn ang="0">
                    <a:pos x="461" y="274"/>
                  </a:cxn>
                  <a:cxn ang="0">
                    <a:pos x="437" y="293"/>
                  </a:cxn>
                  <a:cxn ang="0">
                    <a:pos x="408" y="312"/>
                  </a:cxn>
                  <a:cxn ang="0">
                    <a:pos x="369" y="322"/>
                  </a:cxn>
                  <a:cxn ang="0">
                    <a:pos x="331" y="331"/>
                  </a:cxn>
                  <a:cxn ang="0">
                    <a:pos x="278" y="336"/>
                  </a:cxn>
                  <a:cxn ang="0">
                    <a:pos x="225" y="331"/>
                  </a:cxn>
                  <a:cxn ang="0">
                    <a:pos x="173" y="317"/>
                  </a:cxn>
                </a:cxnLst>
                <a:rect l="0" t="0" r="r" b="b"/>
                <a:pathLst>
                  <a:path w="470" h="336">
                    <a:moveTo>
                      <a:pt x="173" y="317"/>
                    </a:moveTo>
                    <a:lnTo>
                      <a:pt x="120" y="298"/>
                    </a:lnTo>
                    <a:lnTo>
                      <a:pt x="77" y="279"/>
                    </a:lnTo>
                    <a:lnTo>
                      <a:pt x="43" y="259"/>
                    </a:lnTo>
                    <a:lnTo>
                      <a:pt x="19" y="231"/>
                    </a:lnTo>
                    <a:lnTo>
                      <a:pt x="14" y="216"/>
                    </a:lnTo>
                    <a:lnTo>
                      <a:pt x="5" y="202"/>
                    </a:lnTo>
                    <a:lnTo>
                      <a:pt x="5" y="188"/>
                    </a:lnTo>
                    <a:lnTo>
                      <a:pt x="0" y="173"/>
                    </a:lnTo>
                    <a:lnTo>
                      <a:pt x="5" y="140"/>
                    </a:lnTo>
                    <a:lnTo>
                      <a:pt x="19" y="106"/>
                    </a:lnTo>
                    <a:lnTo>
                      <a:pt x="24" y="101"/>
                    </a:lnTo>
                    <a:lnTo>
                      <a:pt x="34" y="87"/>
                    </a:lnTo>
                    <a:lnTo>
                      <a:pt x="43" y="68"/>
                    </a:lnTo>
                    <a:lnTo>
                      <a:pt x="62" y="44"/>
                    </a:lnTo>
                    <a:lnTo>
                      <a:pt x="82" y="24"/>
                    </a:lnTo>
                    <a:lnTo>
                      <a:pt x="101" y="10"/>
                    </a:lnTo>
                    <a:lnTo>
                      <a:pt x="110" y="5"/>
                    </a:lnTo>
                    <a:lnTo>
                      <a:pt x="120" y="0"/>
                    </a:lnTo>
                    <a:lnTo>
                      <a:pt x="125" y="0"/>
                    </a:lnTo>
                    <a:lnTo>
                      <a:pt x="134" y="0"/>
                    </a:lnTo>
                    <a:lnTo>
                      <a:pt x="187" y="24"/>
                    </a:lnTo>
                    <a:lnTo>
                      <a:pt x="230" y="44"/>
                    </a:lnTo>
                    <a:lnTo>
                      <a:pt x="269" y="63"/>
                    </a:lnTo>
                    <a:lnTo>
                      <a:pt x="307" y="87"/>
                    </a:lnTo>
                    <a:lnTo>
                      <a:pt x="365" y="130"/>
                    </a:lnTo>
                    <a:lnTo>
                      <a:pt x="408" y="168"/>
                    </a:lnTo>
                    <a:lnTo>
                      <a:pt x="437" y="202"/>
                    </a:lnTo>
                    <a:lnTo>
                      <a:pt x="456" y="231"/>
                    </a:lnTo>
                    <a:lnTo>
                      <a:pt x="465" y="250"/>
                    </a:lnTo>
                    <a:lnTo>
                      <a:pt x="470" y="255"/>
                    </a:lnTo>
                    <a:lnTo>
                      <a:pt x="461" y="274"/>
                    </a:lnTo>
                    <a:lnTo>
                      <a:pt x="437" y="293"/>
                    </a:lnTo>
                    <a:lnTo>
                      <a:pt x="408" y="312"/>
                    </a:lnTo>
                    <a:lnTo>
                      <a:pt x="369" y="322"/>
                    </a:lnTo>
                    <a:lnTo>
                      <a:pt x="331" y="331"/>
                    </a:lnTo>
                    <a:lnTo>
                      <a:pt x="278" y="336"/>
                    </a:lnTo>
                    <a:lnTo>
                      <a:pt x="225" y="331"/>
                    </a:lnTo>
                    <a:lnTo>
                      <a:pt x="173" y="317"/>
                    </a:lnTo>
                    <a:close/>
                  </a:path>
                </a:pathLst>
              </a:custGeom>
              <a:solidFill>
                <a:srgbClr val="EF9C9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89" name="Freeform 865"/>
              <p:cNvSpPr>
                <a:spLocks/>
              </p:cNvSpPr>
              <p:nvPr/>
            </p:nvSpPr>
            <p:spPr bwMode="auto">
              <a:xfrm>
                <a:off x="8286" y="10242"/>
                <a:ext cx="461" cy="321"/>
              </a:xfrm>
              <a:custGeom>
                <a:avLst/>
                <a:gdLst/>
                <a:ahLst/>
                <a:cxnLst>
                  <a:cxn ang="0">
                    <a:pos x="163" y="307"/>
                  </a:cxn>
                  <a:cxn ang="0">
                    <a:pos x="115" y="288"/>
                  </a:cxn>
                  <a:cxn ang="0">
                    <a:pos x="72" y="269"/>
                  </a:cxn>
                  <a:cxn ang="0">
                    <a:pos x="39" y="245"/>
                  </a:cxn>
                  <a:cxn ang="0">
                    <a:pos x="15" y="221"/>
                  </a:cxn>
                  <a:cxn ang="0">
                    <a:pos x="10" y="206"/>
                  </a:cxn>
                  <a:cxn ang="0">
                    <a:pos x="0" y="192"/>
                  </a:cxn>
                  <a:cxn ang="0">
                    <a:pos x="0" y="178"/>
                  </a:cxn>
                  <a:cxn ang="0">
                    <a:pos x="0" y="163"/>
                  </a:cxn>
                  <a:cxn ang="0">
                    <a:pos x="5" y="130"/>
                  </a:cxn>
                  <a:cxn ang="0">
                    <a:pos x="19" y="96"/>
                  </a:cxn>
                  <a:cxn ang="0">
                    <a:pos x="19" y="91"/>
                  </a:cxn>
                  <a:cxn ang="0">
                    <a:pos x="29" y="77"/>
                  </a:cxn>
                  <a:cxn ang="0">
                    <a:pos x="39" y="62"/>
                  </a:cxn>
                  <a:cxn ang="0">
                    <a:pos x="53" y="43"/>
                  </a:cxn>
                  <a:cxn ang="0">
                    <a:pos x="72" y="24"/>
                  </a:cxn>
                  <a:cxn ang="0">
                    <a:pos x="87" y="10"/>
                  </a:cxn>
                  <a:cxn ang="0">
                    <a:pos x="96" y="5"/>
                  </a:cxn>
                  <a:cxn ang="0">
                    <a:pos x="106" y="0"/>
                  </a:cxn>
                  <a:cxn ang="0">
                    <a:pos x="115" y="5"/>
                  </a:cxn>
                  <a:cxn ang="0">
                    <a:pos x="120" y="5"/>
                  </a:cxn>
                  <a:cxn ang="0">
                    <a:pos x="206" y="48"/>
                  </a:cxn>
                  <a:cxn ang="0">
                    <a:pos x="278" y="86"/>
                  </a:cxn>
                  <a:cxn ang="0">
                    <a:pos x="336" y="130"/>
                  </a:cxn>
                  <a:cxn ang="0">
                    <a:pos x="379" y="163"/>
                  </a:cxn>
                  <a:cxn ang="0">
                    <a:pos x="418" y="197"/>
                  </a:cxn>
                  <a:cxn ang="0">
                    <a:pos x="442" y="221"/>
                  </a:cxn>
                  <a:cxn ang="0">
                    <a:pos x="456" y="240"/>
                  </a:cxn>
                  <a:cxn ang="0">
                    <a:pos x="461" y="245"/>
                  </a:cxn>
                  <a:cxn ang="0">
                    <a:pos x="446" y="264"/>
                  </a:cxn>
                  <a:cxn ang="0">
                    <a:pos x="427" y="283"/>
                  </a:cxn>
                  <a:cxn ang="0">
                    <a:pos x="398" y="297"/>
                  </a:cxn>
                  <a:cxn ang="0">
                    <a:pos x="365" y="312"/>
                  </a:cxn>
                  <a:cxn ang="0">
                    <a:pos x="322" y="321"/>
                  </a:cxn>
                  <a:cxn ang="0">
                    <a:pos x="274" y="321"/>
                  </a:cxn>
                  <a:cxn ang="0">
                    <a:pos x="221" y="317"/>
                  </a:cxn>
                  <a:cxn ang="0">
                    <a:pos x="163" y="307"/>
                  </a:cxn>
                </a:cxnLst>
                <a:rect l="0" t="0" r="r" b="b"/>
                <a:pathLst>
                  <a:path w="461" h="321">
                    <a:moveTo>
                      <a:pt x="163" y="307"/>
                    </a:moveTo>
                    <a:lnTo>
                      <a:pt x="115" y="288"/>
                    </a:lnTo>
                    <a:lnTo>
                      <a:pt x="72" y="269"/>
                    </a:lnTo>
                    <a:lnTo>
                      <a:pt x="39" y="245"/>
                    </a:lnTo>
                    <a:lnTo>
                      <a:pt x="15" y="221"/>
                    </a:lnTo>
                    <a:lnTo>
                      <a:pt x="10" y="206"/>
                    </a:lnTo>
                    <a:lnTo>
                      <a:pt x="0" y="192"/>
                    </a:lnTo>
                    <a:lnTo>
                      <a:pt x="0" y="178"/>
                    </a:lnTo>
                    <a:lnTo>
                      <a:pt x="0" y="163"/>
                    </a:lnTo>
                    <a:lnTo>
                      <a:pt x="5" y="130"/>
                    </a:lnTo>
                    <a:lnTo>
                      <a:pt x="19" y="96"/>
                    </a:lnTo>
                    <a:lnTo>
                      <a:pt x="19" y="91"/>
                    </a:lnTo>
                    <a:lnTo>
                      <a:pt x="29" y="77"/>
                    </a:lnTo>
                    <a:lnTo>
                      <a:pt x="39" y="62"/>
                    </a:lnTo>
                    <a:lnTo>
                      <a:pt x="53" y="43"/>
                    </a:lnTo>
                    <a:lnTo>
                      <a:pt x="72" y="24"/>
                    </a:lnTo>
                    <a:lnTo>
                      <a:pt x="87" y="10"/>
                    </a:lnTo>
                    <a:lnTo>
                      <a:pt x="96" y="5"/>
                    </a:lnTo>
                    <a:lnTo>
                      <a:pt x="106" y="0"/>
                    </a:lnTo>
                    <a:lnTo>
                      <a:pt x="115" y="5"/>
                    </a:lnTo>
                    <a:lnTo>
                      <a:pt x="120" y="5"/>
                    </a:lnTo>
                    <a:lnTo>
                      <a:pt x="206" y="48"/>
                    </a:lnTo>
                    <a:lnTo>
                      <a:pt x="278" y="86"/>
                    </a:lnTo>
                    <a:lnTo>
                      <a:pt x="336" y="130"/>
                    </a:lnTo>
                    <a:lnTo>
                      <a:pt x="379" y="163"/>
                    </a:lnTo>
                    <a:lnTo>
                      <a:pt x="418" y="197"/>
                    </a:lnTo>
                    <a:lnTo>
                      <a:pt x="442" y="221"/>
                    </a:lnTo>
                    <a:lnTo>
                      <a:pt x="456" y="240"/>
                    </a:lnTo>
                    <a:lnTo>
                      <a:pt x="461" y="245"/>
                    </a:lnTo>
                    <a:lnTo>
                      <a:pt x="446" y="264"/>
                    </a:lnTo>
                    <a:lnTo>
                      <a:pt x="427" y="283"/>
                    </a:lnTo>
                    <a:lnTo>
                      <a:pt x="398" y="297"/>
                    </a:lnTo>
                    <a:lnTo>
                      <a:pt x="365" y="312"/>
                    </a:lnTo>
                    <a:lnTo>
                      <a:pt x="322" y="321"/>
                    </a:lnTo>
                    <a:lnTo>
                      <a:pt x="274" y="321"/>
                    </a:lnTo>
                    <a:lnTo>
                      <a:pt x="221" y="317"/>
                    </a:lnTo>
                    <a:lnTo>
                      <a:pt x="163" y="307"/>
                    </a:lnTo>
                    <a:close/>
                  </a:path>
                </a:pathLst>
              </a:custGeom>
              <a:solidFill>
                <a:srgbClr val="EC8A8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90" name="Freeform 866"/>
              <p:cNvSpPr>
                <a:spLocks/>
              </p:cNvSpPr>
              <p:nvPr/>
            </p:nvSpPr>
            <p:spPr bwMode="auto">
              <a:xfrm>
                <a:off x="8301" y="10233"/>
                <a:ext cx="455" cy="306"/>
              </a:xfrm>
              <a:custGeom>
                <a:avLst/>
                <a:gdLst/>
                <a:ahLst/>
                <a:cxnLst>
                  <a:cxn ang="0">
                    <a:pos x="163" y="292"/>
                  </a:cxn>
                  <a:cxn ang="0">
                    <a:pos x="115" y="273"/>
                  </a:cxn>
                  <a:cxn ang="0">
                    <a:pos x="72" y="254"/>
                  </a:cxn>
                  <a:cxn ang="0">
                    <a:pos x="38" y="230"/>
                  </a:cxn>
                  <a:cxn ang="0">
                    <a:pos x="14" y="206"/>
                  </a:cxn>
                  <a:cxn ang="0">
                    <a:pos x="9" y="191"/>
                  </a:cxn>
                  <a:cxn ang="0">
                    <a:pos x="4" y="177"/>
                  </a:cxn>
                  <a:cxn ang="0">
                    <a:pos x="0" y="163"/>
                  </a:cxn>
                  <a:cxn ang="0">
                    <a:pos x="0" y="148"/>
                  </a:cxn>
                  <a:cxn ang="0">
                    <a:pos x="4" y="115"/>
                  </a:cxn>
                  <a:cxn ang="0">
                    <a:pos x="19" y="81"/>
                  </a:cxn>
                  <a:cxn ang="0">
                    <a:pos x="24" y="76"/>
                  </a:cxn>
                  <a:cxn ang="0">
                    <a:pos x="28" y="67"/>
                  </a:cxn>
                  <a:cxn ang="0">
                    <a:pos x="38" y="47"/>
                  </a:cxn>
                  <a:cxn ang="0">
                    <a:pos x="48" y="33"/>
                  </a:cxn>
                  <a:cxn ang="0">
                    <a:pos x="67" y="14"/>
                  </a:cxn>
                  <a:cxn ang="0">
                    <a:pos x="81" y="4"/>
                  </a:cxn>
                  <a:cxn ang="0">
                    <a:pos x="91" y="0"/>
                  </a:cxn>
                  <a:cxn ang="0">
                    <a:pos x="96" y="0"/>
                  </a:cxn>
                  <a:cxn ang="0">
                    <a:pos x="105" y="0"/>
                  </a:cxn>
                  <a:cxn ang="0">
                    <a:pos x="115" y="4"/>
                  </a:cxn>
                  <a:cxn ang="0">
                    <a:pos x="187" y="47"/>
                  </a:cxn>
                  <a:cxn ang="0">
                    <a:pos x="249" y="86"/>
                  </a:cxn>
                  <a:cxn ang="0">
                    <a:pos x="307" y="124"/>
                  </a:cxn>
                  <a:cxn ang="0">
                    <a:pos x="359" y="158"/>
                  </a:cxn>
                  <a:cxn ang="0">
                    <a:pos x="398" y="187"/>
                  </a:cxn>
                  <a:cxn ang="0">
                    <a:pos x="427" y="211"/>
                  </a:cxn>
                  <a:cxn ang="0">
                    <a:pos x="446" y="225"/>
                  </a:cxn>
                  <a:cxn ang="0">
                    <a:pos x="455" y="230"/>
                  </a:cxn>
                  <a:cxn ang="0">
                    <a:pos x="441" y="249"/>
                  </a:cxn>
                  <a:cxn ang="0">
                    <a:pos x="422" y="268"/>
                  </a:cxn>
                  <a:cxn ang="0">
                    <a:pos x="393" y="282"/>
                  </a:cxn>
                  <a:cxn ang="0">
                    <a:pos x="359" y="297"/>
                  </a:cxn>
                  <a:cxn ang="0">
                    <a:pos x="316" y="302"/>
                  </a:cxn>
                  <a:cxn ang="0">
                    <a:pos x="273" y="306"/>
                  </a:cxn>
                  <a:cxn ang="0">
                    <a:pos x="220" y="302"/>
                  </a:cxn>
                  <a:cxn ang="0">
                    <a:pos x="163" y="292"/>
                  </a:cxn>
                </a:cxnLst>
                <a:rect l="0" t="0" r="r" b="b"/>
                <a:pathLst>
                  <a:path w="455" h="306">
                    <a:moveTo>
                      <a:pt x="163" y="292"/>
                    </a:moveTo>
                    <a:lnTo>
                      <a:pt x="115" y="273"/>
                    </a:lnTo>
                    <a:lnTo>
                      <a:pt x="72" y="254"/>
                    </a:lnTo>
                    <a:lnTo>
                      <a:pt x="38" y="230"/>
                    </a:lnTo>
                    <a:lnTo>
                      <a:pt x="14" y="206"/>
                    </a:lnTo>
                    <a:lnTo>
                      <a:pt x="9" y="191"/>
                    </a:lnTo>
                    <a:lnTo>
                      <a:pt x="4" y="177"/>
                    </a:lnTo>
                    <a:lnTo>
                      <a:pt x="0" y="163"/>
                    </a:lnTo>
                    <a:lnTo>
                      <a:pt x="0" y="148"/>
                    </a:lnTo>
                    <a:lnTo>
                      <a:pt x="4" y="115"/>
                    </a:lnTo>
                    <a:lnTo>
                      <a:pt x="19" y="81"/>
                    </a:lnTo>
                    <a:lnTo>
                      <a:pt x="24" y="76"/>
                    </a:lnTo>
                    <a:lnTo>
                      <a:pt x="28" y="67"/>
                    </a:lnTo>
                    <a:lnTo>
                      <a:pt x="38" y="47"/>
                    </a:lnTo>
                    <a:lnTo>
                      <a:pt x="48" y="33"/>
                    </a:lnTo>
                    <a:lnTo>
                      <a:pt x="67" y="14"/>
                    </a:lnTo>
                    <a:lnTo>
                      <a:pt x="81" y="4"/>
                    </a:lnTo>
                    <a:lnTo>
                      <a:pt x="91" y="0"/>
                    </a:lnTo>
                    <a:lnTo>
                      <a:pt x="96" y="0"/>
                    </a:lnTo>
                    <a:lnTo>
                      <a:pt x="105" y="0"/>
                    </a:lnTo>
                    <a:lnTo>
                      <a:pt x="115" y="4"/>
                    </a:lnTo>
                    <a:lnTo>
                      <a:pt x="187" y="47"/>
                    </a:lnTo>
                    <a:lnTo>
                      <a:pt x="249" y="86"/>
                    </a:lnTo>
                    <a:lnTo>
                      <a:pt x="307" y="124"/>
                    </a:lnTo>
                    <a:lnTo>
                      <a:pt x="359" y="158"/>
                    </a:lnTo>
                    <a:lnTo>
                      <a:pt x="398" y="187"/>
                    </a:lnTo>
                    <a:lnTo>
                      <a:pt x="427" y="211"/>
                    </a:lnTo>
                    <a:lnTo>
                      <a:pt x="446" y="225"/>
                    </a:lnTo>
                    <a:lnTo>
                      <a:pt x="455" y="230"/>
                    </a:lnTo>
                    <a:lnTo>
                      <a:pt x="441" y="249"/>
                    </a:lnTo>
                    <a:lnTo>
                      <a:pt x="422" y="268"/>
                    </a:lnTo>
                    <a:lnTo>
                      <a:pt x="393" y="282"/>
                    </a:lnTo>
                    <a:lnTo>
                      <a:pt x="359" y="297"/>
                    </a:lnTo>
                    <a:lnTo>
                      <a:pt x="316" y="302"/>
                    </a:lnTo>
                    <a:lnTo>
                      <a:pt x="273" y="306"/>
                    </a:lnTo>
                    <a:lnTo>
                      <a:pt x="220" y="302"/>
                    </a:lnTo>
                    <a:lnTo>
                      <a:pt x="163" y="292"/>
                    </a:lnTo>
                    <a:close/>
                  </a:path>
                </a:pathLst>
              </a:custGeom>
              <a:solidFill>
                <a:srgbClr val="E9797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91" name="Freeform 867"/>
              <p:cNvSpPr>
                <a:spLocks/>
              </p:cNvSpPr>
              <p:nvPr/>
            </p:nvSpPr>
            <p:spPr bwMode="auto">
              <a:xfrm>
                <a:off x="8315" y="10223"/>
                <a:ext cx="451" cy="292"/>
              </a:xfrm>
              <a:custGeom>
                <a:avLst/>
                <a:gdLst/>
                <a:ahLst/>
                <a:cxnLst>
                  <a:cxn ang="0">
                    <a:pos x="163" y="273"/>
                  </a:cxn>
                  <a:cxn ang="0">
                    <a:pos x="110" y="259"/>
                  </a:cxn>
                  <a:cxn ang="0">
                    <a:pos x="72" y="240"/>
                  </a:cxn>
                  <a:cxn ang="0">
                    <a:pos x="38" y="216"/>
                  </a:cxn>
                  <a:cxn ang="0">
                    <a:pos x="19" y="192"/>
                  </a:cxn>
                  <a:cxn ang="0">
                    <a:pos x="10" y="177"/>
                  </a:cxn>
                  <a:cxn ang="0">
                    <a:pos x="5" y="163"/>
                  </a:cxn>
                  <a:cxn ang="0">
                    <a:pos x="0" y="149"/>
                  </a:cxn>
                  <a:cxn ang="0">
                    <a:pos x="0" y="134"/>
                  </a:cxn>
                  <a:cxn ang="0">
                    <a:pos x="5" y="101"/>
                  </a:cxn>
                  <a:cxn ang="0">
                    <a:pos x="19" y="67"/>
                  </a:cxn>
                  <a:cxn ang="0">
                    <a:pos x="24" y="62"/>
                  </a:cxn>
                  <a:cxn ang="0">
                    <a:pos x="29" y="53"/>
                  </a:cxn>
                  <a:cxn ang="0">
                    <a:pos x="38" y="38"/>
                  </a:cxn>
                  <a:cxn ang="0">
                    <a:pos x="48" y="24"/>
                  </a:cxn>
                  <a:cxn ang="0">
                    <a:pos x="62" y="10"/>
                  </a:cxn>
                  <a:cxn ang="0">
                    <a:pos x="72" y="0"/>
                  </a:cxn>
                  <a:cxn ang="0">
                    <a:pos x="91" y="0"/>
                  </a:cxn>
                  <a:cxn ang="0">
                    <a:pos x="106" y="5"/>
                  </a:cxn>
                  <a:cxn ang="0">
                    <a:pos x="163" y="43"/>
                  </a:cxn>
                  <a:cxn ang="0">
                    <a:pos x="225" y="81"/>
                  </a:cxn>
                  <a:cxn ang="0">
                    <a:pos x="283" y="120"/>
                  </a:cxn>
                  <a:cxn ang="0">
                    <a:pos x="336" y="149"/>
                  </a:cxn>
                  <a:cxn ang="0">
                    <a:pos x="379" y="177"/>
                  </a:cxn>
                  <a:cxn ang="0">
                    <a:pos x="417" y="197"/>
                  </a:cxn>
                  <a:cxn ang="0">
                    <a:pos x="441" y="211"/>
                  </a:cxn>
                  <a:cxn ang="0">
                    <a:pos x="451" y="216"/>
                  </a:cxn>
                  <a:cxn ang="0">
                    <a:pos x="437" y="235"/>
                  </a:cxn>
                  <a:cxn ang="0">
                    <a:pos x="417" y="249"/>
                  </a:cxn>
                  <a:cxn ang="0">
                    <a:pos x="389" y="269"/>
                  </a:cxn>
                  <a:cxn ang="0">
                    <a:pos x="355" y="278"/>
                  </a:cxn>
                  <a:cxn ang="0">
                    <a:pos x="317" y="288"/>
                  </a:cxn>
                  <a:cxn ang="0">
                    <a:pos x="269" y="292"/>
                  </a:cxn>
                  <a:cxn ang="0">
                    <a:pos x="221" y="288"/>
                  </a:cxn>
                  <a:cxn ang="0">
                    <a:pos x="163" y="273"/>
                  </a:cxn>
                </a:cxnLst>
                <a:rect l="0" t="0" r="r" b="b"/>
                <a:pathLst>
                  <a:path w="451" h="292">
                    <a:moveTo>
                      <a:pt x="163" y="273"/>
                    </a:moveTo>
                    <a:lnTo>
                      <a:pt x="110" y="259"/>
                    </a:lnTo>
                    <a:lnTo>
                      <a:pt x="72" y="240"/>
                    </a:lnTo>
                    <a:lnTo>
                      <a:pt x="38" y="216"/>
                    </a:lnTo>
                    <a:lnTo>
                      <a:pt x="19" y="192"/>
                    </a:lnTo>
                    <a:lnTo>
                      <a:pt x="10" y="177"/>
                    </a:lnTo>
                    <a:lnTo>
                      <a:pt x="5" y="163"/>
                    </a:lnTo>
                    <a:lnTo>
                      <a:pt x="0" y="149"/>
                    </a:lnTo>
                    <a:lnTo>
                      <a:pt x="0" y="134"/>
                    </a:lnTo>
                    <a:lnTo>
                      <a:pt x="5" y="101"/>
                    </a:lnTo>
                    <a:lnTo>
                      <a:pt x="19" y="67"/>
                    </a:lnTo>
                    <a:lnTo>
                      <a:pt x="24" y="62"/>
                    </a:lnTo>
                    <a:lnTo>
                      <a:pt x="29" y="53"/>
                    </a:lnTo>
                    <a:lnTo>
                      <a:pt x="38" y="38"/>
                    </a:lnTo>
                    <a:lnTo>
                      <a:pt x="48" y="24"/>
                    </a:lnTo>
                    <a:lnTo>
                      <a:pt x="62" y="10"/>
                    </a:lnTo>
                    <a:lnTo>
                      <a:pt x="72" y="0"/>
                    </a:lnTo>
                    <a:lnTo>
                      <a:pt x="91" y="0"/>
                    </a:lnTo>
                    <a:lnTo>
                      <a:pt x="106" y="5"/>
                    </a:lnTo>
                    <a:lnTo>
                      <a:pt x="163" y="43"/>
                    </a:lnTo>
                    <a:lnTo>
                      <a:pt x="225" y="81"/>
                    </a:lnTo>
                    <a:lnTo>
                      <a:pt x="283" y="120"/>
                    </a:lnTo>
                    <a:lnTo>
                      <a:pt x="336" y="149"/>
                    </a:lnTo>
                    <a:lnTo>
                      <a:pt x="379" y="177"/>
                    </a:lnTo>
                    <a:lnTo>
                      <a:pt x="417" y="197"/>
                    </a:lnTo>
                    <a:lnTo>
                      <a:pt x="441" y="211"/>
                    </a:lnTo>
                    <a:lnTo>
                      <a:pt x="451" y="216"/>
                    </a:lnTo>
                    <a:lnTo>
                      <a:pt x="437" y="235"/>
                    </a:lnTo>
                    <a:lnTo>
                      <a:pt x="417" y="249"/>
                    </a:lnTo>
                    <a:lnTo>
                      <a:pt x="389" y="269"/>
                    </a:lnTo>
                    <a:lnTo>
                      <a:pt x="355" y="278"/>
                    </a:lnTo>
                    <a:lnTo>
                      <a:pt x="317" y="288"/>
                    </a:lnTo>
                    <a:lnTo>
                      <a:pt x="269" y="292"/>
                    </a:lnTo>
                    <a:lnTo>
                      <a:pt x="221" y="288"/>
                    </a:lnTo>
                    <a:lnTo>
                      <a:pt x="163" y="273"/>
                    </a:lnTo>
                    <a:close/>
                  </a:path>
                </a:pathLst>
              </a:custGeom>
              <a:solidFill>
                <a:srgbClr val="E6696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92" name="Freeform 868"/>
              <p:cNvSpPr>
                <a:spLocks/>
              </p:cNvSpPr>
              <p:nvPr/>
            </p:nvSpPr>
            <p:spPr bwMode="auto">
              <a:xfrm>
                <a:off x="8329" y="10209"/>
                <a:ext cx="442" cy="283"/>
              </a:xfrm>
              <a:custGeom>
                <a:avLst/>
                <a:gdLst/>
                <a:ahLst/>
                <a:cxnLst>
                  <a:cxn ang="0">
                    <a:pos x="442" y="201"/>
                  </a:cxn>
                  <a:cxn ang="0">
                    <a:pos x="432" y="220"/>
                  </a:cxn>
                  <a:cxn ang="0">
                    <a:pos x="413" y="239"/>
                  </a:cxn>
                  <a:cxn ang="0">
                    <a:pos x="389" y="254"/>
                  </a:cxn>
                  <a:cxn ang="0">
                    <a:pos x="355" y="268"/>
                  </a:cxn>
                  <a:cxn ang="0">
                    <a:pos x="312" y="278"/>
                  </a:cxn>
                  <a:cxn ang="0">
                    <a:pos x="269" y="283"/>
                  </a:cxn>
                  <a:cxn ang="0">
                    <a:pos x="216" y="278"/>
                  </a:cxn>
                  <a:cxn ang="0">
                    <a:pos x="163" y="263"/>
                  </a:cxn>
                  <a:cxn ang="0">
                    <a:pos x="111" y="244"/>
                  </a:cxn>
                  <a:cxn ang="0">
                    <a:pos x="72" y="225"/>
                  </a:cxn>
                  <a:cxn ang="0">
                    <a:pos x="39" y="206"/>
                  </a:cxn>
                  <a:cxn ang="0">
                    <a:pos x="15" y="182"/>
                  </a:cxn>
                  <a:cxn ang="0">
                    <a:pos x="10" y="167"/>
                  </a:cxn>
                  <a:cxn ang="0">
                    <a:pos x="5" y="153"/>
                  </a:cxn>
                  <a:cxn ang="0">
                    <a:pos x="0" y="139"/>
                  </a:cxn>
                  <a:cxn ang="0">
                    <a:pos x="0" y="124"/>
                  </a:cxn>
                  <a:cxn ang="0">
                    <a:pos x="5" y="91"/>
                  </a:cxn>
                  <a:cxn ang="0">
                    <a:pos x="24" y="57"/>
                  </a:cxn>
                  <a:cxn ang="0">
                    <a:pos x="24" y="52"/>
                  </a:cxn>
                  <a:cxn ang="0">
                    <a:pos x="29" y="43"/>
                  </a:cxn>
                  <a:cxn ang="0">
                    <a:pos x="34" y="33"/>
                  </a:cxn>
                  <a:cxn ang="0">
                    <a:pos x="44" y="19"/>
                  </a:cxn>
                  <a:cxn ang="0">
                    <a:pos x="53" y="9"/>
                  </a:cxn>
                  <a:cxn ang="0">
                    <a:pos x="68" y="0"/>
                  </a:cxn>
                  <a:cxn ang="0">
                    <a:pos x="82" y="0"/>
                  </a:cxn>
                  <a:cxn ang="0">
                    <a:pos x="96" y="9"/>
                  </a:cxn>
                  <a:cxn ang="0">
                    <a:pos x="144" y="47"/>
                  </a:cxn>
                  <a:cxn ang="0">
                    <a:pos x="202" y="86"/>
                  </a:cxn>
                  <a:cxn ang="0">
                    <a:pos x="259" y="119"/>
                  </a:cxn>
                  <a:cxn ang="0">
                    <a:pos x="312" y="148"/>
                  </a:cxn>
                  <a:cxn ang="0">
                    <a:pos x="365" y="172"/>
                  </a:cxn>
                  <a:cxn ang="0">
                    <a:pos x="403" y="187"/>
                  </a:cxn>
                  <a:cxn ang="0">
                    <a:pos x="432" y="201"/>
                  </a:cxn>
                  <a:cxn ang="0">
                    <a:pos x="442" y="201"/>
                  </a:cxn>
                </a:cxnLst>
                <a:rect l="0" t="0" r="r" b="b"/>
                <a:pathLst>
                  <a:path w="442" h="283">
                    <a:moveTo>
                      <a:pt x="442" y="201"/>
                    </a:moveTo>
                    <a:lnTo>
                      <a:pt x="432" y="220"/>
                    </a:lnTo>
                    <a:lnTo>
                      <a:pt x="413" y="239"/>
                    </a:lnTo>
                    <a:lnTo>
                      <a:pt x="389" y="254"/>
                    </a:lnTo>
                    <a:lnTo>
                      <a:pt x="355" y="268"/>
                    </a:lnTo>
                    <a:lnTo>
                      <a:pt x="312" y="278"/>
                    </a:lnTo>
                    <a:lnTo>
                      <a:pt x="269" y="283"/>
                    </a:lnTo>
                    <a:lnTo>
                      <a:pt x="216" y="278"/>
                    </a:lnTo>
                    <a:lnTo>
                      <a:pt x="163" y="263"/>
                    </a:lnTo>
                    <a:lnTo>
                      <a:pt x="111" y="244"/>
                    </a:lnTo>
                    <a:lnTo>
                      <a:pt x="72" y="225"/>
                    </a:lnTo>
                    <a:lnTo>
                      <a:pt x="39" y="206"/>
                    </a:lnTo>
                    <a:lnTo>
                      <a:pt x="15" y="182"/>
                    </a:lnTo>
                    <a:lnTo>
                      <a:pt x="10" y="167"/>
                    </a:lnTo>
                    <a:lnTo>
                      <a:pt x="5" y="153"/>
                    </a:lnTo>
                    <a:lnTo>
                      <a:pt x="0" y="139"/>
                    </a:lnTo>
                    <a:lnTo>
                      <a:pt x="0" y="124"/>
                    </a:lnTo>
                    <a:lnTo>
                      <a:pt x="5" y="91"/>
                    </a:lnTo>
                    <a:lnTo>
                      <a:pt x="24" y="57"/>
                    </a:lnTo>
                    <a:lnTo>
                      <a:pt x="24" y="52"/>
                    </a:lnTo>
                    <a:lnTo>
                      <a:pt x="29" y="43"/>
                    </a:lnTo>
                    <a:lnTo>
                      <a:pt x="34" y="33"/>
                    </a:lnTo>
                    <a:lnTo>
                      <a:pt x="44" y="19"/>
                    </a:lnTo>
                    <a:lnTo>
                      <a:pt x="53" y="9"/>
                    </a:lnTo>
                    <a:lnTo>
                      <a:pt x="68" y="0"/>
                    </a:lnTo>
                    <a:lnTo>
                      <a:pt x="82" y="0"/>
                    </a:lnTo>
                    <a:lnTo>
                      <a:pt x="96" y="9"/>
                    </a:lnTo>
                    <a:lnTo>
                      <a:pt x="144" y="47"/>
                    </a:lnTo>
                    <a:lnTo>
                      <a:pt x="202" y="86"/>
                    </a:lnTo>
                    <a:lnTo>
                      <a:pt x="259" y="119"/>
                    </a:lnTo>
                    <a:lnTo>
                      <a:pt x="312" y="148"/>
                    </a:lnTo>
                    <a:lnTo>
                      <a:pt x="365" y="172"/>
                    </a:lnTo>
                    <a:lnTo>
                      <a:pt x="403" y="187"/>
                    </a:lnTo>
                    <a:lnTo>
                      <a:pt x="432" y="201"/>
                    </a:lnTo>
                    <a:lnTo>
                      <a:pt x="442" y="201"/>
                    </a:lnTo>
                    <a:close/>
                  </a:path>
                </a:pathLst>
              </a:custGeom>
              <a:solidFill>
                <a:srgbClr val="E3575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93" name="Freeform 869"/>
              <p:cNvSpPr>
                <a:spLocks/>
              </p:cNvSpPr>
              <p:nvPr/>
            </p:nvSpPr>
            <p:spPr bwMode="auto">
              <a:xfrm>
                <a:off x="8349" y="9834"/>
                <a:ext cx="599" cy="634"/>
              </a:xfrm>
              <a:custGeom>
                <a:avLst/>
                <a:gdLst/>
                <a:ahLst/>
                <a:cxnLst>
                  <a:cxn ang="0">
                    <a:pos x="254" y="20"/>
                  </a:cxn>
                  <a:cxn ang="0">
                    <a:pos x="259" y="53"/>
                  </a:cxn>
                  <a:cxn ang="0">
                    <a:pos x="278" y="82"/>
                  </a:cxn>
                  <a:cxn ang="0">
                    <a:pos x="316" y="111"/>
                  </a:cxn>
                  <a:cxn ang="0">
                    <a:pos x="374" y="140"/>
                  </a:cxn>
                  <a:cxn ang="0">
                    <a:pos x="450" y="154"/>
                  </a:cxn>
                  <a:cxn ang="0">
                    <a:pos x="522" y="154"/>
                  </a:cxn>
                  <a:cxn ang="0">
                    <a:pos x="566" y="144"/>
                  </a:cxn>
                  <a:cxn ang="0">
                    <a:pos x="580" y="130"/>
                  </a:cxn>
                  <a:cxn ang="0">
                    <a:pos x="590" y="120"/>
                  </a:cxn>
                  <a:cxn ang="0">
                    <a:pos x="594" y="120"/>
                  </a:cxn>
                  <a:cxn ang="0">
                    <a:pos x="599" y="130"/>
                  </a:cxn>
                  <a:cxn ang="0">
                    <a:pos x="599" y="144"/>
                  </a:cxn>
                  <a:cxn ang="0">
                    <a:pos x="580" y="183"/>
                  </a:cxn>
                  <a:cxn ang="0">
                    <a:pos x="537" y="283"/>
                  </a:cxn>
                  <a:cxn ang="0">
                    <a:pos x="484" y="418"/>
                  </a:cxn>
                  <a:cxn ang="0">
                    <a:pos x="441" y="533"/>
                  </a:cxn>
                  <a:cxn ang="0">
                    <a:pos x="422" y="576"/>
                  </a:cxn>
                  <a:cxn ang="0">
                    <a:pos x="403" y="600"/>
                  </a:cxn>
                  <a:cxn ang="0">
                    <a:pos x="359" y="619"/>
                  </a:cxn>
                  <a:cxn ang="0">
                    <a:pos x="283" y="634"/>
                  </a:cxn>
                  <a:cxn ang="0">
                    <a:pos x="196" y="624"/>
                  </a:cxn>
                  <a:cxn ang="0">
                    <a:pos x="129" y="605"/>
                  </a:cxn>
                  <a:cxn ang="0">
                    <a:pos x="67" y="581"/>
                  </a:cxn>
                  <a:cxn ang="0">
                    <a:pos x="24" y="547"/>
                  </a:cxn>
                  <a:cxn ang="0">
                    <a:pos x="0" y="499"/>
                  </a:cxn>
                  <a:cxn ang="0">
                    <a:pos x="4" y="442"/>
                  </a:cxn>
                  <a:cxn ang="0">
                    <a:pos x="43" y="365"/>
                  </a:cxn>
                  <a:cxn ang="0">
                    <a:pos x="91" y="279"/>
                  </a:cxn>
                  <a:cxn ang="0">
                    <a:pos x="143" y="202"/>
                  </a:cxn>
                  <a:cxn ang="0">
                    <a:pos x="177" y="135"/>
                  </a:cxn>
                  <a:cxn ang="0">
                    <a:pos x="201" y="82"/>
                  </a:cxn>
                  <a:cxn ang="0">
                    <a:pos x="220" y="48"/>
                  </a:cxn>
                  <a:cxn ang="0">
                    <a:pos x="235" y="24"/>
                  </a:cxn>
                  <a:cxn ang="0">
                    <a:pos x="235" y="10"/>
                  </a:cxn>
                  <a:cxn ang="0">
                    <a:pos x="244" y="5"/>
                  </a:cxn>
                  <a:cxn ang="0">
                    <a:pos x="254" y="5"/>
                  </a:cxn>
                  <a:cxn ang="0">
                    <a:pos x="259" y="0"/>
                  </a:cxn>
                </a:cxnLst>
                <a:rect l="0" t="0" r="r" b="b"/>
                <a:pathLst>
                  <a:path w="599" h="634">
                    <a:moveTo>
                      <a:pt x="259" y="5"/>
                    </a:moveTo>
                    <a:lnTo>
                      <a:pt x="254" y="20"/>
                    </a:lnTo>
                    <a:lnTo>
                      <a:pt x="254" y="39"/>
                    </a:lnTo>
                    <a:lnTo>
                      <a:pt x="259" y="53"/>
                    </a:lnTo>
                    <a:lnTo>
                      <a:pt x="263" y="68"/>
                    </a:lnTo>
                    <a:lnTo>
                      <a:pt x="278" y="82"/>
                    </a:lnTo>
                    <a:lnTo>
                      <a:pt x="292" y="96"/>
                    </a:lnTo>
                    <a:lnTo>
                      <a:pt x="316" y="111"/>
                    </a:lnTo>
                    <a:lnTo>
                      <a:pt x="345" y="125"/>
                    </a:lnTo>
                    <a:lnTo>
                      <a:pt x="374" y="140"/>
                    </a:lnTo>
                    <a:lnTo>
                      <a:pt x="412" y="149"/>
                    </a:lnTo>
                    <a:lnTo>
                      <a:pt x="450" y="154"/>
                    </a:lnTo>
                    <a:lnTo>
                      <a:pt x="489" y="159"/>
                    </a:lnTo>
                    <a:lnTo>
                      <a:pt x="522" y="154"/>
                    </a:lnTo>
                    <a:lnTo>
                      <a:pt x="551" y="149"/>
                    </a:lnTo>
                    <a:lnTo>
                      <a:pt x="566" y="144"/>
                    </a:lnTo>
                    <a:lnTo>
                      <a:pt x="575" y="140"/>
                    </a:lnTo>
                    <a:lnTo>
                      <a:pt x="580" y="130"/>
                    </a:lnTo>
                    <a:lnTo>
                      <a:pt x="585" y="120"/>
                    </a:lnTo>
                    <a:lnTo>
                      <a:pt x="590" y="120"/>
                    </a:lnTo>
                    <a:lnTo>
                      <a:pt x="590" y="120"/>
                    </a:lnTo>
                    <a:lnTo>
                      <a:pt x="594" y="120"/>
                    </a:lnTo>
                    <a:lnTo>
                      <a:pt x="594" y="125"/>
                    </a:lnTo>
                    <a:lnTo>
                      <a:pt x="599" y="130"/>
                    </a:lnTo>
                    <a:lnTo>
                      <a:pt x="599" y="135"/>
                    </a:lnTo>
                    <a:lnTo>
                      <a:pt x="599" y="144"/>
                    </a:lnTo>
                    <a:lnTo>
                      <a:pt x="594" y="159"/>
                    </a:lnTo>
                    <a:lnTo>
                      <a:pt x="580" y="183"/>
                    </a:lnTo>
                    <a:lnTo>
                      <a:pt x="561" y="226"/>
                    </a:lnTo>
                    <a:lnTo>
                      <a:pt x="537" y="283"/>
                    </a:lnTo>
                    <a:lnTo>
                      <a:pt x="513" y="351"/>
                    </a:lnTo>
                    <a:lnTo>
                      <a:pt x="484" y="418"/>
                    </a:lnTo>
                    <a:lnTo>
                      <a:pt x="460" y="480"/>
                    </a:lnTo>
                    <a:lnTo>
                      <a:pt x="441" y="533"/>
                    </a:lnTo>
                    <a:lnTo>
                      <a:pt x="427" y="566"/>
                    </a:lnTo>
                    <a:lnTo>
                      <a:pt x="422" y="576"/>
                    </a:lnTo>
                    <a:lnTo>
                      <a:pt x="412" y="590"/>
                    </a:lnTo>
                    <a:lnTo>
                      <a:pt x="403" y="600"/>
                    </a:lnTo>
                    <a:lnTo>
                      <a:pt x="388" y="610"/>
                    </a:lnTo>
                    <a:lnTo>
                      <a:pt x="359" y="619"/>
                    </a:lnTo>
                    <a:lnTo>
                      <a:pt x="321" y="629"/>
                    </a:lnTo>
                    <a:lnTo>
                      <a:pt x="283" y="634"/>
                    </a:lnTo>
                    <a:lnTo>
                      <a:pt x="239" y="629"/>
                    </a:lnTo>
                    <a:lnTo>
                      <a:pt x="196" y="624"/>
                    </a:lnTo>
                    <a:lnTo>
                      <a:pt x="163" y="619"/>
                    </a:lnTo>
                    <a:lnTo>
                      <a:pt x="129" y="605"/>
                    </a:lnTo>
                    <a:lnTo>
                      <a:pt x="96" y="595"/>
                    </a:lnTo>
                    <a:lnTo>
                      <a:pt x="67" y="581"/>
                    </a:lnTo>
                    <a:lnTo>
                      <a:pt x="43" y="566"/>
                    </a:lnTo>
                    <a:lnTo>
                      <a:pt x="24" y="547"/>
                    </a:lnTo>
                    <a:lnTo>
                      <a:pt x="9" y="523"/>
                    </a:lnTo>
                    <a:lnTo>
                      <a:pt x="0" y="499"/>
                    </a:lnTo>
                    <a:lnTo>
                      <a:pt x="0" y="470"/>
                    </a:lnTo>
                    <a:lnTo>
                      <a:pt x="4" y="442"/>
                    </a:lnTo>
                    <a:lnTo>
                      <a:pt x="19" y="403"/>
                    </a:lnTo>
                    <a:lnTo>
                      <a:pt x="43" y="365"/>
                    </a:lnTo>
                    <a:lnTo>
                      <a:pt x="67" y="322"/>
                    </a:lnTo>
                    <a:lnTo>
                      <a:pt x="91" y="279"/>
                    </a:lnTo>
                    <a:lnTo>
                      <a:pt x="120" y="240"/>
                    </a:lnTo>
                    <a:lnTo>
                      <a:pt x="143" y="202"/>
                    </a:lnTo>
                    <a:lnTo>
                      <a:pt x="163" y="163"/>
                    </a:lnTo>
                    <a:lnTo>
                      <a:pt x="177" y="135"/>
                    </a:lnTo>
                    <a:lnTo>
                      <a:pt x="191" y="106"/>
                    </a:lnTo>
                    <a:lnTo>
                      <a:pt x="201" y="82"/>
                    </a:lnTo>
                    <a:lnTo>
                      <a:pt x="215" y="63"/>
                    </a:lnTo>
                    <a:lnTo>
                      <a:pt x="220" y="48"/>
                    </a:lnTo>
                    <a:lnTo>
                      <a:pt x="230" y="34"/>
                    </a:lnTo>
                    <a:lnTo>
                      <a:pt x="235" y="24"/>
                    </a:lnTo>
                    <a:lnTo>
                      <a:pt x="235" y="15"/>
                    </a:lnTo>
                    <a:lnTo>
                      <a:pt x="235" y="10"/>
                    </a:lnTo>
                    <a:lnTo>
                      <a:pt x="239" y="10"/>
                    </a:lnTo>
                    <a:lnTo>
                      <a:pt x="244" y="5"/>
                    </a:lnTo>
                    <a:lnTo>
                      <a:pt x="249" y="5"/>
                    </a:lnTo>
                    <a:lnTo>
                      <a:pt x="254" y="5"/>
                    </a:lnTo>
                    <a:lnTo>
                      <a:pt x="254" y="0"/>
                    </a:lnTo>
                    <a:lnTo>
                      <a:pt x="259" y="0"/>
                    </a:lnTo>
                    <a:lnTo>
                      <a:pt x="259" y="5"/>
                    </a:lnTo>
                    <a:close/>
                  </a:path>
                </a:pathLst>
              </a:custGeom>
              <a:solidFill>
                <a:srgbClr val="E3575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894" name="Freeform 870"/>
              <p:cNvSpPr>
                <a:spLocks/>
              </p:cNvSpPr>
              <p:nvPr/>
            </p:nvSpPr>
            <p:spPr bwMode="auto">
              <a:xfrm>
                <a:off x="8301" y="9834"/>
                <a:ext cx="647" cy="686"/>
              </a:xfrm>
              <a:custGeom>
                <a:avLst/>
                <a:gdLst/>
                <a:ahLst/>
                <a:cxnLst>
                  <a:cxn ang="0">
                    <a:pos x="0" y="514"/>
                  </a:cxn>
                  <a:cxn ang="0">
                    <a:pos x="28" y="456"/>
                  </a:cxn>
                  <a:cxn ang="0">
                    <a:pos x="62" y="408"/>
                  </a:cxn>
                  <a:cxn ang="0">
                    <a:pos x="91" y="360"/>
                  </a:cxn>
                  <a:cxn ang="0">
                    <a:pos x="120" y="317"/>
                  </a:cxn>
                  <a:cxn ang="0">
                    <a:pos x="144" y="274"/>
                  </a:cxn>
                  <a:cxn ang="0">
                    <a:pos x="168" y="235"/>
                  </a:cxn>
                  <a:cxn ang="0">
                    <a:pos x="191" y="197"/>
                  </a:cxn>
                  <a:cxn ang="0">
                    <a:pos x="211" y="163"/>
                  </a:cxn>
                  <a:cxn ang="0">
                    <a:pos x="225" y="135"/>
                  </a:cxn>
                  <a:cxn ang="0">
                    <a:pos x="239" y="106"/>
                  </a:cxn>
                  <a:cxn ang="0">
                    <a:pos x="249" y="82"/>
                  </a:cxn>
                  <a:cxn ang="0">
                    <a:pos x="263" y="63"/>
                  </a:cxn>
                  <a:cxn ang="0">
                    <a:pos x="268" y="48"/>
                  </a:cxn>
                  <a:cxn ang="0">
                    <a:pos x="278" y="34"/>
                  </a:cxn>
                  <a:cxn ang="0">
                    <a:pos x="283" y="24"/>
                  </a:cxn>
                  <a:cxn ang="0">
                    <a:pos x="283" y="15"/>
                  </a:cxn>
                  <a:cxn ang="0">
                    <a:pos x="283" y="10"/>
                  </a:cxn>
                  <a:cxn ang="0">
                    <a:pos x="287" y="10"/>
                  </a:cxn>
                  <a:cxn ang="0">
                    <a:pos x="292" y="5"/>
                  </a:cxn>
                  <a:cxn ang="0">
                    <a:pos x="297" y="5"/>
                  </a:cxn>
                  <a:cxn ang="0">
                    <a:pos x="302" y="5"/>
                  </a:cxn>
                  <a:cxn ang="0">
                    <a:pos x="302" y="0"/>
                  </a:cxn>
                  <a:cxn ang="0">
                    <a:pos x="307" y="0"/>
                  </a:cxn>
                  <a:cxn ang="0">
                    <a:pos x="307" y="5"/>
                  </a:cxn>
                  <a:cxn ang="0">
                    <a:pos x="302" y="20"/>
                  </a:cxn>
                  <a:cxn ang="0">
                    <a:pos x="302" y="39"/>
                  </a:cxn>
                  <a:cxn ang="0">
                    <a:pos x="307" y="53"/>
                  </a:cxn>
                  <a:cxn ang="0">
                    <a:pos x="311" y="68"/>
                  </a:cxn>
                  <a:cxn ang="0">
                    <a:pos x="326" y="82"/>
                  </a:cxn>
                  <a:cxn ang="0">
                    <a:pos x="340" y="96"/>
                  </a:cxn>
                  <a:cxn ang="0">
                    <a:pos x="364" y="111"/>
                  </a:cxn>
                  <a:cxn ang="0">
                    <a:pos x="393" y="125"/>
                  </a:cxn>
                  <a:cxn ang="0">
                    <a:pos x="422" y="140"/>
                  </a:cxn>
                  <a:cxn ang="0">
                    <a:pos x="460" y="149"/>
                  </a:cxn>
                  <a:cxn ang="0">
                    <a:pos x="498" y="154"/>
                  </a:cxn>
                  <a:cxn ang="0">
                    <a:pos x="537" y="159"/>
                  </a:cxn>
                  <a:cxn ang="0">
                    <a:pos x="570" y="154"/>
                  </a:cxn>
                  <a:cxn ang="0">
                    <a:pos x="599" y="149"/>
                  </a:cxn>
                  <a:cxn ang="0">
                    <a:pos x="614" y="144"/>
                  </a:cxn>
                  <a:cxn ang="0">
                    <a:pos x="623" y="140"/>
                  </a:cxn>
                  <a:cxn ang="0">
                    <a:pos x="628" y="130"/>
                  </a:cxn>
                  <a:cxn ang="0">
                    <a:pos x="633" y="120"/>
                  </a:cxn>
                  <a:cxn ang="0">
                    <a:pos x="638" y="120"/>
                  </a:cxn>
                  <a:cxn ang="0">
                    <a:pos x="638" y="120"/>
                  </a:cxn>
                  <a:cxn ang="0">
                    <a:pos x="642" y="120"/>
                  </a:cxn>
                  <a:cxn ang="0">
                    <a:pos x="642" y="125"/>
                  </a:cxn>
                  <a:cxn ang="0">
                    <a:pos x="647" y="130"/>
                  </a:cxn>
                  <a:cxn ang="0">
                    <a:pos x="647" y="135"/>
                  </a:cxn>
                  <a:cxn ang="0">
                    <a:pos x="647" y="144"/>
                  </a:cxn>
                  <a:cxn ang="0">
                    <a:pos x="642" y="159"/>
                  </a:cxn>
                  <a:cxn ang="0">
                    <a:pos x="628" y="183"/>
                  </a:cxn>
                  <a:cxn ang="0">
                    <a:pos x="609" y="235"/>
                  </a:cxn>
                  <a:cxn ang="0">
                    <a:pos x="580" y="303"/>
                  </a:cxn>
                  <a:cxn ang="0">
                    <a:pos x="546" y="379"/>
                  </a:cxn>
                  <a:cxn ang="0">
                    <a:pos x="513" y="466"/>
                  </a:cxn>
                  <a:cxn ang="0">
                    <a:pos x="484" y="547"/>
                  </a:cxn>
                  <a:cxn ang="0">
                    <a:pos x="455" y="624"/>
                  </a:cxn>
                  <a:cxn ang="0">
                    <a:pos x="431" y="686"/>
                  </a:cxn>
                </a:cxnLst>
                <a:rect l="0" t="0" r="r" b="b"/>
                <a:pathLst>
                  <a:path w="647" h="686">
                    <a:moveTo>
                      <a:pt x="0" y="514"/>
                    </a:moveTo>
                    <a:lnTo>
                      <a:pt x="28" y="456"/>
                    </a:lnTo>
                    <a:lnTo>
                      <a:pt x="62" y="408"/>
                    </a:lnTo>
                    <a:lnTo>
                      <a:pt x="91" y="360"/>
                    </a:lnTo>
                    <a:lnTo>
                      <a:pt x="120" y="317"/>
                    </a:lnTo>
                    <a:lnTo>
                      <a:pt x="144" y="274"/>
                    </a:lnTo>
                    <a:lnTo>
                      <a:pt x="168" y="235"/>
                    </a:lnTo>
                    <a:lnTo>
                      <a:pt x="191" y="197"/>
                    </a:lnTo>
                    <a:lnTo>
                      <a:pt x="211" y="163"/>
                    </a:lnTo>
                    <a:lnTo>
                      <a:pt x="225" y="135"/>
                    </a:lnTo>
                    <a:lnTo>
                      <a:pt x="239" y="106"/>
                    </a:lnTo>
                    <a:lnTo>
                      <a:pt x="249" y="82"/>
                    </a:lnTo>
                    <a:lnTo>
                      <a:pt x="263" y="63"/>
                    </a:lnTo>
                    <a:lnTo>
                      <a:pt x="268" y="48"/>
                    </a:lnTo>
                    <a:lnTo>
                      <a:pt x="278" y="34"/>
                    </a:lnTo>
                    <a:lnTo>
                      <a:pt x="283" y="24"/>
                    </a:lnTo>
                    <a:lnTo>
                      <a:pt x="283" y="15"/>
                    </a:lnTo>
                    <a:lnTo>
                      <a:pt x="283" y="10"/>
                    </a:lnTo>
                    <a:lnTo>
                      <a:pt x="287" y="10"/>
                    </a:lnTo>
                    <a:lnTo>
                      <a:pt x="292" y="5"/>
                    </a:lnTo>
                    <a:lnTo>
                      <a:pt x="297" y="5"/>
                    </a:lnTo>
                    <a:lnTo>
                      <a:pt x="302" y="5"/>
                    </a:lnTo>
                    <a:lnTo>
                      <a:pt x="302" y="0"/>
                    </a:lnTo>
                    <a:lnTo>
                      <a:pt x="307" y="0"/>
                    </a:lnTo>
                    <a:lnTo>
                      <a:pt x="307" y="5"/>
                    </a:lnTo>
                    <a:lnTo>
                      <a:pt x="302" y="20"/>
                    </a:lnTo>
                    <a:lnTo>
                      <a:pt x="302" y="39"/>
                    </a:lnTo>
                    <a:lnTo>
                      <a:pt x="307" y="53"/>
                    </a:lnTo>
                    <a:lnTo>
                      <a:pt x="311" y="68"/>
                    </a:lnTo>
                    <a:lnTo>
                      <a:pt x="326" y="82"/>
                    </a:lnTo>
                    <a:lnTo>
                      <a:pt x="340" y="96"/>
                    </a:lnTo>
                    <a:lnTo>
                      <a:pt x="364" y="111"/>
                    </a:lnTo>
                    <a:lnTo>
                      <a:pt x="393" y="125"/>
                    </a:lnTo>
                    <a:lnTo>
                      <a:pt x="422" y="140"/>
                    </a:lnTo>
                    <a:lnTo>
                      <a:pt x="460" y="149"/>
                    </a:lnTo>
                    <a:lnTo>
                      <a:pt x="498" y="154"/>
                    </a:lnTo>
                    <a:lnTo>
                      <a:pt x="537" y="159"/>
                    </a:lnTo>
                    <a:lnTo>
                      <a:pt x="570" y="154"/>
                    </a:lnTo>
                    <a:lnTo>
                      <a:pt x="599" y="149"/>
                    </a:lnTo>
                    <a:lnTo>
                      <a:pt x="614" y="144"/>
                    </a:lnTo>
                    <a:lnTo>
                      <a:pt x="623" y="140"/>
                    </a:lnTo>
                    <a:lnTo>
                      <a:pt x="628" y="130"/>
                    </a:lnTo>
                    <a:lnTo>
                      <a:pt x="633" y="120"/>
                    </a:lnTo>
                    <a:lnTo>
                      <a:pt x="638" y="120"/>
                    </a:lnTo>
                    <a:lnTo>
                      <a:pt x="638" y="120"/>
                    </a:lnTo>
                    <a:lnTo>
                      <a:pt x="642" y="120"/>
                    </a:lnTo>
                    <a:lnTo>
                      <a:pt x="642" y="125"/>
                    </a:lnTo>
                    <a:lnTo>
                      <a:pt x="647" y="130"/>
                    </a:lnTo>
                    <a:lnTo>
                      <a:pt x="647" y="135"/>
                    </a:lnTo>
                    <a:lnTo>
                      <a:pt x="647" y="144"/>
                    </a:lnTo>
                    <a:lnTo>
                      <a:pt x="642" y="159"/>
                    </a:lnTo>
                    <a:lnTo>
                      <a:pt x="628" y="183"/>
                    </a:lnTo>
                    <a:lnTo>
                      <a:pt x="609" y="235"/>
                    </a:lnTo>
                    <a:lnTo>
                      <a:pt x="580" y="303"/>
                    </a:lnTo>
                    <a:lnTo>
                      <a:pt x="546" y="379"/>
                    </a:lnTo>
                    <a:lnTo>
                      <a:pt x="513" y="466"/>
                    </a:lnTo>
                    <a:lnTo>
                      <a:pt x="484" y="547"/>
                    </a:lnTo>
                    <a:lnTo>
                      <a:pt x="455" y="624"/>
                    </a:lnTo>
                    <a:lnTo>
                      <a:pt x="431" y="686"/>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95" name="Freeform 871"/>
              <p:cNvSpPr>
                <a:spLocks/>
              </p:cNvSpPr>
              <p:nvPr/>
            </p:nvSpPr>
            <p:spPr bwMode="auto">
              <a:xfrm>
                <a:off x="10195" y="8650"/>
                <a:ext cx="384" cy="91"/>
              </a:xfrm>
              <a:custGeom>
                <a:avLst/>
                <a:gdLst/>
                <a:ahLst/>
                <a:cxnLst>
                  <a:cxn ang="0">
                    <a:pos x="0" y="0"/>
                  </a:cxn>
                  <a:cxn ang="0">
                    <a:pos x="29" y="9"/>
                  </a:cxn>
                  <a:cxn ang="0">
                    <a:pos x="63" y="19"/>
                  </a:cxn>
                  <a:cxn ang="0">
                    <a:pos x="92" y="24"/>
                  </a:cxn>
                  <a:cxn ang="0">
                    <a:pos x="120" y="28"/>
                  </a:cxn>
                  <a:cxn ang="0">
                    <a:pos x="149" y="28"/>
                  </a:cxn>
                  <a:cxn ang="0">
                    <a:pos x="178" y="33"/>
                  </a:cxn>
                  <a:cxn ang="0">
                    <a:pos x="207" y="38"/>
                  </a:cxn>
                  <a:cxn ang="0">
                    <a:pos x="226" y="38"/>
                  </a:cxn>
                  <a:cxn ang="0">
                    <a:pos x="250" y="43"/>
                  </a:cxn>
                  <a:cxn ang="0">
                    <a:pos x="269" y="48"/>
                  </a:cxn>
                  <a:cxn ang="0">
                    <a:pos x="293" y="52"/>
                  </a:cxn>
                  <a:cxn ang="0">
                    <a:pos x="312" y="57"/>
                  </a:cxn>
                  <a:cxn ang="0">
                    <a:pos x="336" y="62"/>
                  </a:cxn>
                  <a:cxn ang="0">
                    <a:pos x="351" y="72"/>
                  </a:cxn>
                  <a:cxn ang="0">
                    <a:pos x="370" y="81"/>
                  </a:cxn>
                  <a:cxn ang="0">
                    <a:pos x="384" y="91"/>
                  </a:cxn>
                </a:cxnLst>
                <a:rect l="0" t="0" r="r" b="b"/>
                <a:pathLst>
                  <a:path w="384" h="91">
                    <a:moveTo>
                      <a:pt x="0" y="0"/>
                    </a:moveTo>
                    <a:lnTo>
                      <a:pt x="29" y="9"/>
                    </a:lnTo>
                    <a:lnTo>
                      <a:pt x="63" y="19"/>
                    </a:lnTo>
                    <a:lnTo>
                      <a:pt x="92" y="24"/>
                    </a:lnTo>
                    <a:lnTo>
                      <a:pt x="120" y="28"/>
                    </a:lnTo>
                    <a:lnTo>
                      <a:pt x="149" y="28"/>
                    </a:lnTo>
                    <a:lnTo>
                      <a:pt x="178" y="33"/>
                    </a:lnTo>
                    <a:lnTo>
                      <a:pt x="207" y="38"/>
                    </a:lnTo>
                    <a:lnTo>
                      <a:pt x="226" y="38"/>
                    </a:lnTo>
                    <a:lnTo>
                      <a:pt x="250" y="43"/>
                    </a:lnTo>
                    <a:lnTo>
                      <a:pt x="269" y="48"/>
                    </a:lnTo>
                    <a:lnTo>
                      <a:pt x="293" y="52"/>
                    </a:lnTo>
                    <a:lnTo>
                      <a:pt x="312" y="57"/>
                    </a:lnTo>
                    <a:lnTo>
                      <a:pt x="336" y="62"/>
                    </a:lnTo>
                    <a:lnTo>
                      <a:pt x="351" y="72"/>
                    </a:lnTo>
                    <a:lnTo>
                      <a:pt x="370" y="81"/>
                    </a:lnTo>
                    <a:lnTo>
                      <a:pt x="384" y="91"/>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96" name="Freeform 872"/>
              <p:cNvSpPr>
                <a:spLocks/>
              </p:cNvSpPr>
              <p:nvPr/>
            </p:nvSpPr>
            <p:spPr bwMode="auto">
              <a:xfrm>
                <a:off x="10210" y="8664"/>
                <a:ext cx="326" cy="125"/>
              </a:xfrm>
              <a:custGeom>
                <a:avLst/>
                <a:gdLst/>
                <a:ahLst/>
                <a:cxnLst>
                  <a:cxn ang="0">
                    <a:pos x="0" y="0"/>
                  </a:cxn>
                  <a:cxn ang="0">
                    <a:pos x="0" y="0"/>
                  </a:cxn>
                  <a:cxn ang="0">
                    <a:pos x="9" y="5"/>
                  </a:cxn>
                  <a:cxn ang="0">
                    <a:pos x="29" y="14"/>
                  </a:cxn>
                  <a:cxn ang="0">
                    <a:pos x="48" y="24"/>
                  </a:cxn>
                  <a:cxn ang="0">
                    <a:pos x="67" y="34"/>
                  </a:cxn>
                  <a:cxn ang="0">
                    <a:pos x="91" y="43"/>
                  </a:cxn>
                  <a:cxn ang="0">
                    <a:pos x="115" y="53"/>
                  </a:cxn>
                  <a:cxn ang="0">
                    <a:pos x="139" y="58"/>
                  </a:cxn>
                  <a:cxn ang="0">
                    <a:pos x="163" y="62"/>
                  </a:cxn>
                  <a:cxn ang="0">
                    <a:pos x="192" y="72"/>
                  </a:cxn>
                  <a:cxn ang="0">
                    <a:pos x="216" y="77"/>
                  </a:cxn>
                  <a:cxn ang="0">
                    <a:pos x="240" y="86"/>
                  </a:cxn>
                  <a:cxn ang="0">
                    <a:pos x="264" y="91"/>
                  </a:cxn>
                  <a:cxn ang="0">
                    <a:pos x="288" y="101"/>
                  </a:cxn>
                  <a:cxn ang="0">
                    <a:pos x="307" y="110"/>
                  </a:cxn>
                  <a:cxn ang="0">
                    <a:pos x="326" y="125"/>
                  </a:cxn>
                </a:cxnLst>
                <a:rect l="0" t="0" r="r" b="b"/>
                <a:pathLst>
                  <a:path w="326" h="125">
                    <a:moveTo>
                      <a:pt x="0" y="0"/>
                    </a:moveTo>
                    <a:lnTo>
                      <a:pt x="0" y="0"/>
                    </a:lnTo>
                    <a:lnTo>
                      <a:pt x="9" y="5"/>
                    </a:lnTo>
                    <a:lnTo>
                      <a:pt x="29" y="14"/>
                    </a:lnTo>
                    <a:lnTo>
                      <a:pt x="48" y="24"/>
                    </a:lnTo>
                    <a:lnTo>
                      <a:pt x="67" y="34"/>
                    </a:lnTo>
                    <a:lnTo>
                      <a:pt x="91" y="43"/>
                    </a:lnTo>
                    <a:lnTo>
                      <a:pt x="115" y="53"/>
                    </a:lnTo>
                    <a:lnTo>
                      <a:pt x="139" y="58"/>
                    </a:lnTo>
                    <a:lnTo>
                      <a:pt x="163" y="62"/>
                    </a:lnTo>
                    <a:lnTo>
                      <a:pt x="192" y="72"/>
                    </a:lnTo>
                    <a:lnTo>
                      <a:pt x="216" y="77"/>
                    </a:lnTo>
                    <a:lnTo>
                      <a:pt x="240" y="86"/>
                    </a:lnTo>
                    <a:lnTo>
                      <a:pt x="264" y="91"/>
                    </a:lnTo>
                    <a:lnTo>
                      <a:pt x="288" y="101"/>
                    </a:lnTo>
                    <a:lnTo>
                      <a:pt x="307" y="110"/>
                    </a:lnTo>
                    <a:lnTo>
                      <a:pt x="326" y="125"/>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97" name="Freeform 873"/>
              <p:cNvSpPr>
                <a:spLocks/>
              </p:cNvSpPr>
              <p:nvPr/>
            </p:nvSpPr>
            <p:spPr bwMode="auto">
              <a:xfrm>
                <a:off x="10406" y="8645"/>
                <a:ext cx="279" cy="149"/>
              </a:xfrm>
              <a:custGeom>
                <a:avLst/>
                <a:gdLst/>
                <a:ahLst/>
                <a:cxnLst>
                  <a:cxn ang="0">
                    <a:pos x="279" y="149"/>
                  </a:cxn>
                  <a:cxn ang="0">
                    <a:pos x="279" y="144"/>
                  </a:cxn>
                  <a:cxn ang="0">
                    <a:pos x="269" y="134"/>
                  </a:cxn>
                  <a:cxn ang="0">
                    <a:pos x="259" y="120"/>
                  </a:cxn>
                  <a:cxn ang="0">
                    <a:pos x="245" y="105"/>
                  </a:cxn>
                  <a:cxn ang="0">
                    <a:pos x="226" y="86"/>
                  </a:cxn>
                  <a:cxn ang="0">
                    <a:pos x="207" y="67"/>
                  </a:cxn>
                  <a:cxn ang="0">
                    <a:pos x="178" y="48"/>
                  </a:cxn>
                  <a:cxn ang="0">
                    <a:pos x="144" y="29"/>
                  </a:cxn>
                  <a:cxn ang="0">
                    <a:pos x="140" y="29"/>
                  </a:cxn>
                  <a:cxn ang="0">
                    <a:pos x="135" y="24"/>
                  </a:cxn>
                  <a:cxn ang="0">
                    <a:pos x="125" y="24"/>
                  </a:cxn>
                  <a:cxn ang="0">
                    <a:pos x="111" y="19"/>
                  </a:cxn>
                  <a:cxn ang="0">
                    <a:pos x="92" y="14"/>
                  </a:cxn>
                  <a:cxn ang="0">
                    <a:pos x="68" y="5"/>
                  </a:cxn>
                  <a:cxn ang="0">
                    <a:pos x="34" y="5"/>
                  </a:cxn>
                  <a:cxn ang="0">
                    <a:pos x="0" y="0"/>
                  </a:cxn>
                </a:cxnLst>
                <a:rect l="0" t="0" r="r" b="b"/>
                <a:pathLst>
                  <a:path w="279" h="149">
                    <a:moveTo>
                      <a:pt x="279" y="149"/>
                    </a:moveTo>
                    <a:lnTo>
                      <a:pt x="279" y="144"/>
                    </a:lnTo>
                    <a:lnTo>
                      <a:pt x="269" y="134"/>
                    </a:lnTo>
                    <a:lnTo>
                      <a:pt x="259" y="120"/>
                    </a:lnTo>
                    <a:lnTo>
                      <a:pt x="245" y="105"/>
                    </a:lnTo>
                    <a:lnTo>
                      <a:pt x="226" y="86"/>
                    </a:lnTo>
                    <a:lnTo>
                      <a:pt x="207" y="67"/>
                    </a:lnTo>
                    <a:lnTo>
                      <a:pt x="178" y="48"/>
                    </a:lnTo>
                    <a:lnTo>
                      <a:pt x="144" y="29"/>
                    </a:lnTo>
                    <a:lnTo>
                      <a:pt x="140" y="29"/>
                    </a:lnTo>
                    <a:lnTo>
                      <a:pt x="135" y="24"/>
                    </a:lnTo>
                    <a:lnTo>
                      <a:pt x="125" y="24"/>
                    </a:lnTo>
                    <a:lnTo>
                      <a:pt x="111" y="19"/>
                    </a:lnTo>
                    <a:lnTo>
                      <a:pt x="92" y="14"/>
                    </a:lnTo>
                    <a:lnTo>
                      <a:pt x="68" y="5"/>
                    </a:lnTo>
                    <a:lnTo>
                      <a:pt x="34" y="5"/>
                    </a:lnTo>
                    <a:lnTo>
                      <a:pt x="0" y="0"/>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98" name="Freeform 874"/>
              <p:cNvSpPr>
                <a:spLocks/>
              </p:cNvSpPr>
              <p:nvPr/>
            </p:nvSpPr>
            <p:spPr bwMode="auto">
              <a:xfrm>
                <a:off x="10219" y="8678"/>
                <a:ext cx="298" cy="135"/>
              </a:xfrm>
              <a:custGeom>
                <a:avLst/>
                <a:gdLst/>
                <a:ahLst/>
                <a:cxnLst>
                  <a:cxn ang="0">
                    <a:pos x="0" y="0"/>
                  </a:cxn>
                  <a:cxn ang="0">
                    <a:pos x="15" y="10"/>
                  </a:cxn>
                  <a:cxn ang="0">
                    <a:pos x="29" y="24"/>
                  </a:cxn>
                  <a:cxn ang="0">
                    <a:pos x="48" y="39"/>
                  </a:cxn>
                  <a:cxn ang="0">
                    <a:pos x="77" y="58"/>
                  </a:cxn>
                  <a:cxn ang="0">
                    <a:pos x="101" y="72"/>
                  </a:cxn>
                  <a:cxn ang="0">
                    <a:pos x="135" y="87"/>
                  </a:cxn>
                  <a:cxn ang="0">
                    <a:pos x="168" y="96"/>
                  </a:cxn>
                  <a:cxn ang="0">
                    <a:pos x="207" y="106"/>
                  </a:cxn>
                  <a:cxn ang="0">
                    <a:pos x="207" y="106"/>
                  </a:cxn>
                  <a:cxn ang="0">
                    <a:pos x="216" y="106"/>
                  </a:cxn>
                  <a:cxn ang="0">
                    <a:pos x="226" y="111"/>
                  </a:cxn>
                  <a:cxn ang="0">
                    <a:pos x="240" y="111"/>
                  </a:cxn>
                  <a:cxn ang="0">
                    <a:pos x="255" y="116"/>
                  </a:cxn>
                  <a:cxn ang="0">
                    <a:pos x="269" y="120"/>
                  </a:cxn>
                  <a:cxn ang="0">
                    <a:pos x="283" y="130"/>
                  </a:cxn>
                  <a:cxn ang="0">
                    <a:pos x="298" y="135"/>
                  </a:cxn>
                </a:cxnLst>
                <a:rect l="0" t="0" r="r" b="b"/>
                <a:pathLst>
                  <a:path w="298" h="135">
                    <a:moveTo>
                      <a:pt x="0" y="0"/>
                    </a:moveTo>
                    <a:lnTo>
                      <a:pt x="15" y="10"/>
                    </a:lnTo>
                    <a:lnTo>
                      <a:pt x="29" y="24"/>
                    </a:lnTo>
                    <a:lnTo>
                      <a:pt x="48" y="39"/>
                    </a:lnTo>
                    <a:lnTo>
                      <a:pt x="77" y="58"/>
                    </a:lnTo>
                    <a:lnTo>
                      <a:pt x="101" y="72"/>
                    </a:lnTo>
                    <a:lnTo>
                      <a:pt x="135" y="87"/>
                    </a:lnTo>
                    <a:lnTo>
                      <a:pt x="168" y="96"/>
                    </a:lnTo>
                    <a:lnTo>
                      <a:pt x="207" y="106"/>
                    </a:lnTo>
                    <a:lnTo>
                      <a:pt x="207" y="106"/>
                    </a:lnTo>
                    <a:lnTo>
                      <a:pt x="216" y="106"/>
                    </a:lnTo>
                    <a:lnTo>
                      <a:pt x="226" y="111"/>
                    </a:lnTo>
                    <a:lnTo>
                      <a:pt x="240" y="111"/>
                    </a:lnTo>
                    <a:lnTo>
                      <a:pt x="255" y="116"/>
                    </a:lnTo>
                    <a:lnTo>
                      <a:pt x="269" y="120"/>
                    </a:lnTo>
                    <a:lnTo>
                      <a:pt x="283" y="130"/>
                    </a:lnTo>
                    <a:lnTo>
                      <a:pt x="298" y="135"/>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899" name="Freeform 875"/>
              <p:cNvSpPr>
                <a:spLocks/>
              </p:cNvSpPr>
              <p:nvPr/>
            </p:nvSpPr>
            <p:spPr bwMode="auto">
              <a:xfrm>
                <a:off x="10224" y="8693"/>
                <a:ext cx="120" cy="101"/>
              </a:xfrm>
              <a:custGeom>
                <a:avLst/>
                <a:gdLst/>
                <a:ahLst/>
                <a:cxnLst>
                  <a:cxn ang="0">
                    <a:pos x="0" y="0"/>
                  </a:cxn>
                  <a:cxn ang="0">
                    <a:pos x="10" y="9"/>
                  </a:cxn>
                  <a:cxn ang="0">
                    <a:pos x="24" y="24"/>
                  </a:cxn>
                  <a:cxn ang="0">
                    <a:pos x="39" y="38"/>
                  </a:cxn>
                  <a:cxn ang="0">
                    <a:pos x="58" y="57"/>
                  </a:cxn>
                  <a:cxn ang="0">
                    <a:pos x="72" y="72"/>
                  </a:cxn>
                  <a:cxn ang="0">
                    <a:pos x="91" y="81"/>
                  </a:cxn>
                  <a:cxn ang="0">
                    <a:pos x="106" y="91"/>
                  </a:cxn>
                  <a:cxn ang="0">
                    <a:pos x="120" y="101"/>
                  </a:cxn>
                </a:cxnLst>
                <a:rect l="0" t="0" r="r" b="b"/>
                <a:pathLst>
                  <a:path w="120" h="101">
                    <a:moveTo>
                      <a:pt x="0" y="0"/>
                    </a:moveTo>
                    <a:lnTo>
                      <a:pt x="10" y="9"/>
                    </a:lnTo>
                    <a:lnTo>
                      <a:pt x="24" y="24"/>
                    </a:lnTo>
                    <a:lnTo>
                      <a:pt x="39" y="38"/>
                    </a:lnTo>
                    <a:lnTo>
                      <a:pt x="58" y="57"/>
                    </a:lnTo>
                    <a:lnTo>
                      <a:pt x="72" y="72"/>
                    </a:lnTo>
                    <a:lnTo>
                      <a:pt x="91" y="81"/>
                    </a:lnTo>
                    <a:lnTo>
                      <a:pt x="106" y="91"/>
                    </a:lnTo>
                    <a:lnTo>
                      <a:pt x="120" y="101"/>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900" name="Freeform 876"/>
              <p:cNvSpPr>
                <a:spLocks/>
              </p:cNvSpPr>
              <p:nvPr/>
            </p:nvSpPr>
            <p:spPr bwMode="auto">
              <a:xfrm>
                <a:off x="10267" y="8774"/>
                <a:ext cx="82" cy="53"/>
              </a:xfrm>
              <a:custGeom>
                <a:avLst/>
                <a:gdLst/>
                <a:ahLst/>
                <a:cxnLst>
                  <a:cxn ang="0">
                    <a:pos x="0" y="0"/>
                  </a:cxn>
                  <a:cxn ang="0">
                    <a:pos x="10" y="10"/>
                  </a:cxn>
                  <a:cxn ang="0">
                    <a:pos x="15" y="15"/>
                  </a:cxn>
                  <a:cxn ang="0">
                    <a:pos x="29" y="24"/>
                  </a:cxn>
                  <a:cxn ang="0">
                    <a:pos x="39" y="29"/>
                  </a:cxn>
                  <a:cxn ang="0">
                    <a:pos x="48" y="39"/>
                  </a:cxn>
                  <a:cxn ang="0">
                    <a:pos x="58" y="44"/>
                  </a:cxn>
                  <a:cxn ang="0">
                    <a:pos x="72" y="48"/>
                  </a:cxn>
                  <a:cxn ang="0">
                    <a:pos x="82" y="53"/>
                  </a:cxn>
                </a:cxnLst>
                <a:rect l="0" t="0" r="r" b="b"/>
                <a:pathLst>
                  <a:path w="82" h="53">
                    <a:moveTo>
                      <a:pt x="0" y="0"/>
                    </a:moveTo>
                    <a:lnTo>
                      <a:pt x="10" y="10"/>
                    </a:lnTo>
                    <a:lnTo>
                      <a:pt x="15" y="15"/>
                    </a:lnTo>
                    <a:lnTo>
                      <a:pt x="29" y="24"/>
                    </a:lnTo>
                    <a:lnTo>
                      <a:pt x="39" y="29"/>
                    </a:lnTo>
                    <a:lnTo>
                      <a:pt x="48" y="39"/>
                    </a:lnTo>
                    <a:lnTo>
                      <a:pt x="58" y="44"/>
                    </a:lnTo>
                    <a:lnTo>
                      <a:pt x="72" y="48"/>
                    </a:lnTo>
                    <a:lnTo>
                      <a:pt x="82" y="53"/>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901" name="Freeform 877"/>
              <p:cNvSpPr>
                <a:spLocks/>
              </p:cNvSpPr>
              <p:nvPr/>
            </p:nvSpPr>
            <p:spPr bwMode="auto">
              <a:xfrm>
                <a:off x="9294" y="8213"/>
                <a:ext cx="422" cy="422"/>
              </a:xfrm>
              <a:custGeom>
                <a:avLst/>
                <a:gdLst/>
                <a:ahLst/>
                <a:cxnLst>
                  <a:cxn ang="0">
                    <a:pos x="422" y="5"/>
                  </a:cxn>
                  <a:cxn ang="0">
                    <a:pos x="393" y="0"/>
                  </a:cxn>
                  <a:cxn ang="0">
                    <a:pos x="359" y="0"/>
                  </a:cxn>
                  <a:cxn ang="0">
                    <a:pos x="316" y="5"/>
                  </a:cxn>
                  <a:cxn ang="0">
                    <a:pos x="273" y="15"/>
                  </a:cxn>
                  <a:cxn ang="0">
                    <a:pos x="230" y="29"/>
                  </a:cxn>
                  <a:cxn ang="0">
                    <a:pos x="187" y="53"/>
                  </a:cxn>
                  <a:cxn ang="0">
                    <a:pos x="143" y="87"/>
                  </a:cxn>
                  <a:cxn ang="0">
                    <a:pos x="105" y="130"/>
                  </a:cxn>
                  <a:cxn ang="0">
                    <a:pos x="72" y="178"/>
                  </a:cxn>
                  <a:cxn ang="0">
                    <a:pos x="48" y="226"/>
                  </a:cxn>
                  <a:cxn ang="0">
                    <a:pos x="28" y="269"/>
                  </a:cxn>
                  <a:cxn ang="0">
                    <a:pos x="14" y="317"/>
                  </a:cxn>
                  <a:cxn ang="0">
                    <a:pos x="4" y="355"/>
                  </a:cxn>
                  <a:cxn ang="0">
                    <a:pos x="4" y="384"/>
                  </a:cxn>
                  <a:cxn ang="0">
                    <a:pos x="0" y="408"/>
                  </a:cxn>
                  <a:cxn ang="0">
                    <a:pos x="4" y="422"/>
                  </a:cxn>
                </a:cxnLst>
                <a:rect l="0" t="0" r="r" b="b"/>
                <a:pathLst>
                  <a:path w="422" h="422">
                    <a:moveTo>
                      <a:pt x="422" y="5"/>
                    </a:moveTo>
                    <a:lnTo>
                      <a:pt x="393" y="0"/>
                    </a:lnTo>
                    <a:lnTo>
                      <a:pt x="359" y="0"/>
                    </a:lnTo>
                    <a:lnTo>
                      <a:pt x="316" y="5"/>
                    </a:lnTo>
                    <a:lnTo>
                      <a:pt x="273" y="15"/>
                    </a:lnTo>
                    <a:lnTo>
                      <a:pt x="230" y="29"/>
                    </a:lnTo>
                    <a:lnTo>
                      <a:pt x="187" y="53"/>
                    </a:lnTo>
                    <a:lnTo>
                      <a:pt x="143" y="87"/>
                    </a:lnTo>
                    <a:lnTo>
                      <a:pt x="105" y="130"/>
                    </a:lnTo>
                    <a:lnTo>
                      <a:pt x="72" y="178"/>
                    </a:lnTo>
                    <a:lnTo>
                      <a:pt x="48" y="226"/>
                    </a:lnTo>
                    <a:lnTo>
                      <a:pt x="28" y="269"/>
                    </a:lnTo>
                    <a:lnTo>
                      <a:pt x="14" y="317"/>
                    </a:lnTo>
                    <a:lnTo>
                      <a:pt x="4" y="355"/>
                    </a:lnTo>
                    <a:lnTo>
                      <a:pt x="4" y="384"/>
                    </a:lnTo>
                    <a:lnTo>
                      <a:pt x="0" y="408"/>
                    </a:lnTo>
                    <a:lnTo>
                      <a:pt x="4" y="422"/>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902" name="Freeform 878"/>
              <p:cNvSpPr>
                <a:spLocks/>
              </p:cNvSpPr>
              <p:nvPr/>
            </p:nvSpPr>
            <p:spPr bwMode="auto">
              <a:xfrm>
                <a:off x="9226" y="8175"/>
                <a:ext cx="533" cy="379"/>
              </a:xfrm>
              <a:custGeom>
                <a:avLst/>
                <a:gdLst/>
                <a:ahLst/>
                <a:cxnLst>
                  <a:cxn ang="0">
                    <a:pos x="533" y="38"/>
                  </a:cxn>
                  <a:cxn ang="0">
                    <a:pos x="514" y="24"/>
                  </a:cxn>
                  <a:cxn ang="0">
                    <a:pos x="490" y="14"/>
                  </a:cxn>
                  <a:cxn ang="0">
                    <a:pos x="456" y="9"/>
                  </a:cxn>
                  <a:cxn ang="0">
                    <a:pos x="423" y="5"/>
                  </a:cxn>
                  <a:cxn ang="0">
                    <a:pos x="389" y="0"/>
                  </a:cxn>
                  <a:cxn ang="0">
                    <a:pos x="351" y="5"/>
                  </a:cxn>
                  <a:cxn ang="0">
                    <a:pos x="307" y="14"/>
                  </a:cxn>
                  <a:cxn ang="0">
                    <a:pos x="264" y="33"/>
                  </a:cxn>
                  <a:cxn ang="0">
                    <a:pos x="255" y="38"/>
                  </a:cxn>
                  <a:cxn ang="0">
                    <a:pos x="221" y="57"/>
                  </a:cxn>
                  <a:cxn ang="0">
                    <a:pos x="178" y="86"/>
                  </a:cxn>
                  <a:cxn ang="0">
                    <a:pos x="130" y="125"/>
                  </a:cxn>
                  <a:cxn ang="0">
                    <a:pos x="101" y="149"/>
                  </a:cxn>
                  <a:cxn ang="0">
                    <a:pos x="77" y="177"/>
                  </a:cxn>
                  <a:cxn ang="0">
                    <a:pos x="58" y="206"/>
                  </a:cxn>
                  <a:cxn ang="0">
                    <a:pos x="39" y="235"/>
                  </a:cxn>
                  <a:cxn ang="0">
                    <a:pos x="20" y="268"/>
                  </a:cxn>
                  <a:cxn ang="0">
                    <a:pos x="10" y="302"/>
                  </a:cxn>
                  <a:cxn ang="0">
                    <a:pos x="0" y="340"/>
                  </a:cxn>
                  <a:cxn ang="0">
                    <a:pos x="0" y="379"/>
                  </a:cxn>
                </a:cxnLst>
                <a:rect l="0" t="0" r="r" b="b"/>
                <a:pathLst>
                  <a:path w="533" h="379">
                    <a:moveTo>
                      <a:pt x="533" y="38"/>
                    </a:moveTo>
                    <a:lnTo>
                      <a:pt x="514" y="24"/>
                    </a:lnTo>
                    <a:lnTo>
                      <a:pt x="490" y="14"/>
                    </a:lnTo>
                    <a:lnTo>
                      <a:pt x="456" y="9"/>
                    </a:lnTo>
                    <a:lnTo>
                      <a:pt x="423" y="5"/>
                    </a:lnTo>
                    <a:lnTo>
                      <a:pt x="389" y="0"/>
                    </a:lnTo>
                    <a:lnTo>
                      <a:pt x="351" y="5"/>
                    </a:lnTo>
                    <a:lnTo>
                      <a:pt x="307" y="14"/>
                    </a:lnTo>
                    <a:lnTo>
                      <a:pt x="264" y="33"/>
                    </a:lnTo>
                    <a:lnTo>
                      <a:pt x="255" y="38"/>
                    </a:lnTo>
                    <a:lnTo>
                      <a:pt x="221" y="57"/>
                    </a:lnTo>
                    <a:lnTo>
                      <a:pt x="178" y="86"/>
                    </a:lnTo>
                    <a:lnTo>
                      <a:pt x="130" y="125"/>
                    </a:lnTo>
                    <a:lnTo>
                      <a:pt x="101" y="149"/>
                    </a:lnTo>
                    <a:lnTo>
                      <a:pt x="77" y="177"/>
                    </a:lnTo>
                    <a:lnTo>
                      <a:pt x="58" y="206"/>
                    </a:lnTo>
                    <a:lnTo>
                      <a:pt x="39" y="235"/>
                    </a:lnTo>
                    <a:lnTo>
                      <a:pt x="20" y="268"/>
                    </a:lnTo>
                    <a:lnTo>
                      <a:pt x="10" y="302"/>
                    </a:lnTo>
                    <a:lnTo>
                      <a:pt x="0" y="340"/>
                    </a:lnTo>
                    <a:lnTo>
                      <a:pt x="0" y="379"/>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903" name="Freeform 879"/>
              <p:cNvSpPr>
                <a:spLocks/>
              </p:cNvSpPr>
              <p:nvPr/>
            </p:nvSpPr>
            <p:spPr bwMode="auto">
              <a:xfrm>
                <a:off x="9260" y="8141"/>
                <a:ext cx="561" cy="173"/>
              </a:xfrm>
              <a:custGeom>
                <a:avLst/>
                <a:gdLst/>
                <a:ahLst/>
                <a:cxnLst>
                  <a:cxn ang="0">
                    <a:pos x="561" y="87"/>
                  </a:cxn>
                  <a:cxn ang="0">
                    <a:pos x="547" y="67"/>
                  </a:cxn>
                  <a:cxn ang="0">
                    <a:pos x="532" y="53"/>
                  </a:cxn>
                  <a:cxn ang="0">
                    <a:pos x="513" y="39"/>
                  </a:cxn>
                  <a:cxn ang="0">
                    <a:pos x="494" y="24"/>
                  </a:cxn>
                  <a:cxn ang="0">
                    <a:pos x="470" y="15"/>
                  </a:cxn>
                  <a:cxn ang="0">
                    <a:pos x="437" y="5"/>
                  </a:cxn>
                  <a:cxn ang="0">
                    <a:pos x="398" y="0"/>
                  </a:cxn>
                  <a:cxn ang="0">
                    <a:pos x="350" y="0"/>
                  </a:cxn>
                  <a:cxn ang="0">
                    <a:pos x="297" y="5"/>
                  </a:cxn>
                  <a:cxn ang="0">
                    <a:pos x="245" y="15"/>
                  </a:cxn>
                  <a:cxn ang="0">
                    <a:pos x="192" y="34"/>
                  </a:cxn>
                  <a:cxn ang="0">
                    <a:pos x="144" y="58"/>
                  </a:cxn>
                  <a:cxn ang="0">
                    <a:pos x="101" y="87"/>
                  </a:cxn>
                  <a:cxn ang="0">
                    <a:pos x="62" y="115"/>
                  </a:cxn>
                  <a:cxn ang="0">
                    <a:pos x="29" y="144"/>
                  </a:cxn>
                  <a:cxn ang="0">
                    <a:pos x="0" y="173"/>
                  </a:cxn>
                </a:cxnLst>
                <a:rect l="0" t="0" r="r" b="b"/>
                <a:pathLst>
                  <a:path w="561" h="173">
                    <a:moveTo>
                      <a:pt x="561" y="87"/>
                    </a:moveTo>
                    <a:lnTo>
                      <a:pt x="547" y="67"/>
                    </a:lnTo>
                    <a:lnTo>
                      <a:pt x="532" y="53"/>
                    </a:lnTo>
                    <a:lnTo>
                      <a:pt x="513" y="39"/>
                    </a:lnTo>
                    <a:lnTo>
                      <a:pt x="494" y="24"/>
                    </a:lnTo>
                    <a:lnTo>
                      <a:pt x="470" y="15"/>
                    </a:lnTo>
                    <a:lnTo>
                      <a:pt x="437" y="5"/>
                    </a:lnTo>
                    <a:lnTo>
                      <a:pt x="398" y="0"/>
                    </a:lnTo>
                    <a:lnTo>
                      <a:pt x="350" y="0"/>
                    </a:lnTo>
                    <a:lnTo>
                      <a:pt x="297" y="5"/>
                    </a:lnTo>
                    <a:lnTo>
                      <a:pt x="245" y="15"/>
                    </a:lnTo>
                    <a:lnTo>
                      <a:pt x="192" y="34"/>
                    </a:lnTo>
                    <a:lnTo>
                      <a:pt x="144" y="58"/>
                    </a:lnTo>
                    <a:lnTo>
                      <a:pt x="101" y="87"/>
                    </a:lnTo>
                    <a:lnTo>
                      <a:pt x="62" y="115"/>
                    </a:lnTo>
                    <a:lnTo>
                      <a:pt x="29" y="144"/>
                    </a:lnTo>
                    <a:lnTo>
                      <a:pt x="0" y="173"/>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904" name="Freeform 880"/>
              <p:cNvSpPr>
                <a:spLocks/>
              </p:cNvSpPr>
              <p:nvPr/>
            </p:nvSpPr>
            <p:spPr bwMode="auto">
              <a:xfrm>
                <a:off x="9332" y="8108"/>
                <a:ext cx="528" cy="115"/>
              </a:xfrm>
              <a:custGeom>
                <a:avLst/>
                <a:gdLst/>
                <a:ahLst/>
                <a:cxnLst>
                  <a:cxn ang="0">
                    <a:pos x="528" y="115"/>
                  </a:cxn>
                  <a:cxn ang="0">
                    <a:pos x="518" y="96"/>
                  </a:cxn>
                  <a:cxn ang="0">
                    <a:pos x="504" y="81"/>
                  </a:cxn>
                  <a:cxn ang="0">
                    <a:pos x="484" y="67"/>
                  </a:cxn>
                  <a:cxn ang="0">
                    <a:pos x="465" y="48"/>
                  </a:cxn>
                  <a:cxn ang="0">
                    <a:pos x="441" y="38"/>
                  </a:cxn>
                  <a:cxn ang="0">
                    <a:pos x="412" y="24"/>
                  </a:cxn>
                  <a:cxn ang="0">
                    <a:pos x="384" y="14"/>
                  </a:cxn>
                  <a:cxn ang="0">
                    <a:pos x="350" y="5"/>
                  </a:cxn>
                  <a:cxn ang="0">
                    <a:pos x="317" y="0"/>
                  </a:cxn>
                  <a:cxn ang="0">
                    <a:pos x="278" y="0"/>
                  </a:cxn>
                  <a:cxn ang="0">
                    <a:pos x="235" y="0"/>
                  </a:cxn>
                  <a:cxn ang="0">
                    <a:pos x="192" y="9"/>
                  </a:cxn>
                  <a:cxn ang="0">
                    <a:pos x="149" y="19"/>
                  </a:cxn>
                  <a:cxn ang="0">
                    <a:pos x="101" y="38"/>
                  </a:cxn>
                  <a:cxn ang="0">
                    <a:pos x="53" y="57"/>
                  </a:cxn>
                  <a:cxn ang="0">
                    <a:pos x="0" y="86"/>
                  </a:cxn>
                </a:cxnLst>
                <a:rect l="0" t="0" r="r" b="b"/>
                <a:pathLst>
                  <a:path w="528" h="115">
                    <a:moveTo>
                      <a:pt x="528" y="115"/>
                    </a:moveTo>
                    <a:lnTo>
                      <a:pt x="518" y="96"/>
                    </a:lnTo>
                    <a:lnTo>
                      <a:pt x="504" y="81"/>
                    </a:lnTo>
                    <a:lnTo>
                      <a:pt x="484" y="67"/>
                    </a:lnTo>
                    <a:lnTo>
                      <a:pt x="465" y="48"/>
                    </a:lnTo>
                    <a:lnTo>
                      <a:pt x="441" y="38"/>
                    </a:lnTo>
                    <a:lnTo>
                      <a:pt x="412" y="24"/>
                    </a:lnTo>
                    <a:lnTo>
                      <a:pt x="384" y="14"/>
                    </a:lnTo>
                    <a:lnTo>
                      <a:pt x="350" y="5"/>
                    </a:lnTo>
                    <a:lnTo>
                      <a:pt x="317" y="0"/>
                    </a:lnTo>
                    <a:lnTo>
                      <a:pt x="278" y="0"/>
                    </a:lnTo>
                    <a:lnTo>
                      <a:pt x="235" y="0"/>
                    </a:lnTo>
                    <a:lnTo>
                      <a:pt x="192" y="9"/>
                    </a:lnTo>
                    <a:lnTo>
                      <a:pt x="149" y="19"/>
                    </a:lnTo>
                    <a:lnTo>
                      <a:pt x="101" y="38"/>
                    </a:lnTo>
                    <a:lnTo>
                      <a:pt x="53" y="57"/>
                    </a:lnTo>
                    <a:lnTo>
                      <a:pt x="0" y="86"/>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905" name="Freeform 881"/>
              <p:cNvSpPr>
                <a:spLocks/>
              </p:cNvSpPr>
              <p:nvPr/>
            </p:nvSpPr>
            <p:spPr bwMode="auto">
              <a:xfrm>
                <a:off x="9390" y="8084"/>
                <a:ext cx="518" cy="144"/>
              </a:xfrm>
              <a:custGeom>
                <a:avLst/>
                <a:gdLst/>
                <a:ahLst/>
                <a:cxnLst>
                  <a:cxn ang="0">
                    <a:pos x="518" y="144"/>
                  </a:cxn>
                  <a:cxn ang="0">
                    <a:pos x="503" y="120"/>
                  </a:cxn>
                  <a:cxn ang="0">
                    <a:pos x="474" y="91"/>
                  </a:cxn>
                  <a:cxn ang="0">
                    <a:pos x="460" y="76"/>
                  </a:cxn>
                  <a:cxn ang="0">
                    <a:pos x="436" y="57"/>
                  </a:cxn>
                  <a:cxn ang="0">
                    <a:pos x="412" y="43"/>
                  </a:cxn>
                  <a:cxn ang="0">
                    <a:pos x="383" y="29"/>
                  </a:cxn>
                  <a:cxn ang="0">
                    <a:pos x="354" y="14"/>
                  </a:cxn>
                  <a:cxn ang="0">
                    <a:pos x="316" y="5"/>
                  </a:cxn>
                  <a:cxn ang="0">
                    <a:pos x="278" y="0"/>
                  </a:cxn>
                  <a:cxn ang="0">
                    <a:pos x="230" y="0"/>
                  </a:cxn>
                  <a:cxn ang="0">
                    <a:pos x="182" y="5"/>
                  </a:cxn>
                  <a:cxn ang="0">
                    <a:pos x="129" y="14"/>
                  </a:cxn>
                  <a:cxn ang="0">
                    <a:pos x="67" y="29"/>
                  </a:cxn>
                  <a:cxn ang="0">
                    <a:pos x="0" y="52"/>
                  </a:cxn>
                </a:cxnLst>
                <a:rect l="0" t="0" r="r" b="b"/>
                <a:pathLst>
                  <a:path w="518" h="144">
                    <a:moveTo>
                      <a:pt x="518" y="144"/>
                    </a:moveTo>
                    <a:lnTo>
                      <a:pt x="503" y="120"/>
                    </a:lnTo>
                    <a:lnTo>
                      <a:pt x="474" y="91"/>
                    </a:lnTo>
                    <a:lnTo>
                      <a:pt x="460" y="76"/>
                    </a:lnTo>
                    <a:lnTo>
                      <a:pt x="436" y="57"/>
                    </a:lnTo>
                    <a:lnTo>
                      <a:pt x="412" y="43"/>
                    </a:lnTo>
                    <a:lnTo>
                      <a:pt x="383" y="29"/>
                    </a:lnTo>
                    <a:lnTo>
                      <a:pt x="354" y="14"/>
                    </a:lnTo>
                    <a:lnTo>
                      <a:pt x="316" y="5"/>
                    </a:lnTo>
                    <a:lnTo>
                      <a:pt x="278" y="0"/>
                    </a:lnTo>
                    <a:lnTo>
                      <a:pt x="230" y="0"/>
                    </a:lnTo>
                    <a:lnTo>
                      <a:pt x="182" y="5"/>
                    </a:lnTo>
                    <a:lnTo>
                      <a:pt x="129" y="14"/>
                    </a:lnTo>
                    <a:lnTo>
                      <a:pt x="67" y="29"/>
                    </a:lnTo>
                    <a:lnTo>
                      <a:pt x="0" y="52"/>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906" name="Rectangle 882"/>
              <p:cNvSpPr>
                <a:spLocks noChangeArrowheads="1"/>
              </p:cNvSpPr>
              <p:nvPr/>
            </p:nvSpPr>
            <p:spPr bwMode="auto">
              <a:xfrm>
                <a:off x="9202" y="8981"/>
                <a:ext cx="101" cy="263"/>
              </a:xfrm>
              <a:prstGeom prst="rect">
                <a:avLst/>
              </a:prstGeom>
              <a:solidFill>
                <a:srgbClr val="E8E8E7"/>
              </a:solidFill>
              <a:ln w="9525">
                <a:noFill/>
                <a:miter lim="800000"/>
                <a:headEnd/>
                <a:tailEnd/>
              </a:ln>
            </p:spPr>
            <p:txBody>
              <a:bodyPr vert="horz" wrap="square" lIns="91440" tIns="45720" rIns="91440" bIns="45720" numCol="1" anchor="t" anchorCtr="0" compatLnSpc="1">
                <a:prstTxWarp prst="textNoShape">
                  <a:avLst/>
                </a:prstTxWarp>
              </a:bodyPr>
              <a:lstStyle/>
              <a:p>
                <a:endParaRPr lang="es-ES"/>
              </a:p>
            </p:txBody>
          </p:sp>
          <p:sp>
            <p:nvSpPr>
              <p:cNvPr id="1907" name="Rectangle 883"/>
              <p:cNvSpPr>
                <a:spLocks noChangeArrowheads="1"/>
              </p:cNvSpPr>
              <p:nvPr/>
            </p:nvSpPr>
            <p:spPr bwMode="auto">
              <a:xfrm>
                <a:off x="9202" y="8981"/>
                <a:ext cx="82" cy="263"/>
              </a:xfrm>
              <a:prstGeom prst="rect">
                <a:avLst/>
              </a:prstGeom>
              <a:solidFill>
                <a:srgbClr val="EEEEEE"/>
              </a:solidFill>
              <a:ln w="9525">
                <a:noFill/>
                <a:miter lim="800000"/>
                <a:headEnd/>
                <a:tailEnd/>
              </a:ln>
            </p:spPr>
            <p:txBody>
              <a:bodyPr vert="horz" wrap="square" lIns="91440" tIns="45720" rIns="91440" bIns="45720" numCol="1" anchor="t" anchorCtr="0" compatLnSpc="1">
                <a:prstTxWarp prst="textNoShape">
                  <a:avLst/>
                </a:prstTxWarp>
              </a:bodyPr>
              <a:lstStyle/>
              <a:p>
                <a:endParaRPr lang="es-ES"/>
              </a:p>
            </p:txBody>
          </p:sp>
          <p:sp>
            <p:nvSpPr>
              <p:cNvPr id="1908" name="Rectangle 884"/>
              <p:cNvSpPr>
                <a:spLocks noChangeArrowheads="1"/>
              </p:cNvSpPr>
              <p:nvPr/>
            </p:nvSpPr>
            <p:spPr bwMode="auto">
              <a:xfrm>
                <a:off x="9202" y="8981"/>
                <a:ext cx="63" cy="263"/>
              </a:xfrm>
              <a:prstGeom prst="rect">
                <a:avLst/>
              </a:prstGeom>
              <a:solidFill>
                <a:srgbClr val="F2F2F2"/>
              </a:solidFill>
              <a:ln w="9525">
                <a:noFill/>
                <a:miter lim="800000"/>
                <a:headEnd/>
                <a:tailEnd/>
              </a:ln>
            </p:spPr>
            <p:txBody>
              <a:bodyPr vert="horz" wrap="square" lIns="91440" tIns="45720" rIns="91440" bIns="45720" numCol="1" anchor="t" anchorCtr="0" compatLnSpc="1">
                <a:prstTxWarp prst="textNoShape">
                  <a:avLst/>
                </a:prstTxWarp>
              </a:bodyPr>
              <a:lstStyle/>
              <a:p>
                <a:endParaRPr lang="es-ES"/>
              </a:p>
            </p:txBody>
          </p:sp>
          <p:sp>
            <p:nvSpPr>
              <p:cNvPr id="1909" name="Rectangle 885"/>
              <p:cNvSpPr>
                <a:spLocks noChangeArrowheads="1"/>
              </p:cNvSpPr>
              <p:nvPr/>
            </p:nvSpPr>
            <p:spPr bwMode="auto">
              <a:xfrm>
                <a:off x="9202" y="8981"/>
                <a:ext cx="44" cy="263"/>
              </a:xfrm>
              <a:prstGeom prst="rect">
                <a:avLst/>
              </a:prstGeom>
              <a:solidFill>
                <a:srgbClr val="F9F9F8"/>
              </a:solidFill>
              <a:ln w="9525">
                <a:noFill/>
                <a:miter lim="800000"/>
                <a:headEnd/>
                <a:tailEnd/>
              </a:ln>
            </p:spPr>
            <p:txBody>
              <a:bodyPr vert="horz" wrap="square" lIns="91440" tIns="45720" rIns="91440" bIns="45720" numCol="1" anchor="t" anchorCtr="0" compatLnSpc="1">
                <a:prstTxWarp prst="textNoShape">
                  <a:avLst/>
                </a:prstTxWarp>
              </a:bodyPr>
              <a:lstStyle/>
              <a:p>
                <a:endParaRPr lang="es-ES"/>
              </a:p>
            </p:txBody>
          </p:sp>
          <p:sp>
            <p:nvSpPr>
              <p:cNvPr id="1910" name="Rectangle 886"/>
              <p:cNvSpPr>
                <a:spLocks noChangeArrowheads="1"/>
              </p:cNvSpPr>
              <p:nvPr/>
            </p:nvSpPr>
            <p:spPr bwMode="auto">
              <a:xfrm>
                <a:off x="9202" y="8981"/>
                <a:ext cx="24" cy="26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endParaRPr lang="es-ES"/>
              </a:p>
            </p:txBody>
          </p:sp>
          <p:sp>
            <p:nvSpPr>
              <p:cNvPr id="1911" name="Line 887"/>
              <p:cNvSpPr>
                <a:spLocks noChangeShapeType="1"/>
              </p:cNvSpPr>
              <p:nvPr/>
            </p:nvSpPr>
            <p:spPr bwMode="auto">
              <a:xfrm>
                <a:off x="9303" y="8971"/>
                <a:ext cx="1" cy="288"/>
              </a:xfrm>
              <a:prstGeom prst="line">
                <a:avLst/>
              </a:prstGeom>
              <a:noFill/>
              <a:ln w="5">
                <a:solidFill>
                  <a:srgbClr val="1F1A17"/>
                </a:solid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12" name="Freeform 888"/>
              <p:cNvSpPr>
                <a:spLocks/>
              </p:cNvSpPr>
              <p:nvPr/>
            </p:nvSpPr>
            <p:spPr bwMode="auto">
              <a:xfrm>
                <a:off x="4593" y="11364"/>
                <a:ext cx="2657" cy="2120"/>
              </a:xfrm>
              <a:custGeom>
                <a:avLst/>
                <a:gdLst/>
                <a:ahLst/>
                <a:cxnLst>
                  <a:cxn ang="0">
                    <a:pos x="177" y="1425"/>
                  </a:cxn>
                  <a:cxn ang="0">
                    <a:pos x="206" y="1281"/>
                  </a:cxn>
                  <a:cxn ang="0">
                    <a:pos x="321" y="941"/>
                  </a:cxn>
                  <a:cxn ang="0">
                    <a:pos x="484" y="672"/>
                  </a:cxn>
                  <a:cxn ang="0">
                    <a:pos x="594" y="528"/>
                  </a:cxn>
                  <a:cxn ang="0">
                    <a:pos x="820" y="403"/>
                  </a:cxn>
                  <a:cxn ang="0">
                    <a:pos x="969" y="298"/>
                  </a:cxn>
                  <a:cxn ang="0">
                    <a:pos x="1122" y="235"/>
                  </a:cxn>
                  <a:cxn ang="0">
                    <a:pos x="1295" y="202"/>
                  </a:cxn>
                  <a:cxn ang="0">
                    <a:pos x="1405" y="168"/>
                  </a:cxn>
                  <a:cxn ang="0">
                    <a:pos x="1506" y="173"/>
                  </a:cxn>
                  <a:cxn ang="0">
                    <a:pos x="1496" y="317"/>
                  </a:cxn>
                  <a:cxn ang="0">
                    <a:pos x="1587" y="279"/>
                  </a:cxn>
                  <a:cxn ang="0">
                    <a:pos x="1674" y="240"/>
                  </a:cxn>
                  <a:cxn ang="0">
                    <a:pos x="1722" y="226"/>
                  </a:cxn>
                  <a:cxn ang="0">
                    <a:pos x="1818" y="173"/>
                  </a:cxn>
                  <a:cxn ang="0">
                    <a:pos x="1909" y="130"/>
                  </a:cxn>
                  <a:cxn ang="0">
                    <a:pos x="1976" y="111"/>
                  </a:cxn>
                  <a:cxn ang="0">
                    <a:pos x="1995" y="106"/>
                  </a:cxn>
                  <a:cxn ang="0">
                    <a:pos x="2072" y="68"/>
                  </a:cxn>
                  <a:cxn ang="0">
                    <a:pos x="2230" y="5"/>
                  </a:cxn>
                  <a:cxn ang="0">
                    <a:pos x="2360" y="15"/>
                  </a:cxn>
                  <a:cxn ang="0">
                    <a:pos x="2403" y="58"/>
                  </a:cxn>
                  <a:cxn ang="0">
                    <a:pos x="2537" y="29"/>
                  </a:cxn>
                  <a:cxn ang="0">
                    <a:pos x="2633" y="106"/>
                  </a:cxn>
                  <a:cxn ang="0">
                    <a:pos x="2590" y="192"/>
                  </a:cxn>
                  <a:cxn ang="0">
                    <a:pos x="2504" y="269"/>
                  </a:cxn>
                  <a:cxn ang="0">
                    <a:pos x="2609" y="274"/>
                  </a:cxn>
                  <a:cxn ang="0">
                    <a:pos x="2648" y="384"/>
                  </a:cxn>
                  <a:cxn ang="0">
                    <a:pos x="2422" y="590"/>
                  </a:cxn>
                  <a:cxn ang="0">
                    <a:pos x="2504" y="610"/>
                  </a:cxn>
                  <a:cxn ang="0">
                    <a:pos x="2489" y="725"/>
                  </a:cxn>
                  <a:cxn ang="0">
                    <a:pos x="2360" y="845"/>
                  </a:cxn>
                  <a:cxn ang="0">
                    <a:pos x="2331" y="873"/>
                  </a:cxn>
                  <a:cxn ang="0">
                    <a:pos x="2221" y="979"/>
                  </a:cxn>
                  <a:cxn ang="0">
                    <a:pos x="2163" y="1022"/>
                  </a:cxn>
                  <a:cxn ang="0">
                    <a:pos x="2086" y="1080"/>
                  </a:cxn>
                  <a:cxn ang="0">
                    <a:pos x="1870" y="1243"/>
                  </a:cxn>
                  <a:cxn ang="0">
                    <a:pos x="1626" y="1473"/>
                  </a:cxn>
                  <a:cxn ang="0">
                    <a:pos x="1491" y="1583"/>
                  </a:cxn>
                  <a:cxn ang="0">
                    <a:pos x="1328" y="1718"/>
                  </a:cxn>
                  <a:cxn ang="0">
                    <a:pos x="1012" y="1881"/>
                  </a:cxn>
                  <a:cxn ang="0">
                    <a:pos x="906" y="1905"/>
                  </a:cxn>
                  <a:cxn ang="0">
                    <a:pos x="801" y="2001"/>
                  </a:cxn>
                  <a:cxn ang="0">
                    <a:pos x="724" y="2111"/>
                  </a:cxn>
                  <a:cxn ang="0">
                    <a:pos x="647" y="2116"/>
                  </a:cxn>
                  <a:cxn ang="0">
                    <a:pos x="451" y="2073"/>
                  </a:cxn>
                  <a:cxn ang="0">
                    <a:pos x="331" y="1991"/>
                  </a:cxn>
                  <a:cxn ang="0">
                    <a:pos x="177" y="1919"/>
                  </a:cxn>
                  <a:cxn ang="0">
                    <a:pos x="225" y="1890"/>
                  </a:cxn>
                  <a:cxn ang="0">
                    <a:pos x="144" y="1828"/>
                  </a:cxn>
                  <a:cxn ang="0">
                    <a:pos x="67" y="1785"/>
                  </a:cxn>
                  <a:cxn ang="0">
                    <a:pos x="110" y="1751"/>
                  </a:cxn>
                  <a:cxn ang="0">
                    <a:pos x="48" y="1660"/>
                  </a:cxn>
                  <a:cxn ang="0">
                    <a:pos x="48" y="1622"/>
                  </a:cxn>
                  <a:cxn ang="0">
                    <a:pos x="0" y="1622"/>
                  </a:cxn>
                </a:cxnLst>
                <a:rect l="0" t="0" r="r" b="b"/>
                <a:pathLst>
                  <a:path w="2657" h="2120">
                    <a:moveTo>
                      <a:pt x="24" y="1569"/>
                    </a:moveTo>
                    <a:lnTo>
                      <a:pt x="62" y="1535"/>
                    </a:lnTo>
                    <a:lnTo>
                      <a:pt x="96" y="1502"/>
                    </a:lnTo>
                    <a:lnTo>
                      <a:pt x="129" y="1473"/>
                    </a:lnTo>
                    <a:lnTo>
                      <a:pt x="153" y="1449"/>
                    </a:lnTo>
                    <a:lnTo>
                      <a:pt x="177" y="1425"/>
                    </a:lnTo>
                    <a:lnTo>
                      <a:pt x="196" y="1401"/>
                    </a:lnTo>
                    <a:lnTo>
                      <a:pt x="206" y="1382"/>
                    </a:lnTo>
                    <a:lnTo>
                      <a:pt x="211" y="1363"/>
                    </a:lnTo>
                    <a:lnTo>
                      <a:pt x="211" y="1343"/>
                    </a:lnTo>
                    <a:lnTo>
                      <a:pt x="206" y="1315"/>
                    </a:lnTo>
                    <a:lnTo>
                      <a:pt x="206" y="1281"/>
                    </a:lnTo>
                    <a:lnTo>
                      <a:pt x="206" y="1238"/>
                    </a:lnTo>
                    <a:lnTo>
                      <a:pt x="215" y="1190"/>
                    </a:lnTo>
                    <a:lnTo>
                      <a:pt x="230" y="1137"/>
                    </a:lnTo>
                    <a:lnTo>
                      <a:pt x="249" y="1075"/>
                    </a:lnTo>
                    <a:lnTo>
                      <a:pt x="283" y="1008"/>
                    </a:lnTo>
                    <a:lnTo>
                      <a:pt x="321" y="941"/>
                    </a:lnTo>
                    <a:lnTo>
                      <a:pt x="359" y="883"/>
                    </a:lnTo>
                    <a:lnTo>
                      <a:pt x="388" y="830"/>
                    </a:lnTo>
                    <a:lnTo>
                      <a:pt x="417" y="782"/>
                    </a:lnTo>
                    <a:lnTo>
                      <a:pt x="446" y="739"/>
                    </a:lnTo>
                    <a:lnTo>
                      <a:pt x="465" y="706"/>
                    </a:lnTo>
                    <a:lnTo>
                      <a:pt x="484" y="672"/>
                    </a:lnTo>
                    <a:lnTo>
                      <a:pt x="498" y="648"/>
                    </a:lnTo>
                    <a:lnTo>
                      <a:pt x="513" y="624"/>
                    </a:lnTo>
                    <a:lnTo>
                      <a:pt x="527" y="600"/>
                    </a:lnTo>
                    <a:lnTo>
                      <a:pt x="546" y="576"/>
                    </a:lnTo>
                    <a:lnTo>
                      <a:pt x="570" y="552"/>
                    </a:lnTo>
                    <a:lnTo>
                      <a:pt x="594" y="528"/>
                    </a:lnTo>
                    <a:lnTo>
                      <a:pt x="623" y="509"/>
                    </a:lnTo>
                    <a:lnTo>
                      <a:pt x="657" y="485"/>
                    </a:lnTo>
                    <a:lnTo>
                      <a:pt x="695" y="471"/>
                    </a:lnTo>
                    <a:lnTo>
                      <a:pt x="738" y="447"/>
                    </a:lnTo>
                    <a:lnTo>
                      <a:pt x="782" y="427"/>
                    </a:lnTo>
                    <a:lnTo>
                      <a:pt x="820" y="403"/>
                    </a:lnTo>
                    <a:lnTo>
                      <a:pt x="863" y="379"/>
                    </a:lnTo>
                    <a:lnTo>
                      <a:pt x="897" y="360"/>
                    </a:lnTo>
                    <a:lnTo>
                      <a:pt x="925" y="341"/>
                    </a:lnTo>
                    <a:lnTo>
                      <a:pt x="945" y="322"/>
                    </a:lnTo>
                    <a:lnTo>
                      <a:pt x="959" y="312"/>
                    </a:lnTo>
                    <a:lnTo>
                      <a:pt x="969" y="298"/>
                    </a:lnTo>
                    <a:lnTo>
                      <a:pt x="983" y="288"/>
                    </a:lnTo>
                    <a:lnTo>
                      <a:pt x="1007" y="279"/>
                    </a:lnTo>
                    <a:lnTo>
                      <a:pt x="1031" y="269"/>
                    </a:lnTo>
                    <a:lnTo>
                      <a:pt x="1060" y="255"/>
                    </a:lnTo>
                    <a:lnTo>
                      <a:pt x="1089" y="245"/>
                    </a:lnTo>
                    <a:lnTo>
                      <a:pt x="1122" y="235"/>
                    </a:lnTo>
                    <a:lnTo>
                      <a:pt x="1160" y="231"/>
                    </a:lnTo>
                    <a:lnTo>
                      <a:pt x="1189" y="221"/>
                    </a:lnTo>
                    <a:lnTo>
                      <a:pt x="1218" y="216"/>
                    </a:lnTo>
                    <a:lnTo>
                      <a:pt x="1247" y="212"/>
                    </a:lnTo>
                    <a:lnTo>
                      <a:pt x="1271" y="207"/>
                    </a:lnTo>
                    <a:lnTo>
                      <a:pt x="1295" y="202"/>
                    </a:lnTo>
                    <a:lnTo>
                      <a:pt x="1314" y="197"/>
                    </a:lnTo>
                    <a:lnTo>
                      <a:pt x="1333" y="192"/>
                    </a:lnTo>
                    <a:lnTo>
                      <a:pt x="1352" y="188"/>
                    </a:lnTo>
                    <a:lnTo>
                      <a:pt x="1367" y="183"/>
                    </a:lnTo>
                    <a:lnTo>
                      <a:pt x="1386" y="178"/>
                    </a:lnTo>
                    <a:lnTo>
                      <a:pt x="1405" y="168"/>
                    </a:lnTo>
                    <a:lnTo>
                      <a:pt x="1429" y="164"/>
                    </a:lnTo>
                    <a:lnTo>
                      <a:pt x="1448" y="164"/>
                    </a:lnTo>
                    <a:lnTo>
                      <a:pt x="1467" y="159"/>
                    </a:lnTo>
                    <a:lnTo>
                      <a:pt x="1482" y="159"/>
                    </a:lnTo>
                    <a:lnTo>
                      <a:pt x="1491" y="159"/>
                    </a:lnTo>
                    <a:lnTo>
                      <a:pt x="1506" y="173"/>
                    </a:lnTo>
                    <a:lnTo>
                      <a:pt x="1515" y="192"/>
                    </a:lnTo>
                    <a:lnTo>
                      <a:pt x="1520" y="216"/>
                    </a:lnTo>
                    <a:lnTo>
                      <a:pt x="1520" y="240"/>
                    </a:lnTo>
                    <a:lnTo>
                      <a:pt x="1515" y="264"/>
                    </a:lnTo>
                    <a:lnTo>
                      <a:pt x="1506" y="293"/>
                    </a:lnTo>
                    <a:lnTo>
                      <a:pt x="1496" y="317"/>
                    </a:lnTo>
                    <a:lnTo>
                      <a:pt x="1477" y="336"/>
                    </a:lnTo>
                    <a:lnTo>
                      <a:pt x="1482" y="331"/>
                    </a:lnTo>
                    <a:lnTo>
                      <a:pt x="1501" y="322"/>
                    </a:lnTo>
                    <a:lnTo>
                      <a:pt x="1525" y="307"/>
                    </a:lnTo>
                    <a:lnTo>
                      <a:pt x="1554" y="293"/>
                    </a:lnTo>
                    <a:lnTo>
                      <a:pt x="1587" y="279"/>
                    </a:lnTo>
                    <a:lnTo>
                      <a:pt x="1621" y="264"/>
                    </a:lnTo>
                    <a:lnTo>
                      <a:pt x="1645" y="250"/>
                    </a:lnTo>
                    <a:lnTo>
                      <a:pt x="1669" y="245"/>
                    </a:lnTo>
                    <a:lnTo>
                      <a:pt x="1669" y="245"/>
                    </a:lnTo>
                    <a:lnTo>
                      <a:pt x="1674" y="240"/>
                    </a:lnTo>
                    <a:lnTo>
                      <a:pt x="1674" y="240"/>
                    </a:lnTo>
                    <a:lnTo>
                      <a:pt x="1679" y="235"/>
                    </a:lnTo>
                    <a:lnTo>
                      <a:pt x="1688" y="235"/>
                    </a:lnTo>
                    <a:lnTo>
                      <a:pt x="1693" y="231"/>
                    </a:lnTo>
                    <a:lnTo>
                      <a:pt x="1703" y="226"/>
                    </a:lnTo>
                    <a:lnTo>
                      <a:pt x="1707" y="226"/>
                    </a:lnTo>
                    <a:lnTo>
                      <a:pt x="1722" y="226"/>
                    </a:lnTo>
                    <a:lnTo>
                      <a:pt x="1731" y="216"/>
                    </a:lnTo>
                    <a:lnTo>
                      <a:pt x="1750" y="212"/>
                    </a:lnTo>
                    <a:lnTo>
                      <a:pt x="1765" y="202"/>
                    </a:lnTo>
                    <a:lnTo>
                      <a:pt x="1784" y="192"/>
                    </a:lnTo>
                    <a:lnTo>
                      <a:pt x="1798" y="183"/>
                    </a:lnTo>
                    <a:lnTo>
                      <a:pt x="1818" y="173"/>
                    </a:lnTo>
                    <a:lnTo>
                      <a:pt x="1832" y="164"/>
                    </a:lnTo>
                    <a:lnTo>
                      <a:pt x="1842" y="159"/>
                    </a:lnTo>
                    <a:lnTo>
                      <a:pt x="1861" y="149"/>
                    </a:lnTo>
                    <a:lnTo>
                      <a:pt x="1875" y="144"/>
                    </a:lnTo>
                    <a:lnTo>
                      <a:pt x="1894" y="135"/>
                    </a:lnTo>
                    <a:lnTo>
                      <a:pt x="1909" y="130"/>
                    </a:lnTo>
                    <a:lnTo>
                      <a:pt x="1928" y="125"/>
                    </a:lnTo>
                    <a:lnTo>
                      <a:pt x="1942" y="120"/>
                    </a:lnTo>
                    <a:lnTo>
                      <a:pt x="1952" y="116"/>
                    </a:lnTo>
                    <a:lnTo>
                      <a:pt x="1962" y="116"/>
                    </a:lnTo>
                    <a:lnTo>
                      <a:pt x="1971" y="111"/>
                    </a:lnTo>
                    <a:lnTo>
                      <a:pt x="1976" y="111"/>
                    </a:lnTo>
                    <a:lnTo>
                      <a:pt x="1981" y="111"/>
                    </a:lnTo>
                    <a:lnTo>
                      <a:pt x="1981" y="111"/>
                    </a:lnTo>
                    <a:lnTo>
                      <a:pt x="1986" y="106"/>
                    </a:lnTo>
                    <a:lnTo>
                      <a:pt x="1986" y="106"/>
                    </a:lnTo>
                    <a:lnTo>
                      <a:pt x="1990" y="106"/>
                    </a:lnTo>
                    <a:lnTo>
                      <a:pt x="1995" y="106"/>
                    </a:lnTo>
                    <a:lnTo>
                      <a:pt x="2005" y="101"/>
                    </a:lnTo>
                    <a:lnTo>
                      <a:pt x="2014" y="96"/>
                    </a:lnTo>
                    <a:lnTo>
                      <a:pt x="2029" y="87"/>
                    </a:lnTo>
                    <a:lnTo>
                      <a:pt x="2043" y="82"/>
                    </a:lnTo>
                    <a:lnTo>
                      <a:pt x="2057" y="72"/>
                    </a:lnTo>
                    <a:lnTo>
                      <a:pt x="2072" y="68"/>
                    </a:lnTo>
                    <a:lnTo>
                      <a:pt x="2086" y="58"/>
                    </a:lnTo>
                    <a:lnTo>
                      <a:pt x="2110" y="48"/>
                    </a:lnTo>
                    <a:lnTo>
                      <a:pt x="2134" y="39"/>
                    </a:lnTo>
                    <a:lnTo>
                      <a:pt x="2163" y="24"/>
                    </a:lnTo>
                    <a:lnTo>
                      <a:pt x="2197" y="15"/>
                    </a:lnTo>
                    <a:lnTo>
                      <a:pt x="2230" y="5"/>
                    </a:lnTo>
                    <a:lnTo>
                      <a:pt x="2269" y="0"/>
                    </a:lnTo>
                    <a:lnTo>
                      <a:pt x="2307" y="0"/>
                    </a:lnTo>
                    <a:lnTo>
                      <a:pt x="2345" y="5"/>
                    </a:lnTo>
                    <a:lnTo>
                      <a:pt x="2345" y="5"/>
                    </a:lnTo>
                    <a:lnTo>
                      <a:pt x="2350" y="10"/>
                    </a:lnTo>
                    <a:lnTo>
                      <a:pt x="2360" y="15"/>
                    </a:lnTo>
                    <a:lnTo>
                      <a:pt x="2369" y="20"/>
                    </a:lnTo>
                    <a:lnTo>
                      <a:pt x="2379" y="29"/>
                    </a:lnTo>
                    <a:lnTo>
                      <a:pt x="2388" y="39"/>
                    </a:lnTo>
                    <a:lnTo>
                      <a:pt x="2393" y="48"/>
                    </a:lnTo>
                    <a:lnTo>
                      <a:pt x="2403" y="58"/>
                    </a:lnTo>
                    <a:lnTo>
                      <a:pt x="2403" y="58"/>
                    </a:lnTo>
                    <a:lnTo>
                      <a:pt x="2412" y="53"/>
                    </a:lnTo>
                    <a:lnTo>
                      <a:pt x="2432" y="48"/>
                    </a:lnTo>
                    <a:lnTo>
                      <a:pt x="2451" y="39"/>
                    </a:lnTo>
                    <a:lnTo>
                      <a:pt x="2475" y="34"/>
                    </a:lnTo>
                    <a:lnTo>
                      <a:pt x="2504" y="29"/>
                    </a:lnTo>
                    <a:lnTo>
                      <a:pt x="2537" y="29"/>
                    </a:lnTo>
                    <a:lnTo>
                      <a:pt x="2571" y="29"/>
                    </a:lnTo>
                    <a:lnTo>
                      <a:pt x="2595" y="39"/>
                    </a:lnTo>
                    <a:lnTo>
                      <a:pt x="2614" y="48"/>
                    </a:lnTo>
                    <a:lnTo>
                      <a:pt x="2624" y="63"/>
                    </a:lnTo>
                    <a:lnTo>
                      <a:pt x="2633" y="82"/>
                    </a:lnTo>
                    <a:lnTo>
                      <a:pt x="2633" y="106"/>
                    </a:lnTo>
                    <a:lnTo>
                      <a:pt x="2633" y="125"/>
                    </a:lnTo>
                    <a:lnTo>
                      <a:pt x="2624" y="149"/>
                    </a:lnTo>
                    <a:lnTo>
                      <a:pt x="2604" y="173"/>
                    </a:lnTo>
                    <a:lnTo>
                      <a:pt x="2604" y="178"/>
                    </a:lnTo>
                    <a:lnTo>
                      <a:pt x="2600" y="183"/>
                    </a:lnTo>
                    <a:lnTo>
                      <a:pt x="2590" y="192"/>
                    </a:lnTo>
                    <a:lnTo>
                      <a:pt x="2576" y="207"/>
                    </a:lnTo>
                    <a:lnTo>
                      <a:pt x="2561" y="221"/>
                    </a:lnTo>
                    <a:lnTo>
                      <a:pt x="2542" y="240"/>
                    </a:lnTo>
                    <a:lnTo>
                      <a:pt x="2523" y="255"/>
                    </a:lnTo>
                    <a:lnTo>
                      <a:pt x="2499" y="269"/>
                    </a:lnTo>
                    <a:lnTo>
                      <a:pt x="2504" y="269"/>
                    </a:lnTo>
                    <a:lnTo>
                      <a:pt x="2513" y="269"/>
                    </a:lnTo>
                    <a:lnTo>
                      <a:pt x="2528" y="264"/>
                    </a:lnTo>
                    <a:lnTo>
                      <a:pt x="2547" y="264"/>
                    </a:lnTo>
                    <a:lnTo>
                      <a:pt x="2566" y="264"/>
                    </a:lnTo>
                    <a:lnTo>
                      <a:pt x="2590" y="269"/>
                    </a:lnTo>
                    <a:lnTo>
                      <a:pt x="2609" y="274"/>
                    </a:lnTo>
                    <a:lnTo>
                      <a:pt x="2628" y="288"/>
                    </a:lnTo>
                    <a:lnTo>
                      <a:pt x="2648" y="303"/>
                    </a:lnTo>
                    <a:lnTo>
                      <a:pt x="2652" y="317"/>
                    </a:lnTo>
                    <a:lnTo>
                      <a:pt x="2657" y="341"/>
                    </a:lnTo>
                    <a:lnTo>
                      <a:pt x="2652" y="360"/>
                    </a:lnTo>
                    <a:lnTo>
                      <a:pt x="2648" y="384"/>
                    </a:lnTo>
                    <a:lnTo>
                      <a:pt x="2633" y="403"/>
                    </a:lnTo>
                    <a:lnTo>
                      <a:pt x="2614" y="427"/>
                    </a:lnTo>
                    <a:lnTo>
                      <a:pt x="2590" y="447"/>
                    </a:lnTo>
                    <a:lnTo>
                      <a:pt x="2412" y="590"/>
                    </a:lnTo>
                    <a:lnTo>
                      <a:pt x="2417" y="590"/>
                    </a:lnTo>
                    <a:lnTo>
                      <a:pt x="2422" y="590"/>
                    </a:lnTo>
                    <a:lnTo>
                      <a:pt x="2436" y="586"/>
                    </a:lnTo>
                    <a:lnTo>
                      <a:pt x="2446" y="586"/>
                    </a:lnTo>
                    <a:lnTo>
                      <a:pt x="2465" y="590"/>
                    </a:lnTo>
                    <a:lnTo>
                      <a:pt x="2480" y="595"/>
                    </a:lnTo>
                    <a:lnTo>
                      <a:pt x="2494" y="600"/>
                    </a:lnTo>
                    <a:lnTo>
                      <a:pt x="2504" y="610"/>
                    </a:lnTo>
                    <a:lnTo>
                      <a:pt x="2513" y="624"/>
                    </a:lnTo>
                    <a:lnTo>
                      <a:pt x="2518" y="638"/>
                    </a:lnTo>
                    <a:lnTo>
                      <a:pt x="2518" y="653"/>
                    </a:lnTo>
                    <a:lnTo>
                      <a:pt x="2518" y="667"/>
                    </a:lnTo>
                    <a:lnTo>
                      <a:pt x="2504" y="696"/>
                    </a:lnTo>
                    <a:lnTo>
                      <a:pt x="2489" y="725"/>
                    </a:lnTo>
                    <a:lnTo>
                      <a:pt x="2465" y="749"/>
                    </a:lnTo>
                    <a:lnTo>
                      <a:pt x="2436" y="777"/>
                    </a:lnTo>
                    <a:lnTo>
                      <a:pt x="2412" y="801"/>
                    </a:lnTo>
                    <a:lnTo>
                      <a:pt x="2388" y="821"/>
                    </a:lnTo>
                    <a:lnTo>
                      <a:pt x="2374" y="835"/>
                    </a:lnTo>
                    <a:lnTo>
                      <a:pt x="2360" y="845"/>
                    </a:lnTo>
                    <a:lnTo>
                      <a:pt x="2355" y="854"/>
                    </a:lnTo>
                    <a:lnTo>
                      <a:pt x="2350" y="854"/>
                    </a:lnTo>
                    <a:lnTo>
                      <a:pt x="2345" y="859"/>
                    </a:lnTo>
                    <a:lnTo>
                      <a:pt x="2345" y="864"/>
                    </a:lnTo>
                    <a:lnTo>
                      <a:pt x="2340" y="869"/>
                    </a:lnTo>
                    <a:lnTo>
                      <a:pt x="2331" y="873"/>
                    </a:lnTo>
                    <a:lnTo>
                      <a:pt x="2321" y="888"/>
                    </a:lnTo>
                    <a:lnTo>
                      <a:pt x="2307" y="902"/>
                    </a:lnTo>
                    <a:lnTo>
                      <a:pt x="2293" y="921"/>
                    </a:lnTo>
                    <a:lnTo>
                      <a:pt x="2269" y="941"/>
                    </a:lnTo>
                    <a:lnTo>
                      <a:pt x="2245" y="960"/>
                    </a:lnTo>
                    <a:lnTo>
                      <a:pt x="2221" y="979"/>
                    </a:lnTo>
                    <a:lnTo>
                      <a:pt x="2192" y="1003"/>
                    </a:lnTo>
                    <a:lnTo>
                      <a:pt x="2158" y="1022"/>
                    </a:lnTo>
                    <a:lnTo>
                      <a:pt x="2158" y="1022"/>
                    </a:lnTo>
                    <a:lnTo>
                      <a:pt x="2158" y="1022"/>
                    </a:lnTo>
                    <a:lnTo>
                      <a:pt x="2163" y="1022"/>
                    </a:lnTo>
                    <a:lnTo>
                      <a:pt x="2163" y="1022"/>
                    </a:lnTo>
                    <a:lnTo>
                      <a:pt x="2163" y="1022"/>
                    </a:lnTo>
                    <a:lnTo>
                      <a:pt x="2158" y="1027"/>
                    </a:lnTo>
                    <a:lnTo>
                      <a:pt x="2153" y="1032"/>
                    </a:lnTo>
                    <a:lnTo>
                      <a:pt x="2144" y="1041"/>
                    </a:lnTo>
                    <a:lnTo>
                      <a:pt x="2120" y="1056"/>
                    </a:lnTo>
                    <a:lnTo>
                      <a:pt x="2086" y="1080"/>
                    </a:lnTo>
                    <a:lnTo>
                      <a:pt x="2048" y="1108"/>
                    </a:lnTo>
                    <a:lnTo>
                      <a:pt x="2000" y="1142"/>
                    </a:lnTo>
                    <a:lnTo>
                      <a:pt x="1957" y="1176"/>
                    </a:lnTo>
                    <a:lnTo>
                      <a:pt x="1918" y="1204"/>
                    </a:lnTo>
                    <a:lnTo>
                      <a:pt x="1885" y="1228"/>
                    </a:lnTo>
                    <a:lnTo>
                      <a:pt x="1870" y="1243"/>
                    </a:lnTo>
                    <a:lnTo>
                      <a:pt x="1856" y="1262"/>
                    </a:lnTo>
                    <a:lnTo>
                      <a:pt x="1818" y="1295"/>
                    </a:lnTo>
                    <a:lnTo>
                      <a:pt x="1774" y="1339"/>
                    </a:lnTo>
                    <a:lnTo>
                      <a:pt x="1722" y="1387"/>
                    </a:lnTo>
                    <a:lnTo>
                      <a:pt x="1674" y="1430"/>
                    </a:lnTo>
                    <a:lnTo>
                      <a:pt x="1626" y="1473"/>
                    </a:lnTo>
                    <a:lnTo>
                      <a:pt x="1592" y="1507"/>
                    </a:lnTo>
                    <a:lnTo>
                      <a:pt x="1573" y="1521"/>
                    </a:lnTo>
                    <a:lnTo>
                      <a:pt x="1563" y="1531"/>
                    </a:lnTo>
                    <a:lnTo>
                      <a:pt x="1544" y="1545"/>
                    </a:lnTo>
                    <a:lnTo>
                      <a:pt x="1520" y="1564"/>
                    </a:lnTo>
                    <a:lnTo>
                      <a:pt x="1491" y="1583"/>
                    </a:lnTo>
                    <a:lnTo>
                      <a:pt x="1467" y="1602"/>
                    </a:lnTo>
                    <a:lnTo>
                      <a:pt x="1439" y="1626"/>
                    </a:lnTo>
                    <a:lnTo>
                      <a:pt x="1415" y="1646"/>
                    </a:lnTo>
                    <a:lnTo>
                      <a:pt x="1396" y="1665"/>
                    </a:lnTo>
                    <a:lnTo>
                      <a:pt x="1372" y="1689"/>
                    </a:lnTo>
                    <a:lnTo>
                      <a:pt x="1328" y="1718"/>
                    </a:lnTo>
                    <a:lnTo>
                      <a:pt x="1280" y="1751"/>
                    </a:lnTo>
                    <a:lnTo>
                      <a:pt x="1223" y="1790"/>
                    </a:lnTo>
                    <a:lnTo>
                      <a:pt x="1156" y="1823"/>
                    </a:lnTo>
                    <a:lnTo>
                      <a:pt x="1084" y="1857"/>
                    </a:lnTo>
                    <a:lnTo>
                      <a:pt x="1050" y="1871"/>
                    </a:lnTo>
                    <a:lnTo>
                      <a:pt x="1012" y="1881"/>
                    </a:lnTo>
                    <a:lnTo>
                      <a:pt x="978" y="1890"/>
                    </a:lnTo>
                    <a:lnTo>
                      <a:pt x="940" y="1895"/>
                    </a:lnTo>
                    <a:lnTo>
                      <a:pt x="940" y="1895"/>
                    </a:lnTo>
                    <a:lnTo>
                      <a:pt x="930" y="1895"/>
                    </a:lnTo>
                    <a:lnTo>
                      <a:pt x="921" y="1900"/>
                    </a:lnTo>
                    <a:lnTo>
                      <a:pt x="906" y="1905"/>
                    </a:lnTo>
                    <a:lnTo>
                      <a:pt x="892" y="1914"/>
                    </a:lnTo>
                    <a:lnTo>
                      <a:pt x="873" y="1924"/>
                    </a:lnTo>
                    <a:lnTo>
                      <a:pt x="858" y="1938"/>
                    </a:lnTo>
                    <a:lnTo>
                      <a:pt x="839" y="1957"/>
                    </a:lnTo>
                    <a:lnTo>
                      <a:pt x="820" y="1977"/>
                    </a:lnTo>
                    <a:lnTo>
                      <a:pt x="801" y="2001"/>
                    </a:lnTo>
                    <a:lnTo>
                      <a:pt x="782" y="2025"/>
                    </a:lnTo>
                    <a:lnTo>
                      <a:pt x="762" y="2049"/>
                    </a:lnTo>
                    <a:lnTo>
                      <a:pt x="748" y="2073"/>
                    </a:lnTo>
                    <a:lnTo>
                      <a:pt x="738" y="2092"/>
                    </a:lnTo>
                    <a:lnTo>
                      <a:pt x="729" y="2106"/>
                    </a:lnTo>
                    <a:lnTo>
                      <a:pt x="724" y="2111"/>
                    </a:lnTo>
                    <a:lnTo>
                      <a:pt x="724" y="2111"/>
                    </a:lnTo>
                    <a:lnTo>
                      <a:pt x="719" y="2116"/>
                    </a:lnTo>
                    <a:lnTo>
                      <a:pt x="705" y="2116"/>
                    </a:lnTo>
                    <a:lnTo>
                      <a:pt x="690" y="2120"/>
                    </a:lnTo>
                    <a:lnTo>
                      <a:pt x="671" y="2120"/>
                    </a:lnTo>
                    <a:lnTo>
                      <a:pt x="647" y="2116"/>
                    </a:lnTo>
                    <a:lnTo>
                      <a:pt x="614" y="2111"/>
                    </a:lnTo>
                    <a:lnTo>
                      <a:pt x="580" y="2096"/>
                    </a:lnTo>
                    <a:lnTo>
                      <a:pt x="441" y="2020"/>
                    </a:lnTo>
                    <a:lnTo>
                      <a:pt x="475" y="2082"/>
                    </a:lnTo>
                    <a:lnTo>
                      <a:pt x="470" y="2082"/>
                    </a:lnTo>
                    <a:lnTo>
                      <a:pt x="451" y="2073"/>
                    </a:lnTo>
                    <a:lnTo>
                      <a:pt x="431" y="2063"/>
                    </a:lnTo>
                    <a:lnTo>
                      <a:pt x="403" y="2053"/>
                    </a:lnTo>
                    <a:lnTo>
                      <a:pt x="379" y="2039"/>
                    </a:lnTo>
                    <a:lnTo>
                      <a:pt x="355" y="2020"/>
                    </a:lnTo>
                    <a:lnTo>
                      <a:pt x="335" y="2005"/>
                    </a:lnTo>
                    <a:lnTo>
                      <a:pt x="331" y="1991"/>
                    </a:lnTo>
                    <a:lnTo>
                      <a:pt x="321" y="1977"/>
                    </a:lnTo>
                    <a:lnTo>
                      <a:pt x="302" y="1967"/>
                    </a:lnTo>
                    <a:lnTo>
                      <a:pt x="273" y="1953"/>
                    </a:lnTo>
                    <a:lnTo>
                      <a:pt x="239" y="1938"/>
                    </a:lnTo>
                    <a:lnTo>
                      <a:pt x="206" y="1924"/>
                    </a:lnTo>
                    <a:lnTo>
                      <a:pt x="177" y="1919"/>
                    </a:lnTo>
                    <a:lnTo>
                      <a:pt x="153" y="1909"/>
                    </a:lnTo>
                    <a:lnTo>
                      <a:pt x="148" y="1909"/>
                    </a:lnTo>
                    <a:lnTo>
                      <a:pt x="244" y="1895"/>
                    </a:lnTo>
                    <a:lnTo>
                      <a:pt x="239" y="1895"/>
                    </a:lnTo>
                    <a:lnTo>
                      <a:pt x="235" y="1895"/>
                    </a:lnTo>
                    <a:lnTo>
                      <a:pt x="225" y="1890"/>
                    </a:lnTo>
                    <a:lnTo>
                      <a:pt x="215" y="1885"/>
                    </a:lnTo>
                    <a:lnTo>
                      <a:pt x="201" y="1881"/>
                    </a:lnTo>
                    <a:lnTo>
                      <a:pt x="187" y="1871"/>
                    </a:lnTo>
                    <a:lnTo>
                      <a:pt x="172" y="1857"/>
                    </a:lnTo>
                    <a:lnTo>
                      <a:pt x="158" y="1842"/>
                    </a:lnTo>
                    <a:lnTo>
                      <a:pt x="144" y="1828"/>
                    </a:lnTo>
                    <a:lnTo>
                      <a:pt x="129" y="1818"/>
                    </a:lnTo>
                    <a:lnTo>
                      <a:pt x="115" y="1804"/>
                    </a:lnTo>
                    <a:lnTo>
                      <a:pt x="100" y="1799"/>
                    </a:lnTo>
                    <a:lnTo>
                      <a:pt x="86" y="1790"/>
                    </a:lnTo>
                    <a:lnTo>
                      <a:pt x="76" y="1785"/>
                    </a:lnTo>
                    <a:lnTo>
                      <a:pt x="67" y="1785"/>
                    </a:lnTo>
                    <a:lnTo>
                      <a:pt x="67" y="1780"/>
                    </a:lnTo>
                    <a:lnTo>
                      <a:pt x="172" y="1790"/>
                    </a:lnTo>
                    <a:lnTo>
                      <a:pt x="168" y="1785"/>
                    </a:lnTo>
                    <a:lnTo>
                      <a:pt x="153" y="1780"/>
                    </a:lnTo>
                    <a:lnTo>
                      <a:pt x="134" y="1766"/>
                    </a:lnTo>
                    <a:lnTo>
                      <a:pt x="110" y="1751"/>
                    </a:lnTo>
                    <a:lnTo>
                      <a:pt x="91" y="1737"/>
                    </a:lnTo>
                    <a:lnTo>
                      <a:pt x="67" y="1722"/>
                    </a:lnTo>
                    <a:lnTo>
                      <a:pt x="52" y="1703"/>
                    </a:lnTo>
                    <a:lnTo>
                      <a:pt x="48" y="1689"/>
                    </a:lnTo>
                    <a:lnTo>
                      <a:pt x="48" y="1674"/>
                    </a:lnTo>
                    <a:lnTo>
                      <a:pt x="48" y="1660"/>
                    </a:lnTo>
                    <a:lnTo>
                      <a:pt x="48" y="1650"/>
                    </a:lnTo>
                    <a:lnTo>
                      <a:pt x="48" y="1641"/>
                    </a:lnTo>
                    <a:lnTo>
                      <a:pt x="48" y="1631"/>
                    </a:lnTo>
                    <a:lnTo>
                      <a:pt x="48" y="1626"/>
                    </a:lnTo>
                    <a:lnTo>
                      <a:pt x="48" y="1626"/>
                    </a:lnTo>
                    <a:lnTo>
                      <a:pt x="48" y="1622"/>
                    </a:lnTo>
                    <a:lnTo>
                      <a:pt x="9" y="1679"/>
                    </a:lnTo>
                    <a:lnTo>
                      <a:pt x="9" y="1674"/>
                    </a:lnTo>
                    <a:lnTo>
                      <a:pt x="4" y="1665"/>
                    </a:lnTo>
                    <a:lnTo>
                      <a:pt x="4" y="1655"/>
                    </a:lnTo>
                    <a:lnTo>
                      <a:pt x="0" y="1636"/>
                    </a:lnTo>
                    <a:lnTo>
                      <a:pt x="0" y="1622"/>
                    </a:lnTo>
                    <a:lnTo>
                      <a:pt x="4" y="1602"/>
                    </a:lnTo>
                    <a:lnTo>
                      <a:pt x="9" y="1583"/>
                    </a:lnTo>
                    <a:lnTo>
                      <a:pt x="24" y="1569"/>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13" name="Freeform 889"/>
              <p:cNvSpPr>
                <a:spLocks/>
              </p:cNvSpPr>
              <p:nvPr/>
            </p:nvSpPr>
            <p:spPr bwMode="auto">
              <a:xfrm>
                <a:off x="4593" y="11364"/>
                <a:ext cx="2657" cy="2120"/>
              </a:xfrm>
              <a:custGeom>
                <a:avLst/>
                <a:gdLst/>
                <a:ahLst/>
                <a:cxnLst>
                  <a:cxn ang="0">
                    <a:pos x="177" y="1425"/>
                  </a:cxn>
                  <a:cxn ang="0">
                    <a:pos x="206" y="1281"/>
                  </a:cxn>
                  <a:cxn ang="0">
                    <a:pos x="321" y="941"/>
                  </a:cxn>
                  <a:cxn ang="0">
                    <a:pos x="484" y="672"/>
                  </a:cxn>
                  <a:cxn ang="0">
                    <a:pos x="594" y="528"/>
                  </a:cxn>
                  <a:cxn ang="0">
                    <a:pos x="820" y="403"/>
                  </a:cxn>
                  <a:cxn ang="0">
                    <a:pos x="969" y="298"/>
                  </a:cxn>
                  <a:cxn ang="0">
                    <a:pos x="1122" y="235"/>
                  </a:cxn>
                  <a:cxn ang="0">
                    <a:pos x="1295" y="202"/>
                  </a:cxn>
                  <a:cxn ang="0">
                    <a:pos x="1405" y="168"/>
                  </a:cxn>
                  <a:cxn ang="0">
                    <a:pos x="1506" y="173"/>
                  </a:cxn>
                  <a:cxn ang="0">
                    <a:pos x="1496" y="317"/>
                  </a:cxn>
                  <a:cxn ang="0">
                    <a:pos x="1587" y="279"/>
                  </a:cxn>
                  <a:cxn ang="0">
                    <a:pos x="1674" y="240"/>
                  </a:cxn>
                  <a:cxn ang="0">
                    <a:pos x="1722" y="226"/>
                  </a:cxn>
                  <a:cxn ang="0">
                    <a:pos x="1818" y="173"/>
                  </a:cxn>
                  <a:cxn ang="0">
                    <a:pos x="1909" y="130"/>
                  </a:cxn>
                  <a:cxn ang="0">
                    <a:pos x="1976" y="111"/>
                  </a:cxn>
                  <a:cxn ang="0">
                    <a:pos x="1995" y="106"/>
                  </a:cxn>
                  <a:cxn ang="0">
                    <a:pos x="2072" y="68"/>
                  </a:cxn>
                  <a:cxn ang="0">
                    <a:pos x="2230" y="5"/>
                  </a:cxn>
                  <a:cxn ang="0">
                    <a:pos x="2360" y="15"/>
                  </a:cxn>
                  <a:cxn ang="0">
                    <a:pos x="2403" y="58"/>
                  </a:cxn>
                  <a:cxn ang="0">
                    <a:pos x="2537" y="29"/>
                  </a:cxn>
                  <a:cxn ang="0">
                    <a:pos x="2633" y="106"/>
                  </a:cxn>
                  <a:cxn ang="0">
                    <a:pos x="2590" y="192"/>
                  </a:cxn>
                  <a:cxn ang="0">
                    <a:pos x="2504" y="269"/>
                  </a:cxn>
                  <a:cxn ang="0">
                    <a:pos x="2609" y="274"/>
                  </a:cxn>
                  <a:cxn ang="0">
                    <a:pos x="2648" y="384"/>
                  </a:cxn>
                  <a:cxn ang="0">
                    <a:pos x="2422" y="590"/>
                  </a:cxn>
                  <a:cxn ang="0">
                    <a:pos x="2504" y="610"/>
                  </a:cxn>
                  <a:cxn ang="0">
                    <a:pos x="2489" y="725"/>
                  </a:cxn>
                  <a:cxn ang="0">
                    <a:pos x="2360" y="845"/>
                  </a:cxn>
                  <a:cxn ang="0">
                    <a:pos x="2331" y="873"/>
                  </a:cxn>
                  <a:cxn ang="0">
                    <a:pos x="2221" y="979"/>
                  </a:cxn>
                  <a:cxn ang="0">
                    <a:pos x="2163" y="1022"/>
                  </a:cxn>
                  <a:cxn ang="0">
                    <a:pos x="2086" y="1080"/>
                  </a:cxn>
                  <a:cxn ang="0">
                    <a:pos x="1870" y="1243"/>
                  </a:cxn>
                  <a:cxn ang="0">
                    <a:pos x="1626" y="1473"/>
                  </a:cxn>
                  <a:cxn ang="0">
                    <a:pos x="1491" y="1583"/>
                  </a:cxn>
                  <a:cxn ang="0">
                    <a:pos x="1328" y="1718"/>
                  </a:cxn>
                  <a:cxn ang="0">
                    <a:pos x="1012" y="1881"/>
                  </a:cxn>
                  <a:cxn ang="0">
                    <a:pos x="906" y="1905"/>
                  </a:cxn>
                  <a:cxn ang="0">
                    <a:pos x="801" y="2001"/>
                  </a:cxn>
                  <a:cxn ang="0">
                    <a:pos x="724" y="2111"/>
                  </a:cxn>
                  <a:cxn ang="0">
                    <a:pos x="647" y="2116"/>
                  </a:cxn>
                  <a:cxn ang="0">
                    <a:pos x="451" y="2073"/>
                  </a:cxn>
                  <a:cxn ang="0">
                    <a:pos x="331" y="1991"/>
                  </a:cxn>
                  <a:cxn ang="0">
                    <a:pos x="177" y="1919"/>
                  </a:cxn>
                  <a:cxn ang="0">
                    <a:pos x="225" y="1890"/>
                  </a:cxn>
                  <a:cxn ang="0">
                    <a:pos x="144" y="1828"/>
                  </a:cxn>
                  <a:cxn ang="0">
                    <a:pos x="67" y="1785"/>
                  </a:cxn>
                  <a:cxn ang="0">
                    <a:pos x="110" y="1751"/>
                  </a:cxn>
                  <a:cxn ang="0">
                    <a:pos x="48" y="1660"/>
                  </a:cxn>
                  <a:cxn ang="0">
                    <a:pos x="48" y="1622"/>
                  </a:cxn>
                  <a:cxn ang="0">
                    <a:pos x="0" y="1622"/>
                  </a:cxn>
                </a:cxnLst>
                <a:rect l="0" t="0" r="r" b="b"/>
                <a:pathLst>
                  <a:path w="2657" h="2120">
                    <a:moveTo>
                      <a:pt x="24" y="1569"/>
                    </a:moveTo>
                    <a:lnTo>
                      <a:pt x="62" y="1535"/>
                    </a:lnTo>
                    <a:lnTo>
                      <a:pt x="96" y="1502"/>
                    </a:lnTo>
                    <a:lnTo>
                      <a:pt x="129" y="1473"/>
                    </a:lnTo>
                    <a:lnTo>
                      <a:pt x="153" y="1449"/>
                    </a:lnTo>
                    <a:lnTo>
                      <a:pt x="177" y="1425"/>
                    </a:lnTo>
                    <a:lnTo>
                      <a:pt x="196" y="1401"/>
                    </a:lnTo>
                    <a:lnTo>
                      <a:pt x="206" y="1382"/>
                    </a:lnTo>
                    <a:lnTo>
                      <a:pt x="211" y="1363"/>
                    </a:lnTo>
                    <a:lnTo>
                      <a:pt x="211" y="1343"/>
                    </a:lnTo>
                    <a:lnTo>
                      <a:pt x="206" y="1315"/>
                    </a:lnTo>
                    <a:lnTo>
                      <a:pt x="206" y="1281"/>
                    </a:lnTo>
                    <a:lnTo>
                      <a:pt x="206" y="1238"/>
                    </a:lnTo>
                    <a:lnTo>
                      <a:pt x="215" y="1190"/>
                    </a:lnTo>
                    <a:lnTo>
                      <a:pt x="230" y="1137"/>
                    </a:lnTo>
                    <a:lnTo>
                      <a:pt x="249" y="1075"/>
                    </a:lnTo>
                    <a:lnTo>
                      <a:pt x="283" y="1008"/>
                    </a:lnTo>
                    <a:lnTo>
                      <a:pt x="321" y="941"/>
                    </a:lnTo>
                    <a:lnTo>
                      <a:pt x="359" y="883"/>
                    </a:lnTo>
                    <a:lnTo>
                      <a:pt x="388" y="830"/>
                    </a:lnTo>
                    <a:lnTo>
                      <a:pt x="417" y="782"/>
                    </a:lnTo>
                    <a:lnTo>
                      <a:pt x="446" y="739"/>
                    </a:lnTo>
                    <a:lnTo>
                      <a:pt x="465" y="706"/>
                    </a:lnTo>
                    <a:lnTo>
                      <a:pt x="484" y="672"/>
                    </a:lnTo>
                    <a:lnTo>
                      <a:pt x="498" y="648"/>
                    </a:lnTo>
                    <a:lnTo>
                      <a:pt x="513" y="624"/>
                    </a:lnTo>
                    <a:lnTo>
                      <a:pt x="527" y="600"/>
                    </a:lnTo>
                    <a:lnTo>
                      <a:pt x="546" y="576"/>
                    </a:lnTo>
                    <a:lnTo>
                      <a:pt x="570" y="552"/>
                    </a:lnTo>
                    <a:lnTo>
                      <a:pt x="594" y="528"/>
                    </a:lnTo>
                    <a:lnTo>
                      <a:pt x="623" y="509"/>
                    </a:lnTo>
                    <a:lnTo>
                      <a:pt x="657" y="485"/>
                    </a:lnTo>
                    <a:lnTo>
                      <a:pt x="695" y="471"/>
                    </a:lnTo>
                    <a:lnTo>
                      <a:pt x="738" y="447"/>
                    </a:lnTo>
                    <a:lnTo>
                      <a:pt x="782" y="427"/>
                    </a:lnTo>
                    <a:lnTo>
                      <a:pt x="820" y="403"/>
                    </a:lnTo>
                    <a:lnTo>
                      <a:pt x="863" y="379"/>
                    </a:lnTo>
                    <a:lnTo>
                      <a:pt x="897" y="360"/>
                    </a:lnTo>
                    <a:lnTo>
                      <a:pt x="925" y="341"/>
                    </a:lnTo>
                    <a:lnTo>
                      <a:pt x="945" y="322"/>
                    </a:lnTo>
                    <a:lnTo>
                      <a:pt x="959" y="312"/>
                    </a:lnTo>
                    <a:lnTo>
                      <a:pt x="969" y="298"/>
                    </a:lnTo>
                    <a:lnTo>
                      <a:pt x="983" y="288"/>
                    </a:lnTo>
                    <a:lnTo>
                      <a:pt x="1007" y="279"/>
                    </a:lnTo>
                    <a:lnTo>
                      <a:pt x="1031" y="269"/>
                    </a:lnTo>
                    <a:lnTo>
                      <a:pt x="1060" y="255"/>
                    </a:lnTo>
                    <a:lnTo>
                      <a:pt x="1089" y="245"/>
                    </a:lnTo>
                    <a:lnTo>
                      <a:pt x="1122" y="235"/>
                    </a:lnTo>
                    <a:lnTo>
                      <a:pt x="1160" y="231"/>
                    </a:lnTo>
                    <a:lnTo>
                      <a:pt x="1189" y="221"/>
                    </a:lnTo>
                    <a:lnTo>
                      <a:pt x="1218" y="216"/>
                    </a:lnTo>
                    <a:lnTo>
                      <a:pt x="1247" y="212"/>
                    </a:lnTo>
                    <a:lnTo>
                      <a:pt x="1271" y="207"/>
                    </a:lnTo>
                    <a:lnTo>
                      <a:pt x="1295" y="202"/>
                    </a:lnTo>
                    <a:lnTo>
                      <a:pt x="1314" y="197"/>
                    </a:lnTo>
                    <a:lnTo>
                      <a:pt x="1333" y="192"/>
                    </a:lnTo>
                    <a:lnTo>
                      <a:pt x="1352" y="188"/>
                    </a:lnTo>
                    <a:lnTo>
                      <a:pt x="1367" y="183"/>
                    </a:lnTo>
                    <a:lnTo>
                      <a:pt x="1386" y="178"/>
                    </a:lnTo>
                    <a:lnTo>
                      <a:pt x="1405" y="168"/>
                    </a:lnTo>
                    <a:lnTo>
                      <a:pt x="1429" y="164"/>
                    </a:lnTo>
                    <a:lnTo>
                      <a:pt x="1448" y="164"/>
                    </a:lnTo>
                    <a:lnTo>
                      <a:pt x="1467" y="159"/>
                    </a:lnTo>
                    <a:lnTo>
                      <a:pt x="1482" y="159"/>
                    </a:lnTo>
                    <a:lnTo>
                      <a:pt x="1491" y="159"/>
                    </a:lnTo>
                    <a:lnTo>
                      <a:pt x="1506" y="173"/>
                    </a:lnTo>
                    <a:lnTo>
                      <a:pt x="1515" y="192"/>
                    </a:lnTo>
                    <a:lnTo>
                      <a:pt x="1520" y="216"/>
                    </a:lnTo>
                    <a:lnTo>
                      <a:pt x="1520" y="240"/>
                    </a:lnTo>
                    <a:lnTo>
                      <a:pt x="1515" y="264"/>
                    </a:lnTo>
                    <a:lnTo>
                      <a:pt x="1506" y="293"/>
                    </a:lnTo>
                    <a:lnTo>
                      <a:pt x="1496" y="317"/>
                    </a:lnTo>
                    <a:lnTo>
                      <a:pt x="1477" y="336"/>
                    </a:lnTo>
                    <a:lnTo>
                      <a:pt x="1482" y="331"/>
                    </a:lnTo>
                    <a:lnTo>
                      <a:pt x="1501" y="322"/>
                    </a:lnTo>
                    <a:lnTo>
                      <a:pt x="1525" y="307"/>
                    </a:lnTo>
                    <a:lnTo>
                      <a:pt x="1554" y="293"/>
                    </a:lnTo>
                    <a:lnTo>
                      <a:pt x="1587" y="279"/>
                    </a:lnTo>
                    <a:lnTo>
                      <a:pt x="1621" y="264"/>
                    </a:lnTo>
                    <a:lnTo>
                      <a:pt x="1645" y="250"/>
                    </a:lnTo>
                    <a:lnTo>
                      <a:pt x="1669" y="245"/>
                    </a:lnTo>
                    <a:lnTo>
                      <a:pt x="1669" y="245"/>
                    </a:lnTo>
                    <a:lnTo>
                      <a:pt x="1674" y="240"/>
                    </a:lnTo>
                    <a:lnTo>
                      <a:pt x="1674" y="240"/>
                    </a:lnTo>
                    <a:lnTo>
                      <a:pt x="1679" y="235"/>
                    </a:lnTo>
                    <a:lnTo>
                      <a:pt x="1688" y="235"/>
                    </a:lnTo>
                    <a:lnTo>
                      <a:pt x="1693" y="231"/>
                    </a:lnTo>
                    <a:lnTo>
                      <a:pt x="1703" y="226"/>
                    </a:lnTo>
                    <a:lnTo>
                      <a:pt x="1707" y="226"/>
                    </a:lnTo>
                    <a:lnTo>
                      <a:pt x="1722" y="226"/>
                    </a:lnTo>
                    <a:lnTo>
                      <a:pt x="1731" y="216"/>
                    </a:lnTo>
                    <a:lnTo>
                      <a:pt x="1750" y="212"/>
                    </a:lnTo>
                    <a:lnTo>
                      <a:pt x="1765" y="202"/>
                    </a:lnTo>
                    <a:lnTo>
                      <a:pt x="1784" y="192"/>
                    </a:lnTo>
                    <a:lnTo>
                      <a:pt x="1798" y="183"/>
                    </a:lnTo>
                    <a:lnTo>
                      <a:pt x="1818" y="173"/>
                    </a:lnTo>
                    <a:lnTo>
                      <a:pt x="1832" y="164"/>
                    </a:lnTo>
                    <a:lnTo>
                      <a:pt x="1842" y="159"/>
                    </a:lnTo>
                    <a:lnTo>
                      <a:pt x="1861" y="149"/>
                    </a:lnTo>
                    <a:lnTo>
                      <a:pt x="1875" y="144"/>
                    </a:lnTo>
                    <a:lnTo>
                      <a:pt x="1894" y="135"/>
                    </a:lnTo>
                    <a:lnTo>
                      <a:pt x="1909" y="130"/>
                    </a:lnTo>
                    <a:lnTo>
                      <a:pt x="1928" y="125"/>
                    </a:lnTo>
                    <a:lnTo>
                      <a:pt x="1942" y="120"/>
                    </a:lnTo>
                    <a:lnTo>
                      <a:pt x="1952" y="116"/>
                    </a:lnTo>
                    <a:lnTo>
                      <a:pt x="1962" y="116"/>
                    </a:lnTo>
                    <a:lnTo>
                      <a:pt x="1971" y="111"/>
                    </a:lnTo>
                    <a:lnTo>
                      <a:pt x="1976" y="111"/>
                    </a:lnTo>
                    <a:lnTo>
                      <a:pt x="1981" y="111"/>
                    </a:lnTo>
                    <a:lnTo>
                      <a:pt x="1981" y="111"/>
                    </a:lnTo>
                    <a:lnTo>
                      <a:pt x="1986" y="106"/>
                    </a:lnTo>
                    <a:lnTo>
                      <a:pt x="1986" y="106"/>
                    </a:lnTo>
                    <a:lnTo>
                      <a:pt x="1990" y="106"/>
                    </a:lnTo>
                    <a:lnTo>
                      <a:pt x="1995" y="106"/>
                    </a:lnTo>
                    <a:lnTo>
                      <a:pt x="2005" y="101"/>
                    </a:lnTo>
                    <a:lnTo>
                      <a:pt x="2014" y="96"/>
                    </a:lnTo>
                    <a:lnTo>
                      <a:pt x="2029" y="87"/>
                    </a:lnTo>
                    <a:lnTo>
                      <a:pt x="2043" y="82"/>
                    </a:lnTo>
                    <a:lnTo>
                      <a:pt x="2057" y="72"/>
                    </a:lnTo>
                    <a:lnTo>
                      <a:pt x="2072" y="68"/>
                    </a:lnTo>
                    <a:lnTo>
                      <a:pt x="2086" y="58"/>
                    </a:lnTo>
                    <a:lnTo>
                      <a:pt x="2110" y="48"/>
                    </a:lnTo>
                    <a:lnTo>
                      <a:pt x="2134" y="39"/>
                    </a:lnTo>
                    <a:lnTo>
                      <a:pt x="2163" y="24"/>
                    </a:lnTo>
                    <a:lnTo>
                      <a:pt x="2197" y="15"/>
                    </a:lnTo>
                    <a:lnTo>
                      <a:pt x="2230" y="5"/>
                    </a:lnTo>
                    <a:lnTo>
                      <a:pt x="2269" y="0"/>
                    </a:lnTo>
                    <a:lnTo>
                      <a:pt x="2307" y="0"/>
                    </a:lnTo>
                    <a:lnTo>
                      <a:pt x="2345" y="5"/>
                    </a:lnTo>
                    <a:lnTo>
                      <a:pt x="2345" y="5"/>
                    </a:lnTo>
                    <a:lnTo>
                      <a:pt x="2350" y="10"/>
                    </a:lnTo>
                    <a:lnTo>
                      <a:pt x="2360" y="15"/>
                    </a:lnTo>
                    <a:lnTo>
                      <a:pt x="2369" y="20"/>
                    </a:lnTo>
                    <a:lnTo>
                      <a:pt x="2379" y="29"/>
                    </a:lnTo>
                    <a:lnTo>
                      <a:pt x="2388" y="39"/>
                    </a:lnTo>
                    <a:lnTo>
                      <a:pt x="2393" y="48"/>
                    </a:lnTo>
                    <a:lnTo>
                      <a:pt x="2403" y="58"/>
                    </a:lnTo>
                    <a:lnTo>
                      <a:pt x="2403" y="58"/>
                    </a:lnTo>
                    <a:lnTo>
                      <a:pt x="2412" y="53"/>
                    </a:lnTo>
                    <a:lnTo>
                      <a:pt x="2432" y="48"/>
                    </a:lnTo>
                    <a:lnTo>
                      <a:pt x="2451" y="39"/>
                    </a:lnTo>
                    <a:lnTo>
                      <a:pt x="2475" y="34"/>
                    </a:lnTo>
                    <a:lnTo>
                      <a:pt x="2504" y="29"/>
                    </a:lnTo>
                    <a:lnTo>
                      <a:pt x="2537" y="29"/>
                    </a:lnTo>
                    <a:lnTo>
                      <a:pt x="2571" y="29"/>
                    </a:lnTo>
                    <a:lnTo>
                      <a:pt x="2595" y="39"/>
                    </a:lnTo>
                    <a:lnTo>
                      <a:pt x="2614" y="48"/>
                    </a:lnTo>
                    <a:lnTo>
                      <a:pt x="2624" y="63"/>
                    </a:lnTo>
                    <a:lnTo>
                      <a:pt x="2633" y="82"/>
                    </a:lnTo>
                    <a:lnTo>
                      <a:pt x="2633" y="106"/>
                    </a:lnTo>
                    <a:lnTo>
                      <a:pt x="2633" y="125"/>
                    </a:lnTo>
                    <a:lnTo>
                      <a:pt x="2624" y="149"/>
                    </a:lnTo>
                    <a:lnTo>
                      <a:pt x="2604" y="173"/>
                    </a:lnTo>
                    <a:lnTo>
                      <a:pt x="2604" y="178"/>
                    </a:lnTo>
                    <a:lnTo>
                      <a:pt x="2600" y="183"/>
                    </a:lnTo>
                    <a:lnTo>
                      <a:pt x="2590" y="192"/>
                    </a:lnTo>
                    <a:lnTo>
                      <a:pt x="2576" y="207"/>
                    </a:lnTo>
                    <a:lnTo>
                      <a:pt x="2561" y="221"/>
                    </a:lnTo>
                    <a:lnTo>
                      <a:pt x="2542" y="240"/>
                    </a:lnTo>
                    <a:lnTo>
                      <a:pt x="2523" y="255"/>
                    </a:lnTo>
                    <a:lnTo>
                      <a:pt x="2499" y="269"/>
                    </a:lnTo>
                    <a:lnTo>
                      <a:pt x="2504" y="269"/>
                    </a:lnTo>
                    <a:lnTo>
                      <a:pt x="2513" y="269"/>
                    </a:lnTo>
                    <a:lnTo>
                      <a:pt x="2528" y="264"/>
                    </a:lnTo>
                    <a:lnTo>
                      <a:pt x="2547" y="264"/>
                    </a:lnTo>
                    <a:lnTo>
                      <a:pt x="2566" y="264"/>
                    </a:lnTo>
                    <a:lnTo>
                      <a:pt x="2590" y="269"/>
                    </a:lnTo>
                    <a:lnTo>
                      <a:pt x="2609" y="274"/>
                    </a:lnTo>
                    <a:lnTo>
                      <a:pt x="2628" y="288"/>
                    </a:lnTo>
                    <a:lnTo>
                      <a:pt x="2648" y="303"/>
                    </a:lnTo>
                    <a:lnTo>
                      <a:pt x="2652" y="317"/>
                    </a:lnTo>
                    <a:lnTo>
                      <a:pt x="2657" y="341"/>
                    </a:lnTo>
                    <a:lnTo>
                      <a:pt x="2652" y="360"/>
                    </a:lnTo>
                    <a:lnTo>
                      <a:pt x="2648" y="384"/>
                    </a:lnTo>
                    <a:lnTo>
                      <a:pt x="2633" y="403"/>
                    </a:lnTo>
                    <a:lnTo>
                      <a:pt x="2614" y="427"/>
                    </a:lnTo>
                    <a:lnTo>
                      <a:pt x="2590" y="447"/>
                    </a:lnTo>
                    <a:lnTo>
                      <a:pt x="2412" y="590"/>
                    </a:lnTo>
                    <a:lnTo>
                      <a:pt x="2417" y="590"/>
                    </a:lnTo>
                    <a:lnTo>
                      <a:pt x="2422" y="590"/>
                    </a:lnTo>
                    <a:lnTo>
                      <a:pt x="2436" y="586"/>
                    </a:lnTo>
                    <a:lnTo>
                      <a:pt x="2446" y="586"/>
                    </a:lnTo>
                    <a:lnTo>
                      <a:pt x="2465" y="590"/>
                    </a:lnTo>
                    <a:lnTo>
                      <a:pt x="2480" y="595"/>
                    </a:lnTo>
                    <a:lnTo>
                      <a:pt x="2494" y="600"/>
                    </a:lnTo>
                    <a:lnTo>
                      <a:pt x="2504" y="610"/>
                    </a:lnTo>
                    <a:lnTo>
                      <a:pt x="2513" y="624"/>
                    </a:lnTo>
                    <a:lnTo>
                      <a:pt x="2518" y="638"/>
                    </a:lnTo>
                    <a:lnTo>
                      <a:pt x="2518" y="653"/>
                    </a:lnTo>
                    <a:lnTo>
                      <a:pt x="2518" y="667"/>
                    </a:lnTo>
                    <a:lnTo>
                      <a:pt x="2504" y="696"/>
                    </a:lnTo>
                    <a:lnTo>
                      <a:pt x="2489" y="725"/>
                    </a:lnTo>
                    <a:lnTo>
                      <a:pt x="2465" y="749"/>
                    </a:lnTo>
                    <a:lnTo>
                      <a:pt x="2436" y="777"/>
                    </a:lnTo>
                    <a:lnTo>
                      <a:pt x="2412" y="801"/>
                    </a:lnTo>
                    <a:lnTo>
                      <a:pt x="2388" y="821"/>
                    </a:lnTo>
                    <a:lnTo>
                      <a:pt x="2374" y="835"/>
                    </a:lnTo>
                    <a:lnTo>
                      <a:pt x="2360" y="845"/>
                    </a:lnTo>
                    <a:lnTo>
                      <a:pt x="2355" y="854"/>
                    </a:lnTo>
                    <a:lnTo>
                      <a:pt x="2350" y="854"/>
                    </a:lnTo>
                    <a:lnTo>
                      <a:pt x="2345" y="859"/>
                    </a:lnTo>
                    <a:lnTo>
                      <a:pt x="2345" y="864"/>
                    </a:lnTo>
                    <a:lnTo>
                      <a:pt x="2340" y="869"/>
                    </a:lnTo>
                    <a:lnTo>
                      <a:pt x="2331" y="873"/>
                    </a:lnTo>
                    <a:lnTo>
                      <a:pt x="2321" y="888"/>
                    </a:lnTo>
                    <a:lnTo>
                      <a:pt x="2307" y="902"/>
                    </a:lnTo>
                    <a:lnTo>
                      <a:pt x="2293" y="921"/>
                    </a:lnTo>
                    <a:lnTo>
                      <a:pt x="2269" y="941"/>
                    </a:lnTo>
                    <a:lnTo>
                      <a:pt x="2245" y="960"/>
                    </a:lnTo>
                    <a:lnTo>
                      <a:pt x="2221" y="979"/>
                    </a:lnTo>
                    <a:lnTo>
                      <a:pt x="2192" y="1003"/>
                    </a:lnTo>
                    <a:lnTo>
                      <a:pt x="2158" y="1022"/>
                    </a:lnTo>
                    <a:lnTo>
                      <a:pt x="2158" y="1022"/>
                    </a:lnTo>
                    <a:lnTo>
                      <a:pt x="2158" y="1022"/>
                    </a:lnTo>
                    <a:lnTo>
                      <a:pt x="2163" y="1022"/>
                    </a:lnTo>
                    <a:lnTo>
                      <a:pt x="2163" y="1022"/>
                    </a:lnTo>
                    <a:lnTo>
                      <a:pt x="2163" y="1022"/>
                    </a:lnTo>
                    <a:lnTo>
                      <a:pt x="2158" y="1027"/>
                    </a:lnTo>
                    <a:lnTo>
                      <a:pt x="2153" y="1032"/>
                    </a:lnTo>
                    <a:lnTo>
                      <a:pt x="2144" y="1041"/>
                    </a:lnTo>
                    <a:lnTo>
                      <a:pt x="2120" y="1056"/>
                    </a:lnTo>
                    <a:lnTo>
                      <a:pt x="2086" y="1080"/>
                    </a:lnTo>
                    <a:lnTo>
                      <a:pt x="2048" y="1108"/>
                    </a:lnTo>
                    <a:lnTo>
                      <a:pt x="2000" y="1142"/>
                    </a:lnTo>
                    <a:lnTo>
                      <a:pt x="1957" y="1176"/>
                    </a:lnTo>
                    <a:lnTo>
                      <a:pt x="1918" y="1204"/>
                    </a:lnTo>
                    <a:lnTo>
                      <a:pt x="1885" y="1228"/>
                    </a:lnTo>
                    <a:lnTo>
                      <a:pt x="1870" y="1243"/>
                    </a:lnTo>
                    <a:lnTo>
                      <a:pt x="1856" y="1262"/>
                    </a:lnTo>
                    <a:lnTo>
                      <a:pt x="1818" y="1295"/>
                    </a:lnTo>
                    <a:lnTo>
                      <a:pt x="1774" y="1339"/>
                    </a:lnTo>
                    <a:lnTo>
                      <a:pt x="1722" y="1387"/>
                    </a:lnTo>
                    <a:lnTo>
                      <a:pt x="1674" y="1430"/>
                    </a:lnTo>
                    <a:lnTo>
                      <a:pt x="1626" y="1473"/>
                    </a:lnTo>
                    <a:lnTo>
                      <a:pt x="1592" y="1507"/>
                    </a:lnTo>
                    <a:lnTo>
                      <a:pt x="1573" y="1521"/>
                    </a:lnTo>
                    <a:lnTo>
                      <a:pt x="1563" y="1531"/>
                    </a:lnTo>
                    <a:lnTo>
                      <a:pt x="1544" y="1545"/>
                    </a:lnTo>
                    <a:lnTo>
                      <a:pt x="1520" y="1564"/>
                    </a:lnTo>
                    <a:lnTo>
                      <a:pt x="1491" y="1583"/>
                    </a:lnTo>
                    <a:lnTo>
                      <a:pt x="1467" y="1602"/>
                    </a:lnTo>
                    <a:lnTo>
                      <a:pt x="1439" y="1626"/>
                    </a:lnTo>
                    <a:lnTo>
                      <a:pt x="1415" y="1646"/>
                    </a:lnTo>
                    <a:lnTo>
                      <a:pt x="1396" y="1665"/>
                    </a:lnTo>
                    <a:lnTo>
                      <a:pt x="1372" y="1689"/>
                    </a:lnTo>
                    <a:lnTo>
                      <a:pt x="1328" y="1718"/>
                    </a:lnTo>
                    <a:lnTo>
                      <a:pt x="1280" y="1751"/>
                    </a:lnTo>
                    <a:lnTo>
                      <a:pt x="1223" y="1790"/>
                    </a:lnTo>
                    <a:lnTo>
                      <a:pt x="1156" y="1823"/>
                    </a:lnTo>
                    <a:lnTo>
                      <a:pt x="1084" y="1857"/>
                    </a:lnTo>
                    <a:lnTo>
                      <a:pt x="1050" y="1871"/>
                    </a:lnTo>
                    <a:lnTo>
                      <a:pt x="1012" y="1881"/>
                    </a:lnTo>
                    <a:lnTo>
                      <a:pt x="978" y="1890"/>
                    </a:lnTo>
                    <a:lnTo>
                      <a:pt x="940" y="1895"/>
                    </a:lnTo>
                    <a:lnTo>
                      <a:pt x="940" y="1895"/>
                    </a:lnTo>
                    <a:lnTo>
                      <a:pt x="930" y="1895"/>
                    </a:lnTo>
                    <a:lnTo>
                      <a:pt x="921" y="1900"/>
                    </a:lnTo>
                    <a:lnTo>
                      <a:pt x="906" y="1905"/>
                    </a:lnTo>
                    <a:lnTo>
                      <a:pt x="892" y="1914"/>
                    </a:lnTo>
                    <a:lnTo>
                      <a:pt x="873" y="1924"/>
                    </a:lnTo>
                    <a:lnTo>
                      <a:pt x="858" y="1938"/>
                    </a:lnTo>
                    <a:lnTo>
                      <a:pt x="839" y="1957"/>
                    </a:lnTo>
                    <a:lnTo>
                      <a:pt x="820" y="1977"/>
                    </a:lnTo>
                    <a:lnTo>
                      <a:pt x="801" y="2001"/>
                    </a:lnTo>
                    <a:lnTo>
                      <a:pt x="782" y="2025"/>
                    </a:lnTo>
                    <a:lnTo>
                      <a:pt x="762" y="2049"/>
                    </a:lnTo>
                    <a:lnTo>
                      <a:pt x="748" y="2073"/>
                    </a:lnTo>
                    <a:lnTo>
                      <a:pt x="738" y="2092"/>
                    </a:lnTo>
                    <a:lnTo>
                      <a:pt x="729" y="2106"/>
                    </a:lnTo>
                    <a:lnTo>
                      <a:pt x="724" y="2111"/>
                    </a:lnTo>
                    <a:lnTo>
                      <a:pt x="724" y="2111"/>
                    </a:lnTo>
                    <a:lnTo>
                      <a:pt x="719" y="2116"/>
                    </a:lnTo>
                    <a:lnTo>
                      <a:pt x="705" y="2116"/>
                    </a:lnTo>
                    <a:lnTo>
                      <a:pt x="690" y="2120"/>
                    </a:lnTo>
                    <a:lnTo>
                      <a:pt x="671" y="2120"/>
                    </a:lnTo>
                    <a:lnTo>
                      <a:pt x="647" y="2116"/>
                    </a:lnTo>
                    <a:lnTo>
                      <a:pt x="614" y="2111"/>
                    </a:lnTo>
                    <a:lnTo>
                      <a:pt x="580" y="2096"/>
                    </a:lnTo>
                    <a:lnTo>
                      <a:pt x="441" y="2020"/>
                    </a:lnTo>
                    <a:lnTo>
                      <a:pt x="475" y="2082"/>
                    </a:lnTo>
                    <a:lnTo>
                      <a:pt x="470" y="2082"/>
                    </a:lnTo>
                    <a:lnTo>
                      <a:pt x="451" y="2073"/>
                    </a:lnTo>
                    <a:lnTo>
                      <a:pt x="431" y="2063"/>
                    </a:lnTo>
                    <a:lnTo>
                      <a:pt x="403" y="2053"/>
                    </a:lnTo>
                    <a:lnTo>
                      <a:pt x="379" y="2039"/>
                    </a:lnTo>
                    <a:lnTo>
                      <a:pt x="355" y="2020"/>
                    </a:lnTo>
                    <a:lnTo>
                      <a:pt x="335" y="2005"/>
                    </a:lnTo>
                    <a:lnTo>
                      <a:pt x="331" y="1991"/>
                    </a:lnTo>
                    <a:lnTo>
                      <a:pt x="321" y="1977"/>
                    </a:lnTo>
                    <a:lnTo>
                      <a:pt x="302" y="1967"/>
                    </a:lnTo>
                    <a:lnTo>
                      <a:pt x="273" y="1953"/>
                    </a:lnTo>
                    <a:lnTo>
                      <a:pt x="239" y="1938"/>
                    </a:lnTo>
                    <a:lnTo>
                      <a:pt x="206" y="1924"/>
                    </a:lnTo>
                    <a:lnTo>
                      <a:pt x="177" y="1919"/>
                    </a:lnTo>
                    <a:lnTo>
                      <a:pt x="153" y="1909"/>
                    </a:lnTo>
                    <a:lnTo>
                      <a:pt x="148" y="1909"/>
                    </a:lnTo>
                    <a:lnTo>
                      <a:pt x="244" y="1895"/>
                    </a:lnTo>
                    <a:lnTo>
                      <a:pt x="239" y="1895"/>
                    </a:lnTo>
                    <a:lnTo>
                      <a:pt x="235" y="1895"/>
                    </a:lnTo>
                    <a:lnTo>
                      <a:pt x="225" y="1890"/>
                    </a:lnTo>
                    <a:lnTo>
                      <a:pt x="215" y="1885"/>
                    </a:lnTo>
                    <a:lnTo>
                      <a:pt x="201" y="1881"/>
                    </a:lnTo>
                    <a:lnTo>
                      <a:pt x="187" y="1871"/>
                    </a:lnTo>
                    <a:lnTo>
                      <a:pt x="172" y="1857"/>
                    </a:lnTo>
                    <a:lnTo>
                      <a:pt x="158" y="1842"/>
                    </a:lnTo>
                    <a:lnTo>
                      <a:pt x="144" y="1828"/>
                    </a:lnTo>
                    <a:lnTo>
                      <a:pt x="129" y="1818"/>
                    </a:lnTo>
                    <a:lnTo>
                      <a:pt x="115" y="1804"/>
                    </a:lnTo>
                    <a:lnTo>
                      <a:pt x="100" y="1799"/>
                    </a:lnTo>
                    <a:lnTo>
                      <a:pt x="86" y="1790"/>
                    </a:lnTo>
                    <a:lnTo>
                      <a:pt x="76" y="1785"/>
                    </a:lnTo>
                    <a:lnTo>
                      <a:pt x="67" y="1785"/>
                    </a:lnTo>
                    <a:lnTo>
                      <a:pt x="67" y="1780"/>
                    </a:lnTo>
                    <a:lnTo>
                      <a:pt x="172" y="1790"/>
                    </a:lnTo>
                    <a:lnTo>
                      <a:pt x="168" y="1785"/>
                    </a:lnTo>
                    <a:lnTo>
                      <a:pt x="153" y="1780"/>
                    </a:lnTo>
                    <a:lnTo>
                      <a:pt x="134" y="1766"/>
                    </a:lnTo>
                    <a:lnTo>
                      <a:pt x="110" y="1751"/>
                    </a:lnTo>
                    <a:lnTo>
                      <a:pt x="91" y="1737"/>
                    </a:lnTo>
                    <a:lnTo>
                      <a:pt x="67" y="1722"/>
                    </a:lnTo>
                    <a:lnTo>
                      <a:pt x="52" y="1703"/>
                    </a:lnTo>
                    <a:lnTo>
                      <a:pt x="48" y="1689"/>
                    </a:lnTo>
                    <a:lnTo>
                      <a:pt x="48" y="1674"/>
                    </a:lnTo>
                    <a:lnTo>
                      <a:pt x="48" y="1660"/>
                    </a:lnTo>
                    <a:lnTo>
                      <a:pt x="48" y="1650"/>
                    </a:lnTo>
                    <a:lnTo>
                      <a:pt x="48" y="1641"/>
                    </a:lnTo>
                    <a:lnTo>
                      <a:pt x="48" y="1631"/>
                    </a:lnTo>
                    <a:lnTo>
                      <a:pt x="48" y="1626"/>
                    </a:lnTo>
                    <a:lnTo>
                      <a:pt x="48" y="1626"/>
                    </a:lnTo>
                    <a:lnTo>
                      <a:pt x="48" y="1622"/>
                    </a:lnTo>
                    <a:lnTo>
                      <a:pt x="9" y="1679"/>
                    </a:lnTo>
                    <a:lnTo>
                      <a:pt x="9" y="1674"/>
                    </a:lnTo>
                    <a:lnTo>
                      <a:pt x="4" y="1665"/>
                    </a:lnTo>
                    <a:lnTo>
                      <a:pt x="4" y="1655"/>
                    </a:lnTo>
                    <a:lnTo>
                      <a:pt x="0" y="1636"/>
                    </a:lnTo>
                    <a:lnTo>
                      <a:pt x="0" y="1622"/>
                    </a:lnTo>
                    <a:lnTo>
                      <a:pt x="4" y="1602"/>
                    </a:lnTo>
                    <a:lnTo>
                      <a:pt x="9" y="1583"/>
                    </a:lnTo>
                    <a:lnTo>
                      <a:pt x="24" y="1569"/>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914" name="Freeform 890"/>
              <p:cNvSpPr>
                <a:spLocks/>
              </p:cNvSpPr>
              <p:nvPr/>
            </p:nvSpPr>
            <p:spPr bwMode="auto">
              <a:xfrm>
                <a:off x="5830" y="11978"/>
                <a:ext cx="293" cy="63"/>
              </a:xfrm>
              <a:custGeom>
                <a:avLst/>
                <a:gdLst/>
                <a:ahLst/>
                <a:cxnLst>
                  <a:cxn ang="0">
                    <a:pos x="293" y="0"/>
                  </a:cxn>
                  <a:cxn ang="0">
                    <a:pos x="283" y="10"/>
                  </a:cxn>
                  <a:cxn ang="0">
                    <a:pos x="264" y="20"/>
                  </a:cxn>
                  <a:cxn ang="0">
                    <a:pos x="245" y="29"/>
                  </a:cxn>
                  <a:cxn ang="0">
                    <a:pos x="221" y="39"/>
                  </a:cxn>
                  <a:cxn ang="0">
                    <a:pos x="192" y="48"/>
                  </a:cxn>
                  <a:cxn ang="0">
                    <a:pos x="163" y="53"/>
                  </a:cxn>
                  <a:cxn ang="0">
                    <a:pos x="135" y="63"/>
                  </a:cxn>
                  <a:cxn ang="0">
                    <a:pos x="106" y="63"/>
                  </a:cxn>
                  <a:cxn ang="0">
                    <a:pos x="77" y="63"/>
                  </a:cxn>
                  <a:cxn ang="0">
                    <a:pos x="58" y="63"/>
                  </a:cxn>
                  <a:cxn ang="0">
                    <a:pos x="39" y="58"/>
                  </a:cxn>
                  <a:cxn ang="0">
                    <a:pos x="29" y="53"/>
                  </a:cxn>
                  <a:cxn ang="0">
                    <a:pos x="19" y="48"/>
                  </a:cxn>
                  <a:cxn ang="0">
                    <a:pos x="10" y="44"/>
                  </a:cxn>
                  <a:cxn ang="0">
                    <a:pos x="5" y="39"/>
                  </a:cxn>
                  <a:cxn ang="0">
                    <a:pos x="0" y="39"/>
                  </a:cxn>
                </a:cxnLst>
                <a:rect l="0" t="0" r="r" b="b"/>
                <a:pathLst>
                  <a:path w="293" h="63">
                    <a:moveTo>
                      <a:pt x="293" y="0"/>
                    </a:moveTo>
                    <a:lnTo>
                      <a:pt x="283" y="10"/>
                    </a:lnTo>
                    <a:lnTo>
                      <a:pt x="264" y="20"/>
                    </a:lnTo>
                    <a:lnTo>
                      <a:pt x="245" y="29"/>
                    </a:lnTo>
                    <a:lnTo>
                      <a:pt x="221" y="39"/>
                    </a:lnTo>
                    <a:lnTo>
                      <a:pt x="192" y="48"/>
                    </a:lnTo>
                    <a:lnTo>
                      <a:pt x="163" y="53"/>
                    </a:lnTo>
                    <a:lnTo>
                      <a:pt x="135" y="63"/>
                    </a:lnTo>
                    <a:lnTo>
                      <a:pt x="106" y="63"/>
                    </a:lnTo>
                    <a:lnTo>
                      <a:pt x="77" y="63"/>
                    </a:lnTo>
                    <a:lnTo>
                      <a:pt x="58" y="63"/>
                    </a:lnTo>
                    <a:lnTo>
                      <a:pt x="39" y="58"/>
                    </a:lnTo>
                    <a:lnTo>
                      <a:pt x="29" y="53"/>
                    </a:lnTo>
                    <a:lnTo>
                      <a:pt x="19" y="48"/>
                    </a:lnTo>
                    <a:lnTo>
                      <a:pt x="10" y="44"/>
                    </a:lnTo>
                    <a:lnTo>
                      <a:pt x="5" y="39"/>
                    </a:lnTo>
                    <a:lnTo>
                      <a:pt x="0" y="39"/>
                    </a:lnTo>
                  </a:path>
                </a:pathLst>
              </a:custGeom>
              <a:noFill/>
              <a:ln w="10">
                <a:solidFill>
                  <a:srgbClr val="F5C6A0"/>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915" name="Freeform 891"/>
              <p:cNvSpPr>
                <a:spLocks/>
              </p:cNvSpPr>
              <p:nvPr/>
            </p:nvSpPr>
            <p:spPr bwMode="auto">
              <a:xfrm>
                <a:off x="6056" y="11930"/>
                <a:ext cx="110" cy="514"/>
              </a:xfrm>
              <a:custGeom>
                <a:avLst/>
                <a:gdLst/>
                <a:ahLst/>
                <a:cxnLst>
                  <a:cxn ang="0">
                    <a:pos x="4" y="514"/>
                  </a:cxn>
                  <a:cxn ang="0">
                    <a:pos x="0" y="509"/>
                  </a:cxn>
                  <a:cxn ang="0">
                    <a:pos x="0" y="499"/>
                  </a:cxn>
                  <a:cxn ang="0">
                    <a:pos x="0" y="485"/>
                  </a:cxn>
                  <a:cxn ang="0">
                    <a:pos x="0" y="461"/>
                  </a:cxn>
                  <a:cxn ang="0">
                    <a:pos x="0" y="432"/>
                  </a:cxn>
                  <a:cxn ang="0">
                    <a:pos x="0" y="403"/>
                  </a:cxn>
                  <a:cxn ang="0">
                    <a:pos x="9" y="370"/>
                  </a:cxn>
                  <a:cxn ang="0">
                    <a:pos x="19" y="336"/>
                  </a:cxn>
                  <a:cxn ang="0">
                    <a:pos x="28" y="307"/>
                  </a:cxn>
                  <a:cxn ang="0">
                    <a:pos x="38" y="279"/>
                  </a:cxn>
                  <a:cxn ang="0">
                    <a:pos x="48" y="255"/>
                  </a:cxn>
                  <a:cxn ang="0">
                    <a:pos x="52" y="231"/>
                  </a:cxn>
                  <a:cxn ang="0">
                    <a:pos x="52" y="207"/>
                  </a:cxn>
                  <a:cxn ang="0">
                    <a:pos x="57" y="187"/>
                  </a:cxn>
                  <a:cxn ang="0">
                    <a:pos x="57" y="168"/>
                  </a:cxn>
                  <a:cxn ang="0">
                    <a:pos x="57" y="154"/>
                  </a:cxn>
                  <a:cxn ang="0">
                    <a:pos x="62" y="135"/>
                  </a:cxn>
                  <a:cxn ang="0">
                    <a:pos x="62" y="116"/>
                  </a:cxn>
                  <a:cxn ang="0">
                    <a:pos x="67" y="101"/>
                  </a:cxn>
                  <a:cxn ang="0">
                    <a:pos x="72" y="82"/>
                  </a:cxn>
                  <a:cxn ang="0">
                    <a:pos x="76" y="68"/>
                  </a:cxn>
                  <a:cxn ang="0">
                    <a:pos x="81" y="53"/>
                  </a:cxn>
                  <a:cxn ang="0">
                    <a:pos x="86" y="44"/>
                  </a:cxn>
                  <a:cxn ang="0">
                    <a:pos x="86" y="34"/>
                  </a:cxn>
                  <a:cxn ang="0">
                    <a:pos x="91" y="29"/>
                  </a:cxn>
                  <a:cxn ang="0">
                    <a:pos x="96" y="24"/>
                  </a:cxn>
                  <a:cxn ang="0">
                    <a:pos x="96" y="15"/>
                  </a:cxn>
                  <a:cxn ang="0">
                    <a:pos x="100" y="10"/>
                  </a:cxn>
                  <a:cxn ang="0">
                    <a:pos x="105" y="5"/>
                  </a:cxn>
                  <a:cxn ang="0">
                    <a:pos x="105" y="0"/>
                  </a:cxn>
                  <a:cxn ang="0">
                    <a:pos x="110" y="0"/>
                  </a:cxn>
                  <a:cxn ang="0">
                    <a:pos x="110" y="0"/>
                  </a:cxn>
                </a:cxnLst>
                <a:rect l="0" t="0" r="r" b="b"/>
                <a:pathLst>
                  <a:path w="110" h="514">
                    <a:moveTo>
                      <a:pt x="4" y="514"/>
                    </a:moveTo>
                    <a:lnTo>
                      <a:pt x="0" y="509"/>
                    </a:lnTo>
                    <a:lnTo>
                      <a:pt x="0" y="499"/>
                    </a:lnTo>
                    <a:lnTo>
                      <a:pt x="0" y="485"/>
                    </a:lnTo>
                    <a:lnTo>
                      <a:pt x="0" y="461"/>
                    </a:lnTo>
                    <a:lnTo>
                      <a:pt x="0" y="432"/>
                    </a:lnTo>
                    <a:lnTo>
                      <a:pt x="0" y="403"/>
                    </a:lnTo>
                    <a:lnTo>
                      <a:pt x="9" y="370"/>
                    </a:lnTo>
                    <a:lnTo>
                      <a:pt x="19" y="336"/>
                    </a:lnTo>
                    <a:lnTo>
                      <a:pt x="28" y="307"/>
                    </a:lnTo>
                    <a:lnTo>
                      <a:pt x="38" y="279"/>
                    </a:lnTo>
                    <a:lnTo>
                      <a:pt x="48" y="255"/>
                    </a:lnTo>
                    <a:lnTo>
                      <a:pt x="52" y="231"/>
                    </a:lnTo>
                    <a:lnTo>
                      <a:pt x="52" y="207"/>
                    </a:lnTo>
                    <a:lnTo>
                      <a:pt x="57" y="187"/>
                    </a:lnTo>
                    <a:lnTo>
                      <a:pt x="57" y="168"/>
                    </a:lnTo>
                    <a:lnTo>
                      <a:pt x="57" y="154"/>
                    </a:lnTo>
                    <a:lnTo>
                      <a:pt x="62" y="135"/>
                    </a:lnTo>
                    <a:lnTo>
                      <a:pt x="62" y="116"/>
                    </a:lnTo>
                    <a:lnTo>
                      <a:pt x="67" y="101"/>
                    </a:lnTo>
                    <a:lnTo>
                      <a:pt x="72" y="82"/>
                    </a:lnTo>
                    <a:lnTo>
                      <a:pt x="76" y="68"/>
                    </a:lnTo>
                    <a:lnTo>
                      <a:pt x="81" y="53"/>
                    </a:lnTo>
                    <a:lnTo>
                      <a:pt x="86" y="44"/>
                    </a:lnTo>
                    <a:lnTo>
                      <a:pt x="86" y="34"/>
                    </a:lnTo>
                    <a:lnTo>
                      <a:pt x="91" y="29"/>
                    </a:lnTo>
                    <a:lnTo>
                      <a:pt x="96" y="24"/>
                    </a:lnTo>
                    <a:lnTo>
                      <a:pt x="96" y="15"/>
                    </a:lnTo>
                    <a:lnTo>
                      <a:pt x="100" y="10"/>
                    </a:lnTo>
                    <a:lnTo>
                      <a:pt x="105" y="5"/>
                    </a:lnTo>
                    <a:lnTo>
                      <a:pt x="105" y="0"/>
                    </a:lnTo>
                    <a:lnTo>
                      <a:pt x="110" y="0"/>
                    </a:lnTo>
                    <a:lnTo>
                      <a:pt x="110" y="0"/>
                    </a:lnTo>
                  </a:path>
                </a:pathLst>
              </a:custGeom>
              <a:noFill/>
              <a:ln w="10">
                <a:solidFill>
                  <a:srgbClr val="F5C6A0"/>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916" name="Freeform 892"/>
              <p:cNvSpPr>
                <a:spLocks/>
              </p:cNvSpPr>
              <p:nvPr/>
            </p:nvSpPr>
            <p:spPr bwMode="auto">
              <a:xfrm>
                <a:off x="5825" y="12046"/>
                <a:ext cx="351" cy="777"/>
              </a:xfrm>
              <a:custGeom>
                <a:avLst/>
                <a:gdLst/>
                <a:ahLst/>
                <a:cxnLst>
                  <a:cxn ang="0">
                    <a:pos x="346" y="777"/>
                  </a:cxn>
                  <a:cxn ang="0">
                    <a:pos x="346" y="777"/>
                  </a:cxn>
                  <a:cxn ang="0">
                    <a:pos x="346" y="767"/>
                  </a:cxn>
                  <a:cxn ang="0">
                    <a:pos x="351" y="753"/>
                  </a:cxn>
                  <a:cxn ang="0">
                    <a:pos x="351" y="738"/>
                  </a:cxn>
                  <a:cxn ang="0">
                    <a:pos x="346" y="719"/>
                  </a:cxn>
                  <a:cxn ang="0">
                    <a:pos x="346" y="700"/>
                  </a:cxn>
                  <a:cxn ang="0">
                    <a:pos x="336" y="676"/>
                  </a:cxn>
                  <a:cxn ang="0">
                    <a:pos x="327" y="652"/>
                  </a:cxn>
                  <a:cxn ang="0">
                    <a:pos x="317" y="628"/>
                  </a:cxn>
                  <a:cxn ang="0">
                    <a:pos x="307" y="604"/>
                  </a:cxn>
                  <a:cxn ang="0">
                    <a:pos x="298" y="590"/>
                  </a:cxn>
                  <a:cxn ang="0">
                    <a:pos x="288" y="575"/>
                  </a:cxn>
                  <a:cxn ang="0">
                    <a:pos x="279" y="561"/>
                  </a:cxn>
                  <a:cxn ang="0">
                    <a:pos x="269" y="551"/>
                  </a:cxn>
                  <a:cxn ang="0">
                    <a:pos x="259" y="542"/>
                  </a:cxn>
                  <a:cxn ang="0">
                    <a:pos x="255" y="532"/>
                  </a:cxn>
                  <a:cxn ang="0">
                    <a:pos x="245" y="518"/>
                  </a:cxn>
                  <a:cxn ang="0">
                    <a:pos x="240" y="508"/>
                  </a:cxn>
                  <a:cxn ang="0">
                    <a:pos x="231" y="494"/>
                  </a:cxn>
                  <a:cxn ang="0">
                    <a:pos x="226" y="479"/>
                  </a:cxn>
                  <a:cxn ang="0">
                    <a:pos x="221" y="465"/>
                  </a:cxn>
                  <a:cxn ang="0">
                    <a:pos x="216" y="446"/>
                  </a:cxn>
                  <a:cxn ang="0">
                    <a:pos x="211" y="422"/>
                  </a:cxn>
                  <a:cxn ang="0">
                    <a:pos x="211" y="398"/>
                  </a:cxn>
                  <a:cxn ang="0">
                    <a:pos x="207" y="374"/>
                  </a:cxn>
                  <a:cxn ang="0">
                    <a:pos x="207" y="350"/>
                  </a:cxn>
                  <a:cxn ang="0">
                    <a:pos x="202" y="326"/>
                  </a:cxn>
                  <a:cxn ang="0">
                    <a:pos x="197" y="302"/>
                  </a:cxn>
                  <a:cxn ang="0">
                    <a:pos x="192" y="273"/>
                  </a:cxn>
                  <a:cxn ang="0">
                    <a:pos x="183" y="249"/>
                  </a:cxn>
                  <a:cxn ang="0">
                    <a:pos x="168" y="220"/>
                  </a:cxn>
                  <a:cxn ang="0">
                    <a:pos x="154" y="187"/>
                  </a:cxn>
                  <a:cxn ang="0">
                    <a:pos x="135" y="153"/>
                  </a:cxn>
                  <a:cxn ang="0">
                    <a:pos x="120" y="129"/>
                  </a:cxn>
                  <a:cxn ang="0">
                    <a:pos x="111" y="115"/>
                  </a:cxn>
                  <a:cxn ang="0">
                    <a:pos x="96" y="100"/>
                  </a:cxn>
                  <a:cxn ang="0">
                    <a:pos x="87" y="91"/>
                  </a:cxn>
                  <a:cxn ang="0">
                    <a:pos x="77" y="81"/>
                  </a:cxn>
                  <a:cxn ang="0">
                    <a:pos x="72" y="76"/>
                  </a:cxn>
                  <a:cxn ang="0">
                    <a:pos x="63" y="71"/>
                  </a:cxn>
                  <a:cxn ang="0">
                    <a:pos x="58" y="62"/>
                  </a:cxn>
                  <a:cxn ang="0">
                    <a:pos x="48" y="52"/>
                  </a:cxn>
                  <a:cxn ang="0">
                    <a:pos x="34" y="43"/>
                  </a:cxn>
                  <a:cxn ang="0">
                    <a:pos x="24" y="28"/>
                  </a:cxn>
                  <a:cxn ang="0">
                    <a:pos x="15" y="19"/>
                  </a:cxn>
                  <a:cxn ang="0">
                    <a:pos x="5" y="9"/>
                  </a:cxn>
                  <a:cxn ang="0">
                    <a:pos x="0" y="4"/>
                  </a:cxn>
                  <a:cxn ang="0">
                    <a:pos x="0" y="0"/>
                  </a:cxn>
                </a:cxnLst>
                <a:rect l="0" t="0" r="r" b="b"/>
                <a:pathLst>
                  <a:path w="351" h="777">
                    <a:moveTo>
                      <a:pt x="346" y="777"/>
                    </a:moveTo>
                    <a:lnTo>
                      <a:pt x="346" y="777"/>
                    </a:lnTo>
                    <a:lnTo>
                      <a:pt x="346" y="767"/>
                    </a:lnTo>
                    <a:lnTo>
                      <a:pt x="351" y="753"/>
                    </a:lnTo>
                    <a:lnTo>
                      <a:pt x="351" y="738"/>
                    </a:lnTo>
                    <a:lnTo>
                      <a:pt x="346" y="719"/>
                    </a:lnTo>
                    <a:lnTo>
                      <a:pt x="346" y="700"/>
                    </a:lnTo>
                    <a:lnTo>
                      <a:pt x="336" y="676"/>
                    </a:lnTo>
                    <a:lnTo>
                      <a:pt x="327" y="652"/>
                    </a:lnTo>
                    <a:lnTo>
                      <a:pt x="317" y="628"/>
                    </a:lnTo>
                    <a:lnTo>
                      <a:pt x="307" y="604"/>
                    </a:lnTo>
                    <a:lnTo>
                      <a:pt x="298" y="590"/>
                    </a:lnTo>
                    <a:lnTo>
                      <a:pt x="288" y="575"/>
                    </a:lnTo>
                    <a:lnTo>
                      <a:pt x="279" y="561"/>
                    </a:lnTo>
                    <a:lnTo>
                      <a:pt x="269" y="551"/>
                    </a:lnTo>
                    <a:lnTo>
                      <a:pt x="259" y="542"/>
                    </a:lnTo>
                    <a:lnTo>
                      <a:pt x="255" y="532"/>
                    </a:lnTo>
                    <a:lnTo>
                      <a:pt x="245" y="518"/>
                    </a:lnTo>
                    <a:lnTo>
                      <a:pt x="240" y="508"/>
                    </a:lnTo>
                    <a:lnTo>
                      <a:pt x="231" y="494"/>
                    </a:lnTo>
                    <a:lnTo>
                      <a:pt x="226" y="479"/>
                    </a:lnTo>
                    <a:lnTo>
                      <a:pt x="221" y="465"/>
                    </a:lnTo>
                    <a:lnTo>
                      <a:pt x="216" y="446"/>
                    </a:lnTo>
                    <a:lnTo>
                      <a:pt x="211" y="422"/>
                    </a:lnTo>
                    <a:lnTo>
                      <a:pt x="211" y="398"/>
                    </a:lnTo>
                    <a:lnTo>
                      <a:pt x="207" y="374"/>
                    </a:lnTo>
                    <a:lnTo>
                      <a:pt x="207" y="350"/>
                    </a:lnTo>
                    <a:lnTo>
                      <a:pt x="202" y="326"/>
                    </a:lnTo>
                    <a:lnTo>
                      <a:pt x="197" y="302"/>
                    </a:lnTo>
                    <a:lnTo>
                      <a:pt x="192" y="273"/>
                    </a:lnTo>
                    <a:lnTo>
                      <a:pt x="183" y="249"/>
                    </a:lnTo>
                    <a:lnTo>
                      <a:pt x="168" y="220"/>
                    </a:lnTo>
                    <a:lnTo>
                      <a:pt x="154" y="187"/>
                    </a:lnTo>
                    <a:lnTo>
                      <a:pt x="135" y="153"/>
                    </a:lnTo>
                    <a:lnTo>
                      <a:pt x="120" y="129"/>
                    </a:lnTo>
                    <a:lnTo>
                      <a:pt x="111" y="115"/>
                    </a:lnTo>
                    <a:lnTo>
                      <a:pt x="96" y="100"/>
                    </a:lnTo>
                    <a:lnTo>
                      <a:pt x="87" y="91"/>
                    </a:lnTo>
                    <a:lnTo>
                      <a:pt x="77" y="81"/>
                    </a:lnTo>
                    <a:lnTo>
                      <a:pt x="72" y="76"/>
                    </a:lnTo>
                    <a:lnTo>
                      <a:pt x="63" y="71"/>
                    </a:lnTo>
                    <a:lnTo>
                      <a:pt x="58" y="62"/>
                    </a:lnTo>
                    <a:lnTo>
                      <a:pt x="48" y="52"/>
                    </a:lnTo>
                    <a:lnTo>
                      <a:pt x="34" y="43"/>
                    </a:lnTo>
                    <a:lnTo>
                      <a:pt x="24" y="28"/>
                    </a:lnTo>
                    <a:lnTo>
                      <a:pt x="15" y="19"/>
                    </a:lnTo>
                    <a:lnTo>
                      <a:pt x="5" y="9"/>
                    </a:lnTo>
                    <a:lnTo>
                      <a:pt x="0" y="4"/>
                    </a:lnTo>
                    <a:lnTo>
                      <a:pt x="0" y="0"/>
                    </a:lnTo>
                  </a:path>
                </a:pathLst>
              </a:custGeom>
              <a:noFill/>
              <a:ln w="10">
                <a:solidFill>
                  <a:srgbClr val="F5C6A0"/>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917" name="Freeform 893"/>
              <p:cNvSpPr>
                <a:spLocks/>
              </p:cNvSpPr>
              <p:nvPr/>
            </p:nvSpPr>
            <p:spPr bwMode="auto">
              <a:xfrm>
                <a:off x="5264" y="12731"/>
                <a:ext cx="902" cy="485"/>
              </a:xfrm>
              <a:custGeom>
                <a:avLst/>
                <a:gdLst/>
                <a:ahLst/>
                <a:cxnLst>
                  <a:cxn ang="0">
                    <a:pos x="830" y="0"/>
                  </a:cxn>
                  <a:cxn ang="0">
                    <a:pos x="811" y="0"/>
                  </a:cxn>
                  <a:cxn ang="0">
                    <a:pos x="787" y="5"/>
                  </a:cxn>
                  <a:cxn ang="0">
                    <a:pos x="748" y="10"/>
                  </a:cxn>
                  <a:cxn ang="0">
                    <a:pos x="705" y="20"/>
                  </a:cxn>
                  <a:cxn ang="0">
                    <a:pos x="657" y="34"/>
                  </a:cxn>
                  <a:cxn ang="0">
                    <a:pos x="605" y="53"/>
                  </a:cxn>
                  <a:cxn ang="0">
                    <a:pos x="547" y="77"/>
                  </a:cxn>
                  <a:cxn ang="0">
                    <a:pos x="489" y="101"/>
                  </a:cxn>
                  <a:cxn ang="0">
                    <a:pos x="437" y="125"/>
                  </a:cxn>
                  <a:cxn ang="0">
                    <a:pos x="384" y="140"/>
                  </a:cxn>
                  <a:cxn ang="0">
                    <a:pos x="331" y="149"/>
                  </a:cxn>
                  <a:cxn ang="0">
                    <a:pos x="283" y="154"/>
                  </a:cxn>
                  <a:cxn ang="0">
                    <a:pos x="192" y="149"/>
                  </a:cxn>
                  <a:cxn ang="0">
                    <a:pos x="115" y="144"/>
                  </a:cxn>
                  <a:cxn ang="0">
                    <a:pos x="87" y="144"/>
                  </a:cxn>
                  <a:cxn ang="0">
                    <a:pos x="58" y="144"/>
                  </a:cxn>
                  <a:cxn ang="0">
                    <a:pos x="34" y="149"/>
                  </a:cxn>
                  <a:cxn ang="0">
                    <a:pos x="15" y="164"/>
                  </a:cxn>
                  <a:cxn ang="0">
                    <a:pos x="5" y="183"/>
                  </a:cxn>
                  <a:cxn ang="0">
                    <a:pos x="0" y="211"/>
                  </a:cxn>
                  <a:cxn ang="0">
                    <a:pos x="0" y="250"/>
                  </a:cxn>
                  <a:cxn ang="0">
                    <a:pos x="5" y="298"/>
                  </a:cxn>
                  <a:cxn ang="0">
                    <a:pos x="15" y="322"/>
                  </a:cxn>
                  <a:cxn ang="0">
                    <a:pos x="29" y="346"/>
                  </a:cxn>
                  <a:cxn ang="0">
                    <a:pos x="43" y="370"/>
                  </a:cxn>
                  <a:cxn ang="0">
                    <a:pos x="63" y="389"/>
                  </a:cxn>
                  <a:cxn ang="0">
                    <a:pos x="87" y="408"/>
                  </a:cxn>
                  <a:cxn ang="0">
                    <a:pos x="115" y="427"/>
                  </a:cxn>
                  <a:cxn ang="0">
                    <a:pos x="144" y="442"/>
                  </a:cxn>
                  <a:cxn ang="0">
                    <a:pos x="178" y="456"/>
                  </a:cxn>
                  <a:cxn ang="0">
                    <a:pos x="206" y="466"/>
                  </a:cxn>
                  <a:cxn ang="0">
                    <a:pos x="240" y="475"/>
                  </a:cxn>
                  <a:cxn ang="0">
                    <a:pos x="274" y="480"/>
                  </a:cxn>
                  <a:cxn ang="0">
                    <a:pos x="307" y="485"/>
                  </a:cxn>
                  <a:cxn ang="0">
                    <a:pos x="341" y="485"/>
                  </a:cxn>
                  <a:cxn ang="0">
                    <a:pos x="374" y="480"/>
                  </a:cxn>
                  <a:cxn ang="0">
                    <a:pos x="408" y="475"/>
                  </a:cxn>
                  <a:cxn ang="0">
                    <a:pos x="437" y="466"/>
                  </a:cxn>
                  <a:cxn ang="0">
                    <a:pos x="470" y="447"/>
                  </a:cxn>
                  <a:cxn ang="0">
                    <a:pos x="504" y="427"/>
                  </a:cxn>
                  <a:cxn ang="0">
                    <a:pos x="542" y="403"/>
                  </a:cxn>
                  <a:cxn ang="0">
                    <a:pos x="581" y="379"/>
                  </a:cxn>
                  <a:cxn ang="0">
                    <a:pos x="614" y="351"/>
                  </a:cxn>
                  <a:cxn ang="0">
                    <a:pos x="653" y="322"/>
                  </a:cxn>
                  <a:cxn ang="0">
                    <a:pos x="686" y="298"/>
                  </a:cxn>
                  <a:cxn ang="0">
                    <a:pos x="720" y="269"/>
                  </a:cxn>
                  <a:cxn ang="0">
                    <a:pos x="753" y="240"/>
                  </a:cxn>
                  <a:cxn ang="0">
                    <a:pos x="796" y="202"/>
                  </a:cxn>
                  <a:cxn ang="0">
                    <a:pos x="835" y="159"/>
                  </a:cxn>
                  <a:cxn ang="0">
                    <a:pos x="873" y="116"/>
                  </a:cxn>
                  <a:cxn ang="0">
                    <a:pos x="888" y="96"/>
                  </a:cxn>
                  <a:cxn ang="0">
                    <a:pos x="897" y="72"/>
                  </a:cxn>
                  <a:cxn ang="0">
                    <a:pos x="902" y="53"/>
                  </a:cxn>
                  <a:cxn ang="0">
                    <a:pos x="902" y="39"/>
                  </a:cxn>
                  <a:cxn ang="0">
                    <a:pos x="897" y="24"/>
                  </a:cxn>
                  <a:cxn ang="0">
                    <a:pos x="883" y="10"/>
                  </a:cxn>
                  <a:cxn ang="0">
                    <a:pos x="859" y="5"/>
                  </a:cxn>
                  <a:cxn ang="0">
                    <a:pos x="830" y="0"/>
                  </a:cxn>
                </a:cxnLst>
                <a:rect l="0" t="0" r="r" b="b"/>
                <a:pathLst>
                  <a:path w="902" h="485">
                    <a:moveTo>
                      <a:pt x="830" y="0"/>
                    </a:moveTo>
                    <a:lnTo>
                      <a:pt x="811" y="0"/>
                    </a:lnTo>
                    <a:lnTo>
                      <a:pt x="787" y="5"/>
                    </a:lnTo>
                    <a:lnTo>
                      <a:pt x="748" y="10"/>
                    </a:lnTo>
                    <a:lnTo>
                      <a:pt x="705" y="20"/>
                    </a:lnTo>
                    <a:lnTo>
                      <a:pt x="657" y="34"/>
                    </a:lnTo>
                    <a:lnTo>
                      <a:pt x="605" y="53"/>
                    </a:lnTo>
                    <a:lnTo>
                      <a:pt x="547" y="77"/>
                    </a:lnTo>
                    <a:lnTo>
                      <a:pt x="489" y="101"/>
                    </a:lnTo>
                    <a:lnTo>
                      <a:pt x="437" y="125"/>
                    </a:lnTo>
                    <a:lnTo>
                      <a:pt x="384" y="140"/>
                    </a:lnTo>
                    <a:lnTo>
                      <a:pt x="331" y="149"/>
                    </a:lnTo>
                    <a:lnTo>
                      <a:pt x="283" y="154"/>
                    </a:lnTo>
                    <a:lnTo>
                      <a:pt x="192" y="149"/>
                    </a:lnTo>
                    <a:lnTo>
                      <a:pt x="115" y="144"/>
                    </a:lnTo>
                    <a:lnTo>
                      <a:pt x="87" y="144"/>
                    </a:lnTo>
                    <a:lnTo>
                      <a:pt x="58" y="144"/>
                    </a:lnTo>
                    <a:lnTo>
                      <a:pt x="34" y="149"/>
                    </a:lnTo>
                    <a:lnTo>
                      <a:pt x="15" y="164"/>
                    </a:lnTo>
                    <a:lnTo>
                      <a:pt x="5" y="183"/>
                    </a:lnTo>
                    <a:lnTo>
                      <a:pt x="0" y="211"/>
                    </a:lnTo>
                    <a:lnTo>
                      <a:pt x="0" y="250"/>
                    </a:lnTo>
                    <a:lnTo>
                      <a:pt x="5" y="298"/>
                    </a:lnTo>
                    <a:lnTo>
                      <a:pt x="15" y="322"/>
                    </a:lnTo>
                    <a:lnTo>
                      <a:pt x="29" y="346"/>
                    </a:lnTo>
                    <a:lnTo>
                      <a:pt x="43" y="370"/>
                    </a:lnTo>
                    <a:lnTo>
                      <a:pt x="63" y="389"/>
                    </a:lnTo>
                    <a:lnTo>
                      <a:pt x="87" y="408"/>
                    </a:lnTo>
                    <a:lnTo>
                      <a:pt x="115" y="427"/>
                    </a:lnTo>
                    <a:lnTo>
                      <a:pt x="144" y="442"/>
                    </a:lnTo>
                    <a:lnTo>
                      <a:pt x="178" y="456"/>
                    </a:lnTo>
                    <a:lnTo>
                      <a:pt x="206" y="466"/>
                    </a:lnTo>
                    <a:lnTo>
                      <a:pt x="240" y="475"/>
                    </a:lnTo>
                    <a:lnTo>
                      <a:pt x="274" y="480"/>
                    </a:lnTo>
                    <a:lnTo>
                      <a:pt x="307" y="485"/>
                    </a:lnTo>
                    <a:lnTo>
                      <a:pt x="341" y="485"/>
                    </a:lnTo>
                    <a:lnTo>
                      <a:pt x="374" y="480"/>
                    </a:lnTo>
                    <a:lnTo>
                      <a:pt x="408" y="475"/>
                    </a:lnTo>
                    <a:lnTo>
                      <a:pt x="437" y="466"/>
                    </a:lnTo>
                    <a:lnTo>
                      <a:pt x="470" y="447"/>
                    </a:lnTo>
                    <a:lnTo>
                      <a:pt x="504" y="427"/>
                    </a:lnTo>
                    <a:lnTo>
                      <a:pt x="542" y="403"/>
                    </a:lnTo>
                    <a:lnTo>
                      <a:pt x="581" y="379"/>
                    </a:lnTo>
                    <a:lnTo>
                      <a:pt x="614" y="351"/>
                    </a:lnTo>
                    <a:lnTo>
                      <a:pt x="653" y="322"/>
                    </a:lnTo>
                    <a:lnTo>
                      <a:pt x="686" y="298"/>
                    </a:lnTo>
                    <a:lnTo>
                      <a:pt x="720" y="269"/>
                    </a:lnTo>
                    <a:lnTo>
                      <a:pt x="753" y="240"/>
                    </a:lnTo>
                    <a:lnTo>
                      <a:pt x="796" y="202"/>
                    </a:lnTo>
                    <a:lnTo>
                      <a:pt x="835" y="159"/>
                    </a:lnTo>
                    <a:lnTo>
                      <a:pt x="873" y="116"/>
                    </a:lnTo>
                    <a:lnTo>
                      <a:pt x="888" y="96"/>
                    </a:lnTo>
                    <a:lnTo>
                      <a:pt x="897" y="72"/>
                    </a:lnTo>
                    <a:lnTo>
                      <a:pt x="902" y="53"/>
                    </a:lnTo>
                    <a:lnTo>
                      <a:pt x="902" y="39"/>
                    </a:lnTo>
                    <a:lnTo>
                      <a:pt x="897" y="24"/>
                    </a:lnTo>
                    <a:lnTo>
                      <a:pt x="883" y="10"/>
                    </a:lnTo>
                    <a:lnTo>
                      <a:pt x="859" y="5"/>
                    </a:lnTo>
                    <a:lnTo>
                      <a:pt x="830" y="0"/>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18" name="Freeform 894"/>
              <p:cNvSpPr>
                <a:spLocks/>
              </p:cNvSpPr>
              <p:nvPr/>
            </p:nvSpPr>
            <p:spPr bwMode="auto">
              <a:xfrm>
                <a:off x="5283" y="12755"/>
                <a:ext cx="864" cy="442"/>
              </a:xfrm>
              <a:custGeom>
                <a:avLst/>
                <a:gdLst/>
                <a:ahLst/>
                <a:cxnLst>
                  <a:cxn ang="0">
                    <a:pos x="480" y="101"/>
                  </a:cxn>
                  <a:cxn ang="0">
                    <a:pos x="533" y="77"/>
                  </a:cxn>
                  <a:cxn ang="0">
                    <a:pos x="586" y="58"/>
                  </a:cxn>
                  <a:cxn ang="0">
                    <a:pos x="634" y="39"/>
                  </a:cxn>
                  <a:cxn ang="0">
                    <a:pos x="677" y="24"/>
                  </a:cxn>
                  <a:cxn ang="0">
                    <a:pos x="715" y="15"/>
                  </a:cxn>
                  <a:cxn ang="0">
                    <a:pos x="749" y="5"/>
                  </a:cxn>
                  <a:cxn ang="0">
                    <a:pos x="777" y="0"/>
                  </a:cxn>
                  <a:cxn ang="0">
                    <a:pos x="792" y="0"/>
                  </a:cxn>
                  <a:cxn ang="0">
                    <a:pos x="821" y="0"/>
                  </a:cxn>
                  <a:cxn ang="0">
                    <a:pos x="845" y="5"/>
                  </a:cxn>
                  <a:cxn ang="0">
                    <a:pos x="854" y="15"/>
                  </a:cxn>
                  <a:cxn ang="0">
                    <a:pos x="864" y="29"/>
                  </a:cxn>
                  <a:cxn ang="0">
                    <a:pos x="864" y="44"/>
                  </a:cxn>
                  <a:cxn ang="0">
                    <a:pos x="859" y="58"/>
                  </a:cxn>
                  <a:cxn ang="0">
                    <a:pos x="849" y="77"/>
                  </a:cxn>
                  <a:cxn ang="0">
                    <a:pos x="835" y="96"/>
                  </a:cxn>
                  <a:cxn ang="0">
                    <a:pos x="801" y="135"/>
                  </a:cxn>
                  <a:cxn ang="0">
                    <a:pos x="758" y="178"/>
                  </a:cxn>
                  <a:cxn ang="0">
                    <a:pos x="720" y="211"/>
                  </a:cxn>
                  <a:cxn ang="0">
                    <a:pos x="686" y="240"/>
                  </a:cxn>
                  <a:cxn ang="0">
                    <a:pos x="653" y="264"/>
                  </a:cxn>
                  <a:cxn ang="0">
                    <a:pos x="619" y="293"/>
                  </a:cxn>
                  <a:cxn ang="0">
                    <a:pos x="586" y="317"/>
                  </a:cxn>
                  <a:cxn ang="0">
                    <a:pos x="552" y="341"/>
                  </a:cxn>
                  <a:cxn ang="0">
                    <a:pos x="518" y="365"/>
                  </a:cxn>
                  <a:cxn ang="0">
                    <a:pos x="485" y="384"/>
                  </a:cxn>
                  <a:cxn ang="0">
                    <a:pos x="451" y="403"/>
                  </a:cxn>
                  <a:cxn ang="0">
                    <a:pos x="418" y="418"/>
                  </a:cxn>
                  <a:cxn ang="0">
                    <a:pos x="394" y="432"/>
                  </a:cxn>
                  <a:cxn ang="0">
                    <a:pos x="360" y="437"/>
                  </a:cxn>
                  <a:cxn ang="0">
                    <a:pos x="331" y="442"/>
                  </a:cxn>
                  <a:cxn ang="0">
                    <a:pos x="298" y="442"/>
                  </a:cxn>
                  <a:cxn ang="0">
                    <a:pos x="269" y="437"/>
                  </a:cxn>
                  <a:cxn ang="0">
                    <a:pos x="235" y="432"/>
                  </a:cxn>
                  <a:cxn ang="0">
                    <a:pos x="202" y="427"/>
                  </a:cxn>
                  <a:cxn ang="0">
                    <a:pos x="173" y="418"/>
                  </a:cxn>
                  <a:cxn ang="0">
                    <a:pos x="144" y="403"/>
                  </a:cxn>
                  <a:cxn ang="0">
                    <a:pos x="115" y="389"/>
                  </a:cxn>
                  <a:cxn ang="0">
                    <a:pos x="92" y="375"/>
                  </a:cxn>
                  <a:cxn ang="0">
                    <a:pos x="68" y="355"/>
                  </a:cxn>
                  <a:cxn ang="0">
                    <a:pos x="48" y="336"/>
                  </a:cxn>
                  <a:cxn ang="0">
                    <a:pos x="29" y="317"/>
                  </a:cxn>
                  <a:cxn ang="0">
                    <a:pos x="20" y="293"/>
                  </a:cxn>
                  <a:cxn ang="0">
                    <a:pos x="10" y="274"/>
                  </a:cxn>
                  <a:cxn ang="0">
                    <a:pos x="0" y="231"/>
                  </a:cxn>
                  <a:cxn ang="0">
                    <a:pos x="0" y="197"/>
                  </a:cxn>
                  <a:cxn ang="0">
                    <a:pos x="5" y="173"/>
                  </a:cxn>
                  <a:cxn ang="0">
                    <a:pos x="20" y="159"/>
                  </a:cxn>
                  <a:cxn ang="0">
                    <a:pos x="34" y="149"/>
                  </a:cxn>
                  <a:cxn ang="0">
                    <a:pos x="58" y="144"/>
                  </a:cxn>
                  <a:cxn ang="0">
                    <a:pos x="87" y="140"/>
                  </a:cxn>
                  <a:cxn ang="0">
                    <a:pos x="115" y="144"/>
                  </a:cxn>
                  <a:cxn ang="0">
                    <a:pos x="192" y="149"/>
                  </a:cxn>
                  <a:cxn ang="0">
                    <a:pos x="279" y="149"/>
                  </a:cxn>
                  <a:cxn ang="0">
                    <a:pos x="327" y="149"/>
                  </a:cxn>
                  <a:cxn ang="0">
                    <a:pos x="375" y="140"/>
                  </a:cxn>
                  <a:cxn ang="0">
                    <a:pos x="427" y="125"/>
                  </a:cxn>
                  <a:cxn ang="0">
                    <a:pos x="480" y="101"/>
                  </a:cxn>
                </a:cxnLst>
                <a:rect l="0" t="0" r="r" b="b"/>
                <a:pathLst>
                  <a:path w="864" h="442">
                    <a:moveTo>
                      <a:pt x="480" y="101"/>
                    </a:moveTo>
                    <a:lnTo>
                      <a:pt x="533" y="77"/>
                    </a:lnTo>
                    <a:lnTo>
                      <a:pt x="586" y="58"/>
                    </a:lnTo>
                    <a:lnTo>
                      <a:pt x="634" y="39"/>
                    </a:lnTo>
                    <a:lnTo>
                      <a:pt x="677" y="24"/>
                    </a:lnTo>
                    <a:lnTo>
                      <a:pt x="715" y="15"/>
                    </a:lnTo>
                    <a:lnTo>
                      <a:pt x="749" y="5"/>
                    </a:lnTo>
                    <a:lnTo>
                      <a:pt x="777" y="0"/>
                    </a:lnTo>
                    <a:lnTo>
                      <a:pt x="792" y="0"/>
                    </a:lnTo>
                    <a:lnTo>
                      <a:pt x="821" y="0"/>
                    </a:lnTo>
                    <a:lnTo>
                      <a:pt x="845" y="5"/>
                    </a:lnTo>
                    <a:lnTo>
                      <a:pt x="854" y="15"/>
                    </a:lnTo>
                    <a:lnTo>
                      <a:pt x="864" y="29"/>
                    </a:lnTo>
                    <a:lnTo>
                      <a:pt x="864" y="44"/>
                    </a:lnTo>
                    <a:lnTo>
                      <a:pt x="859" y="58"/>
                    </a:lnTo>
                    <a:lnTo>
                      <a:pt x="849" y="77"/>
                    </a:lnTo>
                    <a:lnTo>
                      <a:pt x="835" y="96"/>
                    </a:lnTo>
                    <a:lnTo>
                      <a:pt x="801" y="135"/>
                    </a:lnTo>
                    <a:lnTo>
                      <a:pt x="758" y="178"/>
                    </a:lnTo>
                    <a:lnTo>
                      <a:pt x="720" y="211"/>
                    </a:lnTo>
                    <a:lnTo>
                      <a:pt x="686" y="240"/>
                    </a:lnTo>
                    <a:lnTo>
                      <a:pt x="653" y="264"/>
                    </a:lnTo>
                    <a:lnTo>
                      <a:pt x="619" y="293"/>
                    </a:lnTo>
                    <a:lnTo>
                      <a:pt x="586" y="317"/>
                    </a:lnTo>
                    <a:lnTo>
                      <a:pt x="552" y="341"/>
                    </a:lnTo>
                    <a:lnTo>
                      <a:pt x="518" y="365"/>
                    </a:lnTo>
                    <a:lnTo>
                      <a:pt x="485" y="384"/>
                    </a:lnTo>
                    <a:lnTo>
                      <a:pt x="451" y="403"/>
                    </a:lnTo>
                    <a:lnTo>
                      <a:pt x="418" y="418"/>
                    </a:lnTo>
                    <a:lnTo>
                      <a:pt x="394" y="432"/>
                    </a:lnTo>
                    <a:lnTo>
                      <a:pt x="360" y="437"/>
                    </a:lnTo>
                    <a:lnTo>
                      <a:pt x="331" y="442"/>
                    </a:lnTo>
                    <a:lnTo>
                      <a:pt x="298" y="442"/>
                    </a:lnTo>
                    <a:lnTo>
                      <a:pt x="269" y="437"/>
                    </a:lnTo>
                    <a:lnTo>
                      <a:pt x="235" y="432"/>
                    </a:lnTo>
                    <a:lnTo>
                      <a:pt x="202" y="427"/>
                    </a:lnTo>
                    <a:lnTo>
                      <a:pt x="173" y="418"/>
                    </a:lnTo>
                    <a:lnTo>
                      <a:pt x="144" y="403"/>
                    </a:lnTo>
                    <a:lnTo>
                      <a:pt x="115" y="389"/>
                    </a:lnTo>
                    <a:lnTo>
                      <a:pt x="92" y="375"/>
                    </a:lnTo>
                    <a:lnTo>
                      <a:pt x="68" y="355"/>
                    </a:lnTo>
                    <a:lnTo>
                      <a:pt x="48" y="336"/>
                    </a:lnTo>
                    <a:lnTo>
                      <a:pt x="29" y="317"/>
                    </a:lnTo>
                    <a:lnTo>
                      <a:pt x="20" y="293"/>
                    </a:lnTo>
                    <a:lnTo>
                      <a:pt x="10" y="274"/>
                    </a:lnTo>
                    <a:lnTo>
                      <a:pt x="0" y="231"/>
                    </a:lnTo>
                    <a:lnTo>
                      <a:pt x="0" y="197"/>
                    </a:lnTo>
                    <a:lnTo>
                      <a:pt x="5" y="173"/>
                    </a:lnTo>
                    <a:lnTo>
                      <a:pt x="20" y="159"/>
                    </a:lnTo>
                    <a:lnTo>
                      <a:pt x="34" y="149"/>
                    </a:lnTo>
                    <a:lnTo>
                      <a:pt x="58" y="144"/>
                    </a:lnTo>
                    <a:lnTo>
                      <a:pt x="87" y="140"/>
                    </a:lnTo>
                    <a:lnTo>
                      <a:pt x="115" y="144"/>
                    </a:lnTo>
                    <a:lnTo>
                      <a:pt x="192" y="149"/>
                    </a:lnTo>
                    <a:lnTo>
                      <a:pt x="279" y="149"/>
                    </a:lnTo>
                    <a:lnTo>
                      <a:pt x="327" y="149"/>
                    </a:lnTo>
                    <a:lnTo>
                      <a:pt x="375" y="140"/>
                    </a:lnTo>
                    <a:lnTo>
                      <a:pt x="427" y="125"/>
                    </a:lnTo>
                    <a:lnTo>
                      <a:pt x="480" y="101"/>
                    </a:lnTo>
                    <a:close/>
                  </a:path>
                </a:pathLst>
              </a:custGeom>
              <a:solidFill>
                <a:srgbClr val="F4BD9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19" name="Freeform 895"/>
              <p:cNvSpPr>
                <a:spLocks/>
              </p:cNvSpPr>
              <p:nvPr/>
            </p:nvSpPr>
            <p:spPr bwMode="auto">
              <a:xfrm>
                <a:off x="5307" y="12779"/>
                <a:ext cx="821" cy="399"/>
              </a:xfrm>
              <a:custGeom>
                <a:avLst/>
                <a:gdLst/>
                <a:ahLst/>
                <a:cxnLst>
                  <a:cxn ang="0">
                    <a:pos x="461" y="101"/>
                  </a:cxn>
                  <a:cxn ang="0">
                    <a:pos x="509" y="82"/>
                  </a:cxn>
                  <a:cxn ang="0">
                    <a:pos x="557" y="63"/>
                  </a:cxn>
                  <a:cxn ang="0">
                    <a:pos x="600" y="44"/>
                  </a:cxn>
                  <a:cxn ang="0">
                    <a:pos x="643" y="29"/>
                  </a:cxn>
                  <a:cxn ang="0">
                    <a:pos x="682" y="20"/>
                  </a:cxn>
                  <a:cxn ang="0">
                    <a:pos x="710" y="10"/>
                  </a:cxn>
                  <a:cxn ang="0">
                    <a:pos x="734" y="5"/>
                  </a:cxn>
                  <a:cxn ang="0">
                    <a:pos x="753" y="0"/>
                  </a:cxn>
                  <a:cxn ang="0">
                    <a:pos x="782" y="0"/>
                  </a:cxn>
                  <a:cxn ang="0">
                    <a:pos x="801" y="0"/>
                  </a:cxn>
                  <a:cxn ang="0">
                    <a:pos x="811" y="10"/>
                  </a:cxn>
                  <a:cxn ang="0">
                    <a:pos x="821" y="15"/>
                  </a:cxn>
                  <a:cxn ang="0">
                    <a:pos x="821" y="29"/>
                  </a:cxn>
                  <a:cxn ang="0">
                    <a:pos x="816" y="44"/>
                  </a:cxn>
                  <a:cxn ang="0">
                    <a:pos x="806" y="58"/>
                  </a:cxn>
                  <a:cxn ang="0">
                    <a:pos x="792" y="77"/>
                  </a:cxn>
                  <a:cxn ang="0">
                    <a:pos x="758" y="111"/>
                  </a:cxn>
                  <a:cxn ang="0">
                    <a:pos x="720" y="149"/>
                  </a:cxn>
                  <a:cxn ang="0">
                    <a:pos x="682" y="183"/>
                  </a:cxn>
                  <a:cxn ang="0">
                    <a:pos x="648" y="211"/>
                  </a:cxn>
                  <a:cxn ang="0">
                    <a:pos x="614" y="235"/>
                  </a:cxn>
                  <a:cxn ang="0">
                    <a:pos x="581" y="259"/>
                  </a:cxn>
                  <a:cxn ang="0">
                    <a:pos x="552" y="283"/>
                  </a:cxn>
                  <a:cxn ang="0">
                    <a:pos x="518" y="307"/>
                  </a:cxn>
                  <a:cxn ang="0">
                    <a:pos x="490" y="327"/>
                  </a:cxn>
                  <a:cxn ang="0">
                    <a:pos x="461" y="341"/>
                  </a:cxn>
                  <a:cxn ang="0">
                    <a:pos x="427" y="360"/>
                  </a:cxn>
                  <a:cxn ang="0">
                    <a:pos x="398" y="375"/>
                  </a:cxn>
                  <a:cxn ang="0">
                    <a:pos x="370" y="384"/>
                  </a:cxn>
                  <a:cxn ang="0">
                    <a:pos x="346" y="394"/>
                  </a:cxn>
                  <a:cxn ang="0">
                    <a:pos x="317" y="399"/>
                  </a:cxn>
                  <a:cxn ang="0">
                    <a:pos x="283" y="399"/>
                  </a:cxn>
                  <a:cxn ang="0">
                    <a:pos x="226" y="389"/>
                  </a:cxn>
                  <a:cxn ang="0">
                    <a:pos x="163" y="375"/>
                  </a:cxn>
                  <a:cxn ang="0">
                    <a:pos x="111" y="351"/>
                  </a:cxn>
                  <a:cxn ang="0">
                    <a:pos x="63" y="322"/>
                  </a:cxn>
                  <a:cxn ang="0">
                    <a:pos x="44" y="303"/>
                  </a:cxn>
                  <a:cxn ang="0">
                    <a:pos x="29" y="283"/>
                  </a:cxn>
                  <a:cxn ang="0">
                    <a:pos x="15" y="264"/>
                  </a:cxn>
                  <a:cxn ang="0">
                    <a:pos x="10" y="245"/>
                  </a:cxn>
                  <a:cxn ang="0">
                    <a:pos x="0" y="211"/>
                  </a:cxn>
                  <a:cxn ang="0">
                    <a:pos x="0" y="183"/>
                  </a:cxn>
                  <a:cxn ang="0">
                    <a:pos x="5" y="163"/>
                  </a:cxn>
                  <a:cxn ang="0">
                    <a:pos x="15" y="149"/>
                  </a:cxn>
                  <a:cxn ang="0">
                    <a:pos x="34" y="144"/>
                  </a:cxn>
                  <a:cxn ang="0">
                    <a:pos x="53" y="139"/>
                  </a:cxn>
                  <a:cxn ang="0">
                    <a:pos x="82" y="139"/>
                  </a:cxn>
                  <a:cxn ang="0">
                    <a:pos x="111" y="139"/>
                  </a:cxn>
                  <a:cxn ang="0">
                    <a:pos x="183" y="149"/>
                  </a:cxn>
                  <a:cxn ang="0">
                    <a:pos x="269" y="149"/>
                  </a:cxn>
                  <a:cxn ang="0">
                    <a:pos x="317" y="144"/>
                  </a:cxn>
                  <a:cxn ang="0">
                    <a:pos x="360" y="135"/>
                  </a:cxn>
                  <a:cxn ang="0">
                    <a:pos x="413" y="125"/>
                  </a:cxn>
                  <a:cxn ang="0">
                    <a:pos x="461" y="101"/>
                  </a:cxn>
                </a:cxnLst>
                <a:rect l="0" t="0" r="r" b="b"/>
                <a:pathLst>
                  <a:path w="821" h="399">
                    <a:moveTo>
                      <a:pt x="461" y="101"/>
                    </a:moveTo>
                    <a:lnTo>
                      <a:pt x="509" y="82"/>
                    </a:lnTo>
                    <a:lnTo>
                      <a:pt x="557" y="63"/>
                    </a:lnTo>
                    <a:lnTo>
                      <a:pt x="600" y="44"/>
                    </a:lnTo>
                    <a:lnTo>
                      <a:pt x="643" y="29"/>
                    </a:lnTo>
                    <a:lnTo>
                      <a:pt x="682" y="20"/>
                    </a:lnTo>
                    <a:lnTo>
                      <a:pt x="710" y="10"/>
                    </a:lnTo>
                    <a:lnTo>
                      <a:pt x="734" y="5"/>
                    </a:lnTo>
                    <a:lnTo>
                      <a:pt x="753" y="0"/>
                    </a:lnTo>
                    <a:lnTo>
                      <a:pt x="782" y="0"/>
                    </a:lnTo>
                    <a:lnTo>
                      <a:pt x="801" y="0"/>
                    </a:lnTo>
                    <a:lnTo>
                      <a:pt x="811" y="10"/>
                    </a:lnTo>
                    <a:lnTo>
                      <a:pt x="821" y="15"/>
                    </a:lnTo>
                    <a:lnTo>
                      <a:pt x="821" y="29"/>
                    </a:lnTo>
                    <a:lnTo>
                      <a:pt x="816" y="44"/>
                    </a:lnTo>
                    <a:lnTo>
                      <a:pt x="806" y="58"/>
                    </a:lnTo>
                    <a:lnTo>
                      <a:pt x="792" y="77"/>
                    </a:lnTo>
                    <a:lnTo>
                      <a:pt x="758" y="111"/>
                    </a:lnTo>
                    <a:lnTo>
                      <a:pt x="720" y="149"/>
                    </a:lnTo>
                    <a:lnTo>
                      <a:pt x="682" y="183"/>
                    </a:lnTo>
                    <a:lnTo>
                      <a:pt x="648" y="211"/>
                    </a:lnTo>
                    <a:lnTo>
                      <a:pt x="614" y="235"/>
                    </a:lnTo>
                    <a:lnTo>
                      <a:pt x="581" y="259"/>
                    </a:lnTo>
                    <a:lnTo>
                      <a:pt x="552" y="283"/>
                    </a:lnTo>
                    <a:lnTo>
                      <a:pt x="518" y="307"/>
                    </a:lnTo>
                    <a:lnTo>
                      <a:pt x="490" y="327"/>
                    </a:lnTo>
                    <a:lnTo>
                      <a:pt x="461" y="341"/>
                    </a:lnTo>
                    <a:lnTo>
                      <a:pt x="427" y="360"/>
                    </a:lnTo>
                    <a:lnTo>
                      <a:pt x="398" y="375"/>
                    </a:lnTo>
                    <a:lnTo>
                      <a:pt x="370" y="384"/>
                    </a:lnTo>
                    <a:lnTo>
                      <a:pt x="346" y="394"/>
                    </a:lnTo>
                    <a:lnTo>
                      <a:pt x="317" y="399"/>
                    </a:lnTo>
                    <a:lnTo>
                      <a:pt x="283" y="399"/>
                    </a:lnTo>
                    <a:lnTo>
                      <a:pt x="226" y="389"/>
                    </a:lnTo>
                    <a:lnTo>
                      <a:pt x="163" y="375"/>
                    </a:lnTo>
                    <a:lnTo>
                      <a:pt x="111" y="351"/>
                    </a:lnTo>
                    <a:lnTo>
                      <a:pt x="63" y="322"/>
                    </a:lnTo>
                    <a:lnTo>
                      <a:pt x="44" y="303"/>
                    </a:lnTo>
                    <a:lnTo>
                      <a:pt x="29" y="283"/>
                    </a:lnTo>
                    <a:lnTo>
                      <a:pt x="15" y="264"/>
                    </a:lnTo>
                    <a:lnTo>
                      <a:pt x="10" y="245"/>
                    </a:lnTo>
                    <a:lnTo>
                      <a:pt x="0" y="211"/>
                    </a:lnTo>
                    <a:lnTo>
                      <a:pt x="0" y="183"/>
                    </a:lnTo>
                    <a:lnTo>
                      <a:pt x="5" y="163"/>
                    </a:lnTo>
                    <a:lnTo>
                      <a:pt x="15" y="149"/>
                    </a:lnTo>
                    <a:lnTo>
                      <a:pt x="34" y="144"/>
                    </a:lnTo>
                    <a:lnTo>
                      <a:pt x="53" y="139"/>
                    </a:lnTo>
                    <a:lnTo>
                      <a:pt x="82" y="139"/>
                    </a:lnTo>
                    <a:lnTo>
                      <a:pt x="111" y="139"/>
                    </a:lnTo>
                    <a:lnTo>
                      <a:pt x="183" y="149"/>
                    </a:lnTo>
                    <a:lnTo>
                      <a:pt x="269" y="149"/>
                    </a:lnTo>
                    <a:lnTo>
                      <a:pt x="317" y="144"/>
                    </a:lnTo>
                    <a:lnTo>
                      <a:pt x="360" y="135"/>
                    </a:lnTo>
                    <a:lnTo>
                      <a:pt x="413" y="125"/>
                    </a:lnTo>
                    <a:lnTo>
                      <a:pt x="461" y="101"/>
                    </a:lnTo>
                    <a:close/>
                  </a:path>
                </a:pathLst>
              </a:custGeom>
              <a:solidFill>
                <a:srgbClr val="F4BF9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20" name="Freeform 896"/>
              <p:cNvSpPr>
                <a:spLocks/>
              </p:cNvSpPr>
              <p:nvPr/>
            </p:nvSpPr>
            <p:spPr bwMode="auto">
              <a:xfrm>
                <a:off x="5327" y="12799"/>
                <a:ext cx="777" cy="355"/>
              </a:xfrm>
              <a:custGeom>
                <a:avLst/>
                <a:gdLst/>
                <a:ahLst/>
                <a:cxnLst>
                  <a:cxn ang="0">
                    <a:pos x="450" y="105"/>
                  </a:cxn>
                  <a:cxn ang="0">
                    <a:pos x="489" y="86"/>
                  </a:cxn>
                  <a:cxn ang="0">
                    <a:pos x="532" y="72"/>
                  </a:cxn>
                  <a:cxn ang="0">
                    <a:pos x="575" y="52"/>
                  </a:cxn>
                  <a:cxn ang="0">
                    <a:pos x="614" y="43"/>
                  </a:cxn>
                  <a:cxn ang="0">
                    <a:pos x="647" y="28"/>
                  </a:cxn>
                  <a:cxn ang="0">
                    <a:pos x="676" y="19"/>
                  </a:cxn>
                  <a:cxn ang="0">
                    <a:pos x="700" y="14"/>
                  </a:cxn>
                  <a:cxn ang="0">
                    <a:pos x="719" y="4"/>
                  </a:cxn>
                  <a:cxn ang="0">
                    <a:pos x="743" y="0"/>
                  </a:cxn>
                  <a:cxn ang="0">
                    <a:pos x="762" y="0"/>
                  </a:cxn>
                  <a:cxn ang="0">
                    <a:pos x="772" y="4"/>
                  </a:cxn>
                  <a:cxn ang="0">
                    <a:pos x="777" y="9"/>
                  </a:cxn>
                  <a:cxn ang="0">
                    <a:pos x="777" y="19"/>
                  </a:cxn>
                  <a:cxn ang="0">
                    <a:pos x="772" y="33"/>
                  </a:cxn>
                  <a:cxn ang="0">
                    <a:pos x="767" y="43"/>
                  </a:cxn>
                  <a:cxn ang="0">
                    <a:pos x="753" y="62"/>
                  </a:cxn>
                  <a:cxn ang="0">
                    <a:pos x="719" y="96"/>
                  </a:cxn>
                  <a:cxn ang="0">
                    <a:pos x="681" y="129"/>
                  </a:cxn>
                  <a:cxn ang="0">
                    <a:pos x="642" y="158"/>
                  </a:cxn>
                  <a:cxn ang="0">
                    <a:pos x="614" y="187"/>
                  </a:cxn>
                  <a:cxn ang="0">
                    <a:pos x="580" y="211"/>
                  </a:cxn>
                  <a:cxn ang="0">
                    <a:pos x="546" y="235"/>
                  </a:cxn>
                  <a:cxn ang="0">
                    <a:pos x="522" y="254"/>
                  </a:cxn>
                  <a:cxn ang="0">
                    <a:pos x="494" y="273"/>
                  </a:cxn>
                  <a:cxn ang="0">
                    <a:pos x="465" y="287"/>
                  </a:cxn>
                  <a:cxn ang="0">
                    <a:pos x="436" y="307"/>
                  </a:cxn>
                  <a:cxn ang="0">
                    <a:pos x="412" y="321"/>
                  </a:cxn>
                  <a:cxn ang="0">
                    <a:pos x="383" y="335"/>
                  </a:cxn>
                  <a:cxn ang="0">
                    <a:pos x="359" y="345"/>
                  </a:cxn>
                  <a:cxn ang="0">
                    <a:pos x="331" y="350"/>
                  </a:cxn>
                  <a:cxn ang="0">
                    <a:pos x="302" y="355"/>
                  </a:cxn>
                  <a:cxn ang="0">
                    <a:pos x="273" y="355"/>
                  </a:cxn>
                  <a:cxn ang="0">
                    <a:pos x="215" y="350"/>
                  </a:cxn>
                  <a:cxn ang="0">
                    <a:pos x="163" y="335"/>
                  </a:cxn>
                  <a:cxn ang="0">
                    <a:pos x="110" y="316"/>
                  </a:cxn>
                  <a:cxn ang="0">
                    <a:pos x="62" y="287"/>
                  </a:cxn>
                  <a:cxn ang="0">
                    <a:pos x="43" y="273"/>
                  </a:cxn>
                  <a:cxn ang="0">
                    <a:pos x="28" y="259"/>
                  </a:cxn>
                  <a:cxn ang="0">
                    <a:pos x="19" y="244"/>
                  </a:cxn>
                  <a:cxn ang="0">
                    <a:pos x="9" y="225"/>
                  </a:cxn>
                  <a:cxn ang="0">
                    <a:pos x="0" y="196"/>
                  </a:cxn>
                  <a:cxn ang="0">
                    <a:pos x="0" y="172"/>
                  </a:cxn>
                  <a:cxn ang="0">
                    <a:pos x="4" y="158"/>
                  </a:cxn>
                  <a:cxn ang="0">
                    <a:pos x="19" y="148"/>
                  </a:cxn>
                  <a:cxn ang="0">
                    <a:pos x="33" y="143"/>
                  </a:cxn>
                  <a:cxn ang="0">
                    <a:pos x="52" y="143"/>
                  </a:cxn>
                  <a:cxn ang="0">
                    <a:pos x="81" y="143"/>
                  </a:cxn>
                  <a:cxn ang="0">
                    <a:pos x="110" y="143"/>
                  </a:cxn>
                  <a:cxn ang="0">
                    <a:pos x="182" y="153"/>
                  </a:cxn>
                  <a:cxn ang="0">
                    <a:pos x="263" y="153"/>
                  </a:cxn>
                  <a:cxn ang="0">
                    <a:pos x="307" y="148"/>
                  </a:cxn>
                  <a:cxn ang="0">
                    <a:pos x="355" y="139"/>
                  </a:cxn>
                  <a:cxn ang="0">
                    <a:pos x="402" y="129"/>
                  </a:cxn>
                  <a:cxn ang="0">
                    <a:pos x="450" y="105"/>
                  </a:cxn>
                </a:cxnLst>
                <a:rect l="0" t="0" r="r" b="b"/>
                <a:pathLst>
                  <a:path w="777" h="355">
                    <a:moveTo>
                      <a:pt x="450" y="105"/>
                    </a:moveTo>
                    <a:lnTo>
                      <a:pt x="489" y="86"/>
                    </a:lnTo>
                    <a:lnTo>
                      <a:pt x="532" y="72"/>
                    </a:lnTo>
                    <a:lnTo>
                      <a:pt x="575" y="52"/>
                    </a:lnTo>
                    <a:lnTo>
                      <a:pt x="614" y="43"/>
                    </a:lnTo>
                    <a:lnTo>
                      <a:pt x="647" y="28"/>
                    </a:lnTo>
                    <a:lnTo>
                      <a:pt x="676" y="19"/>
                    </a:lnTo>
                    <a:lnTo>
                      <a:pt x="700" y="14"/>
                    </a:lnTo>
                    <a:lnTo>
                      <a:pt x="719" y="4"/>
                    </a:lnTo>
                    <a:lnTo>
                      <a:pt x="743" y="0"/>
                    </a:lnTo>
                    <a:lnTo>
                      <a:pt x="762" y="0"/>
                    </a:lnTo>
                    <a:lnTo>
                      <a:pt x="772" y="4"/>
                    </a:lnTo>
                    <a:lnTo>
                      <a:pt x="777" y="9"/>
                    </a:lnTo>
                    <a:lnTo>
                      <a:pt x="777" y="19"/>
                    </a:lnTo>
                    <a:lnTo>
                      <a:pt x="772" y="33"/>
                    </a:lnTo>
                    <a:lnTo>
                      <a:pt x="767" y="43"/>
                    </a:lnTo>
                    <a:lnTo>
                      <a:pt x="753" y="62"/>
                    </a:lnTo>
                    <a:lnTo>
                      <a:pt x="719" y="96"/>
                    </a:lnTo>
                    <a:lnTo>
                      <a:pt x="681" y="129"/>
                    </a:lnTo>
                    <a:lnTo>
                      <a:pt x="642" y="158"/>
                    </a:lnTo>
                    <a:lnTo>
                      <a:pt x="614" y="187"/>
                    </a:lnTo>
                    <a:lnTo>
                      <a:pt x="580" y="211"/>
                    </a:lnTo>
                    <a:lnTo>
                      <a:pt x="546" y="235"/>
                    </a:lnTo>
                    <a:lnTo>
                      <a:pt x="522" y="254"/>
                    </a:lnTo>
                    <a:lnTo>
                      <a:pt x="494" y="273"/>
                    </a:lnTo>
                    <a:lnTo>
                      <a:pt x="465" y="287"/>
                    </a:lnTo>
                    <a:lnTo>
                      <a:pt x="436" y="307"/>
                    </a:lnTo>
                    <a:lnTo>
                      <a:pt x="412" y="321"/>
                    </a:lnTo>
                    <a:lnTo>
                      <a:pt x="383" y="335"/>
                    </a:lnTo>
                    <a:lnTo>
                      <a:pt x="359" y="345"/>
                    </a:lnTo>
                    <a:lnTo>
                      <a:pt x="331" y="350"/>
                    </a:lnTo>
                    <a:lnTo>
                      <a:pt x="302" y="355"/>
                    </a:lnTo>
                    <a:lnTo>
                      <a:pt x="273" y="355"/>
                    </a:lnTo>
                    <a:lnTo>
                      <a:pt x="215" y="350"/>
                    </a:lnTo>
                    <a:lnTo>
                      <a:pt x="163" y="335"/>
                    </a:lnTo>
                    <a:lnTo>
                      <a:pt x="110" y="316"/>
                    </a:lnTo>
                    <a:lnTo>
                      <a:pt x="62" y="287"/>
                    </a:lnTo>
                    <a:lnTo>
                      <a:pt x="43" y="273"/>
                    </a:lnTo>
                    <a:lnTo>
                      <a:pt x="28" y="259"/>
                    </a:lnTo>
                    <a:lnTo>
                      <a:pt x="19" y="244"/>
                    </a:lnTo>
                    <a:lnTo>
                      <a:pt x="9" y="225"/>
                    </a:lnTo>
                    <a:lnTo>
                      <a:pt x="0" y="196"/>
                    </a:lnTo>
                    <a:lnTo>
                      <a:pt x="0" y="172"/>
                    </a:lnTo>
                    <a:lnTo>
                      <a:pt x="4" y="158"/>
                    </a:lnTo>
                    <a:lnTo>
                      <a:pt x="19" y="148"/>
                    </a:lnTo>
                    <a:lnTo>
                      <a:pt x="33" y="143"/>
                    </a:lnTo>
                    <a:lnTo>
                      <a:pt x="52" y="143"/>
                    </a:lnTo>
                    <a:lnTo>
                      <a:pt x="81" y="143"/>
                    </a:lnTo>
                    <a:lnTo>
                      <a:pt x="110" y="143"/>
                    </a:lnTo>
                    <a:lnTo>
                      <a:pt x="182" y="153"/>
                    </a:lnTo>
                    <a:lnTo>
                      <a:pt x="263" y="153"/>
                    </a:lnTo>
                    <a:lnTo>
                      <a:pt x="307" y="148"/>
                    </a:lnTo>
                    <a:lnTo>
                      <a:pt x="355" y="139"/>
                    </a:lnTo>
                    <a:lnTo>
                      <a:pt x="402" y="129"/>
                    </a:lnTo>
                    <a:lnTo>
                      <a:pt x="450" y="105"/>
                    </a:lnTo>
                    <a:close/>
                  </a:path>
                </a:pathLst>
              </a:custGeom>
              <a:solidFill>
                <a:srgbClr val="F5C29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21" name="Freeform 897"/>
              <p:cNvSpPr>
                <a:spLocks/>
              </p:cNvSpPr>
              <p:nvPr/>
            </p:nvSpPr>
            <p:spPr bwMode="auto">
              <a:xfrm>
                <a:off x="5351" y="12818"/>
                <a:ext cx="733" cy="316"/>
              </a:xfrm>
              <a:custGeom>
                <a:avLst/>
                <a:gdLst/>
                <a:ahLst/>
                <a:cxnLst>
                  <a:cxn ang="0">
                    <a:pos x="431" y="110"/>
                  </a:cxn>
                  <a:cxn ang="0">
                    <a:pos x="470" y="96"/>
                  </a:cxn>
                  <a:cxn ang="0">
                    <a:pos x="508" y="77"/>
                  </a:cxn>
                  <a:cxn ang="0">
                    <a:pos x="542" y="62"/>
                  </a:cxn>
                  <a:cxn ang="0">
                    <a:pos x="575" y="53"/>
                  </a:cxn>
                  <a:cxn ang="0">
                    <a:pos x="609" y="38"/>
                  </a:cxn>
                  <a:cxn ang="0">
                    <a:pos x="638" y="29"/>
                  </a:cxn>
                  <a:cxn ang="0">
                    <a:pos x="661" y="19"/>
                  </a:cxn>
                  <a:cxn ang="0">
                    <a:pos x="676" y="14"/>
                  </a:cxn>
                  <a:cxn ang="0">
                    <a:pos x="700" y="5"/>
                  </a:cxn>
                  <a:cxn ang="0">
                    <a:pos x="719" y="0"/>
                  </a:cxn>
                  <a:cxn ang="0">
                    <a:pos x="729" y="0"/>
                  </a:cxn>
                  <a:cxn ang="0">
                    <a:pos x="733" y="5"/>
                  </a:cxn>
                  <a:cxn ang="0">
                    <a:pos x="729" y="19"/>
                  </a:cxn>
                  <a:cxn ang="0">
                    <a:pos x="709" y="43"/>
                  </a:cxn>
                  <a:cxn ang="0">
                    <a:pos x="681" y="77"/>
                  </a:cxn>
                  <a:cxn ang="0">
                    <a:pos x="642" y="105"/>
                  </a:cxn>
                  <a:cxn ang="0">
                    <a:pos x="604" y="139"/>
                  </a:cxn>
                  <a:cxn ang="0">
                    <a:pos x="570" y="163"/>
                  </a:cxn>
                  <a:cxn ang="0">
                    <a:pos x="542" y="187"/>
                  </a:cxn>
                  <a:cxn ang="0">
                    <a:pos x="513" y="206"/>
                  </a:cxn>
                  <a:cxn ang="0">
                    <a:pos x="484" y="225"/>
                  </a:cxn>
                  <a:cxn ang="0">
                    <a:pos x="460" y="240"/>
                  </a:cxn>
                  <a:cxn ang="0">
                    <a:pos x="436" y="254"/>
                  </a:cxn>
                  <a:cxn ang="0">
                    <a:pos x="412" y="268"/>
                  </a:cxn>
                  <a:cxn ang="0">
                    <a:pos x="388" y="283"/>
                  </a:cxn>
                  <a:cxn ang="0">
                    <a:pos x="359" y="297"/>
                  </a:cxn>
                  <a:cxn ang="0">
                    <a:pos x="335" y="307"/>
                  </a:cxn>
                  <a:cxn ang="0">
                    <a:pos x="311" y="312"/>
                  </a:cxn>
                  <a:cxn ang="0">
                    <a:pos x="287" y="316"/>
                  </a:cxn>
                  <a:cxn ang="0">
                    <a:pos x="263" y="316"/>
                  </a:cxn>
                  <a:cxn ang="0">
                    <a:pos x="206" y="312"/>
                  </a:cxn>
                  <a:cxn ang="0">
                    <a:pos x="153" y="302"/>
                  </a:cxn>
                  <a:cxn ang="0">
                    <a:pos x="105" y="283"/>
                  </a:cxn>
                  <a:cxn ang="0">
                    <a:pos x="62" y="259"/>
                  </a:cxn>
                  <a:cxn ang="0">
                    <a:pos x="43" y="244"/>
                  </a:cxn>
                  <a:cxn ang="0">
                    <a:pos x="28" y="235"/>
                  </a:cxn>
                  <a:cxn ang="0">
                    <a:pos x="14" y="220"/>
                  </a:cxn>
                  <a:cxn ang="0">
                    <a:pos x="9" y="206"/>
                  </a:cxn>
                  <a:cxn ang="0">
                    <a:pos x="0" y="182"/>
                  </a:cxn>
                  <a:cxn ang="0">
                    <a:pos x="0" y="163"/>
                  </a:cxn>
                  <a:cxn ang="0">
                    <a:pos x="4" y="153"/>
                  </a:cxn>
                  <a:cxn ang="0">
                    <a:pos x="14" y="148"/>
                  </a:cxn>
                  <a:cxn ang="0">
                    <a:pos x="52" y="144"/>
                  </a:cxn>
                  <a:cxn ang="0">
                    <a:pos x="105" y="148"/>
                  </a:cxn>
                  <a:cxn ang="0">
                    <a:pos x="172" y="153"/>
                  </a:cxn>
                  <a:cxn ang="0">
                    <a:pos x="254" y="158"/>
                  </a:cxn>
                  <a:cxn ang="0">
                    <a:pos x="297" y="153"/>
                  </a:cxn>
                  <a:cxn ang="0">
                    <a:pos x="340" y="144"/>
                  </a:cxn>
                  <a:cxn ang="0">
                    <a:pos x="388" y="129"/>
                  </a:cxn>
                  <a:cxn ang="0">
                    <a:pos x="431" y="110"/>
                  </a:cxn>
                </a:cxnLst>
                <a:rect l="0" t="0" r="r" b="b"/>
                <a:pathLst>
                  <a:path w="733" h="316">
                    <a:moveTo>
                      <a:pt x="431" y="110"/>
                    </a:moveTo>
                    <a:lnTo>
                      <a:pt x="470" y="96"/>
                    </a:lnTo>
                    <a:lnTo>
                      <a:pt x="508" y="77"/>
                    </a:lnTo>
                    <a:lnTo>
                      <a:pt x="542" y="62"/>
                    </a:lnTo>
                    <a:lnTo>
                      <a:pt x="575" y="53"/>
                    </a:lnTo>
                    <a:lnTo>
                      <a:pt x="609" y="38"/>
                    </a:lnTo>
                    <a:lnTo>
                      <a:pt x="638" y="29"/>
                    </a:lnTo>
                    <a:lnTo>
                      <a:pt x="661" y="19"/>
                    </a:lnTo>
                    <a:lnTo>
                      <a:pt x="676" y="14"/>
                    </a:lnTo>
                    <a:lnTo>
                      <a:pt x="700" y="5"/>
                    </a:lnTo>
                    <a:lnTo>
                      <a:pt x="719" y="0"/>
                    </a:lnTo>
                    <a:lnTo>
                      <a:pt x="729" y="0"/>
                    </a:lnTo>
                    <a:lnTo>
                      <a:pt x="733" y="5"/>
                    </a:lnTo>
                    <a:lnTo>
                      <a:pt x="729" y="19"/>
                    </a:lnTo>
                    <a:lnTo>
                      <a:pt x="709" y="43"/>
                    </a:lnTo>
                    <a:lnTo>
                      <a:pt x="681" y="77"/>
                    </a:lnTo>
                    <a:lnTo>
                      <a:pt x="642" y="105"/>
                    </a:lnTo>
                    <a:lnTo>
                      <a:pt x="604" y="139"/>
                    </a:lnTo>
                    <a:lnTo>
                      <a:pt x="570" y="163"/>
                    </a:lnTo>
                    <a:lnTo>
                      <a:pt x="542" y="187"/>
                    </a:lnTo>
                    <a:lnTo>
                      <a:pt x="513" y="206"/>
                    </a:lnTo>
                    <a:lnTo>
                      <a:pt x="484" y="225"/>
                    </a:lnTo>
                    <a:lnTo>
                      <a:pt x="460" y="240"/>
                    </a:lnTo>
                    <a:lnTo>
                      <a:pt x="436" y="254"/>
                    </a:lnTo>
                    <a:lnTo>
                      <a:pt x="412" y="268"/>
                    </a:lnTo>
                    <a:lnTo>
                      <a:pt x="388" y="283"/>
                    </a:lnTo>
                    <a:lnTo>
                      <a:pt x="359" y="297"/>
                    </a:lnTo>
                    <a:lnTo>
                      <a:pt x="335" y="307"/>
                    </a:lnTo>
                    <a:lnTo>
                      <a:pt x="311" y="312"/>
                    </a:lnTo>
                    <a:lnTo>
                      <a:pt x="287" y="316"/>
                    </a:lnTo>
                    <a:lnTo>
                      <a:pt x="263" y="316"/>
                    </a:lnTo>
                    <a:lnTo>
                      <a:pt x="206" y="312"/>
                    </a:lnTo>
                    <a:lnTo>
                      <a:pt x="153" y="302"/>
                    </a:lnTo>
                    <a:lnTo>
                      <a:pt x="105" y="283"/>
                    </a:lnTo>
                    <a:lnTo>
                      <a:pt x="62" y="259"/>
                    </a:lnTo>
                    <a:lnTo>
                      <a:pt x="43" y="244"/>
                    </a:lnTo>
                    <a:lnTo>
                      <a:pt x="28" y="235"/>
                    </a:lnTo>
                    <a:lnTo>
                      <a:pt x="14" y="220"/>
                    </a:lnTo>
                    <a:lnTo>
                      <a:pt x="9" y="206"/>
                    </a:lnTo>
                    <a:lnTo>
                      <a:pt x="0" y="182"/>
                    </a:lnTo>
                    <a:lnTo>
                      <a:pt x="0" y="163"/>
                    </a:lnTo>
                    <a:lnTo>
                      <a:pt x="4" y="153"/>
                    </a:lnTo>
                    <a:lnTo>
                      <a:pt x="14" y="148"/>
                    </a:lnTo>
                    <a:lnTo>
                      <a:pt x="52" y="144"/>
                    </a:lnTo>
                    <a:lnTo>
                      <a:pt x="105" y="148"/>
                    </a:lnTo>
                    <a:lnTo>
                      <a:pt x="172" y="153"/>
                    </a:lnTo>
                    <a:lnTo>
                      <a:pt x="254" y="158"/>
                    </a:lnTo>
                    <a:lnTo>
                      <a:pt x="297" y="153"/>
                    </a:lnTo>
                    <a:lnTo>
                      <a:pt x="340" y="144"/>
                    </a:lnTo>
                    <a:lnTo>
                      <a:pt x="388" y="129"/>
                    </a:lnTo>
                    <a:lnTo>
                      <a:pt x="431" y="110"/>
                    </a:lnTo>
                    <a:close/>
                  </a:path>
                </a:pathLst>
              </a:custGeom>
              <a:solidFill>
                <a:srgbClr val="F5C39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22" name="Freeform 898"/>
              <p:cNvSpPr>
                <a:spLocks/>
              </p:cNvSpPr>
              <p:nvPr/>
            </p:nvSpPr>
            <p:spPr bwMode="auto">
              <a:xfrm>
                <a:off x="5370" y="12837"/>
                <a:ext cx="695" cy="278"/>
              </a:xfrm>
              <a:custGeom>
                <a:avLst/>
                <a:gdLst/>
                <a:ahLst/>
                <a:cxnLst>
                  <a:cxn ang="0">
                    <a:pos x="642" y="19"/>
                  </a:cxn>
                  <a:cxn ang="0">
                    <a:pos x="623" y="29"/>
                  </a:cxn>
                  <a:cxn ang="0">
                    <a:pos x="599" y="38"/>
                  </a:cxn>
                  <a:cxn ang="0">
                    <a:pos x="575" y="48"/>
                  </a:cxn>
                  <a:cxn ang="0">
                    <a:pos x="547" y="62"/>
                  </a:cxn>
                  <a:cxn ang="0">
                    <a:pos x="518" y="72"/>
                  </a:cxn>
                  <a:cxn ang="0">
                    <a:pos x="484" y="86"/>
                  </a:cxn>
                  <a:cxn ang="0">
                    <a:pos x="451" y="101"/>
                  </a:cxn>
                  <a:cxn ang="0">
                    <a:pos x="422" y="115"/>
                  </a:cxn>
                  <a:cxn ang="0">
                    <a:pos x="379" y="134"/>
                  </a:cxn>
                  <a:cxn ang="0">
                    <a:pos x="335" y="149"/>
                  </a:cxn>
                  <a:cxn ang="0">
                    <a:pos x="292" y="153"/>
                  </a:cxn>
                  <a:cxn ang="0">
                    <a:pos x="249" y="158"/>
                  </a:cxn>
                  <a:cxn ang="0">
                    <a:pos x="172" y="158"/>
                  </a:cxn>
                  <a:cxn ang="0">
                    <a:pos x="105" y="153"/>
                  </a:cxn>
                  <a:cxn ang="0">
                    <a:pos x="52" y="144"/>
                  </a:cxn>
                  <a:cxn ang="0">
                    <a:pos x="14" y="144"/>
                  </a:cxn>
                  <a:cxn ang="0">
                    <a:pos x="5" y="149"/>
                  </a:cxn>
                  <a:cxn ang="0">
                    <a:pos x="0" y="158"/>
                  </a:cxn>
                  <a:cxn ang="0">
                    <a:pos x="5" y="168"/>
                  </a:cxn>
                  <a:cxn ang="0">
                    <a:pos x="9" y="182"/>
                  </a:cxn>
                  <a:cxn ang="0">
                    <a:pos x="28" y="206"/>
                  </a:cxn>
                  <a:cxn ang="0">
                    <a:pos x="62" y="230"/>
                  </a:cxn>
                  <a:cxn ang="0">
                    <a:pos x="105" y="249"/>
                  </a:cxn>
                  <a:cxn ang="0">
                    <a:pos x="148" y="264"/>
                  </a:cxn>
                  <a:cxn ang="0">
                    <a:pos x="201" y="273"/>
                  </a:cxn>
                  <a:cxn ang="0">
                    <a:pos x="249" y="278"/>
                  </a:cxn>
                  <a:cxn ang="0">
                    <a:pos x="278" y="278"/>
                  </a:cxn>
                  <a:cxn ang="0">
                    <a:pos x="302" y="273"/>
                  </a:cxn>
                  <a:cxn ang="0">
                    <a:pos x="321" y="264"/>
                  </a:cxn>
                  <a:cxn ang="0">
                    <a:pos x="345" y="259"/>
                  </a:cxn>
                  <a:cxn ang="0">
                    <a:pos x="369" y="245"/>
                  </a:cxn>
                  <a:cxn ang="0">
                    <a:pos x="393" y="230"/>
                  </a:cxn>
                  <a:cxn ang="0">
                    <a:pos x="412" y="221"/>
                  </a:cxn>
                  <a:cxn ang="0">
                    <a:pos x="436" y="211"/>
                  </a:cxn>
                  <a:cxn ang="0">
                    <a:pos x="455" y="197"/>
                  </a:cxn>
                  <a:cxn ang="0">
                    <a:pos x="479" y="182"/>
                  </a:cxn>
                  <a:cxn ang="0">
                    <a:pos x="508" y="163"/>
                  </a:cxn>
                  <a:cxn ang="0">
                    <a:pos x="537" y="139"/>
                  </a:cxn>
                  <a:cxn ang="0">
                    <a:pos x="571" y="115"/>
                  </a:cxn>
                  <a:cxn ang="0">
                    <a:pos x="604" y="86"/>
                  </a:cxn>
                  <a:cxn ang="0">
                    <a:pos x="642" y="58"/>
                  </a:cxn>
                  <a:cxn ang="0">
                    <a:pos x="671" y="29"/>
                  </a:cxn>
                  <a:cxn ang="0">
                    <a:pos x="690" y="10"/>
                  </a:cxn>
                  <a:cxn ang="0">
                    <a:pos x="695" y="0"/>
                  </a:cxn>
                  <a:cxn ang="0">
                    <a:pos x="681" y="0"/>
                  </a:cxn>
                  <a:cxn ang="0">
                    <a:pos x="642" y="19"/>
                  </a:cxn>
                </a:cxnLst>
                <a:rect l="0" t="0" r="r" b="b"/>
                <a:pathLst>
                  <a:path w="695" h="278">
                    <a:moveTo>
                      <a:pt x="642" y="19"/>
                    </a:moveTo>
                    <a:lnTo>
                      <a:pt x="623" y="29"/>
                    </a:lnTo>
                    <a:lnTo>
                      <a:pt x="599" y="38"/>
                    </a:lnTo>
                    <a:lnTo>
                      <a:pt x="575" y="48"/>
                    </a:lnTo>
                    <a:lnTo>
                      <a:pt x="547" y="62"/>
                    </a:lnTo>
                    <a:lnTo>
                      <a:pt x="518" y="72"/>
                    </a:lnTo>
                    <a:lnTo>
                      <a:pt x="484" y="86"/>
                    </a:lnTo>
                    <a:lnTo>
                      <a:pt x="451" y="101"/>
                    </a:lnTo>
                    <a:lnTo>
                      <a:pt x="422" y="115"/>
                    </a:lnTo>
                    <a:lnTo>
                      <a:pt x="379" y="134"/>
                    </a:lnTo>
                    <a:lnTo>
                      <a:pt x="335" y="149"/>
                    </a:lnTo>
                    <a:lnTo>
                      <a:pt x="292" y="153"/>
                    </a:lnTo>
                    <a:lnTo>
                      <a:pt x="249" y="158"/>
                    </a:lnTo>
                    <a:lnTo>
                      <a:pt x="172" y="158"/>
                    </a:lnTo>
                    <a:lnTo>
                      <a:pt x="105" y="153"/>
                    </a:lnTo>
                    <a:lnTo>
                      <a:pt x="52" y="144"/>
                    </a:lnTo>
                    <a:lnTo>
                      <a:pt x="14" y="144"/>
                    </a:lnTo>
                    <a:lnTo>
                      <a:pt x="5" y="149"/>
                    </a:lnTo>
                    <a:lnTo>
                      <a:pt x="0" y="158"/>
                    </a:lnTo>
                    <a:lnTo>
                      <a:pt x="5" y="168"/>
                    </a:lnTo>
                    <a:lnTo>
                      <a:pt x="9" y="182"/>
                    </a:lnTo>
                    <a:lnTo>
                      <a:pt x="28" y="206"/>
                    </a:lnTo>
                    <a:lnTo>
                      <a:pt x="62" y="230"/>
                    </a:lnTo>
                    <a:lnTo>
                      <a:pt x="105" y="249"/>
                    </a:lnTo>
                    <a:lnTo>
                      <a:pt x="148" y="264"/>
                    </a:lnTo>
                    <a:lnTo>
                      <a:pt x="201" y="273"/>
                    </a:lnTo>
                    <a:lnTo>
                      <a:pt x="249" y="278"/>
                    </a:lnTo>
                    <a:lnTo>
                      <a:pt x="278" y="278"/>
                    </a:lnTo>
                    <a:lnTo>
                      <a:pt x="302" y="273"/>
                    </a:lnTo>
                    <a:lnTo>
                      <a:pt x="321" y="264"/>
                    </a:lnTo>
                    <a:lnTo>
                      <a:pt x="345" y="259"/>
                    </a:lnTo>
                    <a:lnTo>
                      <a:pt x="369" y="245"/>
                    </a:lnTo>
                    <a:lnTo>
                      <a:pt x="393" y="230"/>
                    </a:lnTo>
                    <a:lnTo>
                      <a:pt x="412" y="221"/>
                    </a:lnTo>
                    <a:lnTo>
                      <a:pt x="436" y="211"/>
                    </a:lnTo>
                    <a:lnTo>
                      <a:pt x="455" y="197"/>
                    </a:lnTo>
                    <a:lnTo>
                      <a:pt x="479" y="182"/>
                    </a:lnTo>
                    <a:lnTo>
                      <a:pt x="508" y="163"/>
                    </a:lnTo>
                    <a:lnTo>
                      <a:pt x="537" y="139"/>
                    </a:lnTo>
                    <a:lnTo>
                      <a:pt x="571" y="115"/>
                    </a:lnTo>
                    <a:lnTo>
                      <a:pt x="604" y="86"/>
                    </a:lnTo>
                    <a:lnTo>
                      <a:pt x="642" y="58"/>
                    </a:lnTo>
                    <a:lnTo>
                      <a:pt x="671" y="29"/>
                    </a:lnTo>
                    <a:lnTo>
                      <a:pt x="690" y="10"/>
                    </a:lnTo>
                    <a:lnTo>
                      <a:pt x="695" y="0"/>
                    </a:lnTo>
                    <a:lnTo>
                      <a:pt x="681" y="0"/>
                    </a:lnTo>
                    <a:lnTo>
                      <a:pt x="642" y="19"/>
                    </a:lnTo>
                    <a:close/>
                  </a:path>
                </a:pathLst>
              </a:custGeom>
              <a:solidFill>
                <a:srgbClr val="F5C69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23" name="Freeform 899"/>
              <p:cNvSpPr>
                <a:spLocks/>
              </p:cNvSpPr>
              <p:nvPr/>
            </p:nvSpPr>
            <p:spPr bwMode="auto">
              <a:xfrm>
                <a:off x="6348" y="11662"/>
                <a:ext cx="845" cy="590"/>
              </a:xfrm>
              <a:custGeom>
                <a:avLst/>
                <a:gdLst/>
                <a:ahLst/>
                <a:cxnLst>
                  <a:cxn ang="0">
                    <a:pos x="830" y="9"/>
                  </a:cxn>
                  <a:cxn ang="0">
                    <a:pos x="801" y="0"/>
                  </a:cxn>
                  <a:cxn ang="0">
                    <a:pos x="758" y="5"/>
                  </a:cxn>
                  <a:cxn ang="0">
                    <a:pos x="705" y="29"/>
                  </a:cxn>
                  <a:cxn ang="0">
                    <a:pos x="672" y="48"/>
                  </a:cxn>
                  <a:cxn ang="0">
                    <a:pos x="648" y="67"/>
                  </a:cxn>
                  <a:cxn ang="0">
                    <a:pos x="605" y="101"/>
                  </a:cxn>
                  <a:cxn ang="0">
                    <a:pos x="562" y="129"/>
                  </a:cxn>
                  <a:cxn ang="0">
                    <a:pos x="538" y="144"/>
                  </a:cxn>
                  <a:cxn ang="0">
                    <a:pos x="518" y="158"/>
                  </a:cxn>
                  <a:cxn ang="0">
                    <a:pos x="494" y="173"/>
                  </a:cxn>
                  <a:cxn ang="0">
                    <a:pos x="461" y="192"/>
                  </a:cxn>
                  <a:cxn ang="0">
                    <a:pos x="413" y="216"/>
                  </a:cxn>
                  <a:cxn ang="0">
                    <a:pos x="370" y="230"/>
                  </a:cxn>
                  <a:cxn ang="0">
                    <a:pos x="336" y="249"/>
                  </a:cxn>
                  <a:cxn ang="0">
                    <a:pos x="312" y="268"/>
                  </a:cxn>
                  <a:cxn ang="0">
                    <a:pos x="288" y="288"/>
                  </a:cxn>
                  <a:cxn ang="0">
                    <a:pos x="221" y="331"/>
                  </a:cxn>
                  <a:cxn ang="0">
                    <a:pos x="130" y="388"/>
                  </a:cxn>
                  <a:cxn ang="0">
                    <a:pos x="48" y="436"/>
                  </a:cxn>
                  <a:cxn ang="0">
                    <a:pos x="10" y="470"/>
                  </a:cxn>
                  <a:cxn ang="0">
                    <a:pos x="0" y="489"/>
                  </a:cxn>
                  <a:cxn ang="0">
                    <a:pos x="5" y="523"/>
                  </a:cxn>
                  <a:cxn ang="0">
                    <a:pos x="43" y="561"/>
                  </a:cxn>
                  <a:cxn ang="0">
                    <a:pos x="91" y="585"/>
                  </a:cxn>
                  <a:cxn ang="0">
                    <a:pos x="130" y="580"/>
                  </a:cxn>
                  <a:cxn ang="0">
                    <a:pos x="192" y="542"/>
                  </a:cxn>
                  <a:cxn ang="0">
                    <a:pos x="259" y="489"/>
                  </a:cxn>
                  <a:cxn ang="0">
                    <a:pos x="317" y="441"/>
                  </a:cxn>
                  <a:cxn ang="0">
                    <a:pos x="341" y="417"/>
                  </a:cxn>
                  <a:cxn ang="0">
                    <a:pos x="370" y="403"/>
                  </a:cxn>
                  <a:cxn ang="0">
                    <a:pos x="394" y="388"/>
                  </a:cxn>
                  <a:cxn ang="0">
                    <a:pos x="418" y="374"/>
                  </a:cxn>
                  <a:cxn ang="0">
                    <a:pos x="446" y="360"/>
                  </a:cxn>
                  <a:cxn ang="0">
                    <a:pos x="494" y="326"/>
                  </a:cxn>
                  <a:cxn ang="0">
                    <a:pos x="552" y="288"/>
                  </a:cxn>
                  <a:cxn ang="0">
                    <a:pos x="600" y="254"/>
                  </a:cxn>
                  <a:cxn ang="0">
                    <a:pos x="624" y="240"/>
                  </a:cxn>
                  <a:cxn ang="0">
                    <a:pos x="638" y="220"/>
                  </a:cxn>
                  <a:cxn ang="0">
                    <a:pos x="657" y="206"/>
                  </a:cxn>
                  <a:cxn ang="0">
                    <a:pos x="672" y="196"/>
                  </a:cxn>
                  <a:cxn ang="0">
                    <a:pos x="686" y="182"/>
                  </a:cxn>
                  <a:cxn ang="0">
                    <a:pos x="725" y="158"/>
                  </a:cxn>
                  <a:cxn ang="0">
                    <a:pos x="768" y="125"/>
                  </a:cxn>
                  <a:cxn ang="0">
                    <a:pos x="801" y="96"/>
                  </a:cxn>
                  <a:cxn ang="0">
                    <a:pos x="825" y="81"/>
                  </a:cxn>
                  <a:cxn ang="0">
                    <a:pos x="835" y="67"/>
                  </a:cxn>
                  <a:cxn ang="0">
                    <a:pos x="845" y="43"/>
                  </a:cxn>
                  <a:cxn ang="0">
                    <a:pos x="845" y="24"/>
                  </a:cxn>
                </a:cxnLst>
                <a:rect l="0" t="0" r="r" b="b"/>
                <a:pathLst>
                  <a:path w="845" h="590">
                    <a:moveTo>
                      <a:pt x="840" y="14"/>
                    </a:moveTo>
                    <a:lnTo>
                      <a:pt x="830" y="9"/>
                    </a:lnTo>
                    <a:lnTo>
                      <a:pt x="816" y="5"/>
                    </a:lnTo>
                    <a:lnTo>
                      <a:pt x="801" y="0"/>
                    </a:lnTo>
                    <a:lnTo>
                      <a:pt x="777" y="5"/>
                    </a:lnTo>
                    <a:lnTo>
                      <a:pt x="758" y="5"/>
                    </a:lnTo>
                    <a:lnTo>
                      <a:pt x="734" y="14"/>
                    </a:lnTo>
                    <a:lnTo>
                      <a:pt x="705" y="29"/>
                    </a:lnTo>
                    <a:lnTo>
                      <a:pt x="677" y="43"/>
                    </a:lnTo>
                    <a:lnTo>
                      <a:pt x="672" y="48"/>
                    </a:lnTo>
                    <a:lnTo>
                      <a:pt x="662" y="57"/>
                    </a:lnTo>
                    <a:lnTo>
                      <a:pt x="648" y="67"/>
                    </a:lnTo>
                    <a:lnTo>
                      <a:pt x="624" y="81"/>
                    </a:lnTo>
                    <a:lnTo>
                      <a:pt x="605" y="101"/>
                    </a:lnTo>
                    <a:lnTo>
                      <a:pt x="585" y="115"/>
                    </a:lnTo>
                    <a:lnTo>
                      <a:pt x="562" y="129"/>
                    </a:lnTo>
                    <a:lnTo>
                      <a:pt x="547" y="139"/>
                    </a:lnTo>
                    <a:lnTo>
                      <a:pt x="538" y="144"/>
                    </a:lnTo>
                    <a:lnTo>
                      <a:pt x="528" y="153"/>
                    </a:lnTo>
                    <a:lnTo>
                      <a:pt x="518" y="158"/>
                    </a:lnTo>
                    <a:lnTo>
                      <a:pt x="509" y="163"/>
                    </a:lnTo>
                    <a:lnTo>
                      <a:pt x="494" y="173"/>
                    </a:lnTo>
                    <a:lnTo>
                      <a:pt x="480" y="182"/>
                    </a:lnTo>
                    <a:lnTo>
                      <a:pt x="461" y="192"/>
                    </a:lnTo>
                    <a:lnTo>
                      <a:pt x="437" y="201"/>
                    </a:lnTo>
                    <a:lnTo>
                      <a:pt x="413" y="216"/>
                    </a:lnTo>
                    <a:lnTo>
                      <a:pt x="389" y="225"/>
                    </a:lnTo>
                    <a:lnTo>
                      <a:pt x="370" y="230"/>
                    </a:lnTo>
                    <a:lnTo>
                      <a:pt x="355" y="240"/>
                    </a:lnTo>
                    <a:lnTo>
                      <a:pt x="336" y="249"/>
                    </a:lnTo>
                    <a:lnTo>
                      <a:pt x="326" y="259"/>
                    </a:lnTo>
                    <a:lnTo>
                      <a:pt x="312" y="268"/>
                    </a:lnTo>
                    <a:lnTo>
                      <a:pt x="302" y="278"/>
                    </a:lnTo>
                    <a:lnTo>
                      <a:pt x="288" y="288"/>
                    </a:lnTo>
                    <a:lnTo>
                      <a:pt x="259" y="312"/>
                    </a:lnTo>
                    <a:lnTo>
                      <a:pt x="221" y="331"/>
                    </a:lnTo>
                    <a:lnTo>
                      <a:pt x="178" y="360"/>
                    </a:lnTo>
                    <a:lnTo>
                      <a:pt x="130" y="388"/>
                    </a:lnTo>
                    <a:lnTo>
                      <a:pt x="87" y="412"/>
                    </a:lnTo>
                    <a:lnTo>
                      <a:pt x="48" y="436"/>
                    </a:lnTo>
                    <a:lnTo>
                      <a:pt x="19" y="460"/>
                    </a:lnTo>
                    <a:lnTo>
                      <a:pt x="10" y="470"/>
                    </a:lnTo>
                    <a:lnTo>
                      <a:pt x="0" y="479"/>
                    </a:lnTo>
                    <a:lnTo>
                      <a:pt x="0" y="489"/>
                    </a:lnTo>
                    <a:lnTo>
                      <a:pt x="0" y="499"/>
                    </a:lnTo>
                    <a:lnTo>
                      <a:pt x="5" y="523"/>
                    </a:lnTo>
                    <a:lnTo>
                      <a:pt x="24" y="547"/>
                    </a:lnTo>
                    <a:lnTo>
                      <a:pt x="43" y="561"/>
                    </a:lnTo>
                    <a:lnTo>
                      <a:pt x="67" y="575"/>
                    </a:lnTo>
                    <a:lnTo>
                      <a:pt x="91" y="585"/>
                    </a:lnTo>
                    <a:lnTo>
                      <a:pt x="111" y="590"/>
                    </a:lnTo>
                    <a:lnTo>
                      <a:pt x="130" y="580"/>
                    </a:lnTo>
                    <a:lnTo>
                      <a:pt x="159" y="566"/>
                    </a:lnTo>
                    <a:lnTo>
                      <a:pt x="192" y="542"/>
                    </a:lnTo>
                    <a:lnTo>
                      <a:pt x="226" y="513"/>
                    </a:lnTo>
                    <a:lnTo>
                      <a:pt x="259" y="489"/>
                    </a:lnTo>
                    <a:lnTo>
                      <a:pt x="293" y="460"/>
                    </a:lnTo>
                    <a:lnTo>
                      <a:pt x="317" y="441"/>
                    </a:lnTo>
                    <a:lnTo>
                      <a:pt x="331" y="427"/>
                    </a:lnTo>
                    <a:lnTo>
                      <a:pt x="341" y="417"/>
                    </a:lnTo>
                    <a:lnTo>
                      <a:pt x="355" y="408"/>
                    </a:lnTo>
                    <a:lnTo>
                      <a:pt x="370" y="403"/>
                    </a:lnTo>
                    <a:lnTo>
                      <a:pt x="379" y="393"/>
                    </a:lnTo>
                    <a:lnTo>
                      <a:pt x="394" y="388"/>
                    </a:lnTo>
                    <a:lnTo>
                      <a:pt x="408" y="384"/>
                    </a:lnTo>
                    <a:lnTo>
                      <a:pt x="418" y="374"/>
                    </a:lnTo>
                    <a:lnTo>
                      <a:pt x="432" y="369"/>
                    </a:lnTo>
                    <a:lnTo>
                      <a:pt x="446" y="360"/>
                    </a:lnTo>
                    <a:lnTo>
                      <a:pt x="470" y="345"/>
                    </a:lnTo>
                    <a:lnTo>
                      <a:pt x="494" y="326"/>
                    </a:lnTo>
                    <a:lnTo>
                      <a:pt x="528" y="307"/>
                    </a:lnTo>
                    <a:lnTo>
                      <a:pt x="552" y="288"/>
                    </a:lnTo>
                    <a:lnTo>
                      <a:pt x="581" y="268"/>
                    </a:lnTo>
                    <a:lnTo>
                      <a:pt x="600" y="254"/>
                    </a:lnTo>
                    <a:lnTo>
                      <a:pt x="614" y="244"/>
                    </a:lnTo>
                    <a:lnTo>
                      <a:pt x="624" y="240"/>
                    </a:lnTo>
                    <a:lnTo>
                      <a:pt x="633" y="230"/>
                    </a:lnTo>
                    <a:lnTo>
                      <a:pt x="638" y="220"/>
                    </a:lnTo>
                    <a:lnTo>
                      <a:pt x="648" y="216"/>
                    </a:lnTo>
                    <a:lnTo>
                      <a:pt x="657" y="206"/>
                    </a:lnTo>
                    <a:lnTo>
                      <a:pt x="662" y="201"/>
                    </a:lnTo>
                    <a:lnTo>
                      <a:pt x="672" y="196"/>
                    </a:lnTo>
                    <a:lnTo>
                      <a:pt x="677" y="192"/>
                    </a:lnTo>
                    <a:lnTo>
                      <a:pt x="686" y="182"/>
                    </a:lnTo>
                    <a:lnTo>
                      <a:pt x="701" y="173"/>
                    </a:lnTo>
                    <a:lnTo>
                      <a:pt x="725" y="158"/>
                    </a:lnTo>
                    <a:lnTo>
                      <a:pt x="744" y="139"/>
                    </a:lnTo>
                    <a:lnTo>
                      <a:pt x="768" y="125"/>
                    </a:lnTo>
                    <a:lnTo>
                      <a:pt x="787" y="110"/>
                    </a:lnTo>
                    <a:lnTo>
                      <a:pt x="801" y="96"/>
                    </a:lnTo>
                    <a:lnTo>
                      <a:pt x="816" y="91"/>
                    </a:lnTo>
                    <a:lnTo>
                      <a:pt x="825" y="81"/>
                    </a:lnTo>
                    <a:lnTo>
                      <a:pt x="830" y="77"/>
                    </a:lnTo>
                    <a:lnTo>
                      <a:pt x="835" y="67"/>
                    </a:lnTo>
                    <a:lnTo>
                      <a:pt x="840" y="57"/>
                    </a:lnTo>
                    <a:lnTo>
                      <a:pt x="845" y="43"/>
                    </a:lnTo>
                    <a:lnTo>
                      <a:pt x="845" y="33"/>
                    </a:lnTo>
                    <a:lnTo>
                      <a:pt x="845" y="24"/>
                    </a:lnTo>
                    <a:lnTo>
                      <a:pt x="840" y="14"/>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24" name="Freeform 900"/>
              <p:cNvSpPr>
                <a:spLocks/>
              </p:cNvSpPr>
              <p:nvPr/>
            </p:nvSpPr>
            <p:spPr bwMode="auto">
              <a:xfrm>
                <a:off x="6367" y="11676"/>
                <a:ext cx="811" cy="552"/>
              </a:xfrm>
              <a:custGeom>
                <a:avLst/>
                <a:gdLst/>
                <a:ahLst/>
                <a:cxnLst>
                  <a:cxn ang="0">
                    <a:pos x="686" y="29"/>
                  </a:cxn>
                  <a:cxn ang="0">
                    <a:pos x="734" y="5"/>
                  </a:cxn>
                  <a:cxn ang="0">
                    <a:pos x="773" y="0"/>
                  </a:cxn>
                  <a:cxn ang="0">
                    <a:pos x="797" y="5"/>
                  </a:cxn>
                  <a:cxn ang="0">
                    <a:pos x="811" y="15"/>
                  </a:cxn>
                  <a:cxn ang="0">
                    <a:pos x="811" y="34"/>
                  </a:cxn>
                  <a:cxn ang="0">
                    <a:pos x="802" y="53"/>
                  </a:cxn>
                  <a:cxn ang="0">
                    <a:pos x="792" y="67"/>
                  </a:cxn>
                  <a:cxn ang="0">
                    <a:pos x="768" y="82"/>
                  </a:cxn>
                  <a:cxn ang="0">
                    <a:pos x="734" y="106"/>
                  </a:cxn>
                  <a:cxn ang="0">
                    <a:pos x="696" y="139"/>
                  </a:cxn>
                  <a:cxn ang="0">
                    <a:pos x="662" y="163"/>
                  </a:cxn>
                  <a:cxn ang="0">
                    <a:pos x="643" y="173"/>
                  </a:cxn>
                  <a:cxn ang="0">
                    <a:pos x="629" y="187"/>
                  </a:cxn>
                  <a:cxn ang="0">
                    <a:pos x="614" y="202"/>
                  </a:cxn>
                  <a:cxn ang="0">
                    <a:pos x="595" y="216"/>
                  </a:cxn>
                  <a:cxn ang="0">
                    <a:pos x="576" y="230"/>
                  </a:cxn>
                  <a:cxn ang="0">
                    <a:pos x="533" y="259"/>
                  </a:cxn>
                  <a:cxn ang="0">
                    <a:pos x="480" y="298"/>
                  </a:cxn>
                  <a:cxn ang="0">
                    <a:pos x="432" y="326"/>
                  </a:cxn>
                  <a:cxn ang="0">
                    <a:pos x="399" y="346"/>
                  </a:cxn>
                  <a:cxn ang="0">
                    <a:pos x="370" y="360"/>
                  </a:cxn>
                  <a:cxn ang="0">
                    <a:pos x="341" y="374"/>
                  </a:cxn>
                  <a:cxn ang="0">
                    <a:pos x="312" y="394"/>
                  </a:cxn>
                  <a:cxn ang="0">
                    <a:pos x="283" y="418"/>
                  </a:cxn>
                  <a:cxn ang="0">
                    <a:pos x="236" y="461"/>
                  </a:cxn>
                  <a:cxn ang="0">
                    <a:pos x="173" y="509"/>
                  </a:cxn>
                  <a:cxn ang="0">
                    <a:pos x="116" y="547"/>
                  </a:cxn>
                  <a:cxn ang="0">
                    <a:pos x="77" y="552"/>
                  </a:cxn>
                  <a:cxn ang="0">
                    <a:pos x="34" y="533"/>
                  </a:cxn>
                  <a:cxn ang="0">
                    <a:pos x="5" y="499"/>
                  </a:cxn>
                  <a:cxn ang="0">
                    <a:pos x="0" y="470"/>
                  </a:cxn>
                  <a:cxn ang="0">
                    <a:pos x="15" y="451"/>
                  </a:cxn>
                  <a:cxn ang="0">
                    <a:pos x="53" y="422"/>
                  </a:cxn>
                  <a:cxn ang="0">
                    <a:pos x="130" y="374"/>
                  </a:cxn>
                  <a:cxn ang="0">
                    <a:pos x="212" y="326"/>
                  </a:cxn>
                  <a:cxn ang="0">
                    <a:pos x="274" y="288"/>
                  </a:cxn>
                  <a:cxn ang="0">
                    <a:pos x="303" y="264"/>
                  </a:cxn>
                  <a:cxn ang="0">
                    <a:pos x="322" y="250"/>
                  </a:cxn>
                  <a:cxn ang="0">
                    <a:pos x="351" y="230"/>
                  </a:cxn>
                  <a:cxn ang="0">
                    <a:pos x="389" y="216"/>
                  </a:cxn>
                  <a:cxn ang="0">
                    <a:pos x="437" y="192"/>
                  </a:cxn>
                  <a:cxn ang="0">
                    <a:pos x="475" y="168"/>
                  </a:cxn>
                  <a:cxn ang="0">
                    <a:pos x="509" y="154"/>
                  </a:cxn>
                  <a:cxn ang="0">
                    <a:pos x="533" y="139"/>
                  </a:cxn>
                  <a:cxn ang="0">
                    <a:pos x="557" y="120"/>
                  </a:cxn>
                  <a:cxn ang="0">
                    <a:pos x="595" y="96"/>
                  </a:cxn>
                  <a:cxn ang="0">
                    <a:pos x="634" y="67"/>
                  </a:cxn>
                  <a:cxn ang="0">
                    <a:pos x="658" y="48"/>
                  </a:cxn>
                </a:cxnLst>
                <a:rect l="0" t="0" r="r" b="b"/>
                <a:pathLst>
                  <a:path w="811" h="552">
                    <a:moveTo>
                      <a:pt x="658" y="43"/>
                    </a:moveTo>
                    <a:lnTo>
                      <a:pt x="686" y="29"/>
                    </a:lnTo>
                    <a:lnTo>
                      <a:pt x="710" y="15"/>
                    </a:lnTo>
                    <a:lnTo>
                      <a:pt x="734" y="5"/>
                    </a:lnTo>
                    <a:lnTo>
                      <a:pt x="754" y="0"/>
                    </a:lnTo>
                    <a:lnTo>
                      <a:pt x="773" y="0"/>
                    </a:lnTo>
                    <a:lnTo>
                      <a:pt x="787" y="0"/>
                    </a:lnTo>
                    <a:lnTo>
                      <a:pt x="797" y="5"/>
                    </a:lnTo>
                    <a:lnTo>
                      <a:pt x="806" y="10"/>
                    </a:lnTo>
                    <a:lnTo>
                      <a:pt x="811" y="15"/>
                    </a:lnTo>
                    <a:lnTo>
                      <a:pt x="811" y="24"/>
                    </a:lnTo>
                    <a:lnTo>
                      <a:pt x="811" y="34"/>
                    </a:lnTo>
                    <a:lnTo>
                      <a:pt x="806" y="43"/>
                    </a:lnTo>
                    <a:lnTo>
                      <a:pt x="802" y="53"/>
                    </a:lnTo>
                    <a:lnTo>
                      <a:pt x="797" y="63"/>
                    </a:lnTo>
                    <a:lnTo>
                      <a:pt x="792" y="67"/>
                    </a:lnTo>
                    <a:lnTo>
                      <a:pt x="782" y="72"/>
                    </a:lnTo>
                    <a:lnTo>
                      <a:pt x="768" y="82"/>
                    </a:lnTo>
                    <a:lnTo>
                      <a:pt x="754" y="91"/>
                    </a:lnTo>
                    <a:lnTo>
                      <a:pt x="734" y="106"/>
                    </a:lnTo>
                    <a:lnTo>
                      <a:pt x="715" y="125"/>
                    </a:lnTo>
                    <a:lnTo>
                      <a:pt x="696" y="139"/>
                    </a:lnTo>
                    <a:lnTo>
                      <a:pt x="677" y="154"/>
                    </a:lnTo>
                    <a:lnTo>
                      <a:pt x="662" y="163"/>
                    </a:lnTo>
                    <a:lnTo>
                      <a:pt x="653" y="168"/>
                    </a:lnTo>
                    <a:lnTo>
                      <a:pt x="643" y="173"/>
                    </a:lnTo>
                    <a:lnTo>
                      <a:pt x="638" y="178"/>
                    </a:lnTo>
                    <a:lnTo>
                      <a:pt x="629" y="187"/>
                    </a:lnTo>
                    <a:lnTo>
                      <a:pt x="619" y="192"/>
                    </a:lnTo>
                    <a:lnTo>
                      <a:pt x="614" y="202"/>
                    </a:lnTo>
                    <a:lnTo>
                      <a:pt x="605" y="206"/>
                    </a:lnTo>
                    <a:lnTo>
                      <a:pt x="595" y="216"/>
                    </a:lnTo>
                    <a:lnTo>
                      <a:pt x="586" y="221"/>
                    </a:lnTo>
                    <a:lnTo>
                      <a:pt x="576" y="230"/>
                    </a:lnTo>
                    <a:lnTo>
                      <a:pt x="557" y="245"/>
                    </a:lnTo>
                    <a:lnTo>
                      <a:pt x="533" y="259"/>
                    </a:lnTo>
                    <a:lnTo>
                      <a:pt x="509" y="278"/>
                    </a:lnTo>
                    <a:lnTo>
                      <a:pt x="480" y="298"/>
                    </a:lnTo>
                    <a:lnTo>
                      <a:pt x="456" y="312"/>
                    </a:lnTo>
                    <a:lnTo>
                      <a:pt x="432" y="326"/>
                    </a:lnTo>
                    <a:lnTo>
                      <a:pt x="413" y="341"/>
                    </a:lnTo>
                    <a:lnTo>
                      <a:pt x="399" y="346"/>
                    </a:lnTo>
                    <a:lnTo>
                      <a:pt x="384" y="350"/>
                    </a:lnTo>
                    <a:lnTo>
                      <a:pt x="370" y="360"/>
                    </a:lnTo>
                    <a:lnTo>
                      <a:pt x="355" y="370"/>
                    </a:lnTo>
                    <a:lnTo>
                      <a:pt x="341" y="374"/>
                    </a:lnTo>
                    <a:lnTo>
                      <a:pt x="327" y="384"/>
                    </a:lnTo>
                    <a:lnTo>
                      <a:pt x="312" y="394"/>
                    </a:lnTo>
                    <a:lnTo>
                      <a:pt x="298" y="403"/>
                    </a:lnTo>
                    <a:lnTo>
                      <a:pt x="283" y="418"/>
                    </a:lnTo>
                    <a:lnTo>
                      <a:pt x="264" y="437"/>
                    </a:lnTo>
                    <a:lnTo>
                      <a:pt x="236" y="461"/>
                    </a:lnTo>
                    <a:lnTo>
                      <a:pt x="202" y="485"/>
                    </a:lnTo>
                    <a:lnTo>
                      <a:pt x="173" y="509"/>
                    </a:lnTo>
                    <a:lnTo>
                      <a:pt x="140" y="533"/>
                    </a:lnTo>
                    <a:lnTo>
                      <a:pt x="116" y="547"/>
                    </a:lnTo>
                    <a:lnTo>
                      <a:pt x="96" y="552"/>
                    </a:lnTo>
                    <a:lnTo>
                      <a:pt x="77" y="552"/>
                    </a:lnTo>
                    <a:lnTo>
                      <a:pt x="53" y="547"/>
                    </a:lnTo>
                    <a:lnTo>
                      <a:pt x="34" y="533"/>
                    </a:lnTo>
                    <a:lnTo>
                      <a:pt x="20" y="518"/>
                    </a:lnTo>
                    <a:lnTo>
                      <a:pt x="5" y="499"/>
                    </a:lnTo>
                    <a:lnTo>
                      <a:pt x="0" y="480"/>
                    </a:lnTo>
                    <a:lnTo>
                      <a:pt x="0" y="470"/>
                    </a:lnTo>
                    <a:lnTo>
                      <a:pt x="5" y="461"/>
                    </a:lnTo>
                    <a:lnTo>
                      <a:pt x="15" y="451"/>
                    </a:lnTo>
                    <a:lnTo>
                      <a:pt x="24" y="441"/>
                    </a:lnTo>
                    <a:lnTo>
                      <a:pt x="53" y="422"/>
                    </a:lnTo>
                    <a:lnTo>
                      <a:pt x="87" y="398"/>
                    </a:lnTo>
                    <a:lnTo>
                      <a:pt x="130" y="374"/>
                    </a:lnTo>
                    <a:lnTo>
                      <a:pt x="173" y="350"/>
                    </a:lnTo>
                    <a:lnTo>
                      <a:pt x="212" y="326"/>
                    </a:lnTo>
                    <a:lnTo>
                      <a:pt x="250" y="307"/>
                    </a:lnTo>
                    <a:lnTo>
                      <a:pt x="274" y="288"/>
                    </a:lnTo>
                    <a:lnTo>
                      <a:pt x="293" y="274"/>
                    </a:lnTo>
                    <a:lnTo>
                      <a:pt x="303" y="264"/>
                    </a:lnTo>
                    <a:lnTo>
                      <a:pt x="312" y="254"/>
                    </a:lnTo>
                    <a:lnTo>
                      <a:pt x="322" y="250"/>
                    </a:lnTo>
                    <a:lnTo>
                      <a:pt x="336" y="240"/>
                    </a:lnTo>
                    <a:lnTo>
                      <a:pt x="351" y="230"/>
                    </a:lnTo>
                    <a:lnTo>
                      <a:pt x="370" y="226"/>
                    </a:lnTo>
                    <a:lnTo>
                      <a:pt x="389" y="216"/>
                    </a:lnTo>
                    <a:lnTo>
                      <a:pt x="413" y="202"/>
                    </a:lnTo>
                    <a:lnTo>
                      <a:pt x="437" y="192"/>
                    </a:lnTo>
                    <a:lnTo>
                      <a:pt x="456" y="182"/>
                    </a:lnTo>
                    <a:lnTo>
                      <a:pt x="475" y="168"/>
                    </a:lnTo>
                    <a:lnTo>
                      <a:pt x="495" y="163"/>
                    </a:lnTo>
                    <a:lnTo>
                      <a:pt x="509" y="154"/>
                    </a:lnTo>
                    <a:lnTo>
                      <a:pt x="519" y="144"/>
                    </a:lnTo>
                    <a:lnTo>
                      <a:pt x="533" y="139"/>
                    </a:lnTo>
                    <a:lnTo>
                      <a:pt x="543" y="135"/>
                    </a:lnTo>
                    <a:lnTo>
                      <a:pt x="557" y="120"/>
                    </a:lnTo>
                    <a:lnTo>
                      <a:pt x="576" y="111"/>
                    </a:lnTo>
                    <a:lnTo>
                      <a:pt x="595" y="96"/>
                    </a:lnTo>
                    <a:lnTo>
                      <a:pt x="614" y="82"/>
                    </a:lnTo>
                    <a:lnTo>
                      <a:pt x="634" y="67"/>
                    </a:lnTo>
                    <a:lnTo>
                      <a:pt x="648" y="53"/>
                    </a:lnTo>
                    <a:lnTo>
                      <a:pt x="658" y="48"/>
                    </a:lnTo>
                    <a:lnTo>
                      <a:pt x="658" y="43"/>
                    </a:lnTo>
                    <a:close/>
                  </a:path>
                </a:pathLst>
              </a:custGeom>
              <a:solidFill>
                <a:srgbClr val="F4BD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25" name="Freeform 901"/>
              <p:cNvSpPr>
                <a:spLocks/>
              </p:cNvSpPr>
              <p:nvPr/>
            </p:nvSpPr>
            <p:spPr bwMode="auto">
              <a:xfrm>
                <a:off x="6387" y="11691"/>
                <a:ext cx="777" cy="518"/>
              </a:xfrm>
              <a:custGeom>
                <a:avLst/>
                <a:gdLst/>
                <a:ahLst/>
                <a:cxnLst>
                  <a:cxn ang="0">
                    <a:pos x="666" y="28"/>
                  </a:cxn>
                  <a:cxn ang="0">
                    <a:pos x="710" y="4"/>
                  </a:cxn>
                  <a:cxn ang="0">
                    <a:pos x="738" y="0"/>
                  </a:cxn>
                  <a:cxn ang="0">
                    <a:pos x="762" y="0"/>
                  </a:cxn>
                  <a:cxn ang="0">
                    <a:pos x="772" y="9"/>
                  </a:cxn>
                  <a:cxn ang="0">
                    <a:pos x="777" y="24"/>
                  </a:cxn>
                  <a:cxn ang="0">
                    <a:pos x="767" y="38"/>
                  </a:cxn>
                  <a:cxn ang="0">
                    <a:pos x="753" y="52"/>
                  </a:cxn>
                  <a:cxn ang="0">
                    <a:pos x="734" y="67"/>
                  </a:cxn>
                  <a:cxn ang="0">
                    <a:pos x="705" y="91"/>
                  </a:cxn>
                  <a:cxn ang="0">
                    <a:pos x="666" y="120"/>
                  </a:cxn>
                  <a:cxn ang="0">
                    <a:pos x="633" y="144"/>
                  </a:cxn>
                  <a:cxn ang="0">
                    <a:pos x="618" y="153"/>
                  </a:cxn>
                  <a:cxn ang="0">
                    <a:pos x="604" y="163"/>
                  </a:cxn>
                  <a:cxn ang="0">
                    <a:pos x="585" y="177"/>
                  </a:cxn>
                  <a:cxn ang="0">
                    <a:pos x="566" y="191"/>
                  </a:cxn>
                  <a:cxn ang="0">
                    <a:pos x="546" y="206"/>
                  </a:cxn>
                  <a:cxn ang="0">
                    <a:pos x="508" y="230"/>
                  </a:cxn>
                  <a:cxn ang="0">
                    <a:pos x="465" y="263"/>
                  </a:cxn>
                  <a:cxn ang="0">
                    <a:pos x="412" y="297"/>
                  </a:cxn>
                  <a:cxn ang="0">
                    <a:pos x="379" y="316"/>
                  </a:cxn>
                  <a:cxn ang="0">
                    <a:pos x="345" y="331"/>
                  </a:cxn>
                  <a:cxn ang="0">
                    <a:pos x="311" y="350"/>
                  </a:cxn>
                  <a:cxn ang="0">
                    <a:pos x="278" y="369"/>
                  </a:cxn>
                  <a:cxn ang="0">
                    <a:pos x="254" y="393"/>
                  </a:cxn>
                  <a:cxn ang="0">
                    <a:pos x="206" y="431"/>
                  </a:cxn>
                  <a:cxn ang="0">
                    <a:pos x="148" y="479"/>
                  </a:cxn>
                  <a:cxn ang="0">
                    <a:pos x="100" y="513"/>
                  </a:cxn>
                  <a:cxn ang="0">
                    <a:pos x="62" y="518"/>
                  </a:cxn>
                  <a:cxn ang="0">
                    <a:pos x="24" y="503"/>
                  </a:cxn>
                  <a:cxn ang="0">
                    <a:pos x="4" y="479"/>
                  </a:cxn>
                  <a:cxn ang="0">
                    <a:pos x="9" y="446"/>
                  </a:cxn>
                  <a:cxn ang="0">
                    <a:pos x="52" y="407"/>
                  </a:cxn>
                  <a:cxn ang="0">
                    <a:pos x="129" y="364"/>
                  </a:cxn>
                  <a:cxn ang="0">
                    <a:pos x="206" y="321"/>
                  </a:cxn>
                  <a:cxn ang="0">
                    <a:pos x="263" y="283"/>
                  </a:cxn>
                  <a:cxn ang="0">
                    <a:pos x="287" y="263"/>
                  </a:cxn>
                  <a:cxn ang="0">
                    <a:pos x="307" y="249"/>
                  </a:cxn>
                  <a:cxn ang="0">
                    <a:pos x="331" y="230"/>
                  </a:cxn>
                  <a:cxn ang="0">
                    <a:pos x="364" y="215"/>
                  </a:cxn>
                  <a:cxn ang="0">
                    <a:pos x="412" y="191"/>
                  </a:cxn>
                  <a:cxn ang="0">
                    <a:pos x="455" y="167"/>
                  </a:cxn>
                  <a:cxn ang="0">
                    <a:pos x="494" y="148"/>
                  </a:cxn>
                  <a:cxn ang="0">
                    <a:pos x="523" y="129"/>
                  </a:cxn>
                  <a:cxn ang="0">
                    <a:pos x="551" y="115"/>
                  </a:cxn>
                  <a:cxn ang="0">
                    <a:pos x="585" y="86"/>
                  </a:cxn>
                  <a:cxn ang="0">
                    <a:pos x="618" y="62"/>
                  </a:cxn>
                  <a:cxn ang="0">
                    <a:pos x="638" y="48"/>
                  </a:cxn>
                </a:cxnLst>
                <a:rect l="0" t="0" r="r" b="b"/>
                <a:pathLst>
                  <a:path w="777" h="518">
                    <a:moveTo>
                      <a:pt x="642" y="43"/>
                    </a:moveTo>
                    <a:lnTo>
                      <a:pt x="666" y="28"/>
                    </a:lnTo>
                    <a:lnTo>
                      <a:pt x="690" y="14"/>
                    </a:lnTo>
                    <a:lnTo>
                      <a:pt x="710" y="4"/>
                    </a:lnTo>
                    <a:lnTo>
                      <a:pt x="729" y="0"/>
                    </a:lnTo>
                    <a:lnTo>
                      <a:pt x="738" y="0"/>
                    </a:lnTo>
                    <a:lnTo>
                      <a:pt x="753" y="0"/>
                    </a:lnTo>
                    <a:lnTo>
                      <a:pt x="762" y="0"/>
                    </a:lnTo>
                    <a:lnTo>
                      <a:pt x="767" y="4"/>
                    </a:lnTo>
                    <a:lnTo>
                      <a:pt x="772" y="9"/>
                    </a:lnTo>
                    <a:lnTo>
                      <a:pt x="777" y="14"/>
                    </a:lnTo>
                    <a:lnTo>
                      <a:pt x="777" y="24"/>
                    </a:lnTo>
                    <a:lnTo>
                      <a:pt x="772" y="28"/>
                    </a:lnTo>
                    <a:lnTo>
                      <a:pt x="767" y="38"/>
                    </a:lnTo>
                    <a:lnTo>
                      <a:pt x="762" y="48"/>
                    </a:lnTo>
                    <a:lnTo>
                      <a:pt x="753" y="52"/>
                    </a:lnTo>
                    <a:lnTo>
                      <a:pt x="748" y="57"/>
                    </a:lnTo>
                    <a:lnTo>
                      <a:pt x="734" y="67"/>
                    </a:lnTo>
                    <a:lnTo>
                      <a:pt x="719" y="76"/>
                    </a:lnTo>
                    <a:lnTo>
                      <a:pt x="705" y="91"/>
                    </a:lnTo>
                    <a:lnTo>
                      <a:pt x="686" y="105"/>
                    </a:lnTo>
                    <a:lnTo>
                      <a:pt x="666" y="120"/>
                    </a:lnTo>
                    <a:lnTo>
                      <a:pt x="647" y="134"/>
                    </a:lnTo>
                    <a:lnTo>
                      <a:pt x="633" y="144"/>
                    </a:lnTo>
                    <a:lnTo>
                      <a:pt x="623" y="148"/>
                    </a:lnTo>
                    <a:lnTo>
                      <a:pt x="618" y="153"/>
                    </a:lnTo>
                    <a:lnTo>
                      <a:pt x="609" y="158"/>
                    </a:lnTo>
                    <a:lnTo>
                      <a:pt x="604" y="163"/>
                    </a:lnTo>
                    <a:lnTo>
                      <a:pt x="594" y="167"/>
                    </a:lnTo>
                    <a:lnTo>
                      <a:pt x="585" y="177"/>
                    </a:lnTo>
                    <a:lnTo>
                      <a:pt x="575" y="182"/>
                    </a:lnTo>
                    <a:lnTo>
                      <a:pt x="566" y="191"/>
                    </a:lnTo>
                    <a:lnTo>
                      <a:pt x="556" y="196"/>
                    </a:lnTo>
                    <a:lnTo>
                      <a:pt x="546" y="206"/>
                    </a:lnTo>
                    <a:lnTo>
                      <a:pt x="527" y="215"/>
                    </a:lnTo>
                    <a:lnTo>
                      <a:pt x="508" y="230"/>
                    </a:lnTo>
                    <a:lnTo>
                      <a:pt x="489" y="249"/>
                    </a:lnTo>
                    <a:lnTo>
                      <a:pt x="465" y="263"/>
                    </a:lnTo>
                    <a:lnTo>
                      <a:pt x="441" y="278"/>
                    </a:lnTo>
                    <a:lnTo>
                      <a:pt x="412" y="297"/>
                    </a:lnTo>
                    <a:lnTo>
                      <a:pt x="388" y="307"/>
                    </a:lnTo>
                    <a:lnTo>
                      <a:pt x="379" y="316"/>
                    </a:lnTo>
                    <a:lnTo>
                      <a:pt x="364" y="321"/>
                    </a:lnTo>
                    <a:lnTo>
                      <a:pt x="345" y="331"/>
                    </a:lnTo>
                    <a:lnTo>
                      <a:pt x="331" y="340"/>
                    </a:lnTo>
                    <a:lnTo>
                      <a:pt x="311" y="350"/>
                    </a:lnTo>
                    <a:lnTo>
                      <a:pt x="292" y="359"/>
                    </a:lnTo>
                    <a:lnTo>
                      <a:pt x="278" y="369"/>
                    </a:lnTo>
                    <a:lnTo>
                      <a:pt x="268" y="379"/>
                    </a:lnTo>
                    <a:lnTo>
                      <a:pt x="254" y="393"/>
                    </a:lnTo>
                    <a:lnTo>
                      <a:pt x="230" y="407"/>
                    </a:lnTo>
                    <a:lnTo>
                      <a:pt x="206" y="431"/>
                    </a:lnTo>
                    <a:lnTo>
                      <a:pt x="177" y="455"/>
                    </a:lnTo>
                    <a:lnTo>
                      <a:pt x="148" y="479"/>
                    </a:lnTo>
                    <a:lnTo>
                      <a:pt x="124" y="498"/>
                    </a:lnTo>
                    <a:lnTo>
                      <a:pt x="100" y="513"/>
                    </a:lnTo>
                    <a:lnTo>
                      <a:pt x="76" y="518"/>
                    </a:lnTo>
                    <a:lnTo>
                      <a:pt x="62" y="518"/>
                    </a:lnTo>
                    <a:lnTo>
                      <a:pt x="43" y="513"/>
                    </a:lnTo>
                    <a:lnTo>
                      <a:pt x="24" y="503"/>
                    </a:lnTo>
                    <a:lnTo>
                      <a:pt x="9" y="494"/>
                    </a:lnTo>
                    <a:lnTo>
                      <a:pt x="4" y="479"/>
                    </a:lnTo>
                    <a:lnTo>
                      <a:pt x="0" y="460"/>
                    </a:lnTo>
                    <a:lnTo>
                      <a:pt x="9" y="446"/>
                    </a:lnTo>
                    <a:lnTo>
                      <a:pt x="24" y="426"/>
                    </a:lnTo>
                    <a:lnTo>
                      <a:pt x="52" y="407"/>
                    </a:lnTo>
                    <a:lnTo>
                      <a:pt x="91" y="383"/>
                    </a:lnTo>
                    <a:lnTo>
                      <a:pt x="129" y="364"/>
                    </a:lnTo>
                    <a:lnTo>
                      <a:pt x="168" y="340"/>
                    </a:lnTo>
                    <a:lnTo>
                      <a:pt x="206" y="321"/>
                    </a:lnTo>
                    <a:lnTo>
                      <a:pt x="235" y="302"/>
                    </a:lnTo>
                    <a:lnTo>
                      <a:pt x="263" y="283"/>
                    </a:lnTo>
                    <a:lnTo>
                      <a:pt x="278" y="273"/>
                    </a:lnTo>
                    <a:lnTo>
                      <a:pt x="287" y="263"/>
                    </a:lnTo>
                    <a:lnTo>
                      <a:pt x="297" y="254"/>
                    </a:lnTo>
                    <a:lnTo>
                      <a:pt x="307" y="249"/>
                    </a:lnTo>
                    <a:lnTo>
                      <a:pt x="316" y="239"/>
                    </a:lnTo>
                    <a:lnTo>
                      <a:pt x="331" y="230"/>
                    </a:lnTo>
                    <a:lnTo>
                      <a:pt x="345" y="225"/>
                    </a:lnTo>
                    <a:lnTo>
                      <a:pt x="364" y="215"/>
                    </a:lnTo>
                    <a:lnTo>
                      <a:pt x="388" y="201"/>
                    </a:lnTo>
                    <a:lnTo>
                      <a:pt x="412" y="191"/>
                    </a:lnTo>
                    <a:lnTo>
                      <a:pt x="436" y="177"/>
                    </a:lnTo>
                    <a:lnTo>
                      <a:pt x="455" y="167"/>
                    </a:lnTo>
                    <a:lnTo>
                      <a:pt x="475" y="158"/>
                    </a:lnTo>
                    <a:lnTo>
                      <a:pt x="494" y="148"/>
                    </a:lnTo>
                    <a:lnTo>
                      <a:pt x="508" y="139"/>
                    </a:lnTo>
                    <a:lnTo>
                      <a:pt x="523" y="129"/>
                    </a:lnTo>
                    <a:lnTo>
                      <a:pt x="537" y="124"/>
                    </a:lnTo>
                    <a:lnTo>
                      <a:pt x="551" y="115"/>
                    </a:lnTo>
                    <a:lnTo>
                      <a:pt x="566" y="100"/>
                    </a:lnTo>
                    <a:lnTo>
                      <a:pt x="585" y="86"/>
                    </a:lnTo>
                    <a:lnTo>
                      <a:pt x="604" y="76"/>
                    </a:lnTo>
                    <a:lnTo>
                      <a:pt x="618" y="62"/>
                    </a:lnTo>
                    <a:lnTo>
                      <a:pt x="628" y="52"/>
                    </a:lnTo>
                    <a:lnTo>
                      <a:pt x="638" y="48"/>
                    </a:lnTo>
                    <a:lnTo>
                      <a:pt x="642" y="43"/>
                    </a:lnTo>
                    <a:close/>
                  </a:path>
                </a:pathLst>
              </a:custGeom>
              <a:solidFill>
                <a:srgbClr val="F4BD9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26" name="Freeform 902"/>
              <p:cNvSpPr>
                <a:spLocks/>
              </p:cNvSpPr>
              <p:nvPr/>
            </p:nvSpPr>
            <p:spPr bwMode="auto">
              <a:xfrm>
                <a:off x="6406" y="11700"/>
                <a:ext cx="739" cy="489"/>
              </a:xfrm>
              <a:custGeom>
                <a:avLst/>
                <a:gdLst/>
                <a:ahLst/>
                <a:cxnLst>
                  <a:cxn ang="0">
                    <a:pos x="647" y="34"/>
                  </a:cxn>
                  <a:cxn ang="0">
                    <a:pos x="686" y="10"/>
                  </a:cxn>
                  <a:cxn ang="0">
                    <a:pos x="710" y="0"/>
                  </a:cxn>
                  <a:cxn ang="0">
                    <a:pos x="729" y="0"/>
                  </a:cxn>
                  <a:cxn ang="0">
                    <a:pos x="739" y="5"/>
                  </a:cxn>
                  <a:cxn ang="0">
                    <a:pos x="739" y="15"/>
                  </a:cxn>
                  <a:cxn ang="0">
                    <a:pos x="734" y="34"/>
                  </a:cxn>
                  <a:cxn ang="0">
                    <a:pos x="719" y="43"/>
                  </a:cxn>
                  <a:cxn ang="0">
                    <a:pos x="700" y="58"/>
                  </a:cxn>
                  <a:cxn ang="0">
                    <a:pos x="671" y="77"/>
                  </a:cxn>
                  <a:cxn ang="0">
                    <a:pos x="638" y="106"/>
                  </a:cxn>
                  <a:cxn ang="0">
                    <a:pos x="609" y="130"/>
                  </a:cxn>
                  <a:cxn ang="0">
                    <a:pos x="595" y="139"/>
                  </a:cxn>
                  <a:cxn ang="0">
                    <a:pos x="575" y="149"/>
                  </a:cxn>
                  <a:cxn ang="0">
                    <a:pos x="556" y="158"/>
                  </a:cxn>
                  <a:cxn ang="0">
                    <a:pos x="537" y="173"/>
                  </a:cxn>
                  <a:cxn ang="0">
                    <a:pos x="518" y="187"/>
                  </a:cxn>
                  <a:cxn ang="0">
                    <a:pos x="489" y="206"/>
                  </a:cxn>
                  <a:cxn ang="0">
                    <a:pos x="446" y="235"/>
                  </a:cxn>
                  <a:cxn ang="0">
                    <a:pos x="398" y="269"/>
                  </a:cxn>
                  <a:cxn ang="0">
                    <a:pos x="355" y="293"/>
                  </a:cxn>
                  <a:cxn ang="0">
                    <a:pos x="321" y="307"/>
                  </a:cxn>
                  <a:cxn ang="0">
                    <a:pos x="283" y="331"/>
                  </a:cxn>
                  <a:cxn ang="0">
                    <a:pos x="249" y="350"/>
                  </a:cxn>
                  <a:cxn ang="0">
                    <a:pos x="220" y="374"/>
                  </a:cxn>
                  <a:cxn ang="0">
                    <a:pos x="182" y="408"/>
                  </a:cxn>
                  <a:cxn ang="0">
                    <a:pos x="129" y="451"/>
                  </a:cxn>
                  <a:cxn ang="0">
                    <a:pos x="81" y="480"/>
                  </a:cxn>
                  <a:cxn ang="0">
                    <a:pos x="48" y="489"/>
                  </a:cxn>
                  <a:cxn ang="0">
                    <a:pos x="14" y="480"/>
                  </a:cxn>
                  <a:cxn ang="0">
                    <a:pos x="0" y="461"/>
                  </a:cxn>
                  <a:cxn ang="0">
                    <a:pos x="14" y="432"/>
                  </a:cxn>
                  <a:cxn ang="0">
                    <a:pos x="57" y="394"/>
                  </a:cxn>
                  <a:cxn ang="0">
                    <a:pos x="125" y="355"/>
                  </a:cxn>
                  <a:cxn ang="0">
                    <a:pos x="197" y="317"/>
                  </a:cxn>
                  <a:cxn ang="0">
                    <a:pos x="249" y="288"/>
                  </a:cxn>
                  <a:cxn ang="0">
                    <a:pos x="273" y="269"/>
                  </a:cxn>
                  <a:cxn ang="0">
                    <a:pos x="292" y="250"/>
                  </a:cxn>
                  <a:cxn ang="0">
                    <a:pos x="312" y="235"/>
                  </a:cxn>
                  <a:cxn ang="0">
                    <a:pos x="340" y="221"/>
                  </a:cxn>
                  <a:cxn ang="0">
                    <a:pos x="388" y="197"/>
                  </a:cxn>
                  <a:cxn ang="0">
                    <a:pos x="436" y="173"/>
                  </a:cxn>
                  <a:cxn ang="0">
                    <a:pos x="480" y="149"/>
                  </a:cxn>
                  <a:cxn ang="0">
                    <a:pos x="518" y="130"/>
                  </a:cxn>
                  <a:cxn ang="0">
                    <a:pos x="547" y="111"/>
                  </a:cxn>
                  <a:cxn ang="0">
                    <a:pos x="575" y="87"/>
                  </a:cxn>
                  <a:cxn ang="0">
                    <a:pos x="604" y="67"/>
                  </a:cxn>
                  <a:cxn ang="0">
                    <a:pos x="623" y="53"/>
                  </a:cxn>
                </a:cxnLst>
                <a:rect l="0" t="0" r="r" b="b"/>
                <a:pathLst>
                  <a:path w="739" h="489">
                    <a:moveTo>
                      <a:pt x="623" y="48"/>
                    </a:moveTo>
                    <a:lnTo>
                      <a:pt x="647" y="34"/>
                    </a:lnTo>
                    <a:lnTo>
                      <a:pt x="671" y="19"/>
                    </a:lnTo>
                    <a:lnTo>
                      <a:pt x="686" y="10"/>
                    </a:lnTo>
                    <a:lnTo>
                      <a:pt x="700" y="5"/>
                    </a:lnTo>
                    <a:lnTo>
                      <a:pt x="710" y="0"/>
                    </a:lnTo>
                    <a:lnTo>
                      <a:pt x="719" y="0"/>
                    </a:lnTo>
                    <a:lnTo>
                      <a:pt x="729" y="0"/>
                    </a:lnTo>
                    <a:lnTo>
                      <a:pt x="734" y="0"/>
                    </a:lnTo>
                    <a:lnTo>
                      <a:pt x="739" y="5"/>
                    </a:lnTo>
                    <a:lnTo>
                      <a:pt x="739" y="10"/>
                    </a:lnTo>
                    <a:lnTo>
                      <a:pt x="739" y="15"/>
                    </a:lnTo>
                    <a:lnTo>
                      <a:pt x="739" y="24"/>
                    </a:lnTo>
                    <a:lnTo>
                      <a:pt x="734" y="34"/>
                    </a:lnTo>
                    <a:lnTo>
                      <a:pt x="729" y="39"/>
                    </a:lnTo>
                    <a:lnTo>
                      <a:pt x="719" y="43"/>
                    </a:lnTo>
                    <a:lnTo>
                      <a:pt x="715" y="48"/>
                    </a:lnTo>
                    <a:lnTo>
                      <a:pt x="700" y="58"/>
                    </a:lnTo>
                    <a:lnTo>
                      <a:pt x="686" y="67"/>
                    </a:lnTo>
                    <a:lnTo>
                      <a:pt x="671" y="77"/>
                    </a:lnTo>
                    <a:lnTo>
                      <a:pt x="652" y="91"/>
                    </a:lnTo>
                    <a:lnTo>
                      <a:pt x="638" y="106"/>
                    </a:lnTo>
                    <a:lnTo>
                      <a:pt x="619" y="120"/>
                    </a:lnTo>
                    <a:lnTo>
                      <a:pt x="609" y="130"/>
                    </a:lnTo>
                    <a:lnTo>
                      <a:pt x="599" y="135"/>
                    </a:lnTo>
                    <a:lnTo>
                      <a:pt x="595" y="139"/>
                    </a:lnTo>
                    <a:lnTo>
                      <a:pt x="585" y="144"/>
                    </a:lnTo>
                    <a:lnTo>
                      <a:pt x="575" y="149"/>
                    </a:lnTo>
                    <a:lnTo>
                      <a:pt x="566" y="154"/>
                    </a:lnTo>
                    <a:lnTo>
                      <a:pt x="556" y="158"/>
                    </a:lnTo>
                    <a:lnTo>
                      <a:pt x="547" y="163"/>
                    </a:lnTo>
                    <a:lnTo>
                      <a:pt x="537" y="173"/>
                    </a:lnTo>
                    <a:lnTo>
                      <a:pt x="527" y="178"/>
                    </a:lnTo>
                    <a:lnTo>
                      <a:pt x="518" y="187"/>
                    </a:lnTo>
                    <a:lnTo>
                      <a:pt x="504" y="197"/>
                    </a:lnTo>
                    <a:lnTo>
                      <a:pt x="489" y="206"/>
                    </a:lnTo>
                    <a:lnTo>
                      <a:pt x="470" y="221"/>
                    </a:lnTo>
                    <a:lnTo>
                      <a:pt x="446" y="235"/>
                    </a:lnTo>
                    <a:lnTo>
                      <a:pt x="427" y="250"/>
                    </a:lnTo>
                    <a:lnTo>
                      <a:pt x="398" y="269"/>
                    </a:lnTo>
                    <a:lnTo>
                      <a:pt x="369" y="283"/>
                    </a:lnTo>
                    <a:lnTo>
                      <a:pt x="355" y="293"/>
                    </a:lnTo>
                    <a:lnTo>
                      <a:pt x="340" y="298"/>
                    </a:lnTo>
                    <a:lnTo>
                      <a:pt x="321" y="307"/>
                    </a:lnTo>
                    <a:lnTo>
                      <a:pt x="302" y="317"/>
                    </a:lnTo>
                    <a:lnTo>
                      <a:pt x="283" y="331"/>
                    </a:lnTo>
                    <a:lnTo>
                      <a:pt x="264" y="341"/>
                    </a:lnTo>
                    <a:lnTo>
                      <a:pt x="249" y="350"/>
                    </a:lnTo>
                    <a:lnTo>
                      <a:pt x="235" y="360"/>
                    </a:lnTo>
                    <a:lnTo>
                      <a:pt x="220" y="374"/>
                    </a:lnTo>
                    <a:lnTo>
                      <a:pt x="201" y="389"/>
                    </a:lnTo>
                    <a:lnTo>
                      <a:pt x="182" y="408"/>
                    </a:lnTo>
                    <a:lnTo>
                      <a:pt x="153" y="432"/>
                    </a:lnTo>
                    <a:lnTo>
                      <a:pt x="129" y="451"/>
                    </a:lnTo>
                    <a:lnTo>
                      <a:pt x="105" y="470"/>
                    </a:lnTo>
                    <a:lnTo>
                      <a:pt x="81" y="480"/>
                    </a:lnTo>
                    <a:lnTo>
                      <a:pt x="62" y="485"/>
                    </a:lnTo>
                    <a:lnTo>
                      <a:pt x="48" y="489"/>
                    </a:lnTo>
                    <a:lnTo>
                      <a:pt x="29" y="485"/>
                    </a:lnTo>
                    <a:lnTo>
                      <a:pt x="14" y="480"/>
                    </a:lnTo>
                    <a:lnTo>
                      <a:pt x="5" y="470"/>
                    </a:lnTo>
                    <a:lnTo>
                      <a:pt x="0" y="461"/>
                    </a:lnTo>
                    <a:lnTo>
                      <a:pt x="5" y="446"/>
                    </a:lnTo>
                    <a:lnTo>
                      <a:pt x="14" y="432"/>
                    </a:lnTo>
                    <a:lnTo>
                      <a:pt x="33" y="413"/>
                    </a:lnTo>
                    <a:lnTo>
                      <a:pt x="57" y="394"/>
                    </a:lnTo>
                    <a:lnTo>
                      <a:pt x="91" y="374"/>
                    </a:lnTo>
                    <a:lnTo>
                      <a:pt x="125" y="355"/>
                    </a:lnTo>
                    <a:lnTo>
                      <a:pt x="163" y="336"/>
                    </a:lnTo>
                    <a:lnTo>
                      <a:pt x="197" y="317"/>
                    </a:lnTo>
                    <a:lnTo>
                      <a:pt x="225" y="302"/>
                    </a:lnTo>
                    <a:lnTo>
                      <a:pt x="249" y="288"/>
                    </a:lnTo>
                    <a:lnTo>
                      <a:pt x="264" y="274"/>
                    </a:lnTo>
                    <a:lnTo>
                      <a:pt x="273" y="269"/>
                    </a:lnTo>
                    <a:lnTo>
                      <a:pt x="283" y="259"/>
                    </a:lnTo>
                    <a:lnTo>
                      <a:pt x="292" y="250"/>
                    </a:lnTo>
                    <a:lnTo>
                      <a:pt x="297" y="245"/>
                    </a:lnTo>
                    <a:lnTo>
                      <a:pt x="312" y="235"/>
                    </a:lnTo>
                    <a:lnTo>
                      <a:pt x="326" y="230"/>
                    </a:lnTo>
                    <a:lnTo>
                      <a:pt x="340" y="221"/>
                    </a:lnTo>
                    <a:lnTo>
                      <a:pt x="364" y="206"/>
                    </a:lnTo>
                    <a:lnTo>
                      <a:pt x="388" y="197"/>
                    </a:lnTo>
                    <a:lnTo>
                      <a:pt x="412" y="182"/>
                    </a:lnTo>
                    <a:lnTo>
                      <a:pt x="436" y="173"/>
                    </a:lnTo>
                    <a:lnTo>
                      <a:pt x="460" y="158"/>
                    </a:lnTo>
                    <a:lnTo>
                      <a:pt x="480" y="149"/>
                    </a:lnTo>
                    <a:lnTo>
                      <a:pt x="499" y="139"/>
                    </a:lnTo>
                    <a:lnTo>
                      <a:pt x="518" y="130"/>
                    </a:lnTo>
                    <a:lnTo>
                      <a:pt x="527" y="120"/>
                    </a:lnTo>
                    <a:lnTo>
                      <a:pt x="547" y="111"/>
                    </a:lnTo>
                    <a:lnTo>
                      <a:pt x="561" y="101"/>
                    </a:lnTo>
                    <a:lnTo>
                      <a:pt x="575" y="87"/>
                    </a:lnTo>
                    <a:lnTo>
                      <a:pt x="590" y="77"/>
                    </a:lnTo>
                    <a:lnTo>
                      <a:pt x="604" y="67"/>
                    </a:lnTo>
                    <a:lnTo>
                      <a:pt x="614" y="58"/>
                    </a:lnTo>
                    <a:lnTo>
                      <a:pt x="623" y="53"/>
                    </a:lnTo>
                    <a:lnTo>
                      <a:pt x="623" y="48"/>
                    </a:lnTo>
                    <a:close/>
                  </a:path>
                </a:pathLst>
              </a:custGeom>
              <a:solidFill>
                <a:srgbClr val="F4BF9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27" name="Freeform 903"/>
              <p:cNvSpPr>
                <a:spLocks/>
              </p:cNvSpPr>
              <p:nvPr/>
            </p:nvSpPr>
            <p:spPr bwMode="auto">
              <a:xfrm>
                <a:off x="6425" y="11710"/>
                <a:ext cx="705" cy="455"/>
              </a:xfrm>
              <a:custGeom>
                <a:avLst/>
                <a:gdLst/>
                <a:ahLst/>
                <a:cxnLst>
                  <a:cxn ang="0">
                    <a:pos x="696" y="0"/>
                  </a:cxn>
                  <a:cxn ang="0">
                    <a:pos x="681" y="5"/>
                  </a:cxn>
                  <a:cxn ang="0">
                    <a:pos x="667" y="14"/>
                  </a:cxn>
                  <a:cxn ang="0">
                    <a:pos x="633" y="38"/>
                  </a:cxn>
                  <a:cxn ang="0">
                    <a:pos x="604" y="57"/>
                  </a:cxn>
                  <a:cxn ang="0">
                    <a:pos x="590" y="67"/>
                  </a:cxn>
                  <a:cxn ang="0">
                    <a:pos x="566" y="86"/>
                  </a:cxn>
                  <a:cxn ang="0">
                    <a:pos x="537" y="105"/>
                  </a:cxn>
                  <a:cxn ang="0">
                    <a:pos x="508" y="125"/>
                  </a:cxn>
                  <a:cxn ang="0">
                    <a:pos x="470" y="148"/>
                  </a:cxn>
                  <a:cxn ang="0">
                    <a:pos x="417" y="172"/>
                  </a:cxn>
                  <a:cxn ang="0">
                    <a:pos x="365" y="201"/>
                  </a:cxn>
                  <a:cxn ang="0">
                    <a:pos x="317" y="225"/>
                  </a:cxn>
                  <a:cxn ang="0">
                    <a:pos x="288" y="240"/>
                  </a:cxn>
                  <a:cxn ang="0">
                    <a:pos x="273" y="254"/>
                  </a:cxn>
                  <a:cxn ang="0">
                    <a:pos x="259" y="268"/>
                  </a:cxn>
                  <a:cxn ang="0">
                    <a:pos x="235" y="288"/>
                  </a:cxn>
                  <a:cxn ang="0">
                    <a:pos x="187" y="316"/>
                  </a:cxn>
                  <a:cxn ang="0">
                    <a:pos x="125" y="345"/>
                  </a:cxn>
                  <a:cxn ang="0">
                    <a:pos x="62" y="384"/>
                  </a:cxn>
                  <a:cxn ang="0">
                    <a:pos x="14" y="417"/>
                  </a:cxn>
                  <a:cxn ang="0">
                    <a:pos x="0" y="441"/>
                  </a:cxn>
                  <a:cxn ang="0">
                    <a:pos x="10" y="455"/>
                  </a:cxn>
                  <a:cxn ang="0">
                    <a:pos x="34" y="455"/>
                  </a:cxn>
                  <a:cxn ang="0">
                    <a:pos x="67" y="451"/>
                  </a:cxn>
                  <a:cxn ang="0">
                    <a:pos x="110" y="422"/>
                  </a:cxn>
                  <a:cxn ang="0">
                    <a:pos x="154" y="388"/>
                  </a:cxn>
                  <a:cxn ang="0">
                    <a:pos x="192" y="350"/>
                  </a:cxn>
                  <a:cxn ang="0">
                    <a:pos x="216" y="331"/>
                  </a:cxn>
                  <a:cxn ang="0">
                    <a:pos x="254" y="307"/>
                  </a:cxn>
                  <a:cxn ang="0">
                    <a:pos x="297" y="288"/>
                  </a:cxn>
                  <a:cxn ang="0">
                    <a:pos x="336" y="264"/>
                  </a:cxn>
                  <a:cxn ang="0">
                    <a:pos x="384" y="240"/>
                  </a:cxn>
                  <a:cxn ang="0">
                    <a:pos x="432" y="206"/>
                  </a:cxn>
                  <a:cxn ang="0">
                    <a:pos x="465" y="187"/>
                  </a:cxn>
                  <a:cxn ang="0">
                    <a:pos x="489" y="168"/>
                  </a:cxn>
                  <a:cxn ang="0">
                    <a:pos x="508" y="153"/>
                  </a:cxn>
                  <a:cxn ang="0">
                    <a:pos x="528" y="139"/>
                  </a:cxn>
                  <a:cxn ang="0">
                    <a:pos x="552" y="129"/>
                  </a:cxn>
                  <a:cxn ang="0">
                    <a:pos x="566" y="120"/>
                  </a:cxn>
                  <a:cxn ang="0">
                    <a:pos x="580" y="110"/>
                  </a:cxn>
                  <a:cxn ang="0">
                    <a:pos x="609" y="91"/>
                  </a:cxn>
                  <a:cxn ang="0">
                    <a:pos x="638" y="67"/>
                  </a:cxn>
                  <a:cxn ang="0">
                    <a:pos x="672" y="43"/>
                  </a:cxn>
                  <a:cxn ang="0">
                    <a:pos x="686" y="33"/>
                  </a:cxn>
                  <a:cxn ang="0">
                    <a:pos x="700" y="24"/>
                  </a:cxn>
                  <a:cxn ang="0">
                    <a:pos x="705" y="9"/>
                  </a:cxn>
                  <a:cxn ang="0">
                    <a:pos x="705" y="5"/>
                  </a:cxn>
                </a:cxnLst>
                <a:rect l="0" t="0" r="r" b="b"/>
                <a:pathLst>
                  <a:path w="705" h="455">
                    <a:moveTo>
                      <a:pt x="700" y="0"/>
                    </a:moveTo>
                    <a:lnTo>
                      <a:pt x="696" y="0"/>
                    </a:lnTo>
                    <a:lnTo>
                      <a:pt x="686" y="0"/>
                    </a:lnTo>
                    <a:lnTo>
                      <a:pt x="681" y="5"/>
                    </a:lnTo>
                    <a:lnTo>
                      <a:pt x="676" y="9"/>
                    </a:lnTo>
                    <a:lnTo>
                      <a:pt x="667" y="14"/>
                    </a:lnTo>
                    <a:lnTo>
                      <a:pt x="652" y="24"/>
                    </a:lnTo>
                    <a:lnTo>
                      <a:pt x="633" y="38"/>
                    </a:lnTo>
                    <a:lnTo>
                      <a:pt x="604" y="53"/>
                    </a:lnTo>
                    <a:lnTo>
                      <a:pt x="604" y="57"/>
                    </a:lnTo>
                    <a:lnTo>
                      <a:pt x="600" y="62"/>
                    </a:lnTo>
                    <a:lnTo>
                      <a:pt x="590" y="67"/>
                    </a:lnTo>
                    <a:lnTo>
                      <a:pt x="580" y="77"/>
                    </a:lnTo>
                    <a:lnTo>
                      <a:pt x="566" y="86"/>
                    </a:lnTo>
                    <a:lnTo>
                      <a:pt x="552" y="96"/>
                    </a:lnTo>
                    <a:lnTo>
                      <a:pt x="537" y="105"/>
                    </a:lnTo>
                    <a:lnTo>
                      <a:pt x="523" y="115"/>
                    </a:lnTo>
                    <a:lnTo>
                      <a:pt x="508" y="125"/>
                    </a:lnTo>
                    <a:lnTo>
                      <a:pt x="489" y="134"/>
                    </a:lnTo>
                    <a:lnTo>
                      <a:pt x="470" y="148"/>
                    </a:lnTo>
                    <a:lnTo>
                      <a:pt x="441" y="158"/>
                    </a:lnTo>
                    <a:lnTo>
                      <a:pt x="417" y="172"/>
                    </a:lnTo>
                    <a:lnTo>
                      <a:pt x="389" y="187"/>
                    </a:lnTo>
                    <a:lnTo>
                      <a:pt x="365" y="201"/>
                    </a:lnTo>
                    <a:lnTo>
                      <a:pt x="341" y="211"/>
                    </a:lnTo>
                    <a:lnTo>
                      <a:pt x="317" y="225"/>
                    </a:lnTo>
                    <a:lnTo>
                      <a:pt x="302" y="235"/>
                    </a:lnTo>
                    <a:lnTo>
                      <a:pt x="288" y="240"/>
                    </a:lnTo>
                    <a:lnTo>
                      <a:pt x="283" y="249"/>
                    </a:lnTo>
                    <a:lnTo>
                      <a:pt x="273" y="254"/>
                    </a:lnTo>
                    <a:lnTo>
                      <a:pt x="269" y="264"/>
                    </a:lnTo>
                    <a:lnTo>
                      <a:pt x="259" y="268"/>
                    </a:lnTo>
                    <a:lnTo>
                      <a:pt x="249" y="278"/>
                    </a:lnTo>
                    <a:lnTo>
                      <a:pt x="235" y="288"/>
                    </a:lnTo>
                    <a:lnTo>
                      <a:pt x="216" y="302"/>
                    </a:lnTo>
                    <a:lnTo>
                      <a:pt x="187" y="316"/>
                    </a:lnTo>
                    <a:lnTo>
                      <a:pt x="158" y="331"/>
                    </a:lnTo>
                    <a:lnTo>
                      <a:pt x="125" y="345"/>
                    </a:lnTo>
                    <a:lnTo>
                      <a:pt x="91" y="364"/>
                    </a:lnTo>
                    <a:lnTo>
                      <a:pt x="62" y="384"/>
                    </a:lnTo>
                    <a:lnTo>
                      <a:pt x="34" y="403"/>
                    </a:lnTo>
                    <a:lnTo>
                      <a:pt x="14" y="417"/>
                    </a:lnTo>
                    <a:lnTo>
                      <a:pt x="5" y="431"/>
                    </a:lnTo>
                    <a:lnTo>
                      <a:pt x="0" y="441"/>
                    </a:lnTo>
                    <a:lnTo>
                      <a:pt x="0" y="451"/>
                    </a:lnTo>
                    <a:lnTo>
                      <a:pt x="10" y="455"/>
                    </a:lnTo>
                    <a:lnTo>
                      <a:pt x="19" y="455"/>
                    </a:lnTo>
                    <a:lnTo>
                      <a:pt x="34" y="455"/>
                    </a:lnTo>
                    <a:lnTo>
                      <a:pt x="48" y="455"/>
                    </a:lnTo>
                    <a:lnTo>
                      <a:pt x="67" y="451"/>
                    </a:lnTo>
                    <a:lnTo>
                      <a:pt x="86" y="441"/>
                    </a:lnTo>
                    <a:lnTo>
                      <a:pt x="110" y="422"/>
                    </a:lnTo>
                    <a:lnTo>
                      <a:pt x="134" y="407"/>
                    </a:lnTo>
                    <a:lnTo>
                      <a:pt x="154" y="388"/>
                    </a:lnTo>
                    <a:lnTo>
                      <a:pt x="173" y="369"/>
                    </a:lnTo>
                    <a:lnTo>
                      <a:pt x="192" y="350"/>
                    </a:lnTo>
                    <a:lnTo>
                      <a:pt x="206" y="340"/>
                    </a:lnTo>
                    <a:lnTo>
                      <a:pt x="216" y="331"/>
                    </a:lnTo>
                    <a:lnTo>
                      <a:pt x="235" y="321"/>
                    </a:lnTo>
                    <a:lnTo>
                      <a:pt x="254" y="307"/>
                    </a:lnTo>
                    <a:lnTo>
                      <a:pt x="278" y="297"/>
                    </a:lnTo>
                    <a:lnTo>
                      <a:pt x="297" y="288"/>
                    </a:lnTo>
                    <a:lnTo>
                      <a:pt x="321" y="273"/>
                    </a:lnTo>
                    <a:lnTo>
                      <a:pt x="336" y="264"/>
                    </a:lnTo>
                    <a:lnTo>
                      <a:pt x="350" y="259"/>
                    </a:lnTo>
                    <a:lnTo>
                      <a:pt x="384" y="240"/>
                    </a:lnTo>
                    <a:lnTo>
                      <a:pt x="413" y="220"/>
                    </a:lnTo>
                    <a:lnTo>
                      <a:pt x="432" y="206"/>
                    </a:lnTo>
                    <a:lnTo>
                      <a:pt x="451" y="196"/>
                    </a:lnTo>
                    <a:lnTo>
                      <a:pt x="465" y="187"/>
                    </a:lnTo>
                    <a:lnTo>
                      <a:pt x="480" y="177"/>
                    </a:lnTo>
                    <a:lnTo>
                      <a:pt x="489" y="168"/>
                    </a:lnTo>
                    <a:lnTo>
                      <a:pt x="499" y="158"/>
                    </a:lnTo>
                    <a:lnTo>
                      <a:pt x="508" y="153"/>
                    </a:lnTo>
                    <a:lnTo>
                      <a:pt x="518" y="148"/>
                    </a:lnTo>
                    <a:lnTo>
                      <a:pt x="528" y="139"/>
                    </a:lnTo>
                    <a:lnTo>
                      <a:pt x="537" y="134"/>
                    </a:lnTo>
                    <a:lnTo>
                      <a:pt x="552" y="129"/>
                    </a:lnTo>
                    <a:lnTo>
                      <a:pt x="556" y="125"/>
                    </a:lnTo>
                    <a:lnTo>
                      <a:pt x="566" y="120"/>
                    </a:lnTo>
                    <a:lnTo>
                      <a:pt x="576" y="115"/>
                    </a:lnTo>
                    <a:lnTo>
                      <a:pt x="580" y="110"/>
                    </a:lnTo>
                    <a:lnTo>
                      <a:pt x="595" y="101"/>
                    </a:lnTo>
                    <a:lnTo>
                      <a:pt x="609" y="91"/>
                    </a:lnTo>
                    <a:lnTo>
                      <a:pt x="624" y="77"/>
                    </a:lnTo>
                    <a:lnTo>
                      <a:pt x="638" y="67"/>
                    </a:lnTo>
                    <a:lnTo>
                      <a:pt x="657" y="53"/>
                    </a:lnTo>
                    <a:lnTo>
                      <a:pt x="672" y="43"/>
                    </a:lnTo>
                    <a:lnTo>
                      <a:pt x="681" y="38"/>
                    </a:lnTo>
                    <a:lnTo>
                      <a:pt x="686" y="33"/>
                    </a:lnTo>
                    <a:lnTo>
                      <a:pt x="696" y="29"/>
                    </a:lnTo>
                    <a:lnTo>
                      <a:pt x="700" y="24"/>
                    </a:lnTo>
                    <a:lnTo>
                      <a:pt x="705" y="14"/>
                    </a:lnTo>
                    <a:lnTo>
                      <a:pt x="705" y="9"/>
                    </a:lnTo>
                    <a:lnTo>
                      <a:pt x="705" y="5"/>
                    </a:lnTo>
                    <a:lnTo>
                      <a:pt x="705" y="5"/>
                    </a:lnTo>
                    <a:lnTo>
                      <a:pt x="700" y="0"/>
                    </a:lnTo>
                    <a:close/>
                  </a:path>
                </a:pathLst>
              </a:custGeom>
              <a:solidFill>
                <a:srgbClr val="F5C19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28" name="Freeform 904"/>
              <p:cNvSpPr>
                <a:spLocks/>
              </p:cNvSpPr>
              <p:nvPr/>
            </p:nvSpPr>
            <p:spPr bwMode="auto">
              <a:xfrm>
                <a:off x="6425" y="11983"/>
                <a:ext cx="648" cy="499"/>
              </a:xfrm>
              <a:custGeom>
                <a:avLst/>
                <a:gdLst/>
                <a:ahLst/>
                <a:cxnLst>
                  <a:cxn ang="0">
                    <a:pos x="638" y="5"/>
                  </a:cxn>
                  <a:cxn ang="0">
                    <a:pos x="614" y="0"/>
                  </a:cxn>
                  <a:cxn ang="0">
                    <a:pos x="576" y="5"/>
                  </a:cxn>
                  <a:cxn ang="0">
                    <a:pos x="537" y="24"/>
                  </a:cxn>
                  <a:cxn ang="0">
                    <a:pos x="513" y="39"/>
                  </a:cxn>
                  <a:cxn ang="0">
                    <a:pos x="485" y="58"/>
                  </a:cxn>
                  <a:cxn ang="0">
                    <a:pos x="446" y="82"/>
                  </a:cxn>
                  <a:cxn ang="0">
                    <a:pos x="413" y="106"/>
                  </a:cxn>
                  <a:cxn ang="0">
                    <a:pos x="393" y="120"/>
                  </a:cxn>
                  <a:cxn ang="0">
                    <a:pos x="398" y="115"/>
                  </a:cxn>
                  <a:cxn ang="0">
                    <a:pos x="398" y="111"/>
                  </a:cxn>
                  <a:cxn ang="0">
                    <a:pos x="389" y="111"/>
                  </a:cxn>
                  <a:cxn ang="0">
                    <a:pos x="350" y="134"/>
                  </a:cxn>
                  <a:cxn ang="0">
                    <a:pos x="307" y="163"/>
                  </a:cxn>
                  <a:cxn ang="0">
                    <a:pos x="269" y="192"/>
                  </a:cxn>
                  <a:cxn ang="0">
                    <a:pos x="235" y="221"/>
                  </a:cxn>
                  <a:cxn ang="0">
                    <a:pos x="216" y="245"/>
                  </a:cxn>
                  <a:cxn ang="0">
                    <a:pos x="173" y="269"/>
                  </a:cxn>
                  <a:cxn ang="0">
                    <a:pos x="115" y="298"/>
                  </a:cxn>
                  <a:cxn ang="0">
                    <a:pos x="48" y="341"/>
                  </a:cxn>
                  <a:cxn ang="0">
                    <a:pos x="10" y="374"/>
                  </a:cxn>
                  <a:cxn ang="0">
                    <a:pos x="0" y="394"/>
                  </a:cxn>
                  <a:cxn ang="0">
                    <a:pos x="5" y="427"/>
                  </a:cxn>
                  <a:cxn ang="0">
                    <a:pos x="34" y="470"/>
                  </a:cxn>
                  <a:cxn ang="0">
                    <a:pos x="72" y="494"/>
                  </a:cxn>
                  <a:cxn ang="0">
                    <a:pos x="106" y="489"/>
                  </a:cxn>
                  <a:cxn ang="0">
                    <a:pos x="158" y="456"/>
                  </a:cxn>
                  <a:cxn ang="0">
                    <a:pos x="221" y="408"/>
                  </a:cxn>
                  <a:cxn ang="0">
                    <a:pos x="273" y="365"/>
                  </a:cxn>
                  <a:cxn ang="0">
                    <a:pos x="293" y="346"/>
                  </a:cxn>
                  <a:cxn ang="0">
                    <a:pos x="302" y="331"/>
                  </a:cxn>
                  <a:cxn ang="0">
                    <a:pos x="307" y="326"/>
                  </a:cxn>
                  <a:cxn ang="0">
                    <a:pos x="317" y="317"/>
                  </a:cxn>
                  <a:cxn ang="0">
                    <a:pos x="341" y="307"/>
                  </a:cxn>
                  <a:cxn ang="0">
                    <a:pos x="374" y="278"/>
                  </a:cxn>
                  <a:cxn ang="0">
                    <a:pos x="417" y="250"/>
                  </a:cxn>
                  <a:cxn ang="0">
                    <a:pos x="456" y="221"/>
                  </a:cxn>
                  <a:cxn ang="0">
                    <a:pos x="470" y="206"/>
                  </a:cxn>
                  <a:cxn ang="0">
                    <a:pos x="489" y="192"/>
                  </a:cxn>
                  <a:cxn ang="0">
                    <a:pos x="513" y="178"/>
                  </a:cxn>
                  <a:cxn ang="0">
                    <a:pos x="528" y="168"/>
                  </a:cxn>
                  <a:cxn ang="0">
                    <a:pos x="542" y="158"/>
                  </a:cxn>
                  <a:cxn ang="0">
                    <a:pos x="566" y="139"/>
                  </a:cxn>
                  <a:cxn ang="0">
                    <a:pos x="595" y="111"/>
                  </a:cxn>
                  <a:cxn ang="0">
                    <a:pos x="619" y="91"/>
                  </a:cxn>
                  <a:cxn ang="0">
                    <a:pos x="633" y="82"/>
                  </a:cxn>
                  <a:cxn ang="0">
                    <a:pos x="643" y="63"/>
                  </a:cxn>
                  <a:cxn ang="0">
                    <a:pos x="648" y="39"/>
                  </a:cxn>
                  <a:cxn ang="0">
                    <a:pos x="648" y="19"/>
                  </a:cxn>
                </a:cxnLst>
                <a:rect l="0" t="0" r="r" b="b"/>
                <a:pathLst>
                  <a:path w="648" h="499">
                    <a:moveTo>
                      <a:pt x="643" y="10"/>
                    </a:moveTo>
                    <a:lnTo>
                      <a:pt x="638" y="5"/>
                    </a:lnTo>
                    <a:lnTo>
                      <a:pt x="624" y="0"/>
                    </a:lnTo>
                    <a:lnTo>
                      <a:pt x="614" y="0"/>
                    </a:lnTo>
                    <a:lnTo>
                      <a:pt x="595" y="0"/>
                    </a:lnTo>
                    <a:lnTo>
                      <a:pt x="576" y="5"/>
                    </a:lnTo>
                    <a:lnTo>
                      <a:pt x="556" y="15"/>
                    </a:lnTo>
                    <a:lnTo>
                      <a:pt x="537" y="24"/>
                    </a:lnTo>
                    <a:lnTo>
                      <a:pt x="513" y="39"/>
                    </a:lnTo>
                    <a:lnTo>
                      <a:pt x="513" y="39"/>
                    </a:lnTo>
                    <a:lnTo>
                      <a:pt x="499" y="48"/>
                    </a:lnTo>
                    <a:lnTo>
                      <a:pt x="485" y="58"/>
                    </a:lnTo>
                    <a:lnTo>
                      <a:pt x="465" y="72"/>
                    </a:lnTo>
                    <a:lnTo>
                      <a:pt x="446" y="82"/>
                    </a:lnTo>
                    <a:lnTo>
                      <a:pt x="427" y="96"/>
                    </a:lnTo>
                    <a:lnTo>
                      <a:pt x="413" y="106"/>
                    </a:lnTo>
                    <a:lnTo>
                      <a:pt x="398" y="115"/>
                    </a:lnTo>
                    <a:lnTo>
                      <a:pt x="393" y="120"/>
                    </a:lnTo>
                    <a:lnTo>
                      <a:pt x="393" y="120"/>
                    </a:lnTo>
                    <a:lnTo>
                      <a:pt x="398" y="115"/>
                    </a:lnTo>
                    <a:lnTo>
                      <a:pt x="398" y="111"/>
                    </a:lnTo>
                    <a:lnTo>
                      <a:pt x="398" y="111"/>
                    </a:lnTo>
                    <a:lnTo>
                      <a:pt x="398" y="111"/>
                    </a:lnTo>
                    <a:lnTo>
                      <a:pt x="389" y="111"/>
                    </a:lnTo>
                    <a:lnTo>
                      <a:pt x="374" y="120"/>
                    </a:lnTo>
                    <a:lnTo>
                      <a:pt x="350" y="134"/>
                    </a:lnTo>
                    <a:lnTo>
                      <a:pt x="331" y="149"/>
                    </a:lnTo>
                    <a:lnTo>
                      <a:pt x="307" y="163"/>
                    </a:lnTo>
                    <a:lnTo>
                      <a:pt x="288" y="178"/>
                    </a:lnTo>
                    <a:lnTo>
                      <a:pt x="269" y="192"/>
                    </a:lnTo>
                    <a:lnTo>
                      <a:pt x="249" y="211"/>
                    </a:lnTo>
                    <a:lnTo>
                      <a:pt x="235" y="221"/>
                    </a:lnTo>
                    <a:lnTo>
                      <a:pt x="225" y="230"/>
                    </a:lnTo>
                    <a:lnTo>
                      <a:pt x="216" y="245"/>
                    </a:lnTo>
                    <a:lnTo>
                      <a:pt x="197" y="254"/>
                    </a:lnTo>
                    <a:lnTo>
                      <a:pt x="173" y="269"/>
                    </a:lnTo>
                    <a:lnTo>
                      <a:pt x="144" y="283"/>
                    </a:lnTo>
                    <a:lnTo>
                      <a:pt x="115" y="298"/>
                    </a:lnTo>
                    <a:lnTo>
                      <a:pt x="82" y="317"/>
                    </a:lnTo>
                    <a:lnTo>
                      <a:pt x="48" y="341"/>
                    </a:lnTo>
                    <a:lnTo>
                      <a:pt x="19" y="365"/>
                    </a:lnTo>
                    <a:lnTo>
                      <a:pt x="10" y="374"/>
                    </a:lnTo>
                    <a:lnTo>
                      <a:pt x="5" y="384"/>
                    </a:lnTo>
                    <a:lnTo>
                      <a:pt x="0" y="394"/>
                    </a:lnTo>
                    <a:lnTo>
                      <a:pt x="0" y="403"/>
                    </a:lnTo>
                    <a:lnTo>
                      <a:pt x="5" y="427"/>
                    </a:lnTo>
                    <a:lnTo>
                      <a:pt x="19" y="446"/>
                    </a:lnTo>
                    <a:lnTo>
                      <a:pt x="34" y="470"/>
                    </a:lnTo>
                    <a:lnTo>
                      <a:pt x="53" y="485"/>
                    </a:lnTo>
                    <a:lnTo>
                      <a:pt x="72" y="494"/>
                    </a:lnTo>
                    <a:lnTo>
                      <a:pt x="86" y="499"/>
                    </a:lnTo>
                    <a:lnTo>
                      <a:pt x="106" y="489"/>
                    </a:lnTo>
                    <a:lnTo>
                      <a:pt x="130" y="475"/>
                    </a:lnTo>
                    <a:lnTo>
                      <a:pt x="158" y="456"/>
                    </a:lnTo>
                    <a:lnTo>
                      <a:pt x="192" y="432"/>
                    </a:lnTo>
                    <a:lnTo>
                      <a:pt x="221" y="408"/>
                    </a:lnTo>
                    <a:lnTo>
                      <a:pt x="249" y="384"/>
                    </a:lnTo>
                    <a:lnTo>
                      <a:pt x="273" y="365"/>
                    </a:lnTo>
                    <a:lnTo>
                      <a:pt x="288" y="350"/>
                    </a:lnTo>
                    <a:lnTo>
                      <a:pt x="293" y="346"/>
                    </a:lnTo>
                    <a:lnTo>
                      <a:pt x="297" y="336"/>
                    </a:lnTo>
                    <a:lnTo>
                      <a:pt x="302" y="331"/>
                    </a:lnTo>
                    <a:lnTo>
                      <a:pt x="307" y="331"/>
                    </a:lnTo>
                    <a:lnTo>
                      <a:pt x="307" y="326"/>
                    </a:lnTo>
                    <a:lnTo>
                      <a:pt x="312" y="322"/>
                    </a:lnTo>
                    <a:lnTo>
                      <a:pt x="317" y="317"/>
                    </a:lnTo>
                    <a:lnTo>
                      <a:pt x="326" y="312"/>
                    </a:lnTo>
                    <a:lnTo>
                      <a:pt x="341" y="307"/>
                    </a:lnTo>
                    <a:lnTo>
                      <a:pt x="355" y="293"/>
                    </a:lnTo>
                    <a:lnTo>
                      <a:pt x="374" y="278"/>
                    </a:lnTo>
                    <a:lnTo>
                      <a:pt x="398" y="264"/>
                    </a:lnTo>
                    <a:lnTo>
                      <a:pt x="417" y="250"/>
                    </a:lnTo>
                    <a:lnTo>
                      <a:pt x="437" y="235"/>
                    </a:lnTo>
                    <a:lnTo>
                      <a:pt x="456" y="221"/>
                    </a:lnTo>
                    <a:lnTo>
                      <a:pt x="465" y="211"/>
                    </a:lnTo>
                    <a:lnTo>
                      <a:pt x="470" y="206"/>
                    </a:lnTo>
                    <a:lnTo>
                      <a:pt x="480" y="202"/>
                    </a:lnTo>
                    <a:lnTo>
                      <a:pt x="489" y="192"/>
                    </a:lnTo>
                    <a:lnTo>
                      <a:pt x="499" y="187"/>
                    </a:lnTo>
                    <a:lnTo>
                      <a:pt x="513" y="178"/>
                    </a:lnTo>
                    <a:lnTo>
                      <a:pt x="518" y="173"/>
                    </a:lnTo>
                    <a:lnTo>
                      <a:pt x="528" y="168"/>
                    </a:lnTo>
                    <a:lnTo>
                      <a:pt x="532" y="168"/>
                    </a:lnTo>
                    <a:lnTo>
                      <a:pt x="542" y="158"/>
                    </a:lnTo>
                    <a:lnTo>
                      <a:pt x="552" y="154"/>
                    </a:lnTo>
                    <a:lnTo>
                      <a:pt x="566" y="139"/>
                    </a:lnTo>
                    <a:lnTo>
                      <a:pt x="580" y="125"/>
                    </a:lnTo>
                    <a:lnTo>
                      <a:pt x="595" y="111"/>
                    </a:lnTo>
                    <a:lnTo>
                      <a:pt x="609" y="101"/>
                    </a:lnTo>
                    <a:lnTo>
                      <a:pt x="619" y="91"/>
                    </a:lnTo>
                    <a:lnTo>
                      <a:pt x="628" y="87"/>
                    </a:lnTo>
                    <a:lnTo>
                      <a:pt x="633" y="82"/>
                    </a:lnTo>
                    <a:lnTo>
                      <a:pt x="638" y="72"/>
                    </a:lnTo>
                    <a:lnTo>
                      <a:pt x="643" y="63"/>
                    </a:lnTo>
                    <a:lnTo>
                      <a:pt x="648" y="53"/>
                    </a:lnTo>
                    <a:lnTo>
                      <a:pt x="648" y="39"/>
                    </a:lnTo>
                    <a:lnTo>
                      <a:pt x="648" y="29"/>
                    </a:lnTo>
                    <a:lnTo>
                      <a:pt x="648" y="19"/>
                    </a:lnTo>
                    <a:lnTo>
                      <a:pt x="643" y="10"/>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29" name="Freeform 905"/>
              <p:cNvSpPr>
                <a:spLocks/>
              </p:cNvSpPr>
              <p:nvPr/>
            </p:nvSpPr>
            <p:spPr bwMode="auto">
              <a:xfrm>
                <a:off x="6444" y="11993"/>
                <a:ext cx="619" cy="470"/>
              </a:xfrm>
              <a:custGeom>
                <a:avLst/>
                <a:gdLst/>
                <a:ahLst/>
                <a:cxnLst>
                  <a:cxn ang="0">
                    <a:pos x="590" y="77"/>
                  </a:cxn>
                  <a:cxn ang="0">
                    <a:pos x="561" y="101"/>
                  </a:cxn>
                  <a:cxn ang="0">
                    <a:pos x="533" y="124"/>
                  </a:cxn>
                  <a:cxn ang="0">
                    <a:pos x="513" y="144"/>
                  </a:cxn>
                  <a:cxn ang="0">
                    <a:pos x="499" y="153"/>
                  </a:cxn>
                  <a:cxn ang="0">
                    <a:pos x="485" y="163"/>
                  </a:cxn>
                  <a:cxn ang="0">
                    <a:pos x="466" y="177"/>
                  </a:cxn>
                  <a:cxn ang="0">
                    <a:pos x="446" y="187"/>
                  </a:cxn>
                  <a:cxn ang="0">
                    <a:pos x="427" y="201"/>
                  </a:cxn>
                  <a:cxn ang="0">
                    <a:pos x="398" y="225"/>
                  </a:cxn>
                  <a:cxn ang="0">
                    <a:pos x="360" y="254"/>
                  </a:cxn>
                  <a:cxn ang="0">
                    <a:pos x="322" y="278"/>
                  </a:cxn>
                  <a:cxn ang="0">
                    <a:pos x="298" y="297"/>
                  </a:cxn>
                  <a:cxn ang="0">
                    <a:pos x="283" y="307"/>
                  </a:cxn>
                  <a:cxn ang="0">
                    <a:pos x="269" y="316"/>
                  </a:cxn>
                  <a:cxn ang="0">
                    <a:pos x="254" y="326"/>
                  </a:cxn>
                  <a:cxn ang="0">
                    <a:pos x="235" y="350"/>
                  </a:cxn>
                  <a:cxn ang="0">
                    <a:pos x="192" y="388"/>
                  </a:cxn>
                  <a:cxn ang="0">
                    <a:pos x="135" y="431"/>
                  </a:cxn>
                  <a:cxn ang="0">
                    <a:pos x="87" y="460"/>
                  </a:cxn>
                  <a:cxn ang="0">
                    <a:pos x="58" y="465"/>
                  </a:cxn>
                  <a:cxn ang="0">
                    <a:pos x="24" y="446"/>
                  </a:cxn>
                  <a:cxn ang="0">
                    <a:pos x="0" y="412"/>
                  </a:cxn>
                  <a:cxn ang="0">
                    <a:pos x="0" y="374"/>
                  </a:cxn>
                  <a:cxn ang="0">
                    <a:pos x="43" y="336"/>
                  </a:cxn>
                  <a:cxn ang="0">
                    <a:pos x="106" y="297"/>
                  </a:cxn>
                  <a:cxn ang="0">
                    <a:pos x="163" y="268"/>
                  </a:cxn>
                  <a:cxn ang="0">
                    <a:pos x="202" y="244"/>
                  </a:cxn>
                  <a:cxn ang="0">
                    <a:pos x="221" y="225"/>
                  </a:cxn>
                  <a:cxn ang="0">
                    <a:pos x="250" y="196"/>
                  </a:cxn>
                  <a:cxn ang="0">
                    <a:pos x="288" y="168"/>
                  </a:cxn>
                  <a:cxn ang="0">
                    <a:pos x="331" y="139"/>
                  </a:cxn>
                  <a:cxn ang="0">
                    <a:pos x="365" y="120"/>
                  </a:cxn>
                  <a:cxn ang="0">
                    <a:pos x="384" y="115"/>
                  </a:cxn>
                  <a:cxn ang="0">
                    <a:pos x="384" y="115"/>
                  </a:cxn>
                  <a:cxn ang="0">
                    <a:pos x="389" y="115"/>
                  </a:cxn>
                  <a:cxn ang="0">
                    <a:pos x="408" y="105"/>
                  </a:cxn>
                  <a:cxn ang="0">
                    <a:pos x="437" y="81"/>
                  </a:cxn>
                  <a:cxn ang="0">
                    <a:pos x="470" y="57"/>
                  </a:cxn>
                  <a:cxn ang="0">
                    <a:pos x="494" y="43"/>
                  </a:cxn>
                  <a:cxn ang="0">
                    <a:pos x="518" y="24"/>
                  </a:cxn>
                  <a:cxn ang="0">
                    <a:pos x="557" y="9"/>
                  </a:cxn>
                  <a:cxn ang="0">
                    <a:pos x="585" y="0"/>
                  </a:cxn>
                  <a:cxn ang="0">
                    <a:pos x="605" y="5"/>
                  </a:cxn>
                  <a:cxn ang="0">
                    <a:pos x="614" y="14"/>
                  </a:cxn>
                  <a:cxn ang="0">
                    <a:pos x="619" y="33"/>
                  </a:cxn>
                  <a:cxn ang="0">
                    <a:pos x="614" y="53"/>
                  </a:cxn>
                  <a:cxn ang="0">
                    <a:pos x="605" y="67"/>
                  </a:cxn>
                </a:cxnLst>
                <a:rect l="0" t="0" r="r" b="b"/>
                <a:pathLst>
                  <a:path w="619" h="470">
                    <a:moveTo>
                      <a:pt x="595" y="72"/>
                    </a:moveTo>
                    <a:lnTo>
                      <a:pt x="590" y="77"/>
                    </a:lnTo>
                    <a:lnTo>
                      <a:pt x="576" y="86"/>
                    </a:lnTo>
                    <a:lnTo>
                      <a:pt x="561" y="101"/>
                    </a:lnTo>
                    <a:lnTo>
                      <a:pt x="547" y="110"/>
                    </a:lnTo>
                    <a:lnTo>
                      <a:pt x="533" y="124"/>
                    </a:lnTo>
                    <a:lnTo>
                      <a:pt x="523" y="139"/>
                    </a:lnTo>
                    <a:lnTo>
                      <a:pt x="513" y="144"/>
                    </a:lnTo>
                    <a:lnTo>
                      <a:pt x="504" y="148"/>
                    </a:lnTo>
                    <a:lnTo>
                      <a:pt x="499" y="153"/>
                    </a:lnTo>
                    <a:lnTo>
                      <a:pt x="489" y="158"/>
                    </a:lnTo>
                    <a:lnTo>
                      <a:pt x="485" y="163"/>
                    </a:lnTo>
                    <a:lnTo>
                      <a:pt x="475" y="168"/>
                    </a:lnTo>
                    <a:lnTo>
                      <a:pt x="466" y="177"/>
                    </a:lnTo>
                    <a:lnTo>
                      <a:pt x="456" y="182"/>
                    </a:lnTo>
                    <a:lnTo>
                      <a:pt x="446" y="187"/>
                    </a:lnTo>
                    <a:lnTo>
                      <a:pt x="437" y="196"/>
                    </a:lnTo>
                    <a:lnTo>
                      <a:pt x="427" y="201"/>
                    </a:lnTo>
                    <a:lnTo>
                      <a:pt x="418" y="211"/>
                    </a:lnTo>
                    <a:lnTo>
                      <a:pt x="398" y="225"/>
                    </a:lnTo>
                    <a:lnTo>
                      <a:pt x="379" y="240"/>
                    </a:lnTo>
                    <a:lnTo>
                      <a:pt x="360" y="254"/>
                    </a:lnTo>
                    <a:lnTo>
                      <a:pt x="341" y="268"/>
                    </a:lnTo>
                    <a:lnTo>
                      <a:pt x="322" y="278"/>
                    </a:lnTo>
                    <a:lnTo>
                      <a:pt x="307" y="288"/>
                    </a:lnTo>
                    <a:lnTo>
                      <a:pt x="298" y="297"/>
                    </a:lnTo>
                    <a:lnTo>
                      <a:pt x="293" y="302"/>
                    </a:lnTo>
                    <a:lnTo>
                      <a:pt x="283" y="307"/>
                    </a:lnTo>
                    <a:lnTo>
                      <a:pt x="278" y="312"/>
                    </a:lnTo>
                    <a:lnTo>
                      <a:pt x="269" y="316"/>
                    </a:lnTo>
                    <a:lnTo>
                      <a:pt x="264" y="321"/>
                    </a:lnTo>
                    <a:lnTo>
                      <a:pt x="254" y="326"/>
                    </a:lnTo>
                    <a:lnTo>
                      <a:pt x="245" y="336"/>
                    </a:lnTo>
                    <a:lnTo>
                      <a:pt x="235" y="350"/>
                    </a:lnTo>
                    <a:lnTo>
                      <a:pt x="216" y="364"/>
                    </a:lnTo>
                    <a:lnTo>
                      <a:pt x="192" y="388"/>
                    </a:lnTo>
                    <a:lnTo>
                      <a:pt x="163" y="407"/>
                    </a:lnTo>
                    <a:lnTo>
                      <a:pt x="135" y="431"/>
                    </a:lnTo>
                    <a:lnTo>
                      <a:pt x="111" y="451"/>
                    </a:lnTo>
                    <a:lnTo>
                      <a:pt x="87" y="460"/>
                    </a:lnTo>
                    <a:lnTo>
                      <a:pt x="72" y="470"/>
                    </a:lnTo>
                    <a:lnTo>
                      <a:pt x="58" y="465"/>
                    </a:lnTo>
                    <a:lnTo>
                      <a:pt x="39" y="460"/>
                    </a:lnTo>
                    <a:lnTo>
                      <a:pt x="24" y="446"/>
                    </a:lnTo>
                    <a:lnTo>
                      <a:pt x="10" y="431"/>
                    </a:lnTo>
                    <a:lnTo>
                      <a:pt x="0" y="412"/>
                    </a:lnTo>
                    <a:lnTo>
                      <a:pt x="0" y="393"/>
                    </a:lnTo>
                    <a:lnTo>
                      <a:pt x="0" y="374"/>
                    </a:lnTo>
                    <a:lnTo>
                      <a:pt x="15" y="360"/>
                    </a:lnTo>
                    <a:lnTo>
                      <a:pt x="43" y="336"/>
                    </a:lnTo>
                    <a:lnTo>
                      <a:pt x="77" y="316"/>
                    </a:lnTo>
                    <a:lnTo>
                      <a:pt x="106" y="297"/>
                    </a:lnTo>
                    <a:lnTo>
                      <a:pt x="135" y="283"/>
                    </a:lnTo>
                    <a:lnTo>
                      <a:pt x="163" y="268"/>
                    </a:lnTo>
                    <a:lnTo>
                      <a:pt x="182" y="254"/>
                    </a:lnTo>
                    <a:lnTo>
                      <a:pt x="202" y="244"/>
                    </a:lnTo>
                    <a:lnTo>
                      <a:pt x="211" y="235"/>
                    </a:lnTo>
                    <a:lnTo>
                      <a:pt x="221" y="225"/>
                    </a:lnTo>
                    <a:lnTo>
                      <a:pt x="235" y="211"/>
                    </a:lnTo>
                    <a:lnTo>
                      <a:pt x="250" y="196"/>
                    </a:lnTo>
                    <a:lnTo>
                      <a:pt x="269" y="182"/>
                    </a:lnTo>
                    <a:lnTo>
                      <a:pt x="288" y="168"/>
                    </a:lnTo>
                    <a:lnTo>
                      <a:pt x="307" y="153"/>
                    </a:lnTo>
                    <a:lnTo>
                      <a:pt x="331" y="139"/>
                    </a:lnTo>
                    <a:lnTo>
                      <a:pt x="350" y="129"/>
                    </a:lnTo>
                    <a:lnTo>
                      <a:pt x="365" y="120"/>
                    </a:lnTo>
                    <a:lnTo>
                      <a:pt x="374" y="115"/>
                    </a:lnTo>
                    <a:lnTo>
                      <a:pt x="384" y="115"/>
                    </a:lnTo>
                    <a:lnTo>
                      <a:pt x="384" y="115"/>
                    </a:lnTo>
                    <a:lnTo>
                      <a:pt x="384" y="115"/>
                    </a:lnTo>
                    <a:lnTo>
                      <a:pt x="384" y="120"/>
                    </a:lnTo>
                    <a:lnTo>
                      <a:pt x="389" y="115"/>
                    </a:lnTo>
                    <a:lnTo>
                      <a:pt x="394" y="115"/>
                    </a:lnTo>
                    <a:lnTo>
                      <a:pt x="408" y="105"/>
                    </a:lnTo>
                    <a:lnTo>
                      <a:pt x="422" y="96"/>
                    </a:lnTo>
                    <a:lnTo>
                      <a:pt x="437" y="81"/>
                    </a:lnTo>
                    <a:lnTo>
                      <a:pt x="456" y="72"/>
                    </a:lnTo>
                    <a:lnTo>
                      <a:pt x="470" y="57"/>
                    </a:lnTo>
                    <a:lnTo>
                      <a:pt x="485" y="48"/>
                    </a:lnTo>
                    <a:lnTo>
                      <a:pt x="494" y="43"/>
                    </a:lnTo>
                    <a:lnTo>
                      <a:pt x="499" y="38"/>
                    </a:lnTo>
                    <a:lnTo>
                      <a:pt x="518" y="24"/>
                    </a:lnTo>
                    <a:lnTo>
                      <a:pt x="537" y="14"/>
                    </a:lnTo>
                    <a:lnTo>
                      <a:pt x="557" y="9"/>
                    </a:lnTo>
                    <a:lnTo>
                      <a:pt x="571" y="5"/>
                    </a:lnTo>
                    <a:lnTo>
                      <a:pt x="585" y="0"/>
                    </a:lnTo>
                    <a:lnTo>
                      <a:pt x="595" y="0"/>
                    </a:lnTo>
                    <a:lnTo>
                      <a:pt x="605" y="5"/>
                    </a:lnTo>
                    <a:lnTo>
                      <a:pt x="614" y="9"/>
                    </a:lnTo>
                    <a:lnTo>
                      <a:pt x="614" y="14"/>
                    </a:lnTo>
                    <a:lnTo>
                      <a:pt x="619" y="24"/>
                    </a:lnTo>
                    <a:lnTo>
                      <a:pt x="619" y="33"/>
                    </a:lnTo>
                    <a:lnTo>
                      <a:pt x="614" y="43"/>
                    </a:lnTo>
                    <a:lnTo>
                      <a:pt x="614" y="53"/>
                    </a:lnTo>
                    <a:lnTo>
                      <a:pt x="609" y="62"/>
                    </a:lnTo>
                    <a:lnTo>
                      <a:pt x="605" y="67"/>
                    </a:lnTo>
                    <a:lnTo>
                      <a:pt x="595" y="72"/>
                    </a:lnTo>
                    <a:close/>
                  </a:path>
                </a:pathLst>
              </a:custGeom>
              <a:solidFill>
                <a:srgbClr val="F4BD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30" name="Freeform 906"/>
              <p:cNvSpPr>
                <a:spLocks/>
              </p:cNvSpPr>
              <p:nvPr/>
            </p:nvSpPr>
            <p:spPr bwMode="auto">
              <a:xfrm>
                <a:off x="6459" y="12007"/>
                <a:ext cx="590" cy="437"/>
              </a:xfrm>
              <a:custGeom>
                <a:avLst/>
                <a:gdLst/>
                <a:ahLst/>
                <a:cxnLst>
                  <a:cxn ang="0">
                    <a:pos x="561" y="63"/>
                  </a:cxn>
                  <a:cxn ang="0">
                    <a:pos x="537" y="82"/>
                  </a:cxn>
                  <a:cxn ang="0">
                    <a:pos x="508" y="106"/>
                  </a:cxn>
                  <a:cxn ang="0">
                    <a:pos x="484" y="125"/>
                  </a:cxn>
                  <a:cxn ang="0">
                    <a:pos x="474" y="134"/>
                  </a:cxn>
                  <a:cxn ang="0">
                    <a:pos x="460" y="144"/>
                  </a:cxn>
                  <a:cxn ang="0">
                    <a:pos x="441" y="154"/>
                  </a:cxn>
                  <a:cxn ang="0">
                    <a:pos x="422" y="168"/>
                  </a:cxn>
                  <a:cxn ang="0">
                    <a:pos x="407" y="178"/>
                  </a:cxn>
                  <a:cxn ang="0">
                    <a:pos x="383" y="202"/>
                  </a:cxn>
                  <a:cxn ang="0">
                    <a:pos x="350" y="226"/>
                  </a:cxn>
                  <a:cxn ang="0">
                    <a:pos x="311" y="250"/>
                  </a:cxn>
                  <a:cxn ang="0">
                    <a:pos x="283" y="269"/>
                  </a:cxn>
                  <a:cxn ang="0">
                    <a:pos x="263" y="278"/>
                  </a:cxn>
                  <a:cxn ang="0">
                    <a:pos x="239" y="293"/>
                  </a:cxn>
                  <a:cxn ang="0">
                    <a:pos x="220" y="307"/>
                  </a:cxn>
                  <a:cxn ang="0">
                    <a:pos x="201" y="326"/>
                  </a:cxn>
                  <a:cxn ang="0">
                    <a:pos x="163" y="365"/>
                  </a:cxn>
                  <a:cxn ang="0">
                    <a:pos x="120" y="403"/>
                  </a:cxn>
                  <a:cxn ang="0">
                    <a:pos x="76" y="432"/>
                  </a:cxn>
                  <a:cxn ang="0">
                    <a:pos x="43" y="437"/>
                  </a:cxn>
                  <a:cxn ang="0">
                    <a:pos x="19" y="422"/>
                  </a:cxn>
                  <a:cxn ang="0">
                    <a:pos x="0" y="393"/>
                  </a:cxn>
                  <a:cxn ang="0">
                    <a:pos x="4" y="365"/>
                  </a:cxn>
                  <a:cxn ang="0">
                    <a:pos x="48" y="326"/>
                  </a:cxn>
                  <a:cxn ang="0">
                    <a:pos x="100" y="293"/>
                  </a:cxn>
                  <a:cxn ang="0">
                    <a:pos x="153" y="264"/>
                  </a:cxn>
                  <a:cxn ang="0">
                    <a:pos x="191" y="240"/>
                  </a:cxn>
                  <a:cxn ang="0">
                    <a:pos x="211" y="221"/>
                  </a:cxn>
                  <a:cxn ang="0">
                    <a:pos x="239" y="197"/>
                  </a:cxn>
                  <a:cxn ang="0">
                    <a:pos x="273" y="168"/>
                  </a:cxn>
                  <a:cxn ang="0">
                    <a:pos x="311" y="144"/>
                  </a:cxn>
                  <a:cxn ang="0">
                    <a:pos x="350" y="125"/>
                  </a:cxn>
                  <a:cxn ang="0">
                    <a:pos x="369" y="115"/>
                  </a:cxn>
                  <a:cxn ang="0">
                    <a:pos x="379" y="115"/>
                  </a:cxn>
                  <a:cxn ang="0">
                    <a:pos x="388" y="110"/>
                  </a:cxn>
                  <a:cxn ang="0">
                    <a:pos x="403" y="96"/>
                  </a:cxn>
                  <a:cxn ang="0">
                    <a:pos x="436" y="77"/>
                  </a:cxn>
                  <a:cxn ang="0">
                    <a:pos x="460" y="53"/>
                  </a:cxn>
                  <a:cxn ang="0">
                    <a:pos x="479" y="39"/>
                  </a:cxn>
                  <a:cxn ang="0">
                    <a:pos x="503" y="24"/>
                  </a:cxn>
                  <a:cxn ang="0">
                    <a:pos x="537" y="5"/>
                  </a:cxn>
                  <a:cxn ang="0">
                    <a:pos x="561" y="0"/>
                  </a:cxn>
                  <a:cxn ang="0">
                    <a:pos x="580" y="0"/>
                  </a:cxn>
                  <a:cxn ang="0">
                    <a:pos x="590" y="10"/>
                  </a:cxn>
                  <a:cxn ang="0">
                    <a:pos x="590" y="19"/>
                  </a:cxn>
                  <a:cxn ang="0">
                    <a:pos x="585" y="39"/>
                  </a:cxn>
                  <a:cxn ang="0">
                    <a:pos x="575" y="53"/>
                  </a:cxn>
                </a:cxnLst>
                <a:rect l="0" t="0" r="r" b="b"/>
                <a:pathLst>
                  <a:path w="590" h="437">
                    <a:moveTo>
                      <a:pt x="570" y="58"/>
                    </a:moveTo>
                    <a:lnTo>
                      <a:pt x="561" y="63"/>
                    </a:lnTo>
                    <a:lnTo>
                      <a:pt x="551" y="72"/>
                    </a:lnTo>
                    <a:lnTo>
                      <a:pt x="537" y="82"/>
                    </a:lnTo>
                    <a:lnTo>
                      <a:pt x="522" y="96"/>
                    </a:lnTo>
                    <a:lnTo>
                      <a:pt x="508" y="106"/>
                    </a:lnTo>
                    <a:lnTo>
                      <a:pt x="498" y="115"/>
                    </a:lnTo>
                    <a:lnTo>
                      <a:pt x="484" y="125"/>
                    </a:lnTo>
                    <a:lnTo>
                      <a:pt x="479" y="130"/>
                    </a:lnTo>
                    <a:lnTo>
                      <a:pt x="474" y="134"/>
                    </a:lnTo>
                    <a:lnTo>
                      <a:pt x="465" y="139"/>
                    </a:lnTo>
                    <a:lnTo>
                      <a:pt x="460" y="144"/>
                    </a:lnTo>
                    <a:lnTo>
                      <a:pt x="451" y="149"/>
                    </a:lnTo>
                    <a:lnTo>
                      <a:pt x="441" y="154"/>
                    </a:lnTo>
                    <a:lnTo>
                      <a:pt x="431" y="158"/>
                    </a:lnTo>
                    <a:lnTo>
                      <a:pt x="422" y="168"/>
                    </a:lnTo>
                    <a:lnTo>
                      <a:pt x="417" y="173"/>
                    </a:lnTo>
                    <a:lnTo>
                      <a:pt x="407" y="178"/>
                    </a:lnTo>
                    <a:lnTo>
                      <a:pt x="398" y="187"/>
                    </a:lnTo>
                    <a:lnTo>
                      <a:pt x="383" y="202"/>
                    </a:lnTo>
                    <a:lnTo>
                      <a:pt x="364" y="211"/>
                    </a:lnTo>
                    <a:lnTo>
                      <a:pt x="350" y="226"/>
                    </a:lnTo>
                    <a:lnTo>
                      <a:pt x="331" y="240"/>
                    </a:lnTo>
                    <a:lnTo>
                      <a:pt x="311" y="250"/>
                    </a:lnTo>
                    <a:lnTo>
                      <a:pt x="292" y="264"/>
                    </a:lnTo>
                    <a:lnTo>
                      <a:pt x="283" y="269"/>
                    </a:lnTo>
                    <a:lnTo>
                      <a:pt x="273" y="274"/>
                    </a:lnTo>
                    <a:lnTo>
                      <a:pt x="263" y="278"/>
                    </a:lnTo>
                    <a:lnTo>
                      <a:pt x="254" y="288"/>
                    </a:lnTo>
                    <a:lnTo>
                      <a:pt x="239" y="293"/>
                    </a:lnTo>
                    <a:lnTo>
                      <a:pt x="230" y="302"/>
                    </a:lnTo>
                    <a:lnTo>
                      <a:pt x="220" y="307"/>
                    </a:lnTo>
                    <a:lnTo>
                      <a:pt x="211" y="317"/>
                    </a:lnTo>
                    <a:lnTo>
                      <a:pt x="201" y="326"/>
                    </a:lnTo>
                    <a:lnTo>
                      <a:pt x="182" y="346"/>
                    </a:lnTo>
                    <a:lnTo>
                      <a:pt x="163" y="365"/>
                    </a:lnTo>
                    <a:lnTo>
                      <a:pt x="139" y="384"/>
                    </a:lnTo>
                    <a:lnTo>
                      <a:pt x="120" y="403"/>
                    </a:lnTo>
                    <a:lnTo>
                      <a:pt x="96" y="417"/>
                    </a:lnTo>
                    <a:lnTo>
                      <a:pt x="76" y="432"/>
                    </a:lnTo>
                    <a:lnTo>
                      <a:pt x="57" y="437"/>
                    </a:lnTo>
                    <a:lnTo>
                      <a:pt x="43" y="437"/>
                    </a:lnTo>
                    <a:lnTo>
                      <a:pt x="28" y="432"/>
                    </a:lnTo>
                    <a:lnTo>
                      <a:pt x="19" y="422"/>
                    </a:lnTo>
                    <a:lnTo>
                      <a:pt x="9" y="408"/>
                    </a:lnTo>
                    <a:lnTo>
                      <a:pt x="0" y="393"/>
                    </a:lnTo>
                    <a:lnTo>
                      <a:pt x="0" y="379"/>
                    </a:lnTo>
                    <a:lnTo>
                      <a:pt x="4" y="365"/>
                    </a:lnTo>
                    <a:lnTo>
                      <a:pt x="19" y="346"/>
                    </a:lnTo>
                    <a:lnTo>
                      <a:pt x="48" y="326"/>
                    </a:lnTo>
                    <a:lnTo>
                      <a:pt x="72" y="307"/>
                    </a:lnTo>
                    <a:lnTo>
                      <a:pt x="100" y="293"/>
                    </a:lnTo>
                    <a:lnTo>
                      <a:pt x="129" y="274"/>
                    </a:lnTo>
                    <a:lnTo>
                      <a:pt x="153" y="264"/>
                    </a:lnTo>
                    <a:lnTo>
                      <a:pt x="177" y="250"/>
                    </a:lnTo>
                    <a:lnTo>
                      <a:pt x="191" y="240"/>
                    </a:lnTo>
                    <a:lnTo>
                      <a:pt x="201" y="230"/>
                    </a:lnTo>
                    <a:lnTo>
                      <a:pt x="211" y="221"/>
                    </a:lnTo>
                    <a:lnTo>
                      <a:pt x="225" y="211"/>
                    </a:lnTo>
                    <a:lnTo>
                      <a:pt x="239" y="197"/>
                    </a:lnTo>
                    <a:lnTo>
                      <a:pt x="254" y="182"/>
                    </a:lnTo>
                    <a:lnTo>
                      <a:pt x="273" y="168"/>
                    </a:lnTo>
                    <a:lnTo>
                      <a:pt x="292" y="158"/>
                    </a:lnTo>
                    <a:lnTo>
                      <a:pt x="311" y="144"/>
                    </a:lnTo>
                    <a:lnTo>
                      <a:pt x="331" y="130"/>
                    </a:lnTo>
                    <a:lnTo>
                      <a:pt x="350" y="125"/>
                    </a:lnTo>
                    <a:lnTo>
                      <a:pt x="359" y="120"/>
                    </a:lnTo>
                    <a:lnTo>
                      <a:pt x="369" y="115"/>
                    </a:lnTo>
                    <a:lnTo>
                      <a:pt x="374" y="115"/>
                    </a:lnTo>
                    <a:lnTo>
                      <a:pt x="379" y="115"/>
                    </a:lnTo>
                    <a:lnTo>
                      <a:pt x="383" y="110"/>
                    </a:lnTo>
                    <a:lnTo>
                      <a:pt x="388" y="110"/>
                    </a:lnTo>
                    <a:lnTo>
                      <a:pt x="393" y="106"/>
                    </a:lnTo>
                    <a:lnTo>
                      <a:pt x="403" y="96"/>
                    </a:lnTo>
                    <a:lnTo>
                      <a:pt x="417" y="87"/>
                    </a:lnTo>
                    <a:lnTo>
                      <a:pt x="436" y="77"/>
                    </a:lnTo>
                    <a:lnTo>
                      <a:pt x="451" y="63"/>
                    </a:lnTo>
                    <a:lnTo>
                      <a:pt x="460" y="53"/>
                    </a:lnTo>
                    <a:lnTo>
                      <a:pt x="474" y="48"/>
                    </a:lnTo>
                    <a:lnTo>
                      <a:pt x="479" y="39"/>
                    </a:lnTo>
                    <a:lnTo>
                      <a:pt x="484" y="39"/>
                    </a:lnTo>
                    <a:lnTo>
                      <a:pt x="503" y="24"/>
                    </a:lnTo>
                    <a:lnTo>
                      <a:pt x="522" y="15"/>
                    </a:lnTo>
                    <a:lnTo>
                      <a:pt x="537" y="5"/>
                    </a:lnTo>
                    <a:lnTo>
                      <a:pt x="551" y="0"/>
                    </a:lnTo>
                    <a:lnTo>
                      <a:pt x="561" y="0"/>
                    </a:lnTo>
                    <a:lnTo>
                      <a:pt x="570" y="0"/>
                    </a:lnTo>
                    <a:lnTo>
                      <a:pt x="580" y="0"/>
                    </a:lnTo>
                    <a:lnTo>
                      <a:pt x="585" y="5"/>
                    </a:lnTo>
                    <a:lnTo>
                      <a:pt x="590" y="10"/>
                    </a:lnTo>
                    <a:lnTo>
                      <a:pt x="590" y="15"/>
                    </a:lnTo>
                    <a:lnTo>
                      <a:pt x="590" y="19"/>
                    </a:lnTo>
                    <a:lnTo>
                      <a:pt x="590" y="29"/>
                    </a:lnTo>
                    <a:lnTo>
                      <a:pt x="585" y="39"/>
                    </a:lnTo>
                    <a:lnTo>
                      <a:pt x="580" y="43"/>
                    </a:lnTo>
                    <a:lnTo>
                      <a:pt x="575" y="53"/>
                    </a:lnTo>
                    <a:lnTo>
                      <a:pt x="570" y="58"/>
                    </a:lnTo>
                    <a:close/>
                  </a:path>
                </a:pathLst>
              </a:custGeom>
              <a:solidFill>
                <a:srgbClr val="F4BD9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31" name="Freeform 907"/>
              <p:cNvSpPr>
                <a:spLocks/>
              </p:cNvSpPr>
              <p:nvPr/>
            </p:nvSpPr>
            <p:spPr bwMode="auto">
              <a:xfrm>
                <a:off x="6473" y="12017"/>
                <a:ext cx="561" cy="407"/>
              </a:xfrm>
              <a:custGeom>
                <a:avLst/>
                <a:gdLst/>
                <a:ahLst/>
                <a:cxnLst>
                  <a:cxn ang="0">
                    <a:pos x="532" y="48"/>
                  </a:cxn>
                  <a:cxn ang="0">
                    <a:pos x="508" y="67"/>
                  </a:cxn>
                  <a:cxn ang="0">
                    <a:pos x="484" y="91"/>
                  </a:cxn>
                  <a:cxn ang="0">
                    <a:pos x="460" y="110"/>
                  </a:cxn>
                  <a:cxn ang="0">
                    <a:pos x="451" y="120"/>
                  </a:cxn>
                  <a:cxn ang="0">
                    <a:pos x="437" y="124"/>
                  </a:cxn>
                  <a:cxn ang="0">
                    <a:pos x="417" y="139"/>
                  </a:cxn>
                  <a:cxn ang="0">
                    <a:pos x="403" y="148"/>
                  </a:cxn>
                  <a:cxn ang="0">
                    <a:pos x="389" y="163"/>
                  </a:cxn>
                  <a:cxn ang="0">
                    <a:pos x="365" y="177"/>
                  </a:cxn>
                  <a:cxn ang="0">
                    <a:pos x="336" y="201"/>
                  </a:cxn>
                  <a:cxn ang="0">
                    <a:pos x="297" y="225"/>
                  </a:cxn>
                  <a:cxn ang="0">
                    <a:pos x="269" y="244"/>
                  </a:cxn>
                  <a:cxn ang="0">
                    <a:pos x="240" y="259"/>
                  </a:cxn>
                  <a:cxn ang="0">
                    <a:pos x="216" y="278"/>
                  </a:cxn>
                  <a:cxn ang="0">
                    <a:pos x="192" y="292"/>
                  </a:cxn>
                  <a:cxn ang="0">
                    <a:pos x="168" y="312"/>
                  </a:cxn>
                  <a:cxn ang="0">
                    <a:pos x="139" y="345"/>
                  </a:cxn>
                  <a:cxn ang="0">
                    <a:pos x="101" y="379"/>
                  </a:cxn>
                  <a:cxn ang="0">
                    <a:pos x="62" y="403"/>
                  </a:cxn>
                  <a:cxn ang="0">
                    <a:pos x="34" y="407"/>
                  </a:cxn>
                  <a:cxn ang="0">
                    <a:pos x="10" y="398"/>
                  </a:cxn>
                  <a:cxn ang="0">
                    <a:pos x="0" y="383"/>
                  </a:cxn>
                  <a:cxn ang="0">
                    <a:pos x="10" y="355"/>
                  </a:cxn>
                  <a:cxn ang="0">
                    <a:pos x="48" y="321"/>
                  </a:cxn>
                  <a:cxn ang="0">
                    <a:pos x="96" y="288"/>
                  </a:cxn>
                  <a:cxn ang="0">
                    <a:pos x="144" y="264"/>
                  </a:cxn>
                  <a:cxn ang="0">
                    <a:pos x="182" y="240"/>
                  </a:cxn>
                  <a:cxn ang="0">
                    <a:pos x="201" y="220"/>
                  </a:cxn>
                  <a:cxn ang="0">
                    <a:pos x="225" y="201"/>
                  </a:cxn>
                  <a:cxn ang="0">
                    <a:pos x="259" y="177"/>
                  </a:cxn>
                  <a:cxn ang="0">
                    <a:pos x="293" y="148"/>
                  </a:cxn>
                  <a:cxn ang="0">
                    <a:pos x="331" y="129"/>
                  </a:cxn>
                  <a:cxn ang="0">
                    <a:pos x="355" y="120"/>
                  </a:cxn>
                  <a:cxn ang="0">
                    <a:pos x="369" y="115"/>
                  </a:cxn>
                  <a:cxn ang="0">
                    <a:pos x="384" y="105"/>
                  </a:cxn>
                  <a:cxn ang="0">
                    <a:pos x="403" y="96"/>
                  </a:cxn>
                  <a:cxn ang="0">
                    <a:pos x="432" y="72"/>
                  </a:cxn>
                  <a:cxn ang="0">
                    <a:pos x="451" y="57"/>
                  </a:cxn>
                  <a:cxn ang="0">
                    <a:pos x="470" y="43"/>
                  </a:cxn>
                  <a:cxn ang="0">
                    <a:pos x="489" y="29"/>
                  </a:cxn>
                  <a:cxn ang="0">
                    <a:pos x="523" y="9"/>
                  </a:cxn>
                  <a:cxn ang="0">
                    <a:pos x="542" y="0"/>
                  </a:cxn>
                  <a:cxn ang="0">
                    <a:pos x="552" y="0"/>
                  </a:cxn>
                  <a:cxn ang="0">
                    <a:pos x="561" y="5"/>
                  </a:cxn>
                  <a:cxn ang="0">
                    <a:pos x="561" y="14"/>
                  </a:cxn>
                  <a:cxn ang="0">
                    <a:pos x="556" y="29"/>
                  </a:cxn>
                  <a:cxn ang="0">
                    <a:pos x="547" y="38"/>
                  </a:cxn>
                </a:cxnLst>
                <a:rect l="0" t="0" r="r" b="b"/>
                <a:pathLst>
                  <a:path w="561" h="407">
                    <a:moveTo>
                      <a:pt x="542" y="43"/>
                    </a:moveTo>
                    <a:lnTo>
                      <a:pt x="532" y="48"/>
                    </a:lnTo>
                    <a:lnTo>
                      <a:pt x="523" y="57"/>
                    </a:lnTo>
                    <a:lnTo>
                      <a:pt x="508" y="67"/>
                    </a:lnTo>
                    <a:lnTo>
                      <a:pt x="499" y="81"/>
                    </a:lnTo>
                    <a:lnTo>
                      <a:pt x="484" y="91"/>
                    </a:lnTo>
                    <a:lnTo>
                      <a:pt x="470" y="100"/>
                    </a:lnTo>
                    <a:lnTo>
                      <a:pt x="460" y="110"/>
                    </a:lnTo>
                    <a:lnTo>
                      <a:pt x="456" y="115"/>
                    </a:lnTo>
                    <a:lnTo>
                      <a:pt x="451" y="120"/>
                    </a:lnTo>
                    <a:lnTo>
                      <a:pt x="441" y="124"/>
                    </a:lnTo>
                    <a:lnTo>
                      <a:pt x="437" y="124"/>
                    </a:lnTo>
                    <a:lnTo>
                      <a:pt x="427" y="129"/>
                    </a:lnTo>
                    <a:lnTo>
                      <a:pt x="417" y="139"/>
                    </a:lnTo>
                    <a:lnTo>
                      <a:pt x="408" y="144"/>
                    </a:lnTo>
                    <a:lnTo>
                      <a:pt x="403" y="148"/>
                    </a:lnTo>
                    <a:lnTo>
                      <a:pt x="393" y="153"/>
                    </a:lnTo>
                    <a:lnTo>
                      <a:pt x="389" y="163"/>
                    </a:lnTo>
                    <a:lnTo>
                      <a:pt x="379" y="168"/>
                    </a:lnTo>
                    <a:lnTo>
                      <a:pt x="365" y="177"/>
                    </a:lnTo>
                    <a:lnTo>
                      <a:pt x="350" y="187"/>
                    </a:lnTo>
                    <a:lnTo>
                      <a:pt x="336" y="201"/>
                    </a:lnTo>
                    <a:lnTo>
                      <a:pt x="321" y="211"/>
                    </a:lnTo>
                    <a:lnTo>
                      <a:pt x="297" y="225"/>
                    </a:lnTo>
                    <a:lnTo>
                      <a:pt x="278" y="240"/>
                    </a:lnTo>
                    <a:lnTo>
                      <a:pt x="269" y="244"/>
                    </a:lnTo>
                    <a:lnTo>
                      <a:pt x="254" y="254"/>
                    </a:lnTo>
                    <a:lnTo>
                      <a:pt x="240" y="259"/>
                    </a:lnTo>
                    <a:lnTo>
                      <a:pt x="230" y="268"/>
                    </a:lnTo>
                    <a:lnTo>
                      <a:pt x="216" y="278"/>
                    </a:lnTo>
                    <a:lnTo>
                      <a:pt x="201" y="283"/>
                    </a:lnTo>
                    <a:lnTo>
                      <a:pt x="192" y="292"/>
                    </a:lnTo>
                    <a:lnTo>
                      <a:pt x="177" y="302"/>
                    </a:lnTo>
                    <a:lnTo>
                      <a:pt x="168" y="312"/>
                    </a:lnTo>
                    <a:lnTo>
                      <a:pt x="153" y="326"/>
                    </a:lnTo>
                    <a:lnTo>
                      <a:pt x="139" y="345"/>
                    </a:lnTo>
                    <a:lnTo>
                      <a:pt x="120" y="360"/>
                    </a:lnTo>
                    <a:lnTo>
                      <a:pt x="101" y="379"/>
                    </a:lnTo>
                    <a:lnTo>
                      <a:pt x="82" y="393"/>
                    </a:lnTo>
                    <a:lnTo>
                      <a:pt x="62" y="403"/>
                    </a:lnTo>
                    <a:lnTo>
                      <a:pt x="48" y="407"/>
                    </a:lnTo>
                    <a:lnTo>
                      <a:pt x="34" y="407"/>
                    </a:lnTo>
                    <a:lnTo>
                      <a:pt x="24" y="407"/>
                    </a:lnTo>
                    <a:lnTo>
                      <a:pt x="10" y="398"/>
                    </a:lnTo>
                    <a:lnTo>
                      <a:pt x="5" y="393"/>
                    </a:lnTo>
                    <a:lnTo>
                      <a:pt x="0" y="383"/>
                    </a:lnTo>
                    <a:lnTo>
                      <a:pt x="0" y="369"/>
                    </a:lnTo>
                    <a:lnTo>
                      <a:pt x="10" y="355"/>
                    </a:lnTo>
                    <a:lnTo>
                      <a:pt x="24" y="340"/>
                    </a:lnTo>
                    <a:lnTo>
                      <a:pt x="48" y="321"/>
                    </a:lnTo>
                    <a:lnTo>
                      <a:pt x="72" y="307"/>
                    </a:lnTo>
                    <a:lnTo>
                      <a:pt x="96" y="288"/>
                    </a:lnTo>
                    <a:lnTo>
                      <a:pt x="125" y="273"/>
                    </a:lnTo>
                    <a:lnTo>
                      <a:pt x="144" y="264"/>
                    </a:lnTo>
                    <a:lnTo>
                      <a:pt x="168" y="249"/>
                    </a:lnTo>
                    <a:lnTo>
                      <a:pt x="182" y="240"/>
                    </a:lnTo>
                    <a:lnTo>
                      <a:pt x="192" y="230"/>
                    </a:lnTo>
                    <a:lnTo>
                      <a:pt x="201" y="220"/>
                    </a:lnTo>
                    <a:lnTo>
                      <a:pt x="216" y="211"/>
                    </a:lnTo>
                    <a:lnTo>
                      <a:pt x="225" y="201"/>
                    </a:lnTo>
                    <a:lnTo>
                      <a:pt x="240" y="187"/>
                    </a:lnTo>
                    <a:lnTo>
                      <a:pt x="259" y="177"/>
                    </a:lnTo>
                    <a:lnTo>
                      <a:pt x="273" y="163"/>
                    </a:lnTo>
                    <a:lnTo>
                      <a:pt x="293" y="148"/>
                    </a:lnTo>
                    <a:lnTo>
                      <a:pt x="312" y="139"/>
                    </a:lnTo>
                    <a:lnTo>
                      <a:pt x="331" y="129"/>
                    </a:lnTo>
                    <a:lnTo>
                      <a:pt x="345" y="124"/>
                    </a:lnTo>
                    <a:lnTo>
                      <a:pt x="355" y="120"/>
                    </a:lnTo>
                    <a:lnTo>
                      <a:pt x="365" y="115"/>
                    </a:lnTo>
                    <a:lnTo>
                      <a:pt x="369" y="115"/>
                    </a:lnTo>
                    <a:lnTo>
                      <a:pt x="379" y="110"/>
                    </a:lnTo>
                    <a:lnTo>
                      <a:pt x="384" y="105"/>
                    </a:lnTo>
                    <a:lnTo>
                      <a:pt x="393" y="100"/>
                    </a:lnTo>
                    <a:lnTo>
                      <a:pt x="403" y="96"/>
                    </a:lnTo>
                    <a:lnTo>
                      <a:pt x="417" y="86"/>
                    </a:lnTo>
                    <a:lnTo>
                      <a:pt x="432" y="72"/>
                    </a:lnTo>
                    <a:lnTo>
                      <a:pt x="441" y="62"/>
                    </a:lnTo>
                    <a:lnTo>
                      <a:pt x="451" y="57"/>
                    </a:lnTo>
                    <a:lnTo>
                      <a:pt x="460" y="48"/>
                    </a:lnTo>
                    <a:lnTo>
                      <a:pt x="470" y="43"/>
                    </a:lnTo>
                    <a:lnTo>
                      <a:pt x="470" y="43"/>
                    </a:lnTo>
                    <a:lnTo>
                      <a:pt x="489" y="29"/>
                    </a:lnTo>
                    <a:lnTo>
                      <a:pt x="508" y="14"/>
                    </a:lnTo>
                    <a:lnTo>
                      <a:pt x="523" y="9"/>
                    </a:lnTo>
                    <a:lnTo>
                      <a:pt x="532" y="5"/>
                    </a:lnTo>
                    <a:lnTo>
                      <a:pt x="542" y="0"/>
                    </a:lnTo>
                    <a:lnTo>
                      <a:pt x="547" y="0"/>
                    </a:lnTo>
                    <a:lnTo>
                      <a:pt x="552" y="0"/>
                    </a:lnTo>
                    <a:lnTo>
                      <a:pt x="561" y="0"/>
                    </a:lnTo>
                    <a:lnTo>
                      <a:pt x="561" y="5"/>
                    </a:lnTo>
                    <a:lnTo>
                      <a:pt x="561" y="9"/>
                    </a:lnTo>
                    <a:lnTo>
                      <a:pt x="561" y="14"/>
                    </a:lnTo>
                    <a:lnTo>
                      <a:pt x="561" y="19"/>
                    </a:lnTo>
                    <a:lnTo>
                      <a:pt x="556" y="29"/>
                    </a:lnTo>
                    <a:lnTo>
                      <a:pt x="556" y="33"/>
                    </a:lnTo>
                    <a:lnTo>
                      <a:pt x="547" y="38"/>
                    </a:lnTo>
                    <a:lnTo>
                      <a:pt x="542" y="43"/>
                    </a:lnTo>
                    <a:close/>
                  </a:path>
                </a:pathLst>
              </a:custGeom>
              <a:solidFill>
                <a:srgbClr val="F4BF9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32" name="Freeform 908"/>
              <p:cNvSpPr>
                <a:spLocks/>
              </p:cNvSpPr>
              <p:nvPr/>
            </p:nvSpPr>
            <p:spPr bwMode="auto">
              <a:xfrm>
                <a:off x="6487" y="12026"/>
                <a:ext cx="538" cy="384"/>
              </a:xfrm>
              <a:custGeom>
                <a:avLst/>
                <a:gdLst/>
                <a:ahLst/>
                <a:cxnLst>
                  <a:cxn ang="0">
                    <a:pos x="528" y="0"/>
                  </a:cxn>
                  <a:cxn ang="0">
                    <a:pos x="518" y="0"/>
                  </a:cxn>
                  <a:cxn ang="0">
                    <a:pos x="504" y="10"/>
                  </a:cxn>
                  <a:cxn ang="0">
                    <a:pos x="475" y="29"/>
                  </a:cxn>
                  <a:cxn ang="0">
                    <a:pos x="456" y="48"/>
                  </a:cxn>
                  <a:cxn ang="0">
                    <a:pos x="446" y="58"/>
                  </a:cxn>
                  <a:cxn ang="0">
                    <a:pos x="427" y="72"/>
                  </a:cxn>
                  <a:cxn ang="0">
                    <a:pos x="403" y="91"/>
                  </a:cxn>
                  <a:cxn ang="0">
                    <a:pos x="384" y="106"/>
                  </a:cxn>
                  <a:cxn ang="0">
                    <a:pos x="365" y="115"/>
                  </a:cxn>
                  <a:cxn ang="0">
                    <a:pos x="341" y="125"/>
                  </a:cxn>
                  <a:cxn ang="0">
                    <a:pos x="312" y="139"/>
                  </a:cxn>
                  <a:cxn ang="0">
                    <a:pos x="274" y="159"/>
                  </a:cxn>
                  <a:cxn ang="0">
                    <a:pos x="240" y="183"/>
                  </a:cxn>
                  <a:cxn ang="0">
                    <a:pos x="216" y="207"/>
                  </a:cxn>
                  <a:cxn ang="0">
                    <a:pos x="192" y="226"/>
                  </a:cxn>
                  <a:cxn ang="0">
                    <a:pos x="173" y="240"/>
                  </a:cxn>
                  <a:cxn ang="0">
                    <a:pos x="139" y="264"/>
                  </a:cxn>
                  <a:cxn ang="0">
                    <a:pos x="92" y="288"/>
                  </a:cxn>
                  <a:cxn ang="0">
                    <a:pos x="48" y="317"/>
                  </a:cxn>
                  <a:cxn ang="0">
                    <a:pos x="15" y="351"/>
                  </a:cxn>
                  <a:cxn ang="0">
                    <a:pos x="0" y="370"/>
                  </a:cxn>
                  <a:cxn ang="0">
                    <a:pos x="5" y="379"/>
                  </a:cxn>
                  <a:cxn ang="0">
                    <a:pos x="24" y="384"/>
                  </a:cxn>
                  <a:cxn ang="0">
                    <a:pos x="53" y="374"/>
                  </a:cxn>
                  <a:cxn ang="0">
                    <a:pos x="82" y="355"/>
                  </a:cxn>
                  <a:cxn ang="0">
                    <a:pos x="111" y="327"/>
                  </a:cxn>
                  <a:cxn ang="0">
                    <a:pos x="135" y="298"/>
                  </a:cxn>
                  <a:cxn ang="0">
                    <a:pos x="159" y="279"/>
                  </a:cxn>
                  <a:cxn ang="0">
                    <a:pos x="187" y="259"/>
                  </a:cxn>
                  <a:cxn ang="0">
                    <a:pos x="221" y="240"/>
                  </a:cxn>
                  <a:cxn ang="0">
                    <a:pos x="250" y="221"/>
                  </a:cxn>
                  <a:cxn ang="0">
                    <a:pos x="288" y="197"/>
                  </a:cxn>
                  <a:cxn ang="0">
                    <a:pos x="327" y="173"/>
                  </a:cxn>
                  <a:cxn ang="0">
                    <a:pos x="351" y="159"/>
                  </a:cxn>
                  <a:cxn ang="0">
                    <a:pos x="365" y="144"/>
                  </a:cxn>
                  <a:cxn ang="0">
                    <a:pos x="379" y="130"/>
                  </a:cxn>
                  <a:cxn ang="0">
                    <a:pos x="399" y="120"/>
                  </a:cxn>
                  <a:cxn ang="0">
                    <a:pos x="413" y="111"/>
                  </a:cxn>
                  <a:cxn ang="0">
                    <a:pos x="427" y="101"/>
                  </a:cxn>
                  <a:cxn ang="0">
                    <a:pos x="437" y="96"/>
                  </a:cxn>
                  <a:cxn ang="0">
                    <a:pos x="461" y="77"/>
                  </a:cxn>
                  <a:cxn ang="0">
                    <a:pos x="485" y="58"/>
                  </a:cxn>
                  <a:cxn ang="0">
                    <a:pos x="509" y="39"/>
                  </a:cxn>
                  <a:cxn ang="0">
                    <a:pos x="523" y="29"/>
                  </a:cxn>
                  <a:cxn ang="0">
                    <a:pos x="533" y="20"/>
                  </a:cxn>
                  <a:cxn ang="0">
                    <a:pos x="538" y="5"/>
                  </a:cxn>
                  <a:cxn ang="0">
                    <a:pos x="538" y="0"/>
                  </a:cxn>
                </a:cxnLst>
                <a:rect l="0" t="0" r="r" b="b"/>
                <a:pathLst>
                  <a:path w="538" h="384">
                    <a:moveTo>
                      <a:pt x="533" y="0"/>
                    </a:moveTo>
                    <a:lnTo>
                      <a:pt x="528" y="0"/>
                    </a:lnTo>
                    <a:lnTo>
                      <a:pt x="523" y="0"/>
                    </a:lnTo>
                    <a:lnTo>
                      <a:pt x="518" y="0"/>
                    </a:lnTo>
                    <a:lnTo>
                      <a:pt x="514" y="5"/>
                    </a:lnTo>
                    <a:lnTo>
                      <a:pt x="504" y="10"/>
                    </a:lnTo>
                    <a:lnTo>
                      <a:pt x="494" y="20"/>
                    </a:lnTo>
                    <a:lnTo>
                      <a:pt x="475" y="29"/>
                    </a:lnTo>
                    <a:lnTo>
                      <a:pt x="456" y="48"/>
                    </a:lnTo>
                    <a:lnTo>
                      <a:pt x="456" y="48"/>
                    </a:lnTo>
                    <a:lnTo>
                      <a:pt x="451" y="53"/>
                    </a:lnTo>
                    <a:lnTo>
                      <a:pt x="446" y="58"/>
                    </a:lnTo>
                    <a:lnTo>
                      <a:pt x="437" y="68"/>
                    </a:lnTo>
                    <a:lnTo>
                      <a:pt x="427" y="72"/>
                    </a:lnTo>
                    <a:lnTo>
                      <a:pt x="413" y="82"/>
                    </a:lnTo>
                    <a:lnTo>
                      <a:pt x="403" y="91"/>
                    </a:lnTo>
                    <a:lnTo>
                      <a:pt x="394" y="101"/>
                    </a:lnTo>
                    <a:lnTo>
                      <a:pt x="384" y="106"/>
                    </a:lnTo>
                    <a:lnTo>
                      <a:pt x="375" y="111"/>
                    </a:lnTo>
                    <a:lnTo>
                      <a:pt x="365" y="115"/>
                    </a:lnTo>
                    <a:lnTo>
                      <a:pt x="351" y="120"/>
                    </a:lnTo>
                    <a:lnTo>
                      <a:pt x="341" y="125"/>
                    </a:lnTo>
                    <a:lnTo>
                      <a:pt x="327" y="130"/>
                    </a:lnTo>
                    <a:lnTo>
                      <a:pt x="312" y="139"/>
                    </a:lnTo>
                    <a:lnTo>
                      <a:pt x="293" y="149"/>
                    </a:lnTo>
                    <a:lnTo>
                      <a:pt x="274" y="159"/>
                    </a:lnTo>
                    <a:lnTo>
                      <a:pt x="259" y="173"/>
                    </a:lnTo>
                    <a:lnTo>
                      <a:pt x="240" y="183"/>
                    </a:lnTo>
                    <a:lnTo>
                      <a:pt x="226" y="192"/>
                    </a:lnTo>
                    <a:lnTo>
                      <a:pt x="216" y="207"/>
                    </a:lnTo>
                    <a:lnTo>
                      <a:pt x="202" y="216"/>
                    </a:lnTo>
                    <a:lnTo>
                      <a:pt x="192" y="226"/>
                    </a:lnTo>
                    <a:lnTo>
                      <a:pt x="183" y="231"/>
                    </a:lnTo>
                    <a:lnTo>
                      <a:pt x="173" y="240"/>
                    </a:lnTo>
                    <a:lnTo>
                      <a:pt x="159" y="250"/>
                    </a:lnTo>
                    <a:lnTo>
                      <a:pt x="139" y="264"/>
                    </a:lnTo>
                    <a:lnTo>
                      <a:pt x="116" y="274"/>
                    </a:lnTo>
                    <a:lnTo>
                      <a:pt x="92" y="288"/>
                    </a:lnTo>
                    <a:lnTo>
                      <a:pt x="72" y="303"/>
                    </a:lnTo>
                    <a:lnTo>
                      <a:pt x="48" y="317"/>
                    </a:lnTo>
                    <a:lnTo>
                      <a:pt x="29" y="336"/>
                    </a:lnTo>
                    <a:lnTo>
                      <a:pt x="15" y="351"/>
                    </a:lnTo>
                    <a:lnTo>
                      <a:pt x="5" y="360"/>
                    </a:lnTo>
                    <a:lnTo>
                      <a:pt x="0" y="370"/>
                    </a:lnTo>
                    <a:lnTo>
                      <a:pt x="0" y="374"/>
                    </a:lnTo>
                    <a:lnTo>
                      <a:pt x="5" y="379"/>
                    </a:lnTo>
                    <a:lnTo>
                      <a:pt x="15" y="379"/>
                    </a:lnTo>
                    <a:lnTo>
                      <a:pt x="24" y="384"/>
                    </a:lnTo>
                    <a:lnTo>
                      <a:pt x="39" y="379"/>
                    </a:lnTo>
                    <a:lnTo>
                      <a:pt x="53" y="374"/>
                    </a:lnTo>
                    <a:lnTo>
                      <a:pt x="68" y="370"/>
                    </a:lnTo>
                    <a:lnTo>
                      <a:pt x="82" y="355"/>
                    </a:lnTo>
                    <a:lnTo>
                      <a:pt x="96" y="341"/>
                    </a:lnTo>
                    <a:lnTo>
                      <a:pt x="111" y="327"/>
                    </a:lnTo>
                    <a:lnTo>
                      <a:pt x="125" y="312"/>
                    </a:lnTo>
                    <a:lnTo>
                      <a:pt x="135" y="298"/>
                    </a:lnTo>
                    <a:lnTo>
                      <a:pt x="144" y="288"/>
                    </a:lnTo>
                    <a:lnTo>
                      <a:pt x="159" y="279"/>
                    </a:lnTo>
                    <a:lnTo>
                      <a:pt x="173" y="269"/>
                    </a:lnTo>
                    <a:lnTo>
                      <a:pt x="187" y="259"/>
                    </a:lnTo>
                    <a:lnTo>
                      <a:pt x="207" y="250"/>
                    </a:lnTo>
                    <a:lnTo>
                      <a:pt x="221" y="240"/>
                    </a:lnTo>
                    <a:lnTo>
                      <a:pt x="235" y="231"/>
                    </a:lnTo>
                    <a:lnTo>
                      <a:pt x="250" y="221"/>
                    </a:lnTo>
                    <a:lnTo>
                      <a:pt x="264" y="216"/>
                    </a:lnTo>
                    <a:lnTo>
                      <a:pt x="288" y="197"/>
                    </a:lnTo>
                    <a:lnTo>
                      <a:pt x="307" y="187"/>
                    </a:lnTo>
                    <a:lnTo>
                      <a:pt x="327" y="173"/>
                    </a:lnTo>
                    <a:lnTo>
                      <a:pt x="341" y="163"/>
                    </a:lnTo>
                    <a:lnTo>
                      <a:pt x="351" y="159"/>
                    </a:lnTo>
                    <a:lnTo>
                      <a:pt x="360" y="149"/>
                    </a:lnTo>
                    <a:lnTo>
                      <a:pt x="365" y="144"/>
                    </a:lnTo>
                    <a:lnTo>
                      <a:pt x="375" y="139"/>
                    </a:lnTo>
                    <a:lnTo>
                      <a:pt x="379" y="130"/>
                    </a:lnTo>
                    <a:lnTo>
                      <a:pt x="389" y="125"/>
                    </a:lnTo>
                    <a:lnTo>
                      <a:pt x="399" y="120"/>
                    </a:lnTo>
                    <a:lnTo>
                      <a:pt x="403" y="115"/>
                    </a:lnTo>
                    <a:lnTo>
                      <a:pt x="413" y="111"/>
                    </a:lnTo>
                    <a:lnTo>
                      <a:pt x="418" y="106"/>
                    </a:lnTo>
                    <a:lnTo>
                      <a:pt x="427" y="101"/>
                    </a:lnTo>
                    <a:lnTo>
                      <a:pt x="432" y="101"/>
                    </a:lnTo>
                    <a:lnTo>
                      <a:pt x="437" y="96"/>
                    </a:lnTo>
                    <a:lnTo>
                      <a:pt x="446" y="87"/>
                    </a:lnTo>
                    <a:lnTo>
                      <a:pt x="461" y="77"/>
                    </a:lnTo>
                    <a:lnTo>
                      <a:pt x="470" y="68"/>
                    </a:lnTo>
                    <a:lnTo>
                      <a:pt x="485" y="58"/>
                    </a:lnTo>
                    <a:lnTo>
                      <a:pt x="494" y="44"/>
                    </a:lnTo>
                    <a:lnTo>
                      <a:pt x="509" y="39"/>
                    </a:lnTo>
                    <a:lnTo>
                      <a:pt x="514" y="34"/>
                    </a:lnTo>
                    <a:lnTo>
                      <a:pt x="523" y="29"/>
                    </a:lnTo>
                    <a:lnTo>
                      <a:pt x="528" y="24"/>
                    </a:lnTo>
                    <a:lnTo>
                      <a:pt x="533" y="20"/>
                    </a:lnTo>
                    <a:lnTo>
                      <a:pt x="533" y="10"/>
                    </a:lnTo>
                    <a:lnTo>
                      <a:pt x="538" y="5"/>
                    </a:lnTo>
                    <a:lnTo>
                      <a:pt x="538" y="0"/>
                    </a:lnTo>
                    <a:lnTo>
                      <a:pt x="538" y="0"/>
                    </a:lnTo>
                    <a:lnTo>
                      <a:pt x="533" y="0"/>
                    </a:lnTo>
                    <a:close/>
                  </a:path>
                </a:pathLst>
              </a:custGeom>
              <a:solidFill>
                <a:srgbClr val="F5C19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33" name="Freeform 909"/>
              <p:cNvSpPr>
                <a:spLocks/>
              </p:cNvSpPr>
              <p:nvPr/>
            </p:nvSpPr>
            <p:spPr bwMode="auto">
              <a:xfrm>
                <a:off x="6631" y="12189"/>
                <a:ext cx="139" cy="164"/>
              </a:xfrm>
              <a:custGeom>
                <a:avLst/>
                <a:gdLst/>
                <a:ahLst/>
                <a:cxnLst>
                  <a:cxn ang="0">
                    <a:pos x="139" y="164"/>
                  </a:cxn>
                  <a:cxn ang="0">
                    <a:pos x="139" y="164"/>
                  </a:cxn>
                  <a:cxn ang="0">
                    <a:pos x="135" y="164"/>
                  </a:cxn>
                  <a:cxn ang="0">
                    <a:pos x="135" y="159"/>
                  </a:cxn>
                  <a:cxn ang="0">
                    <a:pos x="130" y="154"/>
                  </a:cxn>
                  <a:cxn ang="0">
                    <a:pos x="120" y="144"/>
                  </a:cxn>
                  <a:cxn ang="0">
                    <a:pos x="115" y="140"/>
                  </a:cxn>
                  <a:cxn ang="0">
                    <a:pos x="111" y="130"/>
                  </a:cxn>
                  <a:cxn ang="0">
                    <a:pos x="106" y="120"/>
                  </a:cxn>
                  <a:cxn ang="0">
                    <a:pos x="96" y="106"/>
                  </a:cxn>
                  <a:cxn ang="0">
                    <a:pos x="82" y="92"/>
                  </a:cxn>
                  <a:cxn ang="0">
                    <a:pos x="67" y="72"/>
                  </a:cxn>
                  <a:cxn ang="0">
                    <a:pos x="53" y="53"/>
                  </a:cxn>
                  <a:cxn ang="0">
                    <a:pos x="34" y="34"/>
                  </a:cxn>
                  <a:cxn ang="0">
                    <a:pos x="19" y="20"/>
                  </a:cxn>
                  <a:cxn ang="0">
                    <a:pos x="10" y="10"/>
                  </a:cxn>
                  <a:cxn ang="0">
                    <a:pos x="0" y="0"/>
                  </a:cxn>
                </a:cxnLst>
                <a:rect l="0" t="0" r="r" b="b"/>
                <a:pathLst>
                  <a:path w="139" h="164">
                    <a:moveTo>
                      <a:pt x="139" y="164"/>
                    </a:moveTo>
                    <a:lnTo>
                      <a:pt x="139" y="164"/>
                    </a:lnTo>
                    <a:lnTo>
                      <a:pt x="135" y="164"/>
                    </a:lnTo>
                    <a:lnTo>
                      <a:pt x="135" y="159"/>
                    </a:lnTo>
                    <a:lnTo>
                      <a:pt x="130" y="154"/>
                    </a:lnTo>
                    <a:lnTo>
                      <a:pt x="120" y="144"/>
                    </a:lnTo>
                    <a:lnTo>
                      <a:pt x="115" y="140"/>
                    </a:lnTo>
                    <a:lnTo>
                      <a:pt x="111" y="130"/>
                    </a:lnTo>
                    <a:lnTo>
                      <a:pt x="106" y="120"/>
                    </a:lnTo>
                    <a:lnTo>
                      <a:pt x="96" y="106"/>
                    </a:lnTo>
                    <a:lnTo>
                      <a:pt x="82" y="92"/>
                    </a:lnTo>
                    <a:lnTo>
                      <a:pt x="67" y="72"/>
                    </a:lnTo>
                    <a:lnTo>
                      <a:pt x="53" y="53"/>
                    </a:lnTo>
                    <a:lnTo>
                      <a:pt x="34" y="34"/>
                    </a:lnTo>
                    <a:lnTo>
                      <a:pt x="19" y="20"/>
                    </a:lnTo>
                    <a:lnTo>
                      <a:pt x="10" y="10"/>
                    </a:lnTo>
                    <a:lnTo>
                      <a:pt x="0" y="0"/>
                    </a:lnTo>
                  </a:path>
                </a:pathLst>
              </a:custGeom>
              <a:noFill/>
              <a:ln w="10">
                <a:solidFill>
                  <a:srgbClr val="F5C6A0"/>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934" name="Freeform 910"/>
              <p:cNvSpPr>
                <a:spLocks/>
              </p:cNvSpPr>
              <p:nvPr/>
            </p:nvSpPr>
            <p:spPr bwMode="auto">
              <a:xfrm>
                <a:off x="6219" y="11427"/>
                <a:ext cx="959" cy="623"/>
              </a:xfrm>
              <a:custGeom>
                <a:avLst/>
                <a:gdLst/>
                <a:ahLst/>
                <a:cxnLst>
                  <a:cxn ang="0">
                    <a:pos x="940" y="5"/>
                  </a:cxn>
                  <a:cxn ang="0">
                    <a:pos x="906" y="0"/>
                  </a:cxn>
                  <a:cxn ang="0">
                    <a:pos x="858" y="5"/>
                  </a:cxn>
                  <a:cxn ang="0">
                    <a:pos x="801" y="24"/>
                  </a:cxn>
                  <a:cxn ang="0">
                    <a:pos x="762" y="48"/>
                  </a:cxn>
                  <a:cxn ang="0">
                    <a:pos x="734" y="67"/>
                  </a:cxn>
                  <a:cxn ang="0">
                    <a:pos x="686" y="101"/>
                  </a:cxn>
                  <a:cxn ang="0">
                    <a:pos x="643" y="134"/>
                  </a:cxn>
                  <a:cxn ang="0">
                    <a:pos x="614" y="149"/>
                  </a:cxn>
                  <a:cxn ang="0">
                    <a:pos x="590" y="163"/>
                  </a:cxn>
                  <a:cxn ang="0">
                    <a:pos x="566" y="177"/>
                  </a:cxn>
                  <a:cxn ang="0">
                    <a:pos x="523" y="196"/>
                  </a:cxn>
                  <a:cxn ang="0">
                    <a:pos x="470" y="220"/>
                  </a:cxn>
                  <a:cxn ang="0">
                    <a:pos x="422" y="244"/>
                  </a:cxn>
                  <a:cxn ang="0">
                    <a:pos x="388" y="264"/>
                  </a:cxn>
                  <a:cxn ang="0">
                    <a:pos x="360" y="283"/>
                  </a:cxn>
                  <a:cxn ang="0">
                    <a:pos x="331" y="307"/>
                  </a:cxn>
                  <a:cxn ang="0">
                    <a:pos x="249" y="355"/>
                  </a:cxn>
                  <a:cxn ang="0">
                    <a:pos x="148" y="412"/>
                  </a:cxn>
                  <a:cxn ang="0">
                    <a:pos x="53" y="465"/>
                  </a:cxn>
                  <a:cxn ang="0">
                    <a:pos x="9" y="499"/>
                  </a:cxn>
                  <a:cxn ang="0">
                    <a:pos x="0" y="523"/>
                  </a:cxn>
                  <a:cxn ang="0">
                    <a:pos x="5" y="556"/>
                  </a:cxn>
                  <a:cxn ang="0">
                    <a:pos x="48" y="599"/>
                  </a:cxn>
                  <a:cxn ang="0">
                    <a:pos x="100" y="623"/>
                  </a:cxn>
                  <a:cxn ang="0">
                    <a:pos x="144" y="619"/>
                  </a:cxn>
                  <a:cxn ang="0">
                    <a:pos x="216" y="575"/>
                  </a:cxn>
                  <a:cxn ang="0">
                    <a:pos x="297" y="513"/>
                  </a:cxn>
                  <a:cxn ang="0">
                    <a:pos x="360" y="465"/>
                  </a:cxn>
                  <a:cxn ang="0">
                    <a:pos x="388" y="441"/>
                  </a:cxn>
                  <a:cxn ang="0">
                    <a:pos x="403" y="431"/>
                  </a:cxn>
                  <a:cxn ang="0">
                    <a:pos x="412" y="431"/>
                  </a:cxn>
                  <a:cxn ang="0">
                    <a:pos x="427" y="427"/>
                  </a:cxn>
                  <a:cxn ang="0">
                    <a:pos x="455" y="408"/>
                  </a:cxn>
                  <a:cxn ang="0">
                    <a:pos x="527" y="364"/>
                  </a:cxn>
                  <a:cxn ang="0">
                    <a:pos x="614" y="312"/>
                  </a:cxn>
                  <a:cxn ang="0">
                    <a:pos x="681" y="268"/>
                  </a:cxn>
                  <a:cxn ang="0">
                    <a:pos x="705" y="249"/>
                  </a:cxn>
                  <a:cxn ang="0">
                    <a:pos x="729" y="230"/>
                  </a:cxn>
                  <a:cxn ang="0">
                    <a:pos x="743" y="216"/>
                  </a:cxn>
                  <a:cxn ang="0">
                    <a:pos x="762" y="201"/>
                  </a:cxn>
                  <a:cxn ang="0">
                    <a:pos x="782" y="192"/>
                  </a:cxn>
                  <a:cxn ang="0">
                    <a:pos x="820" y="163"/>
                  </a:cxn>
                  <a:cxn ang="0">
                    <a:pos x="868" y="129"/>
                  </a:cxn>
                  <a:cxn ang="0">
                    <a:pos x="911" y="101"/>
                  </a:cxn>
                  <a:cxn ang="0">
                    <a:pos x="930" y="86"/>
                  </a:cxn>
                  <a:cxn ang="0">
                    <a:pos x="945" y="67"/>
                  </a:cxn>
                  <a:cxn ang="0">
                    <a:pos x="954" y="43"/>
                  </a:cxn>
                  <a:cxn ang="0">
                    <a:pos x="954" y="24"/>
                  </a:cxn>
                </a:cxnLst>
                <a:rect l="0" t="0" r="r" b="b"/>
                <a:pathLst>
                  <a:path w="959" h="623">
                    <a:moveTo>
                      <a:pt x="950" y="14"/>
                    </a:moveTo>
                    <a:lnTo>
                      <a:pt x="940" y="5"/>
                    </a:lnTo>
                    <a:lnTo>
                      <a:pt x="926" y="0"/>
                    </a:lnTo>
                    <a:lnTo>
                      <a:pt x="906" y="0"/>
                    </a:lnTo>
                    <a:lnTo>
                      <a:pt x="882" y="0"/>
                    </a:lnTo>
                    <a:lnTo>
                      <a:pt x="858" y="5"/>
                    </a:lnTo>
                    <a:lnTo>
                      <a:pt x="830" y="14"/>
                    </a:lnTo>
                    <a:lnTo>
                      <a:pt x="801" y="24"/>
                    </a:lnTo>
                    <a:lnTo>
                      <a:pt x="767" y="43"/>
                    </a:lnTo>
                    <a:lnTo>
                      <a:pt x="762" y="48"/>
                    </a:lnTo>
                    <a:lnTo>
                      <a:pt x="748" y="57"/>
                    </a:lnTo>
                    <a:lnTo>
                      <a:pt x="734" y="67"/>
                    </a:lnTo>
                    <a:lnTo>
                      <a:pt x="710" y="86"/>
                    </a:lnTo>
                    <a:lnTo>
                      <a:pt x="686" y="101"/>
                    </a:lnTo>
                    <a:lnTo>
                      <a:pt x="662" y="120"/>
                    </a:lnTo>
                    <a:lnTo>
                      <a:pt x="643" y="134"/>
                    </a:lnTo>
                    <a:lnTo>
                      <a:pt x="623" y="144"/>
                    </a:lnTo>
                    <a:lnTo>
                      <a:pt x="614" y="149"/>
                    </a:lnTo>
                    <a:lnTo>
                      <a:pt x="604" y="158"/>
                    </a:lnTo>
                    <a:lnTo>
                      <a:pt x="590" y="163"/>
                    </a:lnTo>
                    <a:lnTo>
                      <a:pt x="580" y="168"/>
                    </a:lnTo>
                    <a:lnTo>
                      <a:pt x="566" y="177"/>
                    </a:lnTo>
                    <a:lnTo>
                      <a:pt x="547" y="187"/>
                    </a:lnTo>
                    <a:lnTo>
                      <a:pt x="523" y="196"/>
                    </a:lnTo>
                    <a:lnTo>
                      <a:pt x="499" y="211"/>
                    </a:lnTo>
                    <a:lnTo>
                      <a:pt x="470" y="220"/>
                    </a:lnTo>
                    <a:lnTo>
                      <a:pt x="446" y="235"/>
                    </a:lnTo>
                    <a:lnTo>
                      <a:pt x="422" y="244"/>
                    </a:lnTo>
                    <a:lnTo>
                      <a:pt x="403" y="254"/>
                    </a:lnTo>
                    <a:lnTo>
                      <a:pt x="388" y="264"/>
                    </a:lnTo>
                    <a:lnTo>
                      <a:pt x="369" y="273"/>
                    </a:lnTo>
                    <a:lnTo>
                      <a:pt x="360" y="283"/>
                    </a:lnTo>
                    <a:lnTo>
                      <a:pt x="345" y="292"/>
                    </a:lnTo>
                    <a:lnTo>
                      <a:pt x="331" y="307"/>
                    </a:lnTo>
                    <a:lnTo>
                      <a:pt x="297" y="326"/>
                    </a:lnTo>
                    <a:lnTo>
                      <a:pt x="249" y="355"/>
                    </a:lnTo>
                    <a:lnTo>
                      <a:pt x="201" y="384"/>
                    </a:lnTo>
                    <a:lnTo>
                      <a:pt x="148" y="412"/>
                    </a:lnTo>
                    <a:lnTo>
                      <a:pt x="96" y="441"/>
                    </a:lnTo>
                    <a:lnTo>
                      <a:pt x="53" y="465"/>
                    </a:lnTo>
                    <a:lnTo>
                      <a:pt x="19" y="489"/>
                    </a:lnTo>
                    <a:lnTo>
                      <a:pt x="9" y="499"/>
                    </a:lnTo>
                    <a:lnTo>
                      <a:pt x="0" y="508"/>
                    </a:lnTo>
                    <a:lnTo>
                      <a:pt x="0" y="523"/>
                    </a:lnTo>
                    <a:lnTo>
                      <a:pt x="0" y="532"/>
                    </a:lnTo>
                    <a:lnTo>
                      <a:pt x="5" y="556"/>
                    </a:lnTo>
                    <a:lnTo>
                      <a:pt x="24" y="575"/>
                    </a:lnTo>
                    <a:lnTo>
                      <a:pt x="48" y="599"/>
                    </a:lnTo>
                    <a:lnTo>
                      <a:pt x="72" y="614"/>
                    </a:lnTo>
                    <a:lnTo>
                      <a:pt x="100" y="623"/>
                    </a:lnTo>
                    <a:lnTo>
                      <a:pt x="120" y="623"/>
                    </a:lnTo>
                    <a:lnTo>
                      <a:pt x="144" y="619"/>
                    </a:lnTo>
                    <a:lnTo>
                      <a:pt x="177" y="599"/>
                    </a:lnTo>
                    <a:lnTo>
                      <a:pt x="216" y="575"/>
                    </a:lnTo>
                    <a:lnTo>
                      <a:pt x="254" y="547"/>
                    </a:lnTo>
                    <a:lnTo>
                      <a:pt x="297" y="513"/>
                    </a:lnTo>
                    <a:lnTo>
                      <a:pt x="331" y="489"/>
                    </a:lnTo>
                    <a:lnTo>
                      <a:pt x="360" y="465"/>
                    </a:lnTo>
                    <a:lnTo>
                      <a:pt x="379" y="451"/>
                    </a:lnTo>
                    <a:lnTo>
                      <a:pt x="388" y="441"/>
                    </a:lnTo>
                    <a:lnTo>
                      <a:pt x="398" y="436"/>
                    </a:lnTo>
                    <a:lnTo>
                      <a:pt x="403" y="431"/>
                    </a:lnTo>
                    <a:lnTo>
                      <a:pt x="407" y="431"/>
                    </a:lnTo>
                    <a:lnTo>
                      <a:pt x="412" y="431"/>
                    </a:lnTo>
                    <a:lnTo>
                      <a:pt x="417" y="427"/>
                    </a:lnTo>
                    <a:lnTo>
                      <a:pt x="427" y="427"/>
                    </a:lnTo>
                    <a:lnTo>
                      <a:pt x="436" y="422"/>
                    </a:lnTo>
                    <a:lnTo>
                      <a:pt x="455" y="408"/>
                    </a:lnTo>
                    <a:lnTo>
                      <a:pt x="489" y="388"/>
                    </a:lnTo>
                    <a:lnTo>
                      <a:pt x="527" y="364"/>
                    </a:lnTo>
                    <a:lnTo>
                      <a:pt x="571" y="340"/>
                    </a:lnTo>
                    <a:lnTo>
                      <a:pt x="614" y="312"/>
                    </a:lnTo>
                    <a:lnTo>
                      <a:pt x="652" y="288"/>
                    </a:lnTo>
                    <a:lnTo>
                      <a:pt x="681" y="268"/>
                    </a:lnTo>
                    <a:lnTo>
                      <a:pt x="695" y="254"/>
                    </a:lnTo>
                    <a:lnTo>
                      <a:pt x="705" y="249"/>
                    </a:lnTo>
                    <a:lnTo>
                      <a:pt x="719" y="240"/>
                    </a:lnTo>
                    <a:lnTo>
                      <a:pt x="729" y="230"/>
                    </a:lnTo>
                    <a:lnTo>
                      <a:pt x="738" y="225"/>
                    </a:lnTo>
                    <a:lnTo>
                      <a:pt x="743" y="216"/>
                    </a:lnTo>
                    <a:lnTo>
                      <a:pt x="753" y="211"/>
                    </a:lnTo>
                    <a:lnTo>
                      <a:pt x="762" y="201"/>
                    </a:lnTo>
                    <a:lnTo>
                      <a:pt x="767" y="196"/>
                    </a:lnTo>
                    <a:lnTo>
                      <a:pt x="782" y="192"/>
                    </a:lnTo>
                    <a:lnTo>
                      <a:pt x="796" y="177"/>
                    </a:lnTo>
                    <a:lnTo>
                      <a:pt x="820" y="163"/>
                    </a:lnTo>
                    <a:lnTo>
                      <a:pt x="844" y="149"/>
                    </a:lnTo>
                    <a:lnTo>
                      <a:pt x="868" y="129"/>
                    </a:lnTo>
                    <a:lnTo>
                      <a:pt x="892" y="110"/>
                    </a:lnTo>
                    <a:lnTo>
                      <a:pt x="911" y="101"/>
                    </a:lnTo>
                    <a:lnTo>
                      <a:pt x="921" y="91"/>
                    </a:lnTo>
                    <a:lnTo>
                      <a:pt x="930" y="86"/>
                    </a:lnTo>
                    <a:lnTo>
                      <a:pt x="940" y="77"/>
                    </a:lnTo>
                    <a:lnTo>
                      <a:pt x="945" y="67"/>
                    </a:lnTo>
                    <a:lnTo>
                      <a:pt x="954" y="57"/>
                    </a:lnTo>
                    <a:lnTo>
                      <a:pt x="954" y="43"/>
                    </a:lnTo>
                    <a:lnTo>
                      <a:pt x="959" y="33"/>
                    </a:lnTo>
                    <a:lnTo>
                      <a:pt x="954" y="24"/>
                    </a:lnTo>
                    <a:lnTo>
                      <a:pt x="950" y="14"/>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35" name="Freeform 911"/>
              <p:cNvSpPr>
                <a:spLocks/>
              </p:cNvSpPr>
              <p:nvPr/>
            </p:nvSpPr>
            <p:spPr bwMode="auto">
              <a:xfrm>
                <a:off x="6238" y="11441"/>
                <a:ext cx="921" cy="590"/>
              </a:xfrm>
              <a:custGeom>
                <a:avLst/>
                <a:gdLst/>
                <a:ahLst/>
                <a:cxnLst>
                  <a:cxn ang="0">
                    <a:pos x="782" y="29"/>
                  </a:cxn>
                  <a:cxn ang="0">
                    <a:pos x="835" y="5"/>
                  </a:cxn>
                  <a:cxn ang="0">
                    <a:pos x="873" y="0"/>
                  </a:cxn>
                  <a:cxn ang="0">
                    <a:pos x="902" y="5"/>
                  </a:cxn>
                  <a:cxn ang="0">
                    <a:pos x="916" y="15"/>
                  </a:cxn>
                  <a:cxn ang="0">
                    <a:pos x="921" y="34"/>
                  </a:cxn>
                  <a:cxn ang="0">
                    <a:pos x="911" y="53"/>
                  </a:cxn>
                  <a:cxn ang="0">
                    <a:pos x="897" y="72"/>
                  </a:cxn>
                  <a:cxn ang="0">
                    <a:pos x="873" y="87"/>
                  </a:cxn>
                  <a:cxn ang="0">
                    <a:pos x="835" y="111"/>
                  </a:cxn>
                  <a:cxn ang="0">
                    <a:pos x="791" y="144"/>
                  </a:cxn>
                  <a:cxn ang="0">
                    <a:pos x="753" y="173"/>
                  </a:cxn>
                  <a:cxn ang="0">
                    <a:pos x="734" y="182"/>
                  </a:cxn>
                  <a:cxn ang="0">
                    <a:pos x="719" y="192"/>
                  </a:cxn>
                  <a:cxn ang="0">
                    <a:pos x="700" y="206"/>
                  </a:cxn>
                  <a:cxn ang="0">
                    <a:pos x="676" y="226"/>
                  </a:cxn>
                  <a:cxn ang="0">
                    <a:pos x="652" y="240"/>
                  </a:cxn>
                  <a:cxn ang="0">
                    <a:pos x="590" y="283"/>
                  </a:cxn>
                  <a:cxn ang="0">
                    <a:pos x="513" y="331"/>
                  </a:cxn>
                  <a:cxn ang="0">
                    <a:pos x="441" y="374"/>
                  </a:cxn>
                  <a:cxn ang="0">
                    <a:pos x="403" y="394"/>
                  </a:cxn>
                  <a:cxn ang="0">
                    <a:pos x="388" y="403"/>
                  </a:cxn>
                  <a:cxn ang="0">
                    <a:pos x="374" y="408"/>
                  </a:cxn>
                  <a:cxn ang="0">
                    <a:pos x="355" y="417"/>
                  </a:cxn>
                  <a:cxn ang="0">
                    <a:pos x="326" y="441"/>
                  </a:cxn>
                  <a:cxn ang="0">
                    <a:pos x="269" y="489"/>
                  </a:cxn>
                  <a:cxn ang="0">
                    <a:pos x="197" y="542"/>
                  </a:cxn>
                  <a:cxn ang="0">
                    <a:pos x="129" y="581"/>
                  </a:cxn>
                  <a:cxn ang="0">
                    <a:pos x="86" y="585"/>
                  </a:cxn>
                  <a:cxn ang="0">
                    <a:pos x="38" y="566"/>
                  </a:cxn>
                  <a:cxn ang="0">
                    <a:pos x="10" y="533"/>
                  </a:cxn>
                  <a:cxn ang="0">
                    <a:pos x="5" y="504"/>
                  </a:cxn>
                  <a:cxn ang="0">
                    <a:pos x="14" y="480"/>
                  </a:cxn>
                  <a:cxn ang="0">
                    <a:pos x="58" y="451"/>
                  </a:cxn>
                  <a:cxn ang="0">
                    <a:pos x="149" y="398"/>
                  </a:cxn>
                  <a:cxn ang="0">
                    <a:pos x="245" y="346"/>
                  </a:cxn>
                  <a:cxn ang="0">
                    <a:pos x="317" y="307"/>
                  </a:cxn>
                  <a:cxn ang="0">
                    <a:pos x="345" y="283"/>
                  </a:cxn>
                  <a:cxn ang="0">
                    <a:pos x="369" y="264"/>
                  </a:cxn>
                  <a:cxn ang="0">
                    <a:pos x="403" y="245"/>
                  </a:cxn>
                  <a:cxn ang="0">
                    <a:pos x="446" y="221"/>
                  </a:cxn>
                  <a:cxn ang="0">
                    <a:pos x="499" y="197"/>
                  </a:cxn>
                  <a:cxn ang="0">
                    <a:pos x="547" y="178"/>
                  </a:cxn>
                  <a:cxn ang="0">
                    <a:pos x="580" y="158"/>
                  </a:cxn>
                  <a:cxn ang="0">
                    <a:pos x="609" y="144"/>
                  </a:cxn>
                  <a:cxn ang="0">
                    <a:pos x="638" y="125"/>
                  </a:cxn>
                  <a:cxn ang="0">
                    <a:pos x="676" y="96"/>
                  </a:cxn>
                  <a:cxn ang="0">
                    <a:pos x="719" y="67"/>
                  </a:cxn>
                  <a:cxn ang="0">
                    <a:pos x="748" y="48"/>
                  </a:cxn>
                </a:cxnLst>
                <a:rect l="0" t="0" r="r" b="b"/>
                <a:pathLst>
                  <a:path w="921" h="590">
                    <a:moveTo>
                      <a:pt x="748" y="43"/>
                    </a:moveTo>
                    <a:lnTo>
                      <a:pt x="782" y="29"/>
                    </a:lnTo>
                    <a:lnTo>
                      <a:pt x="811" y="15"/>
                    </a:lnTo>
                    <a:lnTo>
                      <a:pt x="835" y="5"/>
                    </a:lnTo>
                    <a:lnTo>
                      <a:pt x="854" y="0"/>
                    </a:lnTo>
                    <a:lnTo>
                      <a:pt x="873" y="0"/>
                    </a:lnTo>
                    <a:lnTo>
                      <a:pt x="892" y="0"/>
                    </a:lnTo>
                    <a:lnTo>
                      <a:pt x="902" y="5"/>
                    </a:lnTo>
                    <a:lnTo>
                      <a:pt x="911" y="10"/>
                    </a:lnTo>
                    <a:lnTo>
                      <a:pt x="916" y="15"/>
                    </a:lnTo>
                    <a:lnTo>
                      <a:pt x="921" y="24"/>
                    </a:lnTo>
                    <a:lnTo>
                      <a:pt x="921" y="34"/>
                    </a:lnTo>
                    <a:lnTo>
                      <a:pt x="916" y="43"/>
                    </a:lnTo>
                    <a:lnTo>
                      <a:pt x="911" y="53"/>
                    </a:lnTo>
                    <a:lnTo>
                      <a:pt x="907" y="63"/>
                    </a:lnTo>
                    <a:lnTo>
                      <a:pt x="897" y="72"/>
                    </a:lnTo>
                    <a:lnTo>
                      <a:pt x="887" y="77"/>
                    </a:lnTo>
                    <a:lnTo>
                      <a:pt x="873" y="87"/>
                    </a:lnTo>
                    <a:lnTo>
                      <a:pt x="859" y="96"/>
                    </a:lnTo>
                    <a:lnTo>
                      <a:pt x="835" y="111"/>
                    </a:lnTo>
                    <a:lnTo>
                      <a:pt x="811" y="130"/>
                    </a:lnTo>
                    <a:lnTo>
                      <a:pt x="791" y="144"/>
                    </a:lnTo>
                    <a:lnTo>
                      <a:pt x="767" y="158"/>
                    </a:lnTo>
                    <a:lnTo>
                      <a:pt x="753" y="173"/>
                    </a:lnTo>
                    <a:lnTo>
                      <a:pt x="743" y="178"/>
                    </a:lnTo>
                    <a:lnTo>
                      <a:pt x="734" y="182"/>
                    </a:lnTo>
                    <a:lnTo>
                      <a:pt x="729" y="187"/>
                    </a:lnTo>
                    <a:lnTo>
                      <a:pt x="719" y="192"/>
                    </a:lnTo>
                    <a:lnTo>
                      <a:pt x="710" y="202"/>
                    </a:lnTo>
                    <a:lnTo>
                      <a:pt x="700" y="206"/>
                    </a:lnTo>
                    <a:lnTo>
                      <a:pt x="686" y="216"/>
                    </a:lnTo>
                    <a:lnTo>
                      <a:pt x="676" y="226"/>
                    </a:lnTo>
                    <a:lnTo>
                      <a:pt x="667" y="230"/>
                    </a:lnTo>
                    <a:lnTo>
                      <a:pt x="652" y="240"/>
                    </a:lnTo>
                    <a:lnTo>
                      <a:pt x="624" y="259"/>
                    </a:lnTo>
                    <a:lnTo>
                      <a:pt x="590" y="283"/>
                    </a:lnTo>
                    <a:lnTo>
                      <a:pt x="552" y="307"/>
                    </a:lnTo>
                    <a:lnTo>
                      <a:pt x="513" y="331"/>
                    </a:lnTo>
                    <a:lnTo>
                      <a:pt x="475" y="355"/>
                    </a:lnTo>
                    <a:lnTo>
                      <a:pt x="441" y="374"/>
                    </a:lnTo>
                    <a:lnTo>
                      <a:pt x="417" y="389"/>
                    </a:lnTo>
                    <a:lnTo>
                      <a:pt x="403" y="394"/>
                    </a:lnTo>
                    <a:lnTo>
                      <a:pt x="398" y="398"/>
                    </a:lnTo>
                    <a:lnTo>
                      <a:pt x="388" y="403"/>
                    </a:lnTo>
                    <a:lnTo>
                      <a:pt x="379" y="403"/>
                    </a:lnTo>
                    <a:lnTo>
                      <a:pt x="374" y="408"/>
                    </a:lnTo>
                    <a:lnTo>
                      <a:pt x="365" y="413"/>
                    </a:lnTo>
                    <a:lnTo>
                      <a:pt x="355" y="417"/>
                    </a:lnTo>
                    <a:lnTo>
                      <a:pt x="345" y="427"/>
                    </a:lnTo>
                    <a:lnTo>
                      <a:pt x="326" y="441"/>
                    </a:lnTo>
                    <a:lnTo>
                      <a:pt x="302" y="461"/>
                    </a:lnTo>
                    <a:lnTo>
                      <a:pt x="269" y="489"/>
                    </a:lnTo>
                    <a:lnTo>
                      <a:pt x="230" y="513"/>
                    </a:lnTo>
                    <a:lnTo>
                      <a:pt x="197" y="542"/>
                    </a:lnTo>
                    <a:lnTo>
                      <a:pt x="163" y="566"/>
                    </a:lnTo>
                    <a:lnTo>
                      <a:pt x="129" y="581"/>
                    </a:lnTo>
                    <a:lnTo>
                      <a:pt x="105" y="590"/>
                    </a:lnTo>
                    <a:lnTo>
                      <a:pt x="86" y="585"/>
                    </a:lnTo>
                    <a:lnTo>
                      <a:pt x="62" y="581"/>
                    </a:lnTo>
                    <a:lnTo>
                      <a:pt x="38" y="566"/>
                    </a:lnTo>
                    <a:lnTo>
                      <a:pt x="19" y="552"/>
                    </a:lnTo>
                    <a:lnTo>
                      <a:pt x="10" y="533"/>
                    </a:lnTo>
                    <a:lnTo>
                      <a:pt x="0" y="513"/>
                    </a:lnTo>
                    <a:lnTo>
                      <a:pt x="5" y="504"/>
                    </a:lnTo>
                    <a:lnTo>
                      <a:pt x="10" y="489"/>
                    </a:lnTo>
                    <a:lnTo>
                      <a:pt x="14" y="480"/>
                    </a:lnTo>
                    <a:lnTo>
                      <a:pt x="24" y="470"/>
                    </a:lnTo>
                    <a:lnTo>
                      <a:pt x="58" y="451"/>
                    </a:lnTo>
                    <a:lnTo>
                      <a:pt x="101" y="427"/>
                    </a:lnTo>
                    <a:lnTo>
                      <a:pt x="149" y="398"/>
                    </a:lnTo>
                    <a:lnTo>
                      <a:pt x="197" y="374"/>
                    </a:lnTo>
                    <a:lnTo>
                      <a:pt x="245" y="346"/>
                    </a:lnTo>
                    <a:lnTo>
                      <a:pt x="283" y="326"/>
                    </a:lnTo>
                    <a:lnTo>
                      <a:pt x="317" y="307"/>
                    </a:lnTo>
                    <a:lnTo>
                      <a:pt x="336" y="293"/>
                    </a:lnTo>
                    <a:lnTo>
                      <a:pt x="345" y="283"/>
                    </a:lnTo>
                    <a:lnTo>
                      <a:pt x="360" y="274"/>
                    </a:lnTo>
                    <a:lnTo>
                      <a:pt x="369" y="264"/>
                    </a:lnTo>
                    <a:lnTo>
                      <a:pt x="388" y="254"/>
                    </a:lnTo>
                    <a:lnTo>
                      <a:pt x="403" y="245"/>
                    </a:lnTo>
                    <a:lnTo>
                      <a:pt x="422" y="235"/>
                    </a:lnTo>
                    <a:lnTo>
                      <a:pt x="446" y="221"/>
                    </a:lnTo>
                    <a:lnTo>
                      <a:pt x="475" y="211"/>
                    </a:lnTo>
                    <a:lnTo>
                      <a:pt x="499" y="197"/>
                    </a:lnTo>
                    <a:lnTo>
                      <a:pt x="523" y="187"/>
                    </a:lnTo>
                    <a:lnTo>
                      <a:pt x="547" y="178"/>
                    </a:lnTo>
                    <a:lnTo>
                      <a:pt x="561" y="168"/>
                    </a:lnTo>
                    <a:lnTo>
                      <a:pt x="580" y="158"/>
                    </a:lnTo>
                    <a:lnTo>
                      <a:pt x="595" y="149"/>
                    </a:lnTo>
                    <a:lnTo>
                      <a:pt x="609" y="144"/>
                    </a:lnTo>
                    <a:lnTo>
                      <a:pt x="619" y="139"/>
                    </a:lnTo>
                    <a:lnTo>
                      <a:pt x="638" y="125"/>
                    </a:lnTo>
                    <a:lnTo>
                      <a:pt x="657" y="111"/>
                    </a:lnTo>
                    <a:lnTo>
                      <a:pt x="676" y="96"/>
                    </a:lnTo>
                    <a:lnTo>
                      <a:pt x="700" y="82"/>
                    </a:lnTo>
                    <a:lnTo>
                      <a:pt x="719" y="67"/>
                    </a:lnTo>
                    <a:lnTo>
                      <a:pt x="734" y="58"/>
                    </a:lnTo>
                    <a:lnTo>
                      <a:pt x="748" y="48"/>
                    </a:lnTo>
                    <a:lnTo>
                      <a:pt x="748" y="43"/>
                    </a:lnTo>
                    <a:close/>
                  </a:path>
                </a:pathLst>
              </a:custGeom>
              <a:solidFill>
                <a:srgbClr val="F4BD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36" name="Freeform 912"/>
              <p:cNvSpPr>
                <a:spLocks/>
              </p:cNvSpPr>
              <p:nvPr/>
            </p:nvSpPr>
            <p:spPr bwMode="auto">
              <a:xfrm>
                <a:off x="6262" y="11456"/>
                <a:ext cx="878" cy="551"/>
              </a:xfrm>
              <a:custGeom>
                <a:avLst/>
                <a:gdLst/>
                <a:ahLst/>
                <a:cxnLst>
                  <a:cxn ang="0">
                    <a:pos x="758" y="28"/>
                  </a:cxn>
                  <a:cxn ang="0">
                    <a:pos x="806" y="4"/>
                  </a:cxn>
                  <a:cxn ang="0">
                    <a:pos x="839" y="0"/>
                  </a:cxn>
                  <a:cxn ang="0">
                    <a:pos x="863" y="0"/>
                  </a:cxn>
                  <a:cxn ang="0">
                    <a:pos x="878" y="9"/>
                  </a:cxn>
                  <a:cxn ang="0">
                    <a:pos x="878" y="24"/>
                  </a:cxn>
                  <a:cxn ang="0">
                    <a:pos x="868" y="43"/>
                  </a:cxn>
                  <a:cxn ang="0">
                    <a:pos x="854" y="57"/>
                  </a:cxn>
                  <a:cxn ang="0">
                    <a:pos x="835" y="67"/>
                  </a:cxn>
                  <a:cxn ang="0">
                    <a:pos x="796" y="96"/>
                  </a:cxn>
                  <a:cxn ang="0">
                    <a:pos x="753" y="124"/>
                  </a:cxn>
                  <a:cxn ang="0">
                    <a:pos x="719" y="148"/>
                  </a:cxn>
                  <a:cxn ang="0">
                    <a:pos x="705" y="158"/>
                  </a:cxn>
                  <a:cxn ang="0">
                    <a:pos x="686" y="172"/>
                  </a:cxn>
                  <a:cxn ang="0">
                    <a:pos x="662" y="187"/>
                  </a:cxn>
                  <a:cxn ang="0">
                    <a:pos x="643" y="201"/>
                  </a:cxn>
                  <a:cxn ang="0">
                    <a:pos x="619" y="215"/>
                  </a:cxn>
                  <a:cxn ang="0">
                    <a:pos x="566" y="254"/>
                  </a:cxn>
                  <a:cxn ang="0">
                    <a:pos x="494" y="297"/>
                  </a:cxn>
                  <a:cxn ang="0">
                    <a:pos x="422" y="340"/>
                  </a:cxn>
                  <a:cxn ang="0">
                    <a:pos x="379" y="364"/>
                  </a:cxn>
                  <a:cxn ang="0">
                    <a:pos x="360" y="374"/>
                  </a:cxn>
                  <a:cxn ang="0">
                    <a:pos x="341" y="379"/>
                  </a:cxn>
                  <a:cxn ang="0">
                    <a:pos x="317" y="393"/>
                  </a:cxn>
                  <a:cxn ang="0">
                    <a:pos x="288" y="417"/>
                  </a:cxn>
                  <a:cxn ang="0">
                    <a:pos x="235" y="460"/>
                  </a:cxn>
                  <a:cxn ang="0">
                    <a:pos x="173" y="508"/>
                  </a:cxn>
                  <a:cxn ang="0">
                    <a:pos x="110" y="546"/>
                  </a:cxn>
                  <a:cxn ang="0">
                    <a:pos x="67" y="551"/>
                  </a:cxn>
                  <a:cxn ang="0">
                    <a:pos x="29" y="537"/>
                  </a:cxn>
                  <a:cxn ang="0">
                    <a:pos x="5" y="508"/>
                  </a:cxn>
                  <a:cxn ang="0">
                    <a:pos x="10" y="474"/>
                  </a:cxn>
                  <a:cxn ang="0">
                    <a:pos x="62" y="431"/>
                  </a:cxn>
                  <a:cxn ang="0">
                    <a:pos x="144" y="388"/>
                  </a:cxn>
                  <a:cxn ang="0">
                    <a:pos x="230" y="340"/>
                  </a:cxn>
                  <a:cxn ang="0">
                    <a:pos x="302" y="302"/>
                  </a:cxn>
                  <a:cxn ang="0">
                    <a:pos x="326" y="278"/>
                  </a:cxn>
                  <a:cxn ang="0">
                    <a:pos x="350" y="263"/>
                  </a:cxn>
                  <a:cxn ang="0">
                    <a:pos x="379" y="244"/>
                  </a:cxn>
                  <a:cxn ang="0">
                    <a:pos x="417" y="225"/>
                  </a:cxn>
                  <a:cxn ang="0">
                    <a:pos x="470" y="196"/>
                  </a:cxn>
                  <a:cxn ang="0">
                    <a:pos x="523" y="177"/>
                  </a:cxn>
                  <a:cxn ang="0">
                    <a:pos x="561" y="153"/>
                  </a:cxn>
                  <a:cxn ang="0">
                    <a:pos x="595" y="134"/>
                  </a:cxn>
                  <a:cxn ang="0">
                    <a:pos x="628" y="120"/>
                  </a:cxn>
                  <a:cxn ang="0">
                    <a:pos x="667" y="91"/>
                  </a:cxn>
                  <a:cxn ang="0">
                    <a:pos x="700" y="67"/>
                  </a:cxn>
                  <a:cxn ang="0">
                    <a:pos x="724" y="48"/>
                  </a:cxn>
                </a:cxnLst>
                <a:rect l="0" t="0" r="r" b="b"/>
                <a:pathLst>
                  <a:path w="878" h="551">
                    <a:moveTo>
                      <a:pt x="729" y="48"/>
                    </a:moveTo>
                    <a:lnTo>
                      <a:pt x="758" y="28"/>
                    </a:lnTo>
                    <a:lnTo>
                      <a:pt x="782" y="14"/>
                    </a:lnTo>
                    <a:lnTo>
                      <a:pt x="806" y="4"/>
                    </a:lnTo>
                    <a:lnTo>
                      <a:pt x="825" y="0"/>
                    </a:lnTo>
                    <a:lnTo>
                      <a:pt x="839" y="0"/>
                    </a:lnTo>
                    <a:lnTo>
                      <a:pt x="854" y="0"/>
                    </a:lnTo>
                    <a:lnTo>
                      <a:pt x="863" y="0"/>
                    </a:lnTo>
                    <a:lnTo>
                      <a:pt x="873" y="4"/>
                    </a:lnTo>
                    <a:lnTo>
                      <a:pt x="878" y="9"/>
                    </a:lnTo>
                    <a:lnTo>
                      <a:pt x="878" y="14"/>
                    </a:lnTo>
                    <a:lnTo>
                      <a:pt x="878" y="24"/>
                    </a:lnTo>
                    <a:lnTo>
                      <a:pt x="873" y="33"/>
                    </a:lnTo>
                    <a:lnTo>
                      <a:pt x="868" y="43"/>
                    </a:lnTo>
                    <a:lnTo>
                      <a:pt x="863" y="48"/>
                    </a:lnTo>
                    <a:lnTo>
                      <a:pt x="854" y="57"/>
                    </a:lnTo>
                    <a:lnTo>
                      <a:pt x="849" y="62"/>
                    </a:lnTo>
                    <a:lnTo>
                      <a:pt x="835" y="67"/>
                    </a:lnTo>
                    <a:lnTo>
                      <a:pt x="815" y="81"/>
                    </a:lnTo>
                    <a:lnTo>
                      <a:pt x="796" y="96"/>
                    </a:lnTo>
                    <a:lnTo>
                      <a:pt x="777" y="110"/>
                    </a:lnTo>
                    <a:lnTo>
                      <a:pt x="753" y="124"/>
                    </a:lnTo>
                    <a:lnTo>
                      <a:pt x="734" y="139"/>
                    </a:lnTo>
                    <a:lnTo>
                      <a:pt x="719" y="148"/>
                    </a:lnTo>
                    <a:lnTo>
                      <a:pt x="710" y="158"/>
                    </a:lnTo>
                    <a:lnTo>
                      <a:pt x="705" y="158"/>
                    </a:lnTo>
                    <a:lnTo>
                      <a:pt x="695" y="163"/>
                    </a:lnTo>
                    <a:lnTo>
                      <a:pt x="686" y="172"/>
                    </a:lnTo>
                    <a:lnTo>
                      <a:pt x="676" y="177"/>
                    </a:lnTo>
                    <a:lnTo>
                      <a:pt x="662" y="187"/>
                    </a:lnTo>
                    <a:lnTo>
                      <a:pt x="652" y="191"/>
                    </a:lnTo>
                    <a:lnTo>
                      <a:pt x="643" y="201"/>
                    </a:lnTo>
                    <a:lnTo>
                      <a:pt x="633" y="206"/>
                    </a:lnTo>
                    <a:lnTo>
                      <a:pt x="619" y="215"/>
                    </a:lnTo>
                    <a:lnTo>
                      <a:pt x="595" y="235"/>
                    </a:lnTo>
                    <a:lnTo>
                      <a:pt x="566" y="254"/>
                    </a:lnTo>
                    <a:lnTo>
                      <a:pt x="528" y="278"/>
                    </a:lnTo>
                    <a:lnTo>
                      <a:pt x="494" y="297"/>
                    </a:lnTo>
                    <a:lnTo>
                      <a:pt x="456" y="321"/>
                    </a:lnTo>
                    <a:lnTo>
                      <a:pt x="422" y="340"/>
                    </a:lnTo>
                    <a:lnTo>
                      <a:pt x="393" y="359"/>
                    </a:lnTo>
                    <a:lnTo>
                      <a:pt x="379" y="364"/>
                    </a:lnTo>
                    <a:lnTo>
                      <a:pt x="369" y="369"/>
                    </a:lnTo>
                    <a:lnTo>
                      <a:pt x="360" y="374"/>
                    </a:lnTo>
                    <a:lnTo>
                      <a:pt x="350" y="374"/>
                    </a:lnTo>
                    <a:lnTo>
                      <a:pt x="341" y="379"/>
                    </a:lnTo>
                    <a:lnTo>
                      <a:pt x="331" y="383"/>
                    </a:lnTo>
                    <a:lnTo>
                      <a:pt x="317" y="393"/>
                    </a:lnTo>
                    <a:lnTo>
                      <a:pt x="307" y="402"/>
                    </a:lnTo>
                    <a:lnTo>
                      <a:pt x="288" y="417"/>
                    </a:lnTo>
                    <a:lnTo>
                      <a:pt x="264" y="436"/>
                    </a:lnTo>
                    <a:lnTo>
                      <a:pt x="235" y="460"/>
                    </a:lnTo>
                    <a:lnTo>
                      <a:pt x="201" y="484"/>
                    </a:lnTo>
                    <a:lnTo>
                      <a:pt x="173" y="508"/>
                    </a:lnTo>
                    <a:lnTo>
                      <a:pt x="139" y="527"/>
                    </a:lnTo>
                    <a:lnTo>
                      <a:pt x="110" y="546"/>
                    </a:lnTo>
                    <a:lnTo>
                      <a:pt x="86" y="551"/>
                    </a:lnTo>
                    <a:lnTo>
                      <a:pt x="67" y="551"/>
                    </a:lnTo>
                    <a:lnTo>
                      <a:pt x="48" y="546"/>
                    </a:lnTo>
                    <a:lnTo>
                      <a:pt x="29" y="537"/>
                    </a:lnTo>
                    <a:lnTo>
                      <a:pt x="14" y="522"/>
                    </a:lnTo>
                    <a:lnTo>
                      <a:pt x="5" y="508"/>
                    </a:lnTo>
                    <a:lnTo>
                      <a:pt x="0" y="494"/>
                    </a:lnTo>
                    <a:lnTo>
                      <a:pt x="10" y="474"/>
                    </a:lnTo>
                    <a:lnTo>
                      <a:pt x="29" y="455"/>
                    </a:lnTo>
                    <a:lnTo>
                      <a:pt x="62" y="431"/>
                    </a:lnTo>
                    <a:lnTo>
                      <a:pt x="101" y="412"/>
                    </a:lnTo>
                    <a:lnTo>
                      <a:pt x="144" y="388"/>
                    </a:lnTo>
                    <a:lnTo>
                      <a:pt x="187" y="364"/>
                    </a:lnTo>
                    <a:lnTo>
                      <a:pt x="230" y="340"/>
                    </a:lnTo>
                    <a:lnTo>
                      <a:pt x="269" y="321"/>
                    </a:lnTo>
                    <a:lnTo>
                      <a:pt x="302" y="302"/>
                    </a:lnTo>
                    <a:lnTo>
                      <a:pt x="317" y="287"/>
                    </a:lnTo>
                    <a:lnTo>
                      <a:pt x="326" y="278"/>
                    </a:lnTo>
                    <a:lnTo>
                      <a:pt x="341" y="273"/>
                    </a:lnTo>
                    <a:lnTo>
                      <a:pt x="350" y="263"/>
                    </a:lnTo>
                    <a:lnTo>
                      <a:pt x="364" y="254"/>
                    </a:lnTo>
                    <a:lnTo>
                      <a:pt x="379" y="244"/>
                    </a:lnTo>
                    <a:lnTo>
                      <a:pt x="398" y="235"/>
                    </a:lnTo>
                    <a:lnTo>
                      <a:pt x="417" y="225"/>
                    </a:lnTo>
                    <a:lnTo>
                      <a:pt x="446" y="211"/>
                    </a:lnTo>
                    <a:lnTo>
                      <a:pt x="470" y="196"/>
                    </a:lnTo>
                    <a:lnTo>
                      <a:pt x="494" y="187"/>
                    </a:lnTo>
                    <a:lnTo>
                      <a:pt x="523" y="177"/>
                    </a:lnTo>
                    <a:lnTo>
                      <a:pt x="542" y="163"/>
                    </a:lnTo>
                    <a:lnTo>
                      <a:pt x="561" y="153"/>
                    </a:lnTo>
                    <a:lnTo>
                      <a:pt x="580" y="143"/>
                    </a:lnTo>
                    <a:lnTo>
                      <a:pt x="595" y="134"/>
                    </a:lnTo>
                    <a:lnTo>
                      <a:pt x="609" y="129"/>
                    </a:lnTo>
                    <a:lnTo>
                      <a:pt x="628" y="120"/>
                    </a:lnTo>
                    <a:lnTo>
                      <a:pt x="648" y="105"/>
                    </a:lnTo>
                    <a:lnTo>
                      <a:pt x="667" y="91"/>
                    </a:lnTo>
                    <a:lnTo>
                      <a:pt x="686" y="76"/>
                    </a:lnTo>
                    <a:lnTo>
                      <a:pt x="700" y="67"/>
                    </a:lnTo>
                    <a:lnTo>
                      <a:pt x="715" y="57"/>
                    </a:lnTo>
                    <a:lnTo>
                      <a:pt x="724" y="48"/>
                    </a:lnTo>
                    <a:lnTo>
                      <a:pt x="729" y="48"/>
                    </a:lnTo>
                    <a:close/>
                  </a:path>
                </a:pathLst>
              </a:custGeom>
              <a:solidFill>
                <a:srgbClr val="F4BD9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37" name="Freeform 913"/>
              <p:cNvSpPr>
                <a:spLocks/>
              </p:cNvSpPr>
              <p:nvPr/>
            </p:nvSpPr>
            <p:spPr bwMode="auto">
              <a:xfrm>
                <a:off x="6286" y="11465"/>
                <a:ext cx="835" cy="518"/>
              </a:xfrm>
              <a:custGeom>
                <a:avLst/>
                <a:gdLst/>
                <a:ahLst/>
                <a:cxnLst>
                  <a:cxn ang="0">
                    <a:pos x="734" y="34"/>
                  </a:cxn>
                  <a:cxn ang="0">
                    <a:pos x="777" y="10"/>
                  </a:cxn>
                  <a:cxn ang="0">
                    <a:pos x="806" y="0"/>
                  </a:cxn>
                  <a:cxn ang="0">
                    <a:pos x="820" y="0"/>
                  </a:cxn>
                  <a:cxn ang="0">
                    <a:pos x="835" y="5"/>
                  </a:cxn>
                  <a:cxn ang="0">
                    <a:pos x="835" y="19"/>
                  </a:cxn>
                  <a:cxn ang="0">
                    <a:pos x="830" y="34"/>
                  </a:cxn>
                  <a:cxn ang="0">
                    <a:pos x="815" y="48"/>
                  </a:cxn>
                  <a:cxn ang="0">
                    <a:pos x="796" y="58"/>
                  </a:cxn>
                  <a:cxn ang="0">
                    <a:pos x="758" y="82"/>
                  </a:cxn>
                  <a:cxn ang="0">
                    <a:pos x="719" y="111"/>
                  </a:cxn>
                  <a:cxn ang="0">
                    <a:pos x="686" y="134"/>
                  </a:cxn>
                  <a:cxn ang="0">
                    <a:pos x="671" y="144"/>
                  </a:cxn>
                  <a:cxn ang="0">
                    <a:pos x="652" y="154"/>
                  </a:cxn>
                  <a:cxn ang="0">
                    <a:pos x="633" y="168"/>
                  </a:cxn>
                  <a:cxn ang="0">
                    <a:pos x="609" y="182"/>
                  </a:cxn>
                  <a:cxn ang="0">
                    <a:pos x="585" y="197"/>
                  </a:cxn>
                  <a:cxn ang="0">
                    <a:pos x="537" y="230"/>
                  </a:cxn>
                  <a:cxn ang="0">
                    <a:pos x="470" y="269"/>
                  </a:cxn>
                  <a:cxn ang="0">
                    <a:pos x="403" y="312"/>
                  </a:cxn>
                  <a:cxn ang="0">
                    <a:pos x="355" y="341"/>
                  </a:cxn>
                  <a:cxn ang="0">
                    <a:pos x="331" y="350"/>
                  </a:cxn>
                  <a:cxn ang="0">
                    <a:pos x="307" y="360"/>
                  </a:cxn>
                  <a:cxn ang="0">
                    <a:pos x="283" y="374"/>
                  </a:cxn>
                  <a:cxn ang="0">
                    <a:pos x="254" y="393"/>
                  </a:cxn>
                  <a:cxn ang="0">
                    <a:pos x="206" y="437"/>
                  </a:cxn>
                  <a:cxn ang="0">
                    <a:pos x="144" y="480"/>
                  </a:cxn>
                  <a:cxn ang="0">
                    <a:pos x="91" y="513"/>
                  </a:cxn>
                  <a:cxn ang="0">
                    <a:pos x="48" y="518"/>
                  </a:cxn>
                  <a:cxn ang="0">
                    <a:pos x="14" y="513"/>
                  </a:cxn>
                  <a:cxn ang="0">
                    <a:pos x="0" y="494"/>
                  </a:cxn>
                  <a:cxn ang="0">
                    <a:pos x="10" y="461"/>
                  </a:cxn>
                  <a:cxn ang="0">
                    <a:pos x="62" y="422"/>
                  </a:cxn>
                  <a:cxn ang="0">
                    <a:pos x="139" y="379"/>
                  </a:cxn>
                  <a:cxn ang="0">
                    <a:pos x="221" y="341"/>
                  </a:cxn>
                  <a:cxn ang="0">
                    <a:pos x="283" y="307"/>
                  </a:cxn>
                  <a:cxn ang="0">
                    <a:pos x="312" y="283"/>
                  </a:cxn>
                  <a:cxn ang="0">
                    <a:pos x="331" y="269"/>
                  </a:cxn>
                  <a:cxn ang="0">
                    <a:pos x="355" y="250"/>
                  </a:cxn>
                  <a:cxn ang="0">
                    <a:pos x="388" y="230"/>
                  </a:cxn>
                  <a:cxn ang="0">
                    <a:pos x="441" y="206"/>
                  </a:cxn>
                  <a:cxn ang="0">
                    <a:pos x="494" y="178"/>
                  </a:cxn>
                  <a:cxn ang="0">
                    <a:pos x="547" y="154"/>
                  </a:cxn>
                  <a:cxn ang="0">
                    <a:pos x="585" y="134"/>
                  </a:cxn>
                  <a:cxn ang="0">
                    <a:pos x="619" y="115"/>
                  </a:cxn>
                  <a:cxn ang="0">
                    <a:pos x="652" y="91"/>
                  </a:cxn>
                  <a:cxn ang="0">
                    <a:pos x="686" y="67"/>
                  </a:cxn>
                  <a:cxn ang="0">
                    <a:pos x="705" y="53"/>
                  </a:cxn>
                </a:cxnLst>
                <a:rect l="0" t="0" r="r" b="b"/>
                <a:pathLst>
                  <a:path w="835" h="518">
                    <a:moveTo>
                      <a:pt x="705" y="53"/>
                    </a:moveTo>
                    <a:lnTo>
                      <a:pt x="734" y="34"/>
                    </a:lnTo>
                    <a:lnTo>
                      <a:pt x="758" y="24"/>
                    </a:lnTo>
                    <a:lnTo>
                      <a:pt x="777" y="10"/>
                    </a:lnTo>
                    <a:lnTo>
                      <a:pt x="791" y="5"/>
                    </a:lnTo>
                    <a:lnTo>
                      <a:pt x="806" y="0"/>
                    </a:lnTo>
                    <a:lnTo>
                      <a:pt x="815" y="0"/>
                    </a:lnTo>
                    <a:lnTo>
                      <a:pt x="820" y="0"/>
                    </a:lnTo>
                    <a:lnTo>
                      <a:pt x="830" y="5"/>
                    </a:lnTo>
                    <a:lnTo>
                      <a:pt x="835" y="5"/>
                    </a:lnTo>
                    <a:lnTo>
                      <a:pt x="835" y="10"/>
                    </a:lnTo>
                    <a:lnTo>
                      <a:pt x="835" y="19"/>
                    </a:lnTo>
                    <a:lnTo>
                      <a:pt x="835" y="24"/>
                    </a:lnTo>
                    <a:lnTo>
                      <a:pt x="830" y="34"/>
                    </a:lnTo>
                    <a:lnTo>
                      <a:pt x="825" y="39"/>
                    </a:lnTo>
                    <a:lnTo>
                      <a:pt x="815" y="48"/>
                    </a:lnTo>
                    <a:lnTo>
                      <a:pt x="806" y="53"/>
                    </a:lnTo>
                    <a:lnTo>
                      <a:pt x="796" y="58"/>
                    </a:lnTo>
                    <a:lnTo>
                      <a:pt x="777" y="67"/>
                    </a:lnTo>
                    <a:lnTo>
                      <a:pt x="758" y="82"/>
                    </a:lnTo>
                    <a:lnTo>
                      <a:pt x="739" y="96"/>
                    </a:lnTo>
                    <a:lnTo>
                      <a:pt x="719" y="111"/>
                    </a:lnTo>
                    <a:lnTo>
                      <a:pt x="700" y="125"/>
                    </a:lnTo>
                    <a:lnTo>
                      <a:pt x="686" y="134"/>
                    </a:lnTo>
                    <a:lnTo>
                      <a:pt x="676" y="139"/>
                    </a:lnTo>
                    <a:lnTo>
                      <a:pt x="671" y="144"/>
                    </a:lnTo>
                    <a:lnTo>
                      <a:pt x="662" y="149"/>
                    </a:lnTo>
                    <a:lnTo>
                      <a:pt x="652" y="154"/>
                    </a:lnTo>
                    <a:lnTo>
                      <a:pt x="643" y="158"/>
                    </a:lnTo>
                    <a:lnTo>
                      <a:pt x="633" y="168"/>
                    </a:lnTo>
                    <a:lnTo>
                      <a:pt x="619" y="173"/>
                    </a:lnTo>
                    <a:lnTo>
                      <a:pt x="609" y="182"/>
                    </a:lnTo>
                    <a:lnTo>
                      <a:pt x="600" y="187"/>
                    </a:lnTo>
                    <a:lnTo>
                      <a:pt x="585" y="197"/>
                    </a:lnTo>
                    <a:lnTo>
                      <a:pt x="566" y="211"/>
                    </a:lnTo>
                    <a:lnTo>
                      <a:pt x="537" y="230"/>
                    </a:lnTo>
                    <a:lnTo>
                      <a:pt x="508" y="250"/>
                    </a:lnTo>
                    <a:lnTo>
                      <a:pt x="470" y="269"/>
                    </a:lnTo>
                    <a:lnTo>
                      <a:pt x="436" y="293"/>
                    </a:lnTo>
                    <a:lnTo>
                      <a:pt x="403" y="312"/>
                    </a:lnTo>
                    <a:lnTo>
                      <a:pt x="364" y="331"/>
                    </a:lnTo>
                    <a:lnTo>
                      <a:pt x="355" y="341"/>
                    </a:lnTo>
                    <a:lnTo>
                      <a:pt x="340" y="346"/>
                    </a:lnTo>
                    <a:lnTo>
                      <a:pt x="331" y="350"/>
                    </a:lnTo>
                    <a:lnTo>
                      <a:pt x="317" y="355"/>
                    </a:lnTo>
                    <a:lnTo>
                      <a:pt x="307" y="360"/>
                    </a:lnTo>
                    <a:lnTo>
                      <a:pt x="293" y="365"/>
                    </a:lnTo>
                    <a:lnTo>
                      <a:pt x="283" y="374"/>
                    </a:lnTo>
                    <a:lnTo>
                      <a:pt x="269" y="384"/>
                    </a:lnTo>
                    <a:lnTo>
                      <a:pt x="254" y="393"/>
                    </a:lnTo>
                    <a:lnTo>
                      <a:pt x="230" y="413"/>
                    </a:lnTo>
                    <a:lnTo>
                      <a:pt x="206" y="437"/>
                    </a:lnTo>
                    <a:lnTo>
                      <a:pt x="173" y="461"/>
                    </a:lnTo>
                    <a:lnTo>
                      <a:pt x="144" y="480"/>
                    </a:lnTo>
                    <a:lnTo>
                      <a:pt x="115" y="499"/>
                    </a:lnTo>
                    <a:lnTo>
                      <a:pt x="91" y="513"/>
                    </a:lnTo>
                    <a:lnTo>
                      <a:pt x="67" y="518"/>
                    </a:lnTo>
                    <a:lnTo>
                      <a:pt x="48" y="518"/>
                    </a:lnTo>
                    <a:lnTo>
                      <a:pt x="29" y="518"/>
                    </a:lnTo>
                    <a:lnTo>
                      <a:pt x="14" y="513"/>
                    </a:lnTo>
                    <a:lnTo>
                      <a:pt x="5" y="504"/>
                    </a:lnTo>
                    <a:lnTo>
                      <a:pt x="0" y="494"/>
                    </a:lnTo>
                    <a:lnTo>
                      <a:pt x="0" y="480"/>
                    </a:lnTo>
                    <a:lnTo>
                      <a:pt x="10" y="461"/>
                    </a:lnTo>
                    <a:lnTo>
                      <a:pt x="29" y="441"/>
                    </a:lnTo>
                    <a:lnTo>
                      <a:pt x="62" y="422"/>
                    </a:lnTo>
                    <a:lnTo>
                      <a:pt x="101" y="403"/>
                    </a:lnTo>
                    <a:lnTo>
                      <a:pt x="139" y="379"/>
                    </a:lnTo>
                    <a:lnTo>
                      <a:pt x="182" y="360"/>
                    </a:lnTo>
                    <a:lnTo>
                      <a:pt x="221" y="341"/>
                    </a:lnTo>
                    <a:lnTo>
                      <a:pt x="254" y="322"/>
                    </a:lnTo>
                    <a:lnTo>
                      <a:pt x="283" y="307"/>
                    </a:lnTo>
                    <a:lnTo>
                      <a:pt x="302" y="293"/>
                    </a:lnTo>
                    <a:lnTo>
                      <a:pt x="312" y="283"/>
                    </a:lnTo>
                    <a:lnTo>
                      <a:pt x="321" y="274"/>
                    </a:lnTo>
                    <a:lnTo>
                      <a:pt x="331" y="269"/>
                    </a:lnTo>
                    <a:lnTo>
                      <a:pt x="340" y="259"/>
                    </a:lnTo>
                    <a:lnTo>
                      <a:pt x="355" y="250"/>
                    </a:lnTo>
                    <a:lnTo>
                      <a:pt x="369" y="240"/>
                    </a:lnTo>
                    <a:lnTo>
                      <a:pt x="388" y="230"/>
                    </a:lnTo>
                    <a:lnTo>
                      <a:pt x="417" y="216"/>
                    </a:lnTo>
                    <a:lnTo>
                      <a:pt x="441" y="206"/>
                    </a:lnTo>
                    <a:lnTo>
                      <a:pt x="470" y="192"/>
                    </a:lnTo>
                    <a:lnTo>
                      <a:pt x="494" y="178"/>
                    </a:lnTo>
                    <a:lnTo>
                      <a:pt x="523" y="168"/>
                    </a:lnTo>
                    <a:lnTo>
                      <a:pt x="547" y="154"/>
                    </a:lnTo>
                    <a:lnTo>
                      <a:pt x="566" y="144"/>
                    </a:lnTo>
                    <a:lnTo>
                      <a:pt x="585" y="134"/>
                    </a:lnTo>
                    <a:lnTo>
                      <a:pt x="600" y="125"/>
                    </a:lnTo>
                    <a:lnTo>
                      <a:pt x="619" y="115"/>
                    </a:lnTo>
                    <a:lnTo>
                      <a:pt x="633" y="106"/>
                    </a:lnTo>
                    <a:lnTo>
                      <a:pt x="652" y="91"/>
                    </a:lnTo>
                    <a:lnTo>
                      <a:pt x="667" y="82"/>
                    </a:lnTo>
                    <a:lnTo>
                      <a:pt x="686" y="67"/>
                    </a:lnTo>
                    <a:lnTo>
                      <a:pt x="695" y="63"/>
                    </a:lnTo>
                    <a:lnTo>
                      <a:pt x="705" y="53"/>
                    </a:lnTo>
                    <a:lnTo>
                      <a:pt x="705" y="53"/>
                    </a:lnTo>
                    <a:close/>
                  </a:path>
                </a:pathLst>
              </a:custGeom>
              <a:solidFill>
                <a:srgbClr val="F4BF9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38" name="Freeform 914"/>
              <p:cNvSpPr>
                <a:spLocks/>
              </p:cNvSpPr>
              <p:nvPr/>
            </p:nvSpPr>
            <p:spPr bwMode="auto">
              <a:xfrm>
                <a:off x="6305" y="11475"/>
                <a:ext cx="801" cy="489"/>
              </a:xfrm>
              <a:custGeom>
                <a:avLst/>
                <a:gdLst/>
                <a:ahLst/>
                <a:cxnLst>
                  <a:cxn ang="0">
                    <a:pos x="787" y="0"/>
                  </a:cxn>
                  <a:cxn ang="0">
                    <a:pos x="772" y="5"/>
                  </a:cxn>
                  <a:cxn ang="0">
                    <a:pos x="753" y="19"/>
                  </a:cxn>
                  <a:cxn ang="0">
                    <a:pos x="720" y="43"/>
                  </a:cxn>
                  <a:cxn ang="0">
                    <a:pos x="686" y="62"/>
                  </a:cxn>
                  <a:cxn ang="0">
                    <a:pos x="672" y="72"/>
                  </a:cxn>
                  <a:cxn ang="0">
                    <a:pos x="643" y="91"/>
                  </a:cxn>
                  <a:cxn ang="0">
                    <a:pos x="614" y="115"/>
                  </a:cxn>
                  <a:cxn ang="0">
                    <a:pos x="581" y="129"/>
                  </a:cxn>
                  <a:cxn ang="0">
                    <a:pos x="533" y="153"/>
                  </a:cxn>
                  <a:cxn ang="0">
                    <a:pos x="475" y="182"/>
                  </a:cxn>
                  <a:cxn ang="0">
                    <a:pos x="417" y="211"/>
                  </a:cxn>
                  <a:cxn ang="0">
                    <a:pos x="365" y="235"/>
                  </a:cxn>
                  <a:cxn ang="0">
                    <a:pos x="336" y="254"/>
                  </a:cxn>
                  <a:cxn ang="0">
                    <a:pos x="317" y="273"/>
                  </a:cxn>
                  <a:cxn ang="0">
                    <a:pos x="298" y="288"/>
                  </a:cxn>
                  <a:cxn ang="0">
                    <a:pos x="274" y="307"/>
                  </a:cxn>
                  <a:cxn ang="0">
                    <a:pos x="216" y="336"/>
                  </a:cxn>
                  <a:cxn ang="0">
                    <a:pos x="139" y="374"/>
                  </a:cxn>
                  <a:cxn ang="0">
                    <a:pos x="67" y="412"/>
                  </a:cxn>
                  <a:cxn ang="0">
                    <a:pos x="14" y="451"/>
                  </a:cxn>
                  <a:cxn ang="0">
                    <a:pos x="0" y="475"/>
                  </a:cxn>
                  <a:cxn ang="0">
                    <a:pos x="5" y="484"/>
                  </a:cxn>
                  <a:cxn ang="0">
                    <a:pos x="34" y="489"/>
                  </a:cxn>
                  <a:cxn ang="0">
                    <a:pos x="72" y="484"/>
                  </a:cxn>
                  <a:cxn ang="0">
                    <a:pos x="125" y="451"/>
                  </a:cxn>
                  <a:cxn ang="0">
                    <a:pos x="178" y="412"/>
                  </a:cxn>
                  <a:cxn ang="0">
                    <a:pos x="221" y="374"/>
                  </a:cxn>
                  <a:cxn ang="0">
                    <a:pos x="250" y="355"/>
                  </a:cxn>
                  <a:cxn ang="0">
                    <a:pos x="278" y="336"/>
                  </a:cxn>
                  <a:cxn ang="0">
                    <a:pos x="307" y="326"/>
                  </a:cxn>
                  <a:cxn ang="0">
                    <a:pos x="336" y="312"/>
                  </a:cxn>
                  <a:cxn ang="0">
                    <a:pos x="384" y="283"/>
                  </a:cxn>
                  <a:cxn ang="0">
                    <a:pos x="456" y="240"/>
                  </a:cxn>
                  <a:cxn ang="0">
                    <a:pos x="513" y="206"/>
                  </a:cxn>
                  <a:cxn ang="0">
                    <a:pos x="557" y="177"/>
                  </a:cxn>
                  <a:cxn ang="0">
                    <a:pos x="581" y="163"/>
                  </a:cxn>
                  <a:cxn ang="0">
                    <a:pos x="600" y="148"/>
                  </a:cxn>
                  <a:cxn ang="0">
                    <a:pos x="624" y="134"/>
                  </a:cxn>
                  <a:cxn ang="0">
                    <a:pos x="643" y="129"/>
                  </a:cxn>
                  <a:cxn ang="0">
                    <a:pos x="662" y="120"/>
                  </a:cxn>
                  <a:cxn ang="0">
                    <a:pos x="691" y="96"/>
                  </a:cxn>
                  <a:cxn ang="0">
                    <a:pos x="729" y="72"/>
                  </a:cxn>
                  <a:cxn ang="0">
                    <a:pos x="758" y="48"/>
                  </a:cxn>
                  <a:cxn ang="0">
                    <a:pos x="782" y="38"/>
                  </a:cxn>
                  <a:cxn ang="0">
                    <a:pos x="792" y="24"/>
                  </a:cxn>
                  <a:cxn ang="0">
                    <a:pos x="801" y="9"/>
                  </a:cxn>
                  <a:cxn ang="0">
                    <a:pos x="796" y="5"/>
                  </a:cxn>
                </a:cxnLst>
                <a:rect l="0" t="0" r="r" b="b"/>
                <a:pathLst>
                  <a:path w="801" h="489">
                    <a:moveTo>
                      <a:pt x="796" y="0"/>
                    </a:moveTo>
                    <a:lnTo>
                      <a:pt x="787" y="0"/>
                    </a:lnTo>
                    <a:lnTo>
                      <a:pt x="782" y="5"/>
                    </a:lnTo>
                    <a:lnTo>
                      <a:pt x="772" y="5"/>
                    </a:lnTo>
                    <a:lnTo>
                      <a:pt x="768" y="9"/>
                    </a:lnTo>
                    <a:lnTo>
                      <a:pt x="753" y="19"/>
                    </a:lnTo>
                    <a:lnTo>
                      <a:pt x="739" y="29"/>
                    </a:lnTo>
                    <a:lnTo>
                      <a:pt x="720" y="43"/>
                    </a:lnTo>
                    <a:lnTo>
                      <a:pt x="691" y="57"/>
                    </a:lnTo>
                    <a:lnTo>
                      <a:pt x="686" y="62"/>
                    </a:lnTo>
                    <a:lnTo>
                      <a:pt x="681" y="67"/>
                    </a:lnTo>
                    <a:lnTo>
                      <a:pt x="672" y="72"/>
                    </a:lnTo>
                    <a:lnTo>
                      <a:pt x="657" y="81"/>
                    </a:lnTo>
                    <a:lnTo>
                      <a:pt x="643" y="91"/>
                    </a:lnTo>
                    <a:lnTo>
                      <a:pt x="628" y="101"/>
                    </a:lnTo>
                    <a:lnTo>
                      <a:pt x="614" y="115"/>
                    </a:lnTo>
                    <a:lnTo>
                      <a:pt x="595" y="124"/>
                    </a:lnTo>
                    <a:lnTo>
                      <a:pt x="581" y="129"/>
                    </a:lnTo>
                    <a:lnTo>
                      <a:pt x="561" y="144"/>
                    </a:lnTo>
                    <a:lnTo>
                      <a:pt x="533" y="153"/>
                    </a:lnTo>
                    <a:lnTo>
                      <a:pt x="509" y="168"/>
                    </a:lnTo>
                    <a:lnTo>
                      <a:pt x="475" y="182"/>
                    </a:lnTo>
                    <a:lnTo>
                      <a:pt x="446" y="196"/>
                    </a:lnTo>
                    <a:lnTo>
                      <a:pt x="417" y="211"/>
                    </a:lnTo>
                    <a:lnTo>
                      <a:pt x="389" y="220"/>
                    </a:lnTo>
                    <a:lnTo>
                      <a:pt x="365" y="235"/>
                    </a:lnTo>
                    <a:lnTo>
                      <a:pt x="345" y="244"/>
                    </a:lnTo>
                    <a:lnTo>
                      <a:pt x="336" y="254"/>
                    </a:lnTo>
                    <a:lnTo>
                      <a:pt x="321" y="264"/>
                    </a:lnTo>
                    <a:lnTo>
                      <a:pt x="317" y="273"/>
                    </a:lnTo>
                    <a:lnTo>
                      <a:pt x="307" y="278"/>
                    </a:lnTo>
                    <a:lnTo>
                      <a:pt x="298" y="288"/>
                    </a:lnTo>
                    <a:lnTo>
                      <a:pt x="288" y="297"/>
                    </a:lnTo>
                    <a:lnTo>
                      <a:pt x="274" y="307"/>
                    </a:lnTo>
                    <a:lnTo>
                      <a:pt x="245" y="321"/>
                    </a:lnTo>
                    <a:lnTo>
                      <a:pt x="216" y="336"/>
                    </a:lnTo>
                    <a:lnTo>
                      <a:pt x="178" y="355"/>
                    </a:lnTo>
                    <a:lnTo>
                      <a:pt x="139" y="374"/>
                    </a:lnTo>
                    <a:lnTo>
                      <a:pt x="101" y="393"/>
                    </a:lnTo>
                    <a:lnTo>
                      <a:pt x="67" y="412"/>
                    </a:lnTo>
                    <a:lnTo>
                      <a:pt x="38" y="431"/>
                    </a:lnTo>
                    <a:lnTo>
                      <a:pt x="14" y="451"/>
                    </a:lnTo>
                    <a:lnTo>
                      <a:pt x="5" y="465"/>
                    </a:lnTo>
                    <a:lnTo>
                      <a:pt x="0" y="475"/>
                    </a:lnTo>
                    <a:lnTo>
                      <a:pt x="0" y="479"/>
                    </a:lnTo>
                    <a:lnTo>
                      <a:pt x="5" y="484"/>
                    </a:lnTo>
                    <a:lnTo>
                      <a:pt x="19" y="489"/>
                    </a:lnTo>
                    <a:lnTo>
                      <a:pt x="34" y="489"/>
                    </a:lnTo>
                    <a:lnTo>
                      <a:pt x="53" y="489"/>
                    </a:lnTo>
                    <a:lnTo>
                      <a:pt x="72" y="484"/>
                    </a:lnTo>
                    <a:lnTo>
                      <a:pt x="96" y="470"/>
                    </a:lnTo>
                    <a:lnTo>
                      <a:pt x="125" y="451"/>
                    </a:lnTo>
                    <a:lnTo>
                      <a:pt x="149" y="431"/>
                    </a:lnTo>
                    <a:lnTo>
                      <a:pt x="178" y="412"/>
                    </a:lnTo>
                    <a:lnTo>
                      <a:pt x="202" y="393"/>
                    </a:lnTo>
                    <a:lnTo>
                      <a:pt x="221" y="374"/>
                    </a:lnTo>
                    <a:lnTo>
                      <a:pt x="235" y="364"/>
                    </a:lnTo>
                    <a:lnTo>
                      <a:pt x="250" y="355"/>
                    </a:lnTo>
                    <a:lnTo>
                      <a:pt x="264" y="345"/>
                    </a:lnTo>
                    <a:lnTo>
                      <a:pt x="278" y="336"/>
                    </a:lnTo>
                    <a:lnTo>
                      <a:pt x="293" y="331"/>
                    </a:lnTo>
                    <a:lnTo>
                      <a:pt x="307" y="326"/>
                    </a:lnTo>
                    <a:lnTo>
                      <a:pt x="321" y="316"/>
                    </a:lnTo>
                    <a:lnTo>
                      <a:pt x="336" y="312"/>
                    </a:lnTo>
                    <a:lnTo>
                      <a:pt x="345" y="307"/>
                    </a:lnTo>
                    <a:lnTo>
                      <a:pt x="384" y="283"/>
                    </a:lnTo>
                    <a:lnTo>
                      <a:pt x="422" y="264"/>
                    </a:lnTo>
                    <a:lnTo>
                      <a:pt x="456" y="240"/>
                    </a:lnTo>
                    <a:lnTo>
                      <a:pt x="489" y="220"/>
                    </a:lnTo>
                    <a:lnTo>
                      <a:pt x="513" y="206"/>
                    </a:lnTo>
                    <a:lnTo>
                      <a:pt x="537" y="192"/>
                    </a:lnTo>
                    <a:lnTo>
                      <a:pt x="557" y="177"/>
                    </a:lnTo>
                    <a:lnTo>
                      <a:pt x="571" y="168"/>
                    </a:lnTo>
                    <a:lnTo>
                      <a:pt x="581" y="163"/>
                    </a:lnTo>
                    <a:lnTo>
                      <a:pt x="590" y="153"/>
                    </a:lnTo>
                    <a:lnTo>
                      <a:pt x="600" y="148"/>
                    </a:lnTo>
                    <a:lnTo>
                      <a:pt x="614" y="144"/>
                    </a:lnTo>
                    <a:lnTo>
                      <a:pt x="624" y="134"/>
                    </a:lnTo>
                    <a:lnTo>
                      <a:pt x="633" y="129"/>
                    </a:lnTo>
                    <a:lnTo>
                      <a:pt x="643" y="129"/>
                    </a:lnTo>
                    <a:lnTo>
                      <a:pt x="652" y="124"/>
                    </a:lnTo>
                    <a:lnTo>
                      <a:pt x="662" y="120"/>
                    </a:lnTo>
                    <a:lnTo>
                      <a:pt x="676" y="110"/>
                    </a:lnTo>
                    <a:lnTo>
                      <a:pt x="691" y="96"/>
                    </a:lnTo>
                    <a:lnTo>
                      <a:pt x="710" y="81"/>
                    </a:lnTo>
                    <a:lnTo>
                      <a:pt x="729" y="72"/>
                    </a:lnTo>
                    <a:lnTo>
                      <a:pt x="744" y="57"/>
                    </a:lnTo>
                    <a:lnTo>
                      <a:pt x="758" y="48"/>
                    </a:lnTo>
                    <a:lnTo>
                      <a:pt x="772" y="43"/>
                    </a:lnTo>
                    <a:lnTo>
                      <a:pt x="782" y="38"/>
                    </a:lnTo>
                    <a:lnTo>
                      <a:pt x="787" y="29"/>
                    </a:lnTo>
                    <a:lnTo>
                      <a:pt x="792" y="24"/>
                    </a:lnTo>
                    <a:lnTo>
                      <a:pt x="796" y="19"/>
                    </a:lnTo>
                    <a:lnTo>
                      <a:pt x="801" y="9"/>
                    </a:lnTo>
                    <a:lnTo>
                      <a:pt x="801" y="5"/>
                    </a:lnTo>
                    <a:lnTo>
                      <a:pt x="796" y="5"/>
                    </a:lnTo>
                    <a:lnTo>
                      <a:pt x="796" y="0"/>
                    </a:lnTo>
                    <a:close/>
                  </a:path>
                </a:pathLst>
              </a:custGeom>
              <a:solidFill>
                <a:srgbClr val="F5C19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39" name="Freeform 915"/>
              <p:cNvSpPr>
                <a:spLocks/>
              </p:cNvSpPr>
              <p:nvPr/>
            </p:nvSpPr>
            <p:spPr bwMode="auto">
              <a:xfrm>
                <a:off x="6041" y="11384"/>
                <a:ext cx="883" cy="479"/>
              </a:xfrm>
              <a:custGeom>
                <a:avLst/>
                <a:gdLst/>
                <a:ahLst/>
                <a:cxnLst>
                  <a:cxn ang="0">
                    <a:pos x="859" y="0"/>
                  </a:cxn>
                  <a:cxn ang="0">
                    <a:pos x="825" y="0"/>
                  </a:cxn>
                  <a:cxn ang="0">
                    <a:pos x="777" y="4"/>
                  </a:cxn>
                  <a:cxn ang="0">
                    <a:pos x="725" y="24"/>
                  </a:cxn>
                  <a:cxn ang="0">
                    <a:pos x="691" y="38"/>
                  </a:cxn>
                  <a:cxn ang="0">
                    <a:pos x="672" y="52"/>
                  </a:cxn>
                  <a:cxn ang="0">
                    <a:pos x="638" y="67"/>
                  </a:cxn>
                  <a:cxn ang="0">
                    <a:pos x="605" y="86"/>
                  </a:cxn>
                  <a:cxn ang="0">
                    <a:pos x="576" y="100"/>
                  </a:cxn>
                  <a:cxn ang="0">
                    <a:pos x="542" y="110"/>
                  </a:cxn>
                  <a:cxn ang="0">
                    <a:pos x="499" y="120"/>
                  </a:cxn>
                  <a:cxn ang="0">
                    <a:pos x="451" y="134"/>
                  </a:cxn>
                  <a:cxn ang="0">
                    <a:pos x="403" y="153"/>
                  </a:cxn>
                  <a:cxn ang="0">
                    <a:pos x="365" y="172"/>
                  </a:cxn>
                  <a:cxn ang="0">
                    <a:pos x="341" y="187"/>
                  </a:cxn>
                  <a:cxn ang="0">
                    <a:pos x="322" y="201"/>
                  </a:cxn>
                  <a:cxn ang="0">
                    <a:pos x="298" y="225"/>
                  </a:cxn>
                  <a:cxn ang="0">
                    <a:pos x="226" y="259"/>
                  </a:cxn>
                  <a:cxn ang="0">
                    <a:pos x="135" y="307"/>
                  </a:cxn>
                  <a:cxn ang="0">
                    <a:pos x="48" y="350"/>
                  </a:cxn>
                  <a:cxn ang="0">
                    <a:pos x="10" y="374"/>
                  </a:cxn>
                  <a:cxn ang="0">
                    <a:pos x="0" y="393"/>
                  </a:cxn>
                  <a:cxn ang="0">
                    <a:pos x="5" y="422"/>
                  </a:cxn>
                  <a:cxn ang="0">
                    <a:pos x="43" y="455"/>
                  </a:cxn>
                  <a:cxn ang="0">
                    <a:pos x="91" y="474"/>
                  </a:cxn>
                  <a:cxn ang="0">
                    <a:pos x="135" y="474"/>
                  </a:cxn>
                  <a:cxn ang="0">
                    <a:pos x="197" y="441"/>
                  </a:cxn>
                  <a:cxn ang="0">
                    <a:pos x="269" y="393"/>
                  </a:cxn>
                  <a:cxn ang="0">
                    <a:pos x="326" y="355"/>
                  </a:cxn>
                  <a:cxn ang="0">
                    <a:pos x="355" y="335"/>
                  </a:cxn>
                  <a:cxn ang="0">
                    <a:pos x="379" y="321"/>
                  </a:cxn>
                  <a:cxn ang="0">
                    <a:pos x="408" y="307"/>
                  </a:cxn>
                  <a:cxn ang="0">
                    <a:pos x="432" y="297"/>
                  </a:cxn>
                  <a:cxn ang="0">
                    <a:pos x="461" y="287"/>
                  </a:cxn>
                  <a:cxn ang="0">
                    <a:pos x="514" y="259"/>
                  </a:cxn>
                  <a:cxn ang="0">
                    <a:pos x="571" y="220"/>
                  </a:cxn>
                  <a:cxn ang="0">
                    <a:pos x="619" y="192"/>
                  </a:cxn>
                  <a:cxn ang="0">
                    <a:pos x="643" y="177"/>
                  </a:cxn>
                  <a:cxn ang="0">
                    <a:pos x="657" y="168"/>
                  </a:cxn>
                  <a:cxn ang="0">
                    <a:pos x="677" y="163"/>
                  </a:cxn>
                  <a:cxn ang="0">
                    <a:pos x="691" y="153"/>
                  </a:cxn>
                  <a:cxn ang="0">
                    <a:pos x="710" y="144"/>
                  </a:cxn>
                  <a:cxn ang="0">
                    <a:pos x="749" y="120"/>
                  </a:cxn>
                  <a:cxn ang="0">
                    <a:pos x="801" y="81"/>
                  </a:cxn>
                  <a:cxn ang="0">
                    <a:pos x="845" y="57"/>
                  </a:cxn>
                  <a:cxn ang="0">
                    <a:pos x="864" y="43"/>
                  </a:cxn>
                  <a:cxn ang="0">
                    <a:pos x="878" y="33"/>
                  </a:cxn>
                  <a:cxn ang="0">
                    <a:pos x="883" y="14"/>
                  </a:cxn>
                  <a:cxn ang="0">
                    <a:pos x="878" y="4"/>
                  </a:cxn>
                </a:cxnLst>
                <a:rect l="0" t="0" r="r" b="b"/>
                <a:pathLst>
                  <a:path w="883" h="479">
                    <a:moveTo>
                      <a:pt x="869" y="0"/>
                    </a:moveTo>
                    <a:lnTo>
                      <a:pt x="859" y="0"/>
                    </a:lnTo>
                    <a:lnTo>
                      <a:pt x="840" y="0"/>
                    </a:lnTo>
                    <a:lnTo>
                      <a:pt x="825" y="0"/>
                    </a:lnTo>
                    <a:lnTo>
                      <a:pt x="801" y="0"/>
                    </a:lnTo>
                    <a:lnTo>
                      <a:pt x="777" y="4"/>
                    </a:lnTo>
                    <a:lnTo>
                      <a:pt x="749" y="14"/>
                    </a:lnTo>
                    <a:lnTo>
                      <a:pt x="725" y="24"/>
                    </a:lnTo>
                    <a:lnTo>
                      <a:pt x="696" y="38"/>
                    </a:lnTo>
                    <a:lnTo>
                      <a:pt x="691" y="38"/>
                    </a:lnTo>
                    <a:lnTo>
                      <a:pt x="681" y="43"/>
                    </a:lnTo>
                    <a:lnTo>
                      <a:pt x="672" y="52"/>
                    </a:lnTo>
                    <a:lnTo>
                      <a:pt x="653" y="57"/>
                    </a:lnTo>
                    <a:lnTo>
                      <a:pt x="638" y="67"/>
                    </a:lnTo>
                    <a:lnTo>
                      <a:pt x="619" y="76"/>
                    </a:lnTo>
                    <a:lnTo>
                      <a:pt x="605" y="86"/>
                    </a:lnTo>
                    <a:lnTo>
                      <a:pt x="585" y="96"/>
                    </a:lnTo>
                    <a:lnTo>
                      <a:pt x="576" y="100"/>
                    </a:lnTo>
                    <a:lnTo>
                      <a:pt x="562" y="105"/>
                    </a:lnTo>
                    <a:lnTo>
                      <a:pt x="542" y="110"/>
                    </a:lnTo>
                    <a:lnTo>
                      <a:pt x="523" y="115"/>
                    </a:lnTo>
                    <a:lnTo>
                      <a:pt x="499" y="120"/>
                    </a:lnTo>
                    <a:lnTo>
                      <a:pt x="475" y="124"/>
                    </a:lnTo>
                    <a:lnTo>
                      <a:pt x="451" y="134"/>
                    </a:lnTo>
                    <a:lnTo>
                      <a:pt x="427" y="144"/>
                    </a:lnTo>
                    <a:lnTo>
                      <a:pt x="403" y="153"/>
                    </a:lnTo>
                    <a:lnTo>
                      <a:pt x="384" y="163"/>
                    </a:lnTo>
                    <a:lnTo>
                      <a:pt x="365" y="172"/>
                    </a:lnTo>
                    <a:lnTo>
                      <a:pt x="350" y="177"/>
                    </a:lnTo>
                    <a:lnTo>
                      <a:pt x="341" y="187"/>
                    </a:lnTo>
                    <a:lnTo>
                      <a:pt x="331" y="196"/>
                    </a:lnTo>
                    <a:lnTo>
                      <a:pt x="322" y="201"/>
                    </a:lnTo>
                    <a:lnTo>
                      <a:pt x="312" y="211"/>
                    </a:lnTo>
                    <a:lnTo>
                      <a:pt x="298" y="225"/>
                    </a:lnTo>
                    <a:lnTo>
                      <a:pt x="264" y="239"/>
                    </a:lnTo>
                    <a:lnTo>
                      <a:pt x="226" y="259"/>
                    </a:lnTo>
                    <a:lnTo>
                      <a:pt x="183" y="283"/>
                    </a:lnTo>
                    <a:lnTo>
                      <a:pt x="135" y="307"/>
                    </a:lnTo>
                    <a:lnTo>
                      <a:pt x="87" y="326"/>
                    </a:lnTo>
                    <a:lnTo>
                      <a:pt x="48" y="350"/>
                    </a:lnTo>
                    <a:lnTo>
                      <a:pt x="19" y="364"/>
                    </a:lnTo>
                    <a:lnTo>
                      <a:pt x="10" y="374"/>
                    </a:lnTo>
                    <a:lnTo>
                      <a:pt x="0" y="383"/>
                    </a:lnTo>
                    <a:lnTo>
                      <a:pt x="0" y="393"/>
                    </a:lnTo>
                    <a:lnTo>
                      <a:pt x="0" y="403"/>
                    </a:lnTo>
                    <a:lnTo>
                      <a:pt x="5" y="422"/>
                    </a:lnTo>
                    <a:lnTo>
                      <a:pt x="24" y="441"/>
                    </a:lnTo>
                    <a:lnTo>
                      <a:pt x="43" y="455"/>
                    </a:lnTo>
                    <a:lnTo>
                      <a:pt x="67" y="470"/>
                    </a:lnTo>
                    <a:lnTo>
                      <a:pt x="91" y="474"/>
                    </a:lnTo>
                    <a:lnTo>
                      <a:pt x="115" y="479"/>
                    </a:lnTo>
                    <a:lnTo>
                      <a:pt x="135" y="474"/>
                    </a:lnTo>
                    <a:lnTo>
                      <a:pt x="163" y="460"/>
                    </a:lnTo>
                    <a:lnTo>
                      <a:pt x="197" y="441"/>
                    </a:lnTo>
                    <a:lnTo>
                      <a:pt x="235" y="417"/>
                    </a:lnTo>
                    <a:lnTo>
                      <a:pt x="269" y="393"/>
                    </a:lnTo>
                    <a:lnTo>
                      <a:pt x="302" y="369"/>
                    </a:lnTo>
                    <a:lnTo>
                      <a:pt x="326" y="355"/>
                    </a:lnTo>
                    <a:lnTo>
                      <a:pt x="341" y="340"/>
                    </a:lnTo>
                    <a:lnTo>
                      <a:pt x="355" y="335"/>
                    </a:lnTo>
                    <a:lnTo>
                      <a:pt x="370" y="326"/>
                    </a:lnTo>
                    <a:lnTo>
                      <a:pt x="379" y="321"/>
                    </a:lnTo>
                    <a:lnTo>
                      <a:pt x="394" y="316"/>
                    </a:lnTo>
                    <a:lnTo>
                      <a:pt x="408" y="307"/>
                    </a:lnTo>
                    <a:lnTo>
                      <a:pt x="422" y="302"/>
                    </a:lnTo>
                    <a:lnTo>
                      <a:pt x="432" y="297"/>
                    </a:lnTo>
                    <a:lnTo>
                      <a:pt x="446" y="292"/>
                    </a:lnTo>
                    <a:lnTo>
                      <a:pt x="461" y="287"/>
                    </a:lnTo>
                    <a:lnTo>
                      <a:pt x="485" y="273"/>
                    </a:lnTo>
                    <a:lnTo>
                      <a:pt x="514" y="259"/>
                    </a:lnTo>
                    <a:lnTo>
                      <a:pt x="542" y="239"/>
                    </a:lnTo>
                    <a:lnTo>
                      <a:pt x="571" y="220"/>
                    </a:lnTo>
                    <a:lnTo>
                      <a:pt x="600" y="206"/>
                    </a:lnTo>
                    <a:lnTo>
                      <a:pt x="619" y="192"/>
                    </a:lnTo>
                    <a:lnTo>
                      <a:pt x="633" y="182"/>
                    </a:lnTo>
                    <a:lnTo>
                      <a:pt x="643" y="177"/>
                    </a:lnTo>
                    <a:lnTo>
                      <a:pt x="648" y="172"/>
                    </a:lnTo>
                    <a:lnTo>
                      <a:pt x="657" y="168"/>
                    </a:lnTo>
                    <a:lnTo>
                      <a:pt x="667" y="163"/>
                    </a:lnTo>
                    <a:lnTo>
                      <a:pt x="677" y="163"/>
                    </a:lnTo>
                    <a:lnTo>
                      <a:pt x="681" y="158"/>
                    </a:lnTo>
                    <a:lnTo>
                      <a:pt x="691" y="153"/>
                    </a:lnTo>
                    <a:lnTo>
                      <a:pt x="696" y="153"/>
                    </a:lnTo>
                    <a:lnTo>
                      <a:pt x="710" y="144"/>
                    </a:lnTo>
                    <a:lnTo>
                      <a:pt x="725" y="134"/>
                    </a:lnTo>
                    <a:lnTo>
                      <a:pt x="749" y="120"/>
                    </a:lnTo>
                    <a:lnTo>
                      <a:pt x="777" y="100"/>
                    </a:lnTo>
                    <a:lnTo>
                      <a:pt x="801" y="81"/>
                    </a:lnTo>
                    <a:lnTo>
                      <a:pt x="825" y="67"/>
                    </a:lnTo>
                    <a:lnTo>
                      <a:pt x="845" y="57"/>
                    </a:lnTo>
                    <a:lnTo>
                      <a:pt x="859" y="48"/>
                    </a:lnTo>
                    <a:lnTo>
                      <a:pt x="864" y="43"/>
                    </a:lnTo>
                    <a:lnTo>
                      <a:pt x="873" y="38"/>
                    </a:lnTo>
                    <a:lnTo>
                      <a:pt x="878" y="33"/>
                    </a:lnTo>
                    <a:lnTo>
                      <a:pt x="883" y="24"/>
                    </a:lnTo>
                    <a:lnTo>
                      <a:pt x="883" y="14"/>
                    </a:lnTo>
                    <a:lnTo>
                      <a:pt x="883" y="9"/>
                    </a:lnTo>
                    <a:lnTo>
                      <a:pt x="878" y="4"/>
                    </a:lnTo>
                    <a:lnTo>
                      <a:pt x="869" y="0"/>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40" name="Freeform 916"/>
              <p:cNvSpPr>
                <a:spLocks/>
              </p:cNvSpPr>
              <p:nvPr/>
            </p:nvSpPr>
            <p:spPr bwMode="auto">
              <a:xfrm>
                <a:off x="6056" y="11388"/>
                <a:ext cx="854" cy="461"/>
              </a:xfrm>
              <a:custGeom>
                <a:avLst/>
                <a:gdLst/>
                <a:ahLst/>
                <a:cxnLst>
                  <a:cxn ang="0">
                    <a:pos x="705" y="24"/>
                  </a:cxn>
                  <a:cxn ang="0">
                    <a:pos x="758" y="10"/>
                  </a:cxn>
                  <a:cxn ang="0">
                    <a:pos x="801" y="0"/>
                  </a:cxn>
                  <a:cxn ang="0">
                    <a:pos x="830" y="0"/>
                  </a:cxn>
                  <a:cxn ang="0">
                    <a:pos x="849" y="5"/>
                  </a:cxn>
                  <a:cxn ang="0">
                    <a:pos x="854" y="15"/>
                  </a:cxn>
                  <a:cxn ang="0">
                    <a:pos x="849" y="29"/>
                  </a:cxn>
                  <a:cxn ang="0">
                    <a:pos x="834" y="44"/>
                  </a:cxn>
                  <a:cxn ang="0">
                    <a:pos x="810" y="53"/>
                  </a:cxn>
                  <a:cxn ang="0">
                    <a:pos x="772" y="77"/>
                  </a:cxn>
                  <a:cxn ang="0">
                    <a:pos x="724" y="111"/>
                  </a:cxn>
                  <a:cxn ang="0">
                    <a:pos x="686" y="135"/>
                  </a:cxn>
                  <a:cxn ang="0">
                    <a:pos x="666" y="144"/>
                  </a:cxn>
                  <a:cxn ang="0">
                    <a:pos x="652" y="149"/>
                  </a:cxn>
                  <a:cxn ang="0">
                    <a:pos x="633" y="159"/>
                  </a:cxn>
                  <a:cxn ang="0">
                    <a:pos x="614" y="168"/>
                  </a:cxn>
                  <a:cxn ang="0">
                    <a:pos x="594" y="183"/>
                  </a:cxn>
                  <a:cxn ang="0">
                    <a:pos x="547" y="211"/>
                  </a:cxn>
                  <a:cxn ang="0">
                    <a:pos x="489" y="245"/>
                  </a:cxn>
                  <a:cxn ang="0">
                    <a:pos x="441" y="269"/>
                  </a:cxn>
                  <a:cxn ang="0">
                    <a:pos x="412" y="283"/>
                  </a:cxn>
                  <a:cxn ang="0">
                    <a:pos x="383" y="293"/>
                  </a:cxn>
                  <a:cxn ang="0">
                    <a:pos x="355" y="307"/>
                  </a:cxn>
                  <a:cxn ang="0">
                    <a:pos x="326" y="322"/>
                  </a:cxn>
                  <a:cxn ang="0">
                    <a:pos x="297" y="341"/>
                  </a:cxn>
                  <a:cxn ang="0">
                    <a:pos x="244" y="379"/>
                  </a:cxn>
                  <a:cxn ang="0">
                    <a:pos x="182" y="423"/>
                  </a:cxn>
                  <a:cxn ang="0">
                    <a:pos x="120" y="456"/>
                  </a:cxn>
                  <a:cxn ang="0">
                    <a:pos x="81" y="461"/>
                  </a:cxn>
                  <a:cxn ang="0">
                    <a:pos x="38" y="442"/>
                  </a:cxn>
                  <a:cxn ang="0">
                    <a:pos x="4" y="413"/>
                  </a:cxn>
                  <a:cxn ang="0">
                    <a:pos x="0" y="384"/>
                  </a:cxn>
                  <a:cxn ang="0">
                    <a:pos x="9" y="370"/>
                  </a:cxn>
                  <a:cxn ang="0">
                    <a:pos x="48" y="346"/>
                  </a:cxn>
                  <a:cxn ang="0">
                    <a:pos x="129" y="303"/>
                  </a:cxn>
                  <a:cxn ang="0">
                    <a:pos x="216" y="259"/>
                  </a:cxn>
                  <a:cxn ang="0">
                    <a:pos x="283" y="226"/>
                  </a:cxn>
                  <a:cxn ang="0">
                    <a:pos x="307" y="207"/>
                  </a:cxn>
                  <a:cxn ang="0">
                    <a:pos x="326" y="192"/>
                  </a:cxn>
                  <a:cxn ang="0">
                    <a:pos x="350" y="178"/>
                  </a:cxn>
                  <a:cxn ang="0">
                    <a:pos x="388" y="159"/>
                  </a:cxn>
                  <a:cxn ang="0">
                    <a:pos x="436" y="140"/>
                  </a:cxn>
                  <a:cxn ang="0">
                    <a:pos x="484" y="120"/>
                  </a:cxn>
                  <a:cxn ang="0">
                    <a:pos x="527" y="111"/>
                  </a:cxn>
                  <a:cxn ang="0">
                    <a:pos x="561" y="101"/>
                  </a:cxn>
                  <a:cxn ang="0">
                    <a:pos x="590" y="87"/>
                  </a:cxn>
                  <a:cxn ang="0">
                    <a:pos x="623" y="68"/>
                  </a:cxn>
                  <a:cxn ang="0">
                    <a:pos x="657" y="53"/>
                  </a:cxn>
                  <a:cxn ang="0">
                    <a:pos x="676" y="39"/>
                  </a:cxn>
                </a:cxnLst>
                <a:rect l="0" t="0" r="r" b="b"/>
                <a:pathLst>
                  <a:path w="854" h="461">
                    <a:moveTo>
                      <a:pt x="676" y="39"/>
                    </a:moveTo>
                    <a:lnTo>
                      <a:pt x="705" y="24"/>
                    </a:lnTo>
                    <a:lnTo>
                      <a:pt x="734" y="15"/>
                    </a:lnTo>
                    <a:lnTo>
                      <a:pt x="758" y="10"/>
                    </a:lnTo>
                    <a:lnTo>
                      <a:pt x="782" y="5"/>
                    </a:lnTo>
                    <a:lnTo>
                      <a:pt x="801" y="0"/>
                    </a:lnTo>
                    <a:lnTo>
                      <a:pt x="815" y="0"/>
                    </a:lnTo>
                    <a:lnTo>
                      <a:pt x="830" y="0"/>
                    </a:lnTo>
                    <a:lnTo>
                      <a:pt x="844" y="0"/>
                    </a:lnTo>
                    <a:lnTo>
                      <a:pt x="849" y="5"/>
                    </a:lnTo>
                    <a:lnTo>
                      <a:pt x="854" y="10"/>
                    </a:lnTo>
                    <a:lnTo>
                      <a:pt x="854" y="15"/>
                    </a:lnTo>
                    <a:lnTo>
                      <a:pt x="849" y="24"/>
                    </a:lnTo>
                    <a:lnTo>
                      <a:pt x="849" y="29"/>
                    </a:lnTo>
                    <a:lnTo>
                      <a:pt x="839" y="34"/>
                    </a:lnTo>
                    <a:lnTo>
                      <a:pt x="834" y="44"/>
                    </a:lnTo>
                    <a:lnTo>
                      <a:pt x="825" y="44"/>
                    </a:lnTo>
                    <a:lnTo>
                      <a:pt x="810" y="53"/>
                    </a:lnTo>
                    <a:lnTo>
                      <a:pt x="791" y="63"/>
                    </a:lnTo>
                    <a:lnTo>
                      <a:pt x="772" y="77"/>
                    </a:lnTo>
                    <a:lnTo>
                      <a:pt x="748" y="96"/>
                    </a:lnTo>
                    <a:lnTo>
                      <a:pt x="724" y="111"/>
                    </a:lnTo>
                    <a:lnTo>
                      <a:pt x="700" y="125"/>
                    </a:lnTo>
                    <a:lnTo>
                      <a:pt x="686" y="135"/>
                    </a:lnTo>
                    <a:lnTo>
                      <a:pt x="676" y="140"/>
                    </a:lnTo>
                    <a:lnTo>
                      <a:pt x="666" y="144"/>
                    </a:lnTo>
                    <a:lnTo>
                      <a:pt x="662" y="149"/>
                    </a:lnTo>
                    <a:lnTo>
                      <a:pt x="652" y="149"/>
                    </a:lnTo>
                    <a:lnTo>
                      <a:pt x="642" y="154"/>
                    </a:lnTo>
                    <a:lnTo>
                      <a:pt x="633" y="159"/>
                    </a:lnTo>
                    <a:lnTo>
                      <a:pt x="623" y="164"/>
                    </a:lnTo>
                    <a:lnTo>
                      <a:pt x="614" y="168"/>
                    </a:lnTo>
                    <a:lnTo>
                      <a:pt x="604" y="173"/>
                    </a:lnTo>
                    <a:lnTo>
                      <a:pt x="594" y="183"/>
                    </a:lnTo>
                    <a:lnTo>
                      <a:pt x="570" y="197"/>
                    </a:lnTo>
                    <a:lnTo>
                      <a:pt x="547" y="211"/>
                    </a:lnTo>
                    <a:lnTo>
                      <a:pt x="518" y="226"/>
                    </a:lnTo>
                    <a:lnTo>
                      <a:pt x="489" y="245"/>
                    </a:lnTo>
                    <a:lnTo>
                      <a:pt x="465" y="259"/>
                    </a:lnTo>
                    <a:lnTo>
                      <a:pt x="441" y="269"/>
                    </a:lnTo>
                    <a:lnTo>
                      <a:pt x="427" y="279"/>
                    </a:lnTo>
                    <a:lnTo>
                      <a:pt x="412" y="283"/>
                    </a:lnTo>
                    <a:lnTo>
                      <a:pt x="398" y="288"/>
                    </a:lnTo>
                    <a:lnTo>
                      <a:pt x="383" y="293"/>
                    </a:lnTo>
                    <a:lnTo>
                      <a:pt x="369" y="303"/>
                    </a:lnTo>
                    <a:lnTo>
                      <a:pt x="355" y="307"/>
                    </a:lnTo>
                    <a:lnTo>
                      <a:pt x="340" y="317"/>
                    </a:lnTo>
                    <a:lnTo>
                      <a:pt x="326" y="322"/>
                    </a:lnTo>
                    <a:lnTo>
                      <a:pt x="316" y="331"/>
                    </a:lnTo>
                    <a:lnTo>
                      <a:pt x="297" y="341"/>
                    </a:lnTo>
                    <a:lnTo>
                      <a:pt x="273" y="360"/>
                    </a:lnTo>
                    <a:lnTo>
                      <a:pt x="244" y="379"/>
                    </a:lnTo>
                    <a:lnTo>
                      <a:pt x="211" y="403"/>
                    </a:lnTo>
                    <a:lnTo>
                      <a:pt x="182" y="423"/>
                    </a:lnTo>
                    <a:lnTo>
                      <a:pt x="148" y="442"/>
                    </a:lnTo>
                    <a:lnTo>
                      <a:pt x="120" y="456"/>
                    </a:lnTo>
                    <a:lnTo>
                      <a:pt x="100" y="461"/>
                    </a:lnTo>
                    <a:lnTo>
                      <a:pt x="81" y="461"/>
                    </a:lnTo>
                    <a:lnTo>
                      <a:pt x="57" y="451"/>
                    </a:lnTo>
                    <a:lnTo>
                      <a:pt x="38" y="442"/>
                    </a:lnTo>
                    <a:lnTo>
                      <a:pt x="19" y="427"/>
                    </a:lnTo>
                    <a:lnTo>
                      <a:pt x="4" y="413"/>
                    </a:lnTo>
                    <a:lnTo>
                      <a:pt x="0" y="394"/>
                    </a:lnTo>
                    <a:lnTo>
                      <a:pt x="0" y="384"/>
                    </a:lnTo>
                    <a:lnTo>
                      <a:pt x="4" y="379"/>
                    </a:lnTo>
                    <a:lnTo>
                      <a:pt x="9" y="370"/>
                    </a:lnTo>
                    <a:lnTo>
                      <a:pt x="19" y="360"/>
                    </a:lnTo>
                    <a:lnTo>
                      <a:pt x="48" y="346"/>
                    </a:lnTo>
                    <a:lnTo>
                      <a:pt x="86" y="322"/>
                    </a:lnTo>
                    <a:lnTo>
                      <a:pt x="129" y="303"/>
                    </a:lnTo>
                    <a:lnTo>
                      <a:pt x="172" y="279"/>
                    </a:lnTo>
                    <a:lnTo>
                      <a:pt x="216" y="259"/>
                    </a:lnTo>
                    <a:lnTo>
                      <a:pt x="254" y="240"/>
                    </a:lnTo>
                    <a:lnTo>
                      <a:pt x="283" y="226"/>
                    </a:lnTo>
                    <a:lnTo>
                      <a:pt x="297" y="216"/>
                    </a:lnTo>
                    <a:lnTo>
                      <a:pt x="307" y="207"/>
                    </a:lnTo>
                    <a:lnTo>
                      <a:pt x="316" y="197"/>
                    </a:lnTo>
                    <a:lnTo>
                      <a:pt x="326" y="192"/>
                    </a:lnTo>
                    <a:lnTo>
                      <a:pt x="340" y="183"/>
                    </a:lnTo>
                    <a:lnTo>
                      <a:pt x="350" y="178"/>
                    </a:lnTo>
                    <a:lnTo>
                      <a:pt x="369" y="168"/>
                    </a:lnTo>
                    <a:lnTo>
                      <a:pt x="388" y="159"/>
                    </a:lnTo>
                    <a:lnTo>
                      <a:pt x="412" y="149"/>
                    </a:lnTo>
                    <a:lnTo>
                      <a:pt x="436" y="140"/>
                    </a:lnTo>
                    <a:lnTo>
                      <a:pt x="460" y="130"/>
                    </a:lnTo>
                    <a:lnTo>
                      <a:pt x="484" y="120"/>
                    </a:lnTo>
                    <a:lnTo>
                      <a:pt x="508" y="116"/>
                    </a:lnTo>
                    <a:lnTo>
                      <a:pt x="527" y="111"/>
                    </a:lnTo>
                    <a:lnTo>
                      <a:pt x="547" y="106"/>
                    </a:lnTo>
                    <a:lnTo>
                      <a:pt x="561" y="101"/>
                    </a:lnTo>
                    <a:lnTo>
                      <a:pt x="575" y="96"/>
                    </a:lnTo>
                    <a:lnTo>
                      <a:pt x="590" y="87"/>
                    </a:lnTo>
                    <a:lnTo>
                      <a:pt x="604" y="77"/>
                    </a:lnTo>
                    <a:lnTo>
                      <a:pt x="623" y="68"/>
                    </a:lnTo>
                    <a:lnTo>
                      <a:pt x="638" y="58"/>
                    </a:lnTo>
                    <a:lnTo>
                      <a:pt x="657" y="53"/>
                    </a:lnTo>
                    <a:lnTo>
                      <a:pt x="666" y="44"/>
                    </a:lnTo>
                    <a:lnTo>
                      <a:pt x="676" y="39"/>
                    </a:lnTo>
                    <a:lnTo>
                      <a:pt x="676" y="39"/>
                    </a:lnTo>
                    <a:close/>
                  </a:path>
                </a:pathLst>
              </a:custGeom>
              <a:solidFill>
                <a:srgbClr val="F4BD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41" name="Freeform 917"/>
              <p:cNvSpPr>
                <a:spLocks/>
              </p:cNvSpPr>
              <p:nvPr/>
            </p:nvSpPr>
            <p:spPr bwMode="auto">
              <a:xfrm>
                <a:off x="6065" y="11393"/>
                <a:ext cx="830" cy="442"/>
              </a:xfrm>
              <a:custGeom>
                <a:avLst/>
                <a:gdLst/>
                <a:ahLst/>
                <a:cxnLst>
                  <a:cxn ang="0">
                    <a:pos x="696" y="29"/>
                  </a:cxn>
                  <a:cxn ang="0">
                    <a:pos x="744" y="10"/>
                  </a:cxn>
                  <a:cxn ang="0">
                    <a:pos x="782" y="0"/>
                  </a:cxn>
                  <a:cxn ang="0">
                    <a:pos x="811" y="0"/>
                  </a:cxn>
                  <a:cxn ang="0">
                    <a:pos x="825" y="5"/>
                  </a:cxn>
                  <a:cxn ang="0">
                    <a:pos x="830" y="15"/>
                  </a:cxn>
                  <a:cxn ang="0">
                    <a:pos x="821" y="24"/>
                  </a:cxn>
                  <a:cxn ang="0">
                    <a:pos x="806" y="39"/>
                  </a:cxn>
                  <a:cxn ang="0">
                    <a:pos x="787" y="48"/>
                  </a:cxn>
                  <a:cxn ang="0">
                    <a:pos x="749" y="72"/>
                  </a:cxn>
                  <a:cxn ang="0">
                    <a:pos x="701" y="101"/>
                  </a:cxn>
                  <a:cxn ang="0">
                    <a:pos x="667" y="125"/>
                  </a:cxn>
                  <a:cxn ang="0">
                    <a:pos x="648" y="135"/>
                  </a:cxn>
                  <a:cxn ang="0">
                    <a:pos x="633" y="139"/>
                  </a:cxn>
                  <a:cxn ang="0">
                    <a:pos x="614" y="149"/>
                  </a:cxn>
                  <a:cxn ang="0">
                    <a:pos x="595" y="159"/>
                  </a:cxn>
                  <a:cxn ang="0">
                    <a:pos x="571" y="173"/>
                  </a:cxn>
                  <a:cxn ang="0">
                    <a:pos x="528" y="197"/>
                  </a:cxn>
                  <a:cxn ang="0">
                    <a:pos x="475" y="230"/>
                  </a:cxn>
                  <a:cxn ang="0">
                    <a:pos x="427" y="254"/>
                  </a:cxn>
                  <a:cxn ang="0">
                    <a:pos x="398" y="269"/>
                  </a:cxn>
                  <a:cxn ang="0">
                    <a:pos x="365" y="283"/>
                  </a:cxn>
                  <a:cxn ang="0">
                    <a:pos x="336" y="298"/>
                  </a:cxn>
                  <a:cxn ang="0">
                    <a:pos x="302" y="312"/>
                  </a:cxn>
                  <a:cxn ang="0">
                    <a:pos x="278" y="331"/>
                  </a:cxn>
                  <a:cxn ang="0">
                    <a:pos x="226" y="365"/>
                  </a:cxn>
                  <a:cxn ang="0">
                    <a:pos x="168" y="408"/>
                  </a:cxn>
                  <a:cxn ang="0">
                    <a:pos x="111" y="437"/>
                  </a:cxn>
                  <a:cxn ang="0">
                    <a:pos x="72" y="442"/>
                  </a:cxn>
                  <a:cxn ang="0">
                    <a:pos x="29" y="427"/>
                  </a:cxn>
                  <a:cxn ang="0">
                    <a:pos x="5" y="403"/>
                  </a:cxn>
                  <a:cxn ang="0">
                    <a:pos x="10" y="370"/>
                  </a:cxn>
                  <a:cxn ang="0">
                    <a:pos x="58" y="336"/>
                  </a:cxn>
                  <a:cxn ang="0">
                    <a:pos x="130" y="298"/>
                  </a:cxn>
                  <a:cxn ang="0">
                    <a:pos x="211" y="259"/>
                  </a:cxn>
                  <a:cxn ang="0">
                    <a:pos x="274" y="230"/>
                  </a:cxn>
                  <a:cxn ang="0">
                    <a:pos x="302" y="211"/>
                  </a:cxn>
                  <a:cxn ang="0">
                    <a:pos x="317" y="197"/>
                  </a:cxn>
                  <a:cxn ang="0">
                    <a:pos x="341" y="178"/>
                  </a:cxn>
                  <a:cxn ang="0">
                    <a:pos x="379" y="163"/>
                  </a:cxn>
                  <a:cxn ang="0">
                    <a:pos x="427" y="144"/>
                  </a:cxn>
                  <a:cxn ang="0">
                    <a:pos x="480" y="125"/>
                  </a:cxn>
                  <a:cxn ang="0">
                    <a:pos x="523" y="111"/>
                  </a:cxn>
                  <a:cxn ang="0">
                    <a:pos x="552" y="96"/>
                  </a:cxn>
                  <a:cxn ang="0">
                    <a:pos x="581" y="87"/>
                  </a:cxn>
                  <a:cxn ang="0">
                    <a:pos x="614" y="67"/>
                  </a:cxn>
                  <a:cxn ang="0">
                    <a:pos x="648" y="53"/>
                  </a:cxn>
                  <a:cxn ang="0">
                    <a:pos x="667" y="43"/>
                  </a:cxn>
                </a:cxnLst>
                <a:rect l="0" t="0" r="r" b="b"/>
                <a:pathLst>
                  <a:path w="830" h="442">
                    <a:moveTo>
                      <a:pt x="667" y="39"/>
                    </a:moveTo>
                    <a:lnTo>
                      <a:pt x="696" y="29"/>
                    </a:lnTo>
                    <a:lnTo>
                      <a:pt x="720" y="15"/>
                    </a:lnTo>
                    <a:lnTo>
                      <a:pt x="744" y="10"/>
                    </a:lnTo>
                    <a:lnTo>
                      <a:pt x="763" y="5"/>
                    </a:lnTo>
                    <a:lnTo>
                      <a:pt x="782" y="0"/>
                    </a:lnTo>
                    <a:lnTo>
                      <a:pt x="797" y="0"/>
                    </a:lnTo>
                    <a:lnTo>
                      <a:pt x="811" y="0"/>
                    </a:lnTo>
                    <a:lnTo>
                      <a:pt x="821" y="0"/>
                    </a:lnTo>
                    <a:lnTo>
                      <a:pt x="825" y="5"/>
                    </a:lnTo>
                    <a:lnTo>
                      <a:pt x="830" y="10"/>
                    </a:lnTo>
                    <a:lnTo>
                      <a:pt x="830" y="15"/>
                    </a:lnTo>
                    <a:lnTo>
                      <a:pt x="825" y="19"/>
                    </a:lnTo>
                    <a:lnTo>
                      <a:pt x="821" y="24"/>
                    </a:lnTo>
                    <a:lnTo>
                      <a:pt x="811" y="34"/>
                    </a:lnTo>
                    <a:lnTo>
                      <a:pt x="806" y="39"/>
                    </a:lnTo>
                    <a:lnTo>
                      <a:pt x="797" y="43"/>
                    </a:lnTo>
                    <a:lnTo>
                      <a:pt x="787" y="48"/>
                    </a:lnTo>
                    <a:lnTo>
                      <a:pt x="768" y="58"/>
                    </a:lnTo>
                    <a:lnTo>
                      <a:pt x="749" y="72"/>
                    </a:lnTo>
                    <a:lnTo>
                      <a:pt x="725" y="87"/>
                    </a:lnTo>
                    <a:lnTo>
                      <a:pt x="701" y="101"/>
                    </a:lnTo>
                    <a:lnTo>
                      <a:pt x="681" y="115"/>
                    </a:lnTo>
                    <a:lnTo>
                      <a:pt x="667" y="125"/>
                    </a:lnTo>
                    <a:lnTo>
                      <a:pt x="657" y="130"/>
                    </a:lnTo>
                    <a:lnTo>
                      <a:pt x="648" y="135"/>
                    </a:lnTo>
                    <a:lnTo>
                      <a:pt x="643" y="139"/>
                    </a:lnTo>
                    <a:lnTo>
                      <a:pt x="633" y="139"/>
                    </a:lnTo>
                    <a:lnTo>
                      <a:pt x="624" y="144"/>
                    </a:lnTo>
                    <a:lnTo>
                      <a:pt x="614" y="149"/>
                    </a:lnTo>
                    <a:lnTo>
                      <a:pt x="605" y="154"/>
                    </a:lnTo>
                    <a:lnTo>
                      <a:pt x="595" y="159"/>
                    </a:lnTo>
                    <a:lnTo>
                      <a:pt x="585" y="163"/>
                    </a:lnTo>
                    <a:lnTo>
                      <a:pt x="571" y="173"/>
                    </a:lnTo>
                    <a:lnTo>
                      <a:pt x="552" y="183"/>
                    </a:lnTo>
                    <a:lnTo>
                      <a:pt x="528" y="197"/>
                    </a:lnTo>
                    <a:lnTo>
                      <a:pt x="499" y="216"/>
                    </a:lnTo>
                    <a:lnTo>
                      <a:pt x="475" y="230"/>
                    </a:lnTo>
                    <a:lnTo>
                      <a:pt x="446" y="245"/>
                    </a:lnTo>
                    <a:lnTo>
                      <a:pt x="427" y="254"/>
                    </a:lnTo>
                    <a:lnTo>
                      <a:pt x="408" y="264"/>
                    </a:lnTo>
                    <a:lnTo>
                      <a:pt x="398" y="269"/>
                    </a:lnTo>
                    <a:lnTo>
                      <a:pt x="379" y="274"/>
                    </a:lnTo>
                    <a:lnTo>
                      <a:pt x="365" y="283"/>
                    </a:lnTo>
                    <a:lnTo>
                      <a:pt x="350" y="288"/>
                    </a:lnTo>
                    <a:lnTo>
                      <a:pt x="336" y="298"/>
                    </a:lnTo>
                    <a:lnTo>
                      <a:pt x="317" y="302"/>
                    </a:lnTo>
                    <a:lnTo>
                      <a:pt x="302" y="312"/>
                    </a:lnTo>
                    <a:lnTo>
                      <a:pt x="293" y="322"/>
                    </a:lnTo>
                    <a:lnTo>
                      <a:pt x="278" y="331"/>
                    </a:lnTo>
                    <a:lnTo>
                      <a:pt x="254" y="346"/>
                    </a:lnTo>
                    <a:lnTo>
                      <a:pt x="226" y="365"/>
                    </a:lnTo>
                    <a:lnTo>
                      <a:pt x="197" y="389"/>
                    </a:lnTo>
                    <a:lnTo>
                      <a:pt x="168" y="408"/>
                    </a:lnTo>
                    <a:lnTo>
                      <a:pt x="135" y="422"/>
                    </a:lnTo>
                    <a:lnTo>
                      <a:pt x="111" y="437"/>
                    </a:lnTo>
                    <a:lnTo>
                      <a:pt x="91" y="442"/>
                    </a:lnTo>
                    <a:lnTo>
                      <a:pt x="72" y="442"/>
                    </a:lnTo>
                    <a:lnTo>
                      <a:pt x="48" y="437"/>
                    </a:lnTo>
                    <a:lnTo>
                      <a:pt x="29" y="427"/>
                    </a:lnTo>
                    <a:lnTo>
                      <a:pt x="15" y="418"/>
                    </a:lnTo>
                    <a:lnTo>
                      <a:pt x="5" y="403"/>
                    </a:lnTo>
                    <a:lnTo>
                      <a:pt x="0" y="389"/>
                    </a:lnTo>
                    <a:lnTo>
                      <a:pt x="10" y="370"/>
                    </a:lnTo>
                    <a:lnTo>
                      <a:pt x="24" y="355"/>
                    </a:lnTo>
                    <a:lnTo>
                      <a:pt x="58" y="336"/>
                    </a:lnTo>
                    <a:lnTo>
                      <a:pt x="91" y="317"/>
                    </a:lnTo>
                    <a:lnTo>
                      <a:pt x="130" y="298"/>
                    </a:lnTo>
                    <a:lnTo>
                      <a:pt x="173" y="278"/>
                    </a:lnTo>
                    <a:lnTo>
                      <a:pt x="211" y="259"/>
                    </a:lnTo>
                    <a:lnTo>
                      <a:pt x="250" y="245"/>
                    </a:lnTo>
                    <a:lnTo>
                      <a:pt x="274" y="230"/>
                    </a:lnTo>
                    <a:lnTo>
                      <a:pt x="293" y="216"/>
                    </a:lnTo>
                    <a:lnTo>
                      <a:pt x="302" y="211"/>
                    </a:lnTo>
                    <a:lnTo>
                      <a:pt x="307" y="202"/>
                    </a:lnTo>
                    <a:lnTo>
                      <a:pt x="317" y="197"/>
                    </a:lnTo>
                    <a:lnTo>
                      <a:pt x="331" y="187"/>
                    </a:lnTo>
                    <a:lnTo>
                      <a:pt x="341" y="178"/>
                    </a:lnTo>
                    <a:lnTo>
                      <a:pt x="360" y="173"/>
                    </a:lnTo>
                    <a:lnTo>
                      <a:pt x="379" y="163"/>
                    </a:lnTo>
                    <a:lnTo>
                      <a:pt x="403" y="154"/>
                    </a:lnTo>
                    <a:lnTo>
                      <a:pt x="427" y="144"/>
                    </a:lnTo>
                    <a:lnTo>
                      <a:pt x="451" y="135"/>
                    </a:lnTo>
                    <a:lnTo>
                      <a:pt x="480" y="125"/>
                    </a:lnTo>
                    <a:lnTo>
                      <a:pt x="499" y="115"/>
                    </a:lnTo>
                    <a:lnTo>
                      <a:pt x="523" y="111"/>
                    </a:lnTo>
                    <a:lnTo>
                      <a:pt x="538" y="106"/>
                    </a:lnTo>
                    <a:lnTo>
                      <a:pt x="552" y="96"/>
                    </a:lnTo>
                    <a:lnTo>
                      <a:pt x="566" y="91"/>
                    </a:lnTo>
                    <a:lnTo>
                      <a:pt x="581" y="87"/>
                    </a:lnTo>
                    <a:lnTo>
                      <a:pt x="595" y="77"/>
                    </a:lnTo>
                    <a:lnTo>
                      <a:pt x="614" y="67"/>
                    </a:lnTo>
                    <a:lnTo>
                      <a:pt x="629" y="58"/>
                    </a:lnTo>
                    <a:lnTo>
                      <a:pt x="648" y="53"/>
                    </a:lnTo>
                    <a:lnTo>
                      <a:pt x="657" y="48"/>
                    </a:lnTo>
                    <a:lnTo>
                      <a:pt x="667" y="43"/>
                    </a:lnTo>
                    <a:lnTo>
                      <a:pt x="667" y="39"/>
                    </a:lnTo>
                    <a:close/>
                  </a:path>
                </a:pathLst>
              </a:custGeom>
              <a:solidFill>
                <a:srgbClr val="F4BD9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42" name="Freeform 918"/>
              <p:cNvSpPr>
                <a:spLocks/>
              </p:cNvSpPr>
              <p:nvPr/>
            </p:nvSpPr>
            <p:spPr bwMode="auto">
              <a:xfrm>
                <a:off x="6080" y="11398"/>
                <a:ext cx="801" cy="422"/>
              </a:xfrm>
              <a:custGeom>
                <a:avLst/>
                <a:gdLst/>
                <a:ahLst/>
                <a:cxnLst>
                  <a:cxn ang="0">
                    <a:pos x="681" y="29"/>
                  </a:cxn>
                  <a:cxn ang="0">
                    <a:pos x="724" y="10"/>
                  </a:cxn>
                  <a:cxn ang="0">
                    <a:pos x="758" y="0"/>
                  </a:cxn>
                  <a:cxn ang="0">
                    <a:pos x="786" y="0"/>
                  </a:cxn>
                  <a:cxn ang="0">
                    <a:pos x="801" y="5"/>
                  </a:cxn>
                  <a:cxn ang="0">
                    <a:pos x="801" y="10"/>
                  </a:cxn>
                  <a:cxn ang="0">
                    <a:pos x="786" y="24"/>
                  </a:cxn>
                  <a:cxn ang="0">
                    <a:pos x="772" y="34"/>
                  </a:cxn>
                  <a:cxn ang="0">
                    <a:pos x="753" y="43"/>
                  </a:cxn>
                  <a:cxn ang="0">
                    <a:pos x="714" y="67"/>
                  </a:cxn>
                  <a:cxn ang="0">
                    <a:pos x="676" y="91"/>
                  </a:cxn>
                  <a:cxn ang="0">
                    <a:pos x="642" y="115"/>
                  </a:cxn>
                  <a:cxn ang="0">
                    <a:pos x="628" y="125"/>
                  </a:cxn>
                  <a:cxn ang="0">
                    <a:pos x="609" y="130"/>
                  </a:cxn>
                  <a:cxn ang="0">
                    <a:pos x="590" y="139"/>
                  </a:cxn>
                  <a:cxn ang="0">
                    <a:pos x="570" y="149"/>
                  </a:cxn>
                  <a:cxn ang="0">
                    <a:pos x="546" y="163"/>
                  </a:cxn>
                  <a:cxn ang="0">
                    <a:pos x="503" y="187"/>
                  </a:cxn>
                  <a:cxn ang="0">
                    <a:pos x="451" y="216"/>
                  </a:cxn>
                  <a:cxn ang="0">
                    <a:pos x="403" y="240"/>
                  </a:cxn>
                  <a:cxn ang="0">
                    <a:pos x="374" y="254"/>
                  </a:cxn>
                  <a:cxn ang="0">
                    <a:pos x="340" y="269"/>
                  </a:cxn>
                  <a:cxn ang="0">
                    <a:pos x="307" y="283"/>
                  </a:cxn>
                  <a:cxn ang="0">
                    <a:pos x="278" y="302"/>
                  </a:cxn>
                  <a:cxn ang="0">
                    <a:pos x="249" y="321"/>
                  </a:cxn>
                  <a:cxn ang="0">
                    <a:pos x="201" y="355"/>
                  </a:cxn>
                  <a:cxn ang="0">
                    <a:pos x="148" y="389"/>
                  </a:cxn>
                  <a:cxn ang="0">
                    <a:pos x="96" y="417"/>
                  </a:cxn>
                  <a:cxn ang="0">
                    <a:pos x="57" y="422"/>
                  </a:cxn>
                  <a:cxn ang="0">
                    <a:pos x="24" y="413"/>
                  </a:cxn>
                  <a:cxn ang="0">
                    <a:pos x="0" y="393"/>
                  </a:cxn>
                  <a:cxn ang="0">
                    <a:pos x="9" y="365"/>
                  </a:cxn>
                  <a:cxn ang="0">
                    <a:pos x="57" y="331"/>
                  </a:cxn>
                  <a:cxn ang="0">
                    <a:pos x="129" y="297"/>
                  </a:cxn>
                  <a:cxn ang="0">
                    <a:pos x="201" y="259"/>
                  </a:cxn>
                  <a:cxn ang="0">
                    <a:pos x="259" y="230"/>
                  </a:cxn>
                  <a:cxn ang="0">
                    <a:pos x="287" y="211"/>
                  </a:cxn>
                  <a:cxn ang="0">
                    <a:pos x="307" y="197"/>
                  </a:cxn>
                  <a:cxn ang="0">
                    <a:pos x="331" y="182"/>
                  </a:cxn>
                  <a:cxn ang="0">
                    <a:pos x="364" y="163"/>
                  </a:cxn>
                  <a:cxn ang="0">
                    <a:pos x="412" y="144"/>
                  </a:cxn>
                  <a:cxn ang="0">
                    <a:pos x="465" y="125"/>
                  </a:cxn>
                  <a:cxn ang="0">
                    <a:pos x="508" y="110"/>
                  </a:cxn>
                  <a:cxn ang="0">
                    <a:pos x="542" y="96"/>
                  </a:cxn>
                  <a:cxn ang="0">
                    <a:pos x="566" y="86"/>
                  </a:cxn>
                  <a:cxn ang="0">
                    <a:pos x="599" y="67"/>
                  </a:cxn>
                  <a:cxn ang="0">
                    <a:pos x="628" y="53"/>
                  </a:cxn>
                  <a:cxn ang="0">
                    <a:pos x="652" y="43"/>
                  </a:cxn>
                </a:cxnLst>
                <a:rect l="0" t="0" r="r" b="b"/>
                <a:pathLst>
                  <a:path w="801" h="422">
                    <a:moveTo>
                      <a:pt x="652" y="43"/>
                    </a:moveTo>
                    <a:lnTo>
                      <a:pt x="681" y="29"/>
                    </a:lnTo>
                    <a:lnTo>
                      <a:pt x="705" y="19"/>
                    </a:lnTo>
                    <a:lnTo>
                      <a:pt x="724" y="10"/>
                    </a:lnTo>
                    <a:lnTo>
                      <a:pt x="743" y="5"/>
                    </a:lnTo>
                    <a:lnTo>
                      <a:pt x="758" y="0"/>
                    </a:lnTo>
                    <a:lnTo>
                      <a:pt x="772" y="0"/>
                    </a:lnTo>
                    <a:lnTo>
                      <a:pt x="786" y="0"/>
                    </a:lnTo>
                    <a:lnTo>
                      <a:pt x="796" y="0"/>
                    </a:lnTo>
                    <a:lnTo>
                      <a:pt x="801" y="5"/>
                    </a:lnTo>
                    <a:lnTo>
                      <a:pt x="801" y="5"/>
                    </a:lnTo>
                    <a:lnTo>
                      <a:pt x="801" y="10"/>
                    </a:lnTo>
                    <a:lnTo>
                      <a:pt x="796" y="19"/>
                    </a:lnTo>
                    <a:lnTo>
                      <a:pt x="786" y="24"/>
                    </a:lnTo>
                    <a:lnTo>
                      <a:pt x="782" y="29"/>
                    </a:lnTo>
                    <a:lnTo>
                      <a:pt x="772" y="34"/>
                    </a:lnTo>
                    <a:lnTo>
                      <a:pt x="762" y="38"/>
                    </a:lnTo>
                    <a:lnTo>
                      <a:pt x="753" y="43"/>
                    </a:lnTo>
                    <a:lnTo>
                      <a:pt x="734" y="53"/>
                    </a:lnTo>
                    <a:lnTo>
                      <a:pt x="714" y="67"/>
                    </a:lnTo>
                    <a:lnTo>
                      <a:pt x="695" y="82"/>
                    </a:lnTo>
                    <a:lnTo>
                      <a:pt x="676" y="91"/>
                    </a:lnTo>
                    <a:lnTo>
                      <a:pt x="657" y="106"/>
                    </a:lnTo>
                    <a:lnTo>
                      <a:pt x="642" y="115"/>
                    </a:lnTo>
                    <a:lnTo>
                      <a:pt x="633" y="120"/>
                    </a:lnTo>
                    <a:lnTo>
                      <a:pt x="628" y="125"/>
                    </a:lnTo>
                    <a:lnTo>
                      <a:pt x="618" y="125"/>
                    </a:lnTo>
                    <a:lnTo>
                      <a:pt x="609" y="130"/>
                    </a:lnTo>
                    <a:lnTo>
                      <a:pt x="599" y="134"/>
                    </a:lnTo>
                    <a:lnTo>
                      <a:pt x="590" y="139"/>
                    </a:lnTo>
                    <a:lnTo>
                      <a:pt x="580" y="144"/>
                    </a:lnTo>
                    <a:lnTo>
                      <a:pt x="570" y="149"/>
                    </a:lnTo>
                    <a:lnTo>
                      <a:pt x="561" y="154"/>
                    </a:lnTo>
                    <a:lnTo>
                      <a:pt x="546" y="163"/>
                    </a:lnTo>
                    <a:lnTo>
                      <a:pt x="527" y="173"/>
                    </a:lnTo>
                    <a:lnTo>
                      <a:pt x="503" y="187"/>
                    </a:lnTo>
                    <a:lnTo>
                      <a:pt x="479" y="201"/>
                    </a:lnTo>
                    <a:lnTo>
                      <a:pt x="451" y="216"/>
                    </a:lnTo>
                    <a:lnTo>
                      <a:pt x="427" y="230"/>
                    </a:lnTo>
                    <a:lnTo>
                      <a:pt x="403" y="240"/>
                    </a:lnTo>
                    <a:lnTo>
                      <a:pt x="388" y="249"/>
                    </a:lnTo>
                    <a:lnTo>
                      <a:pt x="374" y="254"/>
                    </a:lnTo>
                    <a:lnTo>
                      <a:pt x="359" y="259"/>
                    </a:lnTo>
                    <a:lnTo>
                      <a:pt x="340" y="269"/>
                    </a:lnTo>
                    <a:lnTo>
                      <a:pt x="326" y="273"/>
                    </a:lnTo>
                    <a:lnTo>
                      <a:pt x="307" y="283"/>
                    </a:lnTo>
                    <a:lnTo>
                      <a:pt x="292" y="293"/>
                    </a:lnTo>
                    <a:lnTo>
                      <a:pt x="278" y="302"/>
                    </a:lnTo>
                    <a:lnTo>
                      <a:pt x="263" y="312"/>
                    </a:lnTo>
                    <a:lnTo>
                      <a:pt x="249" y="321"/>
                    </a:lnTo>
                    <a:lnTo>
                      <a:pt x="225" y="336"/>
                    </a:lnTo>
                    <a:lnTo>
                      <a:pt x="201" y="355"/>
                    </a:lnTo>
                    <a:lnTo>
                      <a:pt x="177" y="374"/>
                    </a:lnTo>
                    <a:lnTo>
                      <a:pt x="148" y="389"/>
                    </a:lnTo>
                    <a:lnTo>
                      <a:pt x="120" y="408"/>
                    </a:lnTo>
                    <a:lnTo>
                      <a:pt x="96" y="417"/>
                    </a:lnTo>
                    <a:lnTo>
                      <a:pt x="76" y="422"/>
                    </a:lnTo>
                    <a:lnTo>
                      <a:pt x="57" y="422"/>
                    </a:lnTo>
                    <a:lnTo>
                      <a:pt x="38" y="417"/>
                    </a:lnTo>
                    <a:lnTo>
                      <a:pt x="24" y="413"/>
                    </a:lnTo>
                    <a:lnTo>
                      <a:pt x="9" y="403"/>
                    </a:lnTo>
                    <a:lnTo>
                      <a:pt x="0" y="393"/>
                    </a:lnTo>
                    <a:lnTo>
                      <a:pt x="0" y="379"/>
                    </a:lnTo>
                    <a:lnTo>
                      <a:pt x="9" y="365"/>
                    </a:lnTo>
                    <a:lnTo>
                      <a:pt x="28" y="350"/>
                    </a:lnTo>
                    <a:lnTo>
                      <a:pt x="57" y="331"/>
                    </a:lnTo>
                    <a:lnTo>
                      <a:pt x="91" y="312"/>
                    </a:lnTo>
                    <a:lnTo>
                      <a:pt x="129" y="297"/>
                    </a:lnTo>
                    <a:lnTo>
                      <a:pt x="168" y="278"/>
                    </a:lnTo>
                    <a:lnTo>
                      <a:pt x="201" y="259"/>
                    </a:lnTo>
                    <a:lnTo>
                      <a:pt x="235" y="245"/>
                    </a:lnTo>
                    <a:lnTo>
                      <a:pt x="259" y="230"/>
                    </a:lnTo>
                    <a:lnTo>
                      <a:pt x="278" y="221"/>
                    </a:lnTo>
                    <a:lnTo>
                      <a:pt x="287" y="211"/>
                    </a:lnTo>
                    <a:lnTo>
                      <a:pt x="297" y="206"/>
                    </a:lnTo>
                    <a:lnTo>
                      <a:pt x="307" y="197"/>
                    </a:lnTo>
                    <a:lnTo>
                      <a:pt x="316" y="192"/>
                    </a:lnTo>
                    <a:lnTo>
                      <a:pt x="331" y="182"/>
                    </a:lnTo>
                    <a:lnTo>
                      <a:pt x="345" y="173"/>
                    </a:lnTo>
                    <a:lnTo>
                      <a:pt x="364" y="163"/>
                    </a:lnTo>
                    <a:lnTo>
                      <a:pt x="388" y="154"/>
                    </a:lnTo>
                    <a:lnTo>
                      <a:pt x="412" y="144"/>
                    </a:lnTo>
                    <a:lnTo>
                      <a:pt x="441" y="134"/>
                    </a:lnTo>
                    <a:lnTo>
                      <a:pt x="465" y="125"/>
                    </a:lnTo>
                    <a:lnTo>
                      <a:pt x="484" y="120"/>
                    </a:lnTo>
                    <a:lnTo>
                      <a:pt x="508" y="110"/>
                    </a:lnTo>
                    <a:lnTo>
                      <a:pt x="523" y="106"/>
                    </a:lnTo>
                    <a:lnTo>
                      <a:pt x="542" y="96"/>
                    </a:lnTo>
                    <a:lnTo>
                      <a:pt x="551" y="91"/>
                    </a:lnTo>
                    <a:lnTo>
                      <a:pt x="566" y="86"/>
                    </a:lnTo>
                    <a:lnTo>
                      <a:pt x="585" y="77"/>
                    </a:lnTo>
                    <a:lnTo>
                      <a:pt x="599" y="67"/>
                    </a:lnTo>
                    <a:lnTo>
                      <a:pt x="614" y="62"/>
                    </a:lnTo>
                    <a:lnTo>
                      <a:pt x="628" y="53"/>
                    </a:lnTo>
                    <a:lnTo>
                      <a:pt x="642" y="48"/>
                    </a:lnTo>
                    <a:lnTo>
                      <a:pt x="652" y="43"/>
                    </a:lnTo>
                    <a:lnTo>
                      <a:pt x="652" y="43"/>
                    </a:lnTo>
                    <a:close/>
                  </a:path>
                </a:pathLst>
              </a:custGeom>
              <a:solidFill>
                <a:srgbClr val="F4BF9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43" name="Freeform 919"/>
              <p:cNvSpPr>
                <a:spLocks/>
              </p:cNvSpPr>
              <p:nvPr/>
            </p:nvSpPr>
            <p:spPr bwMode="auto">
              <a:xfrm>
                <a:off x="6094" y="11403"/>
                <a:ext cx="772" cy="403"/>
              </a:xfrm>
              <a:custGeom>
                <a:avLst/>
                <a:gdLst/>
                <a:ahLst/>
                <a:cxnLst>
                  <a:cxn ang="0">
                    <a:pos x="667" y="29"/>
                  </a:cxn>
                  <a:cxn ang="0">
                    <a:pos x="710" y="9"/>
                  </a:cxn>
                  <a:cxn ang="0">
                    <a:pos x="739" y="0"/>
                  </a:cxn>
                  <a:cxn ang="0">
                    <a:pos x="758" y="0"/>
                  </a:cxn>
                  <a:cxn ang="0">
                    <a:pos x="772" y="0"/>
                  </a:cxn>
                  <a:cxn ang="0">
                    <a:pos x="768" y="9"/>
                  </a:cxn>
                  <a:cxn ang="0">
                    <a:pos x="758" y="19"/>
                  </a:cxn>
                  <a:cxn ang="0">
                    <a:pos x="739" y="33"/>
                  </a:cxn>
                  <a:cxn ang="0">
                    <a:pos x="720" y="43"/>
                  </a:cxn>
                  <a:cxn ang="0">
                    <a:pos x="686" y="62"/>
                  </a:cxn>
                  <a:cxn ang="0">
                    <a:pos x="652" y="86"/>
                  </a:cxn>
                  <a:cxn ang="0">
                    <a:pos x="619" y="105"/>
                  </a:cxn>
                  <a:cxn ang="0">
                    <a:pos x="604" y="110"/>
                  </a:cxn>
                  <a:cxn ang="0">
                    <a:pos x="585" y="120"/>
                  </a:cxn>
                  <a:cxn ang="0">
                    <a:pos x="566" y="129"/>
                  </a:cxn>
                  <a:cxn ang="0">
                    <a:pos x="547" y="139"/>
                  </a:cxn>
                  <a:cxn ang="0">
                    <a:pos x="523" y="153"/>
                  </a:cxn>
                  <a:cxn ang="0">
                    <a:pos x="480" y="173"/>
                  </a:cxn>
                  <a:cxn ang="0">
                    <a:pos x="427" y="201"/>
                  </a:cxn>
                  <a:cxn ang="0">
                    <a:pos x="384" y="225"/>
                  </a:cxn>
                  <a:cxn ang="0">
                    <a:pos x="355" y="235"/>
                  </a:cxn>
                  <a:cxn ang="0">
                    <a:pos x="321" y="254"/>
                  </a:cxn>
                  <a:cxn ang="0">
                    <a:pos x="283" y="273"/>
                  </a:cxn>
                  <a:cxn ang="0">
                    <a:pos x="249" y="292"/>
                  </a:cxn>
                  <a:cxn ang="0">
                    <a:pos x="221" y="312"/>
                  </a:cxn>
                  <a:cxn ang="0">
                    <a:pos x="178" y="340"/>
                  </a:cxn>
                  <a:cxn ang="0">
                    <a:pos x="130" y="374"/>
                  </a:cxn>
                  <a:cxn ang="0">
                    <a:pos x="82" y="398"/>
                  </a:cxn>
                  <a:cxn ang="0">
                    <a:pos x="43" y="403"/>
                  </a:cxn>
                  <a:cxn ang="0">
                    <a:pos x="14" y="398"/>
                  </a:cxn>
                  <a:cxn ang="0">
                    <a:pos x="0" y="384"/>
                  </a:cxn>
                  <a:cxn ang="0">
                    <a:pos x="10" y="360"/>
                  </a:cxn>
                  <a:cxn ang="0">
                    <a:pos x="58" y="326"/>
                  </a:cxn>
                  <a:cxn ang="0">
                    <a:pos x="125" y="292"/>
                  </a:cxn>
                  <a:cxn ang="0">
                    <a:pos x="192" y="259"/>
                  </a:cxn>
                  <a:cxn ang="0">
                    <a:pos x="249" y="235"/>
                  </a:cxn>
                  <a:cxn ang="0">
                    <a:pos x="273" y="216"/>
                  </a:cxn>
                  <a:cxn ang="0">
                    <a:pos x="293" y="201"/>
                  </a:cxn>
                  <a:cxn ang="0">
                    <a:pos x="317" y="187"/>
                  </a:cxn>
                  <a:cxn ang="0">
                    <a:pos x="350" y="168"/>
                  </a:cxn>
                  <a:cxn ang="0">
                    <a:pos x="398" y="149"/>
                  </a:cxn>
                  <a:cxn ang="0">
                    <a:pos x="451" y="129"/>
                  </a:cxn>
                  <a:cxn ang="0">
                    <a:pos x="494" y="110"/>
                  </a:cxn>
                  <a:cxn ang="0">
                    <a:pos x="528" y="96"/>
                  </a:cxn>
                  <a:cxn ang="0">
                    <a:pos x="552" y="86"/>
                  </a:cxn>
                  <a:cxn ang="0">
                    <a:pos x="585" y="67"/>
                  </a:cxn>
                  <a:cxn ang="0">
                    <a:pos x="614" y="53"/>
                  </a:cxn>
                  <a:cxn ang="0">
                    <a:pos x="633" y="43"/>
                  </a:cxn>
                </a:cxnLst>
                <a:rect l="0" t="0" r="r" b="b"/>
                <a:pathLst>
                  <a:path w="772" h="403">
                    <a:moveTo>
                      <a:pt x="638" y="43"/>
                    </a:moveTo>
                    <a:lnTo>
                      <a:pt x="667" y="29"/>
                    </a:lnTo>
                    <a:lnTo>
                      <a:pt x="686" y="19"/>
                    </a:lnTo>
                    <a:lnTo>
                      <a:pt x="710" y="9"/>
                    </a:lnTo>
                    <a:lnTo>
                      <a:pt x="724" y="5"/>
                    </a:lnTo>
                    <a:lnTo>
                      <a:pt x="739" y="0"/>
                    </a:lnTo>
                    <a:lnTo>
                      <a:pt x="748" y="0"/>
                    </a:lnTo>
                    <a:lnTo>
                      <a:pt x="758" y="0"/>
                    </a:lnTo>
                    <a:lnTo>
                      <a:pt x="768" y="0"/>
                    </a:lnTo>
                    <a:lnTo>
                      <a:pt x="772" y="0"/>
                    </a:lnTo>
                    <a:lnTo>
                      <a:pt x="772" y="5"/>
                    </a:lnTo>
                    <a:lnTo>
                      <a:pt x="768" y="9"/>
                    </a:lnTo>
                    <a:lnTo>
                      <a:pt x="763" y="14"/>
                    </a:lnTo>
                    <a:lnTo>
                      <a:pt x="758" y="19"/>
                    </a:lnTo>
                    <a:lnTo>
                      <a:pt x="748" y="29"/>
                    </a:lnTo>
                    <a:lnTo>
                      <a:pt x="739" y="33"/>
                    </a:lnTo>
                    <a:lnTo>
                      <a:pt x="729" y="33"/>
                    </a:lnTo>
                    <a:lnTo>
                      <a:pt x="720" y="43"/>
                    </a:lnTo>
                    <a:lnTo>
                      <a:pt x="705" y="48"/>
                    </a:lnTo>
                    <a:lnTo>
                      <a:pt x="686" y="62"/>
                    </a:lnTo>
                    <a:lnTo>
                      <a:pt x="667" y="72"/>
                    </a:lnTo>
                    <a:lnTo>
                      <a:pt x="652" y="86"/>
                    </a:lnTo>
                    <a:lnTo>
                      <a:pt x="633" y="96"/>
                    </a:lnTo>
                    <a:lnTo>
                      <a:pt x="619" y="105"/>
                    </a:lnTo>
                    <a:lnTo>
                      <a:pt x="609" y="110"/>
                    </a:lnTo>
                    <a:lnTo>
                      <a:pt x="604" y="110"/>
                    </a:lnTo>
                    <a:lnTo>
                      <a:pt x="595" y="115"/>
                    </a:lnTo>
                    <a:lnTo>
                      <a:pt x="585" y="120"/>
                    </a:lnTo>
                    <a:lnTo>
                      <a:pt x="576" y="125"/>
                    </a:lnTo>
                    <a:lnTo>
                      <a:pt x="566" y="129"/>
                    </a:lnTo>
                    <a:lnTo>
                      <a:pt x="556" y="134"/>
                    </a:lnTo>
                    <a:lnTo>
                      <a:pt x="547" y="139"/>
                    </a:lnTo>
                    <a:lnTo>
                      <a:pt x="537" y="144"/>
                    </a:lnTo>
                    <a:lnTo>
                      <a:pt x="523" y="153"/>
                    </a:lnTo>
                    <a:lnTo>
                      <a:pt x="504" y="163"/>
                    </a:lnTo>
                    <a:lnTo>
                      <a:pt x="480" y="173"/>
                    </a:lnTo>
                    <a:lnTo>
                      <a:pt x="456" y="187"/>
                    </a:lnTo>
                    <a:lnTo>
                      <a:pt x="427" y="201"/>
                    </a:lnTo>
                    <a:lnTo>
                      <a:pt x="403" y="216"/>
                    </a:lnTo>
                    <a:lnTo>
                      <a:pt x="384" y="225"/>
                    </a:lnTo>
                    <a:lnTo>
                      <a:pt x="369" y="230"/>
                    </a:lnTo>
                    <a:lnTo>
                      <a:pt x="355" y="235"/>
                    </a:lnTo>
                    <a:lnTo>
                      <a:pt x="336" y="244"/>
                    </a:lnTo>
                    <a:lnTo>
                      <a:pt x="321" y="254"/>
                    </a:lnTo>
                    <a:lnTo>
                      <a:pt x="302" y="264"/>
                    </a:lnTo>
                    <a:lnTo>
                      <a:pt x="283" y="273"/>
                    </a:lnTo>
                    <a:lnTo>
                      <a:pt x="264" y="283"/>
                    </a:lnTo>
                    <a:lnTo>
                      <a:pt x="249" y="292"/>
                    </a:lnTo>
                    <a:lnTo>
                      <a:pt x="235" y="297"/>
                    </a:lnTo>
                    <a:lnTo>
                      <a:pt x="221" y="312"/>
                    </a:lnTo>
                    <a:lnTo>
                      <a:pt x="202" y="326"/>
                    </a:lnTo>
                    <a:lnTo>
                      <a:pt x="178" y="340"/>
                    </a:lnTo>
                    <a:lnTo>
                      <a:pt x="154" y="360"/>
                    </a:lnTo>
                    <a:lnTo>
                      <a:pt x="130" y="374"/>
                    </a:lnTo>
                    <a:lnTo>
                      <a:pt x="101" y="388"/>
                    </a:lnTo>
                    <a:lnTo>
                      <a:pt x="82" y="398"/>
                    </a:lnTo>
                    <a:lnTo>
                      <a:pt x="62" y="403"/>
                    </a:lnTo>
                    <a:lnTo>
                      <a:pt x="43" y="403"/>
                    </a:lnTo>
                    <a:lnTo>
                      <a:pt x="24" y="403"/>
                    </a:lnTo>
                    <a:lnTo>
                      <a:pt x="14" y="398"/>
                    </a:lnTo>
                    <a:lnTo>
                      <a:pt x="5" y="388"/>
                    </a:lnTo>
                    <a:lnTo>
                      <a:pt x="0" y="384"/>
                    </a:lnTo>
                    <a:lnTo>
                      <a:pt x="0" y="369"/>
                    </a:lnTo>
                    <a:lnTo>
                      <a:pt x="10" y="360"/>
                    </a:lnTo>
                    <a:lnTo>
                      <a:pt x="29" y="345"/>
                    </a:lnTo>
                    <a:lnTo>
                      <a:pt x="58" y="326"/>
                    </a:lnTo>
                    <a:lnTo>
                      <a:pt x="91" y="312"/>
                    </a:lnTo>
                    <a:lnTo>
                      <a:pt x="125" y="292"/>
                    </a:lnTo>
                    <a:lnTo>
                      <a:pt x="158" y="273"/>
                    </a:lnTo>
                    <a:lnTo>
                      <a:pt x="192" y="259"/>
                    </a:lnTo>
                    <a:lnTo>
                      <a:pt x="225" y="244"/>
                    </a:lnTo>
                    <a:lnTo>
                      <a:pt x="249" y="235"/>
                    </a:lnTo>
                    <a:lnTo>
                      <a:pt x="264" y="225"/>
                    </a:lnTo>
                    <a:lnTo>
                      <a:pt x="273" y="216"/>
                    </a:lnTo>
                    <a:lnTo>
                      <a:pt x="283" y="211"/>
                    </a:lnTo>
                    <a:lnTo>
                      <a:pt x="293" y="201"/>
                    </a:lnTo>
                    <a:lnTo>
                      <a:pt x="302" y="196"/>
                    </a:lnTo>
                    <a:lnTo>
                      <a:pt x="317" y="187"/>
                    </a:lnTo>
                    <a:lnTo>
                      <a:pt x="331" y="177"/>
                    </a:lnTo>
                    <a:lnTo>
                      <a:pt x="350" y="168"/>
                    </a:lnTo>
                    <a:lnTo>
                      <a:pt x="374" y="158"/>
                    </a:lnTo>
                    <a:lnTo>
                      <a:pt x="398" y="149"/>
                    </a:lnTo>
                    <a:lnTo>
                      <a:pt x="427" y="139"/>
                    </a:lnTo>
                    <a:lnTo>
                      <a:pt x="451" y="129"/>
                    </a:lnTo>
                    <a:lnTo>
                      <a:pt x="470" y="120"/>
                    </a:lnTo>
                    <a:lnTo>
                      <a:pt x="494" y="110"/>
                    </a:lnTo>
                    <a:lnTo>
                      <a:pt x="513" y="105"/>
                    </a:lnTo>
                    <a:lnTo>
                      <a:pt x="528" y="96"/>
                    </a:lnTo>
                    <a:lnTo>
                      <a:pt x="537" y="91"/>
                    </a:lnTo>
                    <a:lnTo>
                      <a:pt x="552" y="86"/>
                    </a:lnTo>
                    <a:lnTo>
                      <a:pt x="571" y="77"/>
                    </a:lnTo>
                    <a:lnTo>
                      <a:pt x="585" y="67"/>
                    </a:lnTo>
                    <a:lnTo>
                      <a:pt x="600" y="62"/>
                    </a:lnTo>
                    <a:lnTo>
                      <a:pt x="614" y="53"/>
                    </a:lnTo>
                    <a:lnTo>
                      <a:pt x="628" y="48"/>
                    </a:lnTo>
                    <a:lnTo>
                      <a:pt x="633" y="43"/>
                    </a:lnTo>
                    <a:lnTo>
                      <a:pt x="638" y="43"/>
                    </a:lnTo>
                    <a:close/>
                  </a:path>
                </a:pathLst>
              </a:custGeom>
              <a:solidFill>
                <a:srgbClr val="F4BF9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44" name="Freeform 920"/>
              <p:cNvSpPr>
                <a:spLocks/>
              </p:cNvSpPr>
              <p:nvPr/>
            </p:nvSpPr>
            <p:spPr bwMode="auto">
              <a:xfrm>
                <a:off x="6104" y="11408"/>
                <a:ext cx="748" cy="383"/>
              </a:xfrm>
              <a:custGeom>
                <a:avLst/>
                <a:gdLst/>
                <a:ahLst/>
                <a:cxnLst>
                  <a:cxn ang="0">
                    <a:pos x="738" y="0"/>
                  </a:cxn>
                  <a:cxn ang="0">
                    <a:pos x="719" y="4"/>
                  </a:cxn>
                  <a:cxn ang="0">
                    <a:pos x="695" y="9"/>
                  </a:cxn>
                  <a:cxn ang="0">
                    <a:pos x="652" y="28"/>
                  </a:cxn>
                  <a:cxn ang="0">
                    <a:pos x="623" y="48"/>
                  </a:cxn>
                  <a:cxn ang="0">
                    <a:pos x="604" y="52"/>
                  </a:cxn>
                  <a:cxn ang="0">
                    <a:pos x="575" y="67"/>
                  </a:cxn>
                  <a:cxn ang="0">
                    <a:pos x="542" y="86"/>
                  </a:cxn>
                  <a:cxn ang="0">
                    <a:pos x="518" y="96"/>
                  </a:cxn>
                  <a:cxn ang="0">
                    <a:pos x="484" y="110"/>
                  </a:cxn>
                  <a:cxn ang="0">
                    <a:pos x="441" y="129"/>
                  </a:cxn>
                  <a:cxn ang="0">
                    <a:pos x="388" y="153"/>
                  </a:cxn>
                  <a:cxn ang="0">
                    <a:pos x="340" y="172"/>
                  </a:cxn>
                  <a:cxn ang="0">
                    <a:pos x="307" y="191"/>
                  </a:cxn>
                  <a:cxn ang="0">
                    <a:pos x="283" y="206"/>
                  </a:cxn>
                  <a:cxn ang="0">
                    <a:pos x="263" y="220"/>
                  </a:cxn>
                  <a:cxn ang="0">
                    <a:pos x="239" y="235"/>
                  </a:cxn>
                  <a:cxn ang="0">
                    <a:pos x="192" y="259"/>
                  </a:cxn>
                  <a:cxn ang="0">
                    <a:pos x="124" y="287"/>
                  </a:cxn>
                  <a:cxn ang="0">
                    <a:pos x="62" y="321"/>
                  </a:cxn>
                  <a:cxn ang="0">
                    <a:pos x="14" y="350"/>
                  </a:cxn>
                  <a:cxn ang="0">
                    <a:pos x="0" y="374"/>
                  </a:cxn>
                  <a:cxn ang="0">
                    <a:pos x="9" y="383"/>
                  </a:cxn>
                  <a:cxn ang="0">
                    <a:pos x="33" y="383"/>
                  </a:cxn>
                  <a:cxn ang="0">
                    <a:pos x="72" y="379"/>
                  </a:cxn>
                  <a:cxn ang="0">
                    <a:pos x="115" y="359"/>
                  </a:cxn>
                  <a:cxn ang="0">
                    <a:pos x="158" y="326"/>
                  </a:cxn>
                  <a:cxn ang="0">
                    <a:pos x="196" y="297"/>
                  </a:cxn>
                  <a:cxn ang="0">
                    <a:pos x="225" y="278"/>
                  </a:cxn>
                  <a:cxn ang="0">
                    <a:pos x="259" y="259"/>
                  </a:cxn>
                  <a:cxn ang="0">
                    <a:pos x="302" y="239"/>
                  </a:cxn>
                  <a:cxn ang="0">
                    <a:pos x="335" y="220"/>
                  </a:cxn>
                  <a:cxn ang="0">
                    <a:pos x="369" y="211"/>
                  </a:cxn>
                  <a:cxn ang="0">
                    <a:pos x="412" y="187"/>
                  </a:cxn>
                  <a:cxn ang="0">
                    <a:pos x="460" y="163"/>
                  </a:cxn>
                  <a:cxn ang="0">
                    <a:pos x="503" y="139"/>
                  </a:cxn>
                  <a:cxn ang="0">
                    <a:pos x="522" y="129"/>
                  </a:cxn>
                  <a:cxn ang="0">
                    <a:pos x="546" y="115"/>
                  </a:cxn>
                  <a:cxn ang="0">
                    <a:pos x="566" y="110"/>
                  </a:cxn>
                  <a:cxn ang="0">
                    <a:pos x="585" y="100"/>
                  </a:cxn>
                  <a:cxn ang="0">
                    <a:pos x="599" y="91"/>
                  </a:cxn>
                  <a:cxn ang="0">
                    <a:pos x="628" y="76"/>
                  </a:cxn>
                  <a:cxn ang="0">
                    <a:pos x="662" y="52"/>
                  </a:cxn>
                  <a:cxn ang="0">
                    <a:pos x="690" y="38"/>
                  </a:cxn>
                  <a:cxn ang="0">
                    <a:pos x="710" y="28"/>
                  </a:cxn>
                  <a:cxn ang="0">
                    <a:pos x="729" y="19"/>
                  </a:cxn>
                  <a:cxn ang="0">
                    <a:pos x="743" y="9"/>
                  </a:cxn>
                  <a:cxn ang="0">
                    <a:pos x="748" y="0"/>
                  </a:cxn>
                </a:cxnLst>
                <a:rect l="0" t="0" r="r" b="b"/>
                <a:pathLst>
                  <a:path w="748" h="383">
                    <a:moveTo>
                      <a:pt x="743" y="0"/>
                    </a:moveTo>
                    <a:lnTo>
                      <a:pt x="738" y="0"/>
                    </a:lnTo>
                    <a:lnTo>
                      <a:pt x="729" y="0"/>
                    </a:lnTo>
                    <a:lnTo>
                      <a:pt x="719" y="4"/>
                    </a:lnTo>
                    <a:lnTo>
                      <a:pt x="710" y="4"/>
                    </a:lnTo>
                    <a:lnTo>
                      <a:pt x="695" y="9"/>
                    </a:lnTo>
                    <a:lnTo>
                      <a:pt x="676" y="19"/>
                    </a:lnTo>
                    <a:lnTo>
                      <a:pt x="652" y="28"/>
                    </a:lnTo>
                    <a:lnTo>
                      <a:pt x="628" y="43"/>
                    </a:lnTo>
                    <a:lnTo>
                      <a:pt x="623" y="48"/>
                    </a:lnTo>
                    <a:lnTo>
                      <a:pt x="618" y="48"/>
                    </a:lnTo>
                    <a:lnTo>
                      <a:pt x="604" y="52"/>
                    </a:lnTo>
                    <a:lnTo>
                      <a:pt x="590" y="62"/>
                    </a:lnTo>
                    <a:lnTo>
                      <a:pt x="575" y="67"/>
                    </a:lnTo>
                    <a:lnTo>
                      <a:pt x="561" y="76"/>
                    </a:lnTo>
                    <a:lnTo>
                      <a:pt x="542" y="86"/>
                    </a:lnTo>
                    <a:lnTo>
                      <a:pt x="527" y="91"/>
                    </a:lnTo>
                    <a:lnTo>
                      <a:pt x="518" y="96"/>
                    </a:lnTo>
                    <a:lnTo>
                      <a:pt x="503" y="105"/>
                    </a:lnTo>
                    <a:lnTo>
                      <a:pt x="484" y="110"/>
                    </a:lnTo>
                    <a:lnTo>
                      <a:pt x="465" y="120"/>
                    </a:lnTo>
                    <a:lnTo>
                      <a:pt x="441" y="129"/>
                    </a:lnTo>
                    <a:lnTo>
                      <a:pt x="417" y="144"/>
                    </a:lnTo>
                    <a:lnTo>
                      <a:pt x="388" y="153"/>
                    </a:lnTo>
                    <a:lnTo>
                      <a:pt x="364" y="163"/>
                    </a:lnTo>
                    <a:lnTo>
                      <a:pt x="340" y="172"/>
                    </a:lnTo>
                    <a:lnTo>
                      <a:pt x="321" y="182"/>
                    </a:lnTo>
                    <a:lnTo>
                      <a:pt x="307" y="191"/>
                    </a:lnTo>
                    <a:lnTo>
                      <a:pt x="292" y="196"/>
                    </a:lnTo>
                    <a:lnTo>
                      <a:pt x="283" y="206"/>
                    </a:lnTo>
                    <a:lnTo>
                      <a:pt x="273" y="211"/>
                    </a:lnTo>
                    <a:lnTo>
                      <a:pt x="263" y="220"/>
                    </a:lnTo>
                    <a:lnTo>
                      <a:pt x="254" y="225"/>
                    </a:lnTo>
                    <a:lnTo>
                      <a:pt x="239" y="235"/>
                    </a:lnTo>
                    <a:lnTo>
                      <a:pt x="215" y="249"/>
                    </a:lnTo>
                    <a:lnTo>
                      <a:pt x="192" y="259"/>
                    </a:lnTo>
                    <a:lnTo>
                      <a:pt x="158" y="273"/>
                    </a:lnTo>
                    <a:lnTo>
                      <a:pt x="124" y="287"/>
                    </a:lnTo>
                    <a:lnTo>
                      <a:pt x="96" y="307"/>
                    </a:lnTo>
                    <a:lnTo>
                      <a:pt x="62" y="321"/>
                    </a:lnTo>
                    <a:lnTo>
                      <a:pt x="38" y="335"/>
                    </a:lnTo>
                    <a:lnTo>
                      <a:pt x="14" y="350"/>
                    </a:lnTo>
                    <a:lnTo>
                      <a:pt x="4" y="364"/>
                    </a:lnTo>
                    <a:lnTo>
                      <a:pt x="0" y="374"/>
                    </a:lnTo>
                    <a:lnTo>
                      <a:pt x="0" y="379"/>
                    </a:lnTo>
                    <a:lnTo>
                      <a:pt x="9" y="383"/>
                    </a:lnTo>
                    <a:lnTo>
                      <a:pt x="19" y="383"/>
                    </a:lnTo>
                    <a:lnTo>
                      <a:pt x="33" y="383"/>
                    </a:lnTo>
                    <a:lnTo>
                      <a:pt x="52" y="383"/>
                    </a:lnTo>
                    <a:lnTo>
                      <a:pt x="72" y="379"/>
                    </a:lnTo>
                    <a:lnTo>
                      <a:pt x="91" y="369"/>
                    </a:lnTo>
                    <a:lnTo>
                      <a:pt x="115" y="359"/>
                    </a:lnTo>
                    <a:lnTo>
                      <a:pt x="139" y="345"/>
                    </a:lnTo>
                    <a:lnTo>
                      <a:pt x="158" y="326"/>
                    </a:lnTo>
                    <a:lnTo>
                      <a:pt x="182" y="311"/>
                    </a:lnTo>
                    <a:lnTo>
                      <a:pt x="196" y="297"/>
                    </a:lnTo>
                    <a:lnTo>
                      <a:pt x="211" y="287"/>
                    </a:lnTo>
                    <a:lnTo>
                      <a:pt x="225" y="278"/>
                    </a:lnTo>
                    <a:lnTo>
                      <a:pt x="239" y="268"/>
                    </a:lnTo>
                    <a:lnTo>
                      <a:pt x="259" y="259"/>
                    </a:lnTo>
                    <a:lnTo>
                      <a:pt x="283" y="249"/>
                    </a:lnTo>
                    <a:lnTo>
                      <a:pt x="302" y="239"/>
                    </a:lnTo>
                    <a:lnTo>
                      <a:pt x="321" y="230"/>
                    </a:lnTo>
                    <a:lnTo>
                      <a:pt x="335" y="220"/>
                    </a:lnTo>
                    <a:lnTo>
                      <a:pt x="350" y="215"/>
                    </a:lnTo>
                    <a:lnTo>
                      <a:pt x="369" y="211"/>
                    </a:lnTo>
                    <a:lnTo>
                      <a:pt x="388" y="201"/>
                    </a:lnTo>
                    <a:lnTo>
                      <a:pt x="412" y="187"/>
                    </a:lnTo>
                    <a:lnTo>
                      <a:pt x="436" y="177"/>
                    </a:lnTo>
                    <a:lnTo>
                      <a:pt x="460" y="163"/>
                    </a:lnTo>
                    <a:lnTo>
                      <a:pt x="484" y="153"/>
                    </a:lnTo>
                    <a:lnTo>
                      <a:pt x="503" y="139"/>
                    </a:lnTo>
                    <a:lnTo>
                      <a:pt x="513" y="134"/>
                    </a:lnTo>
                    <a:lnTo>
                      <a:pt x="522" y="129"/>
                    </a:lnTo>
                    <a:lnTo>
                      <a:pt x="537" y="124"/>
                    </a:lnTo>
                    <a:lnTo>
                      <a:pt x="546" y="115"/>
                    </a:lnTo>
                    <a:lnTo>
                      <a:pt x="556" y="110"/>
                    </a:lnTo>
                    <a:lnTo>
                      <a:pt x="566" y="110"/>
                    </a:lnTo>
                    <a:lnTo>
                      <a:pt x="575" y="105"/>
                    </a:lnTo>
                    <a:lnTo>
                      <a:pt x="585" y="100"/>
                    </a:lnTo>
                    <a:lnTo>
                      <a:pt x="590" y="96"/>
                    </a:lnTo>
                    <a:lnTo>
                      <a:pt x="599" y="91"/>
                    </a:lnTo>
                    <a:lnTo>
                      <a:pt x="614" y="86"/>
                    </a:lnTo>
                    <a:lnTo>
                      <a:pt x="628" y="76"/>
                    </a:lnTo>
                    <a:lnTo>
                      <a:pt x="642" y="67"/>
                    </a:lnTo>
                    <a:lnTo>
                      <a:pt x="662" y="52"/>
                    </a:lnTo>
                    <a:lnTo>
                      <a:pt x="676" y="43"/>
                    </a:lnTo>
                    <a:lnTo>
                      <a:pt x="690" y="38"/>
                    </a:lnTo>
                    <a:lnTo>
                      <a:pt x="705" y="33"/>
                    </a:lnTo>
                    <a:lnTo>
                      <a:pt x="710" y="28"/>
                    </a:lnTo>
                    <a:lnTo>
                      <a:pt x="719" y="24"/>
                    </a:lnTo>
                    <a:lnTo>
                      <a:pt x="729" y="19"/>
                    </a:lnTo>
                    <a:lnTo>
                      <a:pt x="738" y="14"/>
                    </a:lnTo>
                    <a:lnTo>
                      <a:pt x="743" y="9"/>
                    </a:lnTo>
                    <a:lnTo>
                      <a:pt x="748" y="4"/>
                    </a:lnTo>
                    <a:lnTo>
                      <a:pt x="748" y="0"/>
                    </a:lnTo>
                    <a:lnTo>
                      <a:pt x="743" y="0"/>
                    </a:lnTo>
                    <a:close/>
                  </a:path>
                </a:pathLst>
              </a:custGeom>
              <a:solidFill>
                <a:srgbClr val="F5C19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45" name="Freeform 921"/>
              <p:cNvSpPr>
                <a:spLocks/>
              </p:cNvSpPr>
              <p:nvPr/>
            </p:nvSpPr>
            <p:spPr bwMode="auto">
              <a:xfrm>
                <a:off x="5379" y="11686"/>
                <a:ext cx="696" cy="484"/>
              </a:xfrm>
              <a:custGeom>
                <a:avLst/>
                <a:gdLst/>
                <a:ahLst/>
                <a:cxnLst>
                  <a:cxn ang="0">
                    <a:pos x="667" y="14"/>
                  </a:cxn>
                  <a:cxn ang="0">
                    <a:pos x="514" y="86"/>
                  </a:cxn>
                  <a:cxn ang="0">
                    <a:pos x="379" y="144"/>
                  </a:cxn>
                  <a:cxn ang="0">
                    <a:pos x="360" y="144"/>
                  </a:cxn>
                  <a:cxn ang="0">
                    <a:pos x="355" y="144"/>
                  </a:cxn>
                  <a:cxn ang="0">
                    <a:pos x="355" y="149"/>
                  </a:cxn>
                  <a:cxn ang="0">
                    <a:pos x="350" y="172"/>
                  </a:cxn>
                  <a:cxn ang="0">
                    <a:pos x="331" y="172"/>
                  </a:cxn>
                  <a:cxn ang="0">
                    <a:pos x="307" y="163"/>
                  </a:cxn>
                  <a:cxn ang="0">
                    <a:pos x="303" y="172"/>
                  </a:cxn>
                  <a:cxn ang="0">
                    <a:pos x="298" y="211"/>
                  </a:cxn>
                  <a:cxn ang="0">
                    <a:pos x="255" y="268"/>
                  </a:cxn>
                  <a:cxn ang="0">
                    <a:pos x="202" y="288"/>
                  </a:cxn>
                  <a:cxn ang="0">
                    <a:pos x="178" y="292"/>
                  </a:cxn>
                  <a:cxn ang="0">
                    <a:pos x="202" y="307"/>
                  </a:cxn>
                  <a:cxn ang="0">
                    <a:pos x="192" y="336"/>
                  </a:cxn>
                  <a:cxn ang="0">
                    <a:pos x="159" y="360"/>
                  </a:cxn>
                  <a:cxn ang="0">
                    <a:pos x="125" y="355"/>
                  </a:cxn>
                  <a:cxn ang="0">
                    <a:pos x="58" y="331"/>
                  </a:cxn>
                  <a:cxn ang="0">
                    <a:pos x="0" y="316"/>
                  </a:cxn>
                  <a:cxn ang="0">
                    <a:pos x="63" y="336"/>
                  </a:cxn>
                  <a:cxn ang="0">
                    <a:pos x="115" y="364"/>
                  </a:cxn>
                  <a:cxn ang="0">
                    <a:pos x="96" y="374"/>
                  </a:cxn>
                  <a:cxn ang="0">
                    <a:pos x="63" y="384"/>
                  </a:cxn>
                  <a:cxn ang="0">
                    <a:pos x="135" y="393"/>
                  </a:cxn>
                  <a:cxn ang="0">
                    <a:pos x="187" y="431"/>
                  </a:cxn>
                  <a:cxn ang="0">
                    <a:pos x="207" y="475"/>
                  </a:cxn>
                  <a:cxn ang="0">
                    <a:pos x="211" y="475"/>
                  </a:cxn>
                  <a:cxn ang="0">
                    <a:pos x="202" y="412"/>
                  </a:cxn>
                  <a:cxn ang="0">
                    <a:pos x="187" y="388"/>
                  </a:cxn>
                  <a:cxn ang="0">
                    <a:pos x="197" y="360"/>
                  </a:cxn>
                  <a:cxn ang="0">
                    <a:pos x="216" y="336"/>
                  </a:cxn>
                  <a:cxn ang="0">
                    <a:pos x="240" y="312"/>
                  </a:cxn>
                  <a:cxn ang="0">
                    <a:pos x="259" y="321"/>
                  </a:cxn>
                  <a:cxn ang="0">
                    <a:pos x="279" y="336"/>
                  </a:cxn>
                  <a:cxn ang="0">
                    <a:pos x="288" y="326"/>
                  </a:cxn>
                  <a:cxn ang="0">
                    <a:pos x="279" y="283"/>
                  </a:cxn>
                  <a:cxn ang="0">
                    <a:pos x="293" y="254"/>
                  </a:cxn>
                  <a:cxn ang="0">
                    <a:pos x="336" y="235"/>
                  </a:cxn>
                  <a:cxn ang="0">
                    <a:pos x="370" y="254"/>
                  </a:cxn>
                  <a:cxn ang="0">
                    <a:pos x="374" y="254"/>
                  </a:cxn>
                  <a:cxn ang="0">
                    <a:pos x="370" y="220"/>
                  </a:cxn>
                  <a:cxn ang="0">
                    <a:pos x="384" y="196"/>
                  </a:cxn>
                  <a:cxn ang="0">
                    <a:pos x="427" y="158"/>
                  </a:cxn>
                  <a:cxn ang="0">
                    <a:pos x="528" y="105"/>
                  </a:cxn>
                  <a:cxn ang="0">
                    <a:pos x="648" y="43"/>
                  </a:cxn>
                  <a:cxn ang="0">
                    <a:pos x="672" y="29"/>
                  </a:cxn>
                  <a:cxn ang="0">
                    <a:pos x="686" y="14"/>
                  </a:cxn>
                </a:cxnLst>
                <a:rect l="0" t="0" r="r" b="b"/>
                <a:pathLst>
                  <a:path w="696" h="484">
                    <a:moveTo>
                      <a:pt x="696" y="0"/>
                    </a:moveTo>
                    <a:lnTo>
                      <a:pt x="691" y="5"/>
                    </a:lnTo>
                    <a:lnTo>
                      <a:pt x="681" y="5"/>
                    </a:lnTo>
                    <a:lnTo>
                      <a:pt x="667" y="14"/>
                    </a:lnTo>
                    <a:lnTo>
                      <a:pt x="648" y="24"/>
                    </a:lnTo>
                    <a:lnTo>
                      <a:pt x="614" y="38"/>
                    </a:lnTo>
                    <a:lnTo>
                      <a:pt x="566" y="62"/>
                    </a:lnTo>
                    <a:lnTo>
                      <a:pt x="514" y="86"/>
                    </a:lnTo>
                    <a:lnTo>
                      <a:pt x="442" y="125"/>
                    </a:lnTo>
                    <a:lnTo>
                      <a:pt x="413" y="134"/>
                    </a:lnTo>
                    <a:lnTo>
                      <a:pt x="394" y="139"/>
                    </a:lnTo>
                    <a:lnTo>
                      <a:pt x="379" y="144"/>
                    </a:lnTo>
                    <a:lnTo>
                      <a:pt x="370" y="149"/>
                    </a:lnTo>
                    <a:lnTo>
                      <a:pt x="365" y="144"/>
                    </a:lnTo>
                    <a:lnTo>
                      <a:pt x="360" y="144"/>
                    </a:lnTo>
                    <a:lnTo>
                      <a:pt x="360" y="144"/>
                    </a:lnTo>
                    <a:lnTo>
                      <a:pt x="360" y="144"/>
                    </a:lnTo>
                    <a:lnTo>
                      <a:pt x="355" y="144"/>
                    </a:lnTo>
                    <a:lnTo>
                      <a:pt x="355" y="144"/>
                    </a:lnTo>
                    <a:lnTo>
                      <a:pt x="355" y="144"/>
                    </a:lnTo>
                    <a:lnTo>
                      <a:pt x="355" y="144"/>
                    </a:lnTo>
                    <a:lnTo>
                      <a:pt x="350" y="144"/>
                    </a:lnTo>
                    <a:lnTo>
                      <a:pt x="350" y="144"/>
                    </a:lnTo>
                    <a:lnTo>
                      <a:pt x="355" y="149"/>
                    </a:lnTo>
                    <a:lnTo>
                      <a:pt x="355" y="153"/>
                    </a:lnTo>
                    <a:lnTo>
                      <a:pt x="355" y="163"/>
                    </a:lnTo>
                    <a:lnTo>
                      <a:pt x="355" y="168"/>
                    </a:lnTo>
                    <a:lnTo>
                      <a:pt x="350" y="172"/>
                    </a:lnTo>
                    <a:lnTo>
                      <a:pt x="346" y="172"/>
                    </a:lnTo>
                    <a:lnTo>
                      <a:pt x="341" y="172"/>
                    </a:lnTo>
                    <a:lnTo>
                      <a:pt x="336" y="172"/>
                    </a:lnTo>
                    <a:lnTo>
                      <a:pt x="331" y="172"/>
                    </a:lnTo>
                    <a:lnTo>
                      <a:pt x="322" y="172"/>
                    </a:lnTo>
                    <a:lnTo>
                      <a:pt x="317" y="168"/>
                    </a:lnTo>
                    <a:lnTo>
                      <a:pt x="312" y="168"/>
                    </a:lnTo>
                    <a:lnTo>
                      <a:pt x="307" y="163"/>
                    </a:lnTo>
                    <a:lnTo>
                      <a:pt x="307" y="163"/>
                    </a:lnTo>
                    <a:lnTo>
                      <a:pt x="303" y="163"/>
                    </a:lnTo>
                    <a:lnTo>
                      <a:pt x="303" y="168"/>
                    </a:lnTo>
                    <a:lnTo>
                      <a:pt x="303" y="172"/>
                    </a:lnTo>
                    <a:lnTo>
                      <a:pt x="307" y="177"/>
                    </a:lnTo>
                    <a:lnTo>
                      <a:pt x="307" y="187"/>
                    </a:lnTo>
                    <a:lnTo>
                      <a:pt x="303" y="196"/>
                    </a:lnTo>
                    <a:lnTo>
                      <a:pt x="298" y="211"/>
                    </a:lnTo>
                    <a:lnTo>
                      <a:pt x="288" y="225"/>
                    </a:lnTo>
                    <a:lnTo>
                      <a:pt x="279" y="240"/>
                    </a:lnTo>
                    <a:lnTo>
                      <a:pt x="264" y="254"/>
                    </a:lnTo>
                    <a:lnTo>
                      <a:pt x="255" y="268"/>
                    </a:lnTo>
                    <a:lnTo>
                      <a:pt x="240" y="278"/>
                    </a:lnTo>
                    <a:lnTo>
                      <a:pt x="226" y="283"/>
                    </a:lnTo>
                    <a:lnTo>
                      <a:pt x="211" y="288"/>
                    </a:lnTo>
                    <a:lnTo>
                      <a:pt x="202" y="288"/>
                    </a:lnTo>
                    <a:lnTo>
                      <a:pt x="187" y="288"/>
                    </a:lnTo>
                    <a:lnTo>
                      <a:pt x="183" y="288"/>
                    </a:lnTo>
                    <a:lnTo>
                      <a:pt x="178" y="288"/>
                    </a:lnTo>
                    <a:lnTo>
                      <a:pt x="178" y="292"/>
                    </a:lnTo>
                    <a:lnTo>
                      <a:pt x="183" y="292"/>
                    </a:lnTo>
                    <a:lnTo>
                      <a:pt x="192" y="297"/>
                    </a:lnTo>
                    <a:lnTo>
                      <a:pt x="197" y="302"/>
                    </a:lnTo>
                    <a:lnTo>
                      <a:pt x="202" y="307"/>
                    </a:lnTo>
                    <a:lnTo>
                      <a:pt x="202" y="316"/>
                    </a:lnTo>
                    <a:lnTo>
                      <a:pt x="202" y="321"/>
                    </a:lnTo>
                    <a:lnTo>
                      <a:pt x="197" y="331"/>
                    </a:lnTo>
                    <a:lnTo>
                      <a:pt x="192" y="336"/>
                    </a:lnTo>
                    <a:lnTo>
                      <a:pt x="183" y="345"/>
                    </a:lnTo>
                    <a:lnTo>
                      <a:pt x="173" y="350"/>
                    </a:lnTo>
                    <a:lnTo>
                      <a:pt x="163" y="355"/>
                    </a:lnTo>
                    <a:lnTo>
                      <a:pt x="159" y="360"/>
                    </a:lnTo>
                    <a:lnTo>
                      <a:pt x="149" y="360"/>
                    </a:lnTo>
                    <a:lnTo>
                      <a:pt x="139" y="360"/>
                    </a:lnTo>
                    <a:lnTo>
                      <a:pt x="135" y="355"/>
                    </a:lnTo>
                    <a:lnTo>
                      <a:pt x="125" y="355"/>
                    </a:lnTo>
                    <a:lnTo>
                      <a:pt x="115" y="350"/>
                    </a:lnTo>
                    <a:lnTo>
                      <a:pt x="101" y="345"/>
                    </a:lnTo>
                    <a:lnTo>
                      <a:pt x="82" y="336"/>
                    </a:lnTo>
                    <a:lnTo>
                      <a:pt x="58" y="331"/>
                    </a:lnTo>
                    <a:lnTo>
                      <a:pt x="34" y="321"/>
                    </a:lnTo>
                    <a:lnTo>
                      <a:pt x="15" y="316"/>
                    </a:lnTo>
                    <a:lnTo>
                      <a:pt x="0" y="316"/>
                    </a:lnTo>
                    <a:lnTo>
                      <a:pt x="0" y="316"/>
                    </a:lnTo>
                    <a:lnTo>
                      <a:pt x="10" y="316"/>
                    </a:lnTo>
                    <a:lnTo>
                      <a:pt x="29" y="326"/>
                    </a:lnTo>
                    <a:lnTo>
                      <a:pt x="48" y="331"/>
                    </a:lnTo>
                    <a:lnTo>
                      <a:pt x="63" y="336"/>
                    </a:lnTo>
                    <a:lnTo>
                      <a:pt x="82" y="345"/>
                    </a:lnTo>
                    <a:lnTo>
                      <a:pt x="96" y="350"/>
                    </a:lnTo>
                    <a:lnTo>
                      <a:pt x="111" y="355"/>
                    </a:lnTo>
                    <a:lnTo>
                      <a:pt x="115" y="364"/>
                    </a:lnTo>
                    <a:lnTo>
                      <a:pt x="120" y="369"/>
                    </a:lnTo>
                    <a:lnTo>
                      <a:pt x="120" y="369"/>
                    </a:lnTo>
                    <a:lnTo>
                      <a:pt x="111" y="374"/>
                    </a:lnTo>
                    <a:lnTo>
                      <a:pt x="96" y="374"/>
                    </a:lnTo>
                    <a:lnTo>
                      <a:pt x="82" y="379"/>
                    </a:lnTo>
                    <a:lnTo>
                      <a:pt x="67" y="379"/>
                    </a:lnTo>
                    <a:lnTo>
                      <a:pt x="63" y="379"/>
                    </a:lnTo>
                    <a:lnTo>
                      <a:pt x="63" y="384"/>
                    </a:lnTo>
                    <a:lnTo>
                      <a:pt x="77" y="384"/>
                    </a:lnTo>
                    <a:lnTo>
                      <a:pt x="96" y="384"/>
                    </a:lnTo>
                    <a:lnTo>
                      <a:pt x="115" y="388"/>
                    </a:lnTo>
                    <a:lnTo>
                      <a:pt x="135" y="393"/>
                    </a:lnTo>
                    <a:lnTo>
                      <a:pt x="149" y="403"/>
                    </a:lnTo>
                    <a:lnTo>
                      <a:pt x="163" y="408"/>
                    </a:lnTo>
                    <a:lnTo>
                      <a:pt x="178" y="417"/>
                    </a:lnTo>
                    <a:lnTo>
                      <a:pt x="187" y="431"/>
                    </a:lnTo>
                    <a:lnTo>
                      <a:pt x="192" y="441"/>
                    </a:lnTo>
                    <a:lnTo>
                      <a:pt x="197" y="455"/>
                    </a:lnTo>
                    <a:lnTo>
                      <a:pt x="202" y="465"/>
                    </a:lnTo>
                    <a:lnTo>
                      <a:pt x="207" y="475"/>
                    </a:lnTo>
                    <a:lnTo>
                      <a:pt x="211" y="484"/>
                    </a:lnTo>
                    <a:lnTo>
                      <a:pt x="211" y="484"/>
                    </a:lnTo>
                    <a:lnTo>
                      <a:pt x="211" y="484"/>
                    </a:lnTo>
                    <a:lnTo>
                      <a:pt x="211" y="475"/>
                    </a:lnTo>
                    <a:lnTo>
                      <a:pt x="211" y="455"/>
                    </a:lnTo>
                    <a:lnTo>
                      <a:pt x="207" y="436"/>
                    </a:lnTo>
                    <a:lnTo>
                      <a:pt x="202" y="422"/>
                    </a:lnTo>
                    <a:lnTo>
                      <a:pt x="202" y="412"/>
                    </a:lnTo>
                    <a:lnTo>
                      <a:pt x="197" y="403"/>
                    </a:lnTo>
                    <a:lnTo>
                      <a:pt x="192" y="398"/>
                    </a:lnTo>
                    <a:lnTo>
                      <a:pt x="192" y="393"/>
                    </a:lnTo>
                    <a:lnTo>
                      <a:pt x="187" y="388"/>
                    </a:lnTo>
                    <a:lnTo>
                      <a:pt x="187" y="379"/>
                    </a:lnTo>
                    <a:lnTo>
                      <a:pt x="192" y="374"/>
                    </a:lnTo>
                    <a:lnTo>
                      <a:pt x="192" y="364"/>
                    </a:lnTo>
                    <a:lnTo>
                      <a:pt x="197" y="360"/>
                    </a:lnTo>
                    <a:lnTo>
                      <a:pt x="202" y="355"/>
                    </a:lnTo>
                    <a:lnTo>
                      <a:pt x="207" y="350"/>
                    </a:lnTo>
                    <a:lnTo>
                      <a:pt x="211" y="340"/>
                    </a:lnTo>
                    <a:lnTo>
                      <a:pt x="216" y="336"/>
                    </a:lnTo>
                    <a:lnTo>
                      <a:pt x="226" y="326"/>
                    </a:lnTo>
                    <a:lnTo>
                      <a:pt x="231" y="321"/>
                    </a:lnTo>
                    <a:lnTo>
                      <a:pt x="235" y="316"/>
                    </a:lnTo>
                    <a:lnTo>
                      <a:pt x="240" y="312"/>
                    </a:lnTo>
                    <a:lnTo>
                      <a:pt x="245" y="312"/>
                    </a:lnTo>
                    <a:lnTo>
                      <a:pt x="250" y="316"/>
                    </a:lnTo>
                    <a:lnTo>
                      <a:pt x="255" y="316"/>
                    </a:lnTo>
                    <a:lnTo>
                      <a:pt x="259" y="321"/>
                    </a:lnTo>
                    <a:lnTo>
                      <a:pt x="264" y="326"/>
                    </a:lnTo>
                    <a:lnTo>
                      <a:pt x="269" y="331"/>
                    </a:lnTo>
                    <a:lnTo>
                      <a:pt x="274" y="336"/>
                    </a:lnTo>
                    <a:lnTo>
                      <a:pt x="279" y="336"/>
                    </a:lnTo>
                    <a:lnTo>
                      <a:pt x="283" y="336"/>
                    </a:lnTo>
                    <a:lnTo>
                      <a:pt x="288" y="336"/>
                    </a:lnTo>
                    <a:lnTo>
                      <a:pt x="288" y="331"/>
                    </a:lnTo>
                    <a:lnTo>
                      <a:pt x="288" y="326"/>
                    </a:lnTo>
                    <a:lnTo>
                      <a:pt x="283" y="312"/>
                    </a:lnTo>
                    <a:lnTo>
                      <a:pt x="279" y="302"/>
                    </a:lnTo>
                    <a:lnTo>
                      <a:pt x="279" y="292"/>
                    </a:lnTo>
                    <a:lnTo>
                      <a:pt x="279" y="283"/>
                    </a:lnTo>
                    <a:lnTo>
                      <a:pt x="279" y="273"/>
                    </a:lnTo>
                    <a:lnTo>
                      <a:pt x="283" y="268"/>
                    </a:lnTo>
                    <a:lnTo>
                      <a:pt x="288" y="259"/>
                    </a:lnTo>
                    <a:lnTo>
                      <a:pt x="293" y="254"/>
                    </a:lnTo>
                    <a:lnTo>
                      <a:pt x="303" y="244"/>
                    </a:lnTo>
                    <a:lnTo>
                      <a:pt x="317" y="240"/>
                    </a:lnTo>
                    <a:lnTo>
                      <a:pt x="326" y="235"/>
                    </a:lnTo>
                    <a:lnTo>
                      <a:pt x="336" y="235"/>
                    </a:lnTo>
                    <a:lnTo>
                      <a:pt x="346" y="240"/>
                    </a:lnTo>
                    <a:lnTo>
                      <a:pt x="355" y="244"/>
                    </a:lnTo>
                    <a:lnTo>
                      <a:pt x="365" y="249"/>
                    </a:lnTo>
                    <a:lnTo>
                      <a:pt x="370" y="254"/>
                    </a:lnTo>
                    <a:lnTo>
                      <a:pt x="374" y="259"/>
                    </a:lnTo>
                    <a:lnTo>
                      <a:pt x="374" y="259"/>
                    </a:lnTo>
                    <a:lnTo>
                      <a:pt x="374" y="259"/>
                    </a:lnTo>
                    <a:lnTo>
                      <a:pt x="374" y="254"/>
                    </a:lnTo>
                    <a:lnTo>
                      <a:pt x="370" y="244"/>
                    </a:lnTo>
                    <a:lnTo>
                      <a:pt x="370" y="235"/>
                    </a:lnTo>
                    <a:lnTo>
                      <a:pt x="370" y="230"/>
                    </a:lnTo>
                    <a:lnTo>
                      <a:pt x="370" y="220"/>
                    </a:lnTo>
                    <a:lnTo>
                      <a:pt x="370" y="216"/>
                    </a:lnTo>
                    <a:lnTo>
                      <a:pt x="374" y="211"/>
                    </a:lnTo>
                    <a:lnTo>
                      <a:pt x="379" y="206"/>
                    </a:lnTo>
                    <a:lnTo>
                      <a:pt x="384" y="196"/>
                    </a:lnTo>
                    <a:lnTo>
                      <a:pt x="389" y="187"/>
                    </a:lnTo>
                    <a:lnTo>
                      <a:pt x="398" y="177"/>
                    </a:lnTo>
                    <a:lnTo>
                      <a:pt x="413" y="168"/>
                    </a:lnTo>
                    <a:lnTo>
                      <a:pt x="427" y="158"/>
                    </a:lnTo>
                    <a:lnTo>
                      <a:pt x="442" y="149"/>
                    </a:lnTo>
                    <a:lnTo>
                      <a:pt x="466" y="139"/>
                    </a:lnTo>
                    <a:lnTo>
                      <a:pt x="494" y="120"/>
                    </a:lnTo>
                    <a:lnTo>
                      <a:pt x="528" y="105"/>
                    </a:lnTo>
                    <a:lnTo>
                      <a:pt x="562" y="86"/>
                    </a:lnTo>
                    <a:lnTo>
                      <a:pt x="595" y="67"/>
                    </a:lnTo>
                    <a:lnTo>
                      <a:pt x="624" y="53"/>
                    </a:lnTo>
                    <a:lnTo>
                      <a:pt x="648" y="43"/>
                    </a:lnTo>
                    <a:lnTo>
                      <a:pt x="657" y="38"/>
                    </a:lnTo>
                    <a:lnTo>
                      <a:pt x="662" y="33"/>
                    </a:lnTo>
                    <a:lnTo>
                      <a:pt x="667" y="29"/>
                    </a:lnTo>
                    <a:lnTo>
                      <a:pt x="672" y="29"/>
                    </a:lnTo>
                    <a:lnTo>
                      <a:pt x="677" y="24"/>
                    </a:lnTo>
                    <a:lnTo>
                      <a:pt x="681" y="19"/>
                    </a:lnTo>
                    <a:lnTo>
                      <a:pt x="686" y="14"/>
                    </a:lnTo>
                    <a:lnTo>
                      <a:pt x="686" y="14"/>
                    </a:lnTo>
                    <a:lnTo>
                      <a:pt x="686" y="14"/>
                    </a:lnTo>
                    <a:lnTo>
                      <a:pt x="696"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46" name="Freeform 922"/>
              <p:cNvSpPr>
                <a:spLocks/>
              </p:cNvSpPr>
              <p:nvPr/>
            </p:nvSpPr>
            <p:spPr bwMode="auto">
              <a:xfrm>
                <a:off x="6094" y="11417"/>
                <a:ext cx="897" cy="537"/>
              </a:xfrm>
              <a:custGeom>
                <a:avLst/>
                <a:gdLst/>
                <a:ahLst/>
                <a:cxnLst>
                  <a:cxn ang="0">
                    <a:pos x="873" y="5"/>
                  </a:cxn>
                  <a:cxn ang="0">
                    <a:pos x="835" y="19"/>
                  </a:cxn>
                  <a:cxn ang="0">
                    <a:pos x="806" y="39"/>
                  </a:cxn>
                  <a:cxn ang="0">
                    <a:pos x="753" y="72"/>
                  </a:cxn>
                  <a:cxn ang="0">
                    <a:pos x="681" y="120"/>
                  </a:cxn>
                  <a:cxn ang="0">
                    <a:pos x="638" y="149"/>
                  </a:cxn>
                  <a:cxn ang="0">
                    <a:pos x="614" y="159"/>
                  </a:cxn>
                  <a:cxn ang="0">
                    <a:pos x="600" y="159"/>
                  </a:cxn>
                  <a:cxn ang="0">
                    <a:pos x="595" y="173"/>
                  </a:cxn>
                  <a:cxn ang="0">
                    <a:pos x="561" y="197"/>
                  </a:cxn>
                  <a:cxn ang="0">
                    <a:pos x="537" y="206"/>
                  </a:cxn>
                  <a:cxn ang="0">
                    <a:pos x="485" y="235"/>
                  </a:cxn>
                  <a:cxn ang="0">
                    <a:pos x="432" y="269"/>
                  </a:cxn>
                  <a:cxn ang="0">
                    <a:pos x="384" y="302"/>
                  </a:cxn>
                  <a:cxn ang="0">
                    <a:pos x="360" y="312"/>
                  </a:cxn>
                  <a:cxn ang="0">
                    <a:pos x="341" y="312"/>
                  </a:cxn>
                  <a:cxn ang="0">
                    <a:pos x="331" y="307"/>
                  </a:cxn>
                  <a:cxn ang="0">
                    <a:pos x="321" y="307"/>
                  </a:cxn>
                  <a:cxn ang="0">
                    <a:pos x="321" y="317"/>
                  </a:cxn>
                  <a:cxn ang="0">
                    <a:pos x="297" y="336"/>
                  </a:cxn>
                  <a:cxn ang="0">
                    <a:pos x="249" y="365"/>
                  </a:cxn>
                  <a:cxn ang="0">
                    <a:pos x="221" y="379"/>
                  </a:cxn>
                  <a:cxn ang="0">
                    <a:pos x="192" y="403"/>
                  </a:cxn>
                  <a:cxn ang="0">
                    <a:pos x="139" y="441"/>
                  </a:cxn>
                  <a:cxn ang="0">
                    <a:pos x="72" y="485"/>
                  </a:cxn>
                  <a:cxn ang="0">
                    <a:pos x="24" y="475"/>
                  </a:cxn>
                  <a:cxn ang="0">
                    <a:pos x="0" y="461"/>
                  </a:cxn>
                  <a:cxn ang="0">
                    <a:pos x="0" y="461"/>
                  </a:cxn>
                  <a:cxn ang="0">
                    <a:pos x="24" y="480"/>
                  </a:cxn>
                  <a:cxn ang="0">
                    <a:pos x="53" y="499"/>
                  </a:cxn>
                  <a:cxn ang="0">
                    <a:pos x="77" y="528"/>
                  </a:cxn>
                  <a:cxn ang="0">
                    <a:pos x="91" y="537"/>
                  </a:cxn>
                  <a:cxn ang="0">
                    <a:pos x="91" y="513"/>
                  </a:cxn>
                  <a:cxn ang="0">
                    <a:pos x="110" y="485"/>
                  </a:cxn>
                  <a:cxn ang="0">
                    <a:pos x="134" y="465"/>
                  </a:cxn>
                  <a:cxn ang="0">
                    <a:pos x="187" y="432"/>
                  </a:cxn>
                  <a:cxn ang="0">
                    <a:pos x="259" y="384"/>
                  </a:cxn>
                  <a:cxn ang="0">
                    <a:pos x="317" y="360"/>
                  </a:cxn>
                  <a:cxn ang="0">
                    <a:pos x="345" y="355"/>
                  </a:cxn>
                  <a:cxn ang="0">
                    <a:pos x="365" y="341"/>
                  </a:cxn>
                  <a:cxn ang="0">
                    <a:pos x="408" y="307"/>
                  </a:cxn>
                  <a:cxn ang="0">
                    <a:pos x="475" y="264"/>
                  </a:cxn>
                  <a:cxn ang="0">
                    <a:pos x="532" y="230"/>
                  </a:cxn>
                  <a:cxn ang="0">
                    <a:pos x="585" y="206"/>
                  </a:cxn>
                  <a:cxn ang="0">
                    <a:pos x="633" y="187"/>
                  </a:cxn>
                  <a:cxn ang="0">
                    <a:pos x="657" y="178"/>
                  </a:cxn>
                  <a:cxn ang="0">
                    <a:pos x="667" y="168"/>
                  </a:cxn>
                  <a:cxn ang="0">
                    <a:pos x="681" y="149"/>
                  </a:cxn>
                  <a:cxn ang="0">
                    <a:pos x="724" y="115"/>
                  </a:cxn>
                  <a:cxn ang="0">
                    <a:pos x="816" y="53"/>
                  </a:cxn>
                  <a:cxn ang="0">
                    <a:pos x="897" y="5"/>
                  </a:cxn>
                  <a:cxn ang="0">
                    <a:pos x="897" y="5"/>
                  </a:cxn>
                  <a:cxn ang="0">
                    <a:pos x="897" y="5"/>
                  </a:cxn>
                </a:cxnLst>
                <a:rect l="0" t="0" r="r" b="b"/>
                <a:pathLst>
                  <a:path w="897" h="537">
                    <a:moveTo>
                      <a:pt x="887" y="0"/>
                    </a:moveTo>
                    <a:lnTo>
                      <a:pt x="883" y="5"/>
                    </a:lnTo>
                    <a:lnTo>
                      <a:pt x="873" y="5"/>
                    </a:lnTo>
                    <a:lnTo>
                      <a:pt x="859" y="10"/>
                    </a:lnTo>
                    <a:lnTo>
                      <a:pt x="849" y="15"/>
                    </a:lnTo>
                    <a:lnTo>
                      <a:pt x="835" y="19"/>
                    </a:lnTo>
                    <a:lnTo>
                      <a:pt x="825" y="24"/>
                    </a:lnTo>
                    <a:lnTo>
                      <a:pt x="816" y="34"/>
                    </a:lnTo>
                    <a:lnTo>
                      <a:pt x="806" y="39"/>
                    </a:lnTo>
                    <a:lnTo>
                      <a:pt x="792" y="48"/>
                    </a:lnTo>
                    <a:lnTo>
                      <a:pt x="772" y="58"/>
                    </a:lnTo>
                    <a:lnTo>
                      <a:pt x="753" y="72"/>
                    </a:lnTo>
                    <a:lnTo>
                      <a:pt x="729" y="91"/>
                    </a:lnTo>
                    <a:lnTo>
                      <a:pt x="705" y="106"/>
                    </a:lnTo>
                    <a:lnTo>
                      <a:pt x="681" y="120"/>
                    </a:lnTo>
                    <a:lnTo>
                      <a:pt x="662" y="135"/>
                    </a:lnTo>
                    <a:lnTo>
                      <a:pt x="652" y="144"/>
                    </a:lnTo>
                    <a:lnTo>
                      <a:pt x="638" y="149"/>
                    </a:lnTo>
                    <a:lnTo>
                      <a:pt x="628" y="154"/>
                    </a:lnTo>
                    <a:lnTo>
                      <a:pt x="624" y="154"/>
                    </a:lnTo>
                    <a:lnTo>
                      <a:pt x="614" y="159"/>
                    </a:lnTo>
                    <a:lnTo>
                      <a:pt x="609" y="159"/>
                    </a:lnTo>
                    <a:lnTo>
                      <a:pt x="604" y="159"/>
                    </a:lnTo>
                    <a:lnTo>
                      <a:pt x="600" y="159"/>
                    </a:lnTo>
                    <a:lnTo>
                      <a:pt x="600" y="163"/>
                    </a:lnTo>
                    <a:lnTo>
                      <a:pt x="600" y="168"/>
                    </a:lnTo>
                    <a:lnTo>
                      <a:pt x="595" y="173"/>
                    </a:lnTo>
                    <a:lnTo>
                      <a:pt x="585" y="182"/>
                    </a:lnTo>
                    <a:lnTo>
                      <a:pt x="576" y="187"/>
                    </a:lnTo>
                    <a:lnTo>
                      <a:pt x="561" y="197"/>
                    </a:lnTo>
                    <a:lnTo>
                      <a:pt x="552" y="202"/>
                    </a:lnTo>
                    <a:lnTo>
                      <a:pt x="542" y="206"/>
                    </a:lnTo>
                    <a:lnTo>
                      <a:pt x="537" y="206"/>
                    </a:lnTo>
                    <a:lnTo>
                      <a:pt x="518" y="216"/>
                    </a:lnTo>
                    <a:lnTo>
                      <a:pt x="504" y="226"/>
                    </a:lnTo>
                    <a:lnTo>
                      <a:pt x="485" y="235"/>
                    </a:lnTo>
                    <a:lnTo>
                      <a:pt x="470" y="245"/>
                    </a:lnTo>
                    <a:lnTo>
                      <a:pt x="451" y="259"/>
                    </a:lnTo>
                    <a:lnTo>
                      <a:pt x="432" y="269"/>
                    </a:lnTo>
                    <a:lnTo>
                      <a:pt x="417" y="283"/>
                    </a:lnTo>
                    <a:lnTo>
                      <a:pt x="398" y="293"/>
                    </a:lnTo>
                    <a:lnTo>
                      <a:pt x="384" y="302"/>
                    </a:lnTo>
                    <a:lnTo>
                      <a:pt x="374" y="307"/>
                    </a:lnTo>
                    <a:lnTo>
                      <a:pt x="365" y="307"/>
                    </a:lnTo>
                    <a:lnTo>
                      <a:pt x="360" y="312"/>
                    </a:lnTo>
                    <a:lnTo>
                      <a:pt x="350" y="312"/>
                    </a:lnTo>
                    <a:lnTo>
                      <a:pt x="345" y="312"/>
                    </a:lnTo>
                    <a:lnTo>
                      <a:pt x="341" y="312"/>
                    </a:lnTo>
                    <a:lnTo>
                      <a:pt x="336" y="312"/>
                    </a:lnTo>
                    <a:lnTo>
                      <a:pt x="331" y="312"/>
                    </a:lnTo>
                    <a:lnTo>
                      <a:pt x="331" y="307"/>
                    </a:lnTo>
                    <a:lnTo>
                      <a:pt x="326" y="307"/>
                    </a:lnTo>
                    <a:lnTo>
                      <a:pt x="326" y="307"/>
                    </a:lnTo>
                    <a:lnTo>
                      <a:pt x="321" y="307"/>
                    </a:lnTo>
                    <a:lnTo>
                      <a:pt x="321" y="312"/>
                    </a:lnTo>
                    <a:lnTo>
                      <a:pt x="321" y="312"/>
                    </a:lnTo>
                    <a:lnTo>
                      <a:pt x="321" y="317"/>
                    </a:lnTo>
                    <a:lnTo>
                      <a:pt x="317" y="322"/>
                    </a:lnTo>
                    <a:lnTo>
                      <a:pt x="307" y="331"/>
                    </a:lnTo>
                    <a:lnTo>
                      <a:pt x="297" y="336"/>
                    </a:lnTo>
                    <a:lnTo>
                      <a:pt x="283" y="346"/>
                    </a:lnTo>
                    <a:lnTo>
                      <a:pt x="264" y="355"/>
                    </a:lnTo>
                    <a:lnTo>
                      <a:pt x="249" y="365"/>
                    </a:lnTo>
                    <a:lnTo>
                      <a:pt x="240" y="370"/>
                    </a:lnTo>
                    <a:lnTo>
                      <a:pt x="230" y="374"/>
                    </a:lnTo>
                    <a:lnTo>
                      <a:pt x="221" y="379"/>
                    </a:lnTo>
                    <a:lnTo>
                      <a:pt x="211" y="384"/>
                    </a:lnTo>
                    <a:lnTo>
                      <a:pt x="202" y="394"/>
                    </a:lnTo>
                    <a:lnTo>
                      <a:pt x="192" y="403"/>
                    </a:lnTo>
                    <a:lnTo>
                      <a:pt x="178" y="413"/>
                    </a:lnTo>
                    <a:lnTo>
                      <a:pt x="158" y="427"/>
                    </a:lnTo>
                    <a:lnTo>
                      <a:pt x="139" y="441"/>
                    </a:lnTo>
                    <a:lnTo>
                      <a:pt x="120" y="461"/>
                    </a:lnTo>
                    <a:lnTo>
                      <a:pt x="96" y="475"/>
                    </a:lnTo>
                    <a:lnTo>
                      <a:pt x="72" y="485"/>
                    </a:lnTo>
                    <a:lnTo>
                      <a:pt x="58" y="485"/>
                    </a:lnTo>
                    <a:lnTo>
                      <a:pt x="38" y="480"/>
                    </a:lnTo>
                    <a:lnTo>
                      <a:pt x="24" y="475"/>
                    </a:lnTo>
                    <a:lnTo>
                      <a:pt x="14" y="470"/>
                    </a:lnTo>
                    <a:lnTo>
                      <a:pt x="5" y="465"/>
                    </a:lnTo>
                    <a:lnTo>
                      <a:pt x="0" y="461"/>
                    </a:lnTo>
                    <a:lnTo>
                      <a:pt x="0" y="456"/>
                    </a:lnTo>
                    <a:lnTo>
                      <a:pt x="0" y="461"/>
                    </a:lnTo>
                    <a:lnTo>
                      <a:pt x="0" y="461"/>
                    </a:lnTo>
                    <a:lnTo>
                      <a:pt x="5" y="465"/>
                    </a:lnTo>
                    <a:lnTo>
                      <a:pt x="14" y="475"/>
                    </a:lnTo>
                    <a:lnTo>
                      <a:pt x="24" y="480"/>
                    </a:lnTo>
                    <a:lnTo>
                      <a:pt x="34" y="485"/>
                    </a:lnTo>
                    <a:lnTo>
                      <a:pt x="43" y="489"/>
                    </a:lnTo>
                    <a:lnTo>
                      <a:pt x="53" y="499"/>
                    </a:lnTo>
                    <a:lnTo>
                      <a:pt x="62" y="509"/>
                    </a:lnTo>
                    <a:lnTo>
                      <a:pt x="67" y="518"/>
                    </a:lnTo>
                    <a:lnTo>
                      <a:pt x="77" y="528"/>
                    </a:lnTo>
                    <a:lnTo>
                      <a:pt x="82" y="533"/>
                    </a:lnTo>
                    <a:lnTo>
                      <a:pt x="86" y="537"/>
                    </a:lnTo>
                    <a:lnTo>
                      <a:pt x="91" y="537"/>
                    </a:lnTo>
                    <a:lnTo>
                      <a:pt x="91" y="533"/>
                    </a:lnTo>
                    <a:lnTo>
                      <a:pt x="91" y="523"/>
                    </a:lnTo>
                    <a:lnTo>
                      <a:pt x="91" y="513"/>
                    </a:lnTo>
                    <a:lnTo>
                      <a:pt x="96" y="504"/>
                    </a:lnTo>
                    <a:lnTo>
                      <a:pt x="101" y="494"/>
                    </a:lnTo>
                    <a:lnTo>
                      <a:pt x="110" y="485"/>
                    </a:lnTo>
                    <a:lnTo>
                      <a:pt x="120" y="480"/>
                    </a:lnTo>
                    <a:lnTo>
                      <a:pt x="130" y="470"/>
                    </a:lnTo>
                    <a:lnTo>
                      <a:pt x="134" y="465"/>
                    </a:lnTo>
                    <a:lnTo>
                      <a:pt x="149" y="456"/>
                    </a:lnTo>
                    <a:lnTo>
                      <a:pt x="163" y="446"/>
                    </a:lnTo>
                    <a:lnTo>
                      <a:pt x="187" y="432"/>
                    </a:lnTo>
                    <a:lnTo>
                      <a:pt x="211" y="413"/>
                    </a:lnTo>
                    <a:lnTo>
                      <a:pt x="235" y="398"/>
                    </a:lnTo>
                    <a:lnTo>
                      <a:pt x="259" y="384"/>
                    </a:lnTo>
                    <a:lnTo>
                      <a:pt x="283" y="370"/>
                    </a:lnTo>
                    <a:lnTo>
                      <a:pt x="302" y="365"/>
                    </a:lnTo>
                    <a:lnTo>
                      <a:pt x="317" y="360"/>
                    </a:lnTo>
                    <a:lnTo>
                      <a:pt x="331" y="355"/>
                    </a:lnTo>
                    <a:lnTo>
                      <a:pt x="341" y="355"/>
                    </a:lnTo>
                    <a:lnTo>
                      <a:pt x="345" y="355"/>
                    </a:lnTo>
                    <a:lnTo>
                      <a:pt x="350" y="350"/>
                    </a:lnTo>
                    <a:lnTo>
                      <a:pt x="355" y="350"/>
                    </a:lnTo>
                    <a:lnTo>
                      <a:pt x="365" y="341"/>
                    </a:lnTo>
                    <a:lnTo>
                      <a:pt x="374" y="336"/>
                    </a:lnTo>
                    <a:lnTo>
                      <a:pt x="389" y="322"/>
                    </a:lnTo>
                    <a:lnTo>
                      <a:pt x="408" y="307"/>
                    </a:lnTo>
                    <a:lnTo>
                      <a:pt x="427" y="293"/>
                    </a:lnTo>
                    <a:lnTo>
                      <a:pt x="451" y="278"/>
                    </a:lnTo>
                    <a:lnTo>
                      <a:pt x="475" y="264"/>
                    </a:lnTo>
                    <a:lnTo>
                      <a:pt x="494" y="250"/>
                    </a:lnTo>
                    <a:lnTo>
                      <a:pt x="513" y="235"/>
                    </a:lnTo>
                    <a:lnTo>
                      <a:pt x="532" y="230"/>
                    </a:lnTo>
                    <a:lnTo>
                      <a:pt x="547" y="221"/>
                    </a:lnTo>
                    <a:lnTo>
                      <a:pt x="566" y="211"/>
                    </a:lnTo>
                    <a:lnTo>
                      <a:pt x="585" y="206"/>
                    </a:lnTo>
                    <a:lnTo>
                      <a:pt x="600" y="197"/>
                    </a:lnTo>
                    <a:lnTo>
                      <a:pt x="619" y="192"/>
                    </a:lnTo>
                    <a:lnTo>
                      <a:pt x="633" y="187"/>
                    </a:lnTo>
                    <a:lnTo>
                      <a:pt x="643" y="182"/>
                    </a:lnTo>
                    <a:lnTo>
                      <a:pt x="652" y="182"/>
                    </a:lnTo>
                    <a:lnTo>
                      <a:pt x="657" y="178"/>
                    </a:lnTo>
                    <a:lnTo>
                      <a:pt x="662" y="178"/>
                    </a:lnTo>
                    <a:lnTo>
                      <a:pt x="662" y="173"/>
                    </a:lnTo>
                    <a:lnTo>
                      <a:pt x="667" y="168"/>
                    </a:lnTo>
                    <a:lnTo>
                      <a:pt x="667" y="163"/>
                    </a:lnTo>
                    <a:lnTo>
                      <a:pt x="672" y="159"/>
                    </a:lnTo>
                    <a:lnTo>
                      <a:pt x="681" y="149"/>
                    </a:lnTo>
                    <a:lnTo>
                      <a:pt x="691" y="144"/>
                    </a:lnTo>
                    <a:lnTo>
                      <a:pt x="705" y="130"/>
                    </a:lnTo>
                    <a:lnTo>
                      <a:pt x="724" y="115"/>
                    </a:lnTo>
                    <a:lnTo>
                      <a:pt x="753" y="96"/>
                    </a:lnTo>
                    <a:lnTo>
                      <a:pt x="787" y="72"/>
                    </a:lnTo>
                    <a:lnTo>
                      <a:pt x="816" y="53"/>
                    </a:lnTo>
                    <a:lnTo>
                      <a:pt x="844" y="34"/>
                    </a:lnTo>
                    <a:lnTo>
                      <a:pt x="873" y="15"/>
                    </a:lnTo>
                    <a:lnTo>
                      <a:pt x="897" y="5"/>
                    </a:lnTo>
                    <a:lnTo>
                      <a:pt x="897" y="5"/>
                    </a:lnTo>
                    <a:lnTo>
                      <a:pt x="897" y="5"/>
                    </a:lnTo>
                    <a:lnTo>
                      <a:pt x="897" y="5"/>
                    </a:lnTo>
                    <a:lnTo>
                      <a:pt x="897" y="5"/>
                    </a:lnTo>
                    <a:lnTo>
                      <a:pt x="897" y="5"/>
                    </a:lnTo>
                    <a:lnTo>
                      <a:pt x="897" y="5"/>
                    </a:lnTo>
                    <a:lnTo>
                      <a:pt x="892" y="0"/>
                    </a:lnTo>
                    <a:lnTo>
                      <a:pt x="887"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47" name="Freeform 923"/>
              <p:cNvSpPr>
                <a:spLocks/>
              </p:cNvSpPr>
              <p:nvPr/>
            </p:nvSpPr>
            <p:spPr bwMode="auto">
              <a:xfrm>
                <a:off x="6281" y="11599"/>
                <a:ext cx="854" cy="610"/>
              </a:xfrm>
              <a:custGeom>
                <a:avLst/>
                <a:gdLst/>
                <a:ahLst/>
                <a:cxnLst>
                  <a:cxn ang="0">
                    <a:pos x="830" y="15"/>
                  </a:cxn>
                  <a:cxn ang="0">
                    <a:pos x="787" y="39"/>
                  </a:cxn>
                  <a:cxn ang="0">
                    <a:pos x="748" y="53"/>
                  </a:cxn>
                  <a:cxn ang="0">
                    <a:pos x="710" y="77"/>
                  </a:cxn>
                  <a:cxn ang="0">
                    <a:pos x="652" y="106"/>
                  </a:cxn>
                  <a:cxn ang="0">
                    <a:pos x="624" y="116"/>
                  </a:cxn>
                  <a:cxn ang="0">
                    <a:pos x="609" y="120"/>
                  </a:cxn>
                  <a:cxn ang="0">
                    <a:pos x="600" y="130"/>
                  </a:cxn>
                  <a:cxn ang="0">
                    <a:pos x="581" y="154"/>
                  </a:cxn>
                  <a:cxn ang="0">
                    <a:pos x="528" y="188"/>
                  </a:cxn>
                  <a:cxn ang="0">
                    <a:pos x="485" y="212"/>
                  </a:cxn>
                  <a:cxn ang="0">
                    <a:pos x="441" y="236"/>
                  </a:cxn>
                  <a:cxn ang="0">
                    <a:pos x="389" y="274"/>
                  </a:cxn>
                  <a:cxn ang="0">
                    <a:pos x="350" y="303"/>
                  </a:cxn>
                  <a:cxn ang="0">
                    <a:pos x="322" y="317"/>
                  </a:cxn>
                  <a:cxn ang="0">
                    <a:pos x="298" y="317"/>
                  </a:cxn>
                  <a:cxn ang="0">
                    <a:pos x="278" y="307"/>
                  </a:cxn>
                  <a:cxn ang="0">
                    <a:pos x="274" y="317"/>
                  </a:cxn>
                  <a:cxn ang="0">
                    <a:pos x="278" y="327"/>
                  </a:cxn>
                  <a:cxn ang="0">
                    <a:pos x="278" y="341"/>
                  </a:cxn>
                  <a:cxn ang="0">
                    <a:pos x="274" y="351"/>
                  </a:cxn>
                  <a:cxn ang="0">
                    <a:pos x="259" y="365"/>
                  </a:cxn>
                  <a:cxn ang="0">
                    <a:pos x="216" y="384"/>
                  </a:cxn>
                  <a:cxn ang="0">
                    <a:pos x="158" y="408"/>
                  </a:cxn>
                  <a:cxn ang="0">
                    <a:pos x="115" y="437"/>
                  </a:cxn>
                  <a:cxn ang="0">
                    <a:pos x="86" y="461"/>
                  </a:cxn>
                  <a:cxn ang="0">
                    <a:pos x="58" y="480"/>
                  </a:cxn>
                  <a:cxn ang="0">
                    <a:pos x="24" y="490"/>
                  </a:cxn>
                  <a:cxn ang="0">
                    <a:pos x="0" y="490"/>
                  </a:cxn>
                  <a:cxn ang="0">
                    <a:pos x="5" y="504"/>
                  </a:cxn>
                  <a:cxn ang="0">
                    <a:pos x="29" y="538"/>
                  </a:cxn>
                  <a:cxn ang="0">
                    <a:pos x="53" y="581"/>
                  </a:cxn>
                  <a:cxn ang="0">
                    <a:pos x="67" y="610"/>
                  </a:cxn>
                  <a:cxn ang="0">
                    <a:pos x="67" y="600"/>
                  </a:cxn>
                  <a:cxn ang="0">
                    <a:pos x="62" y="576"/>
                  </a:cxn>
                  <a:cxn ang="0">
                    <a:pos x="53" y="552"/>
                  </a:cxn>
                  <a:cxn ang="0">
                    <a:pos x="53" y="528"/>
                  </a:cxn>
                  <a:cxn ang="0">
                    <a:pos x="67" y="514"/>
                  </a:cxn>
                  <a:cxn ang="0">
                    <a:pos x="110" y="475"/>
                  </a:cxn>
                  <a:cxn ang="0">
                    <a:pos x="168" y="437"/>
                  </a:cxn>
                  <a:cxn ang="0">
                    <a:pos x="211" y="408"/>
                  </a:cxn>
                  <a:cxn ang="0">
                    <a:pos x="245" y="394"/>
                  </a:cxn>
                  <a:cxn ang="0">
                    <a:pos x="264" y="389"/>
                  </a:cxn>
                  <a:cxn ang="0">
                    <a:pos x="278" y="384"/>
                  </a:cxn>
                  <a:cxn ang="0">
                    <a:pos x="298" y="379"/>
                  </a:cxn>
                  <a:cxn ang="0">
                    <a:pos x="312" y="375"/>
                  </a:cxn>
                  <a:cxn ang="0">
                    <a:pos x="326" y="365"/>
                  </a:cxn>
                  <a:cxn ang="0">
                    <a:pos x="336" y="351"/>
                  </a:cxn>
                  <a:cxn ang="0">
                    <a:pos x="369" y="322"/>
                  </a:cxn>
                  <a:cxn ang="0">
                    <a:pos x="446" y="264"/>
                  </a:cxn>
                  <a:cxn ang="0">
                    <a:pos x="518" y="221"/>
                  </a:cxn>
                  <a:cxn ang="0">
                    <a:pos x="552" y="207"/>
                  </a:cxn>
                  <a:cxn ang="0">
                    <a:pos x="571" y="207"/>
                  </a:cxn>
                  <a:cxn ang="0">
                    <a:pos x="581" y="202"/>
                  </a:cxn>
                  <a:cxn ang="0">
                    <a:pos x="590" y="188"/>
                  </a:cxn>
                  <a:cxn ang="0">
                    <a:pos x="600" y="173"/>
                  </a:cxn>
                  <a:cxn ang="0">
                    <a:pos x="638" y="144"/>
                  </a:cxn>
                  <a:cxn ang="0">
                    <a:pos x="724" y="87"/>
                  </a:cxn>
                  <a:cxn ang="0">
                    <a:pos x="796" y="44"/>
                  </a:cxn>
                </a:cxnLst>
                <a:rect l="0" t="0" r="r" b="b"/>
                <a:pathLst>
                  <a:path w="854" h="610">
                    <a:moveTo>
                      <a:pt x="854" y="0"/>
                    </a:moveTo>
                    <a:lnTo>
                      <a:pt x="844" y="10"/>
                    </a:lnTo>
                    <a:lnTo>
                      <a:pt x="830" y="15"/>
                    </a:lnTo>
                    <a:lnTo>
                      <a:pt x="816" y="24"/>
                    </a:lnTo>
                    <a:lnTo>
                      <a:pt x="801" y="29"/>
                    </a:lnTo>
                    <a:lnTo>
                      <a:pt x="787" y="39"/>
                    </a:lnTo>
                    <a:lnTo>
                      <a:pt x="772" y="44"/>
                    </a:lnTo>
                    <a:lnTo>
                      <a:pt x="758" y="48"/>
                    </a:lnTo>
                    <a:lnTo>
                      <a:pt x="748" y="53"/>
                    </a:lnTo>
                    <a:lnTo>
                      <a:pt x="739" y="58"/>
                    </a:lnTo>
                    <a:lnTo>
                      <a:pt x="724" y="68"/>
                    </a:lnTo>
                    <a:lnTo>
                      <a:pt x="710" y="77"/>
                    </a:lnTo>
                    <a:lnTo>
                      <a:pt x="686" y="87"/>
                    </a:lnTo>
                    <a:lnTo>
                      <a:pt x="667" y="96"/>
                    </a:lnTo>
                    <a:lnTo>
                      <a:pt x="652" y="106"/>
                    </a:lnTo>
                    <a:lnTo>
                      <a:pt x="638" y="116"/>
                    </a:lnTo>
                    <a:lnTo>
                      <a:pt x="629" y="116"/>
                    </a:lnTo>
                    <a:lnTo>
                      <a:pt x="624" y="116"/>
                    </a:lnTo>
                    <a:lnTo>
                      <a:pt x="614" y="120"/>
                    </a:lnTo>
                    <a:lnTo>
                      <a:pt x="609" y="120"/>
                    </a:lnTo>
                    <a:lnTo>
                      <a:pt x="609" y="120"/>
                    </a:lnTo>
                    <a:lnTo>
                      <a:pt x="605" y="120"/>
                    </a:lnTo>
                    <a:lnTo>
                      <a:pt x="600" y="125"/>
                    </a:lnTo>
                    <a:lnTo>
                      <a:pt x="600" y="130"/>
                    </a:lnTo>
                    <a:lnTo>
                      <a:pt x="595" y="140"/>
                    </a:lnTo>
                    <a:lnTo>
                      <a:pt x="590" y="144"/>
                    </a:lnTo>
                    <a:lnTo>
                      <a:pt x="581" y="154"/>
                    </a:lnTo>
                    <a:lnTo>
                      <a:pt x="566" y="164"/>
                    </a:lnTo>
                    <a:lnTo>
                      <a:pt x="547" y="178"/>
                    </a:lnTo>
                    <a:lnTo>
                      <a:pt x="528" y="188"/>
                    </a:lnTo>
                    <a:lnTo>
                      <a:pt x="513" y="197"/>
                    </a:lnTo>
                    <a:lnTo>
                      <a:pt x="494" y="207"/>
                    </a:lnTo>
                    <a:lnTo>
                      <a:pt x="485" y="212"/>
                    </a:lnTo>
                    <a:lnTo>
                      <a:pt x="470" y="221"/>
                    </a:lnTo>
                    <a:lnTo>
                      <a:pt x="456" y="226"/>
                    </a:lnTo>
                    <a:lnTo>
                      <a:pt x="441" y="236"/>
                    </a:lnTo>
                    <a:lnTo>
                      <a:pt x="422" y="250"/>
                    </a:lnTo>
                    <a:lnTo>
                      <a:pt x="408" y="259"/>
                    </a:lnTo>
                    <a:lnTo>
                      <a:pt x="389" y="274"/>
                    </a:lnTo>
                    <a:lnTo>
                      <a:pt x="374" y="283"/>
                    </a:lnTo>
                    <a:lnTo>
                      <a:pt x="360" y="298"/>
                    </a:lnTo>
                    <a:lnTo>
                      <a:pt x="350" y="303"/>
                    </a:lnTo>
                    <a:lnTo>
                      <a:pt x="341" y="312"/>
                    </a:lnTo>
                    <a:lnTo>
                      <a:pt x="331" y="317"/>
                    </a:lnTo>
                    <a:lnTo>
                      <a:pt x="322" y="317"/>
                    </a:lnTo>
                    <a:lnTo>
                      <a:pt x="312" y="317"/>
                    </a:lnTo>
                    <a:lnTo>
                      <a:pt x="302" y="317"/>
                    </a:lnTo>
                    <a:lnTo>
                      <a:pt x="298" y="317"/>
                    </a:lnTo>
                    <a:lnTo>
                      <a:pt x="288" y="312"/>
                    </a:lnTo>
                    <a:lnTo>
                      <a:pt x="283" y="307"/>
                    </a:lnTo>
                    <a:lnTo>
                      <a:pt x="278" y="307"/>
                    </a:lnTo>
                    <a:lnTo>
                      <a:pt x="278" y="307"/>
                    </a:lnTo>
                    <a:lnTo>
                      <a:pt x="278" y="312"/>
                    </a:lnTo>
                    <a:lnTo>
                      <a:pt x="274" y="317"/>
                    </a:lnTo>
                    <a:lnTo>
                      <a:pt x="274" y="322"/>
                    </a:lnTo>
                    <a:lnTo>
                      <a:pt x="278" y="327"/>
                    </a:lnTo>
                    <a:lnTo>
                      <a:pt x="278" y="327"/>
                    </a:lnTo>
                    <a:lnTo>
                      <a:pt x="278" y="331"/>
                    </a:lnTo>
                    <a:lnTo>
                      <a:pt x="278" y="336"/>
                    </a:lnTo>
                    <a:lnTo>
                      <a:pt x="278" y="341"/>
                    </a:lnTo>
                    <a:lnTo>
                      <a:pt x="274" y="341"/>
                    </a:lnTo>
                    <a:lnTo>
                      <a:pt x="274" y="346"/>
                    </a:lnTo>
                    <a:lnTo>
                      <a:pt x="274" y="351"/>
                    </a:lnTo>
                    <a:lnTo>
                      <a:pt x="269" y="355"/>
                    </a:lnTo>
                    <a:lnTo>
                      <a:pt x="264" y="360"/>
                    </a:lnTo>
                    <a:lnTo>
                      <a:pt x="259" y="365"/>
                    </a:lnTo>
                    <a:lnTo>
                      <a:pt x="245" y="370"/>
                    </a:lnTo>
                    <a:lnTo>
                      <a:pt x="230" y="375"/>
                    </a:lnTo>
                    <a:lnTo>
                      <a:pt x="216" y="384"/>
                    </a:lnTo>
                    <a:lnTo>
                      <a:pt x="197" y="389"/>
                    </a:lnTo>
                    <a:lnTo>
                      <a:pt x="178" y="399"/>
                    </a:lnTo>
                    <a:lnTo>
                      <a:pt x="158" y="408"/>
                    </a:lnTo>
                    <a:lnTo>
                      <a:pt x="144" y="418"/>
                    </a:lnTo>
                    <a:lnTo>
                      <a:pt x="130" y="427"/>
                    </a:lnTo>
                    <a:lnTo>
                      <a:pt x="115" y="437"/>
                    </a:lnTo>
                    <a:lnTo>
                      <a:pt x="106" y="442"/>
                    </a:lnTo>
                    <a:lnTo>
                      <a:pt x="96" y="451"/>
                    </a:lnTo>
                    <a:lnTo>
                      <a:pt x="86" y="461"/>
                    </a:lnTo>
                    <a:lnTo>
                      <a:pt x="77" y="466"/>
                    </a:lnTo>
                    <a:lnTo>
                      <a:pt x="67" y="475"/>
                    </a:lnTo>
                    <a:lnTo>
                      <a:pt x="58" y="480"/>
                    </a:lnTo>
                    <a:lnTo>
                      <a:pt x="48" y="485"/>
                    </a:lnTo>
                    <a:lnTo>
                      <a:pt x="38" y="490"/>
                    </a:lnTo>
                    <a:lnTo>
                      <a:pt x="24" y="490"/>
                    </a:lnTo>
                    <a:lnTo>
                      <a:pt x="15" y="490"/>
                    </a:lnTo>
                    <a:lnTo>
                      <a:pt x="10" y="490"/>
                    </a:lnTo>
                    <a:lnTo>
                      <a:pt x="0" y="490"/>
                    </a:lnTo>
                    <a:lnTo>
                      <a:pt x="0" y="495"/>
                    </a:lnTo>
                    <a:lnTo>
                      <a:pt x="0" y="499"/>
                    </a:lnTo>
                    <a:lnTo>
                      <a:pt x="5" y="504"/>
                    </a:lnTo>
                    <a:lnTo>
                      <a:pt x="10" y="514"/>
                    </a:lnTo>
                    <a:lnTo>
                      <a:pt x="19" y="528"/>
                    </a:lnTo>
                    <a:lnTo>
                      <a:pt x="29" y="538"/>
                    </a:lnTo>
                    <a:lnTo>
                      <a:pt x="38" y="552"/>
                    </a:lnTo>
                    <a:lnTo>
                      <a:pt x="43" y="566"/>
                    </a:lnTo>
                    <a:lnTo>
                      <a:pt x="53" y="581"/>
                    </a:lnTo>
                    <a:lnTo>
                      <a:pt x="58" y="595"/>
                    </a:lnTo>
                    <a:lnTo>
                      <a:pt x="62" y="605"/>
                    </a:lnTo>
                    <a:lnTo>
                      <a:pt x="67" y="610"/>
                    </a:lnTo>
                    <a:lnTo>
                      <a:pt x="67" y="610"/>
                    </a:lnTo>
                    <a:lnTo>
                      <a:pt x="67" y="605"/>
                    </a:lnTo>
                    <a:lnTo>
                      <a:pt x="67" y="600"/>
                    </a:lnTo>
                    <a:lnTo>
                      <a:pt x="62" y="590"/>
                    </a:lnTo>
                    <a:lnTo>
                      <a:pt x="62" y="581"/>
                    </a:lnTo>
                    <a:lnTo>
                      <a:pt x="62" y="576"/>
                    </a:lnTo>
                    <a:lnTo>
                      <a:pt x="58" y="566"/>
                    </a:lnTo>
                    <a:lnTo>
                      <a:pt x="58" y="562"/>
                    </a:lnTo>
                    <a:lnTo>
                      <a:pt x="53" y="552"/>
                    </a:lnTo>
                    <a:lnTo>
                      <a:pt x="53" y="542"/>
                    </a:lnTo>
                    <a:lnTo>
                      <a:pt x="53" y="538"/>
                    </a:lnTo>
                    <a:lnTo>
                      <a:pt x="53" y="528"/>
                    </a:lnTo>
                    <a:lnTo>
                      <a:pt x="58" y="523"/>
                    </a:lnTo>
                    <a:lnTo>
                      <a:pt x="62" y="518"/>
                    </a:lnTo>
                    <a:lnTo>
                      <a:pt x="67" y="514"/>
                    </a:lnTo>
                    <a:lnTo>
                      <a:pt x="82" y="504"/>
                    </a:lnTo>
                    <a:lnTo>
                      <a:pt x="96" y="490"/>
                    </a:lnTo>
                    <a:lnTo>
                      <a:pt x="110" y="475"/>
                    </a:lnTo>
                    <a:lnTo>
                      <a:pt x="130" y="466"/>
                    </a:lnTo>
                    <a:lnTo>
                      <a:pt x="149" y="451"/>
                    </a:lnTo>
                    <a:lnTo>
                      <a:pt x="168" y="437"/>
                    </a:lnTo>
                    <a:lnTo>
                      <a:pt x="187" y="427"/>
                    </a:lnTo>
                    <a:lnTo>
                      <a:pt x="197" y="418"/>
                    </a:lnTo>
                    <a:lnTo>
                      <a:pt x="211" y="408"/>
                    </a:lnTo>
                    <a:lnTo>
                      <a:pt x="226" y="403"/>
                    </a:lnTo>
                    <a:lnTo>
                      <a:pt x="235" y="399"/>
                    </a:lnTo>
                    <a:lnTo>
                      <a:pt x="245" y="394"/>
                    </a:lnTo>
                    <a:lnTo>
                      <a:pt x="254" y="389"/>
                    </a:lnTo>
                    <a:lnTo>
                      <a:pt x="259" y="389"/>
                    </a:lnTo>
                    <a:lnTo>
                      <a:pt x="264" y="389"/>
                    </a:lnTo>
                    <a:lnTo>
                      <a:pt x="269" y="384"/>
                    </a:lnTo>
                    <a:lnTo>
                      <a:pt x="274" y="384"/>
                    </a:lnTo>
                    <a:lnTo>
                      <a:pt x="278" y="384"/>
                    </a:lnTo>
                    <a:lnTo>
                      <a:pt x="288" y="384"/>
                    </a:lnTo>
                    <a:lnTo>
                      <a:pt x="293" y="379"/>
                    </a:lnTo>
                    <a:lnTo>
                      <a:pt x="298" y="379"/>
                    </a:lnTo>
                    <a:lnTo>
                      <a:pt x="307" y="379"/>
                    </a:lnTo>
                    <a:lnTo>
                      <a:pt x="312" y="375"/>
                    </a:lnTo>
                    <a:lnTo>
                      <a:pt x="312" y="375"/>
                    </a:lnTo>
                    <a:lnTo>
                      <a:pt x="317" y="370"/>
                    </a:lnTo>
                    <a:lnTo>
                      <a:pt x="322" y="370"/>
                    </a:lnTo>
                    <a:lnTo>
                      <a:pt x="326" y="365"/>
                    </a:lnTo>
                    <a:lnTo>
                      <a:pt x="331" y="360"/>
                    </a:lnTo>
                    <a:lnTo>
                      <a:pt x="331" y="355"/>
                    </a:lnTo>
                    <a:lnTo>
                      <a:pt x="336" y="351"/>
                    </a:lnTo>
                    <a:lnTo>
                      <a:pt x="341" y="346"/>
                    </a:lnTo>
                    <a:lnTo>
                      <a:pt x="350" y="336"/>
                    </a:lnTo>
                    <a:lnTo>
                      <a:pt x="369" y="322"/>
                    </a:lnTo>
                    <a:lnTo>
                      <a:pt x="389" y="307"/>
                    </a:lnTo>
                    <a:lnTo>
                      <a:pt x="417" y="283"/>
                    </a:lnTo>
                    <a:lnTo>
                      <a:pt x="446" y="264"/>
                    </a:lnTo>
                    <a:lnTo>
                      <a:pt x="475" y="245"/>
                    </a:lnTo>
                    <a:lnTo>
                      <a:pt x="499" y="231"/>
                    </a:lnTo>
                    <a:lnTo>
                      <a:pt x="518" y="221"/>
                    </a:lnTo>
                    <a:lnTo>
                      <a:pt x="533" y="216"/>
                    </a:lnTo>
                    <a:lnTo>
                      <a:pt x="542" y="212"/>
                    </a:lnTo>
                    <a:lnTo>
                      <a:pt x="552" y="207"/>
                    </a:lnTo>
                    <a:lnTo>
                      <a:pt x="557" y="207"/>
                    </a:lnTo>
                    <a:lnTo>
                      <a:pt x="566" y="207"/>
                    </a:lnTo>
                    <a:lnTo>
                      <a:pt x="571" y="207"/>
                    </a:lnTo>
                    <a:lnTo>
                      <a:pt x="576" y="202"/>
                    </a:lnTo>
                    <a:lnTo>
                      <a:pt x="576" y="202"/>
                    </a:lnTo>
                    <a:lnTo>
                      <a:pt x="581" y="202"/>
                    </a:lnTo>
                    <a:lnTo>
                      <a:pt x="585" y="197"/>
                    </a:lnTo>
                    <a:lnTo>
                      <a:pt x="585" y="192"/>
                    </a:lnTo>
                    <a:lnTo>
                      <a:pt x="590" y="188"/>
                    </a:lnTo>
                    <a:lnTo>
                      <a:pt x="590" y="183"/>
                    </a:lnTo>
                    <a:lnTo>
                      <a:pt x="595" y="178"/>
                    </a:lnTo>
                    <a:lnTo>
                      <a:pt x="600" y="173"/>
                    </a:lnTo>
                    <a:lnTo>
                      <a:pt x="605" y="168"/>
                    </a:lnTo>
                    <a:lnTo>
                      <a:pt x="614" y="159"/>
                    </a:lnTo>
                    <a:lnTo>
                      <a:pt x="638" y="144"/>
                    </a:lnTo>
                    <a:lnTo>
                      <a:pt x="662" y="125"/>
                    </a:lnTo>
                    <a:lnTo>
                      <a:pt x="691" y="106"/>
                    </a:lnTo>
                    <a:lnTo>
                      <a:pt x="724" y="87"/>
                    </a:lnTo>
                    <a:lnTo>
                      <a:pt x="753" y="68"/>
                    </a:lnTo>
                    <a:lnTo>
                      <a:pt x="777" y="53"/>
                    </a:lnTo>
                    <a:lnTo>
                      <a:pt x="796" y="44"/>
                    </a:lnTo>
                    <a:lnTo>
                      <a:pt x="854"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48" name="Freeform 924"/>
              <p:cNvSpPr>
                <a:spLocks/>
              </p:cNvSpPr>
              <p:nvPr/>
            </p:nvSpPr>
            <p:spPr bwMode="auto">
              <a:xfrm>
                <a:off x="6363" y="11882"/>
                <a:ext cx="729" cy="547"/>
              </a:xfrm>
              <a:custGeom>
                <a:avLst/>
                <a:gdLst/>
                <a:ahLst/>
                <a:cxnLst>
                  <a:cxn ang="0">
                    <a:pos x="700" y="15"/>
                  </a:cxn>
                  <a:cxn ang="0">
                    <a:pos x="666" y="29"/>
                  </a:cxn>
                  <a:cxn ang="0">
                    <a:pos x="642" y="44"/>
                  </a:cxn>
                  <a:cxn ang="0">
                    <a:pos x="618" y="39"/>
                  </a:cxn>
                  <a:cxn ang="0">
                    <a:pos x="599" y="39"/>
                  </a:cxn>
                  <a:cxn ang="0">
                    <a:pos x="580" y="68"/>
                  </a:cxn>
                  <a:cxn ang="0">
                    <a:pos x="532" y="101"/>
                  </a:cxn>
                  <a:cxn ang="0">
                    <a:pos x="475" y="140"/>
                  </a:cxn>
                  <a:cxn ang="0">
                    <a:pos x="422" y="168"/>
                  </a:cxn>
                  <a:cxn ang="0">
                    <a:pos x="369" y="202"/>
                  </a:cxn>
                  <a:cxn ang="0">
                    <a:pos x="326" y="207"/>
                  </a:cxn>
                  <a:cxn ang="0">
                    <a:pos x="311" y="197"/>
                  </a:cxn>
                  <a:cxn ang="0">
                    <a:pos x="311" y="202"/>
                  </a:cxn>
                  <a:cxn ang="0">
                    <a:pos x="321" y="221"/>
                  </a:cxn>
                  <a:cxn ang="0">
                    <a:pos x="302" y="250"/>
                  </a:cxn>
                  <a:cxn ang="0">
                    <a:pos x="263" y="274"/>
                  </a:cxn>
                  <a:cxn ang="0">
                    <a:pos x="211" y="307"/>
                  </a:cxn>
                  <a:cxn ang="0">
                    <a:pos x="134" y="360"/>
                  </a:cxn>
                  <a:cxn ang="0">
                    <a:pos x="72" y="403"/>
                  </a:cxn>
                  <a:cxn ang="0">
                    <a:pos x="43" y="408"/>
                  </a:cxn>
                  <a:cxn ang="0">
                    <a:pos x="19" y="389"/>
                  </a:cxn>
                  <a:cxn ang="0">
                    <a:pos x="0" y="370"/>
                  </a:cxn>
                  <a:cxn ang="0">
                    <a:pos x="4" y="384"/>
                  </a:cxn>
                  <a:cxn ang="0">
                    <a:pos x="19" y="413"/>
                  </a:cxn>
                  <a:cxn ang="0">
                    <a:pos x="24" y="437"/>
                  </a:cxn>
                  <a:cxn ang="0">
                    <a:pos x="33" y="475"/>
                  </a:cxn>
                  <a:cxn ang="0">
                    <a:pos x="38" y="509"/>
                  </a:cxn>
                  <a:cxn ang="0">
                    <a:pos x="43" y="538"/>
                  </a:cxn>
                  <a:cxn ang="0">
                    <a:pos x="48" y="547"/>
                  </a:cxn>
                  <a:cxn ang="0">
                    <a:pos x="48" y="518"/>
                  </a:cxn>
                  <a:cxn ang="0">
                    <a:pos x="52" y="485"/>
                  </a:cxn>
                  <a:cxn ang="0">
                    <a:pos x="62" y="451"/>
                  </a:cxn>
                  <a:cxn ang="0">
                    <a:pos x="100" y="413"/>
                  </a:cxn>
                  <a:cxn ang="0">
                    <a:pos x="172" y="360"/>
                  </a:cxn>
                  <a:cxn ang="0">
                    <a:pos x="235" y="322"/>
                  </a:cxn>
                  <a:cxn ang="0">
                    <a:pos x="273" y="303"/>
                  </a:cxn>
                  <a:cxn ang="0">
                    <a:pos x="297" y="288"/>
                  </a:cxn>
                  <a:cxn ang="0">
                    <a:pos x="331" y="255"/>
                  </a:cxn>
                  <a:cxn ang="0">
                    <a:pos x="388" y="212"/>
                  </a:cxn>
                  <a:cxn ang="0">
                    <a:pos x="451" y="178"/>
                  </a:cxn>
                  <a:cxn ang="0">
                    <a:pos x="484" y="164"/>
                  </a:cxn>
                  <a:cxn ang="0">
                    <a:pos x="470" y="173"/>
                  </a:cxn>
                  <a:cxn ang="0">
                    <a:pos x="475" y="164"/>
                  </a:cxn>
                  <a:cxn ang="0">
                    <a:pos x="532" y="120"/>
                  </a:cxn>
                  <a:cxn ang="0">
                    <a:pos x="594" y="87"/>
                  </a:cxn>
                  <a:cxn ang="0">
                    <a:pos x="729" y="0"/>
                  </a:cxn>
                </a:cxnLst>
                <a:rect l="0" t="0" r="r" b="b"/>
                <a:pathLst>
                  <a:path w="729" h="547">
                    <a:moveTo>
                      <a:pt x="729" y="0"/>
                    </a:moveTo>
                    <a:lnTo>
                      <a:pt x="714" y="5"/>
                    </a:lnTo>
                    <a:lnTo>
                      <a:pt x="700" y="15"/>
                    </a:lnTo>
                    <a:lnTo>
                      <a:pt x="690" y="20"/>
                    </a:lnTo>
                    <a:lnTo>
                      <a:pt x="676" y="24"/>
                    </a:lnTo>
                    <a:lnTo>
                      <a:pt x="666" y="29"/>
                    </a:lnTo>
                    <a:lnTo>
                      <a:pt x="657" y="34"/>
                    </a:lnTo>
                    <a:lnTo>
                      <a:pt x="647" y="39"/>
                    </a:lnTo>
                    <a:lnTo>
                      <a:pt x="642" y="44"/>
                    </a:lnTo>
                    <a:lnTo>
                      <a:pt x="633" y="44"/>
                    </a:lnTo>
                    <a:lnTo>
                      <a:pt x="623" y="39"/>
                    </a:lnTo>
                    <a:lnTo>
                      <a:pt x="618" y="39"/>
                    </a:lnTo>
                    <a:lnTo>
                      <a:pt x="609" y="39"/>
                    </a:lnTo>
                    <a:lnTo>
                      <a:pt x="604" y="39"/>
                    </a:lnTo>
                    <a:lnTo>
                      <a:pt x="599" y="39"/>
                    </a:lnTo>
                    <a:lnTo>
                      <a:pt x="594" y="44"/>
                    </a:lnTo>
                    <a:lnTo>
                      <a:pt x="590" y="53"/>
                    </a:lnTo>
                    <a:lnTo>
                      <a:pt x="580" y="68"/>
                    </a:lnTo>
                    <a:lnTo>
                      <a:pt x="566" y="77"/>
                    </a:lnTo>
                    <a:lnTo>
                      <a:pt x="551" y="92"/>
                    </a:lnTo>
                    <a:lnTo>
                      <a:pt x="532" y="101"/>
                    </a:lnTo>
                    <a:lnTo>
                      <a:pt x="513" y="116"/>
                    </a:lnTo>
                    <a:lnTo>
                      <a:pt x="489" y="125"/>
                    </a:lnTo>
                    <a:lnTo>
                      <a:pt x="475" y="140"/>
                    </a:lnTo>
                    <a:lnTo>
                      <a:pt x="455" y="149"/>
                    </a:lnTo>
                    <a:lnTo>
                      <a:pt x="441" y="159"/>
                    </a:lnTo>
                    <a:lnTo>
                      <a:pt x="422" y="168"/>
                    </a:lnTo>
                    <a:lnTo>
                      <a:pt x="407" y="178"/>
                    </a:lnTo>
                    <a:lnTo>
                      <a:pt x="388" y="192"/>
                    </a:lnTo>
                    <a:lnTo>
                      <a:pt x="369" y="202"/>
                    </a:lnTo>
                    <a:lnTo>
                      <a:pt x="355" y="207"/>
                    </a:lnTo>
                    <a:lnTo>
                      <a:pt x="340" y="207"/>
                    </a:lnTo>
                    <a:lnTo>
                      <a:pt x="326" y="207"/>
                    </a:lnTo>
                    <a:lnTo>
                      <a:pt x="321" y="202"/>
                    </a:lnTo>
                    <a:lnTo>
                      <a:pt x="316" y="202"/>
                    </a:lnTo>
                    <a:lnTo>
                      <a:pt x="311" y="197"/>
                    </a:lnTo>
                    <a:lnTo>
                      <a:pt x="311" y="197"/>
                    </a:lnTo>
                    <a:lnTo>
                      <a:pt x="311" y="197"/>
                    </a:lnTo>
                    <a:lnTo>
                      <a:pt x="311" y="202"/>
                    </a:lnTo>
                    <a:lnTo>
                      <a:pt x="316" y="207"/>
                    </a:lnTo>
                    <a:lnTo>
                      <a:pt x="316" y="216"/>
                    </a:lnTo>
                    <a:lnTo>
                      <a:pt x="321" y="221"/>
                    </a:lnTo>
                    <a:lnTo>
                      <a:pt x="316" y="231"/>
                    </a:lnTo>
                    <a:lnTo>
                      <a:pt x="311" y="240"/>
                    </a:lnTo>
                    <a:lnTo>
                      <a:pt x="302" y="250"/>
                    </a:lnTo>
                    <a:lnTo>
                      <a:pt x="292" y="259"/>
                    </a:lnTo>
                    <a:lnTo>
                      <a:pt x="278" y="264"/>
                    </a:lnTo>
                    <a:lnTo>
                      <a:pt x="263" y="274"/>
                    </a:lnTo>
                    <a:lnTo>
                      <a:pt x="249" y="283"/>
                    </a:lnTo>
                    <a:lnTo>
                      <a:pt x="235" y="293"/>
                    </a:lnTo>
                    <a:lnTo>
                      <a:pt x="211" y="307"/>
                    </a:lnTo>
                    <a:lnTo>
                      <a:pt x="187" y="322"/>
                    </a:lnTo>
                    <a:lnTo>
                      <a:pt x="158" y="341"/>
                    </a:lnTo>
                    <a:lnTo>
                      <a:pt x="134" y="360"/>
                    </a:lnTo>
                    <a:lnTo>
                      <a:pt x="105" y="375"/>
                    </a:lnTo>
                    <a:lnTo>
                      <a:pt x="86" y="394"/>
                    </a:lnTo>
                    <a:lnTo>
                      <a:pt x="72" y="403"/>
                    </a:lnTo>
                    <a:lnTo>
                      <a:pt x="62" y="413"/>
                    </a:lnTo>
                    <a:lnTo>
                      <a:pt x="52" y="413"/>
                    </a:lnTo>
                    <a:lnTo>
                      <a:pt x="43" y="408"/>
                    </a:lnTo>
                    <a:lnTo>
                      <a:pt x="33" y="403"/>
                    </a:lnTo>
                    <a:lnTo>
                      <a:pt x="24" y="394"/>
                    </a:lnTo>
                    <a:lnTo>
                      <a:pt x="19" y="389"/>
                    </a:lnTo>
                    <a:lnTo>
                      <a:pt x="9" y="379"/>
                    </a:lnTo>
                    <a:lnTo>
                      <a:pt x="4" y="370"/>
                    </a:lnTo>
                    <a:lnTo>
                      <a:pt x="0" y="370"/>
                    </a:lnTo>
                    <a:lnTo>
                      <a:pt x="0" y="370"/>
                    </a:lnTo>
                    <a:lnTo>
                      <a:pt x="0" y="375"/>
                    </a:lnTo>
                    <a:lnTo>
                      <a:pt x="4" y="384"/>
                    </a:lnTo>
                    <a:lnTo>
                      <a:pt x="9" y="394"/>
                    </a:lnTo>
                    <a:lnTo>
                      <a:pt x="14" y="403"/>
                    </a:lnTo>
                    <a:lnTo>
                      <a:pt x="19" y="413"/>
                    </a:lnTo>
                    <a:lnTo>
                      <a:pt x="19" y="423"/>
                    </a:lnTo>
                    <a:lnTo>
                      <a:pt x="24" y="427"/>
                    </a:lnTo>
                    <a:lnTo>
                      <a:pt x="24" y="437"/>
                    </a:lnTo>
                    <a:lnTo>
                      <a:pt x="28" y="447"/>
                    </a:lnTo>
                    <a:lnTo>
                      <a:pt x="28" y="461"/>
                    </a:lnTo>
                    <a:lnTo>
                      <a:pt x="33" y="475"/>
                    </a:lnTo>
                    <a:lnTo>
                      <a:pt x="33" y="485"/>
                    </a:lnTo>
                    <a:lnTo>
                      <a:pt x="33" y="499"/>
                    </a:lnTo>
                    <a:lnTo>
                      <a:pt x="38" y="509"/>
                    </a:lnTo>
                    <a:lnTo>
                      <a:pt x="38" y="523"/>
                    </a:lnTo>
                    <a:lnTo>
                      <a:pt x="43" y="533"/>
                    </a:lnTo>
                    <a:lnTo>
                      <a:pt x="43" y="538"/>
                    </a:lnTo>
                    <a:lnTo>
                      <a:pt x="48" y="547"/>
                    </a:lnTo>
                    <a:lnTo>
                      <a:pt x="48" y="547"/>
                    </a:lnTo>
                    <a:lnTo>
                      <a:pt x="48" y="547"/>
                    </a:lnTo>
                    <a:lnTo>
                      <a:pt x="48" y="542"/>
                    </a:lnTo>
                    <a:lnTo>
                      <a:pt x="48" y="533"/>
                    </a:lnTo>
                    <a:lnTo>
                      <a:pt x="48" y="518"/>
                    </a:lnTo>
                    <a:lnTo>
                      <a:pt x="48" y="509"/>
                    </a:lnTo>
                    <a:lnTo>
                      <a:pt x="48" y="495"/>
                    </a:lnTo>
                    <a:lnTo>
                      <a:pt x="52" y="485"/>
                    </a:lnTo>
                    <a:lnTo>
                      <a:pt x="52" y="475"/>
                    </a:lnTo>
                    <a:lnTo>
                      <a:pt x="57" y="461"/>
                    </a:lnTo>
                    <a:lnTo>
                      <a:pt x="62" y="451"/>
                    </a:lnTo>
                    <a:lnTo>
                      <a:pt x="67" y="447"/>
                    </a:lnTo>
                    <a:lnTo>
                      <a:pt x="81" y="427"/>
                    </a:lnTo>
                    <a:lnTo>
                      <a:pt x="100" y="413"/>
                    </a:lnTo>
                    <a:lnTo>
                      <a:pt x="124" y="394"/>
                    </a:lnTo>
                    <a:lnTo>
                      <a:pt x="148" y="375"/>
                    </a:lnTo>
                    <a:lnTo>
                      <a:pt x="172" y="360"/>
                    </a:lnTo>
                    <a:lnTo>
                      <a:pt x="196" y="346"/>
                    </a:lnTo>
                    <a:lnTo>
                      <a:pt x="216" y="331"/>
                    </a:lnTo>
                    <a:lnTo>
                      <a:pt x="235" y="322"/>
                    </a:lnTo>
                    <a:lnTo>
                      <a:pt x="254" y="312"/>
                    </a:lnTo>
                    <a:lnTo>
                      <a:pt x="263" y="307"/>
                    </a:lnTo>
                    <a:lnTo>
                      <a:pt x="273" y="303"/>
                    </a:lnTo>
                    <a:lnTo>
                      <a:pt x="278" y="298"/>
                    </a:lnTo>
                    <a:lnTo>
                      <a:pt x="287" y="293"/>
                    </a:lnTo>
                    <a:lnTo>
                      <a:pt x="297" y="288"/>
                    </a:lnTo>
                    <a:lnTo>
                      <a:pt x="307" y="279"/>
                    </a:lnTo>
                    <a:lnTo>
                      <a:pt x="316" y="264"/>
                    </a:lnTo>
                    <a:lnTo>
                      <a:pt x="331" y="255"/>
                    </a:lnTo>
                    <a:lnTo>
                      <a:pt x="350" y="240"/>
                    </a:lnTo>
                    <a:lnTo>
                      <a:pt x="369" y="226"/>
                    </a:lnTo>
                    <a:lnTo>
                      <a:pt x="388" y="212"/>
                    </a:lnTo>
                    <a:lnTo>
                      <a:pt x="407" y="197"/>
                    </a:lnTo>
                    <a:lnTo>
                      <a:pt x="427" y="188"/>
                    </a:lnTo>
                    <a:lnTo>
                      <a:pt x="451" y="178"/>
                    </a:lnTo>
                    <a:lnTo>
                      <a:pt x="470" y="168"/>
                    </a:lnTo>
                    <a:lnTo>
                      <a:pt x="479" y="164"/>
                    </a:lnTo>
                    <a:lnTo>
                      <a:pt x="484" y="164"/>
                    </a:lnTo>
                    <a:lnTo>
                      <a:pt x="484" y="164"/>
                    </a:lnTo>
                    <a:lnTo>
                      <a:pt x="475" y="168"/>
                    </a:lnTo>
                    <a:lnTo>
                      <a:pt x="470" y="173"/>
                    </a:lnTo>
                    <a:lnTo>
                      <a:pt x="465" y="173"/>
                    </a:lnTo>
                    <a:lnTo>
                      <a:pt x="465" y="173"/>
                    </a:lnTo>
                    <a:lnTo>
                      <a:pt x="475" y="164"/>
                    </a:lnTo>
                    <a:lnTo>
                      <a:pt x="494" y="149"/>
                    </a:lnTo>
                    <a:lnTo>
                      <a:pt x="513" y="135"/>
                    </a:lnTo>
                    <a:lnTo>
                      <a:pt x="532" y="120"/>
                    </a:lnTo>
                    <a:lnTo>
                      <a:pt x="551" y="106"/>
                    </a:lnTo>
                    <a:lnTo>
                      <a:pt x="575" y="96"/>
                    </a:lnTo>
                    <a:lnTo>
                      <a:pt x="594" y="87"/>
                    </a:lnTo>
                    <a:lnTo>
                      <a:pt x="614" y="77"/>
                    </a:lnTo>
                    <a:lnTo>
                      <a:pt x="633" y="72"/>
                    </a:lnTo>
                    <a:lnTo>
                      <a:pt x="729"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49" name="Freeform 925"/>
              <p:cNvSpPr>
                <a:spLocks/>
              </p:cNvSpPr>
              <p:nvPr/>
            </p:nvSpPr>
            <p:spPr bwMode="auto">
              <a:xfrm>
                <a:off x="5149" y="12928"/>
                <a:ext cx="321" cy="321"/>
              </a:xfrm>
              <a:custGeom>
                <a:avLst/>
                <a:gdLst/>
                <a:ahLst/>
                <a:cxnLst>
                  <a:cxn ang="0">
                    <a:pos x="321" y="321"/>
                  </a:cxn>
                  <a:cxn ang="0">
                    <a:pos x="283" y="307"/>
                  </a:cxn>
                  <a:cxn ang="0">
                    <a:pos x="245" y="297"/>
                  </a:cxn>
                  <a:cxn ang="0">
                    <a:pos x="206" y="283"/>
                  </a:cxn>
                  <a:cxn ang="0">
                    <a:pos x="178" y="264"/>
                  </a:cxn>
                  <a:cxn ang="0">
                    <a:pos x="149" y="245"/>
                  </a:cxn>
                  <a:cxn ang="0">
                    <a:pos x="125" y="226"/>
                  </a:cxn>
                  <a:cxn ang="0">
                    <a:pos x="110" y="202"/>
                  </a:cxn>
                  <a:cxn ang="0">
                    <a:pos x="101" y="173"/>
                  </a:cxn>
                  <a:cxn ang="0">
                    <a:pos x="96" y="144"/>
                  </a:cxn>
                  <a:cxn ang="0">
                    <a:pos x="86" y="115"/>
                  </a:cxn>
                  <a:cxn ang="0">
                    <a:pos x="77" y="91"/>
                  </a:cxn>
                  <a:cxn ang="0">
                    <a:pos x="67" y="67"/>
                  </a:cxn>
                  <a:cxn ang="0">
                    <a:pos x="53" y="48"/>
                  </a:cxn>
                  <a:cxn ang="0">
                    <a:pos x="38" y="29"/>
                  </a:cxn>
                  <a:cxn ang="0">
                    <a:pos x="19" y="14"/>
                  </a:cxn>
                  <a:cxn ang="0">
                    <a:pos x="0" y="0"/>
                  </a:cxn>
                  <a:cxn ang="0">
                    <a:pos x="5" y="5"/>
                  </a:cxn>
                  <a:cxn ang="0">
                    <a:pos x="14" y="14"/>
                  </a:cxn>
                  <a:cxn ang="0">
                    <a:pos x="29" y="29"/>
                  </a:cxn>
                  <a:cxn ang="0">
                    <a:pos x="43" y="48"/>
                  </a:cxn>
                  <a:cxn ang="0">
                    <a:pos x="58" y="72"/>
                  </a:cxn>
                  <a:cxn ang="0">
                    <a:pos x="72" y="96"/>
                  </a:cxn>
                  <a:cxn ang="0">
                    <a:pos x="82" y="125"/>
                  </a:cxn>
                  <a:cxn ang="0">
                    <a:pos x="86" y="154"/>
                  </a:cxn>
                  <a:cxn ang="0">
                    <a:pos x="86" y="158"/>
                  </a:cxn>
                  <a:cxn ang="0">
                    <a:pos x="91" y="173"/>
                  </a:cxn>
                  <a:cxn ang="0">
                    <a:pos x="96" y="192"/>
                  </a:cxn>
                  <a:cxn ang="0">
                    <a:pos x="106" y="216"/>
                  </a:cxn>
                  <a:cxn ang="0">
                    <a:pos x="125" y="240"/>
                  </a:cxn>
                  <a:cxn ang="0">
                    <a:pos x="149" y="264"/>
                  </a:cxn>
                  <a:cxn ang="0">
                    <a:pos x="182" y="283"/>
                  </a:cxn>
                  <a:cxn ang="0">
                    <a:pos x="230" y="302"/>
                  </a:cxn>
                  <a:cxn ang="0">
                    <a:pos x="321" y="321"/>
                  </a:cxn>
                </a:cxnLst>
                <a:rect l="0" t="0" r="r" b="b"/>
                <a:pathLst>
                  <a:path w="321" h="321">
                    <a:moveTo>
                      <a:pt x="321" y="321"/>
                    </a:moveTo>
                    <a:lnTo>
                      <a:pt x="283" y="307"/>
                    </a:lnTo>
                    <a:lnTo>
                      <a:pt x="245" y="297"/>
                    </a:lnTo>
                    <a:lnTo>
                      <a:pt x="206" y="283"/>
                    </a:lnTo>
                    <a:lnTo>
                      <a:pt x="178" y="264"/>
                    </a:lnTo>
                    <a:lnTo>
                      <a:pt x="149" y="245"/>
                    </a:lnTo>
                    <a:lnTo>
                      <a:pt x="125" y="226"/>
                    </a:lnTo>
                    <a:lnTo>
                      <a:pt x="110" y="202"/>
                    </a:lnTo>
                    <a:lnTo>
                      <a:pt x="101" y="173"/>
                    </a:lnTo>
                    <a:lnTo>
                      <a:pt x="96" y="144"/>
                    </a:lnTo>
                    <a:lnTo>
                      <a:pt x="86" y="115"/>
                    </a:lnTo>
                    <a:lnTo>
                      <a:pt x="77" y="91"/>
                    </a:lnTo>
                    <a:lnTo>
                      <a:pt x="67" y="67"/>
                    </a:lnTo>
                    <a:lnTo>
                      <a:pt x="53" y="48"/>
                    </a:lnTo>
                    <a:lnTo>
                      <a:pt x="38" y="29"/>
                    </a:lnTo>
                    <a:lnTo>
                      <a:pt x="19" y="14"/>
                    </a:lnTo>
                    <a:lnTo>
                      <a:pt x="0" y="0"/>
                    </a:lnTo>
                    <a:lnTo>
                      <a:pt x="5" y="5"/>
                    </a:lnTo>
                    <a:lnTo>
                      <a:pt x="14" y="14"/>
                    </a:lnTo>
                    <a:lnTo>
                      <a:pt x="29" y="29"/>
                    </a:lnTo>
                    <a:lnTo>
                      <a:pt x="43" y="48"/>
                    </a:lnTo>
                    <a:lnTo>
                      <a:pt x="58" y="72"/>
                    </a:lnTo>
                    <a:lnTo>
                      <a:pt x="72" y="96"/>
                    </a:lnTo>
                    <a:lnTo>
                      <a:pt x="82" y="125"/>
                    </a:lnTo>
                    <a:lnTo>
                      <a:pt x="86" y="154"/>
                    </a:lnTo>
                    <a:lnTo>
                      <a:pt x="86" y="158"/>
                    </a:lnTo>
                    <a:lnTo>
                      <a:pt x="91" y="173"/>
                    </a:lnTo>
                    <a:lnTo>
                      <a:pt x="96" y="192"/>
                    </a:lnTo>
                    <a:lnTo>
                      <a:pt x="106" y="216"/>
                    </a:lnTo>
                    <a:lnTo>
                      <a:pt x="125" y="240"/>
                    </a:lnTo>
                    <a:lnTo>
                      <a:pt x="149" y="264"/>
                    </a:lnTo>
                    <a:lnTo>
                      <a:pt x="182" y="283"/>
                    </a:lnTo>
                    <a:lnTo>
                      <a:pt x="230" y="302"/>
                    </a:lnTo>
                    <a:lnTo>
                      <a:pt x="321" y="321"/>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50" name="Freeform 926"/>
              <p:cNvSpPr>
                <a:spLocks/>
              </p:cNvSpPr>
              <p:nvPr/>
            </p:nvSpPr>
            <p:spPr bwMode="auto">
              <a:xfrm>
                <a:off x="4828" y="12760"/>
                <a:ext cx="470" cy="158"/>
              </a:xfrm>
              <a:custGeom>
                <a:avLst/>
                <a:gdLst/>
                <a:ahLst/>
                <a:cxnLst>
                  <a:cxn ang="0">
                    <a:pos x="297" y="158"/>
                  </a:cxn>
                  <a:cxn ang="0">
                    <a:pos x="278" y="144"/>
                  </a:cxn>
                  <a:cxn ang="0">
                    <a:pos x="254" y="130"/>
                  </a:cxn>
                  <a:cxn ang="0">
                    <a:pos x="249" y="120"/>
                  </a:cxn>
                  <a:cxn ang="0">
                    <a:pos x="273" y="120"/>
                  </a:cxn>
                  <a:cxn ang="0">
                    <a:pos x="311" y="115"/>
                  </a:cxn>
                  <a:cxn ang="0">
                    <a:pos x="350" y="106"/>
                  </a:cxn>
                  <a:cxn ang="0">
                    <a:pos x="388" y="91"/>
                  </a:cxn>
                  <a:cxn ang="0">
                    <a:pos x="422" y="77"/>
                  </a:cxn>
                  <a:cxn ang="0">
                    <a:pos x="446" y="63"/>
                  </a:cxn>
                  <a:cxn ang="0">
                    <a:pos x="460" y="53"/>
                  </a:cxn>
                  <a:cxn ang="0">
                    <a:pos x="470" y="48"/>
                  </a:cxn>
                  <a:cxn ang="0">
                    <a:pos x="465" y="48"/>
                  </a:cxn>
                  <a:cxn ang="0">
                    <a:pos x="427" y="67"/>
                  </a:cxn>
                  <a:cxn ang="0">
                    <a:pos x="369" y="87"/>
                  </a:cxn>
                  <a:cxn ang="0">
                    <a:pos x="311" y="106"/>
                  </a:cxn>
                  <a:cxn ang="0">
                    <a:pos x="259" y="106"/>
                  </a:cxn>
                  <a:cxn ang="0">
                    <a:pos x="192" y="91"/>
                  </a:cxn>
                  <a:cxn ang="0">
                    <a:pos x="115" y="72"/>
                  </a:cxn>
                  <a:cxn ang="0">
                    <a:pos x="52" y="43"/>
                  </a:cxn>
                  <a:cxn ang="0">
                    <a:pos x="0" y="0"/>
                  </a:cxn>
                  <a:cxn ang="0">
                    <a:pos x="9" y="15"/>
                  </a:cxn>
                  <a:cxn ang="0">
                    <a:pos x="38" y="39"/>
                  </a:cxn>
                  <a:cxn ang="0">
                    <a:pos x="81" y="67"/>
                  </a:cxn>
                  <a:cxn ang="0">
                    <a:pos x="129" y="87"/>
                  </a:cxn>
                  <a:cxn ang="0">
                    <a:pos x="144" y="87"/>
                  </a:cxn>
                  <a:cxn ang="0">
                    <a:pos x="172" y="96"/>
                  </a:cxn>
                  <a:cxn ang="0">
                    <a:pos x="201" y="106"/>
                  </a:cxn>
                  <a:cxn ang="0">
                    <a:pos x="225" y="120"/>
                  </a:cxn>
                  <a:cxn ang="0">
                    <a:pos x="249" y="135"/>
                  </a:cxn>
                  <a:cxn ang="0">
                    <a:pos x="273" y="144"/>
                  </a:cxn>
                  <a:cxn ang="0">
                    <a:pos x="292" y="154"/>
                  </a:cxn>
                  <a:cxn ang="0">
                    <a:pos x="302" y="158"/>
                  </a:cxn>
                </a:cxnLst>
                <a:rect l="0" t="0" r="r" b="b"/>
                <a:pathLst>
                  <a:path w="470" h="158">
                    <a:moveTo>
                      <a:pt x="302" y="158"/>
                    </a:moveTo>
                    <a:lnTo>
                      <a:pt x="297" y="158"/>
                    </a:lnTo>
                    <a:lnTo>
                      <a:pt x="287" y="154"/>
                    </a:lnTo>
                    <a:lnTo>
                      <a:pt x="278" y="144"/>
                    </a:lnTo>
                    <a:lnTo>
                      <a:pt x="263" y="139"/>
                    </a:lnTo>
                    <a:lnTo>
                      <a:pt x="254" y="130"/>
                    </a:lnTo>
                    <a:lnTo>
                      <a:pt x="249" y="125"/>
                    </a:lnTo>
                    <a:lnTo>
                      <a:pt x="249" y="120"/>
                    </a:lnTo>
                    <a:lnTo>
                      <a:pt x="259" y="120"/>
                    </a:lnTo>
                    <a:lnTo>
                      <a:pt x="273" y="120"/>
                    </a:lnTo>
                    <a:lnTo>
                      <a:pt x="292" y="120"/>
                    </a:lnTo>
                    <a:lnTo>
                      <a:pt x="311" y="115"/>
                    </a:lnTo>
                    <a:lnTo>
                      <a:pt x="331" y="111"/>
                    </a:lnTo>
                    <a:lnTo>
                      <a:pt x="350" y="106"/>
                    </a:lnTo>
                    <a:lnTo>
                      <a:pt x="369" y="96"/>
                    </a:lnTo>
                    <a:lnTo>
                      <a:pt x="388" y="91"/>
                    </a:lnTo>
                    <a:lnTo>
                      <a:pt x="403" y="87"/>
                    </a:lnTo>
                    <a:lnTo>
                      <a:pt x="422" y="77"/>
                    </a:lnTo>
                    <a:lnTo>
                      <a:pt x="431" y="72"/>
                    </a:lnTo>
                    <a:lnTo>
                      <a:pt x="446" y="63"/>
                    </a:lnTo>
                    <a:lnTo>
                      <a:pt x="455" y="58"/>
                    </a:lnTo>
                    <a:lnTo>
                      <a:pt x="460" y="53"/>
                    </a:lnTo>
                    <a:lnTo>
                      <a:pt x="465" y="48"/>
                    </a:lnTo>
                    <a:lnTo>
                      <a:pt x="470" y="48"/>
                    </a:lnTo>
                    <a:lnTo>
                      <a:pt x="470" y="43"/>
                    </a:lnTo>
                    <a:lnTo>
                      <a:pt x="465" y="48"/>
                    </a:lnTo>
                    <a:lnTo>
                      <a:pt x="451" y="53"/>
                    </a:lnTo>
                    <a:lnTo>
                      <a:pt x="427" y="67"/>
                    </a:lnTo>
                    <a:lnTo>
                      <a:pt x="403" y="77"/>
                    </a:lnTo>
                    <a:lnTo>
                      <a:pt x="369" y="87"/>
                    </a:lnTo>
                    <a:lnTo>
                      <a:pt x="340" y="96"/>
                    </a:lnTo>
                    <a:lnTo>
                      <a:pt x="311" y="106"/>
                    </a:lnTo>
                    <a:lnTo>
                      <a:pt x="287" y="106"/>
                    </a:lnTo>
                    <a:lnTo>
                      <a:pt x="259" y="106"/>
                    </a:lnTo>
                    <a:lnTo>
                      <a:pt x="230" y="101"/>
                    </a:lnTo>
                    <a:lnTo>
                      <a:pt x="192" y="91"/>
                    </a:lnTo>
                    <a:lnTo>
                      <a:pt x="153" y="82"/>
                    </a:lnTo>
                    <a:lnTo>
                      <a:pt x="115" y="72"/>
                    </a:lnTo>
                    <a:lnTo>
                      <a:pt x="81" y="58"/>
                    </a:lnTo>
                    <a:lnTo>
                      <a:pt x="52" y="43"/>
                    </a:lnTo>
                    <a:lnTo>
                      <a:pt x="28" y="29"/>
                    </a:lnTo>
                    <a:lnTo>
                      <a:pt x="0" y="0"/>
                    </a:lnTo>
                    <a:lnTo>
                      <a:pt x="0" y="5"/>
                    </a:lnTo>
                    <a:lnTo>
                      <a:pt x="9" y="15"/>
                    </a:lnTo>
                    <a:lnTo>
                      <a:pt x="24" y="24"/>
                    </a:lnTo>
                    <a:lnTo>
                      <a:pt x="38" y="39"/>
                    </a:lnTo>
                    <a:lnTo>
                      <a:pt x="57" y="53"/>
                    </a:lnTo>
                    <a:lnTo>
                      <a:pt x="81" y="67"/>
                    </a:lnTo>
                    <a:lnTo>
                      <a:pt x="105" y="77"/>
                    </a:lnTo>
                    <a:lnTo>
                      <a:pt x="129" y="87"/>
                    </a:lnTo>
                    <a:lnTo>
                      <a:pt x="134" y="87"/>
                    </a:lnTo>
                    <a:lnTo>
                      <a:pt x="144" y="87"/>
                    </a:lnTo>
                    <a:lnTo>
                      <a:pt x="158" y="91"/>
                    </a:lnTo>
                    <a:lnTo>
                      <a:pt x="172" y="96"/>
                    </a:lnTo>
                    <a:lnTo>
                      <a:pt x="187" y="101"/>
                    </a:lnTo>
                    <a:lnTo>
                      <a:pt x="201" y="106"/>
                    </a:lnTo>
                    <a:lnTo>
                      <a:pt x="216" y="115"/>
                    </a:lnTo>
                    <a:lnTo>
                      <a:pt x="225" y="120"/>
                    </a:lnTo>
                    <a:lnTo>
                      <a:pt x="235" y="130"/>
                    </a:lnTo>
                    <a:lnTo>
                      <a:pt x="249" y="135"/>
                    </a:lnTo>
                    <a:lnTo>
                      <a:pt x="259" y="139"/>
                    </a:lnTo>
                    <a:lnTo>
                      <a:pt x="273" y="144"/>
                    </a:lnTo>
                    <a:lnTo>
                      <a:pt x="283" y="149"/>
                    </a:lnTo>
                    <a:lnTo>
                      <a:pt x="292" y="154"/>
                    </a:lnTo>
                    <a:lnTo>
                      <a:pt x="297" y="158"/>
                    </a:lnTo>
                    <a:lnTo>
                      <a:pt x="302" y="158"/>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51" name="Freeform 927"/>
              <p:cNvSpPr>
                <a:spLocks/>
              </p:cNvSpPr>
              <p:nvPr/>
            </p:nvSpPr>
            <p:spPr bwMode="auto">
              <a:xfrm>
                <a:off x="5470" y="12175"/>
                <a:ext cx="245" cy="470"/>
              </a:xfrm>
              <a:custGeom>
                <a:avLst/>
                <a:gdLst/>
                <a:ahLst/>
                <a:cxnLst>
                  <a:cxn ang="0">
                    <a:pos x="240" y="0"/>
                  </a:cxn>
                  <a:cxn ang="0">
                    <a:pos x="240" y="19"/>
                  </a:cxn>
                  <a:cxn ang="0">
                    <a:pos x="240" y="43"/>
                  </a:cxn>
                  <a:cxn ang="0">
                    <a:pos x="245" y="62"/>
                  </a:cxn>
                  <a:cxn ang="0">
                    <a:pos x="240" y="86"/>
                  </a:cxn>
                  <a:cxn ang="0">
                    <a:pos x="240" y="115"/>
                  </a:cxn>
                  <a:cxn ang="0">
                    <a:pos x="231" y="144"/>
                  </a:cxn>
                  <a:cxn ang="0">
                    <a:pos x="226" y="173"/>
                  </a:cxn>
                  <a:cxn ang="0">
                    <a:pos x="212" y="206"/>
                  </a:cxn>
                  <a:cxn ang="0">
                    <a:pos x="207" y="216"/>
                  </a:cxn>
                  <a:cxn ang="0">
                    <a:pos x="202" y="230"/>
                  </a:cxn>
                  <a:cxn ang="0">
                    <a:pos x="192" y="254"/>
                  </a:cxn>
                  <a:cxn ang="0">
                    <a:pos x="183" y="283"/>
                  </a:cxn>
                  <a:cxn ang="0">
                    <a:pos x="168" y="312"/>
                  </a:cxn>
                  <a:cxn ang="0">
                    <a:pos x="154" y="336"/>
                  </a:cxn>
                  <a:cxn ang="0">
                    <a:pos x="135" y="360"/>
                  </a:cxn>
                  <a:cxn ang="0">
                    <a:pos x="120" y="374"/>
                  </a:cxn>
                  <a:cxn ang="0">
                    <a:pos x="101" y="389"/>
                  </a:cxn>
                  <a:cxn ang="0">
                    <a:pos x="82" y="403"/>
                  </a:cxn>
                  <a:cxn ang="0">
                    <a:pos x="63" y="417"/>
                  </a:cxn>
                  <a:cxn ang="0">
                    <a:pos x="44" y="432"/>
                  </a:cxn>
                  <a:cxn ang="0">
                    <a:pos x="24" y="446"/>
                  </a:cxn>
                  <a:cxn ang="0">
                    <a:pos x="15" y="461"/>
                  </a:cxn>
                  <a:cxn ang="0">
                    <a:pos x="5" y="465"/>
                  </a:cxn>
                  <a:cxn ang="0">
                    <a:pos x="0" y="470"/>
                  </a:cxn>
                </a:cxnLst>
                <a:rect l="0" t="0" r="r" b="b"/>
                <a:pathLst>
                  <a:path w="245" h="470">
                    <a:moveTo>
                      <a:pt x="240" y="0"/>
                    </a:moveTo>
                    <a:lnTo>
                      <a:pt x="240" y="19"/>
                    </a:lnTo>
                    <a:lnTo>
                      <a:pt x="240" y="43"/>
                    </a:lnTo>
                    <a:lnTo>
                      <a:pt x="245" y="62"/>
                    </a:lnTo>
                    <a:lnTo>
                      <a:pt x="240" y="86"/>
                    </a:lnTo>
                    <a:lnTo>
                      <a:pt x="240" y="115"/>
                    </a:lnTo>
                    <a:lnTo>
                      <a:pt x="231" y="144"/>
                    </a:lnTo>
                    <a:lnTo>
                      <a:pt x="226" y="173"/>
                    </a:lnTo>
                    <a:lnTo>
                      <a:pt x="212" y="206"/>
                    </a:lnTo>
                    <a:lnTo>
                      <a:pt x="207" y="216"/>
                    </a:lnTo>
                    <a:lnTo>
                      <a:pt x="202" y="230"/>
                    </a:lnTo>
                    <a:lnTo>
                      <a:pt x="192" y="254"/>
                    </a:lnTo>
                    <a:lnTo>
                      <a:pt x="183" y="283"/>
                    </a:lnTo>
                    <a:lnTo>
                      <a:pt x="168" y="312"/>
                    </a:lnTo>
                    <a:lnTo>
                      <a:pt x="154" y="336"/>
                    </a:lnTo>
                    <a:lnTo>
                      <a:pt x="135" y="360"/>
                    </a:lnTo>
                    <a:lnTo>
                      <a:pt x="120" y="374"/>
                    </a:lnTo>
                    <a:lnTo>
                      <a:pt x="101" y="389"/>
                    </a:lnTo>
                    <a:lnTo>
                      <a:pt x="82" y="403"/>
                    </a:lnTo>
                    <a:lnTo>
                      <a:pt x="63" y="417"/>
                    </a:lnTo>
                    <a:lnTo>
                      <a:pt x="44" y="432"/>
                    </a:lnTo>
                    <a:lnTo>
                      <a:pt x="24" y="446"/>
                    </a:lnTo>
                    <a:lnTo>
                      <a:pt x="15" y="461"/>
                    </a:lnTo>
                    <a:lnTo>
                      <a:pt x="5" y="465"/>
                    </a:lnTo>
                    <a:lnTo>
                      <a:pt x="0" y="470"/>
                    </a:lnTo>
                  </a:path>
                </a:pathLst>
              </a:custGeom>
              <a:noFill/>
              <a:ln w="10">
                <a:solidFill>
                  <a:srgbClr val="F5C6A0"/>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952" name="Freeform 928"/>
              <p:cNvSpPr>
                <a:spLocks/>
              </p:cNvSpPr>
              <p:nvPr/>
            </p:nvSpPr>
            <p:spPr bwMode="auto">
              <a:xfrm>
                <a:off x="5466" y="12127"/>
                <a:ext cx="244" cy="523"/>
              </a:xfrm>
              <a:custGeom>
                <a:avLst/>
                <a:gdLst/>
                <a:ahLst/>
                <a:cxnLst>
                  <a:cxn ang="0">
                    <a:pos x="235" y="0"/>
                  </a:cxn>
                  <a:cxn ang="0">
                    <a:pos x="235" y="19"/>
                  </a:cxn>
                  <a:cxn ang="0">
                    <a:pos x="239" y="43"/>
                  </a:cxn>
                  <a:cxn ang="0">
                    <a:pos x="239" y="67"/>
                  </a:cxn>
                  <a:cxn ang="0">
                    <a:pos x="235" y="101"/>
                  </a:cxn>
                  <a:cxn ang="0">
                    <a:pos x="230" y="139"/>
                  </a:cxn>
                  <a:cxn ang="0">
                    <a:pos x="220" y="182"/>
                  </a:cxn>
                  <a:cxn ang="0">
                    <a:pos x="206" y="226"/>
                  </a:cxn>
                  <a:cxn ang="0">
                    <a:pos x="187" y="278"/>
                  </a:cxn>
                  <a:cxn ang="0">
                    <a:pos x="187" y="278"/>
                  </a:cxn>
                  <a:cxn ang="0">
                    <a:pos x="182" y="293"/>
                  </a:cxn>
                  <a:cxn ang="0">
                    <a:pos x="177" y="307"/>
                  </a:cxn>
                  <a:cxn ang="0">
                    <a:pos x="168" y="326"/>
                  </a:cxn>
                  <a:cxn ang="0">
                    <a:pos x="158" y="350"/>
                  </a:cxn>
                  <a:cxn ang="0">
                    <a:pos x="144" y="374"/>
                  </a:cxn>
                  <a:cxn ang="0">
                    <a:pos x="124" y="398"/>
                  </a:cxn>
                  <a:cxn ang="0">
                    <a:pos x="100" y="422"/>
                  </a:cxn>
                  <a:cxn ang="0">
                    <a:pos x="76" y="446"/>
                  </a:cxn>
                  <a:cxn ang="0">
                    <a:pos x="57" y="465"/>
                  </a:cxn>
                  <a:cxn ang="0">
                    <a:pos x="38" y="480"/>
                  </a:cxn>
                  <a:cxn ang="0">
                    <a:pos x="24" y="494"/>
                  </a:cxn>
                  <a:cxn ang="0">
                    <a:pos x="14" y="509"/>
                  </a:cxn>
                  <a:cxn ang="0">
                    <a:pos x="4" y="513"/>
                  </a:cxn>
                  <a:cxn ang="0">
                    <a:pos x="0" y="518"/>
                  </a:cxn>
                  <a:cxn ang="0">
                    <a:pos x="0" y="523"/>
                  </a:cxn>
                  <a:cxn ang="0">
                    <a:pos x="4" y="518"/>
                  </a:cxn>
                  <a:cxn ang="0">
                    <a:pos x="19" y="504"/>
                  </a:cxn>
                  <a:cxn ang="0">
                    <a:pos x="43" y="489"/>
                  </a:cxn>
                  <a:cxn ang="0">
                    <a:pos x="72" y="465"/>
                  </a:cxn>
                  <a:cxn ang="0">
                    <a:pos x="100" y="437"/>
                  </a:cxn>
                  <a:cxn ang="0">
                    <a:pos x="129" y="403"/>
                  </a:cxn>
                  <a:cxn ang="0">
                    <a:pos x="158" y="369"/>
                  </a:cxn>
                  <a:cxn ang="0">
                    <a:pos x="177" y="326"/>
                  </a:cxn>
                  <a:cxn ang="0">
                    <a:pos x="182" y="321"/>
                  </a:cxn>
                  <a:cxn ang="0">
                    <a:pos x="187" y="307"/>
                  </a:cxn>
                  <a:cxn ang="0">
                    <a:pos x="196" y="283"/>
                  </a:cxn>
                  <a:cxn ang="0">
                    <a:pos x="206" y="254"/>
                  </a:cxn>
                  <a:cxn ang="0">
                    <a:pos x="216" y="221"/>
                  </a:cxn>
                  <a:cxn ang="0">
                    <a:pos x="225" y="192"/>
                  </a:cxn>
                  <a:cxn ang="0">
                    <a:pos x="235" y="168"/>
                  </a:cxn>
                  <a:cxn ang="0">
                    <a:pos x="239" y="149"/>
                  </a:cxn>
                  <a:cxn ang="0">
                    <a:pos x="244" y="125"/>
                  </a:cxn>
                  <a:cxn ang="0">
                    <a:pos x="244" y="101"/>
                  </a:cxn>
                  <a:cxn ang="0">
                    <a:pos x="244" y="77"/>
                  </a:cxn>
                  <a:cxn ang="0">
                    <a:pos x="239" y="53"/>
                  </a:cxn>
                  <a:cxn ang="0">
                    <a:pos x="239" y="34"/>
                  </a:cxn>
                  <a:cxn ang="0">
                    <a:pos x="235" y="14"/>
                  </a:cxn>
                  <a:cxn ang="0">
                    <a:pos x="235" y="5"/>
                  </a:cxn>
                  <a:cxn ang="0">
                    <a:pos x="235" y="0"/>
                  </a:cxn>
                </a:cxnLst>
                <a:rect l="0" t="0" r="r" b="b"/>
                <a:pathLst>
                  <a:path w="244" h="523">
                    <a:moveTo>
                      <a:pt x="235" y="0"/>
                    </a:moveTo>
                    <a:lnTo>
                      <a:pt x="235" y="19"/>
                    </a:lnTo>
                    <a:lnTo>
                      <a:pt x="239" y="43"/>
                    </a:lnTo>
                    <a:lnTo>
                      <a:pt x="239" y="67"/>
                    </a:lnTo>
                    <a:lnTo>
                      <a:pt x="235" y="101"/>
                    </a:lnTo>
                    <a:lnTo>
                      <a:pt x="230" y="139"/>
                    </a:lnTo>
                    <a:lnTo>
                      <a:pt x="220" y="182"/>
                    </a:lnTo>
                    <a:lnTo>
                      <a:pt x="206" y="226"/>
                    </a:lnTo>
                    <a:lnTo>
                      <a:pt x="187" y="278"/>
                    </a:lnTo>
                    <a:lnTo>
                      <a:pt x="187" y="278"/>
                    </a:lnTo>
                    <a:lnTo>
                      <a:pt x="182" y="293"/>
                    </a:lnTo>
                    <a:lnTo>
                      <a:pt x="177" y="307"/>
                    </a:lnTo>
                    <a:lnTo>
                      <a:pt x="168" y="326"/>
                    </a:lnTo>
                    <a:lnTo>
                      <a:pt x="158" y="350"/>
                    </a:lnTo>
                    <a:lnTo>
                      <a:pt x="144" y="374"/>
                    </a:lnTo>
                    <a:lnTo>
                      <a:pt x="124" y="398"/>
                    </a:lnTo>
                    <a:lnTo>
                      <a:pt x="100" y="422"/>
                    </a:lnTo>
                    <a:lnTo>
                      <a:pt x="76" y="446"/>
                    </a:lnTo>
                    <a:lnTo>
                      <a:pt x="57" y="465"/>
                    </a:lnTo>
                    <a:lnTo>
                      <a:pt x="38" y="480"/>
                    </a:lnTo>
                    <a:lnTo>
                      <a:pt x="24" y="494"/>
                    </a:lnTo>
                    <a:lnTo>
                      <a:pt x="14" y="509"/>
                    </a:lnTo>
                    <a:lnTo>
                      <a:pt x="4" y="513"/>
                    </a:lnTo>
                    <a:lnTo>
                      <a:pt x="0" y="518"/>
                    </a:lnTo>
                    <a:lnTo>
                      <a:pt x="0" y="523"/>
                    </a:lnTo>
                    <a:lnTo>
                      <a:pt x="4" y="518"/>
                    </a:lnTo>
                    <a:lnTo>
                      <a:pt x="19" y="504"/>
                    </a:lnTo>
                    <a:lnTo>
                      <a:pt x="43" y="489"/>
                    </a:lnTo>
                    <a:lnTo>
                      <a:pt x="72" y="465"/>
                    </a:lnTo>
                    <a:lnTo>
                      <a:pt x="100" y="437"/>
                    </a:lnTo>
                    <a:lnTo>
                      <a:pt x="129" y="403"/>
                    </a:lnTo>
                    <a:lnTo>
                      <a:pt x="158" y="369"/>
                    </a:lnTo>
                    <a:lnTo>
                      <a:pt x="177" y="326"/>
                    </a:lnTo>
                    <a:lnTo>
                      <a:pt x="182" y="321"/>
                    </a:lnTo>
                    <a:lnTo>
                      <a:pt x="187" y="307"/>
                    </a:lnTo>
                    <a:lnTo>
                      <a:pt x="196" y="283"/>
                    </a:lnTo>
                    <a:lnTo>
                      <a:pt x="206" y="254"/>
                    </a:lnTo>
                    <a:lnTo>
                      <a:pt x="216" y="221"/>
                    </a:lnTo>
                    <a:lnTo>
                      <a:pt x="225" y="192"/>
                    </a:lnTo>
                    <a:lnTo>
                      <a:pt x="235" y="168"/>
                    </a:lnTo>
                    <a:lnTo>
                      <a:pt x="239" y="149"/>
                    </a:lnTo>
                    <a:lnTo>
                      <a:pt x="244" y="125"/>
                    </a:lnTo>
                    <a:lnTo>
                      <a:pt x="244" y="101"/>
                    </a:lnTo>
                    <a:lnTo>
                      <a:pt x="244" y="77"/>
                    </a:lnTo>
                    <a:lnTo>
                      <a:pt x="239" y="53"/>
                    </a:lnTo>
                    <a:lnTo>
                      <a:pt x="239" y="34"/>
                    </a:lnTo>
                    <a:lnTo>
                      <a:pt x="235" y="14"/>
                    </a:lnTo>
                    <a:lnTo>
                      <a:pt x="235" y="5"/>
                    </a:lnTo>
                    <a:lnTo>
                      <a:pt x="235"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53" name="Freeform 929"/>
              <p:cNvSpPr>
                <a:spLocks/>
              </p:cNvSpPr>
              <p:nvPr/>
            </p:nvSpPr>
            <p:spPr bwMode="auto">
              <a:xfrm>
                <a:off x="6161" y="12727"/>
                <a:ext cx="19" cy="124"/>
              </a:xfrm>
              <a:custGeom>
                <a:avLst/>
                <a:gdLst/>
                <a:ahLst/>
                <a:cxnLst>
                  <a:cxn ang="0">
                    <a:pos x="5" y="124"/>
                  </a:cxn>
                  <a:cxn ang="0">
                    <a:pos x="10" y="110"/>
                  </a:cxn>
                  <a:cxn ang="0">
                    <a:pos x="10" y="96"/>
                  </a:cxn>
                  <a:cxn ang="0">
                    <a:pos x="10" y="76"/>
                  </a:cxn>
                  <a:cxn ang="0">
                    <a:pos x="5" y="57"/>
                  </a:cxn>
                  <a:cxn ang="0">
                    <a:pos x="5" y="43"/>
                  </a:cxn>
                  <a:cxn ang="0">
                    <a:pos x="5" y="24"/>
                  </a:cxn>
                  <a:cxn ang="0">
                    <a:pos x="0" y="9"/>
                  </a:cxn>
                  <a:cxn ang="0">
                    <a:pos x="0" y="0"/>
                  </a:cxn>
                  <a:cxn ang="0">
                    <a:pos x="0" y="0"/>
                  </a:cxn>
                  <a:cxn ang="0">
                    <a:pos x="0" y="9"/>
                  </a:cxn>
                  <a:cxn ang="0">
                    <a:pos x="5" y="14"/>
                  </a:cxn>
                  <a:cxn ang="0">
                    <a:pos x="10" y="24"/>
                  </a:cxn>
                  <a:cxn ang="0">
                    <a:pos x="10" y="38"/>
                  </a:cxn>
                  <a:cxn ang="0">
                    <a:pos x="15" y="52"/>
                  </a:cxn>
                  <a:cxn ang="0">
                    <a:pos x="15" y="67"/>
                  </a:cxn>
                  <a:cxn ang="0">
                    <a:pos x="19" y="81"/>
                  </a:cxn>
                  <a:cxn ang="0">
                    <a:pos x="5" y="124"/>
                  </a:cxn>
                </a:cxnLst>
                <a:rect l="0" t="0" r="r" b="b"/>
                <a:pathLst>
                  <a:path w="19" h="124">
                    <a:moveTo>
                      <a:pt x="5" y="124"/>
                    </a:moveTo>
                    <a:lnTo>
                      <a:pt x="10" y="110"/>
                    </a:lnTo>
                    <a:lnTo>
                      <a:pt x="10" y="96"/>
                    </a:lnTo>
                    <a:lnTo>
                      <a:pt x="10" y="76"/>
                    </a:lnTo>
                    <a:lnTo>
                      <a:pt x="5" y="57"/>
                    </a:lnTo>
                    <a:lnTo>
                      <a:pt x="5" y="43"/>
                    </a:lnTo>
                    <a:lnTo>
                      <a:pt x="5" y="24"/>
                    </a:lnTo>
                    <a:lnTo>
                      <a:pt x="0" y="9"/>
                    </a:lnTo>
                    <a:lnTo>
                      <a:pt x="0" y="0"/>
                    </a:lnTo>
                    <a:lnTo>
                      <a:pt x="0" y="0"/>
                    </a:lnTo>
                    <a:lnTo>
                      <a:pt x="0" y="9"/>
                    </a:lnTo>
                    <a:lnTo>
                      <a:pt x="5" y="14"/>
                    </a:lnTo>
                    <a:lnTo>
                      <a:pt x="10" y="24"/>
                    </a:lnTo>
                    <a:lnTo>
                      <a:pt x="10" y="38"/>
                    </a:lnTo>
                    <a:lnTo>
                      <a:pt x="15" y="52"/>
                    </a:lnTo>
                    <a:lnTo>
                      <a:pt x="15" y="67"/>
                    </a:lnTo>
                    <a:lnTo>
                      <a:pt x="19" y="81"/>
                    </a:lnTo>
                    <a:lnTo>
                      <a:pt x="5" y="124"/>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54" name="Freeform 930"/>
              <p:cNvSpPr>
                <a:spLocks/>
              </p:cNvSpPr>
              <p:nvPr/>
            </p:nvSpPr>
            <p:spPr bwMode="auto">
              <a:xfrm>
                <a:off x="6046" y="12453"/>
                <a:ext cx="130" cy="274"/>
              </a:xfrm>
              <a:custGeom>
                <a:avLst/>
                <a:gdLst/>
                <a:ahLst/>
                <a:cxnLst>
                  <a:cxn ang="0">
                    <a:pos x="130" y="274"/>
                  </a:cxn>
                  <a:cxn ang="0">
                    <a:pos x="125" y="264"/>
                  </a:cxn>
                  <a:cxn ang="0">
                    <a:pos x="120" y="250"/>
                  </a:cxn>
                  <a:cxn ang="0">
                    <a:pos x="110" y="235"/>
                  </a:cxn>
                  <a:cxn ang="0">
                    <a:pos x="106" y="221"/>
                  </a:cxn>
                  <a:cxn ang="0">
                    <a:pos x="91" y="202"/>
                  </a:cxn>
                  <a:cxn ang="0">
                    <a:pos x="82" y="183"/>
                  </a:cxn>
                  <a:cxn ang="0">
                    <a:pos x="72" y="173"/>
                  </a:cxn>
                  <a:cxn ang="0">
                    <a:pos x="72" y="168"/>
                  </a:cxn>
                  <a:cxn ang="0">
                    <a:pos x="82" y="178"/>
                  </a:cxn>
                  <a:cxn ang="0">
                    <a:pos x="91" y="192"/>
                  </a:cxn>
                  <a:cxn ang="0">
                    <a:pos x="101" y="202"/>
                  </a:cxn>
                  <a:cxn ang="0">
                    <a:pos x="101" y="206"/>
                  </a:cxn>
                  <a:cxn ang="0">
                    <a:pos x="91" y="192"/>
                  </a:cxn>
                  <a:cxn ang="0">
                    <a:pos x="77" y="168"/>
                  </a:cxn>
                  <a:cxn ang="0">
                    <a:pos x="62" y="144"/>
                  </a:cxn>
                  <a:cxn ang="0">
                    <a:pos x="48" y="130"/>
                  </a:cxn>
                  <a:cxn ang="0">
                    <a:pos x="34" y="106"/>
                  </a:cxn>
                  <a:cxn ang="0">
                    <a:pos x="19" y="87"/>
                  </a:cxn>
                  <a:cxn ang="0">
                    <a:pos x="14" y="72"/>
                  </a:cxn>
                  <a:cxn ang="0">
                    <a:pos x="14" y="87"/>
                  </a:cxn>
                  <a:cxn ang="0">
                    <a:pos x="14" y="82"/>
                  </a:cxn>
                  <a:cxn ang="0">
                    <a:pos x="10" y="67"/>
                  </a:cxn>
                  <a:cxn ang="0">
                    <a:pos x="5" y="53"/>
                  </a:cxn>
                  <a:cxn ang="0">
                    <a:pos x="0" y="34"/>
                  </a:cxn>
                  <a:cxn ang="0">
                    <a:pos x="0" y="19"/>
                  </a:cxn>
                  <a:cxn ang="0">
                    <a:pos x="0" y="10"/>
                  </a:cxn>
                  <a:cxn ang="0">
                    <a:pos x="0" y="0"/>
                  </a:cxn>
                  <a:cxn ang="0">
                    <a:pos x="0" y="0"/>
                  </a:cxn>
                  <a:cxn ang="0">
                    <a:pos x="0" y="10"/>
                  </a:cxn>
                  <a:cxn ang="0">
                    <a:pos x="5" y="29"/>
                  </a:cxn>
                  <a:cxn ang="0">
                    <a:pos x="10" y="48"/>
                  </a:cxn>
                  <a:cxn ang="0">
                    <a:pos x="10" y="58"/>
                  </a:cxn>
                  <a:cxn ang="0">
                    <a:pos x="14" y="43"/>
                  </a:cxn>
                  <a:cxn ang="0">
                    <a:pos x="19" y="53"/>
                  </a:cxn>
                  <a:cxn ang="0">
                    <a:pos x="19" y="67"/>
                  </a:cxn>
                  <a:cxn ang="0">
                    <a:pos x="29" y="87"/>
                  </a:cxn>
                  <a:cxn ang="0">
                    <a:pos x="38" y="106"/>
                  </a:cxn>
                  <a:cxn ang="0">
                    <a:pos x="62" y="135"/>
                  </a:cxn>
                  <a:cxn ang="0">
                    <a:pos x="86" y="168"/>
                  </a:cxn>
                  <a:cxn ang="0">
                    <a:pos x="106" y="202"/>
                  </a:cxn>
                  <a:cxn ang="0">
                    <a:pos x="110" y="192"/>
                  </a:cxn>
                  <a:cxn ang="0">
                    <a:pos x="110" y="192"/>
                  </a:cxn>
                  <a:cxn ang="0">
                    <a:pos x="110" y="202"/>
                  </a:cxn>
                  <a:cxn ang="0">
                    <a:pos x="115" y="216"/>
                  </a:cxn>
                  <a:cxn ang="0">
                    <a:pos x="115" y="230"/>
                  </a:cxn>
                  <a:cxn ang="0">
                    <a:pos x="120" y="245"/>
                  </a:cxn>
                  <a:cxn ang="0">
                    <a:pos x="125" y="259"/>
                  </a:cxn>
                  <a:cxn ang="0">
                    <a:pos x="130" y="269"/>
                  </a:cxn>
                  <a:cxn ang="0">
                    <a:pos x="130" y="274"/>
                  </a:cxn>
                </a:cxnLst>
                <a:rect l="0" t="0" r="r" b="b"/>
                <a:pathLst>
                  <a:path w="130" h="274">
                    <a:moveTo>
                      <a:pt x="130" y="274"/>
                    </a:moveTo>
                    <a:lnTo>
                      <a:pt x="130" y="274"/>
                    </a:lnTo>
                    <a:lnTo>
                      <a:pt x="130" y="269"/>
                    </a:lnTo>
                    <a:lnTo>
                      <a:pt x="125" y="264"/>
                    </a:lnTo>
                    <a:lnTo>
                      <a:pt x="120" y="259"/>
                    </a:lnTo>
                    <a:lnTo>
                      <a:pt x="120" y="250"/>
                    </a:lnTo>
                    <a:lnTo>
                      <a:pt x="115" y="245"/>
                    </a:lnTo>
                    <a:lnTo>
                      <a:pt x="110" y="235"/>
                    </a:lnTo>
                    <a:lnTo>
                      <a:pt x="110" y="230"/>
                    </a:lnTo>
                    <a:lnTo>
                      <a:pt x="106" y="221"/>
                    </a:lnTo>
                    <a:lnTo>
                      <a:pt x="101" y="211"/>
                    </a:lnTo>
                    <a:lnTo>
                      <a:pt x="91" y="202"/>
                    </a:lnTo>
                    <a:lnTo>
                      <a:pt x="86" y="192"/>
                    </a:lnTo>
                    <a:lnTo>
                      <a:pt x="82" y="183"/>
                    </a:lnTo>
                    <a:lnTo>
                      <a:pt x="77" y="178"/>
                    </a:lnTo>
                    <a:lnTo>
                      <a:pt x="72" y="173"/>
                    </a:lnTo>
                    <a:lnTo>
                      <a:pt x="72" y="168"/>
                    </a:lnTo>
                    <a:lnTo>
                      <a:pt x="72" y="168"/>
                    </a:lnTo>
                    <a:lnTo>
                      <a:pt x="77" y="173"/>
                    </a:lnTo>
                    <a:lnTo>
                      <a:pt x="82" y="178"/>
                    </a:lnTo>
                    <a:lnTo>
                      <a:pt x="86" y="187"/>
                    </a:lnTo>
                    <a:lnTo>
                      <a:pt x="91" y="192"/>
                    </a:lnTo>
                    <a:lnTo>
                      <a:pt x="96" y="197"/>
                    </a:lnTo>
                    <a:lnTo>
                      <a:pt x="101" y="202"/>
                    </a:lnTo>
                    <a:lnTo>
                      <a:pt x="101" y="206"/>
                    </a:lnTo>
                    <a:lnTo>
                      <a:pt x="101" y="206"/>
                    </a:lnTo>
                    <a:lnTo>
                      <a:pt x="96" y="197"/>
                    </a:lnTo>
                    <a:lnTo>
                      <a:pt x="91" y="192"/>
                    </a:lnTo>
                    <a:lnTo>
                      <a:pt x="86" y="178"/>
                    </a:lnTo>
                    <a:lnTo>
                      <a:pt x="77" y="168"/>
                    </a:lnTo>
                    <a:lnTo>
                      <a:pt x="72" y="154"/>
                    </a:lnTo>
                    <a:lnTo>
                      <a:pt x="62" y="144"/>
                    </a:lnTo>
                    <a:lnTo>
                      <a:pt x="53" y="135"/>
                    </a:lnTo>
                    <a:lnTo>
                      <a:pt x="48" y="130"/>
                    </a:lnTo>
                    <a:lnTo>
                      <a:pt x="38" y="115"/>
                    </a:lnTo>
                    <a:lnTo>
                      <a:pt x="34" y="106"/>
                    </a:lnTo>
                    <a:lnTo>
                      <a:pt x="24" y="96"/>
                    </a:lnTo>
                    <a:lnTo>
                      <a:pt x="19" y="87"/>
                    </a:lnTo>
                    <a:lnTo>
                      <a:pt x="19" y="82"/>
                    </a:lnTo>
                    <a:lnTo>
                      <a:pt x="14" y="72"/>
                    </a:lnTo>
                    <a:lnTo>
                      <a:pt x="14" y="72"/>
                    </a:lnTo>
                    <a:lnTo>
                      <a:pt x="14" y="87"/>
                    </a:lnTo>
                    <a:lnTo>
                      <a:pt x="14" y="87"/>
                    </a:lnTo>
                    <a:lnTo>
                      <a:pt x="14" y="82"/>
                    </a:lnTo>
                    <a:lnTo>
                      <a:pt x="14" y="77"/>
                    </a:lnTo>
                    <a:lnTo>
                      <a:pt x="10" y="67"/>
                    </a:lnTo>
                    <a:lnTo>
                      <a:pt x="10" y="63"/>
                    </a:lnTo>
                    <a:lnTo>
                      <a:pt x="5" y="53"/>
                    </a:lnTo>
                    <a:lnTo>
                      <a:pt x="5" y="43"/>
                    </a:lnTo>
                    <a:lnTo>
                      <a:pt x="0" y="34"/>
                    </a:lnTo>
                    <a:lnTo>
                      <a:pt x="0" y="24"/>
                    </a:lnTo>
                    <a:lnTo>
                      <a:pt x="0" y="19"/>
                    </a:lnTo>
                    <a:lnTo>
                      <a:pt x="0" y="15"/>
                    </a:lnTo>
                    <a:lnTo>
                      <a:pt x="0" y="10"/>
                    </a:lnTo>
                    <a:lnTo>
                      <a:pt x="0" y="5"/>
                    </a:lnTo>
                    <a:lnTo>
                      <a:pt x="0" y="0"/>
                    </a:lnTo>
                    <a:lnTo>
                      <a:pt x="0" y="0"/>
                    </a:lnTo>
                    <a:lnTo>
                      <a:pt x="0" y="0"/>
                    </a:lnTo>
                    <a:lnTo>
                      <a:pt x="0" y="5"/>
                    </a:lnTo>
                    <a:lnTo>
                      <a:pt x="0" y="10"/>
                    </a:lnTo>
                    <a:lnTo>
                      <a:pt x="5" y="19"/>
                    </a:lnTo>
                    <a:lnTo>
                      <a:pt x="5" y="29"/>
                    </a:lnTo>
                    <a:lnTo>
                      <a:pt x="5" y="39"/>
                    </a:lnTo>
                    <a:lnTo>
                      <a:pt x="10" y="48"/>
                    </a:lnTo>
                    <a:lnTo>
                      <a:pt x="10" y="58"/>
                    </a:lnTo>
                    <a:lnTo>
                      <a:pt x="10" y="58"/>
                    </a:lnTo>
                    <a:lnTo>
                      <a:pt x="14" y="39"/>
                    </a:lnTo>
                    <a:lnTo>
                      <a:pt x="14" y="43"/>
                    </a:lnTo>
                    <a:lnTo>
                      <a:pt x="19" y="43"/>
                    </a:lnTo>
                    <a:lnTo>
                      <a:pt x="19" y="53"/>
                    </a:lnTo>
                    <a:lnTo>
                      <a:pt x="19" y="63"/>
                    </a:lnTo>
                    <a:lnTo>
                      <a:pt x="19" y="67"/>
                    </a:lnTo>
                    <a:lnTo>
                      <a:pt x="24" y="77"/>
                    </a:lnTo>
                    <a:lnTo>
                      <a:pt x="29" y="87"/>
                    </a:lnTo>
                    <a:lnTo>
                      <a:pt x="34" y="96"/>
                    </a:lnTo>
                    <a:lnTo>
                      <a:pt x="38" y="106"/>
                    </a:lnTo>
                    <a:lnTo>
                      <a:pt x="48" y="120"/>
                    </a:lnTo>
                    <a:lnTo>
                      <a:pt x="62" y="135"/>
                    </a:lnTo>
                    <a:lnTo>
                      <a:pt x="72" y="154"/>
                    </a:lnTo>
                    <a:lnTo>
                      <a:pt x="86" y="168"/>
                    </a:lnTo>
                    <a:lnTo>
                      <a:pt x="96" y="187"/>
                    </a:lnTo>
                    <a:lnTo>
                      <a:pt x="106" y="202"/>
                    </a:lnTo>
                    <a:lnTo>
                      <a:pt x="110" y="211"/>
                    </a:lnTo>
                    <a:lnTo>
                      <a:pt x="110" y="192"/>
                    </a:lnTo>
                    <a:lnTo>
                      <a:pt x="110" y="192"/>
                    </a:lnTo>
                    <a:lnTo>
                      <a:pt x="110" y="192"/>
                    </a:lnTo>
                    <a:lnTo>
                      <a:pt x="110" y="197"/>
                    </a:lnTo>
                    <a:lnTo>
                      <a:pt x="110" y="202"/>
                    </a:lnTo>
                    <a:lnTo>
                      <a:pt x="110" y="211"/>
                    </a:lnTo>
                    <a:lnTo>
                      <a:pt x="115" y="216"/>
                    </a:lnTo>
                    <a:lnTo>
                      <a:pt x="115" y="226"/>
                    </a:lnTo>
                    <a:lnTo>
                      <a:pt x="115" y="230"/>
                    </a:lnTo>
                    <a:lnTo>
                      <a:pt x="120" y="240"/>
                    </a:lnTo>
                    <a:lnTo>
                      <a:pt x="120" y="245"/>
                    </a:lnTo>
                    <a:lnTo>
                      <a:pt x="125" y="254"/>
                    </a:lnTo>
                    <a:lnTo>
                      <a:pt x="125" y="259"/>
                    </a:lnTo>
                    <a:lnTo>
                      <a:pt x="125" y="264"/>
                    </a:lnTo>
                    <a:lnTo>
                      <a:pt x="130" y="269"/>
                    </a:lnTo>
                    <a:lnTo>
                      <a:pt x="130" y="274"/>
                    </a:lnTo>
                    <a:lnTo>
                      <a:pt x="130" y="274"/>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55" name="Freeform 931"/>
              <p:cNvSpPr>
                <a:spLocks/>
              </p:cNvSpPr>
              <p:nvPr/>
            </p:nvSpPr>
            <p:spPr bwMode="auto">
              <a:xfrm>
                <a:off x="6060" y="12117"/>
                <a:ext cx="58" cy="322"/>
              </a:xfrm>
              <a:custGeom>
                <a:avLst/>
                <a:gdLst/>
                <a:ahLst/>
                <a:cxnLst>
                  <a:cxn ang="0">
                    <a:pos x="5" y="317"/>
                  </a:cxn>
                  <a:cxn ang="0">
                    <a:pos x="5" y="307"/>
                  </a:cxn>
                  <a:cxn ang="0">
                    <a:pos x="0" y="293"/>
                  </a:cxn>
                  <a:cxn ang="0">
                    <a:pos x="0" y="274"/>
                  </a:cxn>
                  <a:cxn ang="0">
                    <a:pos x="0" y="255"/>
                  </a:cxn>
                  <a:cxn ang="0">
                    <a:pos x="5" y="226"/>
                  </a:cxn>
                  <a:cxn ang="0">
                    <a:pos x="10" y="197"/>
                  </a:cxn>
                  <a:cxn ang="0">
                    <a:pos x="20" y="173"/>
                  </a:cxn>
                  <a:cxn ang="0">
                    <a:pos x="24" y="154"/>
                  </a:cxn>
                  <a:cxn ang="0">
                    <a:pos x="34" y="130"/>
                  </a:cxn>
                  <a:cxn ang="0">
                    <a:pos x="39" y="106"/>
                  </a:cxn>
                  <a:cxn ang="0">
                    <a:pos x="44" y="92"/>
                  </a:cxn>
                  <a:cxn ang="0">
                    <a:pos x="24" y="106"/>
                  </a:cxn>
                  <a:cxn ang="0">
                    <a:pos x="29" y="101"/>
                  </a:cxn>
                  <a:cxn ang="0">
                    <a:pos x="34" y="92"/>
                  </a:cxn>
                  <a:cxn ang="0">
                    <a:pos x="44" y="77"/>
                  </a:cxn>
                  <a:cxn ang="0">
                    <a:pos x="48" y="63"/>
                  </a:cxn>
                  <a:cxn ang="0">
                    <a:pos x="53" y="44"/>
                  </a:cxn>
                  <a:cxn ang="0">
                    <a:pos x="53" y="24"/>
                  </a:cxn>
                  <a:cxn ang="0">
                    <a:pos x="58" y="10"/>
                  </a:cxn>
                  <a:cxn ang="0">
                    <a:pos x="58" y="0"/>
                  </a:cxn>
                  <a:cxn ang="0">
                    <a:pos x="58" y="10"/>
                  </a:cxn>
                  <a:cxn ang="0">
                    <a:pos x="58" y="34"/>
                  </a:cxn>
                  <a:cxn ang="0">
                    <a:pos x="58" y="68"/>
                  </a:cxn>
                  <a:cxn ang="0">
                    <a:pos x="53" y="96"/>
                  </a:cxn>
                  <a:cxn ang="0">
                    <a:pos x="44" y="130"/>
                  </a:cxn>
                  <a:cxn ang="0">
                    <a:pos x="29" y="164"/>
                  </a:cxn>
                  <a:cxn ang="0">
                    <a:pos x="20" y="197"/>
                  </a:cxn>
                  <a:cxn ang="0">
                    <a:pos x="10" y="236"/>
                  </a:cxn>
                  <a:cxn ang="0">
                    <a:pos x="10" y="274"/>
                  </a:cxn>
                  <a:cxn ang="0">
                    <a:pos x="5" y="303"/>
                  </a:cxn>
                  <a:cxn ang="0">
                    <a:pos x="5" y="317"/>
                  </a:cxn>
                  <a:cxn ang="0">
                    <a:pos x="5" y="322"/>
                  </a:cxn>
                </a:cxnLst>
                <a:rect l="0" t="0" r="r" b="b"/>
                <a:pathLst>
                  <a:path w="58" h="322">
                    <a:moveTo>
                      <a:pt x="5" y="322"/>
                    </a:moveTo>
                    <a:lnTo>
                      <a:pt x="5" y="317"/>
                    </a:lnTo>
                    <a:lnTo>
                      <a:pt x="5" y="312"/>
                    </a:lnTo>
                    <a:lnTo>
                      <a:pt x="5" y="307"/>
                    </a:lnTo>
                    <a:lnTo>
                      <a:pt x="0" y="303"/>
                    </a:lnTo>
                    <a:lnTo>
                      <a:pt x="0" y="293"/>
                    </a:lnTo>
                    <a:lnTo>
                      <a:pt x="0" y="283"/>
                    </a:lnTo>
                    <a:lnTo>
                      <a:pt x="0" y="274"/>
                    </a:lnTo>
                    <a:lnTo>
                      <a:pt x="0" y="264"/>
                    </a:lnTo>
                    <a:lnTo>
                      <a:pt x="0" y="255"/>
                    </a:lnTo>
                    <a:lnTo>
                      <a:pt x="0" y="240"/>
                    </a:lnTo>
                    <a:lnTo>
                      <a:pt x="5" y="226"/>
                    </a:lnTo>
                    <a:lnTo>
                      <a:pt x="5" y="212"/>
                    </a:lnTo>
                    <a:lnTo>
                      <a:pt x="10" y="197"/>
                    </a:lnTo>
                    <a:lnTo>
                      <a:pt x="15" y="183"/>
                    </a:lnTo>
                    <a:lnTo>
                      <a:pt x="20" y="173"/>
                    </a:lnTo>
                    <a:lnTo>
                      <a:pt x="24" y="164"/>
                    </a:lnTo>
                    <a:lnTo>
                      <a:pt x="24" y="154"/>
                    </a:lnTo>
                    <a:lnTo>
                      <a:pt x="29" y="144"/>
                    </a:lnTo>
                    <a:lnTo>
                      <a:pt x="34" y="130"/>
                    </a:lnTo>
                    <a:lnTo>
                      <a:pt x="39" y="120"/>
                    </a:lnTo>
                    <a:lnTo>
                      <a:pt x="39" y="106"/>
                    </a:lnTo>
                    <a:lnTo>
                      <a:pt x="44" y="96"/>
                    </a:lnTo>
                    <a:lnTo>
                      <a:pt x="44" y="92"/>
                    </a:lnTo>
                    <a:lnTo>
                      <a:pt x="44" y="92"/>
                    </a:lnTo>
                    <a:lnTo>
                      <a:pt x="24" y="106"/>
                    </a:lnTo>
                    <a:lnTo>
                      <a:pt x="24" y="106"/>
                    </a:lnTo>
                    <a:lnTo>
                      <a:pt x="29" y="101"/>
                    </a:lnTo>
                    <a:lnTo>
                      <a:pt x="34" y="96"/>
                    </a:lnTo>
                    <a:lnTo>
                      <a:pt x="34" y="92"/>
                    </a:lnTo>
                    <a:lnTo>
                      <a:pt x="39" y="82"/>
                    </a:lnTo>
                    <a:lnTo>
                      <a:pt x="44" y="77"/>
                    </a:lnTo>
                    <a:lnTo>
                      <a:pt x="48" y="68"/>
                    </a:lnTo>
                    <a:lnTo>
                      <a:pt x="48" y="63"/>
                    </a:lnTo>
                    <a:lnTo>
                      <a:pt x="48" y="53"/>
                    </a:lnTo>
                    <a:lnTo>
                      <a:pt x="53" y="44"/>
                    </a:lnTo>
                    <a:lnTo>
                      <a:pt x="53" y="34"/>
                    </a:lnTo>
                    <a:lnTo>
                      <a:pt x="53" y="24"/>
                    </a:lnTo>
                    <a:lnTo>
                      <a:pt x="53" y="15"/>
                    </a:lnTo>
                    <a:lnTo>
                      <a:pt x="58" y="10"/>
                    </a:lnTo>
                    <a:lnTo>
                      <a:pt x="58" y="5"/>
                    </a:lnTo>
                    <a:lnTo>
                      <a:pt x="58" y="0"/>
                    </a:lnTo>
                    <a:lnTo>
                      <a:pt x="58" y="5"/>
                    </a:lnTo>
                    <a:lnTo>
                      <a:pt x="58" y="10"/>
                    </a:lnTo>
                    <a:lnTo>
                      <a:pt x="58" y="20"/>
                    </a:lnTo>
                    <a:lnTo>
                      <a:pt x="58" y="34"/>
                    </a:lnTo>
                    <a:lnTo>
                      <a:pt x="58" y="48"/>
                    </a:lnTo>
                    <a:lnTo>
                      <a:pt x="58" y="68"/>
                    </a:lnTo>
                    <a:lnTo>
                      <a:pt x="58" y="82"/>
                    </a:lnTo>
                    <a:lnTo>
                      <a:pt x="53" y="96"/>
                    </a:lnTo>
                    <a:lnTo>
                      <a:pt x="48" y="116"/>
                    </a:lnTo>
                    <a:lnTo>
                      <a:pt x="44" y="130"/>
                    </a:lnTo>
                    <a:lnTo>
                      <a:pt x="34" y="144"/>
                    </a:lnTo>
                    <a:lnTo>
                      <a:pt x="29" y="164"/>
                    </a:lnTo>
                    <a:lnTo>
                      <a:pt x="24" y="178"/>
                    </a:lnTo>
                    <a:lnTo>
                      <a:pt x="20" y="197"/>
                    </a:lnTo>
                    <a:lnTo>
                      <a:pt x="15" y="216"/>
                    </a:lnTo>
                    <a:lnTo>
                      <a:pt x="10" y="236"/>
                    </a:lnTo>
                    <a:lnTo>
                      <a:pt x="10" y="260"/>
                    </a:lnTo>
                    <a:lnTo>
                      <a:pt x="10" y="274"/>
                    </a:lnTo>
                    <a:lnTo>
                      <a:pt x="5" y="288"/>
                    </a:lnTo>
                    <a:lnTo>
                      <a:pt x="5" y="303"/>
                    </a:lnTo>
                    <a:lnTo>
                      <a:pt x="5" y="307"/>
                    </a:lnTo>
                    <a:lnTo>
                      <a:pt x="5" y="317"/>
                    </a:lnTo>
                    <a:lnTo>
                      <a:pt x="5" y="317"/>
                    </a:lnTo>
                    <a:lnTo>
                      <a:pt x="5" y="322"/>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56" name="Freeform 932"/>
              <p:cNvSpPr>
                <a:spLocks/>
              </p:cNvSpPr>
              <p:nvPr/>
            </p:nvSpPr>
            <p:spPr bwMode="auto">
              <a:xfrm>
                <a:off x="6118" y="12026"/>
                <a:ext cx="14" cy="101"/>
              </a:xfrm>
              <a:custGeom>
                <a:avLst/>
                <a:gdLst/>
                <a:ahLst/>
                <a:cxnLst>
                  <a:cxn ang="0">
                    <a:pos x="10" y="101"/>
                  </a:cxn>
                  <a:cxn ang="0">
                    <a:pos x="10" y="101"/>
                  </a:cxn>
                  <a:cxn ang="0">
                    <a:pos x="10" y="96"/>
                  </a:cxn>
                  <a:cxn ang="0">
                    <a:pos x="10" y="87"/>
                  </a:cxn>
                  <a:cxn ang="0">
                    <a:pos x="10" y="82"/>
                  </a:cxn>
                  <a:cxn ang="0">
                    <a:pos x="10" y="68"/>
                  </a:cxn>
                  <a:cxn ang="0">
                    <a:pos x="5" y="58"/>
                  </a:cxn>
                  <a:cxn ang="0">
                    <a:pos x="5" y="48"/>
                  </a:cxn>
                  <a:cxn ang="0">
                    <a:pos x="0" y="44"/>
                  </a:cxn>
                  <a:cxn ang="0">
                    <a:pos x="0" y="34"/>
                  </a:cxn>
                  <a:cxn ang="0">
                    <a:pos x="0" y="24"/>
                  </a:cxn>
                  <a:cxn ang="0">
                    <a:pos x="0" y="20"/>
                  </a:cxn>
                  <a:cxn ang="0">
                    <a:pos x="0" y="15"/>
                  </a:cxn>
                  <a:cxn ang="0">
                    <a:pos x="5" y="10"/>
                  </a:cxn>
                  <a:cxn ang="0">
                    <a:pos x="5" y="5"/>
                  </a:cxn>
                  <a:cxn ang="0">
                    <a:pos x="5" y="5"/>
                  </a:cxn>
                  <a:cxn ang="0">
                    <a:pos x="5" y="0"/>
                  </a:cxn>
                  <a:cxn ang="0">
                    <a:pos x="5" y="5"/>
                  </a:cxn>
                  <a:cxn ang="0">
                    <a:pos x="5" y="10"/>
                  </a:cxn>
                  <a:cxn ang="0">
                    <a:pos x="5" y="15"/>
                  </a:cxn>
                  <a:cxn ang="0">
                    <a:pos x="10" y="24"/>
                  </a:cxn>
                  <a:cxn ang="0">
                    <a:pos x="10" y="34"/>
                  </a:cxn>
                  <a:cxn ang="0">
                    <a:pos x="10" y="44"/>
                  </a:cxn>
                  <a:cxn ang="0">
                    <a:pos x="10" y="53"/>
                  </a:cxn>
                  <a:cxn ang="0">
                    <a:pos x="10" y="58"/>
                  </a:cxn>
                  <a:cxn ang="0">
                    <a:pos x="14" y="63"/>
                  </a:cxn>
                  <a:cxn ang="0">
                    <a:pos x="14" y="68"/>
                  </a:cxn>
                  <a:cxn ang="0">
                    <a:pos x="10" y="77"/>
                  </a:cxn>
                  <a:cxn ang="0">
                    <a:pos x="10" y="82"/>
                  </a:cxn>
                  <a:cxn ang="0">
                    <a:pos x="10" y="91"/>
                  </a:cxn>
                  <a:cxn ang="0">
                    <a:pos x="10" y="96"/>
                  </a:cxn>
                  <a:cxn ang="0">
                    <a:pos x="10" y="101"/>
                  </a:cxn>
                  <a:cxn ang="0">
                    <a:pos x="10" y="101"/>
                  </a:cxn>
                </a:cxnLst>
                <a:rect l="0" t="0" r="r" b="b"/>
                <a:pathLst>
                  <a:path w="14" h="101">
                    <a:moveTo>
                      <a:pt x="10" y="101"/>
                    </a:moveTo>
                    <a:lnTo>
                      <a:pt x="10" y="101"/>
                    </a:lnTo>
                    <a:lnTo>
                      <a:pt x="10" y="96"/>
                    </a:lnTo>
                    <a:lnTo>
                      <a:pt x="10" y="87"/>
                    </a:lnTo>
                    <a:lnTo>
                      <a:pt x="10" y="82"/>
                    </a:lnTo>
                    <a:lnTo>
                      <a:pt x="10" y="68"/>
                    </a:lnTo>
                    <a:lnTo>
                      <a:pt x="5" y="58"/>
                    </a:lnTo>
                    <a:lnTo>
                      <a:pt x="5" y="48"/>
                    </a:lnTo>
                    <a:lnTo>
                      <a:pt x="0" y="44"/>
                    </a:lnTo>
                    <a:lnTo>
                      <a:pt x="0" y="34"/>
                    </a:lnTo>
                    <a:lnTo>
                      <a:pt x="0" y="24"/>
                    </a:lnTo>
                    <a:lnTo>
                      <a:pt x="0" y="20"/>
                    </a:lnTo>
                    <a:lnTo>
                      <a:pt x="0" y="15"/>
                    </a:lnTo>
                    <a:lnTo>
                      <a:pt x="5" y="10"/>
                    </a:lnTo>
                    <a:lnTo>
                      <a:pt x="5" y="5"/>
                    </a:lnTo>
                    <a:lnTo>
                      <a:pt x="5" y="5"/>
                    </a:lnTo>
                    <a:lnTo>
                      <a:pt x="5" y="0"/>
                    </a:lnTo>
                    <a:lnTo>
                      <a:pt x="5" y="5"/>
                    </a:lnTo>
                    <a:lnTo>
                      <a:pt x="5" y="10"/>
                    </a:lnTo>
                    <a:lnTo>
                      <a:pt x="5" y="15"/>
                    </a:lnTo>
                    <a:lnTo>
                      <a:pt x="10" y="24"/>
                    </a:lnTo>
                    <a:lnTo>
                      <a:pt x="10" y="34"/>
                    </a:lnTo>
                    <a:lnTo>
                      <a:pt x="10" y="44"/>
                    </a:lnTo>
                    <a:lnTo>
                      <a:pt x="10" y="53"/>
                    </a:lnTo>
                    <a:lnTo>
                      <a:pt x="10" y="58"/>
                    </a:lnTo>
                    <a:lnTo>
                      <a:pt x="14" y="63"/>
                    </a:lnTo>
                    <a:lnTo>
                      <a:pt x="14" y="68"/>
                    </a:lnTo>
                    <a:lnTo>
                      <a:pt x="10" y="77"/>
                    </a:lnTo>
                    <a:lnTo>
                      <a:pt x="10" y="82"/>
                    </a:lnTo>
                    <a:lnTo>
                      <a:pt x="10" y="91"/>
                    </a:lnTo>
                    <a:lnTo>
                      <a:pt x="10" y="96"/>
                    </a:lnTo>
                    <a:lnTo>
                      <a:pt x="10" y="101"/>
                    </a:lnTo>
                    <a:lnTo>
                      <a:pt x="10" y="101"/>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57" name="Freeform 933"/>
              <p:cNvSpPr>
                <a:spLocks/>
              </p:cNvSpPr>
              <p:nvPr/>
            </p:nvSpPr>
            <p:spPr bwMode="auto">
              <a:xfrm>
                <a:off x="6132" y="11969"/>
                <a:ext cx="20" cy="86"/>
              </a:xfrm>
              <a:custGeom>
                <a:avLst/>
                <a:gdLst/>
                <a:ahLst/>
                <a:cxnLst>
                  <a:cxn ang="0">
                    <a:pos x="5" y="86"/>
                  </a:cxn>
                  <a:cxn ang="0">
                    <a:pos x="5" y="81"/>
                  </a:cxn>
                  <a:cxn ang="0">
                    <a:pos x="5" y="81"/>
                  </a:cxn>
                  <a:cxn ang="0">
                    <a:pos x="5" y="77"/>
                  </a:cxn>
                  <a:cxn ang="0">
                    <a:pos x="0" y="67"/>
                  </a:cxn>
                  <a:cxn ang="0">
                    <a:pos x="0" y="62"/>
                  </a:cxn>
                  <a:cxn ang="0">
                    <a:pos x="0" y="53"/>
                  </a:cxn>
                  <a:cxn ang="0">
                    <a:pos x="0" y="43"/>
                  </a:cxn>
                  <a:cxn ang="0">
                    <a:pos x="5" y="33"/>
                  </a:cxn>
                  <a:cxn ang="0">
                    <a:pos x="5" y="29"/>
                  </a:cxn>
                  <a:cxn ang="0">
                    <a:pos x="10" y="19"/>
                  </a:cxn>
                  <a:cxn ang="0">
                    <a:pos x="10" y="14"/>
                  </a:cxn>
                  <a:cxn ang="0">
                    <a:pos x="15" y="9"/>
                  </a:cxn>
                  <a:cxn ang="0">
                    <a:pos x="20" y="5"/>
                  </a:cxn>
                  <a:cxn ang="0">
                    <a:pos x="20" y="0"/>
                  </a:cxn>
                  <a:cxn ang="0">
                    <a:pos x="20" y="0"/>
                  </a:cxn>
                  <a:cxn ang="0">
                    <a:pos x="20" y="0"/>
                  </a:cxn>
                  <a:cxn ang="0">
                    <a:pos x="20" y="0"/>
                  </a:cxn>
                  <a:cxn ang="0">
                    <a:pos x="20" y="5"/>
                  </a:cxn>
                  <a:cxn ang="0">
                    <a:pos x="15" y="14"/>
                  </a:cxn>
                  <a:cxn ang="0">
                    <a:pos x="15" y="19"/>
                  </a:cxn>
                  <a:cxn ang="0">
                    <a:pos x="10" y="29"/>
                  </a:cxn>
                  <a:cxn ang="0">
                    <a:pos x="10" y="38"/>
                  </a:cxn>
                  <a:cxn ang="0">
                    <a:pos x="10" y="48"/>
                  </a:cxn>
                  <a:cxn ang="0">
                    <a:pos x="5" y="53"/>
                  </a:cxn>
                  <a:cxn ang="0">
                    <a:pos x="5" y="57"/>
                  </a:cxn>
                  <a:cxn ang="0">
                    <a:pos x="5" y="62"/>
                  </a:cxn>
                  <a:cxn ang="0">
                    <a:pos x="5" y="67"/>
                  </a:cxn>
                  <a:cxn ang="0">
                    <a:pos x="5" y="72"/>
                  </a:cxn>
                  <a:cxn ang="0">
                    <a:pos x="5" y="77"/>
                  </a:cxn>
                  <a:cxn ang="0">
                    <a:pos x="5" y="81"/>
                  </a:cxn>
                  <a:cxn ang="0">
                    <a:pos x="5" y="81"/>
                  </a:cxn>
                  <a:cxn ang="0">
                    <a:pos x="5" y="86"/>
                  </a:cxn>
                </a:cxnLst>
                <a:rect l="0" t="0" r="r" b="b"/>
                <a:pathLst>
                  <a:path w="20" h="86">
                    <a:moveTo>
                      <a:pt x="5" y="86"/>
                    </a:moveTo>
                    <a:lnTo>
                      <a:pt x="5" y="81"/>
                    </a:lnTo>
                    <a:lnTo>
                      <a:pt x="5" y="81"/>
                    </a:lnTo>
                    <a:lnTo>
                      <a:pt x="5" y="77"/>
                    </a:lnTo>
                    <a:lnTo>
                      <a:pt x="0" y="67"/>
                    </a:lnTo>
                    <a:lnTo>
                      <a:pt x="0" y="62"/>
                    </a:lnTo>
                    <a:lnTo>
                      <a:pt x="0" y="53"/>
                    </a:lnTo>
                    <a:lnTo>
                      <a:pt x="0" y="43"/>
                    </a:lnTo>
                    <a:lnTo>
                      <a:pt x="5" y="33"/>
                    </a:lnTo>
                    <a:lnTo>
                      <a:pt x="5" y="29"/>
                    </a:lnTo>
                    <a:lnTo>
                      <a:pt x="10" y="19"/>
                    </a:lnTo>
                    <a:lnTo>
                      <a:pt x="10" y="14"/>
                    </a:lnTo>
                    <a:lnTo>
                      <a:pt x="15" y="9"/>
                    </a:lnTo>
                    <a:lnTo>
                      <a:pt x="20" y="5"/>
                    </a:lnTo>
                    <a:lnTo>
                      <a:pt x="20" y="0"/>
                    </a:lnTo>
                    <a:lnTo>
                      <a:pt x="20" y="0"/>
                    </a:lnTo>
                    <a:lnTo>
                      <a:pt x="20" y="0"/>
                    </a:lnTo>
                    <a:lnTo>
                      <a:pt x="20" y="0"/>
                    </a:lnTo>
                    <a:lnTo>
                      <a:pt x="20" y="5"/>
                    </a:lnTo>
                    <a:lnTo>
                      <a:pt x="15" y="14"/>
                    </a:lnTo>
                    <a:lnTo>
                      <a:pt x="15" y="19"/>
                    </a:lnTo>
                    <a:lnTo>
                      <a:pt x="10" y="29"/>
                    </a:lnTo>
                    <a:lnTo>
                      <a:pt x="10" y="38"/>
                    </a:lnTo>
                    <a:lnTo>
                      <a:pt x="10" y="48"/>
                    </a:lnTo>
                    <a:lnTo>
                      <a:pt x="5" y="53"/>
                    </a:lnTo>
                    <a:lnTo>
                      <a:pt x="5" y="57"/>
                    </a:lnTo>
                    <a:lnTo>
                      <a:pt x="5" y="62"/>
                    </a:lnTo>
                    <a:lnTo>
                      <a:pt x="5" y="67"/>
                    </a:lnTo>
                    <a:lnTo>
                      <a:pt x="5" y="72"/>
                    </a:lnTo>
                    <a:lnTo>
                      <a:pt x="5" y="77"/>
                    </a:lnTo>
                    <a:lnTo>
                      <a:pt x="5" y="81"/>
                    </a:lnTo>
                    <a:lnTo>
                      <a:pt x="5" y="81"/>
                    </a:lnTo>
                    <a:lnTo>
                      <a:pt x="5" y="86"/>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58" name="Freeform 934"/>
              <p:cNvSpPr>
                <a:spLocks/>
              </p:cNvSpPr>
              <p:nvPr/>
            </p:nvSpPr>
            <p:spPr bwMode="auto">
              <a:xfrm>
                <a:off x="6156" y="11935"/>
                <a:ext cx="15" cy="48"/>
              </a:xfrm>
              <a:custGeom>
                <a:avLst/>
                <a:gdLst/>
                <a:ahLst/>
                <a:cxnLst>
                  <a:cxn ang="0">
                    <a:pos x="0" y="48"/>
                  </a:cxn>
                  <a:cxn ang="0">
                    <a:pos x="15" y="0"/>
                  </a:cxn>
                  <a:cxn ang="0">
                    <a:pos x="15" y="0"/>
                  </a:cxn>
                  <a:cxn ang="0">
                    <a:pos x="15" y="5"/>
                  </a:cxn>
                  <a:cxn ang="0">
                    <a:pos x="15" y="10"/>
                  </a:cxn>
                  <a:cxn ang="0">
                    <a:pos x="15" y="15"/>
                  </a:cxn>
                  <a:cxn ang="0">
                    <a:pos x="15" y="19"/>
                  </a:cxn>
                  <a:cxn ang="0">
                    <a:pos x="10" y="29"/>
                  </a:cxn>
                  <a:cxn ang="0">
                    <a:pos x="10" y="39"/>
                  </a:cxn>
                  <a:cxn ang="0">
                    <a:pos x="0" y="48"/>
                  </a:cxn>
                </a:cxnLst>
                <a:rect l="0" t="0" r="r" b="b"/>
                <a:pathLst>
                  <a:path w="15" h="48">
                    <a:moveTo>
                      <a:pt x="0" y="48"/>
                    </a:moveTo>
                    <a:lnTo>
                      <a:pt x="15" y="0"/>
                    </a:lnTo>
                    <a:lnTo>
                      <a:pt x="15" y="0"/>
                    </a:lnTo>
                    <a:lnTo>
                      <a:pt x="15" y="5"/>
                    </a:lnTo>
                    <a:lnTo>
                      <a:pt x="15" y="10"/>
                    </a:lnTo>
                    <a:lnTo>
                      <a:pt x="15" y="15"/>
                    </a:lnTo>
                    <a:lnTo>
                      <a:pt x="15" y="19"/>
                    </a:lnTo>
                    <a:lnTo>
                      <a:pt x="10" y="29"/>
                    </a:lnTo>
                    <a:lnTo>
                      <a:pt x="10" y="39"/>
                    </a:lnTo>
                    <a:lnTo>
                      <a:pt x="0" y="48"/>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59" name="Freeform 935"/>
              <p:cNvSpPr>
                <a:spLocks/>
              </p:cNvSpPr>
              <p:nvPr/>
            </p:nvSpPr>
            <p:spPr bwMode="auto">
              <a:xfrm>
                <a:off x="6036" y="12324"/>
                <a:ext cx="5" cy="76"/>
              </a:xfrm>
              <a:custGeom>
                <a:avLst/>
                <a:gdLst/>
                <a:ahLst/>
                <a:cxnLst>
                  <a:cxn ang="0">
                    <a:pos x="5" y="76"/>
                  </a:cxn>
                  <a:cxn ang="0">
                    <a:pos x="5" y="76"/>
                  </a:cxn>
                  <a:cxn ang="0">
                    <a:pos x="5" y="72"/>
                  </a:cxn>
                  <a:cxn ang="0">
                    <a:pos x="5" y="62"/>
                  </a:cxn>
                  <a:cxn ang="0">
                    <a:pos x="5" y="48"/>
                  </a:cxn>
                  <a:cxn ang="0">
                    <a:pos x="5" y="38"/>
                  </a:cxn>
                  <a:cxn ang="0">
                    <a:pos x="5" y="24"/>
                  </a:cxn>
                  <a:cxn ang="0">
                    <a:pos x="5" y="9"/>
                  </a:cxn>
                  <a:cxn ang="0">
                    <a:pos x="0" y="0"/>
                  </a:cxn>
                  <a:cxn ang="0">
                    <a:pos x="0" y="0"/>
                  </a:cxn>
                  <a:cxn ang="0">
                    <a:pos x="0" y="5"/>
                  </a:cxn>
                  <a:cxn ang="0">
                    <a:pos x="0" y="9"/>
                  </a:cxn>
                  <a:cxn ang="0">
                    <a:pos x="0" y="14"/>
                  </a:cxn>
                  <a:cxn ang="0">
                    <a:pos x="0" y="24"/>
                  </a:cxn>
                  <a:cxn ang="0">
                    <a:pos x="0" y="29"/>
                  </a:cxn>
                  <a:cxn ang="0">
                    <a:pos x="0" y="38"/>
                  </a:cxn>
                  <a:cxn ang="0">
                    <a:pos x="0" y="43"/>
                  </a:cxn>
                  <a:cxn ang="0">
                    <a:pos x="0" y="48"/>
                  </a:cxn>
                  <a:cxn ang="0">
                    <a:pos x="0" y="53"/>
                  </a:cxn>
                  <a:cxn ang="0">
                    <a:pos x="0" y="57"/>
                  </a:cxn>
                  <a:cxn ang="0">
                    <a:pos x="0" y="67"/>
                  </a:cxn>
                  <a:cxn ang="0">
                    <a:pos x="0" y="72"/>
                  </a:cxn>
                  <a:cxn ang="0">
                    <a:pos x="5" y="76"/>
                  </a:cxn>
                  <a:cxn ang="0">
                    <a:pos x="5" y="76"/>
                  </a:cxn>
                  <a:cxn ang="0">
                    <a:pos x="5" y="76"/>
                  </a:cxn>
                </a:cxnLst>
                <a:rect l="0" t="0" r="r" b="b"/>
                <a:pathLst>
                  <a:path w="5" h="76">
                    <a:moveTo>
                      <a:pt x="5" y="76"/>
                    </a:moveTo>
                    <a:lnTo>
                      <a:pt x="5" y="76"/>
                    </a:lnTo>
                    <a:lnTo>
                      <a:pt x="5" y="72"/>
                    </a:lnTo>
                    <a:lnTo>
                      <a:pt x="5" y="62"/>
                    </a:lnTo>
                    <a:lnTo>
                      <a:pt x="5" y="48"/>
                    </a:lnTo>
                    <a:lnTo>
                      <a:pt x="5" y="38"/>
                    </a:lnTo>
                    <a:lnTo>
                      <a:pt x="5" y="24"/>
                    </a:lnTo>
                    <a:lnTo>
                      <a:pt x="5" y="9"/>
                    </a:lnTo>
                    <a:lnTo>
                      <a:pt x="0" y="0"/>
                    </a:lnTo>
                    <a:lnTo>
                      <a:pt x="0" y="0"/>
                    </a:lnTo>
                    <a:lnTo>
                      <a:pt x="0" y="5"/>
                    </a:lnTo>
                    <a:lnTo>
                      <a:pt x="0" y="9"/>
                    </a:lnTo>
                    <a:lnTo>
                      <a:pt x="0" y="14"/>
                    </a:lnTo>
                    <a:lnTo>
                      <a:pt x="0" y="24"/>
                    </a:lnTo>
                    <a:lnTo>
                      <a:pt x="0" y="29"/>
                    </a:lnTo>
                    <a:lnTo>
                      <a:pt x="0" y="38"/>
                    </a:lnTo>
                    <a:lnTo>
                      <a:pt x="0" y="43"/>
                    </a:lnTo>
                    <a:lnTo>
                      <a:pt x="0" y="48"/>
                    </a:lnTo>
                    <a:lnTo>
                      <a:pt x="0" y="53"/>
                    </a:lnTo>
                    <a:lnTo>
                      <a:pt x="0" y="57"/>
                    </a:lnTo>
                    <a:lnTo>
                      <a:pt x="0" y="67"/>
                    </a:lnTo>
                    <a:lnTo>
                      <a:pt x="0" y="72"/>
                    </a:lnTo>
                    <a:lnTo>
                      <a:pt x="5" y="76"/>
                    </a:lnTo>
                    <a:lnTo>
                      <a:pt x="5" y="76"/>
                    </a:lnTo>
                    <a:lnTo>
                      <a:pt x="5" y="76"/>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60" name="Freeform 936"/>
              <p:cNvSpPr>
                <a:spLocks/>
              </p:cNvSpPr>
              <p:nvPr/>
            </p:nvSpPr>
            <p:spPr bwMode="auto">
              <a:xfrm>
                <a:off x="6008" y="12257"/>
                <a:ext cx="19" cy="76"/>
              </a:xfrm>
              <a:custGeom>
                <a:avLst/>
                <a:gdLst/>
                <a:ahLst/>
                <a:cxnLst>
                  <a:cxn ang="0">
                    <a:pos x="19" y="76"/>
                  </a:cxn>
                  <a:cxn ang="0">
                    <a:pos x="19" y="72"/>
                  </a:cxn>
                  <a:cxn ang="0">
                    <a:pos x="19" y="67"/>
                  </a:cxn>
                  <a:cxn ang="0">
                    <a:pos x="19" y="62"/>
                  </a:cxn>
                  <a:cxn ang="0">
                    <a:pos x="19" y="52"/>
                  </a:cxn>
                  <a:cxn ang="0">
                    <a:pos x="19" y="43"/>
                  </a:cxn>
                  <a:cxn ang="0">
                    <a:pos x="14" y="33"/>
                  </a:cxn>
                  <a:cxn ang="0">
                    <a:pos x="14" y="24"/>
                  </a:cxn>
                  <a:cxn ang="0">
                    <a:pos x="9" y="19"/>
                  </a:cxn>
                  <a:cxn ang="0">
                    <a:pos x="0" y="0"/>
                  </a:cxn>
                  <a:cxn ang="0">
                    <a:pos x="0" y="0"/>
                  </a:cxn>
                  <a:cxn ang="0">
                    <a:pos x="0" y="4"/>
                  </a:cxn>
                  <a:cxn ang="0">
                    <a:pos x="0" y="4"/>
                  </a:cxn>
                  <a:cxn ang="0">
                    <a:pos x="0" y="9"/>
                  </a:cxn>
                  <a:cxn ang="0">
                    <a:pos x="4" y="14"/>
                  </a:cxn>
                  <a:cxn ang="0">
                    <a:pos x="4" y="19"/>
                  </a:cxn>
                  <a:cxn ang="0">
                    <a:pos x="4" y="24"/>
                  </a:cxn>
                  <a:cxn ang="0">
                    <a:pos x="9" y="33"/>
                  </a:cxn>
                  <a:cxn ang="0">
                    <a:pos x="9" y="38"/>
                  </a:cxn>
                  <a:cxn ang="0">
                    <a:pos x="14" y="48"/>
                  </a:cxn>
                  <a:cxn ang="0">
                    <a:pos x="14" y="52"/>
                  </a:cxn>
                  <a:cxn ang="0">
                    <a:pos x="14" y="57"/>
                  </a:cxn>
                  <a:cxn ang="0">
                    <a:pos x="19" y="67"/>
                  </a:cxn>
                  <a:cxn ang="0">
                    <a:pos x="19" y="72"/>
                  </a:cxn>
                  <a:cxn ang="0">
                    <a:pos x="19" y="72"/>
                  </a:cxn>
                  <a:cxn ang="0">
                    <a:pos x="19" y="76"/>
                  </a:cxn>
                </a:cxnLst>
                <a:rect l="0" t="0" r="r" b="b"/>
                <a:pathLst>
                  <a:path w="19" h="76">
                    <a:moveTo>
                      <a:pt x="19" y="76"/>
                    </a:moveTo>
                    <a:lnTo>
                      <a:pt x="19" y="72"/>
                    </a:lnTo>
                    <a:lnTo>
                      <a:pt x="19" y="67"/>
                    </a:lnTo>
                    <a:lnTo>
                      <a:pt x="19" y="62"/>
                    </a:lnTo>
                    <a:lnTo>
                      <a:pt x="19" y="52"/>
                    </a:lnTo>
                    <a:lnTo>
                      <a:pt x="19" y="43"/>
                    </a:lnTo>
                    <a:lnTo>
                      <a:pt x="14" y="33"/>
                    </a:lnTo>
                    <a:lnTo>
                      <a:pt x="14" y="24"/>
                    </a:lnTo>
                    <a:lnTo>
                      <a:pt x="9" y="19"/>
                    </a:lnTo>
                    <a:lnTo>
                      <a:pt x="0" y="0"/>
                    </a:lnTo>
                    <a:lnTo>
                      <a:pt x="0" y="0"/>
                    </a:lnTo>
                    <a:lnTo>
                      <a:pt x="0" y="4"/>
                    </a:lnTo>
                    <a:lnTo>
                      <a:pt x="0" y="4"/>
                    </a:lnTo>
                    <a:lnTo>
                      <a:pt x="0" y="9"/>
                    </a:lnTo>
                    <a:lnTo>
                      <a:pt x="4" y="14"/>
                    </a:lnTo>
                    <a:lnTo>
                      <a:pt x="4" y="19"/>
                    </a:lnTo>
                    <a:lnTo>
                      <a:pt x="4" y="24"/>
                    </a:lnTo>
                    <a:lnTo>
                      <a:pt x="9" y="33"/>
                    </a:lnTo>
                    <a:lnTo>
                      <a:pt x="9" y="38"/>
                    </a:lnTo>
                    <a:lnTo>
                      <a:pt x="14" y="48"/>
                    </a:lnTo>
                    <a:lnTo>
                      <a:pt x="14" y="52"/>
                    </a:lnTo>
                    <a:lnTo>
                      <a:pt x="14" y="57"/>
                    </a:lnTo>
                    <a:lnTo>
                      <a:pt x="19" y="67"/>
                    </a:lnTo>
                    <a:lnTo>
                      <a:pt x="19" y="72"/>
                    </a:lnTo>
                    <a:lnTo>
                      <a:pt x="19" y="72"/>
                    </a:lnTo>
                    <a:lnTo>
                      <a:pt x="19" y="76"/>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61" name="Freeform 937"/>
              <p:cNvSpPr>
                <a:spLocks/>
              </p:cNvSpPr>
              <p:nvPr/>
            </p:nvSpPr>
            <p:spPr bwMode="auto">
              <a:xfrm>
                <a:off x="5979" y="12194"/>
                <a:ext cx="19" cy="72"/>
              </a:xfrm>
              <a:custGeom>
                <a:avLst/>
                <a:gdLst/>
                <a:ahLst/>
                <a:cxnLst>
                  <a:cxn ang="0">
                    <a:pos x="19" y="72"/>
                  </a:cxn>
                  <a:cxn ang="0">
                    <a:pos x="19" y="72"/>
                  </a:cxn>
                  <a:cxn ang="0">
                    <a:pos x="19" y="67"/>
                  </a:cxn>
                  <a:cxn ang="0">
                    <a:pos x="19" y="63"/>
                  </a:cxn>
                  <a:cxn ang="0">
                    <a:pos x="14" y="58"/>
                  </a:cxn>
                  <a:cxn ang="0">
                    <a:pos x="14" y="48"/>
                  </a:cxn>
                  <a:cxn ang="0">
                    <a:pos x="10" y="43"/>
                  </a:cxn>
                  <a:cxn ang="0">
                    <a:pos x="10" y="34"/>
                  </a:cxn>
                  <a:cxn ang="0">
                    <a:pos x="5" y="24"/>
                  </a:cxn>
                  <a:cxn ang="0">
                    <a:pos x="0" y="0"/>
                  </a:cxn>
                  <a:cxn ang="0">
                    <a:pos x="0" y="0"/>
                  </a:cxn>
                  <a:cxn ang="0">
                    <a:pos x="0" y="5"/>
                  </a:cxn>
                  <a:cxn ang="0">
                    <a:pos x="0" y="15"/>
                  </a:cxn>
                  <a:cxn ang="0">
                    <a:pos x="0" y="24"/>
                  </a:cxn>
                  <a:cxn ang="0">
                    <a:pos x="5" y="34"/>
                  </a:cxn>
                  <a:cxn ang="0">
                    <a:pos x="10" y="48"/>
                  </a:cxn>
                  <a:cxn ang="0">
                    <a:pos x="14" y="58"/>
                  </a:cxn>
                  <a:cxn ang="0">
                    <a:pos x="19" y="72"/>
                  </a:cxn>
                </a:cxnLst>
                <a:rect l="0" t="0" r="r" b="b"/>
                <a:pathLst>
                  <a:path w="19" h="72">
                    <a:moveTo>
                      <a:pt x="19" y="72"/>
                    </a:moveTo>
                    <a:lnTo>
                      <a:pt x="19" y="72"/>
                    </a:lnTo>
                    <a:lnTo>
                      <a:pt x="19" y="67"/>
                    </a:lnTo>
                    <a:lnTo>
                      <a:pt x="19" y="63"/>
                    </a:lnTo>
                    <a:lnTo>
                      <a:pt x="14" y="58"/>
                    </a:lnTo>
                    <a:lnTo>
                      <a:pt x="14" y="48"/>
                    </a:lnTo>
                    <a:lnTo>
                      <a:pt x="10" y="43"/>
                    </a:lnTo>
                    <a:lnTo>
                      <a:pt x="10" y="34"/>
                    </a:lnTo>
                    <a:lnTo>
                      <a:pt x="5" y="24"/>
                    </a:lnTo>
                    <a:lnTo>
                      <a:pt x="0" y="0"/>
                    </a:lnTo>
                    <a:lnTo>
                      <a:pt x="0" y="0"/>
                    </a:lnTo>
                    <a:lnTo>
                      <a:pt x="0" y="5"/>
                    </a:lnTo>
                    <a:lnTo>
                      <a:pt x="0" y="15"/>
                    </a:lnTo>
                    <a:lnTo>
                      <a:pt x="0" y="24"/>
                    </a:lnTo>
                    <a:lnTo>
                      <a:pt x="5" y="34"/>
                    </a:lnTo>
                    <a:lnTo>
                      <a:pt x="10" y="48"/>
                    </a:lnTo>
                    <a:lnTo>
                      <a:pt x="14" y="58"/>
                    </a:lnTo>
                    <a:lnTo>
                      <a:pt x="19" y="72"/>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62" name="Freeform 938"/>
              <p:cNvSpPr>
                <a:spLocks/>
              </p:cNvSpPr>
              <p:nvPr/>
            </p:nvSpPr>
            <p:spPr bwMode="auto">
              <a:xfrm>
                <a:off x="5955" y="12161"/>
                <a:ext cx="19" cy="57"/>
              </a:xfrm>
              <a:custGeom>
                <a:avLst/>
                <a:gdLst/>
                <a:ahLst/>
                <a:cxnLst>
                  <a:cxn ang="0">
                    <a:pos x="19" y="57"/>
                  </a:cxn>
                  <a:cxn ang="0">
                    <a:pos x="19" y="52"/>
                  </a:cxn>
                  <a:cxn ang="0">
                    <a:pos x="14" y="52"/>
                  </a:cxn>
                  <a:cxn ang="0">
                    <a:pos x="14" y="48"/>
                  </a:cxn>
                  <a:cxn ang="0">
                    <a:pos x="14" y="43"/>
                  </a:cxn>
                  <a:cxn ang="0">
                    <a:pos x="14" y="33"/>
                  </a:cxn>
                  <a:cxn ang="0">
                    <a:pos x="14" y="28"/>
                  </a:cxn>
                  <a:cxn ang="0">
                    <a:pos x="10" y="24"/>
                  </a:cxn>
                  <a:cxn ang="0">
                    <a:pos x="10" y="19"/>
                  </a:cxn>
                  <a:cxn ang="0">
                    <a:pos x="5" y="14"/>
                  </a:cxn>
                  <a:cxn ang="0">
                    <a:pos x="5" y="9"/>
                  </a:cxn>
                  <a:cxn ang="0">
                    <a:pos x="0" y="9"/>
                  </a:cxn>
                  <a:cxn ang="0">
                    <a:pos x="0" y="4"/>
                  </a:cxn>
                  <a:cxn ang="0">
                    <a:pos x="0" y="0"/>
                  </a:cxn>
                  <a:cxn ang="0">
                    <a:pos x="0" y="0"/>
                  </a:cxn>
                  <a:cxn ang="0">
                    <a:pos x="0" y="0"/>
                  </a:cxn>
                  <a:cxn ang="0">
                    <a:pos x="0" y="0"/>
                  </a:cxn>
                  <a:cxn ang="0">
                    <a:pos x="0" y="0"/>
                  </a:cxn>
                  <a:cxn ang="0">
                    <a:pos x="0" y="0"/>
                  </a:cxn>
                  <a:cxn ang="0">
                    <a:pos x="0" y="4"/>
                  </a:cxn>
                  <a:cxn ang="0">
                    <a:pos x="0" y="9"/>
                  </a:cxn>
                  <a:cxn ang="0">
                    <a:pos x="0" y="9"/>
                  </a:cxn>
                  <a:cxn ang="0">
                    <a:pos x="0" y="14"/>
                  </a:cxn>
                  <a:cxn ang="0">
                    <a:pos x="5" y="19"/>
                  </a:cxn>
                  <a:cxn ang="0">
                    <a:pos x="5" y="24"/>
                  </a:cxn>
                  <a:cxn ang="0">
                    <a:pos x="10" y="28"/>
                  </a:cxn>
                  <a:cxn ang="0">
                    <a:pos x="10" y="33"/>
                  </a:cxn>
                  <a:cxn ang="0">
                    <a:pos x="10" y="38"/>
                  </a:cxn>
                  <a:cxn ang="0">
                    <a:pos x="14" y="43"/>
                  </a:cxn>
                  <a:cxn ang="0">
                    <a:pos x="14" y="48"/>
                  </a:cxn>
                  <a:cxn ang="0">
                    <a:pos x="14" y="52"/>
                  </a:cxn>
                  <a:cxn ang="0">
                    <a:pos x="14" y="52"/>
                  </a:cxn>
                  <a:cxn ang="0">
                    <a:pos x="19" y="57"/>
                  </a:cxn>
                </a:cxnLst>
                <a:rect l="0" t="0" r="r" b="b"/>
                <a:pathLst>
                  <a:path w="19" h="57">
                    <a:moveTo>
                      <a:pt x="19" y="57"/>
                    </a:moveTo>
                    <a:lnTo>
                      <a:pt x="19" y="52"/>
                    </a:lnTo>
                    <a:lnTo>
                      <a:pt x="14" y="52"/>
                    </a:lnTo>
                    <a:lnTo>
                      <a:pt x="14" y="48"/>
                    </a:lnTo>
                    <a:lnTo>
                      <a:pt x="14" y="43"/>
                    </a:lnTo>
                    <a:lnTo>
                      <a:pt x="14" y="33"/>
                    </a:lnTo>
                    <a:lnTo>
                      <a:pt x="14" y="28"/>
                    </a:lnTo>
                    <a:lnTo>
                      <a:pt x="10" y="24"/>
                    </a:lnTo>
                    <a:lnTo>
                      <a:pt x="10" y="19"/>
                    </a:lnTo>
                    <a:lnTo>
                      <a:pt x="5" y="14"/>
                    </a:lnTo>
                    <a:lnTo>
                      <a:pt x="5" y="9"/>
                    </a:lnTo>
                    <a:lnTo>
                      <a:pt x="0" y="9"/>
                    </a:lnTo>
                    <a:lnTo>
                      <a:pt x="0" y="4"/>
                    </a:lnTo>
                    <a:lnTo>
                      <a:pt x="0" y="0"/>
                    </a:lnTo>
                    <a:lnTo>
                      <a:pt x="0" y="0"/>
                    </a:lnTo>
                    <a:lnTo>
                      <a:pt x="0" y="0"/>
                    </a:lnTo>
                    <a:lnTo>
                      <a:pt x="0" y="0"/>
                    </a:lnTo>
                    <a:lnTo>
                      <a:pt x="0" y="0"/>
                    </a:lnTo>
                    <a:lnTo>
                      <a:pt x="0" y="0"/>
                    </a:lnTo>
                    <a:lnTo>
                      <a:pt x="0" y="4"/>
                    </a:lnTo>
                    <a:lnTo>
                      <a:pt x="0" y="9"/>
                    </a:lnTo>
                    <a:lnTo>
                      <a:pt x="0" y="9"/>
                    </a:lnTo>
                    <a:lnTo>
                      <a:pt x="0" y="14"/>
                    </a:lnTo>
                    <a:lnTo>
                      <a:pt x="5" y="19"/>
                    </a:lnTo>
                    <a:lnTo>
                      <a:pt x="5" y="24"/>
                    </a:lnTo>
                    <a:lnTo>
                      <a:pt x="10" y="28"/>
                    </a:lnTo>
                    <a:lnTo>
                      <a:pt x="10" y="33"/>
                    </a:lnTo>
                    <a:lnTo>
                      <a:pt x="10" y="38"/>
                    </a:lnTo>
                    <a:lnTo>
                      <a:pt x="14" y="43"/>
                    </a:lnTo>
                    <a:lnTo>
                      <a:pt x="14" y="48"/>
                    </a:lnTo>
                    <a:lnTo>
                      <a:pt x="14" y="52"/>
                    </a:lnTo>
                    <a:lnTo>
                      <a:pt x="14" y="52"/>
                    </a:lnTo>
                    <a:lnTo>
                      <a:pt x="19" y="57"/>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63" name="Freeform 939"/>
              <p:cNvSpPr>
                <a:spLocks/>
              </p:cNvSpPr>
              <p:nvPr/>
            </p:nvSpPr>
            <p:spPr bwMode="auto">
              <a:xfrm>
                <a:off x="5734" y="11921"/>
                <a:ext cx="216" cy="249"/>
              </a:xfrm>
              <a:custGeom>
                <a:avLst/>
                <a:gdLst/>
                <a:ahLst/>
                <a:cxnLst>
                  <a:cxn ang="0">
                    <a:pos x="211" y="249"/>
                  </a:cxn>
                  <a:cxn ang="0">
                    <a:pos x="211" y="240"/>
                  </a:cxn>
                  <a:cxn ang="0">
                    <a:pos x="207" y="230"/>
                  </a:cxn>
                  <a:cxn ang="0">
                    <a:pos x="202" y="220"/>
                  </a:cxn>
                  <a:cxn ang="0">
                    <a:pos x="192" y="211"/>
                  </a:cxn>
                  <a:cxn ang="0">
                    <a:pos x="183" y="206"/>
                  </a:cxn>
                  <a:cxn ang="0">
                    <a:pos x="178" y="196"/>
                  </a:cxn>
                  <a:cxn ang="0">
                    <a:pos x="168" y="192"/>
                  </a:cxn>
                  <a:cxn ang="0">
                    <a:pos x="159" y="182"/>
                  </a:cxn>
                  <a:cxn ang="0">
                    <a:pos x="149" y="173"/>
                  </a:cxn>
                  <a:cxn ang="0">
                    <a:pos x="144" y="168"/>
                  </a:cxn>
                  <a:cxn ang="0">
                    <a:pos x="139" y="163"/>
                  </a:cxn>
                  <a:cxn ang="0">
                    <a:pos x="135" y="158"/>
                  </a:cxn>
                  <a:cxn ang="0">
                    <a:pos x="130" y="158"/>
                  </a:cxn>
                  <a:cxn ang="0">
                    <a:pos x="125" y="149"/>
                  </a:cxn>
                  <a:cxn ang="0">
                    <a:pos x="111" y="139"/>
                  </a:cxn>
                  <a:cxn ang="0">
                    <a:pos x="101" y="125"/>
                  </a:cxn>
                  <a:cxn ang="0">
                    <a:pos x="91" y="115"/>
                  </a:cxn>
                  <a:cxn ang="0">
                    <a:pos x="87" y="105"/>
                  </a:cxn>
                  <a:cxn ang="0">
                    <a:pos x="82" y="96"/>
                  </a:cxn>
                  <a:cxn ang="0">
                    <a:pos x="111" y="120"/>
                  </a:cxn>
                  <a:cxn ang="0">
                    <a:pos x="106" y="115"/>
                  </a:cxn>
                  <a:cxn ang="0">
                    <a:pos x="96" y="105"/>
                  </a:cxn>
                  <a:cxn ang="0">
                    <a:pos x="87" y="96"/>
                  </a:cxn>
                  <a:cxn ang="0">
                    <a:pos x="77" y="91"/>
                  </a:cxn>
                  <a:cxn ang="0">
                    <a:pos x="63" y="77"/>
                  </a:cxn>
                  <a:cxn ang="0">
                    <a:pos x="43" y="53"/>
                  </a:cxn>
                  <a:cxn ang="0">
                    <a:pos x="24" y="24"/>
                  </a:cxn>
                  <a:cxn ang="0">
                    <a:pos x="15" y="9"/>
                  </a:cxn>
                  <a:cxn ang="0">
                    <a:pos x="5" y="0"/>
                  </a:cxn>
                  <a:cxn ang="0">
                    <a:pos x="0" y="0"/>
                  </a:cxn>
                  <a:cxn ang="0">
                    <a:pos x="0" y="0"/>
                  </a:cxn>
                  <a:cxn ang="0">
                    <a:pos x="0" y="5"/>
                  </a:cxn>
                  <a:cxn ang="0">
                    <a:pos x="15" y="19"/>
                  </a:cxn>
                  <a:cxn ang="0">
                    <a:pos x="29" y="38"/>
                  </a:cxn>
                  <a:cxn ang="0">
                    <a:pos x="43" y="53"/>
                  </a:cxn>
                  <a:cxn ang="0">
                    <a:pos x="53" y="67"/>
                  </a:cxn>
                  <a:cxn ang="0">
                    <a:pos x="63" y="81"/>
                  </a:cxn>
                  <a:cxn ang="0">
                    <a:pos x="72" y="96"/>
                  </a:cxn>
                  <a:cxn ang="0">
                    <a:pos x="82" y="105"/>
                  </a:cxn>
                  <a:cxn ang="0">
                    <a:pos x="87" y="115"/>
                  </a:cxn>
                  <a:cxn ang="0">
                    <a:pos x="96" y="120"/>
                  </a:cxn>
                  <a:cxn ang="0">
                    <a:pos x="111" y="134"/>
                  </a:cxn>
                  <a:cxn ang="0">
                    <a:pos x="125" y="153"/>
                  </a:cxn>
                  <a:cxn ang="0">
                    <a:pos x="135" y="163"/>
                  </a:cxn>
                  <a:cxn ang="0">
                    <a:pos x="139" y="173"/>
                  </a:cxn>
                  <a:cxn ang="0">
                    <a:pos x="149" y="182"/>
                  </a:cxn>
                  <a:cxn ang="0">
                    <a:pos x="159" y="192"/>
                  </a:cxn>
                  <a:cxn ang="0">
                    <a:pos x="168" y="201"/>
                  </a:cxn>
                  <a:cxn ang="0">
                    <a:pos x="183" y="211"/>
                  </a:cxn>
                  <a:cxn ang="0">
                    <a:pos x="197" y="225"/>
                  </a:cxn>
                  <a:cxn ang="0">
                    <a:pos x="207" y="235"/>
                  </a:cxn>
                  <a:cxn ang="0">
                    <a:pos x="216" y="249"/>
                  </a:cxn>
                </a:cxnLst>
                <a:rect l="0" t="0" r="r" b="b"/>
                <a:pathLst>
                  <a:path w="216" h="249">
                    <a:moveTo>
                      <a:pt x="216" y="249"/>
                    </a:moveTo>
                    <a:lnTo>
                      <a:pt x="211" y="249"/>
                    </a:lnTo>
                    <a:lnTo>
                      <a:pt x="211" y="244"/>
                    </a:lnTo>
                    <a:lnTo>
                      <a:pt x="211" y="240"/>
                    </a:lnTo>
                    <a:lnTo>
                      <a:pt x="207" y="235"/>
                    </a:lnTo>
                    <a:lnTo>
                      <a:pt x="207" y="230"/>
                    </a:lnTo>
                    <a:lnTo>
                      <a:pt x="202" y="225"/>
                    </a:lnTo>
                    <a:lnTo>
                      <a:pt x="202" y="220"/>
                    </a:lnTo>
                    <a:lnTo>
                      <a:pt x="197" y="216"/>
                    </a:lnTo>
                    <a:lnTo>
                      <a:pt x="192" y="211"/>
                    </a:lnTo>
                    <a:lnTo>
                      <a:pt x="187" y="211"/>
                    </a:lnTo>
                    <a:lnTo>
                      <a:pt x="183" y="206"/>
                    </a:lnTo>
                    <a:lnTo>
                      <a:pt x="178" y="201"/>
                    </a:lnTo>
                    <a:lnTo>
                      <a:pt x="178" y="196"/>
                    </a:lnTo>
                    <a:lnTo>
                      <a:pt x="173" y="196"/>
                    </a:lnTo>
                    <a:lnTo>
                      <a:pt x="168" y="192"/>
                    </a:lnTo>
                    <a:lnTo>
                      <a:pt x="163" y="187"/>
                    </a:lnTo>
                    <a:lnTo>
                      <a:pt x="159" y="182"/>
                    </a:lnTo>
                    <a:lnTo>
                      <a:pt x="154" y="177"/>
                    </a:lnTo>
                    <a:lnTo>
                      <a:pt x="149" y="173"/>
                    </a:lnTo>
                    <a:lnTo>
                      <a:pt x="149" y="173"/>
                    </a:lnTo>
                    <a:lnTo>
                      <a:pt x="144" y="168"/>
                    </a:lnTo>
                    <a:lnTo>
                      <a:pt x="139" y="163"/>
                    </a:lnTo>
                    <a:lnTo>
                      <a:pt x="139" y="163"/>
                    </a:lnTo>
                    <a:lnTo>
                      <a:pt x="135" y="163"/>
                    </a:lnTo>
                    <a:lnTo>
                      <a:pt x="135" y="158"/>
                    </a:lnTo>
                    <a:lnTo>
                      <a:pt x="135" y="158"/>
                    </a:lnTo>
                    <a:lnTo>
                      <a:pt x="130" y="158"/>
                    </a:lnTo>
                    <a:lnTo>
                      <a:pt x="125" y="153"/>
                    </a:lnTo>
                    <a:lnTo>
                      <a:pt x="125" y="149"/>
                    </a:lnTo>
                    <a:lnTo>
                      <a:pt x="120" y="144"/>
                    </a:lnTo>
                    <a:lnTo>
                      <a:pt x="111" y="139"/>
                    </a:lnTo>
                    <a:lnTo>
                      <a:pt x="106" y="129"/>
                    </a:lnTo>
                    <a:lnTo>
                      <a:pt x="101" y="125"/>
                    </a:lnTo>
                    <a:lnTo>
                      <a:pt x="96" y="120"/>
                    </a:lnTo>
                    <a:lnTo>
                      <a:pt x="91" y="115"/>
                    </a:lnTo>
                    <a:lnTo>
                      <a:pt x="91" y="110"/>
                    </a:lnTo>
                    <a:lnTo>
                      <a:pt x="87" y="105"/>
                    </a:lnTo>
                    <a:lnTo>
                      <a:pt x="82" y="101"/>
                    </a:lnTo>
                    <a:lnTo>
                      <a:pt x="82" y="96"/>
                    </a:lnTo>
                    <a:lnTo>
                      <a:pt x="77" y="96"/>
                    </a:lnTo>
                    <a:lnTo>
                      <a:pt x="111" y="120"/>
                    </a:lnTo>
                    <a:lnTo>
                      <a:pt x="111" y="115"/>
                    </a:lnTo>
                    <a:lnTo>
                      <a:pt x="106" y="115"/>
                    </a:lnTo>
                    <a:lnTo>
                      <a:pt x="101" y="110"/>
                    </a:lnTo>
                    <a:lnTo>
                      <a:pt x="96" y="105"/>
                    </a:lnTo>
                    <a:lnTo>
                      <a:pt x="91" y="101"/>
                    </a:lnTo>
                    <a:lnTo>
                      <a:pt x="87" y="96"/>
                    </a:lnTo>
                    <a:lnTo>
                      <a:pt x="82" y="96"/>
                    </a:lnTo>
                    <a:lnTo>
                      <a:pt x="77" y="91"/>
                    </a:lnTo>
                    <a:lnTo>
                      <a:pt x="72" y="86"/>
                    </a:lnTo>
                    <a:lnTo>
                      <a:pt x="63" y="77"/>
                    </a:lnTo>
                    <a:lnTo>
                      <a:pt x="53" y="67"/>
                    </a:lnTo>
                    <a:lnTo>
                      <a:pt x="43" y="53"/>
                    </a:lnTo>
                    <a:lnTo>
                      <a:pt x="34" y="38"/>
                    </a:lnTo>
                    <a:lnTo>
                      <a:pt x="24" y="24"/>
                    </a:lnTo>
                    <a:lnTo>
                      <a:pt x="19" y="14"/>
                    </a:lnTo>
                    <a:lnTo>
                      <a:pt x="15" y="9"/>
                    </a:lnTo>
                    <a:lnTo>
                      <a:pt x="10" y="5"/>
                    </a:lnTo>
                    <a:lnTo>
                      <a:pt x="5" y="0"/>
                    </a:lnTo>
                    <a:lnTo>
                      <a:pt x="0" y="0"/>
                    </a:lnTo>
                    <a:lnTo>
                      <a:pt x="0" y="0"/>
                    </a:lnTo>
                    <a:lnTo>
                      <a:pt x="0" y="0"/>
                    </a:lnTo>
                    <a:lnTo>
                      <a:pt x="0" y="0"/>
                    </a:lnTo>
                    <a:lnTo>
                      <a:pt x="0" y="0"/>
                    </a:lnTo>
                    <a:lnTo>
                      <a:pt x="0" y="5"/>
                    </a:lnTo>
                    <a:lnTo>
                      <a:pt x="5" y="9"/>
                    </a:lnTo>
                    <a:lnTo>
                      <a:pt x="15" y="19"/>
                    </a:lnTo>
                    <a:lnTo>
                      <a:pt x="19" y="29"/>
                    </a:lnTo>
                    <a:lnTo>
                      <a:pt x="29" y="38"/>
                    </a:lnTo>
                    <a:lnTo>
                      <a:pt x="34" y="48"/>
                    </a:lnTo>
                    <a:lnTo>
                      <a:pt x="43" y="53"/>
                    </a:lnTo>
                    <a:lnTo>
                      <a:pt x="48" y="62"/>
                    </a:lnTo>
                    <a:lnTo>
                      <a:pt x="53" y="67"/>
                    </a:lnTo>
                    <a:lnTo>
                      <a:pt x="58" y="77"/>
                    </a:lnTo>
                    <a:lnTo>
                      <a:pt x="63" y="81"/>
                    </a:lnTo>
                    <a:lnTo>
                      <a:pt x="67" y="86"/>
                    </a:lnTo>
                    <a:lnTo>
                      <a:pt x="72" y="96"/>
                    </a:lnTo>
                    <a:lnTo>
                      <a:pt x="77" y="101"/>
                    </a:lnTo>
                    <a:lnTo>
                      <a:pt x="82" y="105"/>
                    </a:lnTo>
                    <a:lnTo>
                      <a:pt x="87" y="110"/>
                    </a:lnTo>
                    <a:lnTo>
                      <a:pt x="87" y="115"/>
                    </a:lnTo>
                    <a:lnTo>
                      <a:pt x="91" y="115"/>
                    </a:lnTo>
                    <a:lnTo>
                      <a:pt x="96" y="120"/>
                    </a:lnTo>
                    <a:lnTo>
                      <a:pt x="101" y="129"/>
                    </a:lnTo>
                    <a:lnTo>
                      <a:pt x="111" y="134"/>
                    </a:lnTo>
                    <a:lnTo>
                      <a:pt x="115" y="144"/>
                    </a:lnTo>
                    <a:lnTo>
                      <a:pt x="125" y="153"/>
                    </a:lnTo>
                    <a:lnTo>
                      <a:pt x="130" y="158"/>
                    </a:lnTo>
                    <a:lnTo>
                      <a:pt x="135" y="163"/>
                    </a:lnTo>
                    <a:lnTo>
                      <a:pt x="135" y="168"/>
                    </a:lnTo>
                    <a:lnTo>
                      <a:pt x="139" y="173"/>
                    </a:lnTo>
                    <a:lnTo>
                      <a:pt x="144" y="177"/>
                    </a:lnTo>
                    <a:lnTo>
                      <a:pt x="149" y="182"/>
                    </a:lnTo>
                    <a:lnTo>
                      <a:pt x="154" y="187"/>
                    </a:lnTo>
                    <a:lnTo>
                      <a:pt x="159" y="192"/>
                    </a:lnTo>
                    <a:lnTo>
                      <a:pt x="163" y="196"/>
                    </a:lnTo>
                    <a:lnTo>
                      <a:pt x="168" y="201"/>
                    </a:lnTo>
                    <a:lnTo>
                      <a:pt x="178" y="206"/>
                    </a:lnTo>
                    <a:lnTo>
                      <a:pt x="183" y="211"/>
                    </a:lnTo>
                    <a:lnTo>
                      <a:pt x="187" y="216"/>
                    </a:lnTo>
                    <a:lnTo>
                      <a:pt x="197" y="225"/>
                    </a:lnTo>
                    <a:lnTo>
                      <a:pt x="202" y="230"/>
                    </a:lnTo>
                    <a:lnTo>
                      <a:pt x="207" y="235"/>
                    </a:lnTo>
                    <a:lnTo>
                      <a:pt x="211" y="240"/>
                    </a:lnTo>
                    <a:lnTo>
                      <a:pt x="216" y="249"/>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64" name="Freeform 940"/>
              <p:cNvSpPr>
                <a:spLocks/>
              </p:cNvSpPr>
              <p:nvPr/>
            </p:nvSpPr>
            <p:spPr bwMode="auto">
              <a:xfrm>
                <a:off x="5787" y="11993"/>
                <a:ext cx="38" cy="96"/>
              </a:xfrm>
              <a:custGeom>
                <a:avLst/>
                <a:gdLst/>
                <a:ahLst/>
                <a:cxnLst>
                  <a:cxn ang="0">
                    <a:pos x="0" y="0"/>
                  </a:cxn>
                  <a:cxn ang="0">
                    <a:pos x="0" y="0"/>
                  </a:cxn>
                  <a:cxn ang="0">
                    <a:pos x="5" y="5"/>
                  </a:cxn>
                  <a:cxn ang="0">
                    <a:pos x="5" y="9"/>
                  </a:cxn>
                  <a:cxn ang="0">
                    <a:pos x="10" y="19"/>
                  </a:cxn>
                  <a:cxn ang="0">
                    <a:pos x="14" y="29"/>
                  </a:cxn>
                  <a:cxn ang="0">
                    <a:pos x="19" y="38"/>
                  </a:cxn>
                  <a:cxn ang="0">
                    <a:pos x="24" y="48"/>
                  </a:cxn>
                  <a:cxn ang="0">
                    <a:pos x="29" y="62"/>
                  </a:cxn>
                  <a:cxn ang="0">
                    <a:pos x="29" y="62"/>
                  </a:cxn>
                  <a:cxn ang="0">
                    <a:pos x="34" y="62"/>
                  </a:cxn>
                  <a:cxn ang="0">
                    <a:pos x="34" y="67"/>
                  </a:cxn>
                  <a:cxn ang="0">
                    <a:pos x="34" y="72"/>
                  </a:cxn>
                  <a:cxn ang="0">
                    <a:pos x="34" y="77"/>
                  </a:cxn>
                  <a:cxn ang="0">
                    <a:pos x="38" y="81"/>
                  </a:cxn>
                  <a:cxn ang="0">
                    <a:pos x="38" y="86"/>
                  </a:cxn>
                  <a:cxn ang="0">
                    <a:pos x="38" y="96"/>
                  </a:cxn>
                  <a:cxn ang="0">
                    <a:pos x="38" y="91"/>
                  </a:cxn>
                  <a:cxn ang="0">
                    <a:pos x="38" y="91"/>
                  </a:cxn>
                  <a:cxn ang="0">
                    <a:pos x="38" y="86"/>
                  </a:cxn>
                  <a:cxn ang="0">
                    <a:pos x="38" y="81"/>
                  </a:cxn>
                  <a:cxn ang="0">
                    <a:pos x="38" y="72"/>
                  </a:cxn>
                  <a:cxn ang="0">
                    <a:pos x="34" y="67"/>
                  </a:cxn>
                  <a:cxn ang="0">
                    <a:pos x="34" y="57"/>
                  </a:cxn>
                  <a:cxn ang="0">
                    <a:pos x="29" y="53"/>
                  </a:cxn>
                  <a:cxn ang="0">
                    <a:pos x="29" y="48"/>
                  </a:cxn>
                  <a:cxn ang="0">
                    <a:pos x="24" y="38"/>
                  </a:cxn>
                  <a:cxn ang="0">
                    <a:pos x="19" y="33"/>
                  </a:cxn>
                  <a:cxn ang="0">
                    <a:pos x="14" y="24"/>
                  </a:cxn>
                  <a:cxn ang="0">
                    <a:pos x="14" y="19"/>
                  </a:cxn>
                  <a:cxn ang="0">
                    <a:pos x="10" y="14"/>
                  </a:cxn>
                  <a:cxn ang="0">
                    <a:pos x="10" y="9"/>
                  </a:cxn>
                  <a:cxn ang="0">
                    <a:pos x="10" y="5"/>
                  </a:cxn>
                  <a:cxn ang="0">
                    <a:pos x="0" y="0"/>
                  </a:cxn>
                </a:cxnLst>
                <a:rect l="0" t="0" r="r" b="b"/>
                <a:pathLst>
                  <a:path w="38" h="96">
                    <a:moveTo>
                      <a:pt x="0" y="0"/>
                    </a:moveTo>
                    <a:lnTo>
                      <a:pt x="0" y="0"/>
                    </a:lnTo>
                    <a:lnTo>
                      <a:pt x="5" y="5"/>
                    </a:lnTo>
                    <a:lnTo>
                      <a:pt x="5" y="9"/>
                    </a:lnTo>
                    <a:lnTo>
                      <a:pt x="10" y="19"/>
                    </a:lnTo>
                    <a:lnTo>
                      <a:pt x="14" y="29"/>
                    </a:lnTo>
                    <a:lnTo>
                      <a:pt x="19" y="38"/>
                    </a:lnTo>
                    <a:lnTo>
                      <a:pt x="24" y="48"/>
                    </a:lnTo>
                    <a:lnTo>
                      <a:pt x="29" y="62"/>
                    </a:lnTo>
                    <a:lnTo>
                      <a:pt x="29" y="62"/>
                    </a:lnTo>
                    <a:lnTo>
                      <a:pt x="34" y="62"/>
                    </a:lnTo>
                    <a:lnTo>
                      <a:pt x="34" y="67"/>
                    </a:lnTo>
                    <a:lnTo>
                      <a:pt x="34" y="72"/>
                    </a:lnTo>
                    <a:lnTo>
                      <a:pt x="34" y="77"/>
                    </a:lnTo>
                    <a:lnTo>
                      <a:pt x="38" y="81"/>
                    </a:lnTo>
                    <a:lnTo>
                      <a:pt x="38" y="86"/>
                    </a:lnTo>
                    <a:lnTo>
                      <a:pt x="38" y="96"/>
                    </a:lnTo>
                    <a:lnTo>
                      <a:pt x="38" y="91"/>
                    </a:lnTo>
                    <a:lnTo>
                      <a:pt x="38" y="91"/>
                    </a:lnTo>
                    <a:lnTo>
                      <a:pt x="38" y="86"/>
                    </a:lnTo>
                    <a:lnTo>
                      <a:pt x="38" y="81"/>
                    </a:lnTo>
                    <a:lnTo>
                      <a:pt x="38" y="72"/>
                    </a:lnTo>
                    <a:lnTo>
                      <a:pt x="34" y="67"/>
                    </a:lnTo>
                    <a:lnTo>
                      <a:pt x="34" y="57"/>
                    </a:lnTo>
                    <a:lnTo>
                      <a:pt x="29" y="53"/>
                    </a:lnTo>
                    <a:lnTo>
                      <a:pt x="29" y="48"/>
                    </a:lnTo>
                    <a:lnTo>
                      <a:pt x="24" y="38"/>
                    </a:lnTo>
                    <a:lnTo>
                      <a:pt x="19" y="33"/>
                    </a:lnTo>
                    <a:lnTo>
                      <a:pt x="14" y="24"/>
                    </a:lnTo>
                    <a:lnTo>
                      <a:pt x="14" y="19"/>
                    </a:lnTo>
                    <a:lnTo>
                      <a:pt x="10" y="14"/>
                    </a:lnTo>
                    <a:lnTo>
                      <a:pt x="10" y="9"/>
                    </a:lnTo>
                    <a:lnTo>
                      <a:pt x="10" y="5"/>
                    </a:lnTo>
                    <a:lnTo>
                      <a:pt x="0"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65" name="Freeform 941"/>
              <p:cNvSpPr>
                <a:spLocks/>
              </p:cNvSpPr>
              <p:nvPr/>
            </p:nvSpPr>
            <p:spPr bwMode="auto">
              <a:xfrm>
                <a:off x="5825" y="12098"/>
                <a:ext cx="5" cy="125"/>
              </a:xfrm>
              <a:custGeom>
                <a:avLst/>
                <a:gdLst/>
                <a:ahLst/>
                <a:cxnLst>
                  <a:cxn ang="0">
                    <a:pos x="0" y="0"/>
                  </a:cxn>
                  <a:cxn ang="0">
                    <a:pos x="0" y="0"/>
                  </a:cxn>
                  <a:cxn ang="0">
                    <a:pos x="0" y="0"/>
                  </a:cxn>
                  <a:cxn ang="0">
                    <a:pos x="0" y="5"/>
                  </a:cxn>
                  <a:cxn ang="0">
                    <a:pos x="0" y="15"/>
                  </a:cxn>
                  <a:cxn ang="0">
                    <a:pos x="0" y="19"/>
                  </a:cxn>
                  <a:cxn ang="0">
                    <a:pos x="5" y="29"/>
                  </a:cxn>
                  <a:cxn ang="0">
                    <a:pos x="5" y="39"/>
                  </a:cxn>
                  <a:cxn ang="0">
                    <a:pos x="0" y="48"/>
                  </a:cxn>
                  <a:cxn ang="0">
                    <a:pos x="0" y="53"/>
                  </a:cxn>
                  <a:cxn ang="0">
                    <a:pos x="0" y="63"/>
                  </a:cxn>
                  <a:cxn ang="0">
                    <a:pos x="0" y="72"/>
                  </a:cxn>
                  <a:cxn ang="0">
                    <a:pos x="0" y="82"/>
                  </a:cxn>
                  <a:cxn ang="0">
                    <a:pos x="0" y="91"/>
                  </a:cxn>
                  <a:cxn ang="0">
                    <a:pos x="0" y="101"/>
                  </a:cxn>
                  <a:cxn ang="0">
                    <a:pos x="0" y="115"/>
                  </a:cxn>
                  <a:cxn ang="0">
                    <a:pos x="0" y="125"/>
                  </a:cxn>
                  <a:cxn ang="0">
                    <a:pos x="0" y="125"/>
                  </a:cxn>
                  <a:cxn ang="0">
                    <a:pos x="0" y="120"/>
                  </a:cxn>
                  <a:cxn ang="0">
                    <a:pos x="0" y="111"/>
                  </a:cxn>
                  <a:cxn ang="0">
                    <a:pos x="0" y="101"/>
                  </a:cxn>
                  <a:cxn ang="0">
                    <a:pos x="0" y="87"/>
                  </a:cxn>
                  <a:cxn ang="0">
                    <a:pos x="5" y="77"/>
                  </a:cxn>
                  <a:cxn ang="0">
                    <a:pos x="5" y="67"/>
                  </a:cxn>
                  <a:cxn ang="0">
                    <a:pos x="5" y="58"/>
                  </a:cxn>
                  <a:cxn ang="0">
                    <a:pos x="5" y="48"/>
                  </a:cxn>
                  <a:cxn ang="0">
                    <a:pos x="5" y="39"/>
                  </a:cxn>
                  <a:cxn ang="0">
                    <a:pos x="5" y="29"/>
                  </a:cxn>
                  <a:cxn ang="0">
                    <a:pos x="5" y="19"/>
                  </a:cxn>
                  <a:cxn ang="0">
                    <a:pos x="5" y="10"/>
                  </a:cxn>
                  <a:cxn ang="0">
                    <a:pos x="5" y="5"/>
                  </a:cxn>
                  <a:cxn ang="0">
                    <a:pos x="0" y="0"/>
                  </a:cxn>
                  <a:cxn ang="0">
                    <a:pos x="0" y="0"/>
                  </a:cxn>
                </a:cxnLst>
                <a:rect l="0" t="0" r="r" b="b"/>
                <a:pathLst>
                  <a:path w="5" h="125">
                    <a:moveTo>
                      <a:pt x="0" y="0"/>
                    </a:moveTo>
                    <a:lnTo>
                      <a:pt x="0" y="0"/>
                    </a:lnTo>
                    <a:lnTo>
                      <a:pt x="0" y="0"/>
                    </a:lnTo>
                    <a:lnTo>
                      <a:pt x="0" y="5"/>
                    </a:lnTo>
                    <a:lnTo>
                      <a:pt x="0" y="15"/>
                    </a:lnTo>
                    <a:lnTo>
                      <a:pt x="0" y="19"/>
                    </a:lnTo>
                    <a:lnTo>
                      <a:pt x="5" y="29"/>
                    </a:lnTo>
                    <a:lnTo>
                      <a:pt x="5" y="39"/>
                    </a:lnTo>
                    <a:lnTo>
                      <a:pt x="0" y="48"/>
                    </a:lnTo>
                    <a:lnTo>
                      <a:pt x="0" y="53"/>
                    </a:lnTo>
                    <a:lnTo>
                      <a:pt x="0" y="63"/>
                    </a:lnTo>
                    <a:lnTo>
                      <a:pt x="0" y="72"/>
                    </a:lnTo>
                    <a:lnTo>
                      <a:pt x="0" y="82"/>
                    </a:lnTo>
                    <a:lnTo>
                      <a:pt x="0" y="91"/>
                    </a:lnTo>
                    <a:lnTo>
                      <a:pt x="0" y="101"/>
                    </a:lnTo>
                    <a:lnTo>
                      <a:pt x="0" y="115"/>
                    </a:lnTo>
                    <a:lnTo>
                      <a:pt x="0" y="125"/>
                    </a:lnTo>
                    <a:lnTo>
                      <a:pt x="0" y="125"/>
                    </a:lnTo>
                    <a:lnTo>
                      <a:pt x="0" y="120"/>
                    </a:lnTo>
                    <a:lnTo>
                      <a:pt x="0" y="111"/>
                    </a:lnTo>
                    <a:lnTo>
                      <a:pt x="0" y="101"/>
                    </a:lnTo>
                    <a:lnTo>
                      <a:pt x="0" y="87"/>
                    </a:lnTo>
                    <a:lnTo>
                      <a:pt x="5" y="77"/>
                    </a:lnTo>
                    <a:lnTo>
                      <a:pt x="5" y="67"/>
                    </a:lnTo>
                    <a:lnTo>
                      <a:pt x="5" y="58"/>
                    </a:lnTo>
                    <a:lnTo>
                      <a:pt x="5" y="48"/>
                    </a:lnTo>
                    <a:lnTo>
                      <a:pt x="5" y="39"/>
                    </a:lnTo>
                    <a:lnTo>
                      <a:pt x="5" y="29"/>
                    </a:lnTo>
                    <a:lnTo>
                      <a:pt x="5" y="19"/>
                    </a:lnTo>
                    <a:lnTo>
                      <a:pt x="5" y="10"/>
                    </a:lnTo>
                    <a:lnTo>
                      <a:pt x="5" y="5"/>
                    </a:lnTo>
                    <a:lnTo>
                      <a:pt x="0" y="0"/>
                    </a:lnTo>
                    <a:lnTo>
                      <a:pt x="0"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66" name="Freeform 942"/>
              <p:cNvSpPr>
                <a:spLocks/>
              </p:cNvSpPr>
              <p:nvPr/>
            </p:nvSpPr>
            <p:spPr bwMode="auto">
              <a:xfrm>
                <a:off x="5566" y="12367"/>
                <a:ext cx="259" cy="451"/>
              </a:xfrm>
              <a:custGeom>
                <a:avLst/>
                <a:gdLst/>
                <a:ahLst/>
                <a:cxnLst>
                  <a:cxn ang="0">
                    <a:pos x="259" y="0"/>
                  </a:cxn>
                  <a:cxn ang="0">
                    <a:pos x="255" y="19"/>
                  </a:cxn>
                  <a:cxn ang="0">
                    <a:pos x="255" y="38"/>
                  </a:cxn>
                  <a:cxn ang="0">
                    <a:pos x="255" y="62"/>
                  </a:cxn>
                  <a:cxn ang="0">
                    <a:pos x="250" y="81"/>
                  </a:cxn>
                  <a:cxn ang="0">
                    <a:pos x="250" y="105"/>
                  </a:cxn>
                  <a:cxn ang="0">
                    <a:pos x="245" y="125"/>
                  </a:cxn>
                  <a:cxn ang="0">
                    <a:pos x="240" y="139"/>
                  </a:cxn>
                  <a:cxn ang="0">
                    <a:pos x="235" y="149"/>
                  </a:cxn>
                  <a:cxn ang="0">
                    <a:pos x="226" y="158"/>
                  </a:cxn>
                  <a:cxn ang="0">
                    <a:pos x="216" y="177"/>
                  </a:cxn>
                  <a:cxn ang="0">
                    <a:pos x="207" y="197"/>
                  </a:cxn>
                  <a:cxn ang="0">
                    <a:pos x="192" y="216"/>
                  </a:cxn>
                  <a:cxn ang="0">
                    <a:pos x="178" y="235"/>
                  </a:cxn>
                  <a:cxn ang="0">
                    <a:pos x="168" y="259"/>
                  </a:cxn>
                  <a:cxn ang="0">
                    <a:pos x="159" y="273"/>
                  </a:cxn>
                  <a:cxn ang="0">
                    <a:pos x="149" y="288"/>
                  </a:cxn>
                  <a:cxn ang="0">
                    <a:pos x="144" y="297"/>
                  </a:cxn>
                  <a:cxn ang="0">
                    <a:pos x="135" y="316"/>
                  </a:cxn>
                  <a:cxn ang="0">
                    <a:pos x="125" y="336"/>
                  </a:cxn>
                  <a:cxn ang="0">
                    <a:pos x="111" y="355"/>
                  </a:cxn>
                  <a:cxn ang="0">
                    <a:pos x="92" y="379"/>
                  </a:cxn>
                  <a:cxn ang="0">
                    <a:pos x="68" y="403"/>
                  </a:cxn>
                  <a:cxn ang="0">
                    <a:pos x="39" y="427"/>
                  </a:cxn>
                  <a:cxn ang="0">
                    <a:pos x="0" y="451"/>
                  </a:cxn>
                </a:cxnLst>
                <a:rect l="0" t="0" r="r" b="b"/>
                <a:pathLst>
                  <a:path w="259" h="451">
                    <a:moveTo>
                      <a:pt x="259" y="0"/>
                    </a:moveTo>
                    <a:lnTo>
                      <a:pt x="255" y="19"/>
                    </a:lnTo>
                    <a:lnTo>
                      <a:pt x="255" y="38"/>
                    </a:lnTo>
                    <a:lnTo>
                      <a:pt x="255" y="62"/>
                    </a:lnTo>
                    <a:lnTo>
                      <a:pt x="250" y="81"/>
                    </a:lnTo>
                    <a:lnTo>
                      <a:pt x="250" y="105"/>
                    </a:lnTo>
                    <a:lnTo>
                      <a:pt x="245" y="125"/>
                    </a:lnTo>
                    <a:lnTo>
                      <a:pt x="240" y="139"/>
                    </a:lnTo>
                    <a:lnTo>
                      <a:pt x="235" y="149"/>
                    </a:lnTo>
                    <a:lnTo>
                      <a:pt x="226" y="158"/>
                    </a:lnTo>
                    <a:lnTo>
                      <a:pt x="216" y="177"/>
                    </a:lnTo>
                    <a:lnTo>
                      <a:pt x="207" y="197"/>
                    </a:lnTo>
                    <a:lnTo>
                      <a:pt x="192" y="216"/>
                    </a:lnTo>
                    <a:lnTo>
                      <a:pt x="178" y="235"/>
                    </a:lnTo>
                    <a:lnTo>
                      <a:pt x="168" y="259"/>
                    </a:lnTo>
                    <a:lnTo>
                      <a:pt x="159" y="273"/>
                    </a:lnTo>
                    <a:lnTo>
                      <a:pt x="149" y="288"/>
                    </a:lnTo>
                    <a:lnTo>
                      <a:pt x="144" y="297"/>
                    </a:lnTo>
                    <a:lnTo>
                      <a:pt x="135" y="316"/>
                    </a:lnTo>
                    <a:lnTo>
                      <a:pt x="125" y="336"/>
                    </a:lnTo>
                    <a:lnTo>
                      <a:pt x="111" y="355"/>
                    </a:lnTo>
                    <a:lnTo>
                      <a:pt x="92" y="379"/>
                    </a:lnTo>
                    <a:lnTo>
                      <a:pt x="68" y="403"/>
                    </a:lnTo>
                    <a:lnTo>
                      <a:pt x="39" y="427"/>
                    </a:lnTo>
                    <a:lnTo>
                      <a:pt x="0" y="451"/>
                    </a:lnTo>
                  </a:path>
                </a:pathLst>
              </a:custGeom>
              <a:noFill/>
              <a:ln w="10">
                <a:solidFill>
                  <a:srgbClr val="F5C6A0"/>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1967" name="Freeform 943"/>
              <p:cNvSpPr>
                <a:spLocks/>
              </p:cNvSpPr>
              <p:nvPr/>
            </p:nvSpPr>
            <p:spPr bwMode="auto">
              <a:xfrm>
                <a:off x="5562" y="12314"/>
                <a:ext cx="254" cy="509"/>
              </a:xfrm>
              <a:custGeom>
                <a:avLst/>
                <a:gdLst/>
                <a:ahLst/>
                <a:cxnLst>
                  <a:cxn ang="0">
                    <a:pos x="254" y="0"/>
                  </a:cxn>
                  <a:cxn ang="0">
                    <a:pos x="254" y="29"/>
                  </a:cxn>
                  <a:cxn ang="0">
                    <a:pos x="249" y="63"/>
                  </a:cxn>
                  <a:cxn ang="0">
                    <a:pos x="244" y="96"/>
                  </a:cxn>
                  <a:cxn ang="0">
                    <a:pos x="239" y="134"/>
                  </a:cxn>
                  <a:cxn ang="0">
                    <a:pos x="235" y="168"/>
                  </a:cxn>
                  <a:cxn ang="0">
                    <a:pos x="225" y="202"/>
                  </a:cxn>
                  <a:cxn ang="0">
                    <a:pos x="211" y="235"/>
                  </a:cxn>
                  <a:cxn ang="0">
                    <a:pos x="191" y="259"/>
                  </a:cxn>
                  <a:cxn ang="0">
                    <a:pos x="177" y="278"/>
                  </a:cxn>
                  <a:cxn ang="0">
                    <a:pos x="163" y="298"/>
                  </a:cxn>
                  <a:cxn ang="0">
                    <a:pos x="148" y="312"/>
                  </a:cxn>
                  <a:cxn ang="0">
                    <a:pos x="139" y="331"/>
                  </a:cxn>
                  <a:cxn ang="0">
                    <a:pos x="134" y="345"/>
                  </a:cxn>
                  <a:cxn ang="0">
                    <a:pos x="124" y="360"/>
                  </a:cxn>
                  <a:cxn ang="0">
                    <a:pos x="115" y="374"/>
                  </a:cxn>
                  <a:cxn ang="0">
                    <a:pos x="105" y="393"/>
                  </a:cxn>
                  <a:cxn ang="0">
                    <a:pos x="86" y="417"/>
                  </a:cxn>
                  <a:cxn ang="0">
                    <a:pos x="67" y="437"/>
                  </a:cxn>
                  <a:cxn ang="0">
                    <a:pos x="52" y="456"/>
                  </a:cxn>
                  <a:cxn ang="0">
                    <a:pos x="33" y="475"/>
                  </a:cxn>
                  <a:cxn ang="0">
                    <a:pos x="19" y="489"/>
                  </a:cxn>
                  <a:cxn ang="0">
                    <a:pos x="9" y="499"/>
                  </a:cxn>
                  <a:cxn ang="0">
                    <a:pos x="0" y="509"/>
                  </a:cxn>
                  <a:cxn ang="0">
                    <a:pos x="0" y="509"/>
                  </a:cxn>
                  <a:cxn ang="0">
                    <a:pos x="4" y="504"/>
                  </a:cxn>
                  <a:cxn ang="0">
                    <a:pos x="14" y="494"/>
                  </a:cxn>
                  <a:cxn ang="0">
                    <a:pos x="33" y="480"/>
                  </a:cxn>
                  <a:cxn ang="0">
                    <a:pos x="52" y="461"/>
                  </a:cxn>
                  <a:cxn ang="0">
                    <a:pos x="76" y="437"/>
                  </a:cxn>
                  <a:cxn ang="0">
                    <a:pos x="100" y="413"/>
                  </a:cxn>
                  <a:cxn ang="0">
                    <a:pos x="120" y="389"/>
                  </a:cxn>
                  <a:cxn ang="0">
                    <a:pos x="134" y="365"/>
                  </a:cxn>
                  <a:cxn ang="0">
                    <a:pos x="143" y="341"/>
                  </a:cxn>
                  <a:cxn ang="0">
                    <a:pos x="153" y="322"/>
                  </a:cxn>
                  <a:cxn ang="0">
                    <a:pos x="163" y="307"/>
                  </a:cxn>
                  <a:cxn ang="0">
                    <a:pos x="177" y="293"/>
                  </a:cxn>
                  <a:cxn ang="0">
                    <a:pos x="187" y="278"/>
                  </a:cxn>
                  <a:cxn ang="0">
                    <a:pos x="196" y="269"/>
                  </a:cxn>
                  <a:cxn ang="0">
                    <a:pos x="206" y="254"/>
                  </a:cxn>
                  <a:cxn ang="0">
                    <a:pos x="211" y="245"/>
                  </a:cxn>
                  <a:cxn ang="0">
                    <a:pos x="220" y="230"/>
                  </a:cxn>
                  <a:cxn ang="0">
                    <a:pos x="230" y="211"/>
                  </a:cxn>
                  <a:cxn ang="0">
                    <a:pos x="235" y="192"/>
                  </a:cxn>
                  <a:cxn ang="0">
                    <a:pos x="239" y="173"/>
                  </a:cxn>
                  <a:cxn ang="0">
                    <a:pos x="244" y="154"/>
                  </a:cxn>
                  <a:cxn ang="0">
                    <a:pos x="244" y="134"/>
                  </a:cxn>
                  <a:cxn ang="0">
                    <a:pos x="249" y="125"/>
                  </a:cxn>
                  <a:cxn ang="0">
                    <a:pos x="249" y="120"/>
                  </a:cxn>
                  <a:cxn ang="0">
                    <a:pos x="254" y="0"/>
                  </a:cxn>
                </a:cxnLst>
                <a:rect l="0" t="0" r="r" b="b"/>
                <a:pathLst>
                  <a:path w="254" h="509">
                    <a:moveTo>
                      <a:pt x="254" y="0"/>
                    </a:moveTo>
                    <a:lnTo>
                      <a:pt x="254" y="29"/>
                    </a:lnTo>
                    <a:lnTo>
                      <a:pt x="249" y="63"/>
                    </a:lnTo>
                    <a:lnTo>
                      <a:pt x="244" y="96"/>
                    </a:lnTo>
                    <a:lnTo>
                      <a:pt x="239" y="134"/>
                    </a:lnTo>
                    <a:lnTo>
                      <a:pt x="235" y="168"/>
                    </a:lnTo>
                    <a:lnTo>
                      <a:pt x="225" y="202"/>
                    </a:lnTo>
                    <a:lnTo>
                      <a:pt x="211" y="235"/>
                    </a:lnTo>
                    <a:lnTo>
                      <a:pt x="191" y="259"/>
                    </a:lnTo>
                    <a:lnTo>
                      <a:pt x="177" y="278"/>
                    </a:lnTo>
                    <a:lnTo>
                      <a:pt x="163" y="298"/>
                    </a:lnTo>
                    <a:lnTo>
                      <a:pt x="148" y="312"/>
                    </a:lnTo>
                    <a:lnTo>
                      <a:pt x="139" y="331"/>
                    </a:lnTo>
                    <a:lnTo>
                      <a:pt x="134" y="345"/>
                    </a:lnTo>
                    <a:lnTo>
                      <a:pt x="124" y="360"/>
                    </a:lnTo>
                    <a:lnTo>
                      <a:pt x="115" y="374"/>
                    </a:lnTo>
                    <a:lnTo>
                      <a:pt x="105" y="393"/>
                    </a:lnTo>
                    <a:lnTo>
                      <a:pt x="86" y="417"/>
                    </a:lnTo>
                    <a:lnTo>
                      <a:pt x="67" y="437"/>
                    </a:lnTo>
                    <a:lnTo>
                      <a:pt x="52" y="456"/>
                    </a:lnTo>
                    <a:lnTo>
                      <a:pt x="33" y="475"/>
                    </a:lnTo>
                    <a:lnTo>
                      <a:pt x="19" y="489"/>
                    </a:lnTo>
                    <a:lnTo>
                      <a:pt x="9" y="499"/>
                    </a:lnTo>
                    <a:lnTo>
                      <a:pt x="0" y="509"/>
                    </a:lnTo>
                    <a:lnTo>
                      <a:pt x="0" y="509"/>
                    </a:lnTo>
                    <a:lnTo>
                      <a:pt x="4" y="504"/>
                    </a:lnTo>
                    <a:lnTo>
                      <a:pt x="14" y="494"/>
                    </a:lnTo>
                    <a:lnTo>
                      <a:pt x="33" y="480"/>
                    </a:lnTo>
                    <a:lnTo>
                      <a:pt x="52" y="461"/>
                    </a:lnTo>
                    <a:lnTo>
                      <a:pt x="76" y="437"/>
                    </a:lnTo>
                    <a:lnTo>
                      <a:pt x="100" y="413"/>
                    </a:lnTo>
                    <a:lnTo>
                      <a:pt x="120" y="389"/>
                    </a:lnTo>
                    <a:lnTo>
                      <a:pt x="134" y="365"/>
                    </a:lnTo>
                    <a:lnTo>
                      <a:pt x="143" y="341"/>
                    </a:lnTo>
                    <a:lnTo>
                      <a:pt x="153" y="322"/>
                    </a:lnTo>
                    <a:lnTo>
                      <a:pt x="163" y="307"/>
                    </a:lnTo>
                    <a:lnTo>
                      <a:pt x="177" y="293"/>
                    </a:lnTo>
                    <a:lnTo>
                      <a:pt x="187" y="278"/>
                    </a:lnTo>
                    <a:lnTo>
                      <a:pt x="196" y="269"/>
                    </a:lnTo>
                    <a:lnTo>
                      <a:pt x="206" y="254"/>
                    </a:lnTo>
                    <a:lnTo>
                      <a:pt x="211" y="245"/>
                    </a:lnTo>
                    <a:lnTo>
                      <a:pt x="220" y="230"/>
                    </a:lnTo>
                    <a:lnTo>
                      <a:pt x="230" y="211"/>
                    </a:lnTo>
                    <a:lnTo>
                      <a:pt x="235" y="192"/>
                    </a:lnTo>
                    <a:lnTo>
                      <a:pt x="239" y="173"/>
                    </a:lnTo>
                    <a:lnTo>
                      <a:pt x="244" y="154"/>
                    </a:lnTo>
                    <a:lnTo>
                      <a:pt x="244" y="134"/>
                    </a:lnTo>
                    <a:lnTo>
                      <a:pt x="249" y="125"/>
                    </a:lnTo>
                    <a:lnTo>
                      <a:pt x="249" y="120"/>
                    </a:lnTo>
                    <a:lnTo>
                      <a:pt x="254"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68" name="Freeform 944"/>
              <p:cNvSpPr>
                <a:spLocks/>
              </p:cNvSpPr>
              <p:nvPr/>
            </p:nvSpPr>
            <p:spPr bwMode="auto">
              <a:xfrm>
                <a:off x="5921" y="12228"/>
                <a:ext cx="34" cy="350"/>
              </a:xfrm>
              <a:custGeom>
                <a:avLst/>
                <a:gdLst/>
                <a:ahLst/>
                <a:cxnLst>
                  <a:cxn ang="0">
                    <a:pos x="5" y="0"/>
                  </a:cxn>
                  <a:cxn ang="0">
                    <a:pos x="5" y="5"/>
                  </a:cxn>
                  <a:cxn ang="0">
                    <a:pos x="5" y="9"/>
                  </a:cxn>
                  <a:cxn ang="0">
                    <a:pos x="5" y="24"/>
                  </a:cxn>
                  <a:cxn ang="0">
                    <a:pos x="5" y="38"/>
                  </a:cxn>
                  <a:cxn ang="0">
                    <a:pos x="5" y="62"/>
                  </a:cxn>
                  <a:cxn ang="0">
                    <a:pos x="0" y="81"/>
                  </a:cxn>
                  <a:cxn ang="0">
                    <a:pos x="0" y="105"/>
                  </a:cxn>
                  <a:cxn ang="0">
                    <a:pos x="0" y="129"/>
                  </a:cxn>
                  <a:cxn ang="0">
                    <a:pos x="0" y="149"/>
                  </a:cxn>
                  <a:cxn ang="0">
                    <a:pos x="0" y="168"/>
                  </a:cxn>
                  <a:cxn ang="0">
                    <a:pos x="0" y="187"/>
                  </a:cxn>
                  <a:cxn ang="0">
                    <a:pos x="5" y="206"/>
                  </a:cxn>
                  <a:cxn ang="0">
                    <a:pos x="10" y="220"/>
                  </a:cxn>
                  <a:cxn ang="0">
                    <a:pos x="10" y="235"/>
                  </a:cxn>
                  <a:cxn ang="0">
                    <a:pos x="15" y="249"/>
                  </a:cxn>
                  <a:cxn ang="0">
                    <a:pos x="20" y="264"/>
                  </a:cxn>
                  <a:cxn ang="0">
                    <a:pos x="20" y="273"/>
                  </a:cxn>
                  <a:cxn ang="0">
                    <a:pos x="24" y="288"/>
                  </a:cxn>
                  <a:cxn ang="0">
                    <a:pos x="24" y="302"/>
                  </a:cxn>
                  <a:cxn ang="0">
                    <a:pos x="29" y="316"/>
                  </a:cxn>
                  <a:cxn ang="0">
                    <a:pos x="29" y="326"/>
                  </a:cxn>
                  <a:cxn ang="0">
                    <a:pos x="29" y="336"/>
                  </a:cxn>
                  <a:cxn ang="0">
                    <a:pos x="34" y="345"/>
                  </a:cxn>
                  <a:cxn ang="0">
                    <a:pos x="34" y="350"/>
                  </a:cxn>
                  <a:cxn ang="0">
                    <a:pos x="34" y="345"/>
                  </a:cxn>
                  <a:cxn ang="0">
                    <a:pos x="34" y="340"/>
                  </a:cxn>
                  <a:cxn ang="0">
                    <a:pos x="34" y="336"/>
                  </a:cxn>
                  <a:cxn ang="0">
                    <a:pos x="34" y="326"/>
                  </a:cxn>
                  <a:cxn ang="0">
                    <a:pos x="34" y="316"/>
                  </a:cxn>
                  <a:cxn ang="0">
                    <a:pos x="29" y="307"/>
                  </a:cxn>
                  <a:cxn ang="0">
                    <a:pos x="29" y="292"/>
                  </a:cxn>
                  <a:cxn ang="0">
                    <a:pos x="29" y="278"/>
                  </a:cxn>
                  <a:cxn ang="0">
                    <a:pos x="24" y="264"/>
                  </a:cxn>
                  <a:cxn ang="0">
                    <a:pos x="20" y="244"/>
                  </a:cxn>
                  <a:cxn ang="0">
                    <a:pos x="15" y="225"/>
                  </a:cxn>
                  <a:cxn ang="0">
                    <a:pos x="10" y="206"/>
                  </a:cxn>
                  <a:cxn ang="0">
                    <a:pos x="10" y="182"/>
                  </a:cxn>
                  <a:cxn ang="0">
                    <a:pos x="5" y="158"/>
                  </a:cxn>
                  <a:cxn ang="0">
                    <a:pos x="5" y="139"/>
                  </a:cxn>
                  <a:cxn ang="0">
                    <a:pos x="5" y="115"/>
                  </a:cxn>
                  <a:cxn ang="0">
                    <a:pos x="10" y="96"/>
                  </a:cxn>
                  <a:cxn ang="0">
                    <a:pos x="10" y="77"/>
                  </a:cxn>
                  <a:cxn ang="0">
                    <a:pos x="10" y="57"/>
                  </a:cxn>
                  <a:cxn ang="0">
                    <a:pos x="10" y="38"/>
                  </a:cxn>
                  <a:cxn ang="0">
                    <a:pos x="10" y="24"/>
                  </a:cxn>
                  <a:cxn ang="0">
                    <a:pos x="5" y="9"/>
                  </a:cxn>
                  <a:cxn ang="0">
                    <a:pos x="5" y="5"/>
                  </a:cxn>
                  <a:cxn ang="0">
                    <a:pos x="5" y="0"/>
                  </a:cxn>
                </a:cxnLst>
                <a:rect l="0" t="0" r="r" b="b"/>
                <a:pathLst>
                  <a:path w="34" h="350">
                    <a:moveTo>
                      <a:pt x="5" y="0"/>
                    </a:moveTo>
                    <a:lnTo>
                      <a:pt x="5" y="5"/>
                    </a:lnTo>
                    <a:lnTo>
                      <a:pt x="5" y="9"/>
                    </a:lnTo>
                    <a:lnTo>
                      <a:pt x="5" y="24"/>
                    </a:lnTo>
                    <a:lnTo>
                      <a:pt x="5" y="38"/>
                    </a:lnTo>
                    <a:lnTo>
                      <a:pt x="5" y="62"/>
                    </a:lnTo>
                    <a:lnTo>
                      <a:pt x="0" y="81"/>
                    </a:lnTo>
                    <a:lnTo>
                      <a:pt x="0" y="105"/>
                    </a:lnTo>
                    <a:lnTo>
                      <a:pt x="0" y="129"/>
                    </a:lnTo>
                    <a:lnTo>
                      <a:pt x="0" y="149"/>
                    </a:lnTo>
                    <a:lnTo>
                      <a:pt x="0" y="168"/>
                    </a:lnTo>
                    <a:lnTo>
                      <a:pt x="0" y="187"/>
                    </a:lnTo>
                    <a:lnTo>
                      <a:pt x="5" y="206"/>
                    </a:lnTo>
                    <a:lnTo>
                      <a:pt x="10" y="220"/>
                    </a:lnTo>
                    <a:lnTo>
                      <a:pt x="10" y="235"/>
                    </a:lnTo>
                    <a:lnTo>
                      <a:pt x="15" y="249"/>
                    </a:lnTo>
                    <a:lnTo>
                      <a:pt x="20" y="264"/>
                    </a:lnTo>
                    <a:lnTo>
                      <a:pt x="20" y="273"/>
                    </a:lnTo>
                    <a:lnTo>
                      <a:pt x="24" y="288"/>
                    </a:lnTo>
                    <a:lnTo>
                      <a:pt x="24" y="302"/>
                    </a:lnTo>
                    <a:lnTo>
                      <a:pt x="29" y="316"/>
                    </a:lnTo>
                    <a:lnTo>
                      <a:pt x="29" y="326"/>
                    </a:lnTo>
                    <a:lnTo>
                      <a:pt x="29" y="336"/>
                    </a:lnTo>
                    <a:lnTo>
                      <a:pt x="34" y="345"/>
                    </a:lnTo>
                    <a:lnTo>
                      <a:pt x="34" y="350"/>
                    </a:lnTo>
                    <a:lnTo>
                      <a:pt x="34" y="345"/>
                    </a:lnTo>
                    <a:lnTo>
                      <a:pt x="34" y="340"/>
                    </a:lnTo>
                    <a:lnTo>
                      <a:pt x="34" y="336"/>
                    </a:lnTo>
                    <a:lnTo>
                      <a:pt x="34" y="326"/>
                    </a:lnTo>
                    <a:lnTo>
                      <a:pt x="34" y="316"/>
                    </a:lnTo>
                    <a:lnTo>
                      <a:pt x="29" y="307"/>
                    </a:lnTo>
                    <a:lnTo>
                      <a:pt x="29" y="292"/>
                    </a:lnTo>
                    <a:lnTo>
                      <a:pt x="29" y="278"/>
                    </a:lnTo>
                    <a:lnTo>
                      <a:pt x="24" y="264"/>
                    </a:lnTo>
                    <a:lnTo>
                      <a:pt x="20" y="244"/>
                    </a:lnTo>
                    <a:lnTo>
                      <a:pt x="15" y="225"/>
                    </a:lnTo>
                    <a:lnTo>
                      <a:pt x="10" y="206"/>
                    </a:lnTo>
                    <a:lnTo>
                      <a:pt x="10" y="182"/>
                    </a:lnTo>
                    <a:lnTo>
                      <a:pt x="5" y="158"/>
                    </a:lnTo>
                    <a:lnTo>
                      <a:pt x="5" y="139"/>
                    </a:lnTo>
                    <a:lnTo>
                      <a:pt x="5" y="115"/>
                    </a:lnTo>
                    <a:lnTo>
                      <a:pt x="10" y="96"/>
                    </a:lnTo>
                    <a:lnTo>
                      <a:pt x="10" y="77"/>
                    </a:lnTo>
                    <a:lnTo>
                      <a:pt x="10" y="57"/>
                    </a:lnTo>
                    <a:lnTo>
                      <a:pt x="10" y="38"/>
                    </a:lnTo>
                    <a:lnTo>
                      <a:pt x="10" y="24"/>
                    </a:lnTo>
                    <a:lnTo>
                      <a:pt x="5" y="9"/>
                    </a:lnTo>
                    <a:lnTo>
                      <a:pt x="5" y="5"/>
                    </a:lnTo>
                    <a:lnTo>
                      <a:pt x="5"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69" name="Freeform 945"/>
              <p:cNvSpPr>
                <a:spLocks/>
              </p:cNvSpPr>
              <p:nvPr/>
            </p:nvSpPr>
            <p:spPr bwMode="auto">
              <a:xfrm>
                <a:off x="5912" y="12141"/>
                <a:ext cx="24" cy="72"/>
              </a:xfrm>
              <a:custGeom>
                <a:avLst/>
                <a:gdLst/>
                <a:ahLst/>
                <a:cxnLst>
                  <a:cxn ang="0">
                    <a:pos x="24" y="72"/>
                  </a:cxn>
                  <a:cxn ang="0">
                    <a:pos x="24" y="72"/>
                  </a:cxn>
                  <a:cxn ang="0">
                    <a:pos x="19" y="68"/>
                  </a:cxn>
                  <a:cxn ang="0">
                    <a:pos x="19" y="58"/>
                  </a:cxn>
                  <a:cxn ang="0">
                    <a:pos x="19" y="48"/>
                  </a:cxn>
                  <a:cxn ang="0">
                    <a:pos x="14" y="34"/>
                  </a:cxn>
                  <a:cxn ang="0">
                    <a:pos x="9" y="24"/>
                  </a:cxn>
                  <a:cxn ang="0">
                    <a:pos x="5" y="10"/>
                  </a:cxn>
                  <a:cxn ang="0">
                    <a:pos x="0" y="0"/>
                  </a:cxn>
                  <a:cxn ang="0">
                    <a:pos x="0" y="0"/>
                  </a:cxn>
                  <a:cxn ang="0">
                    <a:pos x="5" y="5"/>
                  </a:cxn>
                  <a:cxn ang="0">
                    <a:pos x="9" y="10"/>
                  </a:cxn>
                  <a:cxn ang="0">
                    <a:pos x="14" y="15"/>
                  </a:cxn>
                  <a:cxn ang="0">
                    <a:pos x="19" y="24"/>
                  </a:cxn>
                  <a:cxn ang="0">
                    <a:pos x="19" y="39"/>
                  </a:cxn>
                  <a:cxn ang="0">
                    <a:pos x="24" y="53"/>
                  </a:cxn>
                  <a:cxn ang="0">
                    <a:pos x="24" y="72"/>
                  </a:cxn>
                </a:cxnLst>
                <a:rect l="0" t="0" r="r" b="b"/>
                <a:pathLst>
                  <a:path w="24" h="72">
                    <a:moveTo>
                      <a:pt x="24" y="72"/>
                    </a:moveTo>
                    <a:lnTo>
                      <a:pt x="24" y="72"/>
                    </a:lnTo>
                    <a:lnTo>
                      <a:pt x="19" y="68"/>
                    </a:lnTo>
                    <a:lnTo>
                      <a:pt x="19" y="58"/>
                    </a:lnTo>
                    <a:lnTo>
                      <a:pt x="19" y="48"/>
                    </a:lnTo>
                    <a:lnTo>
                      <a:pt x="14" y="34"/>
                    </a:lnTo>
                    <a:lnTo>
                      <a:pt x="9" y="24"/>
                    </a:lnTo>
                    <a:lnTo>
                      <a:pt x="5" y="10"/>
                    </a:lnTo>
                    <a:lnTo>
                      <a:pt x="0" y="0"/>
                    </a:lnTo>
                    <a:lnTo>
                      <a:pt x="0" y="0"/>
                    </a:lnTo>
                    <a:lnTo>
                      <a:pt x="5" y="5"/>
                    </a:lnTo>
                    <a:lnTo>
                      <a:pt x="9" y="10"/>
                    </a:lnTo>
                    <a:lnTo>
                      <a:pt x="14" y="15"/>
                    </a:lnTo>
                    <a:lnTo>
                      <a:pt x="19" y="24"/>
                    </a:lnTo>
                    <a:lnTo>
                      <a:pt x="19" y="39"/>
                    </a:lnTo>
                    <a:lnTo>
                      <a:pt x="24" y="53"/>
                    </a:lnTo>
                    <a:lnTo>
                      <a:pt x="24" y="72"/>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70" name="Freeform 946"/>
              <p:cNvSpPr>
                <a:spLocks/>
              </p:cNvSpPr>
              <p:nvPr/>
            </p:nvSpPr>
            <p:spPr bwMode="auto">
              <a:xfrm>
                <a:off x="6415" y="12444"/>
                <a:ext cx="20" cy="81"/>
              </a:xfrm>
              <a:custGeom>
                <a:avLst/>
                <a:gdLst/>
                <a:ahLst/>
                <a:cxnLst>
                  <a:cxn ang="0">
                    <a:pos x="0" y="0"/>
                  </a:cxn>
                  <a:cxn ang="0">
                    <a:pos x="0" y="0"/>
                  </a:cxn>
                  <a:cxn ang="0">
                    <a:pos x="0" y="4"/>
                  </a:cxn>
                  <a:cxn ang="0">
                    <a:pos x="0" y="9"/>
                  </a:cxn>
                  <a:cxn ang="0">
                    <a:pos x="0" y="19"/>
                  </a:cxn>
                  <a:cxn ang="0">
                    <a:pos x="0" y="28"/>
                  </a:cxn>
                  <a:cxn ang="0">
                    <a:pos x="0" y="38"/>
                  </a:cxn>
                  <a:cxn ang="0">
                    <a:pos x="0" y="52"/>
                  </a:cxn>
                  <a:cxn ang="0">
                    <a:pos x="5" y="62"/>
                  </a:cxn>
                  <a:cxn ang="0">
                    <a:pos x="20" y="81"/>
                  </a:cxn>
                  <a:cxn ang="0">
                    <a:pos x="20" y="81"/>
                  </a:cxn>
                  <a:cxn ang="0">
                    <a:pos x="20" y="76"/>
                  </a:cxn>
                  <a:cxn ang="0">
                    <a:pos x="20" y="72"/>
                  </a:cxn>
                  <a:cxn ang="0">
                    <a:pos x="15" y="67"/>
                  </a:cxn>
                  <a:cxn ang="0">
                    <a:pos x="15" y="62"/>
                  </a:cxn>
                  <a:cxn ang="0">
                    <a:pos x="10" y="52"/>
                  </a:cxn>
                  <a:cxn ang="0">
                    <a:pos x="10" y="48"/>
                  </a:cxn>
                  <a:cxn ang="0">
                    <a:pos x="10" y="43"/>
                  </a:cxn>
                  <a:cxn ang="0">
                    <a:pos x="5" y="38"/>
                  </a:cxn>
                  <a:cxn ang="0">
                    <a:pos x="5" y="28"/>
                  </a:cxn>
                  <a:cxn ang="0">
                    <a:pos x="5" y="24"/>
                  </a:cxn>
                  <a:cxn ang="0">
                    <a:pos x="5" y="19"/>
                  </a:cxn>
                  <a:cxn ang="0">
                    <a:pos x="0" y="9"/>
                  </a:cxn>
                  <a:cxn ang="0">
                    <a:pos x="0" y="4"/>
                  </a:cxn>
                  <a:cxn ang="0">
                    <a:pos x="0" y="0"/>
                  </a:cxn>
                  <a:cxn ang="0">
                    <a:pos x="0" y="0"/>
                  </a:cxn>
                </a:cxnLst>
                <a:rect l="0" t="0" r="r" b="b"/>
                <a:pathLst>
                  <a:path w="20" h="81">
                    <a:moveTo>
                      <a:pt x="0" y="0"/>
                    </a:moveTo>
                    <a:lnTo>
                      <a:pt x="0" y="0"/>
                    </a:lnTo>
                    <a:lnTo>
                      <a:pt x="0" y="4"/>
                    </a:lnTo>
                    <a:lnTo>
                      <a:pt x="0" y="9"/>
                    </a:lnTo>
                    <a:lnTo>
                      <a:pt x="0" y="19"/>
                    </a:lnTo>
                    <a:lnTo>
                      <a:pt x="0" y="28"/>
                    </a:lnTo>
                    <a:lnTo>
                      <a:pt x="0" y="38"/>
                    </a:lnTo>
                    <a:lnTo>
                      <a:pt x="0" y="52"/>
                    </a:lnTo>
                    <a:lnTo>
                      <a:pt x="5" y="62"/>
                    </a:lnTo>
                    <a:lnTo>
                      <a:pt x="20" y="81"/>
                    </a:lnTo>
                    <a:lnTo>
                      <a:pt x="20" y="81"/>
                    </a:lnTo>
                    <a:lnTo>
                      <a:pt x="20" y="76"/>
                    </a:lnTo>
                    <a:lnTo>
                      <a:pt x="20" y="72"/>
                    </a:lnTo>
                    <a:lnTo>
                      <a:pt x="15" y="67"/>
                    </a:lnTo>
                    <a:lnTo>
                      <a:pt x="15" y="62"/>
                    </a:lnTo>
                    <a:lnTo>
                      <a:pt x="10" y="52"/>
                    </a:lnTo>
                    <a:lnTo>
                      <a:pt x="10" y="48"/>
                    </a:lnTo>
                    <a:lnTo>
                      <a:pt x="10" y="43"/>
                    </a:lnTo>
                    <a:lnTo>
                      <a:pt x="5" y="38"/>
                    </a:lnTo>
                    <a:lnTo>
                      <a:pt x="5" y="28"/>
                    </a:lnTo>
                    <a:lnTo>
                      <a:pt x="5" y="24"/>
                    </a:lnTo>
                    <a:lnTo>
                      <a:pt x="5" y="19"/>
                    </a:lnTo>
                    <a:lnTo>
                      <a:pt x="0" y="9"/>
                    </a:lnTo>
                    <a:lnTo>
                      <a:pt x="0" y="4"/>
                    </a:lnTo>
                    <a:lnTo>
                      <a:pt x="0" y="0"/>
                    </a:lnTo>
                    <a:lnTo>
                      <a:pt x="0"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71" name="Freeform 947"/>
              <p:cNvSpPr>
                <a:spLocks/>
              </p:cNvSpPr>
              <p:nvPr/>
            </p:nvSpPr>
            <p:spPr bwMode="auto">
              <a:xfrm>
                <a:off x="6444" y="12516"/>
                <a:ext cx="24" cy="52"/>
              </a:xfrm>
              <a:custGeom>
                <a:avLst/>
                <a:gdLst/>
                <a:ahLst/>
                <a:cxnLst>
                  <a:cxn ang="0">
                    <a:pos x="0" y="0"/>
                  </a:cxn>
                  <a:cxn ang="0">
                    <a:pos x="0" y="0"/>
                  </a:cxn>
                  <a:cxn ang="0">
                    <a:pos x="0" y="4"/>
                  </a:cxn>
                  <a:cxn ang="0">
                    <a:pos x="0" y="9"/>
                  </a:cxn>
                  <a:cxn ang="0">
                    <a:pos x="0" y="14"/>
                  </a:cxn>
                  <a:cxn ang="0">
                    <a:pos x="5" y="24"/>
                  </a:cxn>
                  <a:cxn ang="0">
                    <a:pos x="5" y="28"/>
                  </a:cxn>
                  <a:cxn ang="0">
                    <a:pos x="10" y="38"/>
                  </a:cxn>
                  <a:cxn ang="0">
                    <a:pos x="15" y="43"/>
                  </a:cxn>
                  <a:cxn ang="0">
                    <a:pos x="24" y="52"/>
                  </a:cxn>
                  <a:cxn ang="0">
                    <a:pos x="24" y="52"/>
                  </a:cxn>
                  <a:cxn ang="0">
                    <a:pos x="24" y="52"/>
                  </a:cxn>
                  <a:cxn ang="0">
                    <a:pos x="24" y="52"/>
                  </a:cxn>
                  <a:cxn ang="0">
                    <a:pos x="24" y="48"/>
                  </a:cxn>
                  <a:cxn ang="0">
                    <a:pos x="19" y="43"/>
                  </a:cxn>
                  <a:cxn ang="0">
                    <a:pos x="19" y="43"/>
                  </a:cxn>
                  <a:cxn ang="0">
                    <a:pos x="15" y="38"/>
                  </a:cxn>
                  <a:cxn ang="0">
                    <a:pos x="15" y="33"/>
                  </a:cxn>
                  <a:cxn ang="0">
                    <a:pos x="10" y="28"/>
                  </a:cxn>
                  <a:cxn ang="0">
                    <a:pos x="5" y="19"/>
                  </a:cxn>
                  <a:cxn ang="0">
                    <a:pos x="5" y="14"/>
                  </a:cxn>
                  <a:cxn ang="0">
                    <a:pos x="0" y="9"/>
                  </a:cxn>
                  <a:cxn ang="0">
                    <a:pos x="0" y="4"/>
                  </a:cxn>
                  <a:cxn ang="0">
                    <a:pos x="0" y="0"/>
                  </a:cxn>
                  <a:cxn ang="0">
                    <a:pos x="0" y="0"/>
                  </a:cxn>
                  <a:cxn ang="0">
                    <a:pos x="0" y="0"/>
                  </a:cxn>
                </a:cxnLst>
                <a:rect l="0" t="0" r="r" b="b"/>
                <a:pathLst>
                  <a:path w="24" h="52">
                    <a:moveTo>
                      <a:pt x="0" y="0"/>
                    </a:moveTo>
                    <a:lnTo>
                      <a:pt x="0" y="0"/>
                    </a:lnTo>
                    <a:lnTo>
                      <a:pt x="0" y="4"/>
                    </a:lnTo>
                    <a:lnTo>
                      <a:pt x="0" y="9"/>
                    </a:lnTo>
                    <a:lnTo>
                      <a:pt x="0" y="14"/>
                    </a:lnTo>
                    <a:lnTo>
                      <a:pt x="5" y="24"/>
                    </a:lnTo>
                    <a:lnTo>
                      <a:pt x="5" y="28"/>
                    </a:lnTo>
                    <a:lnTo>
                      <a:pt x="10" y="38"/>
                    </a:lnTo>
                    <a:lnTo>
                      <a:pt x="15" y="43"/>
                    </a:lnTo>
                    <a:lnTo>
                      <a:pt x="24" y="52"/>
                    </a:lnTo>
                    <a:lnTo>
                      <a:pt x="24" y="52"/>
                    </a:lnTo>
                    <a:lnTo>
                      <a:pt x="24" y="52"/>
                    </a:lnTo>
                    <a:lnTo>
                      <a:pt x="24" y="52"/>
                    </a:lnTo>
                    <a:lnTo>
                      <a:pt x="24" y="48"/>
                    </a:lnTo>
                    <a:lnTo>
                      <a:pt x="19" y="43"/>
                    </a:lnTo>
                    <a:lnTo>
                      <a:pt x="19" y="43"/>
                    </a:lnTo>
                    <a:lnTo>
                      <a:pt x="15" y="38"/>
                    </a:lnTo>
                    <a:lnTo>
                      <a:pt x="15" y="33"/>
                    </a:lnTo>
                    <a:lnTo>
                      <a:pt x="10" y="28"/>
                    </a:lnTo>
                    <a:lnTo>
                      <a:pt x="5" y="19"/>
                    </a:lnTo>
                    <a:lnTo>
                      <a:pt x="5" y="14"/>
                    </a:lnTo>
                    <a:lnTo>
                      <a:pt x="0" y="9"/>
                    </a:lnTo>
                    <a:lnTo>
                      <a:pt x="0" y="4"/>
                    </a:lnTo>
                    <a:lnTo>
                      <a:pt x="0" y="0"/>
                    </a:lnTo>
                    <a:lnTo>
                      <a:pt x="0" y="0"/>
                    </a:lnTo>
                    <a:lnTo>
                      <a:pt x="0"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72" name="Freeform 948"/>
              <p:cNvSpPr>
                <a:spLocks/>
              </p:cNvSpPr>
              <p:nvPr/>
            </p:nvSpPr>
            <p:spPr bwMode="auto">
              <a:xfrm>
                <a:off x="6329" y="11609"/>
                <a:ext cx="96" cy="120"/>
              </a:xfrm>
              <a:custGeom>
                <a:avLst/>
                <a:gdLst/>
                <a:ahLst/>
                <a:cxnLst>
                  <a:cxn ang="0">
                    <a:pos x="96" y="110"/>
                  </a:cxn>
                  <a:cxn ang="0">
                    <a:pos x="96" y="110"/>
                  </a:cxn>
                  <a:cxn ang="0">
                    <a:pos x="91" y="106"/>
                  </a:cxn>
                  <a:cxn ang="0">
                    <a:pos x="91" y="101"/>
                  </a:cxn>
                  <a:cxn ang="0">
                    <a:pos x="86" y="91"/>
                  </a:cxn>
                  <a:cxn ang="0">
                    <a:pos x="82" y="82"/>
                  </a:cxn>
                  <a:cxn ang="0">
                    <a:pos x="72" y="72"/>
                  </a:cxn>
                  <a:cxn ang="0">
                    <a:pos x="67" y="62"/>
                  </a:cxn>
                  <a:cxn ang="0">
                    <a:pos x="53" y="53"/>
                  </a:cxn>
                  <a:cxn ang="0">
                    <a:pos x="43" y="43"/>
                  </a:cxn>
                  <a:cxn ang="0">
                    <a:pos x="38" y="34"/>
                  </a:cxn>
                  <a:cxn ang="0">
                    <a:pos x="34" y="29"/>
                  </a:cxn>
                  <a:cxn ang="0">
                    <a:pos x="29" y="24"/>
                  </a:cxn>
                  <a:cxn ang="0">
                    <a:pos x="24" y="19"/>
                  </a:cxn>
                  <a:cxn ang="0">
                    <a:pos x="19" y="14"/>
                  </a:cxn>
                  <a:cxn ang="0">
                    <a:pos x="14" y="10"/>
                  </a:cxn>
                  <a:cxn ang="0">
                    <a:pos x="10" y="5"/>
                  </a:cxn>
                  <a:cxn ang="0">
                    <a:pos x="0" y="0"/>
                  </a:cxn>
                  <a:cxn ang="0">
                    <a:pos x="0" y="0"/>
                  </a:cxn>
                  <a:cxn ang="0">
                    <a:pos x="5" y="0"/>
                  </a:cxn>
                  <a:cxn ang="0">
                    <a:pos x="5" y="5"/>
                  </a:cxn>
                  <a:cxn ang="0">
                    <a:pos x="10" y="10"/>
                  </a:cxn>
                  <a:cxn ang="0">
                    <a:pos x="14" y="14"/>
                  </a:cxn>
                  <a:cxn ang="0">
                    <a:pos x="19" y="19"/>
                  </a:cxn>
                  <a:cxn ang="0">
                    <a:pos x="24" y="24"/>
                  </a:cxn>
                  <a:cxn ang="0">
                    <a:pos x="29" y="29"/>
                  </a:cxn>
                  <a:cxn ang="0">
                    <a:pos x="34" y="34"/>
                  </a:cxn>
                  <a:cxn ang="0">
                    <a:pos x="38" y="38"/>
                  </a:cxn>
                  <a:cxn ang="0">
                    <a:pos x="43" y="43"/>
                  </a:cxn>
                  <a:cxn ang="0">
                    <a:pos x="48" y="48"/>
                  </a:cxn>
                  <a:cxn ang="0">
                    <a:pos x="53" y="53"/>
                  </a:cxn>
                  <a:cxn ang="0">
                    <a:pos x="58" y="58"/>
                  </a:cxn>
                  <a:cxn ang="0">
                    <a:pos x="58" y="62"/>
                  </a:cxn>
                  <a:cxn ang="0">
                    <a:pos x="62" y="62"/>
                  </a:cxn>
                  <a:cxn ang="0">
                    <a:pos x="62" y="67"/>
                  </a:cxn>
                  <a:cxn ang="0">
                    <a:pos x="67" y="72"/>
                  </a:cxn>
                  <a:cxn ang="0">
                    <a:pos x="72" y="82"/>
                  </a:cxn>
                  <a:cxn ang="0">
                    <a:pos x="77" y="91"/>
                  </a:cxn>
                  <a:cxn ang="0">
                    <a:pos x="82" y="96"/>
                  </a:cxn>
                  <a:cxn ang="0">
                    <a:pos x="86" y="106"/>
                  </a:cxn>
                  <a:cxn ang="0">
                    <a:pos x="91" y="115"/>
                  </a:cxn>
                  <a:cxn ang="0">
                    <a:pos x="96" y="120"/>
                  </a:cxn>
                  <a:cxn ang="0">
                    <a:pos x="96" y="120"/>
                  </a:cxn>
                  <a:cxn ang="0">
                    <a:pos x="96" y="120"/>
                  </a:cxn>
                  <a:cxn ang="0">
                    <a:pos x="96" y="120"/>
                  </a:cxn>
                  <a:cxn ang="0">
                    <a:pos x="96" y="120"/>
                  </a:cxn>
                  <a:cxn ang="0">
                    <a:pos x="96" y="115"/>
                  </a:cxn>
                  <a:cxn ang="0">
                    <a:pos x="96" y="115"/>
                  </a:cxn>
                  <a:cxn ang="0">
                    <a:pos x="96" y="110"/>
                  </a:cxn>
                  <a:cxn ang="0">
                    <a:pos x="96" y="110"/>
                  </a:cxn>
                </a:cxnLst>
                <a:rect l="0" t="0" r="r" b="b"/>
                <a:pathLst>
                  <a:path w="96" h="120">
                    <a:moveTo>
                      <a:pt x="96" y="110"/>
                    </a:moveTo>
                    <a:lnTo>
                      <a:pt x="96" y="110"/>
                    </a:lnTo>
                    <a:lnTo>
                      <a:pt x="91" y="106"/>
                    </a:lnTo>
                    <a:lnTo>
                      <a:pt x="91" y="101"/>
                    </a:lnTo>
                    <a:lnTo>
                      <a:pt x="86" y="91"/>
                    </a:lnTo>
                    <a:lnTo>
                      <a:pt x="82" y="82"/>
                    </a:lnTo>
                    <a:lnTo>
                      <a:pt x="72" y="72"/>
                    </a:lnTo>
                    <a:lnTo>
                      <a:pt x="67" y="62"/>
                    </a:lnTo>
                    <a:lnTo>
                      <a:pt x="53" y="53"/>
                    </a:lnTo>
                    <a:lnTo>
                      <a:pt x="43" y="43"/>
                    </a:lnTo>
                    <a:lnTo>
                      <a:pt x="38" y="34"/>
                    </a:lnTo>
                    <a:lnTo>
                      <a:pt x="34" y="29"/>
                    </a:lnTo>
                    <a:lnTo>
                      <a:pt x="29" y="24"/>
                    </a:lnTo>
                    <a:lnTo>
                      <a:pt x="24" y="19"/>
                    </a:lnTo>
                    <a:lnTo>
                      <a:pt x="19" y="14"/>
                    </a:lnTo>
                    <a:lnTo>
                      <a:pt x="14" y="10"/>
                    </a:lnTo>
                    <a:lnTo>
                      <a:pt x="10" y="5"/>
                    </a:lnTo>
                    <a:lnTo>
                      <a:pt x="0" y="0"/>
                    </a:lnTo>
                    <a:lnTo>
                      <a:pt x="0" y="0"/>
                    </a:lnTo>
                    <a:lnTo>
                      <a:pt x="5" y="0"/>
                    </a:lnTo>
                    <a:lnTo>
                      <a:pt x="5" y="5"/>
                    </a:lnTo>
                    <a:lnTo>
                      <a:pt x="10" y="10"/>
                    </a:lnTo>
                    <a:lnTo>
                      <a:pt x="14" y="14"/>
                    </a:lnTo>
                    <a:lnTo>
                      <a:pt x="19" y="19"/>
                    </a:lnTo>
                    <a:lnTo>
                      <a:pt x="24" y="24"/>
                    </a:lnTo>
                    <a:lnTo>
                      <a:pt x="29" y="29"/>
                    </a:lnTo>
                    <a:lnTo>
                      <a:pt x="34" y="34"/>
                    </a:lnTo>
                    <a:lnTo>
                      <a:pt x="38" y="38"/>
                    </a:lnTo>
                    <a:lnTo>
                      <a:pt x="43" y="43"/>
                    </a:lnTo>
                    <a:lnTo>
                      <a:pt x="48" y="48"/>
                    </a:lnTo>
                    <a:lnTo>
                      <a:pt x="53" y="53"/>
                    </a:lnTo>
                    <a:lnTo>
                      <a:pt x="58" y="58"/>
                    </a:lnTo>
                    <a:lnTo>
                      <a:pt x="58" y="62"/>
                    </a:lnTo>
                    <a:lnTo>
                      <a:pt x="62" y="62"/>
                    </a:lnTo>
                    <a:lnTo>
                      <a:pt x="62" y="67"/>
                    </a:lnTo>
                    <a:lnTo>
                      <a:pt x="67" y="72"/>
                    </a:lnTo>
                    <a:lnTo>
                      <a:pt x="72" y="82"/>
                    </a:lnTo>
                    <a:lnTo>
                      <a:pt x="77" y="91"/>
                    </a:lnTo>
                    <a:lnTo>
                      <a:pt x="82" y="96"/>
                    </a:lnTo>
                    <a:lnTo>
                      <a:pt x="86" y="106"/>
                    </a:lnTo>
                    <a:lnTo>
                      <a:pt x="91" y="115"/>
                    </a:lnTo>
                    <a:lnTo>
                      <a:pt x="96" y="120"/>
                    </a:lnTo>
                    <a:lnTo>
                      <a:pt x="96" y="120"/>
                    </a:lnTo>
                    <a:lnTo>
                      <a:pt x="96" y="120"/>
                    </a:lnTo>
                    <a:lnTo>
                      <a:pt x="96" y="120"/>
                    </a:lnTo>
                    <a:lnTo>
                      <a:pt x="96" y="120"/>
                    </a:lnTo>
                    <a:lnTo>
                      <a:pt x="96" y="115"/>
                    </a:lnTo>
                    <a:lnTo>
                      <a:pt x="96" y="115"/>
                    </a:lnTo>
                    <a:lnTo>
                      <a:pt x="96" y="110"/>
                    </a:lnTo>
                    <a:lnTo>
                      <a:pt x="96" y="11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73" name="Freeform 949"/>
              <p:cNvSpPr>
                <a:spLocks/>
              </p:cNvSpPr>
              <p:nvPr/>
            </p:nvSpPr>
            <p:spPr bwMode="auto">
              <a:xfrm>
                <a:off x="6363" y="11681"/>
                <a:ext cx="52" cy="62"/>
              </a:xfrm>
              <a:custGeom>
                <a:avLst/>
                <a:gdLst/>
                <a:ahLst/>
                <a:cxnLst>
                  <a:cxn ang="0">
                    <a:pos x="52" y="53"/>
                  </a:cxn>
                  <a:cxn ang="0">
                    <a:pos x="52" y="53"/>
                  </a:cxn>
                  <a:cxn ang="0">
                    <a:pos x="48" y="48"/>
                  </a:cxn>
                  <a:cxn ang="0">
                    <a:pos x="43" y="43"/>
                  </a:cxn>
                  <a:cxn ang="0">
                    <a:pos x="43" y="38"/>
                  </a:cxn>
                  <a:cxn ang="0">
                    <a:pos x="38" y="34"/>
                  </a:cxn>
                  <a:cxn ang="0">
                    <a:pos x="33" y="29"/>
                  </a:cxn>
                  <a:cxn ang="0">
                    <a:pos x="28" y="24"/>
                  </a:cxn>
                  <a:cxn ang="0">
                    <a:pos x="24" y="24"/>
                  </a:cxn>
                  <a:cxn ang="0">
                    <a:pos x="19" y="19"/>
                  </a:cxn>
                  <a:cxn ang="0">
                    <a:pos x="14" y="14"/>
                  </a:cxn>
                  <a:cxn ang="0">
                    <a:pos x="9" y="10"/>
                  </a:cxn>
                  <a:cxn ang="0">
                    <a:pos x="9" y="10"/>
                  </a:cxn>
                  <a:cxn ang="0">
                    <a:pos x="4" y="5"/>
                  </a:cxn>
                  <a:cxn ang="0">
                    <a:pos x="0" y="0"/>
                  </a:cxn>
                  <a:cxn ang="0">
                    <a:pos x="0" y="0"/>
                  </a:cxn>
                  <a:cxn ang="0">
                    <a:pos x="0" y="0"/>
                  </a:cxn>
                  <a:cxn ang="0">
                    <a:pos x="0" y="0"/>
                  </a:cxn>
                  <a:cxn ang="0">
                    <a:pos x="0" y="0"/>
                  </a:cxn>
                  <a:cxn ang="0">
                    <a:pos x="4" y="5"/>
                  </a:cxn>
                  <a:cxn ang="0">
                    <a:pos x="4" y="10"/>
                  </a:cxn>
                  <a:cxn ang="0">
                    <a:pos x="9" y="14"/>
                  </a:cxn>
                  <a:cxn ang="0">
                    <a:pos x="14" y="19"/>
                  </a:cxn>
                  <a:cxn ang="0">
                    <a:pos x="19" y="24"/>
                  </a:cxn>
                  <a:cxn ang="0">
                    <a:pos x="24" y="29"/>
                  </a:cxn>
                  <a:cxn ang="0">
                    <a:pos x="28" y="34"/>
                  </a:cxn>
                  <a:cxn ang="0">
                    <a:pos x="33" y="38"/>
                  </a:cxn>
                  <a:cxn ang="0">
                    <a:pos x="38" y="43"/>
                  </a:cxn>
                  <a:cxn ang="0">
                    <a:pos x="43" y="48"/>
                  </a:cxn>
                  <a:cxn ang="0">
                    <a:pos x="43" y="53"/>
                  </a:cxn>
                  <a:cxn ang="0">
                    <a:pos x="48" y="53"/>
                  </a:cxn>
                  <a:cxn ang="0">
                    <a:pos x="48" y="58"/>
                  </a:cxn>
                  <a:cxn ang="0">
                    <a:pos x="48" y="58"/>
                  </a:cxn>
                  <a:cxn ang="0">
                    <a:pos x="48" y="62"/>
                  </a:cxn>
                  <a:cxn ang="0">
                    <a:pos x="52" y="62"/>
                  </a:cxn>
                  <a:cxn ang="0">
                    <a:pos x="52" y="58"/>
                  </a:cxn>
                  <a:cxn ang="0">
                    <a:pos x="52" y="58"/>
                  </a:cxn>
                  <a:cxn ang="0">
                    <a:pos x="52" y="58"/>
                  </a:cxn>
                  <a:cxn ang="0">
                    <a:pos x="52" y="53"/>
                  </a:cxn>
                  <a:cxn ang="0">
                    <a:pos x="52" y="53"/>
                  </a:cxn>
                  <a:cxn ang="0">
                    <a:pos x="52" y="53"/>
                  </a:cxn>
                </a:cxnLst>
                <a:rect l="0" t="0" r="r" b="b"/>
                <a:pathLst>
                  <a:path w="52" h="62">
                    <a:moveTo>
                      <a:pt x="52" y="53"/>
                    </a:moveTo>
                    <a:lnTo>
                      <a:pt x="52" y="53"/>
                    </a:lnTo>
                    <a:lnTo>
                      <a:pt x="48" y="48"/>
                    </a:lnTo>
                    <a:lnTo>
                      <a:pt x="43" y="43"/>
                    </a:lnTo>
                    <a:lnTo>
                      <a:pt x="43" y="38"/>
                    </a:lnTo>
                    <a:lnTo>
                      <a:pt x="38" y="34"/>
                    </a:lnTo>
                    <a:lnTo>
                      <a:pt x="33" y="29"/>
                    </a:lnTo>
                    <a:lnTo>
                      <a:pt x="28" y="24"/>
                    </a:lnTo>
                    <a:lnTo>
                      <a:pt x="24" y="24"/>
                    </a:lnTo>
                    <a:lnTo>
                      <a:pt x="19" y="19"/>
                    </a:lnTo>
                    <a:lnTo>
                      <a:pt x="14" y="14"/>
                    </a:lnTo>
                    <a:lnTo>
                      <a:pt x="9" y="10"/>
                    </a:lnTo>
                    <a:lnTo>
                      <a:pt x="9" y="10"/>
                    </a:lnTo>
                    <a:lnTo>
                      <a:pt x="4" y="5"/>
                    </a:lnTo>
                    <a:lnTo>
                      <a:pt x="0" y="0"/>
                    </a:lnTo>
                    <a:lnTo>
                      <a:pt x="0" y="0"/>
                    </a:lnTo>
                    <a:lnTo>
                      <a:pt x="0" y="0"/>
                    </a:lnTo>
                    <a:lnTo>
                      <a:pt x="0" y="0"/>
                    </a:lnTo>
                    <a:lnTo>
                      <a:pt x="0" y="0"/>
                    </a:lnTo>
                    <a:lnTo>
                      <a:pt x="4" y="5"/>
                    </a:lnTo>
                    <a:lnTo>
                      <a:pt x="4" y="10"/>
                    </a:lnTo>
                    <a:lnTo>
                      <a:pt x="9" y="14"/>
                    </a:lnTo>
                    <a:lnTo>
                      <a:pt x="14" y="19"/>
                    </a:lnTo>
                    <a:lnTo>
                      <a:pt x="19" y="24"/>
                    </a:lnTo>
                    <a:lnTo>
                      <a:pt x="24" y="29"/>
                    </a:lnTo>
                    <a:lnTo>
                      <a:pt x="28" y="34"/>
                    </a:lnTo>
                    <a:lnTo>
                      <a:pt x="33" y="38"/>
                    </a:lnTo>
                    <a:lnTo>
                      <a:pt x="38" y="43"/>
                    </a:lnTo>
                    <a:lnTo>
                      <a:pt x="43" y="48"/>
                    </a:lnTo>
                    <a:lnTo>
                      <a:pt x="43" y="53"/>
                    </a:lnTo>
                    <a:lnTo>
                      <a:pt x="48" y="53"/>
                    </a:lnTo>
                    <a:lnTo>
                      <a:pt x="48" y="58"/>
                    </a:lnTo>
                    <a:lnTo>
                      <a:pt x="48" y="58"/>
                    </a:lnTo>
                    <a:lnTo>
                      <a:pt x="48" y="62"/>
                    </a:lnTo>
                    <a:lnTo>
                      <a:pt x="52" y="62"/>
                    </a:lnTo>
                    <a:lnTo>
                      <a:pt x="52" y="58"/>
                    </a:lnTo>
                    <a:lnTo>
                      <a:pt x="52" y="58"/>
                    </a:lnTo>
                    <a:lnTo>
                      <a:pt x="52" y="58"/>
                    </a:lnTo>
                    <a:lnTo>
                      <a:pt x="52" y="53"/>
                    </a:lnTo>
                    <a:lnTo>
                      <a:pt x="52" y="53"/>
                    </a:lnTo>
                    <a:lnTo>
                      <a:pt x="52" y="53"/>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74" name="Freeform 950"/>
              <p:cNvSpPr>
                <a:spLocks/>
              </p:cNvSpPr>
              <p:nvPr/>
            </p:nvSpPr>
            <p:spPr bwMode="auto">
              <a:xfrm>
                <a:off x="6291" y="11595"/>
                <a:ext cx="52" cy="62"/>
              </a:xfrm>
              <a:custGeom>
                <a:avLst/>
                <a:gdLst/>
                <a:ahLst/>
                <a:cxnLst>
                  <a:cxn ang="0">
                    <a:pos x="5" y="0"/>
                  </a:cxn>
                  <a:cxn ang="0">
                    <a:pos x="5" y="0"/>
                  </a:cxn>
                  <a:cxn ang="0">
                    <a:pos x="5" y="0"/>
                  </a:cxn>
                  <a:cxn ang="0">
                    <a:pos x="9" y="0"/>
                  </a:cxn>
                  <a:cxn ang="0">
                    <a:pos x="9" y="4"/>
                  </a:cxn>
                  <a:cxn ang="0">
                    <a:pos x="14" y="4"/>
                  </a:cxn>
                  <a:cxn ang="0">
                    <a:pos x="19" y="9"/>
                  </a:cxn>
                  <a:cxn ang="0">
                    <a:pos x="24" y="19"/>
                  </a:cxn>
                  <a:cxn ang="0">
                    <a:pos x="28" y="24"/>
                  </a:cxn>
                  <a:cxn ang="0">
                    <a:pos x="52" y="62"/>
                  </a:cxn>
                  <a:cxn ang="0">
                    <a:pos x="52" y="62"/>
                  </a:cxn>
                  <a:cxn ang="0">
                    <a:pos x="48" y="57"/>
                  </a:cxn>
                  <a:cxn ang="0">
                    <a:pos x="43" y="52"/>
                  </a:cxn>
                  <a:cxn ang="0">
                    <a:pos x="43" y="48"/>
                  </a:cxn>
                  <a:cxn ang="0">
                    <a:pos x="38" y="38"/>
                  </a:cxn>
                  <a:cxn ang="0">
                    <a:pos x="33" y="33"/>
                  </a:cxn>
                  <a:cxn ang="0">
                    <a:pos x="28" y="28"/>
                  </a:cxn>
                  <a:cxn ang="0">
                    <a:pos x="24" y="24"/>
                  </a:cxn>
                  <a:cxn ang="0">
                    <a:pos x="19" y="19"/>
                  </a:cxn>
                  <a:cxn ang="0">
                    <a:pos x="14" y="14"/>
                  </a:cxn>
                  <a:cxn ang="0">
                    <a:pos x="9" y="14"/>
                  </a:cxn>
                  <a:cxn ang="0">
                    <a:pos x="9" y="9"/>
                  </a:cxn>
                  <a:cxn ang="0">
                    <a:pos x="5" y="4"/>
                  </a:cxn>
                  <a:cxn ang="0">
                    <a:pos x="5" y="4"/>
                  </a:cxn>
                  <a:cxn ang="0">
                    <a:pos x="0" y="0"/>
                  </a:cxn>
                  <a:cxn ang="0">
                    <a:pos x="0" y="0"/>
                  </a:cxn>
                  <a:cxn ang="0">
                    <a:pos x="5" y="0"/>
                  </a:cxn>
                </a:cxnLst>
                <a:rect l="0" t="0" r="r" b="b"/>
                <a:pathLst>
                  <a:path w="52" h="62">
                    <a:moveTo>
                      <a:pt x="5" y="0"/>
                    </a:moveTo>
                    <a:lnTo>
                      <a:pt x="5" y="0"/>
                    </a:lnTo>
                    <a:lnTo>
                      <a:pt x="5" y="0"/>
                    </a:lnTo>
                    <a:lnTo>
                      <a:pt x="9" y="0"/>
                    </a:lnTo>
                    <a:lnTo>
                      <a:pt x="9" y="4"/>
                    </a:lnTo>
                    <a:lnTo>
                      <a:pt x="14" y="4"/>
                    </a:lnTo>
                    <a:lnTo>
                      <a:pt x="19" y="9"/>
                    </a:lnTo>
                    <a:lnTo>
                      <a:pt x="24" y="19"/>
                    </a:lnTo>
                    <a:lnTo>
                      <a:pt x="28" y="24"/>
                    </a:lnTo>
                    <a:lnTo>
                      <a:pt x="52" y="62"/>
                    </a:lnTo>
                    <a:lnTo>
                      <a:pt x="52" y="62"/>
                    </a:lnTo>
                    <a:lnTo>
                      <a:pt x="48" y="57"/>
                    </a:lnTo>
                    <a:lnTo>
                      <a:pt x="43" y="52"/>
                    </a:lnTo>
                    <a:lnTo>
                      <a:pt x="43" y="48"/>
                    </a:lnTo>
                    <a:lnTo>
                      <a:pt x="38" y="38"/>
                    </a:lnTo>
                    <a:lnTo>
                      <a:pt x="33" y="33"/>
                    </a:lnTo>
                    <a:lnTo>
                      <a:pt x="28" y="28"/>
                    </a:lnTo>
                    <a:lnTo>
                      <a:pt x="24" y="24"/>
                    </a:lnTo>
                    <a:lnTo>
                      <a:pt x="19" y="19"/>
                    </a:lnTo>
                    <a:lnTo>
                      <a:pt x="14" y="14"/>
                    </a:lnTo>
                    <a:lnTo>
                      <a:pt x="9" y="14"/>
                    </a:lnTo>
                    <a:lnTo>
                      <a:pt x="9" y="9"/>
                    </a:lnTo>
                    <a:lnTo>
                      <a:pt x="5" y="4"/>
                    </a:lnTo>
                    <a:lnTo>
                      <a:pt x="5" y="4"/>
                    </a:lnTo>
                    <a:lnTo>
                      <a:pt x="0" y="0"/>
                    </a:lnTo>
                    <a:lnTo>
                      <a:pt x="0" y="0"/>
                    </a:lnTo>
                    <a:lnTo>
                      <a:pt x="5"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75" name="Freeform 951"/>
              <p:cNvSpPr>
                <a:spLocks/>
              </p:cNvSpPr>
              <p:nvPr/>
            </p:nvSpPr>
            <p:spPr bwMode="auto">
              <a:xfrm>
                <a:off x="6569" y="11475"/>
                <a:ext cx="115" cy="81"/>
              </a:xfrm>
              <a:custGeom>
                <a:avLst/>
                <a:gdLst/>
                <a:ahLst/>
                <a:cxnLst>
                  <a:cxn ang="0">
                    <a:pos x="0" y="5"/>
                  </a:cxn>
                  <a:cxn ang="0">
                    <a:pos x="0" y="5"/>
                  </a:cxn>
                  <a:cxn ang="0">
                    <a:pos x="5" y="5"/>
                  </a:cxn>
                  <a:cxn ang="0">
                    <a:pos x="10" y="5"/>
                  </a:cxn>
                  <a:cxn ang="0">
                    <a:pos x="14" y="9"/>
                  </a:cxn>
                  <a:cxn ang="0">
                    <a:pos x="19" y="9"/>
                  </a:cxn>
                  <a:cxn ang="0">
                    <a:pos x="24" y="14"/>
                  </a:cxn>
                  <a:cxn ang="0">
                    <a:pos x="29" y="19"/>
                  </a:cxn>
                  <a:cxn ang="0">
                    <a:pos x="34" y="24"/>
                  </a:cxn>
                  <a:cxn ang="0">
                    <a:pos x="53" y="43"/>
                  </a:cxn>
                  <a:cxn ang="0">
                    <a:pos x="34" y="19"/>
                  </a:cxn>
                  <a:cxn ang="0">
                    <a:pos x="34" y="19"/>
                  </a:cxn>
                  <a:cxn ang="0">
                    <a:pos x="38" y="19"/>
                  </a:cxn>
                  <a:cxn ang="0">
                    <a:pos x="43" y="24"/>
                  </a:cxn>
                  <a:cxn ang="0">
                    <a:pos x="53" y="29"/>
                  </a:cxn>
                  <a:cxn ang="0">
                    <a:pos x="57" y="33"/>
                  </a:cxn>
                  <a:cxn ang="0">
                    <a:pos x="67" y="38"/>
                  </a:cxn>
                  <a:cxn ang="0">
                    <a:pos x="77" y="48"/>
                  </a:cxn>
                  <a:cxn ang="0">
                    <a:pos x="86" y="53"/>
                  </a:cxn>
                  <a:cxn ang="0">
                    <a:pos x="115" y="81"/>
                  </a:cxn>
                  <a:cxn ang="0">
                    <a:pos x="115" y="77"/>
                  </a:cxn>
                  <a:cxn ang="0">
                    <a:pos x="110" y="72"/>
                  </a:cxn>
                  <a:cxn ang="0">
                    <a:pos x="105" y="67"/>
                  </a:cxn>
                  <a:cxn ang="0">
                    <a:pos x="96" y="57"/>
                  </a:cxn>
                  <a:cxn ang="0">
                    <a:pos x="86" y="48"/>
                  </a:cxn>
                  <a:cxn ang="0">
                    <a:pos x="77" y="38"/>
                  </a:cxn>
                  <a:cxn ang="0">
                    <a:pos x="62" y="29"/>
                  </a:cxn>
                  <a:cxn ang="0">
                    <a:pos x="48" y="19"/>
                  </a:cxn>
                  <a:cxn ang="0">
                    <a:pos x="38" y="14"/>
                  </a:cxn>
                  <a:cxn ang="0">
                    <a:pos x="29" y="9"/>
                  </a:cxn>
                  <a:cxn ang="0">
                    <a:pos x="19" y="5"/>
                  </a:cxn>
                  <a:cxn ang="0">
                    <a:pos x="14" y="5"/>
                  </a:cxn>
                  <a:cxn ang="0">
                    <a:pos x="10" y="5"/>
                  </a:cxn>
                  <a:cxn ang="0">
                    <a:pos x="5" y="0"/>
                  </a:cxn>
                  <a:cxn ang="0">
                    <a:pos x="5" y="0"/>
                  </a:cxn>
                  <a:cxn ang="0">
                    <a:pos x="5" y="0"/>
                  </a:cxn>
                  <a:cxn ang="0">
                    <a:pos x="0" y="5"/>
                  </a:cxn>
                </a:cxnLst>
                <a:rect l="0" t="0" r="r" b="b"/>
                <a:pathLst>
                  <a:path w="115" h="81">
                    <a:moveTo>
                      <a:pt x="0" y="5"/>
                    </a:moveTo>
                    <a:lnTo>
                      <a:pt x="0" y="5"/>
                    </a:lnTo>
                    <a:lnTo>
                      <a:pt x="5" y="5"/>
                    </a:lnTo>
                    <a:lnTo>
                      <a:pt x="10" y="5"/>
                    </a:lnTo>
                    <a:lnTo>
                      <a:pt x="14" y="9"/>
                    </a:lnTo>
                    <a:lnTo>
                      <a:pt x="19" y="9"/>
                    </a:lnTo>
                    <a:lnTo>
                      <a:pt x="24" y="14"/>
                    </a:lnTo>
                    <a:lnTo>
                      <a:pt x="29" y="19"/>
                    </a:lnTo>
                    <a:lnTo>
                      <a:pt x="34" y="24"/>
                    </a:lnTo>
                    <a:lnTo>
                      <a:pt x="53" y="43"/>
                    </a:lnTo>
                    <a:lnTo>
                      <a:pt x="34" y="19"/>
                    </a:lnTo>
                    <a:lnTo>
                      <a:pt x="34" y="19"/>
                    </a:lnTo>
                    <a:lnTo>
                      <a:pt x="38" y="19"/>
                    </a:lnTo>
                    <a:lnTo>
                      <a:pt x="43" y="24"/>
                    </a:lnTo>
                    <a:lnTo>
                      <a:pt x="53" y="29"/>
                    </a:lnTo>
                    <a:lnTo>
                      <a:pt x="57" y="33"/>
                    </a:lnTo>
                    <a:lnTo>
                      <a:pt x="67" y="38"/>
                    </a:lnTo>
                    <a:lnTo>
                      <a:pt x="77" y="48"/>
                    </a:lnTo>
                    <a:lnTo>
                      <a:pt x="86" y="53"/>
                    </a:lnTo>
                    <a:lnTo>
                      <a:pt x="115" y="81"/>
                    </a:lnTo>
                    <a:lnTo>
                      <a:pt x="115" y="77"/>
                    </a:lnTo>
                    <a:lnTo>
                      <a:pt x="110" y="72"/>
                    </a:lnTo>
                    <a:lnTo>
                      <a:pt x="105" y="67"/>
                    </a:lnTo>
                    <a:lnTo>
                      <a:pt x="96" y="57"/>
                    </a:lnTo>
                    <a:lnTo>
                      <a:pt x="86" y="48"/>
                    </a:lnTo>
                    <a:lnTo>
                      <a:pt x="77" y="38"/>
                    </a:lnTo>
                    <a:lnTo>
                      <a:pt x="62" y="29"/>
                    </a:lnTo>
                    <a:lnTo>
                      <a:pt x="48" y="19"/>
                    </a:lnTo>
                    <a:lnTo>
                      <a:pt x="38" y="14"/>
                    </a:lnTo>
                    <a:lnTo>
                      <a:pt x="29" y="9"/>
                    </a:lnTo>
                    <a:lnTo>
                      <a:pt x="19" y="5"/>
                    </a:lnTo>
                    <a:lnTo>
                      <a:pt x="14" y="5"/>
                    </a:lnTo>
                    <a:lnTo>
                      <a:pt x="10" y="5"/>
                    </a:lnTo>
                    <a:lnTo>
                      <a:pt x="5" y="0"/>
                    </a:lnTo>
                    <a:lnTo>
                      <a:pt x="5" y="0"/>
                    </a:lnTo>
                    <a:lnTo>
                      <a:pt x="5" y="0"/>
                    </a:lnTo>
                    <a:lnTo>
                      <a:pt x="0" y="5"/>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76" name="Freeform 952"/>
              <p:cNvSpPr>
                <a:spLocks/>
              </p:cNvSpPr>
              <p:nvPr/>
            </p:nvSpPr>
            <p:spPr bwMode="auto">
              <a:xfrm>
                <a:off x="6617" y="11532"/>
                <a:ext cx="72" cy="67"/>
              </a:xfrm>
              <a:custGeom>
                <a:avLst/>
                <a:gdLst/>
                <a:ahLst/>
                <a:cxnLst>
                  <a:cxn ang="0">
                    <a:pos x="0" y="0"/>
                  </a:cxn>
                  <a:cxn ang="0">
                    <a:pos x="5" y="0"/>
                  </a:cxn>
                  <a:cxn ang="0">
                    <a:pos x="9" y="5"/>
                  </a:cxn>
                  <a:cxn ang="0">
                    <a:pos x="14" y="15"/>
                  </a:cxn>
                  <a:cxn ang="0">
                    <a:pos x="24" y="24"/>
                  </a:cxn>
                  <a:cxn ang="0">
                    <a:pos x="38" y="34"/>
                  </a:cxn>
                  <a:cxn ang="0">
                    <a:pos x="48" y="44"/>
                  </a:cxn>
                  <a:cxn ang="0">
                    <a:pos x="62" y="53"/>
                  </a:cxn>
                  <a:cxn ang="0">
                    <a:pos x="72" y="63"/>
                  </a:cxn>
                  <a:cxn ang="0">
                    <a:pos x="62" y="67"/>
                  </a:cxn>
                  <a:cxn ang="0">
                    <a:pos x="62" y="63"/>
                  </a:cxn>
                  <a:cxn ang="0">
                    <a:pos x="57" y="58"/>
                  </a:cxn>
                  <a:cxn ang="0">
                    <a:pos x="48" y="48"/>
                  </a:cxn>
                  <a:cxn ang="0">
                    <a:pos x="38" y="39"/>
                  </a:cxn>
                  <a:cxn ang="0">
                    <a:pos x="29" y="29"/>
                  </a:cxn>
                  <a:cxn ang="0">
                    <a:pos x="19" y="15"/>
                  </a:cxn>
                  <a:cxn ang="0">
                    <a:pos x="9" y="5"/>
                  </a:cxn>
                  <a:cxn ang="0">
                    <a:pos x="0" y="0"/>
                  </a:cxn>
                </a:cxnLst>
                <a:rect l="0" t="0" r="r" b="b"/>
                <a:pathLst>
                  <a:path w="72" h="67">
                    <a:moveTo>
                      <a:pt x="0" y="0"/>
                    </a:moveTo>
                    <a:lnTo>
                      <a:pt x="5" y="0"/>
                    </a:lnTo>
                    <a:lnTo>
                      <a:pt x="9" y="5"/>
                    </a:lnTo>
                    <a:lnTo>
                      <a:pt x="14" y="15"/>
                    </a:lnTo>
                    <a:lnTo>
                      <a:pt x="24" y="24"/>
                    </a:lnTo>
                    <a:lnTo>
                      <a:pt x="38" y="34"/>
                    </a:lnTo>
                    <a:lnTo>
                      <a:pt x="48" y="44"/>
                    </a:lnTo>
                    <a:lnTo>
                      <a:pt x="62" y="53"/>
                    </a:lnTo>
                    <a:lnTo>
                      <a:pt x="72" y="63"/>
                    </a:lnTo>
                    <a:lnTo>
                      <a:pt x="62" y="67"/>
                    </a:lnTo>
                    <a:lnTo>
                      <a:pt x="62" y="63"/>
                    </a:lnTo>
                    <a:lnTo>
                      <a:pt x="57" y="58"/>
                    </a:lnTo>
                    <a:lnTo>
                      <a:pt x="48" y="48"/>
                    </a:lnTo>
                    <a:lnTo>
                      <a:pt x="38" y="39"/>
                    </a:lnTo>
                    <a:lnTo>
                      <a:pt x="29" y="29"/>
                    </a:lnTo>
                    <a:lnTo>
                      <a:pt x="19" y="15"/>
                    </a:lnTo>
                    <a:lnTo>
                      <a:pt x="9" y="5"/>
                    </a:lnTo>
                    <a:lnTo>
                      <a:pt x="0"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77" name="Freeform 953"/>
              <p:cNvSpPr>
                <a:spLocks/>
              </p:cNvSpPr>
              <p:nvPr/>
            </p:nvSpPr>
            <p:spPr bwMode="auto">
              <a:xfrm>
                <a:off x="6770" y="11609"/>
                <a:ext cx="101" cy="96"/>
              </a:xfrm>
              <a:custGeom>
                <a:avLst/>
                <a:gdLst/>
                <a:ahLst/>
                <a:cxnLst>
                  <a:cxn ang="0">
                    <a:pos x="0" y="0"/>
                  </a:cxn>
                  <a:cxn ang="0">
                    <a:pos x="0" y="0"/>
                  </a:cxn>
                  <a:cxn ang="0">
                    <a:pos x="5" y="5"/>
                  </a:cxn>
                  <a:cxn ang="0">
                    <a:pos x="15" y="10"/>
                  </a:cxn>
                  <a:cxn ang="0">
                    <a:pos x="24" y="19"/>
                  </a:cxn>
                  <a:cxn ang="0">
                    <a:pos x="34" y="24"/>
                  </a:cxn>
                  <a:cxn ang="0">
                    <a:pos x="44" y="34"/>
                  </a:cxn>
                  <a:cxn ang="0">
                    <a:pos x="53" y="43"/>
                  </a:cxn>
                  <a:cxn ang="0">
                    <a:pos x="63" y="53"/>
                  </a:cxn>
                  <a:cxn ang="0">
                    <a:pos x="68" y="58"/>
                  </a:cxn>
                  <a:cxn ang="0">
                    <a:pos x="77" y="67"/>
                  </a:cxn>
                  <a:cxn ang="0">
                    <a:pos x="82" y="77"/>
                  </a:cxn>
                  <a:cxn ang="0">
                    <a:pos x="87" y="82"/>
                  </a:cxn>
                  <a:cxn ang="0">
                    <a:pos x="92" y="86"/>
                  </a:cxn>
                  <a:cxn ang="0">
                    <a:pos x="96" y="91"/>
                  </a:cxn>
                  <a:cxn ang="0">
                    <a:pos x="96" y="96"/>
                  </a:cxn>
                  <a:cxn ang="0">
                    <a:pos x="101" y="96"/>
                  </a:cxn>
                  <a:cxn ang="0">
                    <a:pos x="96" y="96"/>
                  </a:cxn>
                  <a:cxn ang="0">
                    <a:pos x="96" y="91"/>
                  </a:cxn>
                  <a:cxn ang="0">
                    <a:pos x="92" y="86"/>
                  </a:cxn>
                  <a:cxn ang="0">
                    <a:pos x="87" y="77"/>
                  </a:cxn>
                  <a:cxn ang="0">
                    <a:pos x="82" y="67"/>
                  </a:cxn>
                  <a:cxn ang="0">
                    <a:pos x="72" y="58"/>
                  </a:cxn>
                  <a:cxn ang="0">
                    <a:pos x="63" y="48"/>
                  </a:cxn>
                  <a:cxn ang="0">
                    <a:pos x="58" y="38"/>
                  </a:cxn>
                  <a:cxn ang="0">
                    <a:pos x="48" y="34"/>
                  </a:cxn>
                  <a:cxn ang="0">
                    <a:pos x="39" y="29"/>
                  </a:cxn>
                  <a:cxn ang="0">
                    <a:pos x="34" y="19"/>
                  </a:cxn>
                  <a:cxn ang="0">
                    <a:pos x="24" y="14"/>
                  </a:cxn>
                  <a:cxn ang="0">
                    <a:pos x="20" y="10"/>
                  </a:cxn>
                  <a:cxn ang="0">
                    <a:pos x="15" y="5"/>
                  </a:cxn>
                  <a:cxn ang="0">
                    <a:pos x="10" y="5"/>
                  </a:cxn>
                  <a:cxn ang="0">
                    <a:pos x="10" y="5"/>
                  </a:cxn>
                  <a:cxn ang="0">
                    <a:pos x="0" y="0"/>
                  </a:cxn>
                </a:cxnLst>
                <a:rect l="0" t="0" r="r" b="b"/>
                <a:pathLst>
                  <a:path w="101" h="96">
                    <a:moveTo>
                      <a:pt x="0" y="0"/>
                    </a:moveTo>
                    <a:lnTo>
                      <a:pt x="0" y="0"/>
                    </a:lnTo>
                    <a:lnTo>
                      <a:pt x="5" y="5"/>
                    </a:lnTo>
                    <a:lnTo>
                      <a:pt x="15" y="10"/>
                    </a:lnTo>
                    <a:lnTo>
                      <a:pt x="24" y="19"/>
                    </a:lnTo>
                    <a:lnTo>
                      <a:pt x="34" y="24"/>
                    </a:lnTo>
                    <a:lnTo>
                      <a:pt x="44" y="34"/>
                    </a:lnTo>
                    <a:lnTo>
                      <a:pt x="53" y="43"/>
                    </a:lnTo>
                    <a:lnTo>
                      <a:pt x="63" y="53"/>
                    </a:lnTo>
                    <a:lnTo>
                      <a:pt x="68" y="58"/>
                    </a:lnTo>
                    <a:lnTo>
                      <a:pt x="77" y="67"/>
                    </a:lnTo>
                    <a:lnTo>
                      <a:pt x="82" y="77"/>
                    </a:lnTo>
                    <a:lnTo>
                      <a:pt x="87" y="82"/>
                    </a:lnTo>
                    <a:lnTo>
                      <a:pt x="92" y="86"/>
                    </a:lnTo>
                    <a:lnTo>
                      <a:pt x="96" y="91"/>
                    </a:lnTo>
                    <a:lnTo>
                      <a:pt x="96" y="96"/>
                    </a:lnTo>
                    <a:lnTo>
                      <a:pt x="101" y="96"/>
                    </a:lnTo>
                    <a:lnTo>
                      <a:pt x="96" y="96"/>
                    </a:lnTo>
                    <a:lnTo>
                      <a:pt x="96" y="91"/>
                    </a:lnTo>
                    <a:lnTo>
                      <a:pt x="92" y="86"/>
                    </a:lnTo>
                    <a:lnTo>
                      <a:pt x="87" y="77"/>
                    </a:lnTo>
                    <a:lnTo>
                      <a:pt x="82" y="67"/>
                    </a:lnTo>
                    <a:lnTo>
                      <a:pt x="72" y="58"/>
                    </a:lnTo>
                    <a:lnTo>
                      <a:pt x="63" y="48"/>
                    </a:lnTo>
                    <a:lnTo>
                      <a:pt x="58" y="38"/>
                    </a:lnTo>
                    <a:lnTo>
                      <a:pt x="48" y="34"/>
                    </a:lnTo>
                    <a:lnTo>
                      <a:pt x="39" y="29"/>
                    </a:lnTo>
                    <a:lnTo>
                      <a:pt x="34" y="19"/>
                    </a:lnTo>
                    <a:lnTo>
                      <a:pt x="24" y="14"/>
                    </a:lnTo>
                    <a:lnTo>
                      <a:pt x="20" y="10"/>
                    </a:lnTo>
                    <a:lnTo>
                      <a:pt x="15" y="5"/>
                    </a:lnTo>
                    <a:lnTo>
                      <a:pt x="10" y="5"/>
                    </a:lnTo>
                    <a:lnTo>
                      <a:pt x="10" y="5"/>
                    </a:lnTo>
                    <a:lnTo>
                      <a:pt x="0"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78" name="Freeform 954"/>
              <p:cNvSpPr>
                <a:spLocks/>
              </p:cNvSpPr>
              <p:nvPr/>
            </p:nvSpPr>
            <p:spPr bwMode="auto">
              <a:xfrm>
                <a:off x="6790" y="11595"/>
                <a:ext cx="81" cy="62"/>
              </a:xfrm>
              <a:custGeom>
                <a:avLst/>
                <a:gdLst/>
                <a:ahLst/>
                <a:cxnLst>
                  <a:cxn ang="0">
                    <a:pos x="0" y="0"/>
                  </a:cxn>
                  <a:cxn ang="0">
                    <a:pos x="4" y="0"/>
                  </a:cxn>
                  <a:cxn ang="0">
                    <a:pos x="9" y="4"/>
                  </a:cxn>
                  <a:cxn ang="0">
                    <a:pos x="19" y="9"/>
                  </a:cxn>
                  <a:cxn ang="0">
                    <a:pos x="28" y="14"/>
                  </a:cxn>
                  <a:cxn ang="0">
                    <a:pos x="33" y="19"/>
                  </a:cxn>
                  <a:cxn ang="0">
                    <a:pos x="43" y="24"/>
                  </a:cxn>
                  <a:cxn ang="0">
                    <a:pos x="48" y="28"/>
                  </a:cxn>
                  <a:cxn ang="0">
                    <a:pos x="52" y="28"/>
                  </a:cxn>
                  <a:cxn ang="0">
                    <a:pos x="52" y="33"/>
                  </a:cxn>
                  <a:cxn ang="0">
                    <a:pos x="57" y="38"/>
                  </a:cxn>
                  <a:cxn ang="0">
                    <a:pos x="62" y="43"/>
                  </a:cxn>
                  <a:cxn ang="0">
                    <a:pos x="67" y="48"/>
                  </a:cxn>
                  <a:cxn ang="0">
                    <a:pos x="72" y="52"/>
                  </a:cxn>
                  <a:cxn ang="0">
                    <a:pos x="76" y="57"/>
                  </a:cxn>
                  <a:cxn ang="0">
                    <a:pos x="81" y="62"/>
                  </a:cxn>
                  <a:cxn ang="0">
                    <a:pos x="81" y="62"/>
                  </a:cxn>
                  <a:cxn ang="0">
                    <a:pos x="81" y="62"/>
                  </a:cxn>
                  <a:cxn ang="0">
                    <a:pos x="81" y="62"/>
                  </a:cxn>
                  <a:cxn ang="0">
                    <a:pos x="81" y="57"/>
                  </a:cxn>
                  <a:cxn ang="0">
                    <a:pos x="76" y="52"/>
                  </a:cxn>
                  <a:cxn ang="0">
                    <a:pos x="76" y="48"/>
                  </a:cxn>
                  <a:cxn ang="0">
                    <a:pos x="72" y="43"/>
                  </a:cxn>
                  <a:cxn ang="0">
                    <a:pos x="67" y="38"/>
                  </a:cxn>
                  <a:cxn ang="0">
                    <a:pos x="57" y="28"/>
                  </a:cxn>
                  <a:cxn ang="0">
                    <a:pos x="52" y="24"/>
                  </a:cxn>
                  <a:cxn ang="0">
                    <a:pos x="43" y="19"/>
                  </a:cxn>
                  <a:cxn ang="0">
                    <a:pos x="38" y="14"/>
                  </a:cxn>
                  <a:cxn ang="0">
                    <a:pos x="33" y="14"/>
                  </a:cxn>
                  <a:cxn ang="0">
                    <a:pos x="33" y="9"/>
                  </a:cxn>
                  <a:cxn ang="0">
                    <a:pos x="28" y="9"/>
                  </a:cxn>
                  <a:cxn ang="0">
                    <a:pos x="28" y="9"/>
                  </a:cxn>
                  <a:cxn ang="0">
                    <a:pos x="28" y="9"/>
                  </a:cxn>
                  <a:cxn ang="0">
                    <a:pos x="0" y="0"/>
                  </a:cxn>
                </a:cxnLst>
                <a:rect l="0" t="0" r="r" b="b"/>
                <a:pathLst>
                  <a:path w="81" h="62">
                    <a:moveTo>
                      <a:pt x="0" y="0"/>
                    </a:moveTo>
                    <a:lnTo>
                      <a:pt x="4" y="0"/>
                    </a:lnTo>
                    <a:lnTo>
                      <a:pt x="9" y="4"/>
                    </a:lnTo>
                    <a:lnTo>
                      <a:pt x="19" y="9"/>
                    </a:lnTo>
                    <a:lnTo>
                      <a:pt x="28" y="14"/>
                    </a:lnTo>
                    <a:lnTo>
                      <a:pt x="33" y="19"/>
                    </a:lnTo>
                    <a:lnTo>
                      <a:pt x="43" y="24"/>
                    </a:lnTo>
                    <a:lnTo>
                      <a:pt x="48" y="28"/>
                    </a:lnTo>
                    <a:lnTo>
                      <a:pt x="52" y="28"/>
                    </a:lnTo>
                    <a:lnTo>
                      <a:pt x="52" y="33"/>
                    </a:lnTo>
                    <a:lnTo>
                      <a:pt x="57" y="38"/>
                    </a:lnTo>
                    <a:lnTo>
                      <a:pt x="62" y="43"/>
                    </a:lnTo>
                    <a:lnTo>
                      <a:pt x="67" y="48"/>
                    </a:lnTo>
                    <a:lnTo>
                      <a:pt x="72" y="52"/>
                    </a:lnTo>
                    <a:lnTo>
                      <a:pt x="76" y="57"/>
                    </a:lnTo>
                    <a:lnTo>
                      <a:pt x="81" y="62"/>
                    </a:lnTo>
                    <a:lnTo>
                      <a:pt x="81" y="62"/>
                    </a:lnTo>
                    <a:lnTo>
                      <a:pt x="81" y="62"/>
                    </a:lnTo>
                    <a:lnTo>
                      <a:pt x="81" y="62"/>
                    </a:lnTo>
                    <a:lnTo>
                      <a:pt x="81" y="57"/>
                    </a:lnTo>
                    <a:lnTo>
                      <a:pt x="76" y="52"/>
                    </a:lnTo>
                    <a:lnTo>
                      <a:pt x="76" y="48"/>
                    </a:lnTo>
                    <a:lnTo>
                      <a:pt x="72" y="43"/>
                    </a:lnTo>
                    <a:lnTo>
                      <a:pt x="67" y="38"/>
                    </a:lnTo>
                    <a:lnTo>
                      <a:pt x="57" y="28"/>
                    </a:lnTo>
                    <a:lnTo>
                      <a:pt x="52" y="24"/>
                    </a:lnTo>
                    <a:lnTo>
                      <a:pt x="43" y="19"/>
                    </a:lnTo>
                    <a:lnTo>
                      <a:pt x="38" y="14"/>
                    </a:lnTo>
                    <a:lnTo>
                      <a:pt x="33" y="14"/>
                    </a:lnTo>
                    <a:lnTo>
                      <a:pt x="33" y="9"/>
                    </a:lnTo>
                    <a:lnTo>
                      <a:pt x="28" y="9"/>
                    </a:lnTo>
                    <a:lnTo>
                      <a:pt x="28" y="9"/>
                    </a:lnTo>
                    <a:lnTo>
                      <a:pt x="28" y="9"/>
                    </a:lnTo>
                    <a:lnTo>
                      <a:pt x="0"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79" name="Freeform 955"/>
              <p:cNvSpPr>
                <a:spLocks/>
              </p:cNvSpPr>
              <p:nvPr/>
            </p:nvSpPr>
            <p:spPr bwMode="auto">
              <a:xfrm>
                <a:off x="6871" y="11806"/>
                <a:ext cx="86" cy="100"/>
              </a:xfrm>
              <a:custGeom>
                <a:avLst/>
                <a:gdLst/>
                <a:ahLst/>
                <a:cxnLst>
                  <a:cxn ang="0">
                    <a:pos x="5" y="9"/>
                  </a:cxn>
                  <a:cxn ang="0">
                    <a:pos x="15" y="14"/>
                  </a:cxn>
                  <a:cxn ang="0">
                    <a:pos x="19" y="24"/>
                  </a:cxn>
                  <a:cxn ang="0">
                    <a:pos x="24" y="29"/>
                  </a:cxn>
                  <a:cxn ang="0">
                    <a:pos x="29" y="33"/>
                  </a:cxn>
                  <a:cxn ang="0">
                    <a:pos x="34" y="38"/>
                  </a:cxn>
                  <a:cxn ang="0">
                    <a:pos x="43" y="43"/>
                  </a:cxn>
                  <a:cxn ang="0">
                    <a:pos x="43" y="48"/>
                  </a:cxn>
                  <a:cxn ang="0">
                    <a:pos x="48" y="52"/>
                  </a:cxn>
                  <a:cxn ang="0">
                    <a:pos x="53" y="57"/>
                  </a:cxn>
                  <a:cxn ang="0">
                    <a:pos x="58" y="67"/>
                  </a:cxn>
                  <a:cxn ang="0">
                    <a:pos x="62" y="72"/>
                  </a:cxn>
                  <a:cxn ang="0">
                    <a:pos x="72" y="81"/>
                  </a:cxn>
                  <a:cxn ang="0">
                    <a:pos x="77" y="86"/>
                  </a:cxn>
                  <a:cxn ang="0">
                    <a:pos x="82" y="91"/>
                  </a:cxn>
                  <a:cxn ang="0">
                    <a:pos x="82" y="96"/>
                  </a:cxn>
                  <a:cxn ang="0">
                    <a:pos x="86" y="100"/>
                  </a:cxn>
                  <a:cxn ang="0">
                    <a:pos x="86" y="100"/>
                  </a:cxn>
                  <a:cxn ang="0">
                    <a:pos x="82" y="96"/>
                  </a:cxn>
                  <a:cxn ang="0">
                    <a:pos x="82" y="91"/>
                  </a:cxn>
                  <a:cxn ang="0">
                    <a:pos x="77" y="81"/>
                  </a:cxn>
                  <a:cxn ang="0">
                    <a:pos x="72" y="72"/>
                  </a:cxn>
                  <a:cxn ang="0">
                    <a:pos x="62" y="62"/>
                  </a:cxn>
                  <a:cxn ang="0">
                    <a:pos x="58" y="52"/>
                  </a:cxn>
                  <a:cxn ang="0">
                    <a:pos x="48" y="48"/>
                  </a:cxn>
                  <a:cxn ang="0">
                    <a:pos x="43" y="38"/>
                  </a:cxn>
                  <a:cxn ang="0">
                    <a:pos x="34" y="29"/>
                  </a:cxn>
                  <a:cxn ang="0">
                    <a:pos x="24" y="24"/>
                  </a:cxn>
                  <a:cxn ang="0">
                    <a:pos x="19" y="14"/>
                  </a:cxn>
                  <a:cxn ang="0">
                    <a:pos x="10" y="9"/>
                  </a:cxn>
                  <a:cxn ang="0">
                    <a:pos x="5" y="5"/>
                  </a:cxn>
                  <a:cxn ang="0">
                    <a:pos x="0" y="0"/>
                  </a:cxn>
                  <a:cxn ang="0">
                    <a:pos x="0" y="0"/>
                  </a:cxn>
                  <a:cxn ang="0">
                    <a:pos x="5" y="9"/>
                  </a:cxn>
                </a:cxnLst>
                <a:rect l="0" t="0" r="r" b="b"/>
                <a:pathLst>
                  <a:path w="86" h="100">
                    <a:moveTo>
                      <a:pt x="5" y="9"/>
                    </a:moveTo>
                    <a:lnTo>
                      <a:pt x="15" y="14"/>
                    </a:lnTo>
                    <a:lnTo>
                      <a:pt x="19" y="24"/>
                    </a:lnTo>
                    <a:lnTo>
                      <a:pt x="24" y="29"/>
                    </a:lnTo>
                    <a:lnTo>
                      <a:pt x="29" y="33"/>
                    </a:lnTo>
                    <a:lnTo>
                      <a:pt x="34" y="38"/>
                    </a:lnTo>
                    <a:lnTo>
                      <a:pt x="43" y="43"/>
                    </a:lnTo>
                    <a:lnTo>
                      <a:pt x="43" y="48"/>
                    </a:lnTo>
                    <a:lnTo>
                      <a:pt x="48" y="52"/>
                    </a:lnTo>
                    <a:lnTo>
                      <a:pt x="53" y="57"/>
                    </a:lnTo>
                    <a:lnTo>
                      <a:pt x="58" y="67"/>
                    </a:lnTo>
                    <a:lnTo>
                      <a:pt x="62" y="72"/>
                    </a:lnTo>
                    <a:lnTo>
                      <a:pt x="72" y="81"/>
                    </a:lnTo>
                    <a:lnTo>
                      <a:pt x="77" y="86"/>
                    </a:lnTo>
                    <a:lnTo>
                      <a:pt x="82" y="91"/>
                    </a:lnTo>
                    <a:lnTo>
                      <a:pt x="82" y="96"/>
                    </a:lnTo>
                    <a:lnTo>
                      <a:pt x="86" y="100"/>
                    </a:lnTo>
                    <a:lnTo>
                      <a:pt x="86" y="100"/>
                    </a:lnTo>
                    <a:lnTo>
                      <a:pt x="82" y="96"/>
                    </a:lnTo>
                    <a:lnTo>
                      <a:pt x="82" y="91"/>
                    </a:lnTo>
                    <a:lnTo>
                      <a:pt x="77" y="81"/>
                    </a:lnTo>
                    <a:lnTo>
                      <a:pt x="72" y="72"/>
                    </a:lnTo>
                    <a:lnTo>
                      <a:pt x="62" y="62"/>
                    </a:lnTo>
                    <a:lnTo>
                      <a:pt x="58" y="52"/>
                    </a:lnTo>
                    <a:lnTo>
                      <a:pt x="48" y="48"/>
                    </a:lnTo>
                    <a:lnTo>
                      <a:pt x="43" y="38"/>
                    </a:lnTo>
                    <a:lnTo>
                      <a:pt x="34" y="29"/>
                    </a:lnTo>
                    <a:lnTo>
                      <a:pt x="24" y="24"/>
                    </a:lnTo>
                    <a:lnTo>
                      <a:pt x="19" y="14"/>
                    </a:lnTo>
                    <a:lnTo>
                      <a:pt x="10" y="9"/>
                    </a:lnTo>
                    <a:lnTo>
                      <a:pt x="5" y="5"/>
                    </a:lnTo>
                    <a:lnTo>
                      <a:pt x="0" y="0"/>
                    </a:lnTo>
                    <a:lnTo>
                      <a:pt x="0" y="0"/>
                    </a:lnTo>
                    <a:lnTo>
                      <a:pt x="5" y="9"/>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80" name="Freeform 956"/>
              <p:cNvSpPr>
                <a:spLocks/>
              </p:cNvSpPr>
              <p:nvPr/>
            </p:nvSpPr>
            <p:spPr bwMode="auto">
              <a:xfrm>
                <a:off x="6799" y="12060"/>
                <a:ext cx="72" cy="86"/>
              </a:xfrm>
              <a:custGeom>
                <a:avLst/>
                <a:gdLst/>
                <a:ahLst/>
                <a:cxnLst>
                  <a:cxn ang="0">
                    <a:pos x="5" y="0"/>
                  </a:cxn>
                  <a:cxn ang="0">
                    <a:pos x="10" y="5"/>
                  </a:cxn>
                  <a:cxn ang="0">
                    <a:pos x="19" y="14"/>
                  </a:cxn>
                  <a:cxn ang="0">
                    <a:pos x="24" y="29"/>
                  </a:cxn>
                  <a:cxn ang="0">
                    <a:pos x="34" y="38"/>
                  </a:cxn>
                  <a:cxn ang="0">
                    <a:pos x="43" y="53"/>
                  </a:cxn>
                  <a:cxn ang="0">
                    <a:pos x="53" y="62"/>
                  </a:cxn>
                  <a:cxn ang="0">
                    <a:pos x="63" y="72"/>
                  </a:cxn>
                  <a:cxn ang="0">
                    <a:pos x="72" y="86"/>
                  </a:cxn>
                  <a:cxn ang="0">
                    <a:pos x="67" y="81"/>
                  </a:cxn>
                  <a:cxn ang="0">
                    <a:pos x="67" y="81"/>
                  </a:cxn>
                  <a:cxn ang="0">
                    <a:pos x="58" y="77"/>
                  </a:cxn>
                  <a:cxn ang="0">
                    <a:pos x="53" y="67"/>
                  </a:cxn>
                  <a:cxn ang="0">
                    <a:pos x="43" y="62"/>
                  </a:cxn>
                  <a:cxn ang="0">
                    <a:pos x="39" y="53"/>
                  </a:cxn>
                  <a:cxn ang="0">
                    <a:pos x="29" y="43"/>
                  </a:cxn>
                  <a:cxn ang="0">
                    <a:pos x="19" y="29"/>
                  </a:cxn>
                  <a:cxn ang="0">
                    <a:pos x="15" y="19"/>
                  </a:cxn>
                  <a:cxn ang="0">
                    <a:pos x="10" y="14"/>
                  </a:cxn>
                  <a:cxn ang="0">
                    <a:pos x="5" y="10"/>
                  </a:cxn>
                  <a:cxn ang="0">
                    <a:pos x="5" y="5"/>
                  </a:cxn>
                  <a:cxn ang="0">
                    <a:pos x="0" y="5"/>
                  </a:cxn>
                  <a:cxn ang="0">
                    <a:pos x="0" y="5"/>
                  </a:cxn>
                  <a:cxn ang="0">
                    <a:pos x="0" y="0"/>
                  </a:cxn>
                  <a:cxn ang="0">
                    <a:pos x="0" y="5"/>
                  </a:cxn>
                  <a:cxn ang="0">
                    <a:pos x="5" y="0"/>
                  </a:cxn>
                </a:cxnLst>
                <a:rect l="0" t="0" r="r" b="b"/>
                <a:pathLst>
                  <a:path w="72" h="86">
                    <a:moveTo>
                      <a:pt x="5" y="0"/>
                    </a:moveTo>
                    <a:lnTo>
                      <a:pt x="10" y="5"/>
                    </a:lnTo>
                    <a:lnTo>
                      <a:pt x="19" y="14"/>
                    </a:lnTo>
                    <a:lnTo>
                      <a:pt x="24" y="29"/>
                    </a:lnTo>
                    <a:lnTo>
                      <a:pt x="34" y="38"/>
                    </a:lnTo>
                    <a:lnTo>
                      <a:pt x="43" y="53"/>
                    </a:lnTo>
                    <a:lnTo>
                      <a:pt x="53" y="62"/>
                    </a:lnTo>
                    <a:lnTo>
                      <a:pt x="63" y="72"/>
                    </a:lnTo>
                    <a:lnTo>
                      <a:pt x="72" y="86"/>
                    </a:lnTo>
                    <a:lnTo>
                      <a:pt x="67" y="81"/>
                    </a:lnTo>
                    <a:lnTo>
                      <a:pt x="67" y="81"/>
                    </a:lnTo>
                    <a:lnTo>
                      <a:pt x="58" y="77"/>
                    </a:lnTo>
                    <a:lnTo>
                      <a:pt x="53" y="67"/>
                    </a:lnTo>
                    <a:lnTo>
                      <a:pt x="43" y="62"/>
                    </a:lnTo>
                    <a:lnTo>
                      <a:pt x="39" y="53"/>
                    </a:lnTo>
                    <a:lnTo>
                      <a:pt x="29" y="43"/>
                    </a:lnTo>
                    <a:lnTo>
                      <a:pt x="19" y="29"/>
                    </a:lnTo>
                    <a:lnTo>
                      <a:pt x="15" y="19"/>
                    </a:lnTo>
                    <a:lnTo>
                      <a:pt x="10" y="14"/>
                    </a:lnTo>
                    <a:lnTo>
                      <a:pt x="5" y="10"/>
                    </a:lnTo>
                    <a:lnTo>
                      <a:pt x="5" y="5"/>
                    </a:lnTo>
                    <a:lnTo>
                      <a:pt x="0" y="5"/>
                    </a:lnTo>
                    <a:lnTo>
                      <a:pt x="0" y="5"/>
                    </a:lnTo>
                    <a:lnTo>
                      <a:pt x="0" y="0"/>
                    </a:lnTo>
                    <a:lnTo>
                      <a:pt x="0" y="5"/>
                    </a:lnTo>
                    <a:lnTo>
                      <a:pt x="5"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81" name="Freeform 957"/>
              <p:cNvSpPr>
                <a:spLocks/>
              </p:cNvSpPr>
              <p:nvPr/>
            </p:nvSpPr>
            <p:spPr bwMode="auto">
              <a:xfrm>
                <a:off x="6866" y="12132"/>
                <a:ext cx="77" cy="57"/>
              </a:xfrm>
              <a:custGeom>
                <a:avLst/>
                <a:gdLst/>
                <a:ahLst/>
                <a:cxnLst>
                  <a:cxn ang="0">
                    <a:pos x="5" y="0"/>
                  </a:cxn>
                  <a:cxn ang="0">
                    <a:pos x="0" y="0"/>
                  </a:cxn>
                  <a:cxn ang="0">
                    <a:pos x="0" y="0"/>
                  </a:cxn>
                  <a:cxn ang="0">
                    <a:pos x="5" y="5"/>
                  </a:cxn>
                  <a:cxn ang="0">
                    <a:pos x="15" y="14"/>
                  </a:cxn>
                  <a:cxn ang="0">
                    <a:pos x="24" y="24"/>
                  </a:cxn>
                  <a:cxn ang="0">
                    <a:pos x="39" y="33"/>
                  </a:cxn>
                  <a:cxn ang="0">
                    <a:pos x="53" y="48"/>
                  </a:cxn>
                  <a:cxn ang="0">
                    <a:pos x="72" y="57"/>
                  </a:cxn>
                  <a:cxn ang="0">
                    <a:pos x="72" y="57"/>
                  </a:cxn>
                  <a:cxn ang="0">
                    <a:pos x="77" y="57"/>
                  </a:cxn>
                  <a:cxn ang="0">
                    <a:pos x="77" y="57"/>
                  </a:cxn>
                  <a:cxn ang="0">
                    <a:pos x="77" y="57"/>
                  </a:cxn>
                  <a:cxn ang="0">
                    <a:pos x="77" y="57"/>
                  </a:cxn>
                  <a:cxn ang="0">
                    <a:pos x="77" y="57"/>
                  </a:cxn>
                  <a:cxn ang="0">
                    <a:pos x="77" y="57"/>
                  </a:cxn>
                  <a:cxn ang="0">
                    <a:pos x="77" y="57"/>
                  </a:cxn>
                  <a:cxn ang="0">
                    <a:pos x="72" y="57"/>
                  </a:cxn>
                  <a:cxn ang="0">
                    <a:pos x="63" y="53"/>
                  </a:cxn>
                  <a:cxn ang="0">
                    <a:pos x="53" y="43"/>
                  </a:cxn>
                  <a:cxn ang="0">
                    <a:pos x="44" y="38"/>
                  </a:cxn>
                  <a:cxn ang="0">
                    <a:pos x="34" y="29"/>
                  </a:cxn>
                  <a:cxn ang="0">
                    <a:pos x="24" y="19"/>
                  </a:cxn>
                  <a:cxn ang="0">
                    <a:pos x="10" y="9"/>
                  </a:cxn>
                  <a:cxn ang="0">
                    <a:pos x="5" y="0"/>
                  </a:cxn>
                </a:cxnLst>
                <a:rect l="0" t="0" r="r" b="b"/>
                <a:pathLst>
                  <a:path w="77" h="57">
                    <a:moveTo>
                      <a:pt x="5" y="0"/>
                    </a:moveTo>
                    <a:lnTo>
                      <a:pt x="0" y="0"/>
                    </a:lnTo>
                    <a:lnTo>
                      <a:pt x="0" y="0"/>
                    </a:lnTo>
                    <a:lnTo>
                      <a:pt x="5" y="5"/>
                    </a:lnTo>
                    <a:lnTo>
                      <a:pt x="15" y="14"/>
                    </a:lnTo>
                    <a:lnTo>
                      <a:pt x="24" y="24"/>
                    </a:lnTo>
                    <a:lnTo>
                      <a:pt x="39" y="33"/>
                    </a:lnTo>
                    <a:lnTo>
                      <a:pt x="53" y="48"/>
                    </a:lnTo>
                    <a:lnTo>
                      <a:pt x="72" y="57"/>
                    </a:lnTo>
                    <a:lnTo>
                      <a:pt x="72" y="57"/>
                    </a:lnTo>
                    <a:lnTo>
                      <a:pt x="77" y="57"/>
                    </a:lnTo>
                    <a:lnTo>
                      <a:pt x="77" y="57"/>
                    </a:lnTo>
                    <a:lnTo>
                      <a:pt x="77" y="57"/>
                    </a:lnTo>
                    <a:lnTo>
                      <a:pt x="77" y="57"/>
                    </a:lnTo>
                    <a:lnTo>
                      <a:pt x="77" y="57"/>
                    </a:lnTo>
                    <a:lnTo>
                      <a:pt x="77" y="57"/>
                    </a:lnTo>
                    <a:lnTo>
                      <a:pt x="77" y="57"/>
                    </a:lnTo>
                    <a:lnTo>
                      <a:pt x="72" y="57"/>
                    </a:lnTo>
                    <a:lnTo>
                      <a:pt x="63" y="53"/>
                    </a:lnTo>
                    <a:lnTo>
                      <a:pt x="53" y="43"/>
                    </a:lnTo>
                    <a:lnTo>
                      <a:pt x="44" y="38"/>
                    </a:lnTo>
                    <a:lnTo>
                      <a:pt x="34" y="29"/>
                    </a:lnTo>
                    <a:lnTo>
                      <a:pt x="24" y="19"/>
                    </a:lnTo>
                    <a:lnTo>
                      <a:pt x="10" y="9"/>
                    </a:lnTo>
                    <a:lnTo>
                      <a:pt x="5"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82" name="Freeform 958"/>
              <p:cNvSpPr>
                <a:spLocks/>
              </p:cNvSpPr>
              <p:nvPr/>
            </p:nvSpPr>
            <p:spPr bwMode="auto">
              <a:xfrm>
                <a:off x="6636" y="12180"/>
                <a:ext cx="82" cy="77"/>
              </a:xfrm>
              <a:custGeom>
                <a:avLst/>
                <a:gdLst/>
                <a:ahLst/>
                <a:cxnLst>
                  <a:cxn ang="0">
                    <a:pos x="0" y="0"/>
                  </a:cxn>
                  <a:cxn ang="0">
                    <a:pos x="0" y="0"/>
                  </a:cxn>
                  <a:cxn ang="0">
                    <a:pos x="5" y="5"/>
                  </a:cxn>
                  <a:cxn ang="0">
                    <a:pos x="10" y="9"/>
                  </a:cxn>
                  <a:cxn ang="0">
                    <a:pos x="19" y="14"/>
                  </a:cxn>
                  <a:cxn ang="0">
                    <a:pos x="24" y="24"/>
                  </a:cxn>
                  <a:cxn ang="0">
                    <a:pos x="34" y="29"/>
                  </a:cxn>
                  <a:cxn ang="0">
                    <a:pos x="38" y="33"/>
                  </a:cxn>
                  <a:cxn ang="0">
                    <a:pos x="48" y="43"/>
                  </a:cxn>
                  <a:cxn ang="0">
                    <a:pos x="53" y="48"/>
                  </a:cxn>
                  <a:cxn ang="0">
                    <a:pos x="58" y="53"/>
                  </a:cxn>
                  <a:cxn ang="0">
                    <a:pos x="62" y="57"/>
                  </a:cxn>
                  <a:cxn ang="0">
                    <a:pos x="67" y="62"/>
                  </a:cxn>
                  <a:cxn ang="0">
                    <a:pos x="72" y="72"/>
                  </a:cxn>
                  <a:cxn ang="0">
                    <a:pos x="77" y="72"/>
                  </a:cxn>
                  <a:cxn ang="0">
                    <a:pos x="77" y="77"/>
                  </a:cxn>
                  <a:cxn ang="0">
                    <a:pos x="82" y="77"/>
                  </a:cxn>
                  <a:cxn ang="0">
                    <a:pos x="77" y="77"/>
                  </a:cxn>
                  <a:cxn ang="0">
                    <a:pos x="77" y="72"/>
                  </a:cxn>
                  <a:cxn ang="0">
                    <a:pos x="72" y="72"/>
                  </a:cxn>
                  <a:cxn ang="0">
                    <a:pos x="67" y="62"/>
                  </a:cxn>
                  <a:cxn ang="0">
                    <a:pos x="62" y="57"/>
                  </a:cxn>
                  <a:cxn ang="0">
                    <a:pos x="53" y="53"/>
                  </a:cxn>
                  <a:cxn ang="0">
                    <a:pos x="48" y="48"/>
                  </a:cxn>
                  <a:cxn ang="0">
                    <a:pos x="38" y="43"/>
                  </a:cxn>
                  <a:cxn ang="0">
                    <a:pos x="34" y="38"/>
                  </a:cxn>
                  <a:cxn ang="0">
                    <a:pos x="24" y="29"/>
                  </a:cxn>
                  <a:cxn ang="0">
                    <a:pos x="19" y="24"/>
                  </a:cxn>
                  <a:cxn ang="0">
                    <a:pos x="14" y="19"/>
                  </a:cxn>
                  <a:cxn ang="0">
                    <a:pos x="10" y="14"/>
                  </a:cxn>
                  <a:cxn ang="0">
                    <a:pos x="5" y="9"/>
                  </a:cxn>
                  <a:cxn ang="0">
                    <a:pos x="0" y="5"/>
                  </a:cxn>
                  <a:cxn ang="0">
                    <a:pos x="0" y="5"/>
                  </a:cxn>
                  <a:cxn ang="0">
                    <a:pos x="0" y="0"/>
                  </a:cxn>
                </a:cxnLst>
                <a:rect l="0" t="0" r="r" b="b"/>
                <a:pathLst>
                  <a:path w="82" h="77">
                    <a:moveTo>
                      <a:pt x="0" y="0"/>
                    </a:moveTo>
                    <a:lnTo>
                      <a:pt x="0" y="0"/>
                    </a:lnTo>
                    <a:lnTo>
                      <a:pt x="5" y="5"/>
                    </a:lnTo>
                    <a:lnTo>
                      <a:pt x="10" y="9"/>
                    </a:lnTo>
                    <a:lnTo>
                      <a:pt x="19" y="14"/>
                    </a:lnTo>
                    <a:lnTo>
                      <a:pt x="24" y="24"/>
                    </a:lnTo>
                    <a:lnTo>
                      <a:pt x="34" y="29"/>
                    </a:lnTo>
                    <a:lnTo>
                      <a:pt x="38" y="33"/>
                    </a:lnTo>
                    <a:lnTo>
                      <a:pt x="48" y="43"/>
                    </a:lnTo>
                    <a:lnTo>
                      <a:pt x="53" y="48"/>
                    </a:lnTo>
                    <a:lnTo>
                      <a:pt x="58" y="53"/>
                    </a:lnTo>
                    <a:lnTo>
                      <a:pt x="62" y="57"/>
                    </a:lnTo>
                    <a:lnTo>
                      <a:pt x="67" y="62"/>
                    </a:lnTo>
                    <a:lnTo>
                      <a:pt x="72" y="72"/>
                    </a:lnTo>
                    <a:lnTo>
                      <a:pt x="77" y="72"/>
                    </a:lnTo>
                    <a:lnTo>
                      <a:pt x="77" y="77"/>
                    </a:lnTo>
                    <a:lnTo>
                      <a:pt x="82" y="77"/>
                    </a:lnTo>
                    <a:lnTo>
                      <a:pt x="77" y="77"/>
                    </a:lnTo>
                    <a:lnTo>
                      <a:pt x="77" y="72"/>
                    </a:lnTo>
                    <a:lnTo>
                      <a:pt x="72" y="72"/>
                    </a:lnTo>
                    <a:lnTo>
                      <a:pt x="67" y="62"/>
                    </a:lnTo>
                    <a:lnTo>
                      <a:pt x="62" y="57"/>
                    </a:lnTo>
                    <a:lnTo>
                      <a:pt x="53" y="53"/>
                    </a:lnTo>
                    <a:lnTo>
                      <a:pt x="48" y="48"/>
                    </a:lnTo>
                    <a:lnTo>
                      <a:pt x="38" y="43"/>
                    </a:lnTo>
                    <a:lnTo>
                      <a:pt x="34" y="38"/>
                    </a:lnTo>
                    <a:lnTo>
                      <a:pt x="24" y="29"/>
                    </a:lnTo>
                    <a:lnTo>
                      <a:pt x="19" y="24"/>
                    </a:lnTo>
                    <a:lnTo>
                      <a:pt x="14" y="19"/>
                    </a:lnTo>
                    <a:lnTo>
                      <a:pt x="10" y="14"/>
                    </a:lnTo>
                    <a:lnTo>
                      <a:pt x="5" y="9"/>
                    </a:lnTo>
                    <a:lnTo>
                      <a:pt x="0" y="5"/>
                    </a:lnTo>
                    <a:lnTo>
                      <a:pt x="0" y="5"/>
                    </a:lnTo>
                    <a:lnTo>
                      <a:pt x="0"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83" name="Freeform 959"/>
              <p:cNvSpPr>
                <a:spLocks/>
              </p:cNvSpPr>
              <p:nvPr/>
            </p:nvSpPr>
            <p:spPr bwMode="auto">
              <a:xfrm>
                <a:off x="6684" y="12242"/>
                <a:ext cx="58" cy="53"/>
              </a:xfrm>
              <a:custGeom>
                <a:avLst/>
                <a:gdLst/>
                <a:ahLst/>
                <a:cxnLst>
                  <a:cxn ang="0">
                    <a:pos x="0" y="0"/>
                  </a:cxn>
                  <a:cxn ang="0">
                    <a:pos x="5" y="0"/>
                  </a:cxn>
                  <a:cxn ang="0">
                    <a:pos x="5" y="5"/>
                  </a:cxn>
                  <a:cxn ang="0">
                    <a:pos x="10" y="10"/>
                  </a:cxn>
                  <a:cxn ang="0">
                    <a:pos x="14" y="10"/>
                  </a:cxn>
                  <a:cxn ang="0">
                    <a:pos x="19" y="15"/>
                  </a:cxn>
                  <a:cxn ang="0">
                    <a:pos x="24" y="24"/>
                  </a:cxn>
                  <a:cxn ang="0">
                    <a:pos x="29" y="29"/>
                  </a:cxn>
                  <a:cxn ang="0">
                    <a:pos x="34" y="34"/>
                  </a:cxn>
                  <a:cxn ang="0">
                    <a:pos x="58" y="53"/>
                  </a:cxn>
                  <a:cxn ang="0">
                    <a:pos x="53" y="53"/>
                  </a:cxn>
                  <a:cxn ang="0">
                    <a:pos x="53" y="53"/>
                  </a:cxn>
                  <a:cxn ang="0">
                    <a:pos x="48" y="48"/>
                  </a:cxn>
                  <a:cxn ang="0">
                    <a:pos x="43" y="43"/>
                  </a:cxn>
                  <a:cxn ang="0">
                    <a:pos x="38" y="43"/>
                  </a:cxn>
                  <a:cxn ang="0">
                    <a:pos x="34" y="34"/>
                  </a:cxn>
                  <a:cxn ang="0">
                    <a:pos x="29" y="29"/>
                  </a:cxn>
                  <a:cxn ang="0">
                    <a:pos x="24" y="24"/>
                  </a:cxn>
                  <a:cxn ang="0">
                    <a:pos x="19" y="19"/>
                  </a:cxn>
                  <a:cxn ang="0">
                    <a:pos x="19" y="15"/>
                  </a:cxn>
                  <a:cxn ang="0">
                    <a:pos x="14" y="15"/>
                  </a:cxn>
                  <a:cxn ang="0">
                    <a:pos x="10" y="10"/>
                  </a:cxn>
                  <a:cxn ang="0">
                    <a:pos x="5" y="5"/>
                  </a:cxn>
                  <a:cxn ang="0">
                    <a:pos x="5" y="5"/>
                  </a:cxn>
                  <a:cxn ang="0">
                    <a:pos x="0" y="0"/>
                  </a:cxn>
                  <a:cxn ang="0">
                    <a:pos x="0" y="0"/>
                  </a:cxn>
                </a:cxnLst>
                <a:rect l="0" t="0" r="r" b="b"/>
                <a:pathLst>
                  <a:path w="58" h="53">
                    <a:moveTo>
                      <a:pt x="0" y="0"/>
                    </a:moveTo>
                    <a:lnTo>
                      <a:pt x="5" y="0"/>
                    </a:lnTo>
                    <a:lnTo>
                      <a:pt x="5" y="5"/>
                    </a:lnTo>
                    <a:lnTo>
                      <a:pt x="10" y="10"/>
                    </a:lnTo>
                    <a:lnTo>
                      <a:pt x="14" y="10"/>
                    </a:lnTo>
                    <a:lnTo>
                      <a:pt x="19" y="15"/>
                    </a:lnTo>
                    <a:lnTo>
                      <a:pt x="24" y="24"/>
                    </a:lnTo>
                    <a:lnTo>
                      <a:pt x="29" y="29"/>
                    </a:lnTo>
                    <a:lnTo>
                      <a:pt x="34" y="34"/>
                    </a:lnTo>
                    <a:lnTo>
                      <a:pt x="58" y="53"/>
                    </a:lnTo>
                    <a:lnTo>
                      <a:pt x="53" y="53"/>
                    </a:lnTo>
                    <a:lnTo>
                      <a:pt x="53" y="53"/>
                    </a:lnTo>
                    <a:lnTo>
                      <a:pt x="48" y="48"/>
                    </a:lnTo>
                    <a:lnTo>
                      <a:pt x="43" y="43"/>
                    </a:lnTo>
                    <a:lnTo>
                      <a:pt x="38" y="43"/>
                    </a:lnTo>
                    <a:lnTo>
                      <a:pt x="34" y="34"/>
                    </a:lnTo>
                    <a:lnTo>
                      <a:pt x="29" y="29"/>
                    </a:lnTo>
                    <a:lnTo>
                      <a:pt x="24" y="24"/>
                    </a:lnTo>
                    <a:lnTo>
                      <a:pt x="19" y="19"/>
                    </a:lnTo>
                    <a:lnTo>
                      <a:pt x="19" y="15"/>
                    </a:lnTo>
                    <a:lnTo>
                      <a:pt x="14" y="15"/>
                    </a:lnTo>
                    <a:lnTo>
                      <a:pt x="10" y="10"/>
                    </a:lnTo>
                    <a:lnTo>
                      <a:pt x="5" y="5"/>
                    </a:lnTo>
                    <a:lnTo>
                      <a:pt x="5" y="5"/>
                    </a:lnTo>
                    <a:lnTo>
                      <a:pt x="0" y="0"/>
                    </a:lnTo>
                    <a:lnTo>
                      <a:pt x="0"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84" name="Freeform 960"/>
              <p:cNvSpPr>
                <a:spLocks/>
              </p:cNvSpPr>
              <p:nvPr/>
            </p:nvSpPr>
            <p:spPr bwMode="auto">
              <a:xfrm>
                <a:off x="6727" y="12295"/>
                <a:ext cx="43" cy="34"/>
              </a:xfrm>
              <a:custGeom>
                <a:avLst/>
                <a:gdLst/>
                <a:ahLst/>
                <a:cxnLst>
                  <a:cxn ang="0">
                    <a:pos x="0" y="0"/>
                  </a:cxn>
                  <a:cxn ang="0">
                    <a:pos x="0" y="5"/>
                  </a:cxn>
                  <a:cxn ang="0">
                    <a:pos x="5" y="5"/>
                  </a:cxn>
                  <a:cxn ang="0">
                    <a:pos x="5" y="10"/>
                  </a:cxn>
                  <a:cxn ang="0">
                    <a:pos x="10" y="10"/>
                  </a:cxn>
                  <a:cxn ang="0">
                    <a:pos x="19" y="14"/>
                  </a:cxn>
                  <a:cxn ang="0">
                    <a:pos x="24" y="19"/>
                  </a:cxn>
                  <a:cxn ang="0">
                    <a:pos x="34" y="29"/>
                  </a:cxn>
                  <a:cxn ang="0">
                    <a:pos x="43" y="34"/>
                  </a:cxn>
                  <a:cxn ang="0">
                    <a:pos x="43" y="34"/>
                  </a:cxn>
                  <a:cxn ang="0">
                    <a:pos x="39" y="34"/>
                  </a:cxn>
                  <a:cxn ang="0">
                    <a:pos x="34" y="29"/>
                  </a:cxn>
                  <a:cxn ang="0">
                    <a:pos x="29" y="29"/>
                  </a:cxn>
                  <a:cxn ang="0">
                    <a:pos x="19" y="24"/>
                  </a:cxn>
                  <a:cxn ang="0">
                    <a:pos x="15" y="19"/>
                  </a:cxn>
                  <a:cxn ang="0">
                    <a:pos x="5" y="10"/>
                  </a:cxn>
                  <a:cxn ang="0">
                    <a:pos x="0" y="0"/>
                  </a:cxn>
                </a:cxnLst>
                <a:rect l="0" t="0" r="r" b="b"/>
                <a:pathLst>
                  <a:path w="43" h="34">
                    <a:moveTo>
                      <a:pt x="0" y="0"/>
                    </a:moveTo>
                    <a:lnTo>
                      <a:pt x="0" y="5"/>
                    </a:lnTo>
                    <a:lnTo>
                      <a:pt x="5" y="5"/>
                    </a:lnTo>
                    <a:lnTo>
                      <a:pt x="5" y="10"/>
                    </a:lnTo>
                    <a:lnTo>
                      <a:pt x="10" y="10"/>
                    </a:lnTo>
                    <a:lnTo>
                      <a:pt x="19" y="14"/>
                    </a:lnTo>
                    <a:lnTo>
                      <a:pt x="24" y="19"/>
                    </a:lnTo>
                    <a:lnTo>
                      <a:pt x="34" y="29"/>
                    </a:lnTo>
                    <a:lnTo>
                      <a:pt x="43" y="34"/>
                    </a:lnTo>
                    <a:lnTo>
                      <a:pt x="43" y="34"/>
                    </a:lnTo>
                    <a:lnTo>
                      <a:pt x="39" y="34"/>
                    </a:lnTo>
                    <a:lnTo>
                      <a:pt x="34" y="29"/>
                    </a:lnTo>
                    <a:lnTo>
                      <a:pt x="29" y="29"/>
                    </a:lnTo>
                    <a:lnTo>
                      <a:pt x="19" y="24"/>
                    </a:lnTo>
                    <a:lnTo>
                      <a:pt x="15" y="19"/>
                    </a:lnTo>
                    <a:lnTo>
                      <a:pt x="5" y="10"/>
                    </a:lnTo>
                    <a:lnTo>
                      <a:pt x="0"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85" name="Freeform 961"/>
              <p:cNvSpPr>
                <a:spLocks/>
              </p:cNvSpPr>
              <p:nvPr/>
            </p:nvSpPr>
            <p:spPr bwMode="auto">
              <a:xfrm>
                <a:off x="6742" y="12319"/>
                <a:ext cx="33" cy="34"/>
              </a:xfrm>
              <a:custGeom>
                <a:avLst/>
                <a:gdLst/>
                <a:ahLst/>
                <a:cxnLst>
                  <a:cxn ang="0">
                    <a:pos x="0" y="0"/>
                  </a:cxn>
                  <a:cxn ang="0">
                    <a:pos x="0" y="0"/>
                  </a:cxn>
                  <a:cxn ang="0">
                    <a:pos x="0" y="5"/>
                  </a:cxn>
                  <a:cxn ang="0">
                    <a:pos x="4" y="5"/>
                  </a:cxn>
                  <a:cxn ang="0">
                    <a:pos x="9" y="10"/>
                  </a:cxn>
                  <a:cxn ang="0">
                    <a:pos x="14" y="14"/>
                  </a:cxn>
                  <a:cxn ang="0">
                    <a:pos x="24" y="19"/>
                  </a:cxn>
                  <a:cxn ang="0">
                    <a:pos x="28" y="24"/>
                  </a:cxn>
                  <a:cxn ang="0">
                    <a:pos x="33" y="34"/>
                  </a:cxn>
                  <a:cxn ang="0">
                    <a:pos x="33" y="34"/>
                  </a:cxn>
                  <a:cxn ang="0">
                    <a:pos x="33" y="29"/>
                  </a:cxn>
                  <a:cxn ang="0">
                    <a:pos x="28" y="29"/>
                  </a:cxn>
                  <a:cxn ang="0">
                    <a:pos x="28" y="29"/>
                  </a:cxn>
                  <a:cxn ang="0">
                    <a:pos x="24" y="24"/>
                  </a:cxn>
                  <a:cxn ang="0">
                    <a:pos x="19" y="24"/>
                  </a:cxn>
                  <a:cxn ang="0">
                    <a:pos x="19" y="19"/>
                  </a:cxn>
                  <a:cxn ang="0">
                    <a:pos x="14" y="19"/>
                  </a:cxn>
                  <a:cxn ang="0">
                    <a:pos x="14" y="19"/>
                  </a:cxn>
                  <a:cxn ang="0">
                    <a:pos x="9" y="14"/>
                  </a:cxn>
                  <a:cxn ang="0">
                    <a:pos x="9" y="14"/>
                  </a:cxn>
                  <a:cxn ang="0">
                    <a:pos x="4" y="10"/>
                  </a:cxn>
                  <a:cxn ang="0">
                    <a:pos x="0" y="5"/>
                  </a:cxn>
                  <a:cxn ang="0">
                    <a:pos x="0" y="5"/>
                  </a:cxn>
                  <a:cxn ang="0">
                    <a:pos x="0" y="0"/>
                  </a:cxn>
                  <a:cxn ang="0">
                    <a:pos x="0" y="0"/>
                  </a:cxn>
                </a:cxnLst>
                <a:rect l="0" t="0" r="r" b="b"/>
                <a:pathLst>
                  <a:path w="33" h="34">
                    <a:moveTo>
                      <a:pt x="0" y="0"/>
                    </a:moveTo>
                    <a:lnTo>
                      <a:pt x="0" y="0"/>
                    </a:lnTo>
                    <a:lnTo>
                      <a:pt x="0" y="5"/>
                    </a:lnTo>
                    <a:lnTo>
                      <a:pt x="4" y="5"/>
                    </a:lnTo>
                    <a:lnTo>
                      <a:pt x="9" y="10"/>
                    </a:lnTo>
                    <a:lnTo>
                      <a:pt x="14" y="14"/>
                    </a:lnTo>
                    <a:lnTo>
                      <a:pt x="24" y="19"/>
                    </a:lnTo>
                    <a:lnTo>
                      <a:pt x="28" y="24"/>
                    </a:lnTo>
                    <a:lnTo>
                      <a:pt x="33" y="34"/>
                    </a:lnTo>
                    <a:lnTo>
                      <a:pt x="33" y="34"/>
                    </a:lnTo>
                    <a:lnTo>
                      <a:pt x="33" y="29"/>
                    </a:lnTo>
                    <a:lnTo>
                      <a:pt x="28" y="29"/>
                    </a:lnTo>
                    <a:lnTo>
                      <a:pt x="28" y="29"/>
                    </a:lnTo>
                    <a:lnTo>
                      <a:pt x="24" y="24"/>
                    </a:lnTo>
                    <a:lnTo>
                      <a:pt x="19" y="24"/>
                    </a:lnTo>
                    <a:lnTo>
                      <a:pt x="19" y="19"/>
                    </a:lnTo>
                    <a:lnTo>
                      <a:pt x="14" y="19"/>
                    </a:lnTo>
                    <a:lnTo>
                      <a:pt x="14" y="19"/>
                    </a:lnTo>
                    <a:lnTo>
                      <a:pt x="9" y="14"/>
                    </a:lnTo>
                    <a:lnTo>
                      <a:pt x="9" y="14"/>
                    </a:lnTo>
                    <a:lnTo>
                      <a:pt x="4" y="10"/>
                    </a:lnTo>
                    <a:lnTo>
                      <a:pt x="0" y="5"/>
                    </a:lnTo>
                    <a:lnTo>
                      <a:pt x="0" y="5"/>
                    </a:lnTo>
                    <a:lnTo>
                      <a:pt x="0" y="0"/>
                    </a:lnTo>
                    <a:lnTo>
                      <a:pt x="0"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86" name="Freeform 962"/>
              <p:cNvSpPr>
                <a:spLocks/>
              </p:cNvSpPr>
              <p:nvPr/>
            </p:nvSpPr>
            <p:spPr bwMode="auto">
              <a:xfrm>
                <a:off x="6607" y="11978"/>
                <a:ext cx="77" cy="77"/>
              </a:xfrm>
              <a:custGeom>
                <a:avLst/>
                <a:gdLst/>
                <a:ahLst/>
                <a:cxnLst>
                  <a:cxn ang="0">
                    <a:pos x="0" y="0"/>
                  </a:cxn>
                  <a:cxn ang="0">
                    <a:pos x="5" y="5"/>
                  </a:cxn>
                  <a:cxn ang="0">
                    <a:pos x="15" y="10"/>
                  </a:cxn>
                  <a:cxn ang="0">
                    <a:pos x="24" y="15"/>
                  </a:cxn>
                  <a:cxn ang="0">
                    <a:pos x="29" y="24"/>
                  </a:cxn>
                  <a:cxn ang="0">
                    <a:pos x="39" y="29"/>
                  </a:cxn>
                  <a:cxn ang="0">
                    <a:pos x="43" y="39"/>
                  </a:cxn>
                  <a:cxn ang="0">
                    <a:pos x="53" y="44"/>
                  </a:cxn>
                  <a:cxn ang="0">
                    <a:pos x="58" y="48"/>
                  </a:cxn>
                  <a:cxn ang="0">
                    <a:pos x="63" y="58"/>
                  </a:cxn>
                  <a:cxn ang="0">
                    <a:pos x="67" y="63"/>
                  </a:cxn>
                  <a:cxn ang="0">
                    <a:pos x="67" y="68"/>
                  </a:cxn>
                  <a:cxn ang="0">
                    <a:pos x="72" y="72"/>
                  </a:cxn>
                  <a:cxn ang="0">
                    <a:pos x="77" y="77"/>
                  </a:cxn>
                  <a:cxn ang="0">
                    <a:pos x="77" y="77"/>
                  </a:cxn>
                  <a:cxn ang="0">
                    <a:pos x="77" y="77"/>
                  </a:cxn>
                  <a:cxn ang="0">
                    <a:pos x="77" y="77"/>
                  </a:cxn>
                  <a:cxn ang="0">
                    <a:pos x="77" y="77"/>
                  </a:cxn>
                  <a:cxn ang="0">
                    <a:pos x="77" y="72"/>
                  </a:cxn>
                  <a:cxn ang="0">
                    <a:pos x="72" y="72"/>
                  </a:cxn>
                  <a:cxn ang="0">
                    <a:pos x="67" y="63"/>
                  </a:cxn>
                  <a:cxn ang="0">
                    <a:pos x="58" y="58"/>
                  </a:cxn>
                  <a:cxn ang="0">
                    <a:pos x="53" y="48"/>
                  </a:cxn>
                  <a:cxn ang="0">
                    <a:pos x="48" y="44"/>
                  </a:cxn>
                  <a:cxn ang="0">
                    <a:pos x="39" y="39"/>
                  </a:cxn>
                  <a:cxn ang="0">
                    <a:pos x="34" y="29"/>
                  </a:cxn>
                  <a:cxn ang="0">
                    <a:pos x="29" y="24"/>
                  </a:cxn>
                  <a:cxn ang="0">
                    <a:pos x="19" y="20"/>
                  </a:cxn>
                  <a:cxn ang="0">
                    <a:pos x="15" y="15"/>
                  </a:cxn>
                  <a:cxn ang="0">
                    <a:pos x="10" y="10"/>
                  </a:cxn>
                  <a:cxn ang="0">
                    <a:pos x="5" y="5"/>
                  </a:cxn>
                  <a:cxn ang="0">
                    <a:pos x="5" y="0"/>
                  </a:cxn>
                  <a:cxn ang="0">
                    <a:pos x="0" y="0"/>
                  </a:cxn>
                  <a:cxn ang="0">
                    <a:pos x="0" y="0"/>
                  </a:cxn>
                </a:cxnLst>
                <a:rect l="0" t="0" r="r" b="b"/>
                <a:pathLst>
                  <a:path w="77" h="77">
                    <a:moveTo>
                      <a:pt x="0" y="0"/>
                    </a:moveTo>
                    <a:lnTo>
                      <a:pt x="5" y="5"/>
                    </a:lnTo>
                    <a:lnTo>
                      <a:pt x="15" y="10"/>
                    </a:lnTo>
                    <a:lnTo>
                      <a:pt x="24" y="15"/>
                    </a:lnTo>
                    <a:lnTo>
                      <a:pt x="29" y="24"/>
                    </a:lnTo>
                    <a:lnTo>
                      <a:pt x="39" y="29"/>
                    </a:lnTo>
                    <a:lnTo>
                      <a:pt x="43" y="39"/>
                    </a:lnTo>
                    <a:lnTo>
                      <a:pt x="53" y="44"/>
                    </a:lnTo>
                    <a:lnTo>
                      <a:pt x="58" y="48"/>
                    </a:lnTo>
                    <a:lnTo>
                      <a:pt x="63" y="58"/>
                    </a:lnTo>
                    <a:lnTo>
                      <a:pt x="67" y="63"/>
                    </a:lnTo>
                    <a:lnTo>
                      <a:pt x="67" y="68"/>
                    </a:lnTo>
                    <a:lnTo>
                      <a:pt x="72" y="72"/>
                    </a:lnTo>
                    <a:lnTo>
                      <a:pt x="77" y="77"/>
                    </a:lnTo>
                    <a:lnTo>
                      <a:pt x="77" y="77"/>
                    </a:lnTo>
                    <a:lnTo>
                      <a:pt x="77" y="77"/>
                    </a:lnTo>
                    <a:lnTo>
                      <a:pt x="77" y="77"/>
                    </a:lnTo>
                    <a:lnTo>
                      <a:pt x="77" y="77"/>
                    </a:lnTo>
                    <a:lnTo>
                      <a:pt x="77" y="72"/>
                    </a:lnTo>
                    <a:lnTo>
                      <a:pt x="72" y="72"/>
                    </a:lnTo>
                    <a:lnTo>
                      <a:pt x="67" y="63"/>
                    </a:lnTo>
                    <a:lnTo>
                      <a:pt x="58" y="58"/>
                    </a:lnTo>
                    <a:lnTo>
                      <a:pt x="53" y="48"/>
                    </a:lnTo>
                    <a:lnTo>
                      <a:pt x="48" y="44"/>
                    </a:lnTo>
                    <a:lnTo>
                      <a:pt x="39" y="39"/>
                    </a:lnTo>
                    <a:lnTo>
                      <a:pt x="34" y="29"/>
                    </a:lnTo>
                    <a:lnTo>
                      <a:pt x="29" y="24"/>
                    </a:lnTo>
                    <a:lnTo>
                      <a:pt x="19" y="20"/>
                    </a:lnTo>
                    <a:lnTo>
                      <a:pt x="15" y="15"/>
                    </a:lnTo>
                    <a:lnTo>
                      <a:pt x="10" y="10"/>
                    </a:lnTo>
                    <a:lnTo>
                      <a:pt x="5" y="5"/>
                    </a:lnTo>
                    <a:lnTo>
                      <a:pt x="5" y="0"/>
                    </a:lnTo>
                    <a:lnTo>
                      <a:pt x="0" y="0"/>
                    </a:lnTo>
                    <a:lnTo>
                      <a:pt x="0"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87" name="Freeform 963"/>
              <p:cNvSpPr>
                <a:spLocks/>
              </p:cNvSpPr>
              <p:nvPr/>
            </p:nvSpPr>
            <p:spPr bwMode="auto">
              <a:xfrm>
                <a:off x="6650" y="12041"/>
                <a:ext cx="44" cy="38"/>
              </a:xfrm>
              <a:custGeom>
                <a:avLst/>
                <a:gdLst/>
                <a:ahLst/>
                <a:cxnLst>
                  <a:cxn ang="0">
                    <a:pos x="0" y="0"/>
                  </a:cxn>
                  <a:cxn ang="0">
                    <a:pos x="5" y="0"/>
                  </a:cxn>
                  <a:cxn ang="0">
                    <a:pos x="5" y="5"/>
                  </a:cxn>
                  <a:cxn ang="0">
                    <a:pos x="15" y="9"/>
                  </a:cxn>
                  <a:cxn ang="0">
                    <a:pos x="20" y="14"/>
                  </a:cxn>
                  <a:cxn ang="0">
                    <a:pos x="24" y="24"/>
                  </a:cxn>
                  <a:cxn ang="0">
                    <a:pos x="34" y="29"/>
                  </a:cxn>
                  <a:cxn ang="0">
                    <a:pos x="39" y="33"/>
                  </a:cxn>
                  <a:cxn ang="0">
                    <a:pos x="44" y="38"/>
                  </a:cxn>
                  <a:cxn ang="0">
                    <a:pos x="44" y="38"/>
                  </a:cxn>
                  <a:cxn ang="0">
                    <a:pos x="44" y="38"/>
                  </a:cxn>
                  <a:cxn ang="0">
                    <a:pos x="39" y="33"/>
                  </a:cxn>
                  <a:cxn ang="0">
                    <a:pos x="34" y="33"/>
                  </a:cxn>
                  <a:cxn ang="0">
                    <a:pos x="34" y="29"/>
                  </a:cxn>
                  <a:cxn ang="0">
                    <a:pos x="29" y="29"/>
                  </a:cxn>
                  <a:cxn ang="0">
                    <a:pos x="24" y="24"/>
                  </a:cxn>
                  <a:cxn ang="0">
                    <a:pos x="20" y="24"/>
                  </a:cxn>
                  <a:cxn ang="0">
                    <a:pos x="20" y="19"/>
                  </a:cxn>
                  <a:cxn ang="0">
                    <a:pos x="15" y="14"/>
                  </a:cxn>
                  <a:cxn ang="0">
                    <a:pos x="10" y="9"/>
                  </a:cxn>
                  <a:cxn ang="0">
                    <a:pos x="10" y="9"/>
                  </a:cxn>
                  <a:cxn ang="0">
                    <a:pos x="5" y="5"/>
                  </a:cxn>
                  <a:cxn ang="0">
                    <a:pos x="5" y="0"/>
                  </a:cxn>
                  <a:cxn ang="0">
                    <a:pos x="5" y="0"/>
                  </a:cxn>
                  <a:cxn ang="0">
                    <a:pos x="0" y="0"/>
                  </a:cxn>
                </a:cxnLst>
                <a:rect l="0" t="0" r="r" b="b"/>
                <a:pathLst>
                  <a:path w="44" h="38">
                    <a:moveTo>
                      <a:pt x="0" y="0"/>
                    </a:moveTo>
                    <a:lnTo>
                      <a:pt x="5" y="0"/>
                    </a:lnTo>
                    <a:lnTo>
                      <a:pt x="5" y="5"/>
                    </a:lnTo>
                    <a:lnTo>
                      <a:pt x="15" y="9"/>
                    </a:lnTo>
                    <a:lnTo>
                      <a:pt x="20" y="14"/>
                    </a:lnTo>
                    <a:lnTo>
                      <a:pt x="24" y="24"/>
                    </a:lnTo>
                    <a:lnTo>
                      <a:pt x="34" y="29"/>
                    </a:lnTo>
                    <a:lnTo>
                      <a:pt x="39" y="33"/>
                    </a:lnTo>
                    <a:lnTo>
                      <a:pt x="44" y="38"/>
                    </a:lnTo>
                    <a:lnTo>
                      <a:pt x="44" y="38"/>
                    </a:lnTo>
                    <a:lnTo>
                      <a:pt x="44" y="38"/>
                    </a:lnTo>
                    <a:lnTo>
                      <a:pt x="39" y="33"/>
                    </a:lnTo>
                    <a:lnTo>
                      <a:pt x="34" y="33"/>
                    </a:lnTo>
                    <a:lnTo>
                      <a:pt x="34" y="29"/>
                    </a:lnTo>
                    <a:lnTo>
                      <a:pt x="29" y="29"/>
                    </a:lnTo>
                    <a:lnTo>
                      <a:pt x="24" y="24"/>
                    </a:lnTo>
                    <a:lnTo>
                      <a:pt x="20" y="24"/>
                    </a:lnTo>
                    <a:lnTo>
                      <a:pt x="20" y="19"/>
                    </a:lnTo>
                    <a:lnTo>
                      <a:pt x="15" y="14"/>
                    </a:lnTo>
                    <a:lnTo>
                      <a:pt x="10" y="9"/>
                    </a:lnTo>
                    <a:lnTo>
                      <a:pt x="10" y="9"/>
                    </a:lnTo>
                    <a:lnTo>
                      <a:pt x="5" y="5"/>
                    </a:lnTo>
                    <a:lnTo>
                      <a:pt x="5" y="0"/>
                    </a:lnTo>
                    <a:lnTo>
                      <a:pt x="5" y="0"/>
                    </a:lnTo>
                    <a:lnTo>
                      <a:pt x="0"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88" name="Freeform 964"/>
              <p:cNvSpPr>
                <a:spLocks/>
              </p:cNvSpPr>
              <p:nvPr/>
            </p:nvSpPr>
            <p:spPr bwMode="auto">
              <a:xfrm>
                <a:off x="6507" y="11806"/>
                <a:ext cx="62" cy="91"/>
              </a:xfrm>
              <a:custGeom>
                <a:avLst/>
                <a:gdLst/>
                <a:ahLst/>
                <a:cxnLst>
                  <a:cxn ang="0">
                    <a:pos x="62" y="91"/>
                  </a:cxn>
                  <a:cxn ang="0">
                    <a:pos x="62" y="91"/>
                  </a:cxn>
                  <a:cxn ang="0">
                    <a:pos x="62" y="86"/>
                  </a:cxn>
                  <a:cxn ang="0">
                    <a:pos x="57" y="76"/>
                  </a:cxn>
                  <a:cxn ang="0">
                    <a:pos x="52" y="67"/>
                  </a:cxn>
                  <a:cxn ang="0">
                    <a:pos x="48" y="57"/>
                  </a:cxn>
                  <a:cxn ang="0">
                    <a:pos x="43" y="48"/>
                  </a:cxn>
                  <a:cxn ang="0">
                    <a:pos x="38" y="38"/>
                  </a:cxn>
                  <a:cxn ang="0">
                    <a:pos x="33" y="33"/>
                  </a:cxn>
                  <a:cxn ang="0">
                    <a:pos x="28" y="24"/>
                  </a:cxn>
                  <a:cxn ang="0">
                    <a:pos x="19" y="19"/>
                  </a:cxn>
                  <a:cxn ang="0">
                    <a:pos x="14" y="14"/>
                  </a:cxn>
                  <a:cxn ang="0">
                    <a:pos x="9" y="9"/>
                  </a:cxn>
                  <a:cxn ang="0">
                    <a:pos x="4" y="5"/>
                  </a:cxn>
                  <a:cxn ang="0">
                    <a:pos x="4" y="0"/>
                  </a:cxn>
                  <a:cxn ang="0">
                    <a:pos x="0" y="0"/>
                  </a:cxn>
                  <a:cxn ang="0">
                    <a:pos x="0" y="0"/>
                  </a:cxn>
                  <a:cxn ang="0">
                    <a:pos x="0" y="0"/>
                  </a:cxn>
                  <a:cxn ang="0">
                    <a:pos x="4" y="5"/>
                  </a:cxn>
                  <a:cxn ang="0">
                    <a:pos x="9" y="9"/>
                  </a:cxn>
                  <a:cxn ang="0">
                    <a:pos x="14" y="19"/>
                  </a:cxn>
                  <a:cxn ang="0">
                    <a:pos x="24" y="29"/>
                  </a:cxn>
                  <a:cxn ang="0">
                    <a:pos x="28" y="38"/>
                  </a:cxn>
                  <a:cxn ang="0">
                    <a:pos x="33" y="43"/>
                  </a:cxn>
                  <a:cxn ang="0">
                    <a:pos x="38" y="52"/>
                  </a:cxn>
                  <a:cxn ang="0">
                    <a:pos x="43" y="57"/>
                  </a:cxn>
                  <a:cxn ang="0">
                    <a:pos x="48" y="62"/>
                  </a:cxn>
                  <a:cxn ang="0">
                    <a:pos x="52" y="72"/>
                  </a:cxn>
                  <a:cxn ang="0">
                    <a:pos x="57" y="76"/>
                  </a:cxn>
                  <a:cxn ang="0">
                    <a:pos x="57" y="81"/>
                  </a:cxn>
                  <a:cxn ang="0">
                    <a:pos x="62" y="86"/>
                  </a:cxn>
                  <a:cxn ang="0">
                    <a:pos x="62" y="91"/>
                  </a:cxn>
                  <a:cxn ang="0">
                    <a:pos x="62" y="91"/>
                  </a:cxn>
                </a:cxnLst>
                <a:rect l="0" t="0" r="r" b="b"/>
                <a:pathLst>
                  <a:path w="62" h="91">
                    <a:moveTo>
                      <a:pt x="62" y="91"/>
                    </a:moveTo>
                    <a:lnTo>
                      <a:pt x="62" y="91"/>
                    </a:lnTo>
                    <a:lnTo>
                      <a:pt x="62" y="86"/>
                    </a:lnTo>
                    <a:lnTo>
                      <a:pt x="57" y="76"/>
                    </a:lnTo>
                    <a:lnTo>
                      <a:pt x="52" y="67"/>
                    </a:lnTo>
                    <a:lnTo>
                      <a:pt x="48" y="57"/>
                    </a:lnTo>
                    <a:lnTo>
                      <a:pt x="43" y="48"/>
                    </a:lnTo>
                    <a:lnTo>
                      <a:pt x="38" y="38"/>
                    </a:lnTo>
                    <a:lnTo>
                      <a:pt x="33" y="33"/>
                    </a:lnTo>
                    <a:lnTo>
                      <a:pt x="28" y="24"/>
                    </a:lnTo>
                    <a:lnTo>
                      <a:pt x="19" y="19"/>
                    </a:lnTo>
                    <a:lnTo>
                      <a:pt x="14" y="14"/>
                    </a:lnTo>
                    <a:lnTo>
                      <a:pt x="9" y="9"/>
                    </a:lnTo>
                    <a:lnTo>
                      <a:pt x="4" y="5"/>
                    </a:lnTo>
                    <a:lnTo>
                      <a:pt x="4" y="0"/>
                    </a:lnTo>
                    <a:lnTo>
                      <a:pt x="0" y="0"/>
                    </a:lnTo>
                    <a:lnTo>
                      <a:pt x="0" y="0"/>
                    </a:lnTo>
                    <a:lnTo>
                      <a:pt x="0" y="0"/>
                    </a:lnTo>
                    <a:lnTo>
                      <a:pt x="4" y="5"/>
                    </a:lnTo>
                    <a:lnTo>
                      <a:pt x="9" y="9"/>
                    </a:lnTo>
                    <a:lnTo>
                      <a:pt x="14" y="19"/>
                    </a:lnTo>
                    <a:lnTo>
                      <a:pt x="24" y="29"/>
                    </a:lnTo>
                    <a:lnTo>
                      <a:pt x="28" y="38"/>
                    </a:lnTo>
                    <a:lnTo>
                      <a:pt x="33" y="43"/>
                    </a:lnTo>
                    <a:lnTo>
                      <a:pt x="38" y="52"/>
                    </a:lnTo>
                    <a:lnTo>
                      <a:pt x="43" y="57"/>
                    </a:lnTo>
                    <a:lnTo>
                      <a:pt x="48" y="62"/>
                    </a:lnTo>
                    <a:lnTo>
                      <a:pt x="52" y="72"/>
                    </a:lnTo>
                    <a:lnTo>
                      <a:pt x="57" y="76"/>
                    </a:lnTo>
                    <a:lnTo>
                      <a:pt x="57" y="81"/>
                    </a:lnTo>
                    <a:lnTo>
                      <a:pt x="62" y="86"/>
                    </a:lnTo>
                    <a:lnTo>
                      <a:pt x="62" y="91"/>
                    </a:lnTo>
                    <a:lnTo>
                      <a:pt x="62" y="91"/>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89" name="Freeform 965"/>
              <p:cNvSpPr>
                <a:spLocks/>
              </p:cNvSpPr>
              <p:nvPr/>
            </p:nvSpPr>
            <p:spPr bwMode="auto">
              <a:xfrm>
                <a:off x="6449" y="11758"/>
                <a:ext cx="58" cy="33"/>
              </a:xfrm>
              <a:custGeom>
                <a:avLst/>
                <a:gdLst/>
                <a:ahLst/>
                <a:cxnLst>
                  <a:cxn ang="0">
                    <a:pos x="58" y="33"/>
                  </a:cxn>
                  <a:cxn ang="0">
                    <a:pos x="58" y="33"/>
                  </a:cxn>
                  <a:cxn ang="0">
                    <a:pos x="58" y="33"/>
                  </a:cxn>
                  <a:cxn ang="0">
                    <a:pos x="53" y="29"/>
                  </a:cxn>
                  <a:cxn ang="0">
                    <a:pos x="43" y="24"/>
                  </a:cxn>
                  <a:cxn ang="0">
                    <a:pos x="38" y="19"/>
                  </a:cxn>
                  <a:cxn ang="0">
                    <a:pos x="29" y="9"/>
                  </a:cxn>
                  <a:cxn ang="0">
                    <a:pos x="24" y="5"/>
                  </a:cxn>
                  <a:cxn ang="0">
                    <a:pos x="14" y="0"/>
                  </a:cxn>
                  <a:cxn ang="0">
                    <a:pos x="0" y="0"/>
                  </a:cxn>
                  <a:cxn ang="0">
                    <a:pos x="5" y="0"/>
                  </a:cxn>
                  <a:cxn ang="0">
                    <a:pos x="10" y="5"/>
                  </a:cxn>
                  <a:cxn ang="0">
                    <a:pos x="14" y="5"/>
                  </a:cxn>
                  <a:cxn ang="0">
                    <a:pos x="24" y="9"/>
                  </a:cxn>
                  <a:cxn ang="0">
                    <a:pos x="34" y="14"/>
                  </a:cxn>
                  <a:cxn ang="0">
                    <a:pos x="38" y="24"/>
                  </a:cxn>
                  <a:cxn ang="0">
                    <a:pos x="48" y="29"/>
                  </a:cxn>
                  <a:cxn ang="0">
                    <a:pos x="58" y="33"/>
                  </a:cxn>
                </a:cxnLst>
                <a:rect l="0" t="0" r="r" b="b"/>
                <a:pathLst>
                  <a:path w="58" h="33">
                    <a:moveTo>
                      <a:pt x="58" y="33"/>
                    </a:moveTo>
                    <a:lnTo>
                      <a:pt x="58" y="33"/>
                    </a:lnTo>
                    <a:lnTo>
                      <a:pt x="58" y="33"/>
                    </a:lnTo>
                    <a:lnTo>
                      <a:pt x="53" y="29"/>
                    </a:lnTo>
                    <a:lnTo>
                      <a:pt x="43" y="24"/>
                    </a:lnTo>
                    <a:lnTo>
                      <a:pt x="38" y="19"/>
                    </a:lnTo>
                    <a:lnTo>
                      <a:pt x="29" y="9"/>
                    </a:lnTo>
                    <a:lnTo>
                      <a:pt x="24" y="5"/>
                    </a:lnTo>
                    <a:lnTo>
                      <a:pt x="14" y="0"/>
                    </a:lnTo>
                    <a:lnTo>
                      <a:pt x="0" y="0"/>
                    </a:lnTo>
                    <a:lnTo>
                      <a:pt x="5" y="0"/>
                    </a:lnTo>
                    <a:lnTo>
                      <a:pt x="10" y="5"/>
                    </a:lnTo>
                    <a:lnTo>
                      <a:pt x="14" y="5"/>
                    </a:lnTo>
                    <a:lnTo>
                      <a:pt x="24" y="9"/>
                    </a:lnTo>
                    <a:lnTo>
                      <a:pt x="34" y="14"/>
                    </a:lnTo>
                    <a:lnTo>
                      <a:pt x="38" y="24"/>
                    </a:lnTo>
                    <a:lnTo>
                      <a:pt x="48" y="29"/>
                    </a:lnTo>
                    <a:lnTo>
                      <a:pt x="58" y="33"/>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90" name="Freeform 966"/>
              <p:cNvSpPr>
                <a:spLocks/>
              </p:cNvSpPr>
              <p:nvPr/>
            </p:nvSpPr>
            <p:spPr bwMode="auto">
              <a:xfrm>
                <a:off x="6022" y="11825"/>
                <a:ext cx="72" cy="38"/>
              </a:xfrm>
              <a:custGeom>
                <a:avLst/>
                <a:gdLst/>
                <a:ahLst/>
                <a:cxnLst>
                  <a:cxn ang="0">
                    <a:pos x="72" y="38"/>
                  </a:cxn>
                  <a:cxn ang="0">
                    <a:pos x="72" y="38"/>
                  </a:cxn>
                  <a:cxn ang="0">
                    <a:pos x="67" y="38"/>
                  </a:cxn>
                  <a:cxn ang="0">
                    <a:pos x="62" y="33"/>
                  </a:cxn>
                  <a:cxn ang="0">
                    <a:pos x="58" y="33"/>
                  </a:cxn>
                  <a:cxn ang="0">
                    <a:pos x="53" y="29"/>
                  </a:cxn>
                  <a:cxn ang="0">
                    <a:pos x="48" y="24"/>
                  </a:cxn>
                  <a:cxn ang="0">
                    <a:pos x="38" y="24"/>
                  </a:cxn>
                  <a:cxn ang="0">
                    <a:pos x="29" y="19"/>
                  </a:cxn>
                  <a:cxn ang="0">
                    <a:pos x="0" y="0"/>
                  </a:cxn>
                  <a:cxn ang="0">
                    <a:pos x="0" y="0"/>
                  </a:cxn>
                  <a:cxn ang="0">
                    <a:pos x="0" y="0"/>
                  </a:cxn>
                  <a:cxn ang="0">
                    <a:pos x="5" y="0"/>
                  </a:cxn>
                  <a:cxn ang="0">
                    <a:pos x="5" y="0"/>
                  </a:cxn>
                  <a:cxn ang="0">
                    <a:pos x="10" y="5"/>
                  </a:cxn>
                  <a:cxn ang="0">
                    <a:pos x="14" y="5"/>
                  </a:cxn>
                  <a:cxn ang="0">
                    <a:pos x="19" y="5"/>
                  </a:cxn>
                  <a:cxn ang="0">
                    <a:pos x="29" y="10"/>
                  </a:cxn>
                  <a:cxn ang="0">
                    <a:pos x="34" y="14"/>
                  </a:cxn>
                  <a:cxn ang="0">
                    <a:pos x="43" y="19"/>
                  </a:cxn>
                  <a:cxn ang="0">
                    <a:pos x="48" y="24"/>
                  </a:cxn>
                  <a:cxn ang="0">
                    <a:pos x="58" y="29"/>
                  </a:cxn>
                  <a:cxn ang="0">
                    <a:pos x="62" y="33"/>
                  </a:cxn>
                  <a:cxn ang="0">
                    <a:pos x="67" y="33"/>
                  </a:cxn>
                  <a:cxn ang="0">
                    <a:pos x="72" y="38"/>
                  </a:cxn>
                  <a:cxn ang="0">
                    <a:pos x="72" y="38"/>
                  </a:cxn>
                </a:cxnLst>
                <a:rect l="0" t="0" r="r" b="b"/>
                <a:pathLst>
                  <a:path w="72" h="38">
                    <a:moveTo>
                      <a:pt x="72" y="38"/>
                    </a:moveTo>
                    <a:lnTo>
                      <a:pt x="72" y="38"/>
                    </a:lnTo>
                    <a:lnTo>
                      <a:pt x="67" y="38"/>
                    </a:lnTo>
                    <a:lnTo>
                      <a:pt x="62" y="33"/>
                    </a:lnTo>
                    <a:lnTo>
                      <a:pt x="58" y="33"/>
                    </a:lnTo>
                    <a:lnTo>
                      <a:pt x="53" y="29"/>
                    </a:lnTo>
                    <a:lnTo>
                      <a:pt x="48" y="24"/>
                    </a:lnTo>
                    <a:lnTo>
                      <a:pt x="38" y="24"/>
                    </a:lnTo>
                    <a:lnTo>
                      <a:pt x="29" y="19"/>
                    </a:lnTo>
                    <a:lnTo>
                      <a:pt x="0" y="0"/>
                    </a:lnTo>
                    <a:lnTo>
                      <a:pt x="0" y="0"/>
                    </a:lnTo>
                    <a:lnTo>
                      <a:pt x="0" y="0"/>
                    </a:lnTo>
                    <a:lnTo>
                      <a:pt x="5" y="0"/>
                    </a:lnTo>
                    <a:lnTo>
                      <a:pt x="5" y="0"/>
                    </a:lnTo>
                    <a:lnTo>
                      <a:pt x="10" y="5"/>
                    </a:lnTo>
                    <a:lnTo>
                      <a:pt x="14" y="5"/>
                    </a:lnTo>
                    <a:lnTo>
                      <a:pt x="19" y="5"/>
                    </a:lnTo>
                    <a:lnTo>
                      <a:pt x="29" y="10"/>
                    </a:lnTo>
                    <a:lnTo>
                      <a:pt x="34" y="14"/>
                    </a:lnTo>
                    <a:lnTo>
                      <a:pt x="43" y="19"/>
                    </a:lnTo>
                    <a:lnTo>
                      <a:pt x="48" y="24"/>
                    </a:lnTo>
                    <a:lnTo>
                      <a:pt x="58" y="29"/>
                    </a:lnTo>
                    <a:lnTo>
                      <a:pt x="62" y="33"/>
                    </a:lnTo>
                    <a:lnTo>
                      <a:pt x="67" y="33"/>
                    </a:lnTo>
                    <a:lnTo>
                      <a:pt x="72" y="38"/>
                    </a:lnTo>
                    <a:lnTo>
                      <a:pt x="72" y="38"/>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91" name="Freeform 967"/>
              <p:cNvSpPr>
                <a:spLocks/>
              </p:cNvSpPr>
              <p:nvPr/>
            </p:nvSpPr>
            <p:spPr bwMode="auto">
              <a:xfrm>
                <a:off x="5945" y="11772"/>
                <a:ext cx="72" cy="34"/>
              </a:xfrm>
              <a:custGeom>
                <a:avLst/>
                <a:gdLst/>
                <a:ahLst/>
                <a:cxnLst>
                  <a:cxn ang="0">
                    <a:pos x="72" y="34"/>
                  </a:cxn>
                  <a:cxn ang="0">
                    <a:pos x="72" y="34"/>
                  </a:cxn>
                  <a:cxn ang="0">
                    <a:pos x="67" y="34"/>
                  </a:cxn>
                  <a:cxn ang="0">
                    <a:pos x="63" y="29"/>
                  </a:cxn>
                  <a:cxn ang="0">
                    <a:pos x="58" y="24"/>
                  </a:cxn>
                  <a:cxn ang="0">
                    <a:pos x="53" y="24"/>
                  </a:cxn>
                  <a:cxn ang="0">
                    <a:pos x="44" y="19"/>
                  </a:cxn>
                  <a:cxn ang="0">
                    <a:pos x="39" y="15"/>
                  </a:cxn>
                  <a:cxn ang="0">
                    <a:pos x="29" y="15"/>
                  </a:cxn>
                  <a:cxn ang="0">
                    <a:pos x="24" y="10"/>
                  </a:cxn>
                  <a:cxn ang="0">
                    <a:pos x="15" y="10"/>
                  </a:cxn>
                  <a:cxn ang="0">
                    <a:pos x="10" y="10"/>
                  </a:cxn>
                  <a:cxn ang="0">
                    <a:pos x="5" y="5"/>
                  </a:cxn>
                  <a:cxn ang="0">
                    <a:pos x="5" y="5"/>
                  </a:cxn>
                  <a:cxn ang="0">
                    <a:pos x="5" y="0"/>
                  </a:cxn>
                  <a:cxn ang="0">
                    <a:pos x="0" y="0"/>
                  </a:cxn>
                  <a:cxn ang="0">
                    <a:pos x="0" y="0"/>
                  </a:cxn>
                  <a:cxn ang="0">
                    <a:pos x="0" y="0"/>
                  </a:cxn>
                  <a:cxn ang="0">
                    <a:pos x="5" y="0"/>
                  </a:cxn>
                  <a:cxn ang="0">
                    <a:pos x="5" y="0"/>
                  </a:cxn>
                  <a:cxn ang="0">
                    <a:pos x="10" y="0"/>
                  </a:cxn>
                  <a:cxn ang="0">
                    <a:pos x="15" y="5"/>
                  </a:cxn>
                  <a:cxn ang="0">
                    <a:pos x="20" y="5"/>
                  </a:cxn>
                  <a:cxn ang="0">
                    <a:pos x="29" y="5"/>
                  </a:cxn>
                  <a:cxn ang="0">
                    <a:pos x="34" y="5"/>
                  </a:cxn>
                  <a:cxn ang="0">
                    <a:pos x="39" y="10"/>
                  </a:cxn>
                  <a:cxn ang="0">
                    <a:pos x="48" y="15"/>
                  </a:cxn>
                  <a:cxn ang="0">
                    <a:pos x="53" y="19"/>
                  </a:cxn>
                  <a:cxn ang="0">
                    <a:pos x="58" y="24"/>
                  </a:cxn>
                  <a:cxn ang="0">
                    <a:pos x="63" y="29"/>
                  </a:cxn>
                  <a:cxn ang="0">
                    <a:pos x="67" y="34"/>
                  </a:cxn>
                  <a:cxn ang="0">
                    <a:pos x="72" y="34"/>
                  </a:cxn>
                  <a:cxn ang="0">
                    <a:pos x="72" y="34"/>
                  </a:cxn>
                </a:cxnLst>
                <a:rect l="0" t="0" r="r" b="b"/>
                <a:pathLst>
                  <a:path w="72" h="34">
                    <a:moveTo>
                      <a:pt x="72" y="34"/>
                    </a:moveTo>
                    <a:lnTo>
                      <a:pt x="72" y="34"/>
                    </a:lnTo>
                    <a:lnTo>
                      <a:pt x="67" y="34"/>
                    </a:lnTo>
                    <a:lnTo>
                      <a:pt x="63" y="29"/>
                    </a:lnTo>
                    <a:lnTo>
                      <a:pt x="58" y="24"/>
                    </a:lnTo>
                    <a:lnTo>
                      <a:pt x="53" y="24"/>
                    </a:lnTo>
                    <a:lnTo>
                      <a:pt x="44" y="19"/>
                    </a:lnTo>
                    <a:lnTo>
                      <a:pt x="39" y="15"/>
                    </a:lnTo>
                    <a:lnTo>
                      <a:pt x="29" y="15"/>
                    </a:lnTo>
                    <a:lnTo>
                      <a:pt x="24" y="10"/>
                    </a:lnTo>
                    <a:lnTo>
                      <a:pt x="15" y="10"/>
                    </a:lnTo>
                    <a:lnTo>
                      <a:pt x="10" y="10"/>
                    </a:lnTo>
                    <a:lnTo>
                      <a:pt x="5" y="5"/>
                    </a:lnTo>
                    <a:lnTo>
                      <a:pt x="5" y="5"/>
                    </a:lnTo>
                    <a:lnTo>
                      <a:pt x="5" y="0"/>
                    </a:lnTo>
                    <a:lnTo>
                      <a:pt x="0" y="0"/>
                    </a:lnTo>
                    <a:lnTo>
                      <a:pt x="0" y="0"/>
                    </a:lnTo>
                    <a:lnTo>
                      <a:pt x="0" y="0"/>
                    </a:lnTo>
                    <a:lnTo>
                      <a:pt x="5" y="0"/>
                    </a:lnTo>
                    <a:lnTo>
                      <a:pt x="5" y="0"/>
                    </a:lnTo>
                    <a:lnTo>
                      <a:pt x="10" y="0"/>
                    </a:lnTo>
                    <a:lnTo>
                      <a:pt x="15" y="5"/>
                    </a:lnTo>
                    <a:lnTo>
                      <a:pt x="20" y="5"/>
                    </a:lnTo>
                    <a:lnTo>
                      <a:pt x="29" y="5"/>
                    </a:lnTo>
                    <a:lnTo>
                      <a:pt x="34" y="5"/>
                    </a:lnTo>
                    <a:lnTo>
                      <a:pt x="39" y="10"/>
                    </a:lnTo>
                    <a:lnTo>
                      <a:pt x="48" y="15"/>
                    </a:lnTo>
                    <a:lnTo>
                      <a:pt x="53" y="19"/>
                    </a:lnTo>
                    <a:lnTo>
                      <a:pt x="58" y="24"/>
                    </a:lnTo>
                    <a:lnTo>
                      <a:pt x="63" y="29"/>
                    </a:lnTo>
                    <a:lnTo>
                      <a:pt x="67" y="34"/>
                    </a:lnTo>
                    <a:lnTo>
                      <a:pt x="72" y="34"/>
                    </a:lnTo>
                    <a:lnTo>
                      <a:pt x="72" y="34"/>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92" name="Freeform 968"/>
              <p:cNvSpPr>
                <a:spLocks/>
              </p:cNvSpPr>
              <p:nvPr/>
            </p:nvSpPr>
            <p:spPr bwMode="auto">
              <a:xfrm>
                <a:off x="5825" y="11998"/>
                <a:ext cx="168" cy="38"/>
              </a:xfrm>
              <a:custGeom>
                <a:avLst/>
                <a:gdLst/>
                <a:ahLst/>
                <a:cxnLst>
                  <a:cxn ang="0">
                    <a:pos x="0" y="0"/>
                  </a:cxn>
                  <a:cxn ang="0">
                    <a:pos x="20" y="9"/>
                  </a:cxn>
                  <a:cxn ang="0">
                    <a:pos x="29" y="19"/>
                  </a:cxn>
                  <a:cxn ang="0">
                    <a:pos x="44" y="24"/>
                  </a:cxn>
                  <a:cxn ang="0">
                    <a:pos x="53" y="28"/>
                  </a:cxn>
                  <a:cxn ang="0">
                    <a:pos x="63" y="33"/>
                  </a:cxn>
                  <a:cxn ang="0">
                    <a:pos x="77" y="33"/>
                  </a:cxn>
                  <a:cxn ang="0">
                    <a:pos x="87" y="38"/>
                  </a:cxn>
                  <a:cxn ang="0">
                    <a:pos x="101" y="38"/>
                  </a:cxn>
                  <a:cxn ang="0">
                    <a:pos x="116" y="38"/>
                  </a:cxn>
                  <a:cxn ang="0">
                    <a:pos x="125" y="38"/>
                  </a:cxn>
                  <a:cxn ang="0">
                    <a:pos x="140" y="33"/>
                  </a:cxn>
                  <a:cxn ang="0">
                    <a:pos x="149" y="33"/>
                  </a:cxn>
                  <a:cxn ang="0">
                    <a:pos x="159" y="28"/>
                  </a:cxn>
                  <a:cxn ang="0">
                    <a:pos x="164" y="28"/>
                  </a:cxn>
                  <a:cxn ang="0">
                    <a:pos x="168" y="24"/>
                  </a:cxn>
                  <a:cxn ang="0">
                    <a:pos x="168" y="24"/>
                  </a:cxn>
                  <a:cxn ang="0">
                    <a:pos x="168" y="24"/>
                  </a:cxn>
                  <a:cxn ang="0">
                    <a:pos x="164" y="28"/>
                  </a:cxn>
                  <a:cxn ang="0">
                    <a:pos x="159" y="28"/>
                  </a:cxn>
                  <a:cxn ang="0">
                    <a:pos x="149" y="28"/>
                  </a:cxn>
                  <a:cxn ang="0">
                    <a:pos x="135" y="33"/>
                  </a:cxn>
                  <a:cxn ang="0">
                    <a:pos x="120" y="33"/>
                  </a:cxn>
                  <a:cxn ang="0">
                    <a:pos x="101" y="28"/>
                  </a:cxn>
                  <a:cxn ang="0">
                    <a:pos x="82" y="24"/>
                  </a:cxn>
                  <a:cxn ang="0">
                    <a:pos x="63" y="19"/>
                  </a:cxn>
                  <a:cxn ang="0">
                    <a:pos x="44" y="14"/>
                  </a:cxn>
                  <a:cxn ang="0">
                    <a:pos x="34" y="14"/>
                  </a:cxn>
                  <a:cxn ang="0">
                    <a:pos x="20" y="9"/>
                  </a:cxn>
                  <a:cxn ang="0">
                    <a:pos x="15" y="4"/>
                  </a:cxn>
                  <a:cxn ang="0">
                    <a:pos x="5" y="4"/>
                  </a:cxn>
                  <a:cxn ang="0">
                    <a:pos x="5" y="4"/>
                  </a:cxn>
                  <a:cxn ang="0">
                    <a:pos x="0" y="0"/>
                  </a:cxn>
                </a:cxnLst>
                <a:rect l="0" t="0" r="r" b="b"/>
                <a:pathLst>
                  <a:path w="168" h="38">
                    <a:moveTo>
                      <a:pt x="0" y="0"/>
                    </a:moveTo>
                    <a:lnTo>
                      <a:pt x="20" y="9"/>
                    </a:lnTo>
                    <a:lnTo>
                      <a:pt x="29" y="19"/>
                    </a:lnTo>
                    <a:lnTo>
                      <a:pt x="44" y="24"/>
                    </a:lnTo>
                    <a:lnTo>
                      <a:pt x="53" y="28"/>
                    </a:lnTo>
                    <a:lnTo>
                      <a:pt x="63" y="33"/>
                    </a:lnTo>
                    <a:lnTo>
                      <a:pt x="77" y="33"/>
                    </a:lnTo>
                    <a:lnTo>
                      <a:pt x="87" y="38"/>
                    </a:lnTo>
                    <a:lnTo>
                      <a:pt x="101" y="38"/>
                    </a:lnTo>
                    <a:lnTo>
                      <a:pt x="116" y="38"/>
                    </a:lnTo>
                    <a:lnTo>
                      <a:pt x="125" y="38"/>
                    </a:lnTo>
                    <a:lnTo>
                      <a:pt x="140" y="33"/>
                    </a:lnTo>
                    <a:lnTo>
                      <a:pt x="149" y="33"/>
                    </a:lnTo>
                    <a:lnTo>
                      <a:pt x="159" y="28"/>
                    </a:lnTo>
                    <a:lnTo>
                      <a:pt x="164" y="28"/>
                    </a:lnTo>
                    <a:lnTo>
                      <a:pt x="168" y="24"/>
                    </a:lnTo>
                    <a:lnTo>
                      <a:pt x="168" y="24"/>
                    </a:lnTo>
                    <a:lnTo>
                      <a:pt x="168" y="24"/>
                    </a:lnTo>
                    <a:lnTo>
                      <a:pt x="164" y="28"/>
                    </a:lnTo>
                    <a:lnTo>
                      <a:pt x="159" y="28"/>
                    </a:lnTo>
                    <a:lnTo>
                      <a:pt x="149" y="28"/>
                    </a:lnTo>
                    <a:lnTo>
                      <a:pt x="135" y="33"/>
                    </a:lnTo>
                    <a:lnTo>
                      <a:pt x="120" y="33"/>
                    </a:lnTo>
                    <a:lnTo>
                      <a:pt x="101" y="28"/>
                    </a:lnTo>
                    <a:lnTo>
                      <a:pt x="82" y="24"/>
                    </a:lnTo>
                    <a:lnTo>
                      <a:pt x="63" y="19"/>
                    </a:lnTo>
                    <a:lnTo>
                      <a:pt x="44" y="14"/>
                    </a:lnTo>
                    <a:lnTo>
                      <a:pt x="34" y="14"/>
                    </a:lnTo>
                    <a:lnTo>
                      <a:pt x="20" y="9"/>
                    </a:lnTo>
                    <a:lnTo>
                      <a:pt x="15" y="4"/>
                    </a:lnTo>
                    <a:lnTo>
                      <a:pt x="5" y="4"/>
                    </a:lnTo>
                    <a:lnTo>
                      <a:pt x="5" y="4"/>
                    </a:lnTo>
                    <a:lnTo>
                      <a:pt x="0"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93" name="Freeform 969"/>
              <p:cNvSpPr>
                <a:spLocks/>
              </p:cNvSpPr>
              <p:nvPr/>
            </p:nvSpPr>
            <p:spPr bwMode="auto">
              <a:xfrm>
                <a:off x="5969" y="11974"/>
                <a:ext cx="144" cy="33"/>
              </a:xfrm>
              <a:custGeom>
                <a:avLst/>
                <a:gdLst/>
                <a:ahLst/>
                <a:cxnLst>
                  <a:cxn ang="0">
                    <a:pos x="0" y="33"/>
                  </a:cxn>
                  <a:cxn ang="0">
                    <a:pos x="5" y="33"/>
                  </a:cxn>
                  <a:cxn ang="0">
                    <a:pos x="15" y="33"/>
                  </a:cxn>
                  <a:cxn ang="0">
                    <a:pos x="24" y="33"/>
                  </a:cxn>
                  <a:cxn ang="0">
                    <a:pos x="39" y="33"/>
                  </a:cxn>
                  <a:cxn ang="0">
                    <a:pos x="58" y="33"/>
                  </a:cxn>
                  <a:cxn ang="0">
                    <a:pos x="77" y="33"/>
                  </a:cxn>
                  <a:cxn ang="0">
                    <a:pos x="91" y="28"/>
                  </a:cxn>
                  <a:cxn ang="0">
                    <a:pos x="111" y="19"/>
                  </a:cxn>
                  <a:cxn ang="0">
                    <a:pos x="144" y="0"/>
                  </a:cxn>
                  <a:cxn ang="0">
                    <a:pos x="144" y="0"/>
                  </a:cxn>
                  <a:cxn ang="0">
                    <a:pos x="139" y="4"/>
                  </a:cxn>
                  <a:cxn ang="0">
                    <a:pos x="130" y="4"/>
                  </a:cxn>
                  <a:cxn ang="0">
                    <a:pos x="120" y="9"/>
                  </a:cxn>
                  <a:cxn ang="0">
                    <a:pos x="111" y="14"/>
                  </a:cxn>
                  <a:cxn ang="0">
                    <a:pos x="101" y="19"/>
                  </a:cxn>
                  <a:cxn ang="0">
                    <a:pos x="87" y="24"/>
                  </a:cxn>
                  <a:cxn ang="0">
                    <a:pos x="77" y="24"/>
                  </a:cxn>
                  <a:cxn ang="0">
                    <a:pos x="67" y="28"/>
                  </a:cxn>
                  <a:cxn ang="0">
                    <a:pos x="58" y="28"/>
                  </a:cxn>
                  <a:cxn ang="0">
                    <a:pos x="43" y="28"/>
                  </a:cxn>
                  <a:cxn ang="0">
                    <a:pos x="29" y="33"/>
                  </a:cxn>
                  <a:cxn ang="0">
                    <a:pos x="20" y="33"/>
                  </a:cxn>
                  <a:cxn ang="0">
                    <a:pos x="10" y="33"/>
                  </a:cxn>
                  <a:cxn ang="0">
                    <a:pos x="5" y="33"/>
                  </a:cxn>
                  <a:cxn ang="0">
                    <a:pos x="0" y="33"/>
                  </a:cxn>
                </a:cxnLst>
                <a:rect l="0" t="0" r="r" b="b"/>
                <a:pathLst>
                  <a:path w="144" h="33">
                    <a:moveTo>
                      <a:pt x="0" y="33"/>
                    </a:moveTo>
                    <a:lnTo>
                      <a:pt x="5" y="33"/>
                    </a:lnTo>
                    <a:lnTo>
                      <a:pt x="15" y="33"/>
                    </a:lnTo>
                    <a:lnTo>
                      <a:pt x="24" y="33"/>
                    </a:lnTo>
                    <a:lnTo>
                      <a:pt x="39" y="33"/>
                    </a:lnTo>
                    <a:lnTo>
                      <a:pt x="58" y="33"/>
                    </a:lnTo>
                    <a:lnTo>
                      <a:pt x="77" y="33"/>
                    </a:lnTo>
                    <a:lnTo>
                      <a:pt x="91" y="28"/>
                    </a:lnTo>
                    <a:lnTo>
                      <a:pt x="111" y="19"/>
                    </a:lnTo>
                    <a:lnTo>
                      <a:pt x="144" y="0"/>
                    </a:lnTo>
                    <a:lnTo>
                      <a:pt x="144" y="0"/>
                    </a:lnTo>
                    <a:lnTo>
                      <a:pt x="139" y="4"/>
                    </a:lnTo>
                    <a:lnTo>
                      <a:pt x="130" y="4"/>
                    </a:lnTo>
                    <a:lnTo>
                      <a:pt x="120" y="9"/>
                    </a:lnTo>
                    <a:lnTo>
                      <a:pt x="111" y="14"/>
                    </a:lnTo>
                    <a:lnTo>
                      <a:pt x="101" y="19"/>
                    </a:lnTo>
                    <a:lnTo>
                      <a:pt x="87" y="24"/>
                    </a:lnTo>
                    <a:lnTo>
                      <a:pt x="77" y="24"/>
                    </a:lnTo>
                    <a:lnTo>
                      <a:pt x="67" y="28"/>
                    </a:lnTo>
                    <a:lnTo>
                      <a:pt x="58" y="28"/>
                    </a:lnTo>
                    <a:lnTo>
                      <a:pt x="43" y="28"/>
                    </a:lnTo>
                    <a:lnTo>
                      <a:pt x="29" y="33"/>
                    </a:lnTo>
                    <a:lnTo>
                      <a:pt x="20" y="33"/>
                    </a:lnTo>
                    <a:lnTo>
                      <a:pt x="10" y="33"/>
                    </a:lnTo>
                    <a:lnTo>
                      <a:pt x="5" y="33"/>
                    </a:lnTo>
                    <a:lnTo>
                      <a:pt x="0" y="33"/>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94" name="Freeform 970"/>
              <p:cNvSpPr>
                <a:spLocks/>
              </p:cNvSpPr>
              <p:nvPr/>
            </p:nvSpPr>
            <p:spPr bwMode="auto">
              <a:xfrm>
                <a:off x="6200" y="11993"/>
                <a:ext cx="86" cy="81"/>
              </a:xfrm>
              <a:custGeom>
                <a:avLst/>
                <a:gdLst/>
                <a:ahLst/>
                <a:cxnLst>
                  <a:cxn ang="0">
                    <a:pos x="86" y="81"/>
                  </a:cxn>
                  <a:cxn ang="0">
                    <a:pos x="86" y="81"/>
                  </a:cxn>
                  <a:cxn ang="0">
                    <a:pos x="81" y="77"/>
                  </a:cxn>
                  <a:cxn ang="0">
                    <a:pos x="76" y="77"/>
                  </a:cxn>
                  <a:cxn ang="0">
                    <a:pos x="67" y="72"/>
                  </a:cxn>
                  <a:cxn ang="0">
                    <a:pos x="57" y="67"/>
                  </a:cxn>
                  <a:cxn ang="0">
                    <a:pos x="48" y="62"/>
                  </a:cxn>
                  <a:cxn ang="0">
                    <a:pos x="43" y="53"/>
                  </a:cxn>
                  <a:cxn ang="0">
                    <a:pos x="33" y="43"/>
                  </a:cxn>
                  <a:cxn ang="0">
                    <a:pos x="24" y="38"/>
                  </a:cxn>
                  <a:cxn ang="0">
                    <a:pos x="19" y="29"/>
                  </a:cxn>
                  <a:cxn ang="0">
                    <a:pos x="14" y="24"/>
                  </a:cxn>
                  <a:cxn ang="0">
                    <a:pos x="9" y="14"/>
                  </a:cxn>
                  <a:cxn ang="0">
                    <a:pos x="4" y="9"/>
                  </a:cxn>
                  <a:cxn ang="0">
                    <a:pos x="0" y="5"/>
                  </a:cxn>
                  <a:cxn ang="0">
                    <a:pos x="0" y="5"/>
                  </a:cxn>
                  <a:cxn ang="0">
                    <a:pos x="0" y="0"/>
                  </a:cxn>
                  <a:cxn ang="0">
                    <a:pos x="0" y="5"/>
                  </a:cxn>
                  <a:cxn ang="0">
                    <a:pos x="0" y="5"/>
                  </a:cxn>
                  <a:cxn ang="0">
                    <a:pos x="4" y="9"/>
                  </a:cxn>
                  <a:cxn ang="0">
                    <a:pos x="9" y="14"/>
                  </a:cxn>
                  <a:cxn ang="0">
                    <a:pos x="14" y="19"/>
                  </a:cxn>
                  <a:cxn ang="0">
                    <a:pos x="24" y="24"/>
                  </a:cxn>
                  <a:cxn ang="0">
                    <a:pos x="33" y="33"/>
                  </a:cxn>
                  <a:cxn ang="0">
                    <a:pos x="43" y="43"/>
                  </a:cxn>
                  <a:cxn ang="0">
                    <a:pos x="52" y="53"/>
                  </a:cxn>
                  <a:cxn ang="0">
                    <a:pos x="62" y="62"/>
                  </a:cxn>
                  <a:cxn ang="0">
                    <a:pos x="67" y="67"/>
                  </a:cxn>
                  <a:cxn ang="0">
                    <a:pos x="76" y="72"/>
                  </a:cxn>
                  <a:cxn ang="0">
                    <a:pos x="81" y="77"/>
                  </a:cxn>
                  <a:cxn ang="0">
                    <a:pos x="86" y="81"/>
                  </a:cxn>
                  <a:cxn ang="0">
                    <a:pos x="86" y="81"/>
                  </a:cxn>
                  <a:cxn ang="0">
                    <a:pos x="86" y="81"/>
                  </a:cxn>
                </a:cxnLst>
                <a:rect l="0" t="0" r="r" b="b"/>
                <a:pathLst>
                  <a:path w="86" h="81">
                    <a:moveTo>
                      <a:pt x="86" y="81"/>
                    </a:moveTo>
                    <a:lnTo>
                      <a:pt x="86" y="81"/>
                    </a:lnTo>
                    <a:lnTo>
                      <a:pt x="81" y="77"/>
                    </a:lnTo>
                    <a:lnTo>
                      <a:pt x="76" y="77"/>
                    </a:lnTo>
                    <a:lnTo>
                      <a:pt x="67" y="72"/>
                    </a:lnTo>
                    <a:lnTo>
                      <a:pt x="57" y="67"/>
                    </a:lnTo>
                    <a:lnTo>
                      <a:pt x="48" y="62"/>
                    </a:lnTo>
                    <a:lnTo>
                      <a:pt x="43" y="53"/>
                    </a:lnTo>
                    <a:lnTo>
                      <a:pt x="33" y="43"/>
                    </a:lnTo>
                    <a:lnTo>
                      <a:pt x="24" y="38"/>
                    </a:lnTo>
                    <a:lnTo>
                      <a:pt x="19" y="29"/>
                    </a:lnTo>
                    <a:lnTo>
                      <a:pt x="14" y="24"/>
                    </a:lnTo>
                    <a:lnTo>
                      <a:pt x="9" y="14"/>
                    </a:lnTo>
                    <a:lnTo>
                      <a:pt x="4" y="9"/>
                    </a:lnTo>
                    <a:lnTo>
                      <a:pt x="0" y="5"/>
                    </a:lnTo>
                    <a:lnTo>
                      <a:pt x="0" y="5"/>
                    </a:lnTo>
                    <a:lnTo>
                      <a:pt x="0" y="0"/>
                    </a:lnTo>
                    <a:lnTo>
                      <a:pt x="0" y="5"/>
                    </a:lnTo>
                    <a:lnTo>
                      <a:pt x="0" y="5"/>
                    </a:lnTo>
                    <a:lnTo>
                      <a:pt x="4" y="9"/>
                    </a:lnTo>
                    <a:lnTo>
                      <a:pt x="9" y="14"/>
                    </a:lnTo>
                    <a:lnTo>
                      <a:pt x="14" y="19"/>
                    </a:lnTo>
                    <a:lnTo>
                      <a:pt x="24" y="24"/>
                    </a:lnTo>
                    <a:lnTo>
                      <a:pt x="33" y="33"/>
                    </a:lnTo>
                    <a:lnTo>
                      <a:pt x="43" y="43"/>
                    </a:lnTo>
                    <a:lnTo>
                      <a:pt x="52" y="53"/>
                    </a:lnTo>
                    <a:lnTo>
                      <a:pt x="62" y="62"/>
                    </a:lnTo>
                    <a:lnTo>
                      <a:pt x="67" y="67"/>
                    </a:lnTo>
                    <a:lnTo>
                      <a:pt x="76" y="72"/>
                    </a:lnTo>
                    <a:lnTo>
                      <a:pt x="81" y="77"/>
                    </a:lnTo>
                    <a:lnTo>
                      <a:pt x="86" y="81"/>
                    </a:lnTo>
                    <a:lnTo>
                      <a:pt x="86" y="81"/>
                    </a:lnTo>
                    <a:lnTo>
                      <a:pt x="86" y="81"/>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95" name="Freeform 971"/>
              <p:cNvSpPr>
                <a:spLocks/>
              </p:cNvSpPr>
              <p:nvPr/>
            </p:nvSpPr>
            <p:spPr bwMode="auto">
              <a:xfrm>
                <a:off x="6185" y="11969"/>
                <a:ext cx="43" cy="38"/>
              </a:xfrm>
              <a:custGeom>
                <a:avLst/>
                <a:gdLst/>
                <a:ahLst/>
                <a:cxnLst>
                  <a:cxn ang="0">
                    <a:pos x="0" y="0"/>
                  </a:cxn>
                  <a:cxn ang="0">
                    <a:pos x="0" y="0"/>
                  </a:cxn>
                  <a:cxn ang="0">
                    <a:pos x="5" y="0"/>
                  </a:cxn>
                  <a:cxn ang="0">
                    <a:pos x="10" y="5"/>
                  </a:cxn>
                  <a:cxn ang="0">
                    <a:pos x="15" y="14"/>
                  </a:cxn>
                  <a:cxn ang="0">
                    <a:pos x="19" y="19"/>
                  </a:cxn>
                  <a:cxn ang="0">
                    <a:pos x="29" y="24"/>
                  </a:cxn>
                  <a:cxn ang="0">
                    <a:pos x="34" y="33"/>
                  </a:cxn>
                  <a:cxn ang="0">
                    <a:pos x="43" y="38"/>
                  </a:cxn>
                  <a:cxn ang="0">
                    <a:pos x="39" y="38"/>
                  </a:cxn>
                  <a:cxn ang="0">
                    <a:pos x="39" y="33"/>
                  </a:cxn>
                  <a:cxn ang="0">
                    <a:pos x="39" y="29"/>
                  </a:cxn>
                  <a:cxn ang="0">
                    <a:pos x="34" y="29"/>
                  </a:cxn>
                  <a:cxn ang="0">
                    <a:pos x="29" y="24"/>
                  </a:cxn>
                  <a:cxn ang="0">
                    <a:pos x="29" y="19"/>
                  </a:cxn>
                  <a:cxn ang="0">
                    <a:pos x="24" y="14"/>
                  </a:cxn>
                  <a:cxn ang="0">
                    <a:pos x="24" y="14"/>
                  </a:cxn>
                  <a:cxn ang="0">
                    <a:pos x="19" y="9"/>
                  </a:cxn>
                  <a:cxn ang="0">
                    <a:pos x="15" y="9"/>
                  </a:cxn>
                  <a:cxn ang="0">
                    <a:pos x="10" y="5"/>
                  </a:cxn>
                  <a:cxn ang="0">
                    <a:pos x="10" y="5"/>
                  </a:cxn>
                  <a:cxn ang="0">
                    <a:pos x="5" y="0"/>
                  </a:cxn>
                  <a:cxn ang="0">
                    <a:pos x="0" y="0"/>
                  </a:cxn>
                  <a:cxn ang="0">
                    <a:pos x="0" y="0"/>
                  </a:cxn>
                  <a:cxn ang="0">
                    <a:pos x="0" y="0"/>
                  </a:cxn>
                </a:cxnLst>
                <a:rect l="0" t="0" r="r" b="b"/>
                <a:pathLst>
                  <a:path w="43" h="38">
                    <a:moveTo>
                      <a:pt x="0" y="0"/>
                    </a:moveTo>
                    <a:lnTo>
                      <a:pt x="0" y="0"/>
                    </a:lnTo>
                    <a:lnTo>
                      <a:pt x="5" y="0"/>
                    </a:lnTo>
                    <a:lnTo>
                      <a:pt x="10" y="5"/>
                    </a:lnTo>
                    <a:lnTo>
                      <a:pt x="15" y="14"/>
                    </a:lnTo>
                    <a:lnTo>
                      <a:pt x="19" y="19"/>
                    </a:lnTo>
                    <a:lnTo>
                      <a:pt x="29" y="24"/>
                    </a:lnTo>
                    <a:lnTo>
                      <a:pt x="34" y="33"/>
                    </a:lnTo>
                    <a:lnTo>
                      <a:pt x="43" y="38"/>
                    </a:lnTo>
                    <a:lnTo>
                      <a:pt x="39" y="38"/>
                    </a:lnTo>
                    <a:lnTo>
                      <a:pt x="39" y="33"/>
                    </a:lnTo>
                    <a:lnTo>
                      <a:pt x="39" y="29"/>
                    </a:lnTo>
                    <a:lnTo>
                      <a:pt x="34" y="29"/>
                    </a:lnTo>
                    <a:lnTo>
                      <a:pt x="29" y="24"/>
                    </a:lnTo>
                    <a:lnTo>
                      <a:pt x="29" y="19"/>
                    </a:lnTo>
                    <a:lnTo>
                      <a:pt x="24" y="14"/>
                    </a:lnTo>
                    <a:lnTo>
                      <a:pt x="24" y="14"/>
                    </a:lnTo>
                    <a:lnTo>
                      <a:pt x="19" y="9"/>
                    </a:lnTo>
                    <a:lnTo>
                      <a:pt x="15" y="9"/>
                    </a:lnTo>
                    <a:lnTo>
                      <a:pt x="10" y="5"/>
                    </a:lnTo>
                    <a:lnTo>
                      <a:pt x="10" y="5"/>
                    </a:lnTo>
                    <a:lnTo>
                      <a:pt x="5" y="0"/>
                    </a:lnTo>
                    <a:lnTo>
                      <a:pt x="0" y="0"/>
                    </a:lnTo>
                    <a:lnTo>
                      <a:pt x="0" y="0"/>
                    </a:lnTo>
                    <a:lnTo>
                      <a:pt x="0"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96" name="Freeform 972"/>
              <p:cNvSpPr>
                <a:spLocks/>
              </p:cNvSpPr>
              <p:nvPr/>
            </p:nvSpPr>
            <p:spPr bwMode="auto">
              <a:xfrm>
                <a:off x="5682" y="11739"/>
                <a:ext cx="57" cy="105"/>
              </a:xfrm>
              <a:custGeom>
                <a:avLst/>
                <a:gdLst/>
                <a:ahLst/>
                <a:cxnLst>
                  <a:cxn ang="0">
                    <a:pos x="57" y="105"/>
                  </a:cxn>
                  <a:cxn ang="0">
                    <a:pos x="57" y="100"/>
                  </a:cxn>
                  <a:cxn ang="0">
                    <a:pos x="52" y="96"/>
                  </a:cxn>
                  <a:cxn ang="0">
                    <a:pos x="47" y="86"/>
                  </a:cxn>
                  <a:cxn ang="0">
                    <a:pos x="43" y="72"/>
                  </a:cxn>
                  <a:cxn ang="0">
                    <a:pos x="38" y="57"/>
                  </a:cxn>
                  <a:cxn ang="0">
                    <a:pos x="28" y="43"/>
                  </a:cxn>
                  <a:cxn ang="0">
                    <a:pos x="19" y="28"/>
                  </a:cxn>
                  <a:cxn ang="0">
                    <a:pos x="14" y="19"/>
                  </a:cxn>
                  <a:cxn ang="0">
                    <a:pos x="4" y="9"/>
                  </a:cxn>
                  <a:cxn ang="0">
                    <a:pos x="0" y="4"/>
                  </a:cxn>
                  <a:cxn ang="0">
                    <a:pos x="0" y="0"/>
                  </a:cxn>
                  <a:cxn ang="0">
                    <a:pos x="0" y="0"/>
                  </a:cxn>
                  <a:cxn ang="0">
                    <a:pos x="0" y="4"/>
                  </a:cxn>
                  <a:cxn ang="0">
                    <a:pos x="0" y="4"/>
                  </a:cxn>
                  <a:cxn ang="0">
                    <a:pos x="0" y="4"/>
                  </a:cxn>
                  <a:cxn ang="0">
                    <a:pos x="0" y="4"/>
                  </a:cxn>
                  <a:cxn ang="0">
                    <a:pos x="0" y="9"/>
                  </a:cxn>
                  <a:cxn ang="0">
                    <a:pos x="4" y="9"/>
                  </a:cxn>
                  <a:cxn ang="0">
                    <a:pos x="4" y="14"/>
                  </a:cxn>
                  <a:cxn ang="0">
                    <a:pos x="9" y="19"/>
                  </a:cxn>
                  <a:cxn ang="0">
                    <a:pos x="14" y="28"/>
                  </a:cxn>
                  <a:cxn ang="0">
                    <a:pos x="19" y="33"/>
                  </a:cxn>
                  <a:cxn ang="0">
                    <a:pos x="23" y="38"/>
                  </a:cxn>
                  <a:cxn ang="0">
                    <a:pos x="23" y="43"/>
                  </a:cxn>
                  <a:cxn ang="0">
                    <a:pos x="28" y="52"/>
                  </a:cxn>
                  <a:cxn ang="0">
                    <a:pos x="33" y="62"/>
                  </a:cxn>
                  <a:cxn ang="0">
                    <a:pos x="38" y="72"/>
                  </a:cxn>
                  <a:cxn ang="0">
                    <a:pos x="43" y="81"/>
                  </a:cxn>
                  <a:cxn ang="0">
                    <a:pos x="47" y="91"/>
                  </a:cxn>
                  <a:cxn ang="0">
                    <a:pos x="52" y="96"/>
                  </a:cxn>
                  <a:cxn ang="0">
                    <a:pos x="57" y="100"/>
                  </a:cxn>
                  <a:cxn ang="0">
                    <a:pos x="57" y="105"/>
                  </a:cxn>
                </a:cxnLst>
                <a:rect l="0" t="0" r="r" b="b"/>
                <a:pathLst>
                  <a:path w="57" h="105">
                    <a:moveTo>
                      <a:pt x="57" y="105"/>
                    </a:moveTo>
                    <a:lnTo>
                      <a:pt x="57" y="100"/>
                    </a:lnTo>
                    <a:lnTo>
                      <a:pt x="52" y="96"/>
                    </a:lnTo>
                    <a:lnTo>
                      <a:pt x="47" y="86"/>
                    </a:lnTo>
                    <a:lnTo>
                      <a:pt x="43" y="72"/>
                    </a:lnTo>
                    <a:lnTo>
                      <a:pt x="38" y="57"/>
                    </a:lnTo>
                    <a:lnTo>
                      <a:pt x="28" y="43"/>
                    </a:lnTo>
                    <a:lnTo>
                      <a:pt x="19" y="28"/>
                    </a:lnTo>
                    <a:lnTo>
                      <a:pt x="14" y="19"/>
                    </a:lnTo>
                    <a:lnTo>
                      <a:pt x="4" y="9"/>
                    </a:lnTo>
                    <a:lnTo>
                      <a:pt x="0" y="4"/>
                    </a:lnTo>
                    <a:lnTo>
                      <a:pt x="0" y="0"/>
                    </a:lnTo>
                    <a:lnTo>
                      <a:pt x="0" y="0"/>
                    </a:lnTo>
                    <a:lnTo>
                      <a:pt x="0" y="4"/>
                    </a:lnTo>
                    <a:lnTo>
                      <a:pt x="0" y="4"/>
                    </a:lnTo>
                    <a:lnTo>
                      <a:pt x="0" y="4"/>
                    </a:lnTo>
                    <a:lnTo>
                      <a:pt x="0" y="4"/>
                    </a:lnTo>
                    <a:lnTo>
                      <a:pt x="0" y="9"/>
                    </a:lnTo>
                    <a:lnTo>
                      <a:pt x="4" y="9"/>
                    </a:lnTo>
                    <a:lnTo>
                      <a:pt x="4" y="14"/>
                    </a:lnTo>
                    <a:lnTo>
                      <a:pt x="9" y="19"/>
                    </a:lnTo>
                    <a:lnTo>
                      <a:pt x="14" y="28"/>
                    </a:lnTo>
                    <a:lnTo>
                      <a:pt x="19" y="33"/>
                    </a:lnTo>
                    <a:lnTo>
                      <a:pt x="23" y="38"/>
                    </a:lnTo>
                    <a:lnTo>
                      <a:pt x="23" y="43"/>
                    </a:lnTo>
                    <a:lnTo>
                      <a:pt x="28" y="52"/>
                    </a:lnTo>
                    <a:lnTo>
                      <a:pt x="33" y="62"/>
                    </a:lnTo>
                    <a:lnTo>
                      <a:pt x="38" y="72"/>
                    </a:lnTo>
                    <a:lnTo>
                      <a:pt x="43" y="81"/>
                    </a:lnTo>
                    <a:lnTo>
                      <a:pt x="47" y="91"/>
                    </a:lnTo>
                    <a:lnTo>
                      <a:pt x="52" y="96"/>
                    </a:lnTo>
                    <a:lnTo>
                      <a:pt x="57" y="100"/>
                    </a:lnTo>
                    <a:lnTo>
                      <a:pt x="57" y="105"/>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97" name="Freeform 973"/>
              <p:cNvSpPr>
                <a:spLocks/>
              </p:cNvSpPr>
              <p:nvPr/>
            </p:nvSpPr>
            <p:spPr bwMode="auto">
              <a:xfrm>
                <a:off x="5643" y="11777"/>
                <a:ext cx="43" cy="58"/>
              </a:xfrm>
              <a:custGeom>
                <a:avLst/>
                <a:gdLst/>
                <a:ahLst/>
                <a:cxnLst>
                  <a:cxn ang="0">
                    <a:pos x="43" y="58"/>
                  </a:cxn>
                  <a:cxn ang="0">
                    <a:pos x="39" y="58"/>
                  </a:cxn>
                  <a:cxn ang="0">
                    <a:pos x="39" y="53"/>
                  </a:cxn>
                  <a:cxn ang="0">
                    <a:pos x="39" y="48"/>
                  </a:cxn>
                  <a:cxn ang="0">
                    <a:pos x="39" y="43"/>
                  </a:cxn>
                  <a:cxn ang="0">
                    <a:pos x="34" y="38"/>
                  </a:cxn>
                  <a:cxn ang="0">
                    <a:pos x="29" y="34"/>
                  </a:cxn>
                  <a:cxn ang="0">
                    <a:pos x="24" y="29"/>
                  </a:cxn>
                  <a:cxn ang="0">
                    <a:pos x="19" y="19"/>
                  </a:cxn>
                  <a:cxn ang="0">
                    <a:pos x="15" y="14"/>
                  </a:cxn>
                  <a:cxn ang="0">
                    <a:pos x="10" y="10"/>
                  </a:cxn>
                  <a:cxn ang="0">
                    <a:pos x="10" y="5"/>
                  </a:cxn>
                  <a:cxn ang="0">
                    <a:pos x="5" y="5"/>
                  </a:cxn>
                  <a:cxn ang="0">
                    <a:pos x="5" y="0"/>
                  </a:cxn>
                  <a:cxn ang="0">
                    <a:pos x="5" y="0"/>
                  </a:cxn>
                  <a:cxn ang="0">
                    <a:pos x="0" y="0"/>
                  </a:cxn>
                  <a:cxn ang="0">
                    <a:pos x="0" y="0"/>
                  </a:cxn>
                  <a:cxn ang="0">
                    <a:pos x="5" y="0"/>
                  </a:cxn>
                  <a:cxn ang="0">
                    <a:pos x="5" y="5"/>
                  </a:cxn>
                  <a:cxn ang="0">
                    <a:pos x="10" y="10"/>
                  </a:cxn>
                  <a:cxn ang="0">
                    <a:pos x="10" y="14"/>
                  </a:cxn>
                  <a:cxn ang="0">
                    <a:pos x="15" y="24"/>
                  </a:cxn>
                  <a:cxn ang="0">
                    <a:pos x="19" y="29"/>
                  </a:cxn>
                  <a:cxn ang="0">
                    <a:pos x="24" y="34"/>
                  </a:cxn>
                  <a:cxn ang="0">
                    <a:pos x="29" y="38"/>
                  </a:cxn>
                  <a:cxn ang="0">
                    <a:pos x="29" y="38"/>
                  </a:cxn>
                  <a:cxn ang="0">
                    <a:pos x="34" y="43"/>
                  </a:cxn>
                  <a:cxn ang="0">
                    <a:pos x="34" y="43"/>
                  </a:cxn>
                  <a:cxn ang="0">
                    <a:pos x="39" y="48"/>
                  </a:cxn>
                  <a:cxn ang="0">
                    <a:pos x="39" y="53"/>
                  </a:cxn>
                  <a:cxn ang="0">
                    <a:pos x="39" y="53"/>
                  </a:cxn>
                  <a:cxn ang="0">
                    <a:pos x="39" y="58"/>
                  </a:cxn>
                  <a:cxn ang="0">
                    <a:pos x="43" y="58"/>
                  </a:cxn>
                </a:cxnLst>
                <a:rect l="0" t="0" r="r" b="b"/>
                <a:pathLst>
                  <a:path w="43" h="58">
                    <a:moveTo>
                      <a:pt x="43" y="58"/>
                    </a:moveTo>
                    <a:lnTo>
                      <a:pt x="39" y="58"/>
                    </a:lnTo>
                    <a:lnTo>
                      <a:pt x="39" y="53"/>
                    </a:lnTo>
                    <a:lnTo>
                      <a:pt x="39" y="48"/>
                    </a:lnTo>
                    <a:lnTo>
                      <a:pt x="39" y="43"/>
                    </a:lnTo>
                    <a:lnTo>
                      <a:pt x="34" y="38"/>
                    </a:lnTo>
                    <a:lnTo>
                      <a:pt x="29" y="34"/>
                    </a:lnTo>
                    <a:lnTo>
                      <a:pt x="24" y="29"/>
                    </a:lnTo>
                    <a:lnTo>
                      <a:pt x="19" y="19"/>
                    </a:lnTo>
                    <a:lnTo>
                      <a:pt x="15" y="14"/>
                    </a:lnTo>
                    <a:lnTo>
                      <a:pt x="10" y="10"/>
                    </a:lnTo>
                    <a:lnTo>
                      <a:pt x="10" y="5"/>
                    </a:lnTo>
                    <a:lnTo>
                      <a:pt x="5" y="5"/>
                    </a:lnTo>
                    <a:lnTo>
                      <a:pt x="5" y="0"/>
                    </a:lnTo>
                    <a:lnTo>
                      <a:pt x="5" y="0"/>
                    </a:lnTo>
                    <a:lnTo>
                      <a:pt x="0" y="0"/>
                    </a:lnTo>
                    <a:lnTo>
                      <a:pt x="0" y="0"/>
                    </a:lnTo>
                    <a:lnTo>
                      <a:pt x="5" y="0"/>
                    </a:lnTo>
                    <a:lnTo>
                      <a:pt x="5" y="5"/>
                    </a:lnTo>
                    <a:lnTo>
                      <a:pt x="10" y="10"/>
                    </a:lnTo>
                    <a:lnTo>
                      <a:pt x="10" y="14"/>
                    </a:lnTo>
                    <a:lnTo>
                      <a:pt x="15" y="24"/>
                    </a:lnTo>
                    <a:lnTo>
                      <a:pt x="19" y="29"/>
                    </a:lnTo>
                    <a:lnTo>
                      <a:pt x="24" y="34"/>
                    </a:lnTo>
                    <a:lnTo>
                      <a:pt x="29" y="38"/>
                    </a:lnTo>
                    <a:lnTo>
                      <a:pt x="29" y="38"/>
                    </a:lnTo>
                    <a:lnTo>
                      <a:pt x="34" y="43"/>
                    </a:lnTo>
                    <a:lnTo>
                      <a:pt x="34" y="43"/>
                    </a:lnTo>
                    <a:lnTo>
                      <a:pt x="39" y="48"/>
                    </a:lnTo>
                    <a:lnTo>
                      <a:pt x="39" y="53"/>
                    </a:lnTo>
                    <a:lnTo>
                      <a:pt x="39" y="53"/>
                    </a:lnTo>
                    <a:lnTo>
                      <a:pt x="39" y="58"/>
                    </a:lnTo>
                    <a:lnTo>
                      <a:pt x="43" y="58"/>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98" name="Freeform 974"/>
              <p:cNvSpPr>
                <a:spLocks/>
              </p:cNvSpPr>
              <p:nvPr/>
            </p:nvSpPr>
            <p:spPr bwMode="auto">
              <a:xfrm>
                <a:off x="5610" y="11724"/>
                <a:ext cx="52" cy="53"/>
              </a:xfrm>
              <a:custGeom>
                <a:avLst/>
                <a:gdLst/>
                <a:ahLst/>
                <a:cxnLst>
                  <a:cxn ang="0">
                    <a:pos x="52" y="53"/>
                  </a:cxn>
                  <a:cxn ang="0">
                    <a:pos x="52" y="53"/>
                  </a:cxn>
                  <a:cxn ang="0">
                    <a:pos x="48" y="48"/>
                  </a:cxn>
                  <a:cxn ang="0">
                    <a:pos x="43" y="48"/>
                  </a:cxn>
                  <a:cxn ang="0">
                    <a:pos x="38" y="43"/>
                  </a:cxn>
                  <a:cxn ang="0">
                    <a:pos x="33" y="34"/>
                  </a:cxn>
                  <a:cxn ang="0">
                    <a:pos x="28" y="29"/>
                  </a:cxn>
                  <a:cxn ang="0">
                    <a:pos x="24" y="24"/>
                  </a:cxn>
                  <a:cxn ang="0">
                    <a:pos x="19" y="19"/>
                  </a:cxn>
                  <a:cxn ang="0">
                    <a:pos x="14" y="19"/>
                  </a:cxn>
                  <a:cxn ang="0">
                    <a:pos x="9" y="15"/>
                  </a:cxn>
                  <a:cxn ang="0">
                    <a:pos x="9" y="10"/>
                  </a:cxn>
                  <a:cxn ang="0">
                    <a:pos x="4" y="5"/>
                  </a:cxn>
                  <a:cxn ang="0">
                    <a:pos x="4" y="5"/>
                  </a:cxn>
                  <a:cxn ang="0">
                    <a:pos x="0" y="0"/>
                  </a:cxn>
                  <a:cxn ang="0">
                    <a:pos x="0" y="0"/>
                  </a:cxn>
                  <a:cxn ang="0">
                    <a:pos x="0" y="0"/>
                  </a:cxn>
                  <a:cxn ang="0">
                    <a:pos x="0" y="0"/>
                  </a:cxn>
                  <a:cxn ang="0">
                    <a:pos x="4" y="5"/>
                  </a:cxn>
                  <a:cxn ang="0">
                    <a:pos x="9" y="5"/>
                  </a:cxn>
                  <a:cxn ang="0">
                    <a:pos x="14" y="10"/>
                  </a:cxn>
                  <a:cxn ang="0">
                    <a:pos x="19" y="15"/>
                  </a:cxn>
                  <a:cxn ang="0">
                    <a:pos x="24" y="24"/>
                  </a:cxn>
                  <a:cxn ang="0">
                    <a:pos x="28" y="24"/>
                  </a:cxn>
                  <a:cxn ang="0">
                    <a:pos x="33" y="29"/>
                  </a:cxn>
                  <a:cxn ang="0">
                    <a:pos x="33" y="34"/>
                  </a:cxn>
                  <a:cxn ang="0">
                    <a:pos x="38" y="39"/>
                  </a:cxn>
                  <a:cxn ang="0">
                    <a:pos x="43" y="39"/>
                  </a:cxn>
                  <a:cxn ang="0">
                    <a:pos x="48" y="43"/>
                  </a:cxn>
                  <a:cxn ang="0">
                    <a:pos x="48" y="48"/>
                  </a:cxn>
                  <a:cxn ang="0">
                    <a:pos x="52" y="53"/>
                  </a:cxn>
                  <a:cxn ang="0">
                    <a:pos x="52" y="53"/>
                  </a:cxn>
                  <a:cxn ang="0">
                    <a:pos x="52" y="53"/>
                  </a:cxn>
                </a:cxnLst>
                <a:rect l="0" t="0" r="r" b="b"/>
                <a:pathLst>
                  <a:path w="52" h="53">
                    <a:moveTo>
                      <a:pt x="52" y="53"/>
                    </a:moveTo>
                    <a:lnTo>
                      <a:pt x="52" y="53"/>
                    </a:lnTo>
                    <a:lnTo>
                      <a:pt x="48" y="48"/>
                    </a:lnTo>
                    <a:lnTo>
                      <a:pt x="43" y="48"/>
                    </a:lnTo>
                    <a:lnTo>
                      <a:pt x="38" y="43"/>
                    </a:lnTo>
                    <a:lnTo>
                      <a:pt x="33" y="34"/>
                    </a:lnTo>
                    <a:lnTo>
                      <a:pt x="28" y="29"/>
                    </a:lnTo>
                    <a:lnTo>
                      <a:pt x="24" y="24"/>
                    </a:lnTo>
                    <a:lnTo>
                      <a:pt x="19" y="19"/>
                    </a:lnTo>
                    <a:lnTo>
                      <a:pt x="14" y="19"/>
                    </a:lnTo>
                    <a:lnTo>
                      <a:pt x="9" y="15"/>
                    </a:lnTo>
                    <a:lnTo>
                      <a:pt x="9" y="10"/>
                    </a:lnTo>
                    <a:lnTo>
                      <a:pt x="4" y="5"/>
                    </a:lnTo>
                    <a:lnTo>
                      <a:pt x="4" y="5"/>
                    </a:lnTo>
                    <a:lnTo>
                      <a:pt x="0" y="0"/>
                    </a:lnTo>
                    <a:lnTo>
                      <a:pt x="0" y="0"/>
                    </a:lnTo>
                    <a:lnTo>
                      <a:pt x="0" y="0"/>
                    </a:lnTo>
                    <a:lnTo>
                      <a:pt x="0" y="0"/>
                    </a:lnTo>
                    <a:lnTo>
                      <a:pt x="4" y="5"/>
                    </a:lnTo>
                    <a:lnTo>
                      <a:pt x="9" y="5"/>
                    </a:lnTo>
                    <a:lnTo>
                      <a:pt x="14" y="10"/>
                    </a:lnTo>
                    <a:lnTo>
                      <a:pt x="19" y="15"/>
                    </a:lnTo>
                    <a:lnTo>
                      <a:pt x="24" y="24"/>
                    </a:lnTo>
                    <a:lnTo>
                      <a:pt x="28" y="24"/>
                    </a:lnTo>
                    <a:lnTo>
                      <a:pt x="33" y="29"/>
                    </a:lnTo>
                    <a:lnTo>
                      <a:pt x="33" y="34"/>
                    </a:lnTo>
                    <a:lnTo>
                      <a:pt x="38" y="39"/>
                    </a:lnTo>
                    <a:lnTo>
                      <a:pt x="43" y="39"/>
                    </a:lnTo>
                    <a:lnTo>
                      <a:pt x="48" y="43"/>
                    </a:lnTo>
                    <a:lnTo>
                      <a:pt x="48" y="48"/>
                    </a:lnTo>
                    <a:lnTo>
                      <a:pt x="52" y="53"/>
                    </a:lnTo>
                    <a:lnTo>
                      <a:pt x="52" y="53"/>
                    </a:lnTo>
                    <a:lnTo>
                      <a:pt x="52" y="53"/>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1999" name="Freeform 975"/>
              <p:cNvSpPr>
                <a:spLocks/>
              </p:cNvSpPr>
              <p:nvPr/>
            </p:nvSpPr>
            <p:spPr bwMode="auto">
              <a:xfrm>
                <a:off x="5427" y="11930"/>
                <a:ext cx="111" cy="44"/>
              </a:xfrm>
              <a:custGeom>
                <a:avLst/>
                <a:gdLst/>
                <a:ahLst/>
                <a:cxnLst>
                  <a:cxn ang="0">
                    <a:pos x="111" y="44"/>
                  </a:cxn>
                  <a:cxn ang="0">
                    <a:pos x="111" y="44"/>
                  </a:cxn>
                  <a:cxn ang="0">
                    <a:pos x="106" y="39"/>
                  </a:cxn>
                  <a:cxn ang="0">
                    <a:pos x="96" y="39"/>
                  </a:cxn>
                  <a:cxn ang="0">
                    <a:pos x="87" y="34"/>
                  </a:cxn>
                  <a:cxn ang="0">
                    <a:pos x="77" y="34"/>
                  </a:cxn>
                  <a:cxn ang="0">
                    <a:pos x="63" y="29"/>
                  </a:cxn>
                  <a:cxn ang="0">
                    <a:pos x="48" y="24"/>
                  </a:cxn>
                  <a:cxn ang="0">
                    <a:pos x="34" y="15"/>
                  </a:cxn>
                  <a:cxn ang="0">
                    <a:pos x="34" y="15"/>
                  </a:cxn>
                  <a:cxn ang="0">
                    <a:pos x="34" y="15"/>
                  </a:cxn>
                  <a:cxn ang="0">
                    <a:pos x="29" y="15"/>
                  </a:cxn>
                  <a:cxn ang="0">
                    <a:pos x="24" y="10"/>
                  </a:cxn>
                  <a:cxn ang="0">
                    <a:pos x="15" y="5"/>
                  </a:cxn>
                  <a:cxn ang="0">
                    <a:pos x="10" y="5"/>
                  </a:cxn>
                  <a:cxn ang="0">
                    <a:pos x="5" y="0"/>
                  </a:cxn>
                  <a:cxn ang="0">
                    <a:pos x="0" y="0"/>
                  </a:cxn>
                  <a:cxn ang="0">
                    <a:pos x="0" y="0"/>
                  </a:cxn>
                  <a:cxn ang="0">
                    <a:pos x="5" y="5"/>
                  </a:cxn>
                  <a:cxn ang="0">
                    <a:pos x="10" y="5"/>
                  </a:cxn>
                  <a:cxn ang="0">
                    <a:pos x="19" y="10"/>
                  </a:cxn>
                  <a:cxn ang="0">
                    <a:pos x="29" y="15"/>
                  </a:cxn>
                  <a:cxn ang="0">
                    <a:pos x="39" y="20"/>
                  </a:cxn>
                  <a:cxn ang="0">
                    <a:pos x="48" y="24"/>
                  </a:cxn>
                  <a:cxn ang="0">
                    <a:pos x="58" y="29"/>
                  </a:cxn>
                  <a:cxn ang="0">
                    <a:pos x="67" y="34"/>
                  </a:cxn>
                  <a:cxn ang="0">
                    <a:pos x="77" y="34"/>
                  </a:cxn>
                  <a:cxn ang="0">
                    <a:pos x="87" y="39"/>
                  </a:cxn>
                  <a:cxn ang="0">
                    <a:pos x="96" y="39"/>
                  </a:cxn>
                  <a:cxn ang="0">
                    <a:pos x="101" y="39"/>
                  </a:cxn>
                  <a:cxn ang="0">
                    <a:pos x="106" y="44"/>
                  </a:cxn>
                  <a:cxn ang="0">
                    <a:pos x="111" y="44"/>
                  </a:cxn>
                  <a:cxn ang="0">
                    <a:pos x="111" y="44"/>
                  </a:cxn>
                </a:cxnLst>
                <a:rect l="0" t="0" r="r" b="b"/>
                <a:pathLst>
                  <a:path w="111" h="44">
                    <a:moveTo>
                      <a:pt x="111" y="44"/>
                    </a:moveTo>
                    <a:lnTo>
                      <a:pt x="111" y="44"/>
                    </a:lnTo>
                    <a:lnTo>
                      <a:pt x="106" y="39"/>
                    </a:lnTo>
                    <a:lnTo>
                      <a:pt x="96" y="39"/>
                    </a:lnTo>
                    <a:lnTo>
                      <a:pt x="87" y="34"/>
                    </a:lnTo>
                    <a:lnTo>
                      <a:pt x="77" y="34"/>
                    </a:lnTo>
                    <a:lnTo>
                      <a:pt x="63" y="29"/>
                    </a:lnTo>
                    <a:lnTo>
                      <a:pt x="48" y="24"/>
                    </a:lnTo>
                    <a:lnTo>
                      <a:pt x="34" y="15"/>
                    </a:lnTo>
                    <a:lnTo>
                      <a:pt x="34" y="15"/>
                    </a:lnTo>
                    <a:lnTo>
                      <a:pt x="34" y="15"/>
                    </a:lnTo>
                    <a:lnTo>
                      <a:pt x="29" y="15"/>
                    </a:lnTo>
                    <a:lnTo>
                      <a:pt x="24" y="10"/>
                    </a:lnTo>
                    <a:lnTo>
                      <a:pt x="15" y="5"/>
                    </a:lnTo>
                    <a:lnTo>
                      <a:pt x="10" y="5"/>
                    </a:lnTo>
                    <a:lnTo>
                      <a:pt x="5" y="0"/>
                    </a:lnTo>
                    <a:lnTo>
                      <a:pt x="0" y="0"/>
                    </a:lnTo>
                    <a:lnTo>
                      <a:pt x="0" y="0"/>
                    </a:lnTo>
                    <a:lnTo>
                      <a:pt x="5" y="5"/>
                    </a:lnTo>
                    <a:lnTo>
                      <a:pt x="10" y="5"/>
                    </a:lnTo>
                    <a:lnTo>
                      <a:pt x="19" y="10"/>
                    </a:lnTo>
                    <a:lnTo>
                      <a:pt x="29" y="15"/>
                    </a:lnTo>
                    <a:lnTo>
                      <a:pt x="39" y="20"/>
                    </a:lnTo>
                    <a:lnTo>
                      <a:pt x="48" y="24"/>
                    </a:lnTo>
                    <a:lnTo>
                      <a:pt x="58" y="29"/>
                    </a:lnTo>
                    <a:lnTo>
                      <a:pt x="67" y="34"/>
                    </a:lnTo>
                    <a:lnTo>
                      <a:pt x="77" y="34"/>
                    </a:lnTo>
                    <a:lnTo>
                      <a:pt x="87" y="39"/>
                    </a:lnTo>
                    <a:lnTo>
                      <a:pt x="96" y="39"/>
                    </a:lnTo>
                    <a:lnTo>
                      <a:pt x="101" y="39"/>
                    </a:lnTo>
                    <a:lnTo>
                      <a:pt x="106" y="44"/>
                    </a:lnTo>
                    <a:lnTo>
                      <a:pt x="111" y="44"/>
                    </a:lnTo>
                    <a:lnTo>
                      <a:pt x="111" y="44"/>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00" name="Freeform 976"/>
              <p:cNvSpPr>
                <a:spLocks/>
              </p:cNvSpPr>
              <p:nvPr/>
            </p:nvSpPr>
            <p:spPr bwMode="auto">
              <a:xfrm>
                <a:off x="5365" y="11873"/>
                <a:ext cx="67" cy="48"/>
              </a:xfrm>
              <a:custGeom>
                <a:avLst/>
                <a:gdLst/>
                <a:ahLst/>
                <a:cxnLst>
                  <a:cxn ang="0">
                    <a:pos x="67" y="48"/>
                  </a:cxn>
                  <a:cxn ang="0">
                    <a:pos x="62" y="48"/>
                  </a:cxn>
                  <a:cxn ang="0">
                    <a:pos x="57" y="48"/>
                  </a:cxn>
                  <a:cxn ang="0">
                    <a:pos x="48" y="43"/>
                  </a:cxn>
                  <a:cxn ang="0">
                    <a:pos x="38" y="38"/>
                  </a:cxn>
                  <a:cxn ang="0">
                    <a:pos x="29" y="29"/>
                  </a:cxn>
                  <a:cxn ang="0">
                    <a:pos x="19" y="19"/>
                  </a:cxn>
                  <a:cxn ang="0">
                    <a:pos x="10" y="9"/>
                  </a:cxn>
                  <a:cxn ang="0">
                    <a:pos x="0" y="0"/>
                  </a:cxn>
                  <a:cxn ang="0">
                    <a:pos x="5" y="0"/>
                  </a:cxn>
                  <a:cxn ang="0">
                    <a:pos x="5" y="0"/>
                  </a:cxn>
                  <a:cxn ang="0">
                    <a:pos x="10" y="5"/>
                  </a:cxn>
                  <a:cxn ang="0">
                    <a:pos x="14" y="9"/>
                  </a:cxn>
                  <a:cxn ang="0">
                    <a:pos x="19" y="14"/>
                  </a:cxn>
                  <a:cxn ang="0">
                    <a:pos x="24" y="19"/>
                  </a:cxn>
                  <a:cxn ang="0">
                    <a:pos x="29" y="24"/>
                  </a:cxn>
                  <a:cxn ang="0">
                    <a:pos x="33" y="29"/>
                  </a:cxn>
                  <a:cxn ang="0">
                    <a:pos x="38" y="29"/>
                  </a:cxn>
                  <a:cxn ang="0">
                    <a:pos x="43" y="33"/>
                  </a:cxn>
                  <a:cxn ang="0">
                    <a:pos x="48" y="38"/>
                  </a:cxn>
                  <a:cxn ang="0">
                    <a:pos x="53" y="38"/>
                  </a:cxn>
                  <a:cxn ang="0">
                    <a:pos x="57" y="43"/>
                  </a:cxn>
                  <a:cxn ang="0">
                    <a:pos x="62" y="48"/>
                  </a:cxn>
                  <a:cxn ang="0">
                    <a:pos x="67" y="48"/>
                  </a:cxn>
                  <a:cxn ang="0">
                    <a:pos x="67" y="48"/>
                  </a:cxn>
                </a:cxnLst>
                <a:rect l="0" t="0" r="r" b="b"/>
                <a:pathLst>
                  <a:path w="67" h="48">
                    <a:moveTo>
                      <a:pt x="67" y="48"/>
                    </a:moveTo>
                    <a:lnTo>
                      <a:pt x="62" y="48"/>
                    </a:lnTo>
                    <a:lnTo>
                      <a:pt x="57" y="48"/>
                    </a:lnTo>
                    <a:lnTo>
                      <a:pt x="48" y="43"/>
                    </a:lnTo>
                    <a:lnTo>
                      <a:pt x="38" y="38"/>
                    </a:lnTo>
                    <a:lnTo>
                      <a:pt x="29" y="29"/>
                    </a:lnTo>
                    <a:lnTo>
                      <a:pt x="19" y="19"/>
                    </a:lnTo>
                    <a:lnTo>
                      <a:pt x="10" y="9"/>
                    </a:lnTo>
                    <a:lnTo>
                      <a:pt x="0" y="0"/>
                    </a:lnTo>
                    <a:lnTo>
                      <a:pt x="5" y="0"/>
                    </a:lnTo>
                    <a:lnTo>
                      <a:pt x="5" y="0"/>
                    </a:lnTo>
                    <a:lnTo>
                      <a:pt x="10" y="5"/>
                    </a:lnTo>
                    <a:lnTo>
                      <a:pt x="14" y="9"/>
                    </a:lnTo>
                    <a:lnTo>
                      <a:pt x="19" y="14"/>
                    </a:lnTo>
                    <a:lnTo>
                      <a:pt x="24" y="19"/>
                    </a:lnTo>
                    <a:lnTo>
                      <a:pt x="29" y="24"/>
                    </a:lnTo>
                    <a:lnTo>
                      <a:pt x="33" y="29"/>
                    </a:lnTo>
                    <a:lnTo>
                      <a:pt x="38" y="29"/>
                    </a:lnTo>
                    <a:lnTo>
                      <a:pt x="43" y="33"/>
                    </a:lnTo>
                    <a:lnTo>
                      <a:pt x="48" y="38"/>
                    </a:lnTo>
                    <a:lnTo>
                      <a:pt x="53" y="38"/>
                    </a:lnTo>
                    <a:lnTo>
                      <a:pt x="57" y="43"/>
                    </a:lnTo>
                    <a:lnTo>
                      <a:pt x="62" y="48"/>
                    </a:lnTo>
                    <a:lnTo>
                      <a:pt x="67" y="48"/>
                    </a:lnTo>
                    <a:lnTo>
                      <a:pt x="67" y="48"/>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01" name="Freeform 977"/>
              <p:cNvSpPr>
                <a:spLocks/>
              </p:cNvSpPr>
              <p:nvPr/>
            </p:nvSpPr>
            <p:spPr bwMode="auto">
              <a:xfrm>
                <a:off x="5686" y="11940"/>
                <a:ext cx="120" cy="264"/>
              </a:xfrm>
              <a:custGeom>
                <a:avLst/>
                <a:gdLst/>
                <a:ahLst/>
                <a:cxnLst>
                  <a:cxn ang="0">
                    <a:pos x="0" y="43"/>
                  </a:cxn>
                  <a:cxn ang="0">
                    <a:pos x="5" y="53"/>
                  </a:cxn>
                  <a:cxn ang="0">
                    <a:pos x="10" y="77"/>
                  </a:cxn>
                  <a:cxn ang="0">
                    <a:pos x="19" y="106"/>
                  </a:cxn>
                  <a:cxn ang="0">
                    <a:pos x="29" y="139"/>
                  </a:cxn>
                  <a:cxn ang="0">
                    <a:pos x="43" y="168"/>
                  </a:cxn>
                  <a:cxn ang="0">
                    <a:pos x="48" y="201"/>
                  </a:cxn>
                  <a:cxn ang="0">
                    <a:pos x="58" y="225"/>
                  </a:cxn>
                  <a:cxn ang="0">
                    <a:pos x="58" y="245"/>
                  </a:cxn>
                  <a:cxn ang="0">
                    <a:pos x="58" y="259"/>
                  </a:cxn>
                  <a:cxn ang="0">
                    <a:pos x="67" y="264"/>
                  </a:cxn>
                  <a:cxn ang="0">
                    <a:pos x="82" y="259"/>
                  </a:cxn>
                  <a:cxn ang="0">
                    <a:pos x="91" y="254"/>
                  </a:cxn>
                  <a:cxn ang="0">
                    <a:pos x="106" y="240"/>
                  </a:cxn>
                  <a:cxn ang="0">
                    <a:pos x="115" y="216"/>
                  </a:cxn>
                  <a:cxn ang="0">
                    <a:pos x="120" y="192"/>
                  </a:cxn>
                  <a:cxn ang="0">
                    <a:pos x="115" y="158"/>
                  </a:cxn>
                  <a:cxn ang="0">
                    <a:pos x="111" y="134"/>
                  </a:cxn>
                  <a:cxn ang="0">
                    <a:pos x="101" y="106"/>
                  </a:cxn>
                  <a:cxn ang="0">
                    <a:pos x="91" y="86"/>
                  </a:cxn>
                  <a:cxn ang="0">
                    <a:pos x="82" y="62"/>
                  </a:cxn>
                  <a:cxn ang="0">
                    <a:pos x="67" y="43"/>
                  </a:cxn>
                  <a:cxn ang="0">
                    <a:pos x="58" y="29"/>
                  </a:cxn>
                  <a:cxn ang="0">
                    <a:pos x="53" y="19"/>
                  </a:cxn>
                  <a:cxn ang="0">
                    <a:pos x="48" y="14"/>
                  </a:cxn>
                  <a:cxn ang="0">
                    <a:pos x="43" y="5"/>
                  </a:cxn>
                  <a:cxn ang="0">
                    <a:pos x="34" y="0"/>
                  </a:cxn>
                  <a:cxn ang="0">
                    <a:pos x="24" y="0"/>
                  </a:cxn>
                  <a:cxn ang="0">
                    <a:pos x="15" y="0"/>
                  </a:cxn>
                  <a:cxn ang="0">
                    <a:pos x="5" y="5"/>
                  </a:cxn>
                  <a:cxn ang="0">
                    <a:pos x="0" y="14"/>
                  </a:cxn>
                  <a:cxn ang="0">
                    <a:pos x="0" y="24"/>
                  </a:cxn>
                  <a:cxn ang="0">
                    <a:pos x="0" y="43"/>
                  </a:cxn>
                </a:cxnLst>
                <a:rect l="0" t="0" r="r" b="b"/>
                <a:pathLst>
                  <a:path w="120" h="264">
                    <a:moveTo>
                      <a:pt x="0" y="43"/>
                    </a:moveTo>
                    <a:lnTo>
                      <a:pt x="5" y="53"/>
                    </a:lnTo>
                    <a:lnTo>
                      <a:pt x="10" y="77"/>
                    </a:lnTo>
                    <a:lnTo>
                      <a:pt x="19" y="106"/>
                    </a:lnTo>
                    <a:lnTo>
                      <a:pt x="29" y="139"/>
                    </a:lnTo>
                    <a:lnTo>
                      <a:pt x="43" y="168"/>
                    </a:lnTo>
                    <a:lnTo>
                      <a:pt x="48" y="201"/>
                    </a:lnTo>
                    <a:lnTo>
                      <a:pt x="58" y="225"/>
                    </a:lnTo>
                    <a:lnTo>
                      <a:pt x="58" y="245"/>
                    </a:lnTo>
                    <a:lnTo>
                      <a:pt x="58" y="259"/>
                    </a:lnTo>
                    <a:lnTo>
                      <a:pt x="67" y="264"/>
                    </a:lnTo>
                    <a:lnTo>
                      <a:pt x="82" y="259"/>
                    </a:lnTo>
                    <a:lnTo>
                      <a:pt x="91" y="254"/>
                    </a:lnTo>
                    <a:lnTo>
                      <a:pt x="106" y="240"/>
                    </a:lnTo>
                    <a:lnTo>
                      <a:pt x="115" y="216"/>
                    </a:lnTo>
                    <a:lnTo>
                      <a:pt x="120" y="192"/>
                    </a:lnTo>
                    <a:lnTo>
                      <a:pt x="115" y="158"/>
                    </a:lnTo>
                    <a:lnTo>
                      <a:pt x="111" y="134"/>
                    </a:lnTo>
                    <a:lnTo>
                      <a:pt x="101" y="106"/>
                    </a:lnTo>
                    <a:lnTo>
                      <a:pt x="91" y="86"/>
                    </a:lnTo>
                    <a:lnTo>
                      <a:pt x="82" y="62"/>
                    </a:lnTo>
                    <a:lnTo>
                      <a:pt x="67" y="43"/>
                    </a:lnTo>
                    <a:lnTo>
                      <a:pt x="58" y="29"/>
                    </a:lnTo>
                    <a:lnTo>
                      <a:pt x="53" y="19"/>
                    </a:lnTo>
                    <a:lnTo>
                      <a:pt x="48" y="14"/>
                    </a:lnTo>
                    <a:lnTo>
                      <a:pt x="43" y="5"/>
                    </a:lnTo>
                    <a:lnTo>
                      <a:pt x="34" y="0"/>
                    </a:lnTo>
                    <a:lnTo>
                      <a:pt x="24" y="0"/>
                    </a:lnTo>
                    <a:lnTo>
                      <a:pt x="15" y="0"/>
                    </a:lnTo>
                    <a:lnTo>
                      <a:pt x="5" y="5"/>
                    </a:lnTo>
                    <a:lnTo>
                      <a:pt x="0" y="14"/>
                    </a:lnTo>
                    <a:lnTo>
                      <a:pt x="0" y="24"/>
                    </a:lnTo>
                    <a:lnTo>
                      <a:pt x="0" y="43"/>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02" name="Freeform 978"/>
              <p:cNvSpPr>
                <a:spLocks/>
              </p:cNvSpPr>
              <p:nvPr/>
            </p:nvSpPr>
            <p:spPr bwMode="auto">
              <a:xfrm>
                <a:off x="5696" y="11950"/>
                <a:ext cx="101" cy="239"/>
              </a:xfrm>
              <a:custGeom>
                <a:avLst/>
                <a:gdLst/>
                <a:ahLst/>
                <a:cxnLst>
                  <a:cxn ang="0">
                    <a:pos x="38" y="14"/>
                  </a:cxn>
                  <a:cxn ang="0">
                    <a:pos x="43" y="19"/>
                  </a:cxn>
                  <a:cxn ang="0">
                    <a:pos x="48" y="28"/>
                  </a:cxn>
                  <a:cxn ang="0">
                    <a:pos x="57" y="43"/>
                  </a:cxn>
                  <a:cxn ang="0">
                    <a:pos x="67" y="62"/>
                  </a:cxn>
                  <a:cxn ang="0">
                    <a:pos x="77" y="81"/>
                  </a:cxn>
                  <a:cxn ang="0">
                    <a:pos x="86" y="100"/>
                  </a:cxn>
                  <a:cxn ang="0">
                    <a:pos x="96" y="124"/>
                  </a:cxn>
                  <a:cxn ang="0">
                    <a:pos x="101" y="153"/>
                  </a:cxn>
                  <a:cxn ang="0">
                    <a:pos x="101" y="182"/>
                  </a:cxn>
                  <a:cxn ang="0">
                    <a:pos x="101" y="201"/>
                  </a:cxn>
                  <a:cxn ang="0">
                    <a:pos x="91" y="220"/>
                  </a:cxn>
                  <a:cxn ang="0">
                    <a:pos x="81" y="235"/>
                  </a:cxn>
                  <a:cxn ang="0">
                    <a:pos x="72" y="239"/>
                  </a:cxn>
                  <a:cxn ang="0">
                    <a:pos x="62" y="239"/>
                  </a:cxn>
                  <a:cxn ang="0">
                    <a:pos x="57" y="235"/>
                  </a:cxn>
                  <a:cxn ang="0">
                    <a:pos x="53" y="220"/>
                  </a:cxn>
                  <a:cxn ang="0">
                    <a:pos x="53" y="201"/>
                  </a:cxn>
                  <a:cxn ang="0">
                    <a:pos x="48" y="177"/>
                  </a:cxn>
                  <a:cxn ang="0">
                    <a:pos x="38" y="153"/>
                  </a:cxn>
                  <a:cxn ang="0">
                    <a:pos x="29" y="124"/>
                  </a:cxn>
                  <a:cxn ang="0">
                    <a:pos x="19" y="96"/>
                  </a:cxn>
                  <a:cxn ang="0">
                    <a:pos x="9" y="72"/>
                  </a:cxn>
                  <a:cxn ang="0">
                    <a:pos x="5" y="52"/>
                  </a:cxn>
                  <a:cxn ang="0">
                    <a:pos x="0" y="38"/>
                  </a:cxn>
                  <a:cxn ang="0">
                    <a:pos x="0" y="24"/>
                  </a:cxn>
                  <a:cxn ang="0">
                    <a:pos x="0" y="9"/>
                  </a:cxn>
                  <a:cxn ang="0">
                    <a:pos x="5" y="4"/>
                  </a:cxn>
                  <a:cxn ang="0">
                    <a:pos x="9" y="0"/>
                  </a:cxn>
                  <a:cxn ang="0">
                    <a:pos x="19" y="0"/>
                  </a:cxn>
                  <a:cxn ang="0">
                    <a:pos x="24" y="0"/>
                  </a:cxn>
                  <a:cxn ang="0">
                    <a:pos x="33" y="4"/>
                  </a:cxn>
                  <a:cxn ang="0">
                    <a:pos x="38" y="14"/>
                  </a:cxn>
                </a:cxnLst>
                <a:rect l="0" t="0" r="r" b="b"/>
                <a:pathLst>
                  <a:path w="101" h="239">
                    <a:moveTo>
                      <a:pt x="38" y="14"/>
                    </a:moveTo>
                    <a:lnTo>
                      <a:pt x="43" y="19"/>
                    </a:lnTo>
                    <a:lnTo>
                      <a:pt x="48" y="28"/>
                    </a:lnTo>
                    <a:lnTo>
                      <a:pt x="57" y="43"/>
                    </a:lnTo>
                    <a:lnTo>
                      <a:pt x="67" y="62"/>
                    </a:lnTo>
                    <a:lnTo>
                      <a:pt x="77" y="81"/>
                    </a:lnTo>
                    <a:lnTo>
                      <a:pt x="86" y="100"/>
                    </a:lnTo>
                    <a:lnTo>
                      <a:pt x="96" y="124"/>
                    </a:lnTo>
                    <a:lnTo>
                      <a:pt x="101" y="153"/>
                    </a:lnTo>
                    <a:lnTo>
                      <a:pt x="101" y="182"/>
                    </a:lnTo>
                    <a:lnTo>
                      <a:pt x="101" y="201"/>
                    </a:lnTo>
                    <a:lnTo>
                      <a:pt x="91" y="220"/>
                    </a:lnTo>
                    <a:lnTo>
                      <a:pt x="81" y="235"/>
                    </a:lnTo>
                    <a:lnTo>
                      <a:pt x="72" y="239"/>
                    </a:lnTo>
                    <a:lnTo>
                      <a:pt x="62" y="239"/>
                    </a:lnTo>
                    <a:lnTo>
                      <a:pt x="57" y="235"/>
                    </a:lnTo>
                    <a:lnTo>
                      <a:pt x="53" y="220"/>
                    </a:lnTo>
                    <a:lnTo>
                      <a:pt x="53" y="201"/>
                    </a:lnTo>
                    <a:lnTo>
                      <a:pt x="48" y="177"/>
                    </a:lnTo>
                    <a:lnTo>
                      <a:pt x="38" y="153"/>
                    </a:lnTo>
                    <a:lnTo>
                      <a:pt x="29" y="124"/>
                    </a:lnTo>
                    <a:lnTo>
                      <a:pt x="19" y="96"/>
                    </a:lnTo>
                    <a:lnTo>
                      <a:pt x="9" y="72"/>
                    </a:lnTo>
                    <a:lnTo>
                      <a:pt x="5" y="52"/>
                    </a:lnTo>
                    <a:lnTo>
                      <a:pt x="0" y="38"/>
                    </a:lnTo>
                    <a:lnTo>
                      <a:pt x="0" y="24"/>
                    </a:lnTo>
                    <a:lnTo>
                      <a:pt x="0" y="9"/>
                    </a:lnTo>
                    <a:lnTo>
                      <a:pt x="5" y="4"/>
                    </a:lnTo>
                    <a:lnTo>
                      <a:pt x="9" y="0"/>
                    </a:lnTo>
                    <a:lnTo>
                      <a:pt x="19" y="0"/>
                    </a:lnTo>
                    <a:lnTo>
                      <a:pt x="24" y="0"/>
                    </a:lnTo>
                    <a:lnTo>
                      <a:pt x="33" y="4"/>
                    </a:lnTo>
                    <a:lnTo>
                      <a:pt x="38" y="14"/>
                    </a:lnTo>
                    <a:close/>
                  </a:path>
                </a:pathLst>
              </a:custGeom>
              <a:solidFill>
                <a:srgbClr val="F4BD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03" name="Freeform 979"/>
              <p:cNvSpPr>
                <a:spLocks/>
              </p:cNvSpPr>
              <p:nvPr/>
            </p:nvSpPr>
            <p:spPr bwMode="auto">
              <a:xfrm>
                <a:off x="5701" y="11954"/>
                <a:ext cx="91" cy="221"/>
              </a:xfrm>
              <a:custGeom>
                <a:avLst/>
                <a:gdLst/>
                <a:ahLst/>
                <a:cxnLst>
                  <a:cxn ang="0">
                    <a:pos x="33" y="20"/>
                  </a:cxn>
                  <a:cxn ang="0">
                    <a:pos x="38" y="24"/>
                  </a:cxn>
                  <a:cxn ang="0">
                    <a:pos x="43" y="34"/>
                  </a:cxn>
                  <a:cxn ang="0">
                    <a:pos x="52" y="48"/>
                  </a:cxn>
                  <a:cxn ang="0">
                    <a:pos x="62" y="63"/>
                  </a:cxn>
                  <a:cxn ang="0">
                    <a:pos x="67" y="82"/>
                  </a:cxn>
                  <a:cxn ang="0">
                    <a:pos x="76" y="101"/>
                  </a:cxn>
                  <a:cxn ang="0">
                    <a:pos x="86" y="125"/>
                  </a:cxn>
                  <a:cxn ang="0">
                    <a:pos x="91" y="149"/>
                  </a:cxn>
                  <a:cxn ang="0">
                    <a:pos x="91" y="173"/>
                  </a:cxn>
                  <a:cxn ang="0">
                    <a:pos x="91" y="192"/>
                  </a:cxn>
                  <a:cxn ang="0">
                    <a:pos x="81" y="207"/>
                  </a:cxn>
                  <a:cxn ang="0">
                    <a:pos x="76" y="216"/>
                  </a:cxn>
                  <a:cxn ang="0">
                    <a:pos x="67" y="221"/>
                  </a:cxn>
                  <a:cxn ang="0">
                    <a:pos x="62" y="221"/>
                  </a:cxn>
                  <a:cxn ang="0">
                    <a:pos x="57" y="216"/>
                  </a:cxn>
                  <a:cxn ang="0">
                    <a:pos x="52" y="202"/>
                  </a:cxn>
                  <a:cxn ang="0">
                    <a:pos x="52" y="183"/>
                  </a:cxn>
                  <a:cxn ang="0">
                    <a:pos x="48" y="163"/>
                  </a:cxn>
                  <a:cxn ang="0">
                    <a:pos x="43" y="140"/>
                  </a:cxn>
                  <a:cxn ang="0">
                    <a:pos x="33" y="116"/>
                  </a:cxn>
                  <a:cxn ang="0">
                    <a:pos x="24" y="92"/>
                  </a:cxn>
                  <a:cxn ang="0">
                    <a:pos x="14" y="72"/>
                  </a:cxn>
                  <a:cxn ang="0">
                    <a:pos x="9" y="53"/>
                  </a:cxn>
                  <a:cxn ang="0">
                    <a:pos x="4" y="44"/>
                  </a:cxn>
                  <a:cxn ang="0">
                    <a:pos x="0" y="29"/>
                  </a:cxn>
                  <a:cxn ang="0">
                    <a:pos x="0" y="15"/>
                  </a:cxn>
                  <a:cxn ang="0">
                    <a:pos x="4" y="5"/>
                  </a:cxn>
                  <a:cxn ang="0">
                    <a:pos x="9" y="5"/>
                  </a:cxn>
                  <a:cxn ang="0">
                    <a:pos x="14" y="0"/>
                  </a:cxn>
                  <a:cxn ang="0">
                    <a:pos x="24" y="5"/>
                  </a:cxn>
                  <a:cxn ang="0">
                    <a:pos x="28" y="10"/>
                  </a:cxn>
                  <a:cxn ang="0">
                    <a:pos x="33" y="20"/>
                  </a:cxn>
                </a:cxnLst>
                <a:rect l="0" t="0" r="r" b="b"/>
                <a:pathLst>
                  <a:path w="91" h="221">
                    <a:moveTo>
                      <a:pt x="33" y="20"/>
                    </a:moveTo>
                    <a:lnTo>
                      <a:pt x="38" y="24"/>
                    </a:lnTo>
                    <a:lnTo>
                      <a:pt x="43" y="34"/>
                    </a:lnTo>
                    <a:lnTo>
                      <a:pt x="52" y="48"/>
                    </a:lnTo>
                    <a:lnTo>
                      <a:pt x="62" y="63"/>
                    </a:lnTo>
                    <a:lnTo>
                      <a:pt x="67" y="82"/>
                    </a:lnTo>
                    <a:lnTo>
                      <a:pt x="76" y="101"/>
                    </a:lnTo>
                    <a:lnTo>
                      <a:pt x="86" y="125"/>
                    </a:lnTo>
                    <a:lnTo>
                      <a:pt x="91" y="149"/>
                    </a:lnTo>
                    <a:lnTo>
                      <a:pt x="91" y="173"/>
                    </a:lnTo>
                    <a:lnTo>
                      <a:pt x="91" y="192"/>
                    </a:lnTo>
                    <a:lnTo>
                      <a:pt x="81" y="207"/>
                    </a:lnTo>
                    <a:lnTo>
                      <a:pt x="76" y="216"/>
                    </a:lnTo>
                    <a:lnTo>
                      <a:pt x="67" y="221"/>
                    </a:lnTo>
                    <a:lnTo>
                      <a:pt x="62" y="221"/>
                    </a:lnTo>
                    <a:lnTo>
                      <a:pt x="57" y="216"/>
                    </a:lnTo>
                    <a:lnTo>
                      <a:pt x="52" y="202"/>
                    </a:lnTo>
                    <a:lnTo>
                      <a:pt x="52" y="183"/>
                    </a:lnTo>
                    <a:lnTo>
                      <a:pt x="48" y="163"/>
                    </a:lnTo>
                    <a:lnTo>
                      <a:pt x="43" y="140"/>
                    </a:lnTo>
                    <a:lnTo>
                      <a:pt x="33" y="116"/>
                    </a:lnTo>
                    <a:lnTo>
                      <a:pt x="24" y="92"/>
                    </a:lnTo>
                    <a:lnTo>
                      <a:pt x="14" y="72"/>
                    </a:lnTo>
                    <a:lnTo>
                      <a:pt x="9" y="53"/>
                    </a:lnTo>
                    <a:lnTo>
                      <a:pt x="4" y="44"/>
                    </a:lnTo>
                    <a:lnTo>
                      <a:pt x="0" y="29"/>
                    </a:lnTo>
                    <a:lnTo>
                      <a:pt x="0" y="15"/>
                    </a:lnTo>
                    <a:lnTo>
                      <a:pt x="4" y="5"/>
                    </a:lnTo>
                    <a:lnTo>
                      <a:pt x="9" y="5"/>
                    </a:lnTo>
                    <a:lnTo>
                      <a:pt x="14" y="0"/>
                    </a:lnTo>
                    <a:lnTo>
                      <a:pt x="24" y="5"/>
                    </a:lnTo>
                    <a:lnTo>
                      <a:pt x="28" y="10"/>
                    </a:lnTo>
                    <a:lnTo>
                      <a:pt x="33" y="20"/>
                    </a:lnTo>
                    <a:close/>
                  </a:path>
                </a:pathLst>
              </a:custGeom>
              <a:solidFill>
                <a:srgbClr val="F5C29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04" name="Freeform 980"/>
              <p:cNvSpPr>
                <a:spLocks/>
              </p:cNvSpPr>
              <p:nvPr/>
            </p:nvSpPr>
            <p:spPr bwMode="auto">
              <a:xfrm>
                <a:off x="5710" y="11964"/>
                <a:ext cx="77" cy="201"/>
              </a:xfrm>
              <a:custGeom>
                <a:avLst/>
                <a:gdLst/>
                <a:ahLst/>
                <a:cxnLst>
                  <a:cxn ang="0">
                    <a:pos x="24" y="19"/>
                  </a:cxn>
                  <a:cxn ang="0">
                    <a:pos x="29" y="24"/>
                  </a:cxn>
                  <a:cxn ang="0">
                    <a:pos x="34" y="34"/>
                  </a:cxn>
                  <a:cxn ang="0">
                    <a:pos x="43" y="43"/>
                  </a:cxn>
                  <a:cxn ang="0">
                    <a:pos x="48" y="58"/>
                  </a:cxn>
                  <a:cxn ang="0">
                    <a:pos x="58" y="77"/>
                  </a:cxn>
                  <a:cxn ang="0">
                    <a:pos x="63" y="96"/>
                  </a:cxn>
                  <a:cxn ang="0">
                    <a:pos x="72" y="120"/>
                  </a:cxn>
                  <a:cxn ang="0">
                    <a:pos x="77" y="144"/>
                  </a:cxn>
                  <a:cxn ang="0">
                    <a:pos x="77" y="163"/>
                  </a:cxn>
                  <a:cxn ang="0">
                    <a:pos x="77" y="177"/>
                  </a:cxn>
                  <a:cxn ang="0">
                    <a:pos x="72" y="192"/>
                  </a:cxn>
                  <a:cxn ang="0">
                    <a:pos x="67" y="197"/>
                  </a:cxn>
                  <a:cxn ang="0">
                    <a:pos x="63" y="201"/>
                  </a:cxn>
                  <a:cxn ang="0">
                    <a:pos x="58" y="197"/>
                  </a:cxn>
                  <a:cxn ang="0">
                    <a:pos x="53" y="187"/>
                  </a:cxn>
                  <a:cxn ang="0">
                    <a:pos x="53" y="177"/>
                  </a:cxn>
                  <a:cxn ang="0">
                    <a:pos x="53" y="158"/>
                  </a:cxn>
                  <a:cxn ang="0">
                    <a:pos x="48" y="144"/>
                  </a:cxn>
                  <a:cxn ang="0">
                    <a:pos x="39" y="120"/>
                  </a:cxn>
                  <a:cxn ang="0">
                    <a:pos x="34" y="101"/>
                  </a:cxn>
                  <a:cxn ang="0">
                    <a:pos x="24" y="82"/>
                  </a:cxn>
                  <a:cxn ang="0">
                    <a:pos x="19" y="67"/>
                  </a:cxn>
                  <a:cxn ang="0">
                    <a:pos x="10" y="53"/>
                  </a:cxn>
                  <a:cxn ang="0">
                    <a:pos x="5" y="38"/>
                  </a:cxn>
                  <a:cxn ang="0">
                    <a:pos x="0" y="24"/>
                  </a:cxn>
                  <a:cxn ang="0">
                    <a:pos x="0" y="14"/>
                  </a:cxn>
                  <a:cxn ang="0">
                    <a:pos x="0" y="5"/>
                  </a:cxn>
                  <a:cxn ang="0">
                    <a:pos x="5" y="0"/>
                  </a:cxn>
                  <a:cxn ang="0">
                    <a:pos x="10" y="0"/>
                  </a:cxn>
                  <a:cxn ang="0">
                    <a:pos x="15" y="5"/>
                  </a:cxn>
                  <a:cxn ang="0">
                    <a:pos x="19" y="10"/>
                  </a:cxn>
                  <a:cxn ang="0">
                    <a:pos x="24" y="19"/>
                  </a:cxn>
                </a:cxnLst>
                <a:rect l="0" t="0" r="r" b="b"/>
                <a:pathLst>
                  <a:path w="77" h="201">
                    <a:moveTo>
                      <a:pt x="24" y="19"/>
                    </a:moveTo>
                    <a:lnTo>
                      <a:pt x="29" y="24"/>
                    </a:lnTo>
                    <a:lnTo>
                      <a:pt x="34" y="34"/>
                    </a:lnTo>
                    <a:lnTo>
                      <a:pt x="43" y="43"/>
                    </a:lnTo>
                    <a:lnTo>
                      <a:pt x="48" y="58"/>
                    </a:lnTo>
                    <a:lnTo>
                      <a:pt x="58" y="77"/>
                    </a:lnTo>
                    <a:lnTo>
                      <a:pt x="63" y="96"/>
                    </a:lnTo>
                    <a:lnTo>
                      <a:pt x="72" y="120"/>
                    </a:lnTo>
                    <a:lnTo>
                      <a:pt x="77" y="144"/>
                    </a:lnTo>
                    <a:lnTo>
                      <a:pt x="77" y="163"/>
                    </a:lnTo>
                    <a:lnTo>
                      <a:pt x="77" y="177"/>
                    </a:lnTo>
                    <a:lnTo>
                      <a:pt x="72" y="192"/>
                    </a:lnTo>
                    <a:lnTo>
                      <a:pt x="67" y="197"/>
                    </a:lnTo>
                    <a:lnTo>
                      <a:pt x="63" y="201"/>
                    </a:lnTo>
                    <a:lnTo>
                      <a:pt x="58" y="197"/>
                    </a:lnTo>
                    <a:lnTo>
                      <a:pt x="53" y="187"/>
                    </a:lnTo>
                    <a:lnTo>
                      <a:pt x="53" y="177"/>
                    </a:lnTo>
                    <a:lnTo>
                      <a:pt x="53" y="158"/>
                    </a:lnTo>
                    <a:lnTo>
                      <a:pt x="48" y="144"/>
                    </a:lnTo>
                    <a:lnTo>
                      <a:pt x="39" y="120"/>
                    </a:lnTo>
                    <a:lnTo>
                      <a:pt x="34" y="101"/>
                    </a:lnTo>
                    <a:lnTo>
                      <a:pt x="24" y="82"/>
                    </a:lnTo>
                    <a:lnTo>
                      <a:pt x="19" y="67"/>
                    </a:lnTo>
                    <a:lnTo>
                      <a:pt x="10" y="53"/>
                    </a:lnTo>
                    <a:lnTo>
                      <a:pt x="5" y="38"/>
                    </a:lnTo>
                    <a:lnTo>
                      <a:pt x="0" y="24"/>
                    </a:lnTo>
                    <a:lnTo>
                      <a:pt x="0" y="14"/>
                    </a:lnTo>
                    <a:lnTo>
                      <a:pt x="0" y="5"/>
                    </a:lnTo>
                    <a:lnTo>
                      <a:pt x="5" y="0"/>
                    </a:lnTo>
                    <a:lnTo>
                      <a:pt x="10" y="0"/>
                    </a:lnTo>
                    <a:lnTo>
                      <a:pt x="15" y="5"/>
                    </a:lnTo>
                    <a:lnTo>
                      <a:pt x="19" y="10"/>
                    </a:lnTo>
                    <a:lnTo>
                      <a:pt x="24" y="19"/>
                    </a:lnTo>
                    <a:close/>
                  </a:path>
                </a:pathLst>
              </a:custGeom>
              <a:solidFill>
                <a:srgbClr val="F5C39B"/>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05" name="Freeform 981"/>
              <p:cNvSpPr>
                <a:spLocks/>
              </p:cNvSpPr>
              <p:nvPr/>
            </p:nvSpPr>
            <p:spPr bwMode="auto">
              <a:xfrm>
                <a:off x="5720" y="11974"/>
                <a:ext cx="62" cy="177"/>
              </a:xfrm>
              <a:custGeom>
                <a:avLst/>
                <a:gdLst/>
                <a:ahLst/>
                <a:cxnLst>
                  <a:cxn ang="0">
                    <a:pos x="9" y="38"/>
                  </a:cxn>
                  <a:cxn ang="0">
                    <a:pos x="14" y="48"/>
                  </a:cxn>
                  <a:cxn ang="0">
                    <a:pos x="19" y="57"/>
                  </a:cxn>
                  <a:cxn ang="0">
                    <a:pos x="24" y="72"/>
                  </a:cxn>
                  <a:cxn ang="0">
                    <a:pos x="33" y="86"/>
                  </a:cxn>
                  <a:cxn ang="0">
                    <a:pos x="38" y="105"/>
                  </a:cxn>
                  <a:cxn ang="0">
                    <a:pos x="43" y="120"/>
                  </a:cxn>
                  <a:cxn ang="0">
                    <a:pos x="48" y="134"/>
                  </a:cxn>
                  <a:cxn ang="0">
                    <a:pos x="48" y="153"/>
                  </a:cxn>
                  <a:cxn ang="0">
                    <a:pos x="48" y="163"/>
                  </a:cxn>
                  <a:cxn ang="0">
                    <a:pos x="48" y="172"/>
                  </a:cxn>
                  <a:cxn ang="0">
                    <a:pos x="53" y="177"/>
                  </a:cxn>
                  <a:cxn ang="0">
                    <a:pos x="57" y="177"/>
                  </a:cxn>
                  <a:cxn ang="0">
                    <a:pos x="57" y="172"/>
                  </a:cxn>
                  <a:cxn ang="0">
                    <a:pos x="62" y="163"/>
                  </a:cxn>
                  <a:cxn ang="0">
                    <a:pos x="62" y="153"/>
                  </a:cxn>
                  <a:cxn ang="0">
                    <a:pos x="57" y="139"/>
                  </a:cxn>
                  <a:cxn ang="0">
                    <a:pos x="57" y="115"/>
                  </a:cxn>
                  <a:cxn ang="0">
                    <a:pos x="48" y="91"/>
                  </a:cxn>
                  <a:cxn ang="0">
                    <a:pos x="43" y="72"/>
                  </a:cxn>
                  <a:cxn ang="0">
                    <a:pos x="38" y="57"/>
                  </a:cxn>
                  <a:cxn ang="0">
                    <a:pos x="29" y="43"/>
                  </a:cxn>
                  <a:cxn ang="0">
                    <a:pos x="24" y="28"/>
                  </a:cxn>
                  <a:cxn ang="0">
                    <a:pos x="19" y="24"/>
                  </a:cxn>
                  <a:cxn ang="0">
                    <a:pos x="14" y="14"/>
                  </a:cxn>
                  <a:cxn ang="0">
                    <a:pos x="9" y="9"/>
                  </a:cxn>
                  <a:cxn ang="0">
                    <a:pos x="5" y="4"/>
                  </a:cxn>
                  <a:cxn ang="0">
                    <a:pos x="0" y="0"/>
                  </a:cxn>
                  <a:cxn ang="0">
                    <a:pos x="0" y="0"/>
                  </a:cxn>
                  <a:cxn ang="0">
                    <a:pos x="0" y="4"/>
                  </a:cxn>
                  <a:cxn ang="0">
                    <a:pos x="0" y="9"/>
                  </a:cxn>
                  <a:cxn ang="0">
                    <a:pos x="0" y="24"/>
                  </a:cxn>
                  <a:cxn ang="0">
                    <a:pos x="9" y="38"/>
                  </a:cxn>
                </a:cxnLst>
                <a:rect l="0" t="0" r="r" b="b"/>
                <a:pathLst>
                  <a:path w="62" h="177">
                    <a:moveTo>
                      <a:pt x="9" y="38"/>
                    </a:moveTo>
                    <a:lnTo>
                      <a:pt x="14" y="48"/>
                    </a:lnTo>
                    <a:lnTo>
                      <a:pt x="19" y="57"/>
                    </a:lnTo>
                    <a:lnTo>
                      <a:pt x="24" y="72"/>
                    </a:lnTo>
                    <a:lnTo>
                      <a:pt x="33" y="86"/>
                    </a:lnTo>
                    <a:lnTo>
                      <a:pt x="38" y="105"/>
                    </a:lnTo>
                    <a:lnTo>
                      <a:pt x="43" y="120"/>
                    </a:lnTo>
                    <a:lnTo>
                      <a:pt x="48" y="134"/>
                    </a:lnTo>
                    <a:lnTo>
                      <a:pt x="48" y="153"/>
                    </a:lnTo>
                    <a:lnTo>
                      <a:pt x="48" y="163"/>
                    </a:lnTo>
                    <a:lnTo>
                      <a:pt x="48" y="172"/>
                    </a:lnTo>
                    <a:lnTo>
                      <a:pt x="53" y="177"/>
                    </a:lnTo>
                    <a:lnTo>
                      <a:pt x="57" y="177"/>
                    </a:lnTo>
                    <a:lnTo>
                      <a:pt x="57" y="172"/>
                    </a:lnTo>
                    <a:lnTo>
                      <a:pt x="62" y="163"/>
                    </a:lnTo>
                    <a:lnTo>
                      <a:pt x="62" y="153"/>
                    </a:lnTo>
                    <a:lnTo>
                      <a:pt x="57" y="139"/>
                    </a:lnTo>
                    <a:lnTo>
                      <a:pt x="57" y="115"/>
                    </a:lnTo>
                    <a:lnTo>
                      <a:pt x="48" y="91"/>
                    </a:lnTo>
                    <a:lnTo>
                      <a:pt x="43" y="72"/>
                    </a:lnTo>
                    <a:lnTo>
                      <a:pt x="38" y="57"/>
                    </a:lnTo>
                    <a:lnTo>
                      <a:pt x="29" y="43"/>
                    </a:lnTo>
                    <a:lnTo>
                      <a:pt x="24" y="28"/>
                    </a:lnTo>
                    <a:lnTo>
                      <a:pt x="19" y="24"/>
                    </a:lnTo>
                    <a:lnTo>
                      <a:pt x="14" y="14"/>
                    </a:lnTo>
                    <a:lnTo>
                      <a:pt x="9" y="9"/>
                    </a:lnTo>
                    <a:lnTo>
                      <a:pt x="5" y="4"/>
                    </a:lnTo>
                    <a:lnTo>
                      <a:pt x="0" y="0"/>
                    </a:lnTo>
                    <a:lnTo>
                      <a:pt x="0" y="0"/>
                    </a:lnTo>
                    <a:lnTo>
                      <a:pt x="0" y="4"/>
                    </a:lnTo>
                    <a:lnTo>
                      <a:pt x="0" y="9"/>
                    </a:lnTo>
                    <a:lnTo>
                      <a:pt x="0" y="24"/>
                    </a:lnTo>
                    <a:lnTo>
                      <a:pt x="9" y="38"/>
                    </a:lnTo>
                    <a:close/>
                  </a:path>
                </a:pathLst>
              </a:custGeom>
              <a:solidFill>
                <a:srgbClr val="F5C6A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06" name="Freeform 982"/>
              <p:cNvSpPr>
                <a:spLocks/>
              </p:cNvSpPr>
              <p:nvPr/>
            </p:nvSpPr>
            <p:spPr bwMode="auto">
              <a:xfrm>
                <a:off x="5437" y="12046"/>
                <a:ext cx="245" cy="302"/>
              </a:xfrm>
              <a:custGeom>
                <a:avLst/>
                <a:gdLst/>
                <a:ahLst/>
                <a:cxnLst>
                  <a:cxn ang="0">
                    <a:pos x="158" y="48"/>
                  </a:cxn>
                  <a:cxn ang="0">
                    <a:pos x="168" y="71"/>
                  </a:cxn>
                  <a:cxn ang="0">
                    <a:pos x="173" y="91"/>
                  </a:cxn>
                  <a:cxn ang="0">
                    <a:pos x="177" y="110"/>
                  </a:cxn>
                  <a:cxn ang="0">
                    <a:pos x="177" y="129"/>
                  </a:cxn>
                  <a:cxn ang="0">
                    <a:pos x="177" y="143"/>
                  </a:cxn>
                  <a:cxn ang="0">
                    <a:pos x="173" y="153"/>
                  </a:cxn>
                  <a:cxn ang="0">
                    <a:pos x="168" y="158"/>
                  </a:cxn>
                  <a:cxn ang="0">
                    <a:pos x="158" y="163"/>
                  </a:cxn>
                  <a:cxn ang="0">
                    <a:pos x="153" y="163"/>
                  </a:cxn>
                  <a:cxn ang="0">
                    <a:pos x="149" y="158"/>
                  </a:cxn>
                  <a:cxn ang="0">
                    <a:pos x="139" y="148"/>
                  </a:cxn>
                  <a:cxn ang="0">
                    <a:pos x="134" y="139"/>
                  </a:cxn>
                  <a:cxn ang="0">
                    <a:pos x="129" y="129"/>
                  </a:cxn>
                  <a:cxn ang="0">
                    <a:pos x="125" y="115"/>
                  </a:cxn>
                  <a:cxn ang="0">
                    <a:pos x="115" y="100"/>
                  </a:cxn>
                  <a:cxn ang="0">
                    <a:pos x="105" y="91"/>
                  </a:cxn>
                  <a:cxn ang="0">
                    <a:pos x="96" y="76"/>
                  </a:cxn>
                  <a:cxn ang="0">
                    <a:pos x="86" y="67"/>
                  </a:cxn>
                  <a:cxn ang="0">
                    <a:pos x="72" y="57"/>
                  </a:cxn>
                  <a:cxn ang="0">
                    <a:pos x="57" y="52"/>
                  </a:cxn>
                  <a:cxn ang="0">
                    <a:pos x="43" y="52"/>
                  </a:cxn>
                  <a:cxn ang="0">
                    <a:pos x="29" y="48"/>
                  </a:cxn>
                  <a:cxn ang="0">
                    <a:pos x="19" y="52"/>
                  </a:cxn>
                  <a:cxn ang="0">
                    <a:pos x="9" y="57"/>
                  </a:cxn>
                  <a:cxn ang="0">
                    <a:pos x="0" y="62"/>
                  </a:cxn>
                  <a:cxn ang="0">
                    <a:pos x="0" y="71"/>
                  </a:cxn>
                  <a:cxn ang="0">
                    <a:pos x="5" y="81"/>
                  </a:cxn>
                  <a:cxn ang="0">
                    <a:pos x="9" y="95"/>
                  </a:cxn>
                  <a:cxn ang="0">
                    <a:pos x="14" y="105"/>
                  </a:cxn>
                  <a:cxn ang="0">
                    <a:pos x="24" y="119"/>
                  </a:cxn>
                  <a:cxn ang="0">
                    <a:pos x="33" y="129"/>
                  </a:cxn>
                  <a:cxn ang="0">
                    <a:pos x="43" y="143"/>
                  </a:cxn>
                  <a:cxn ang="0">
                    <a:pos x="53" y="158"/>
                  </a:cxn>
                  <a:cxn ang="0">
                    <a:pos x="67" y="187"/>
                  </a:cxn>
                  <a:cxn ang="0">
                    <a:pos x="81" y="215"/>
                  </a:cxn>
                  <a:cxn ang="0">
                    <a:pos x="96" y="249"/>
                  </a:cxn>
                  <a:cxn ang="0">
                    <a:pos x="115" y="278"/>
                  </a:cxn>
                  <a:cxn ang="0">
                    <a:pos x="139" y="297"/>
                  </a:cxn>
                  <a:cxn ang="0">
                    <a:pos x="153" y="302"/>
                  </a:cxn>
                  <a:cxn ang="0">
                    <a:pos x="163" y="302"/>
                  </a:cxn>
                  <a:cxn ang="0">
                    <a:pos x="177" y="297"/>
                  </a:cxn>
                  <a:cxn ang="0">
                    <a:pos x="192" y="292"/>
                  </a:cxn>
                  <a:cxn ang="0">
                    <a:pos x="211" y="273"/>
                  </a:cxn>
                  <a:cxn ang="0">
                    <a:pos x="221" y="254"/>
                  </a:cxn>
                  <a:cxn ang="0">
                    <a:pos x="235" y="230"/>
                  </a:cxn>
                  <a:cxn ang="0">
                    <a:pos x="240" y="201"/>
                  </a:cxn>
                  <a:cxn ang="0">
                    <a:pos x="245" y="177"/>
                  </a:cxn>
                  <a:cxn ang="0">
                    <a:pos x="245" y="148"/>
                  </a:cxn>
                  <a:cxn ang="0">
                    <a:pos x="245" y="119"/>
                  </a:cxn>
                  <a:cxn ang="0">
                    <a:pos x="240" y="95"/>
                  </a:cxn>
                  <a:cxn ang="0">
                    <a:pos x="225" y="57"/>
                  </a:cxn>
                  <a:cxn ang="0">
                    <a:pos x="211" y="28"/>
                  </a:cxn>
                  <a:cxn ang="0">
                    <a:pos x="192" y="9"/>
                  </a:cxn>
                  <a:cxn ang="0">
                    <a:pos x="177" y="0"/>
                  </a:cxn>
                  <a:cxn ang="0">
                    <a:pos x="168" y="0"/>
                  </a:cxn>
                  <a:cxn ang="0">
                    <a:pos x="158" y="9"/>
                  </a:cxn>
                  <a:cxn ang="0">
                    <a:pos x="158" y="24"/>
                  </a:cxn>
                  <a:cxn ang="0">
                    <a:pos x="158" y="48"/>
                  </a:cxn>
                </a:cxnLst>
                <a:rect l="0" t="0" r="r" b="b"/>
                <a:pathLst>
                  <a:path w="245" h="302">
                    <a:moveTo>
                      <a:pt x="158" y="48"/>
                    </a:moveTo>
                    <a:lnTo>
                      <a:pt x="168" y="71"/>
                    </a:lnTo>
                    <a:lnTo>
                      <a:pt x="173" y="91"/>
                    </a:lnTo>
                    <a:lnTo>
                      <a:pt x="177" y="110"/>
                    </a:lnTo>
                    <a:lnTo>
                      <a:pt x="177" y="129"/>
                    </a:lnTo>
                    <a:lnTo>
                      <a:pt x="177" y="143"/>
                    </a:lnTo>
                    <a:lnTo>
                      <a:pt x="173" y="153"/>
                    </a:lnTo>
                    <a:lnTo>
                      <a:pt x="168" y="158"/>
                    </a:lnTo>
                    <a:lnTo>
                      <a:pt x="158" y="163"/>
                    </a:lnTo>
                    <a:lnTo>
                      <a:pt x="153" y="163"/>
                    </a:lnTo>
                    <a:lnTo>
                      <a:pt x="149" y="158"/>
                    </a:lnTo>
                    <a:lnTo>
                      <a:pt x="139" y="148"/>
                    </a:lnTo>
                    <a:lnTo>
                      <a:pt x="134" y="139"/>
                    </a:lnTo>
                    <a:lnTo>
                      <a:pt x="129" y="129"/>
                    </a:lnTo>
                    <a:lnTo>
                      <a:pt x="125" y="115"/>
                    </a:lnTo>
                    <a:lnTo>
                      <a:pt x="115" y="100"/>
                    </a:lnTo>
                    <a:lnTo>
                      <a:pt x="105" y="91"/>
                    </a:lnTo>
                    <a:lnTo>
                      <a:pt x="96" y="76"/>
                    </a:lnTo>
                    <a:lnTo>
                      <a:pt x="86" y="67"/>
                    </a:lnTo>
                    <a:lnTo>
                      <a:pt x="72" y="57"/>
                    </a:lnTo>
                    <a:lnTo>
                      <a:pt x="57" y="52"/>
                    </a:lnTo>
                    <a:lnTo>
                      <a:pt x="43" y="52"/>
                    </a:lnTo>
                    <a:lnTo>
                      <a:pt x="29" y="48"/>
                    </a:lnTo>
                    <a:lnTo>
                      <a:pt x="19" y="52"/>
                    </a:lnTo>
                    <a:lnTo>
                      <a:pt x="9" y="57"/>
                    </a:lnTo>
                    <a:lnTo>
                      <a:pt x="0" y="62"/>
                    </a:lnTo>
                    <a:lnTo>
                      <a:pt x="0" y="71"/>
                    </a:lnTo>
                    <a:lnTo>
                      <a:pt x="5" y="81"/>
                    </a:lnTo>
                    <a:lnTo>
                      <a:pt x="9" y="95"/>
                    </a:lnTo>
                    <a:lnTo>
                      <a:pt x="14" y="105"/>
                    </a:lnTo>
                    <a:lnTo>
                      <a:pt x="24" y="119"/>
                    </a:lnTo>
                    <a:lnTo>
                      <a:pt x="33" y="129"/>
                    </a:lnTo>
                    <a:lnTo>
                      <a:pt x="43" y="143"/>
                    </a:lnTo>
                    <a:lnTo>
                      <a:pt x="53" y="158"/>
                    </a:lnTo>
                    <a:lnTo>
                      <a:pt x="67" y="187"/>
                    </a:lnTo>
                    <a:lnTo>
                      <a:pt x="81" y="215"/>
                    </a:lnTo>
                    <a:lnTo>
                      <a:pt x="96" y="249"/>
                    </a:lnTo>
                    <a:lnTo>
                      <a:pt x="115" y="278"/>
                    </a:lnTo>
                    <a:lnTo>
                      <a:pt x="139" y="297"/>
                    </a:lnTo>
                    <a:lnTo>
                      <a:pt x="153" y="302"/>
                    </a:lnTo>
                    <a:lnTo>
                      <a:pt x="163" y="302"/>
                    </a:lnTo>
                    <a:lnTo>
                      <a:pt x="177" y="297"/>
                    </a:lnTo>
                    <a:lnTo>
                      <a:pt x="192" y="292"/>
                    </a:lnTo>
                    <a:lnTo>
                      <a:pt x="211" y="273"/>
                    </a:lnTo>
                    <a:lnTo>
                      <a:pt x="221" y="254"/>
                    </a:lnTo>
                    <a:lnTo>
                      <a:pt x="235" y="230"/>
                    </a:lnTo>
                    <a:lnTo>
                      <a:pt x="240" y="201"/>
                    </a:lnTo>
                    <a:lnTo>
                      <a:pt x="245" y="177"/>
                    </a:lnTo>
                    <a:lnTo>
                      <a:pt x="245" y="148"/>
                    </a:lnTo>
                    <a:lnTo>
                      <a:pt x="245" y="119"/>
                    </a:lnTo>
                    <a:lnTo>
                      <a:pt x="240" y="95"/>
                    </a:lnTo>
                    <a:lnTo>
                      <a:pt x="225" y="57"/>
                    </a:lnTo>
                    <a:lnTo>
                      <a:pt x="211" y="28"/>
                    </a:lnTo>
                    <a:lnTo>
                      <a:pt x="192" y="9"/>
                    </a:lnTo>
                    <a:lnTo>
                      <a:pt x="177" y="0"/>
                    </a:lnTo>
                    <a:lnTo>
                      <a:pt x="168" y="0"/>
                    </a:lnTo>
                    <a:lnTo>
                      <a:pt x="158" y="9"/>
                    </a:lnTo>
                    <a:lnTo>
                      <a:pt x="158" y="24"/>
                    </a:lnTo>
                    <a:lnTo>
                      <a:pt x="158" y="48"/>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07" name="Freeform 983"/>
              <p:cNvSpPr>
                <a:spLocks/>
              </p:cNvSpPr>
              <p:nvPr/>
            </p:nvSpPr>
            <p:spPr bwMode="auto">
              <a:xfrm>
                <a:off x="5446" y="12055"/>
                <a:ext cx="231" cy="278"/>
              </a:xfrm>
              <a:custGeom>
                <a:avLst/>
                <a:gdLst/>
                <a:ahLst/>
                <a:cxnLst>
                  <a:cxn ang="0">
                    <a:pos x="183" y="269"/>
                  </a:cxn>
                  <a:cxn ang="0">
                    <a:pos x="168" y="274"/>
                  </a:cxn>
                  <a:cxn ang="0">
                    <a:pos x="154" y="278"/>
                  </a:cxn>
                  <a:cxn ang="0">
                    <a:pos x="144" y="278"/>
                  </a:cxn>
                  <a:cxn ang="0">
                    <a:pos x="130" y="274"/>
                  </a:cxn>
                  <a:cxn ang="0">
                    <a:pos x="111" y="254"/>
                  </a:cxn>
                  <a:cxn ang="0">
                    <a:pos x="92" y="230"/>
                  </a:cxn>
                  <a:cxn ang="0">
                    <a:pos x="77" y="202"/>
                  </a:cxn>
                  <a:cxn ang="0">
                    <a:pos x="63" y="173"/>
                  </a:cxn>
                  <a:cxn ang="0">
                    <a:pos x="53" y="149"/>
                  </a:cxn>
                  <a:cxn ang="0">
                    <a:pos x="44" y="134"/>
                  </a:cxn>
                  <a:cxn ang="0">
                    <a:pos x="34" y="125"/>
                  </a:cxn>
                  <a:cxn ang="0">
                    <a:pos x="24" y="110"/>
                  </a:cxn>
                  <a:cxn ang="0">
                    <a:pos x="15" y="101"/>
                  </a:cxn>
                  <a:cxn ang="0">
                    <a:pos x="10" y="86"/>
                  </a:cxn>
                  <a:cxn ang="0">
                    <a:pos x="5" y="77"/>
                  </a:cxn>
                  <a:cxn ang="0">
                    <a:pos x="0" y="67"/>
                  </a:cxn>
                  <a:cxn ang="0">
                    <a:pos x="0" y="58"/>
                  </a:cxn>
                  <a:cxn ang="0">
                    <a:pos x="5" y="53"/>
                  </a:cxn>
                  <a:cxn ang="0">
                    <a:pos x="15" y="48"/>
                  </a:cxn>
                  <a:cxn ang="0">
                    <a:pos x="29" y="48"/>
                  </a:cxn>
                  <a:cxn ang="0">
                    <a:pos x="39" y="48"/>
                  </a:cxn>
                  <a:cxn ang="0">
                    <a:pos x="53" y="53"/>
                  </a:cxn>
                  <a:cxn ang="0">
                    <a:pos x="63" y="58"/>
                  </a:cxn>
                  <a:cxn ang="0">
                    <a:pos x="77" y="67"/>
                  </a:cxn>
                  <a:cxn ang="0">
                    <a:pos x="87" y="77"/>
                  </a:cxn>
                  <a:cxn ang="0">
                    <a:pos x="96" y="86"/>
                  </a:cxn>
                  <a:cxn ang="0">
                    <a:pos x="106" y="101"/>
                  </a:cxn>
                  <a:cxn ang="0">
                    <a:pos x="116" y="115"/>
                  </a:cxn>
                  <a:cxn ang="0">
                    <a:pos x="120" y="130"/>
                  </a:cxn>
                  <a:cxn ang="0">
                    <a:pos x="125" y="139"/>
                  </a:cxn>
                  <a:cxn ang="0">
                    <a:pos x="135" y="149"/>
                  </a:cxn>
                  <a:cxn ang="0">
                    <a:pos x="140" y="158"/>
                  </a:cxn>
                  <a:cxn ang="0">
                    <a:pos x="144" y="163"/>
                  </a:cxn>
                  <a:cxn ang="0">
                    <a:pos x="149" y="163"/>
                  </a:cxn>
                  <a:cxn ang="0">
                    <a:pos x="159" y="158"/>
                  </a:cxn>
                  <a:cxn ang="0">
                    <a:pos x="164" y="154"/>
                  </a:cxn>
                  <a:cxn ang="0">
                    <a:pos x="168" y="144"/>
                  </a:cxn>
                  <a:cxn ang="0">
                    <a:pos x="173" y="130"/>
                  </a:cxn>
                  <a:cxn ang="0">
                    <a:pos x="173" y="115"/>
                  </a:cxn>
                  <a:cxn ang="0">
                    <a:pos x="168" y="96"/>
                  </a:cxn>
                  <a:cxn ang="0">
                    <a:pos x="164" y="72"/>
                  </a:cxn>
                  <a:cxn ang="0">
                    <a:pos x="159" y="43"/>
                  </a:cxn>
                  <a:cxn ang="0">
                    <a:pos x="154" y="24"/>
                  </a:cxn>
                  <a:cxn ang="0">
                    <a:pos x="154" y="10"/>
                  </a:cxn>
                  <a:cxn ang="0">
                    <a:pos x="164" y="0"/>
                  </a:cxn>
                  <a:cxn ang="0">
                    <a:pos x="173" y="0"/>
                  </a:cxn>
                  <a:cxn ang="0">
                    <a:pos x="188" y="5"/>
                  </a:cxn>
                  <a:cxn ang="0">
                    <a:pos x="197" y="24"/>
                  </a:cxn>
                  <a:cxn ang="0">
                    <a:pos x="212" y="48"/>
                  </a:cxn>
                  <a:cxn ang="0">
                    <a:pos x="226" y="86"/>
                  </a:cxn>
                  <a:cxn ang="0">
                    <a:pos x="231" y="110"/>
                  </a:cxn>
                  <a:cxn ang="0">
                    <a:pos x="231" y="134"/>
                  </a:cxn>
                  <a:cxn ang="0">
                    <a:pos x="231" y="163"/>
                  </a:cxn>
                  <a:cxn ang="0">
                    <a:pos x="226" y="187"/>
                  </a:cxn>
                  <a:cxn ang="0">
                    <a:pos x="221" y="211"/>
                  </a:cxn>
                  <a:cxn ang="0">
                    <a:pos x="212" y="235"/>
                  </a:cxn>
                  <a:cxn ang="0">
                    <a:pos x="197" y="254"/>
                  </a:cxn>
                  <a:cxn ang="0">
                    <a:pos x="183" y="269"/>
                  </a:cxn>
                </a:cxnLst>
                <a:rect l="0" t="0" r="r" b="b"/>
                <a:pathLst>
                  <a:path w="231" h="278">
                    <a:moveTo>
                      <a:pt x="183" y="269"/>
                    </a:moveTo>
                    <a:lnTo>
                      <a:pt x="168" y="274"/>
                    </a:lnTo>
                    <a:lnTo>
                      <a:pt x="154" y="278"/>
                    </a:lnTo>
                    <a:lnTo>
                      <a:pt x="144" y="278"/>
                    </a:lnTo>
                    <a:lnTo>
                      <a:pt x="130" y="274"/>
                    </a:lnTo>
                    <a:lnTo>
                      <a:pt x="111" y="254"/>
                    </a:lnTo>
                    <a:lnTo>
                      <a:pt x="92" y="230"/>
                    </a:lnTo>
                    <a:lnTo>
                      <a:pt x="77" y="202"/>
                    </a:lnTo>
                    <a:lnTo>
                      <a:pt x="63" y="173"/>
                    </a:lnTo>
                    <a:lnTo>
                      <a:pt x="53" y="149"/>
                    </a:lnTo>
                    <a:lnTo>
                      <a:pt x="44" y="134"/>
                    </a:lnTo>
                    <a:lnTo>
                      <a:pt x="34" y="125"/>
                    </a:lnTo>
                    <a:lnTo>
                      <a:pt x="24" y="110"/>
                    </a:lnTo>
                    <a:lnTo>
                      <a:pt x="15" y="101"/>
                    </a:lnTo>
                    <a:lnTo>
                      <a:pt x="10" y="86"/>
                    </a:lnTo>
                    <a:lnTo>
                      <a:pt x="5" y="77"/>
                    </a:lnTo>
                    <a:lnTo>
                      <a:pt x="0" y="67"/>
                    </a:lnTo>
                    <a:lnTo>
                      <a:pt x="0" y="58"/>
                    </a:lnTo>
                    <a:lnTo>
                      <a:pt x="5" y="53"/>
                    </a:lnTo>
                    <a:lnTo>
                      <a:pt x="15" y="48"/>
                    </a:lnTo>
                    <a:lnTo>
                      <a:pt x="29" y="48"/>
                    </a:lnTo>
                    <a:lnTo>
                      <a:pt x="39" y="48"/>
                    </a:lnTo>
                    <a:lnTo>
                      <a:pt x="53" y="53"/>
                    </a:lnTo>
                    <a:lnTo>
                      <a:pt x="63" y="58"/>
                    </a:lnTo>
                    <a:lnTo>
                      <a:pt x="77" y="67"/>
                    </a:lnTo>
                    <a:lnTo>
                      <a:pt x="87" y="77"/>
                    </a:lnTo>
                    <a:lnTo>
                      <a:pt x="96" y="86"/>
                    </a:lnTo>
                    <a:lnTo>
                      <a:pt x="106" y="101"/>
                    </a:lnTo>
                    <a:lnTo>
                      <a:pt x="116" y="115"/>
                    </a:lnTo>
                    <a:lnTo>
                      <a:pt x="120" y="130"/>
                    </a:lnTo>
                    <a:lnTo>
                      <a:pt x="125" y="139"/>
                    </a:lnTo>
                    <a:lnTo>
                      <a:pt x="135" y="149"/>
                    </a:lnTo>
                    <a:lnTo>
                      <a:pt x="140" y="158"/>
                    </a:lnTo>
                    <a:lnTo>
                      <a:pt x="144" y="163"/>
                    </a:lnTo>
                    <a:lnTo>
                      <a:pt x="149" y="163"/>
                    </a:lnTo>
                    <a:lnTo>
                      <a:pt x="159" y="158"/>
                    </a:lnTo>
                    <a:lnTo>
                      <a:pt x="164" y="154"/>
                    </a:lnTo>
                    <a:lnTo>
                      <a:pt x="168" y="144"/>
                    </a:lnTo>
                    <a:lnTo>
                      <a:pt x="173" y="130"/>
                    </a:lnTo>
                    <a:lnTo>
                      <a:pt x="173" y="115"/>
                    </a:lnTo>
                    <a:lnTo>
                      <a:pt x="168" y="96"/>
                    </a:lnTo>
                    <a:lnTo>
                      <a:pt x="164" y="72"/>
                    </a:lnTo>
                    <a:lnTo>
                      <a:pt x="159" y="43"/>
                    </a:lnTo>
                    <a:lnTo>
                      <a:pt x="154" y="24"/>
                    </a:lnTo>
                    <a:lnTo>
                      <a:pt x="154" y="10"/>
                    </a:lnTo>
                    <a:lnTo>
                      <a:pt x="164" y="0"/>
                    </a:lnTo>
                    <a:lnTo>
                      <a:pt x="173" y="0"/>
                    </a:lnTo>
                    <a:lnTo>
                      <a:pt x="188" y="5"/>
                    </a:lnTo>
                    <a:lnTo>
                      <a:pt x="197" y="24"/>
                    </a:lnTo>
                    <a:lnTo>
                      <a:pt x="212" y="48"/>
                    </a:lnTo>
                    <a:lnTo>
                      <a:pt x="226" y="86"/>
                    </a:lnTo>
                    <a:lnTo>
                      <a:pt x="231" y="110"/>
                    </a:lnTo>
                    <a:lnTo>
                      <a:pt x="231" y="134"/>
                    </a:lnTo>
                    <a:lnTo>
                      <a:pt x="231" y="163"/>
                    </a:lnTo>
                    <a:lnTo>
                      <a:pt x="226" y="187"/>
                    </a:lnTo>
                    <a:lnTo>
                      <a:pt x="221" y="211"/>
                    </a:lnTo>
                    <a:lnTo>
                      <a:pt x="212" y="235"/>
                    </a:lnTo>
                    <a:lnTo>
                      <a:pt x="197" y="254"/>
                    </a:lnTo>
                    <a:lnTo>
                      <a:pt x="183" y="269"/>
                    </a:lnTo>
                    <a:close/>
                  </a:path>
                </a:pathLst>
              </a:custGeom>
              <a:solidFill>
                <a:srgbClr val="F4BD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08" name="Freeform 984"/>
              <p:cNvSpPr>
                <a:spLocks/>
              </p:cNvSpPr>
              <p:nvPr/>
            </p:nvSpPr>
            <p:spPr bwMode="auto">
              <a:xfrm>
                <a:off x="5456" y="12060"/>
                <a:ext cx="216" cy="259"/>
              </a:xfrm>
              <a:custGeom>
                <a:avLst/>
                <a:gdLst/>
                <a:ahLst/>
                <a:cxnLst>
                  <a:cxn ang="0">
                    <a:pos x="168" y="249"/>
                  </a:cxn>
                  <a:cxn ang="0">
                    <a:pos x="154" y="254"/>
                  </a:cxn>
                  <a:cxn ang="0">
                    <a:pos x="144" y="259"/>
                  </a:cxn>
                  <a:cxn ang="0">
                    <a:pos x="134" y="259"/>
                  </a:cxn>
                  <a:cxn ang="0">
                    <a:pos x="125" y="254"/>
                  </a:cxn>
                  <a:cxn ang="0">
                    <a:pos x="106" y="240"/>
                  </a:cxn>
                  <a:cxn ang="0">
                    <a:pos x="86" y="216"/>
                  </a:cxn>
                  <a:cxn ang="0">
                    <a:pos x="72" y="192"/>
                  </a:cxn>
                  <a:cxn ang="0">
                    <a:pos x="62" y="168"/>
                  </a:cxn>
                  <a:cxn ang="0">
                    <a:pos x="48" y="144"/>
                  </a:cxn>
                  <a:cxn ang="0">
                    <a:pos x="43" y="129"/>
                  </a:cxn>
                  <a:cxn ang="0">
                    <a:pos x="34" y="120"/>
                  </a:cxn>
                  <a:cxn ang="0">
                    <a:pos x="24" y="105"/>
                  </a:cxn>
                  <a:cxn ang="0">
                    <a:pos x="14" y="96"/>
                  </a:cxn>
                  <a:cxn ang="0">
                    <a:pos x="10" y="86"/>
                  </a:cxn>
                  <a:cxn ang="0">
                    <a:pos x="5" y="77"/>
                  </a:cxn>
                  <a:cxn ang="0">
                    <a:pos x="0" y="67"/>
                  </a:cxn>
                  <a:cxn ang="0">
                    <a:pos x="0" y="57"/>
                  </a:cxn>
                  <a:cxn ang="0">
                    <a:pos x="5" y="53"/>
                  </a:cxn>
                  <a:cxn ang="0">
                    <a:pos x="14" y="48"/>
                  </a:cxn>
                  <a:cxn ang="0">
                    <a:pos x="24" y="48"/>
                  </a:cxn>
                  <a:cxn ang="0">
                    <a:pos x="34" y="53"/>
                  </a:cxn>
                  <a:cxn ang="0">
                    <a:pos x="43" y="53"/>
                  </a:cxn>
                  <a:cxn ang="0">
                    <a:pos x="58" y="62"/>
                  </a:cxn>
                  <a:cxn ang="0">
                    <a:pos x="67" y="72"/>
                  </a:cxn>
                  <a:cxn ang="0">
                    <a:pos x="77" y="81"/>
                  </a:cxn>
                  <a:cxn ang="0">
                    <a:pos x="86" y="91"/>
                  </a:cxn>
                  <a:cxn ang="0">
                    <a:pos x="96" y="105"/>
                  </a:cxn>
                  <a:cxn ang="0">
                    <a:pos x="106" y="120"/>
                  </a:cxn>
                  <a:cxn ang="0">
                    <a:pos x="110" y="134"/>
                  </a:cxn>
                  <a:cxn ang="0">
                    <a:pos x="115" y="144"/>
                  </a:cxn>
                  <a:cxn ang="0">
                    <a:pos x="125" y="153"/>
                  </a:cxn>
                  <a:cxn ang="0">
                    <a:pos x="130" y="158"/>
                  </a:cxn>
                  <a:cxn ang="0">
                    <a:pos x="134" y="163"/>
                  </a:cxn>
                  <a:cxn ang="0">
                    <a:pos x="144" y="163"/>
                  </a:cxn>
                  <a:cxn ang="0">
                    <a:pos x="149" y="163"/>
                  </a:cxn>
                  <a:cxn ang="0">
                    <a:pos x="158" y="158"/>
                  </a:cxn>
                  <a:cxn ang="0">
                    <a:pos x="163" y="149"/>
                  </a:cxn>
                  <a:cxn ang="0">
                    <a:pos x="163" y="134"/>
                  </a:cxn>
                  <a:cxn ang="0">
                    <a:pos x="163" y="120"/>
                  </a:cxn>
                  <a:cxn ang="0">
                    <a:pos x="163" y="101"/>
                  </a:cxn>
                  <a:cxn ang="0">
                    <a:pos x="163" y="77"/>
                  </a:cxn>
                  <a:cxn ang="0">
                    <a:pos x="154" y="48"/>
                  </a:cxn>
                  <a:cxn ang="0">
                    <a:pos x="149" y="29"/>
                  </a:cxn>
                  <a:cxn ang="0">
                    <a:pos x="154" y="14"/>
                  </a:cxn>
                  <a:cxn ang="0">
                    <a:pos x="158" y="5"/>
                  </a:cxn>
                  <a:cxn ang="0">
                    <a:pos x="168" y="0"/>
                  </a:cxn>
                  <a:cxn ang="0">
                    <a:pos x="178" y="10"/>
                  </a:cxn>
                  <a:cxn ang="0">
                    <a:pos x="187" y="24"/>
                  </a:cxn>
                  <a:cxn ang="0">
                    <a:pos x="197" y="48"/>
                  </a:cxn>
                  <a:cxn ang="0">
                    <a:pos x="211" y="81"/>
                  </a:cxn>
                  <a:cxn ang="0">
                    <a:pos x="211" y="105"/>
                  </a:cxn>
                  <a:cxn ang="0">
                    <a:pos x="216" y="129"/>
                  </a:cxn>
                  <a:cxn ang="0">
                    <a:pos x="216" y="153"/>
                  </a:cxn>
                  <a:cxn ang="0">
                    <a:pos x="211" y="177"/>
                  </a:cxn>
                  <a:cxn ang="0">
                    <a:pos x="206" y="201"/>
                  </a:cxn>
                  <a:cxn ang="0">
                    <a:pos x="197" y="221"/>
                  </a:cxn>
                  <a:cxn ang="0">
                    <a:pos x="182" y="240"/>
                  </a:cxn>
                  <a:cxn ang="0">
                    <a:pos x="168" y="249"/>
                  </a:cxn>
                </a:cxnLst>
                <a:rect l="0" t="0" r="r" b="b"/>
                <a:pathLst>
                  <a:path w="216" h="259">
                    <a:moveTo>
                      <a:pt x="168" y="249"/>
                    </a:moveTo>
                    <a:lnTo>
                      <a:pt x="154" y="254"/>
                    </a:lnTo>
                    <a:lnTo>
                      <a:pt x="144" y="259"/>
                    </a:lnTo>
                    <a:lnTo>
                      <a:pt x="134" y="259"/>
                    </a:lnTo>
                    <a:lnTo>
                      <a:pt x="125" y="254"/>
                    </a:lnTo>
                    <a:lnTo>
                      <a:pt x="106" y="240"/>
                    </a:lnTo>
                    <a:lnTo>
                      <a:pt x="86" y="216"/>
                    </a:lnTo>
                    <a:lnTo>
                      <a:pt x="72" y="192"/>
                    </a:lnTo>
                    <a:lnTo>
                      <a:pt x="62" y="168"/>
                    </a:lnTo>
                    <a:lnTo>
                      <a:pt x="48" y="144"/>
                    </a:lnTo>
                    <a:lnTo>
                      <a:pt x="43" y="129"/>
                    </a:lnTo>
                    <a:lnTo>
                      <a:pt x="34" y="120"/>
                    </a:lnTo>
                    <a:lnTo>
                      <a:pt x="24" y="105"/>
                    </a:lnTo>
                    <a:lnTo>
                      <a:pt x="14" y="96"/>
                    </a:lnTo>
                    <a:lnTo>
                      <a:pt x="10" y="86"/>
                    </a:lnTo>
                    <a:lnTo>
                      <a:pt x="5" y="77"/>
                    </a:lnTo>
                    <a:lnTo>
                      <a:pt x="0" y="67"/>
                    </a:lnTo>
                    <a:lnTo>
                      <a:pt x="0" y="57"/>
                    </a:lnTo>
                    <a:lnTo>
                      <a:pt x="5" y="53"/>
                    </a:lnTo>
                    <a:lnTo>
                      <a:pt x="14" y="48"/>
                    </a:lnTo>
                    <a:lnTo>
                      <a:pt x="24" y="48"/>
                    </a:lnTo>
                    <a:lnTo>
                      <a:pt x="34" y="53"/>
                    </a:lnTo>
                    <a:lnTo>
                      <a:pt x="43" y="53"/>
                    </a:lnTo>
                    <a:lnTo>
                      <a:pt x="58" y="62"/>
                    </a:lnTo>
                    <a:lnTo>
                      <a:pt x="67" y="72"/>
                    </a:lnTo>
                    <a:lnTo>
                      <a:pt x="77" y="81"/>
                    </a:lnTo>
                    <a:lnTo>
                      <a:pt x="86" y="91"/>
                    </a:lnTo>
                    <a:lnTo>
                      <a:pt x="96" y="105"/>
                    </a:lnTo>
                    <a:lnTo>
                      <a:pt x="106" y="120"/>
                    </a:lnTo>
                    <a:lnTo>
                      <a:pt x="110" y="134"/>
                    </a:lnTo>
                    <a:lnTo>
                      <a:pt x="115" y="144"/>
                    </a:lnTo>
                    <a:lnTo>
                      <a:pt x="125" y="153"/>
                    </a:lnTo>
                    <a:lnTo>
                      <a:pt x="130" y="158"/>
                    </a:lnTo>
                    <a:lnTo>
                      <a:pt x="134" y="163"/>
                    </a:lnTo>
                    <a:lnTo>
                      <a:pt x="144" y="163"/>
                    </a:lnTo>
                    <a:lnTo>
                      <a:pt x="149" y="163"/>
                    </a:lnTo>
                    <a:lnTo>
                      <a:pt x="158" y="158"/>
                    </a:lnTo>
                    <a:lnTo>
                      <a:pt x="163" y="149"/>
                    </a:lnTo>
                    <a:lnTo>
                      <a:pt x="163" y="134"/>
                    </a:lnTo>
                    <a:lnTo>
                      <a:pt x="163" y="120"/>
                    </a:lnTo>
                    <a:lnTo>
                      <a:pt x="163" y="101"/>
                    </a:lnTo>
                    <a:lnTo>
                      <a:pt x="163" y="77"/>
                    </a:lnTo>
                    <a:lnTo>
                      <a:pt x="154" y="48"/>
                    </a:lnTo>
                    <a:lnTo>
                      <a:pt x="149" y="29"/>
                    </a:lnTo>
                    <a:lnTo>
                      <a:pt x="154" y="14"/>
                    </a:lnTo>
                    <a:lnTo>
                      <a:pt x="158" y="5"/>
                    </a:lnTo>
                    <a:lnTo>
                      <a:pt x="168" y="0"/>
                    </a:lnTo>
                    <a:lnTo>
                      <a:pt x="178" y="10"/>
                    </a:lnTo>
                    <a:lnTo>
                      <a:pt x="187" y="24"/>
                    </a:lnTo>
                    <a:lnTo>
                      <a:pt x="197" y="48"/>
                    </a:lnTo>
                    <a:lnTo>
                      <a:pt x="211" y="81"/>
                    </a:lnTo>
                    <a:lnTo>
                      <a:pt x="211" y="105"/>
                    </a:lnTo>
                    <a:lnTo>
                      <a:pt x="216" y="129"/>
                    </a:lnTo>
                    <a:lnTo>
                      <a:pt x="216" y="153"/>
                    </a:lnTo>
                    <a:lnTo>
                      <a:pt x="211" y="177"/>
                    </a:lnTo>
                    <a:lnTo>
                      <a:pt x="206" y="201"/>
                    </a:lnTo>
                    <a:lnTo>
                      <a:pt x="197" y="221"/>
                    </a:lnTo>
                    <a:lnTo>
                      <a:pt x="182" y="240"/>
                    </a:lnTo>
                    <a:lnTo>
                      <a:pt x="168" y="249"/>
                    </a:lnTo>
                    <a:close/>
                  </a:path>
                </a:pathLst>
              </a:custGeom>
              <a:solidFill>
                <a:srgbClr val="F4BF9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09" name="Freeform 985"/>
              <p:cNvSpPr>
                <a:spLocks/>
              </p:cNvSpPr>
              <p:nvPr/>
            </p:nvSpPr>
            <p:spPr bwMode="auto">
              <a:xfrm>
                <a:off x="5466" y="12070"/>
                <a:ext cx="201" cy="235"/>
              </a:xfrm>
              <a:custGeom>
                <a:avLst/>
                <a:gdLst/>
                <a:ahLst/>
                <a:cxnLst>
                  <a:cxn ang="0">
                    <a:pos x="158" y="225"/>
                  </a:cxn>
                  <a:cxn ang="0">
                    <a:pos x="144" y="230"/>
                  </a:cxn>
                  <a:cxn ang="0">
                    <a:pos x="134" y="235"/>
                  </a:cxn>
                  <a:cxn ang="0">
                    <a:pos x="124" y="235"/>
                  </a:cxn>
                  <a:cxn ang="0">
                    <a:pos x="115" y="230"/>
                  </a:cxn>
                  <a:cxn ang="0">
                    <a:pos x="96" y="215"/>
                  </a:cxn>
                  <a:cxn ang="0">
                    <a:pos x="81" y="196"/>
                  </a:cxn>
                  <a:cxn ang="0">
                    <a:pos x="72" y="177"/>
                  </a:cxn>
                  <a:cxn ang="0">
                    <a:pos x="57" y="158"/>
                  </a:cxn>
                  <a:cxn ang="0">
                    <a:pos x="48" y="139"/>
                  </a:cxn>
                  <a:cxn ang="0">
                    <a:pos x="38" y="124"/>
                  </a:cxn>
                  <a:cxn ang="0">
                    <a:pos x="33" y="110"/>
                  </a:cxn>
                  <a:cxn ang="0">
                    <a:pos x="24" y="100"/>
                  </a:cxn>
                  <a:cxn ang="0">
                    <a:pos x="14" y="86"/>
                  </a:cxn>
                  <a:cxn ang="0">
                    <a:pos x="9" y="76"/>
                  </a:cxn>
                  <a:cxn ang="0">
                    <a:pos x="4" y="67"/>
                  </a:cxn>
                  <a:cxn ang="0">
                    <a:pos x="0" y="57"/>
                  </a:cxn>
                  <a:cxn ang="0">
                    <a:pos x="0" y="52"/>
                  </a:cxn>
                  <a:cxn ang="0">
                    <a:pos x="4" y="47"/>
                  </a:cxn>
                  <a:cxn ang="0">
                    <a:pos x="9" y="47"/>
                  </a:cxn>
                  <a:cxn ang="0">
                    <a:pos x="19" y="47"/>
                  </a:cxn>
                  <a:cxn ang="0">
                    <a:pos x="28" y="47"/>
                  </a:cxn>
                  <a:cxn ang="0">
                    <a:pos x="38" y="52"/>
                  </a:cxn>
                  <a:cxn ang="0">
                    <a:pos x="48" y="62"/>
                  </a:cxn>
                  <a:cxn ang="0">
                    <a:pos x="57" y="67"/>
                  </a:cxn>
                  <a:cxn ang="0">
                    <a:pos x="67" y="81"/>
                  </a:cxn>
                  <a:cxn ang="0">
                    <a:pos x="76" y="91"/>
                  </a:cxn>
                  <a:cxn ang="0">
                    <a:pos x="86" y="105"/>
                  </a:cxn>
                  <a:cxn ang="0">
                    <a:pos x="91" y="119"/>
                  </a:cxn>
                  <a:cxn ang="0">
                    <a:pos x="100" y="129"/>
                  </a:cxn>
                  <a:cxn ang="0">
                    <a:pos x="105" y="143"/>
                  </a:cxn>
                  <a:cxn ang="0">
                    <a:pos x="115" y="153"/>
                  </a:cxn>
                  <a:cxn ang="0">
                    <a:pos x="120" y="158"/>
                  </a:cxn>
                  <a:cxn ang="0">
                    <a:pos x="124" y="163"/>
                  </a:cxn>
                  <a:cxn ang="0">
                    <a:pos x="134" y="163"/>
                  </a:cxn>
                  <a:cxn ang="0">
                    <a:pos x="139" y="158"/>
                  </a:cxn>
                  <a:cxn ang="0">
                    <a:pos x="148" y="153"/>
                  </a:cxn>
                  <a:cxn ang="0">
                    <a:pos x="153" y="148"/>
                  </a:cxn>
                  <a:cxn ang="0">
                    <a:pos x="158" y="134"/>
                  </a:cxn>
                  <a:cxn ang="0">
                    <a:pos x="158" y="119"/>
                  </a:cxn>
                  <a:cxn ang="0">
                    <a:pos x="158" y="100"/>
                  </a:cxn>
                  <a:cxn ang="0">
                    <a:pos x="158" y="76"/>
                  </a:cxn>
                  <a:cxn ang="0">
                    <a:pos x="153" y="47"/>
                  </a:cxn>
                  <a:cxn ang="0">
                    <a:pos x="148" y="28"/>
                  </a:cxn>
                  <a:cxn ang="0">
                    <a:pos x="148" y="14"/>
                  </a:cxn>
                  <a:cxn ang="0">
                    <a:pos x="153" y="4"/>
                  </a:cxn>
                  <a:cxn ang="0">
                    <a:pos x="158" y="0"/>
                  </a:cxn>
                  <a:cxn ang="0">
                    <a:pos x="168" y="4"/>
                  </a:cxn>
                  <a:cxn ang="0">
                    <a:pos x="177" y="19"/>
                  </a:cxn>
                  <a:cxn ang="0">
                    <a:pos x="187" y="43"/>
                  </a:cxn>
                  <a:cxn ang="0">
                    <a:pos x="196" y="71"/>
                  </a:cxn>
                  <a:cxn ang="0">
                    <a:pos x="196" y="95"/>
                  </a:cxn>
                  <a:cxn ang="0">
                    <a:pos x="201" y="115"/>
                  </a:cxn>
                  <a:cxn ang="0">
                    <a:pos x="201" y="139"/>
                  </a:cxn>
                  <a:cxn ang="0">
                    <a:pos x="196" y="163"/>
                  </a:cxn>
                  <a:cxn ang="0">
                    <a:pos x="192" y="182"/>
                  </a:cxn>
                  <a:cxn ang="0">
                    <a:pos x="182" y="201"/>
                  </a:cxn>
                  <a:cxn ang="0">
                    <a:pos x="172" y="215"/>
                  </a:cxn>
                  <a:cxn ang="0">
                    <a:pos x="158" y="225"/>
                  </a:cxn>
                </a:cxnLst>
                <a:rect l="0" t="0" r="r" b="b"/>
                <a:pathLst>
                  <a:path w="201" h="235">
                    <a:moveTo>
                      <a:pt x="158" y="225"/>
                    </a:moveTo>
                    <a:lnTo>
                      <a:pt x="144" y="230"/>
                    </a:lnTo>
                    <a:lnTo>
                      <a:pt x="134" y="235"/>
                    </a:lnTo>
                    <a:lnTo>
                      <a:pt x="124" y="235"/>
                    </a:lnTo>
                    <a:lnTo>
                      <a:pt x="115" y="230"/>
                    </a:lnTo>
                    <a:lnTo>
                      <a:pt x="96" y="215"/>
                    </a:lnTo>
                    <a:lnTo>
                      <a:pt x="81" y="196"/>
                    </a:lnTo>
                    <a:lnTo>
                      <a:pt x="72" y="177"/>
                    </a:lnTo>
                    <a:lnTo>
                      <a:pt x="57" y="158"/>
                    </a:lnTo>
                    <a:lnTo>
                      <a:pt x="48" y="139"/>
                    </a:lnTo>
                    <a:lnTo>
                      <a:pt x="38" y="124"/>
                    </a:lnTo>
                    <a:lnTo>
                      <a:pt x="33" y="110"/>
                    </a:lnTo>
                    <a:lnTo>
                      <a:pt x="24" y="100"/>
                    </a:lnTo>
                    <a:lnTo>
                      <a:pt x="14" y="86"/>
                    </a:lnTo>
                    <a:lnTo>
                      <a:pt x="9" y="76"/>
                    </a:lnTo>
                    <a:lnTo>
                      <a:pt x="4" y="67"/>
                    </a:lnTo>
                    <a:lnTo>
                      <a:pt x="0" y="57"/>
                    </a:lnTo>
                    <a:lnTo>
                      <a:pt x="0" y="52"/>
                    </a:lnTo>
                    <a:lnTo>
                      <a:pt x="4" y="47"/>
                    </a:lnTo>
                    <a:lnTo>
                      <a:pt x="9" y="47"/>
                    </a:lnTo>
                    <a:lnTo>
                      <a:pt x="19" y="47"/>
                    </a:lnTo>
                    <a:lnTo>
                      <a:pt x="28" y="47"/>
                    </a:lnTo>
                    <a:lnTo>
                      <a:pt x="38" y="52"/>
                    </a:lnTo>
                    <a:lnTo>
                      <a:pt x="48" y="62"/>
                    </a:lnTo>
                    <a:lnTo>
                      <a:pt x="57" y="67"/>
                    </a:lnTo>
                    <a:lnTo>
                      <a:pt x="67" y="81"/>
                    </a:lnTo>
                    <a:lnTo>
                      <a:pt x="76" y="91"/>
                    </a:lnTo>
                    <a:lnTo>
                      <a:pt x="86" y="105"/>
                    </a:lnTo>
                    <a:lnTo>
                      <a:pt x="91" y="119"/>
                    </a:lnTo>
                    <a:lnTo>
                      <a:pt x="100" y="129"/>
                    </a:lnTo>
                    <a:lnTo>
                      <a:pt x="105" y="143"/>
                    </a:lnTo>
                    <a:lnTo>
                      <a:pt x="115" y="153"/>
                    </a:lnTo>
                    <a:lnTo>
                      <a:pt x="120" y="158"/>
                    </a:lnTo>
                    <a:lnTo>
                      <a:pt x="124" y="163"/>
                    </a:lnTo>
                    <a:lnTo>
                      <a:pt x="134" y="163"/>
                    </a:lnTo>
                    <a:lnTo>
                      <a:pt x="139" y="158"/>
                    </a:lnTo>
                    <a:lnTo>
                      <a:pt x="148" y="153"/>
                    </a:lnTo>
                    <a:lnTo>
                      <a:pt x="153" y="148"/>
                    </a:lnTo>
                    <a:lnTo>
                      <a:pt x="158" y="134"/>
                    </a:lnTo>
                    <a:lnTo>
                      <a:pt x="158" y="119"/>
                    </a:lnTo>
                    <a:lnTo>
                      <a:pt x="158" y="100"/>
                    </a:lnTo>
                    <a:lnTo>
                      <a:pt x="158" y="76"/>
                    </a:lnTo>
                    <a:lnTo>
                      <a:pt x="153" y="47"/>
                    </a:lnTo>
                    <a:lnTo>
                      <a:pt x="148" y="28"/>
                    </a:lnTo>
                    <a:lnTo>
                      <a:pt x="148" y="14"/>
                    </a:lnTo>
                    <a:lnTo>
                      <a:pt x="153" y="4"/>
                    </a:lnTo>
                    <a:lnTo>
                      <a:pt x="158" y="0"/>
                    </a:lnTo>
                    <a:lnTo>
                      <a:pt x="168" y="4"/>
                    </a:lnTo>
                    <a:lnTo>
                      <a:pt x="177" y="19"/>
                    </a:lnTo>
                    <a:lnTo>
                      <a:pt x="187" y="43"/>
                    </a:lnTo>
                    <a:lnTo>
                      <a:pt x="196" y="71"/>
                    </a:lnTo>
                    <a:lnTo>
                      <a:pt x="196" y="95"/>
                    </a:lnTo>
                    <a:lnTo>
                      <a:pt x="201" y="115"/>
                    </a:lnTo>
                    <a:lnTo>
                      <a:pt x="201" y="139"/>
                    </a:lnTo>
                    <a:lnTo>
                      <a:pt x="196" y="163"/>
                    </a:lnTo>
                    <a:lnTo>
                      <a:pt x="192" y="182"/>
                    </a:lnTo>
                    <a:lnTo>
                      <a:pt x="182" y="201"/>
                    </a:lnTo>
                    <a:lnTo>
                      <a:pt x="172" y="215"/>
                    </a:lnTo>
                    <a:lnTo>
                      <a:pt x="158" y="225"/>
                    </a:lnTo>
                    <a:close/>
                  </a:path>
                </a:pathLst>
              </a:custGeom>
              <a:solidFill>
                <a:srgbClr val="F5C299"/>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10" name="Freeform 986"/>
              <p:cNvSpPr>
                <a:spLocks/>
              </p:cNvSpPr>
              <p:nvPr/>
            </p:nvSpPr>
            <p:spPr bwMode="auto">
              <a:xfrm>
                <a:off x="5475" y="12079"/>
                <a:ext cx="187" cy="211"/>
              </a:xfrm>
              <a:custGeom>
                <a:avLst/>
                <a:gdLst/>
                <a:ahLst/>
                <a:cxnLst>
                  <a:cxn ang="0">
                    <a:pos x="144" y="206"/>
                  </a:cxn>
                  <a:cxn ang="0">
                    <a:pos x="125" y="211"/>
                  </a:cxn>
                  <a:cxn ang="0">
                    <a:pos x="106" y="206"/>
                  </a:cxn>
                  <a:cxn ang="0">
                    <a:pos x="91" y="197"/>
                  </a:cxn>
                  <a:cxn ang="0">
                    <a:pos x="77" y="182"/>
                  </a:cxn>
                  <a:cxn ang="0">
                    <a:pos x="67" y="163"/>
                  </a:cxn>
                  <a:cxn ang="0">
                    <a:pos x="58" y="144"/>
                  </a:cxn>
                  <a:cxn ang="0">
                    <a:pos x="48" y="130"/>
                  </a:cxn>
                  <a:cxn ang="0">
                    <a:pos x="39" y="115"/>
                  </a:cxn>
                  <a:cxn ang="0">
                    <a:pos x="34" y="101"/>
                  </a:cxn>
                  <a:cxn ang="0">
                    <a:pos x="24" y="91"/>
                  </a:cxn>
                  <a:cxn ang="0">
                    <a:pos x="15" y="82"/>
                  </a:cxn>
                  <a:cxn ang="0">
                    <a:pos x="10" y="72"/>
                  </a:cxn>
                  <a:cxn ang="0">
                    <a:pos x="5" y="62"/>
                  </a:cxn>
                  <a:cxn ang="0">
                    <a:pos x="0" y="53"/>
                  </a:cxn>
                  <a:cxn ang="0">
                    <a:pos x="0" y="48"/>
                  </a:cxn>
                  <a:cxn ang="0">
                    <a:pos x="0" y="43"/>
                  </a:cxn>
                  <a:cxn ang="0">
                    <a:pos x="10" y="43"/>
                  </a:cxn>
                  <a:cxn ang="0">
                    <a:pos x="15" y="43"/>
                  </a:cxn>
                  <a:cxn ang="0">
                    <a:pos x="24" y="48"/>
                  </a:cxn>
                  <a:cxn ang="0">
                    <a:pos x="34" y="53"/>
                  </a:cxn>
                  <a:cxn ang="0">
                    <a:pos x="39" y="58"/>
                  </a:cxn>
                  <a:cxn ang="0">
                    <a:pos x="48" y="67"/>
                  </a:cxn>
                  <a:cxn ang="0">
                    <a:pos x="58" y="77"/>
                  </a:cxn>
                  <a:cxn ang="0">
                    <a:pos x="67" y="91"/>
                  </a:cxn>
                  <a:cxn ang="0">
                    <a:pos x="77" y="106"/>
                  </a:cxn>
                  <a:cxn ang="0">
                    <a:pos x="82" y="120"/>
                  </a:cxn>
                  <a:cxn ang="0">
                    <a:pos x="91" y="130"/>
                  </a:cxn>
                  <a:cxn ang="0">
                    <a:pos x="96" y="139"/>
                  </a:cxn>
                  <a:cxn ang="0">
                    <a:pos x="106" y="149"/>
                  </a:cxn>
                  <a:cxn ang="0">
                    <a:pos x="111" y="154"/>
                  </a:cxn>
                  <a:cxn ang="0">
                    <a:pos x="115" y="158"/>
                  </a:cxn>
                  <a:cxn ang="0">
                    <a:pos x="125" y="158"/>
                  </a:cxn>
                  <a:cxn ang="0">
                    <a:pos x="135" y="158"/>
                  </a:cxn>
                  <a:cxn ang="0">
                    <a:pos x="139" y="154"/>
                  </a:cxn>
                  <a:cxn ang="0">
                    <a:pos x="149" y="149"/>
                  </a:cxn>
                  <a:cxn ang="0">
                    <a:pos x="154" y="134"/>
                  </a:cxn>
                  <a:cxn ang="0">
                    <a:pos x="154" y="120"/>
                  </a:cxn>
                  <a:cxn ang="0">
                    <a:pos x="159" y="106"/>
                  </a:cxn>
                  <a:cxn ang="0">
                    <a:pos x="154" y="82"/>
                  </a:cxn>
                  <a:cxn ang="0">
                    <a:pos x="149" y="48"/>
                  </a:cxn>
                  <a:cxn ang="0">
                    <a:pos x="144" y="29"/>
                  </a:cxn>
                  <a:cxn ang="0">
                    <a:pos x="144" y="15"/>
                  </a:cxn>
                  <a:cxn ang="0">
                    <a:pos x="149" y="0"/>
                  </a:cxn>
                  <a:cxn ang="0">
                    <a:pos x="154" y="0"/>
                  </a:cxn>
                  <a:cxn ang="0">
                    <a:pos x="159" y="5"/>
                  </a:cxn>
                  <a:cxn ang="0">
                    <a:pos x="168" y="15"/>
                  </a:cxn>
                  <a:cxn ang="0">
                    <a:pos x="173" y="34"/>
                  </a:cxn>
                  <a:cxn ang="0">
                    <a:pos x="183" y="67"/>
                  </a:cxn>
                  <a:cxn ang="0">
                    <a:pos x="183" y="86"/>
                  </a:cxn>
                  <a:cxn ang="0">
                    <a:pos x="187" y="106"/>
                  </a:cxn>
                  <a:cxn ang="0">
                    <a:pos x="187" y="125"/>
                  </a:cxn>
                  <a:cxn ang="0">
                    <a:pos x="183" y="144"/>
                  </a:cxn>
                  <a:cxn ang="0">
                    <a:pos x="178" y="163"/>
                  </a:cxn>
                  <a:cxn ang="0">
                    <a:pos x="173" y="182"/>
                  </a:cxn>
                  <a:cxn ang="0">
                    <a:pos x="159" y="197"/>
                  </a:cxn>
                  <a:cxn ang="0">
                    <a:pos x="144" y="206"/>
                  </a:cxn>
                </a:cxnLst>
                <a:rect l="0" t="0" r="r" b="b"/>
                <a:pathLst>
                  <a:path w="187" h="211">
                    <a:moveTo>
                      <a:pt x="144" y="206"/>
                    </a:moveTo>
                    <a:lnTo>
                      <a:pt x="125" y="211"/>
                    </a:lnTo>
                    <a:lnTo>
                      <a:pt x="106" y="206"/>
                    </a:lnTo>
                    <a:lnTo>
                      <a:pt x="91" y="197"/>
                    </a:lnTo>
                    <a:lnTo>
                      <a:pt x="77" y="182"/>
                    </a:lnTo>
                    <a:lnTo>
                      <a:pt x="67" y="163"/>
                    </a:lnTo>
                    <a:lnTo>
                      <a:pt x="58" y="144"/>
                    </a:lnTo>
                    <a:lnTo>
                      <a:pt x="48" y="130"/>
                    </a:lnTo>
                    <a:lnTo>
                      <a:pt x="39" y="115"/>
                    </a:lnTo>
                    <a:lnTo>
                      <a:pt x="34" y="101"/>
                    </a:lnTo>
                    <a:lnTo>
                      <a:pt x="24" y="91"/>
                    </a:lnTo>
                    <a:lnTo>
                      <a:pt x="15" y="82"/>
                    </a:lnTo>
                    <a:lnTo>
                      <a:pt x="10" y="72"/>
                    </a:lnTo>
                    <a:lnTo>
                      <a:pt x="5" y="62"/>
                    </a:lnTo>
                    <a:lnTo>
                      <a:pt x="0" y="53"/>
                    </a:lnTo>
                    <a:lnTo>
                      <a:pt x="0" y="48"/>
                    </a:lnTo>
                    <a:lnTo>
                      <a:pt x="0" y="43"/>
                    </a:lnTo>
                    <a:lnTo>
                      <a:pt x="10" y="43"/>
                    </a:lnTo>
                    <a:lnTo>
                      <a:pt x="15" y="43"/>
                    </a:lnTo>
                    <a:lnTo>
                      <a:pt x="24" y="48"/>
                    </a:lnTo>
                    <a:lnTo>
                      <a:pt x="34" y="53"/>
                    </a:lnTo>
                    <a:lnTo>
                      <a:pt x="39" y="58"/>
                    </a:lnTo>
                    <a:lnTo>
                      <a:pt x="48" y="67"/>
                    </a:lnTo>
                    <a:lnTo>
                      <a:pt x="58" y="77"/>
                    </a:lnTo>
                    <a:lnTo>
                      <a:pt x="67" y="91"/>
                    </a:lnTo>
                    <a:lnTo>
                      <a:pt x="77" y="106"/>
                    </a:lnTo>
                    <a:lnTo>
                      <a:pt x="82" y="120"/>
                    </a:lnTo>
                    <a:lnTo>
                      <a:pt x="91" y="130"/>
                    </a:lnTo>
                    <a:lnTo>
                      <a:pt x="96" y="139"/>
                    </a:lnTo>
                    <a:lnTo>
                      <a:pt x="106" y="149"/>
                    </a:lnTo>
                    <a:lnTo>
                      <a:pt x="111" y="154"/>
                    </a:lnTo>
                    <a:lnTo>
                      <a:pt x="115" y="158"/>
                    </a:lnTo>
                    <a:lnTo>
                      <a:pt x="125" y="158"/>
                    </a:lnTo>
                    <a:lnTo>
                      <a:pt x="135" y="158"/>
                    </a:lnTo>
                    <a:lnTo>
                      <a:pt x="139" y="154"/>
                    </a:lnTo>
                    <a:lnTo>
                      <a:pt x="149" y="149"/>
                    </a:lnTo>
                    <a:lnTo>
                      <a:pt x="154" y="134"/>
                    </a:lnTo>
                    <a:lnTo>
                      <a:pt x="154" y="120"/>
                    </a:lnTo>
                    <a:lnTo>
                      <a:pt x="159" y="106"/>
                    </a:lnTo>
                    <a:lnTo>
                      <a:pt x="154" y="82"/>
                    </a:lnTo>
                    <a:lnTo>
                      <a:pt x="149" y="48"/>
                    </a:lnTo>
                    <a:lnTo>
                      <a:pt x="144" y="29"/>
                    </a:lnTo>
                    <a:lnTo>
                      <a:pt x="144" y="15"/>
                    </a:lnTo>
                    <a:lnTo>
                      <a:pt x="149" y="0"/>
                    </a:lnTo>
                    <a:lnTo>
                      <a:pt x="154" y="0"/>
                    </a:lnTo>
                    <a:lnTo>
                      <a:pt x="159" y="5"/>
                    </a:lnTo>
                    <a:lnTo>
                      <a:pt x="168" y="15"/>
                    </a:lnTo>
                    <a:lnTo>
                      <a:pt x="173" y="34"/>
                    </a:lnTo>
                    <a:lnTo>
                      <a:pt x="183" y="67"/>
                    </a:lnTo>
                    <a:lnTo>
                      <a:pt x="183" y="86"/>
                    </a:lnTo>
                    <a:lnTo>
                      <a:pt x="187" y="106"/>
                    </a:lnTo>
                    <a:lnTo>
                      <a:pt x="187" y="125"/>
                    </a:lnTo>
                    <a:lnTo>
                      <a:pt x="183" y="144"/>
                    </a:lnTo>
                    <a:lnTo>
                      <a:pt x="178" y="163"/>
                    </a:lnTo>
                    <a:lnTo>
                      <a:pt x="173" y="182"/>
                    </a:lnTo>
                    <a:lnTo>
                      <a:pt x="159" y="197"/>
                    </a:lnTo>
                    <a:lnTo>
                      <a:pt x="144" y="206"/>
                    </a:lnTo>
                    <a:close/>
                  </a:path>
                </a:pathLst>
              </a:custGeom>
              <a:solidFill>
                <a:srgbClr val="F5C39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11" name="Freeform 987"/>
              <p:cNvSpPr>
                <a:spLocks/>
              </p:cNvSpPr>
              <p:nvPr/>
            </p:nvSpPr>
            <p:spPr bwMode="auto">
              <a:xfrm>
                <a:off x="5485" y="12084"/>
                <a:ext cx="173" cy="192"/>
              </a:xfrm>
              <a:custGeom>
                <a:avLst/>
                <a:gdLst/>
                <a:ahLst/>
                <a:cxnLst>
                  <a:cxn ang="0">
                    <a:pos x="149" y="53"/>
                  </a:cxn>
                  <a:cxn ang="0">
                    <a:pos x="153" y="86"/>
                  </a:cxn>
                  <a:cxn ang="0">
                    <a:pos x="153" y="110"/>
                  </a:cxn>
                  <a:cxn ang="0">
                    <a:pos x="149" y="129"/>
                  </a:cxn>
                  <a:cxn ang="0">
                    <a:pos x="144" y="144"/>
                  </a:cxn>
                  <a:cxn ang="0">
                    <a:pos x="139" y="153"/>
                  </a:cxn>
                  <a:cxn ang="0">
                    <a:pos x="129" y="158"/>
                  </a:cxn>
                  <a:cxn ang="0">
                    <a:pos x="125" y="163"/>
                  </a:cxn>
                  <a:cxn ang="0">
                    <a:pos x="115" y="163"/>
                  </a:cxn>
                  <a:cxn ang="0">
                    <a:pos x="105" y="163"/>
                  </a:cxn>
                  <a:cxn ang="0">
                    <a:pos x="101" y="158"/>
                  </a:cxn>
                  <a:cxn ang="0">
                    <a:pos x="96" y="153"/>
                  </a:cxn>
                  <a:cxn ang="0">
                    <a:pos x="86" y="144"/>
                  </a:cxn>
                  <a:cxn ang="0">
                    <a:pos x="81" y="134"/>
                  </a:cxn>
                  <a:cxn ang="0">
                    <a:pos x="72" y="120"/>
                  </a:cxn>
                  <a:cxn ang="0">
                    <a:pos x="67" y="110"/>
                  </a:cxn>
                  <a:cxn ang="0">
                    <a:pos x="57" y="96"/>
                  </a:cxn>
                  <a:cxn ang="0">
                    <a:pos x="48" y="81"/>
                  </a:cxn>
                  <a:cxn ang="0">
                    <a:pos x="38" y="72"/>
                  </a:cxn>
                  <a:cxn ang="0">
                    <a:pos x="33" y="62"/>
                  </a:cxn>
                  <a:cxn ang="0">
                    <a:pos x="24" y="53"/>
                  </a:cxn>
                  <a:cxn ang="0">
                    <a:pos x="19" y="48"/>
                  </a:cxn>
                  <a:cxn ang="0">
                    <a:pos x="14" y="48"/>
                  </a:cxn>
                  <a:cxn ang="0">
                    <a:pos x="5" y="43"/>
                  </a:cxn>
                  <a:cxn ang="0">
                    <a:pos x="0" y="43"/>
                  </a:cxn>
                  <a:cxn ang="0">
                    <a:pos x="0" y="48"/>
                  </a:cxn>
                  <a:cxn ang="0">
                    <a:pos x="0" y="53"/>
                  </a:cxn>
                  <a:cxn ang="0">
                    <a:pos x="5" y="57"/>
                  </a:cxn>
                  <a:cxn ang="0">
                    <a:pos x="9" y="67"/>
                  </a:cxn>
                  <a:cxn ang="0">
                    <a:pos x="14" y="77"/>
                  </a:cxn>
                  <a:cxn ang="0">
                    <a:pos x="24" y="86"/>
                  </a:cxn>
                  <a:cxn ang="0">
                    <a:pos x="29" y="101"/>
                  </a:cxn>
                  <a:cxn ang="0">
                    <a:pos x="38" y="110"/>
                  </a:cxn>
                  <a:cxn ang="0">
                    <a:pos x="48" y="125"/>
                  </a:cxn>
                  <a:cxn ang="0">
                    <a:pos x="57" y="139"/>
                  </a:cxn>
                  <a:cxn ang="0">
                    <a:pos x="62" y="153"/>
                  </a:cxn>
                  <a:cxn ang="0">
                    <a:pos x="77" y="168"/>
                  </a:cxn>
                  <a:cxn ang="0">
                    <a:pos x="86" y="177"/>
                  </a:cxn>
                  <a:cxn ang="0">
                    <a:pos x="101" y="187"/>
                  </a:cxn>
                  <a:cxn ang="0">
                    <a:pos x="115" y="192"/>
                  </a:cxn>
                  <a:cxn ang="0">
                    <a:pos x="129" y="187"/>
                  </a:cxn>
                  <a:cxn ang="0">
                    <a:pos x="149" y="177"/>
                  </a:cxn>
                  <a:cxn ang="0">
                    <a:pos x="158" y="168"/>
                  </a:cxn>
                  <a:cxn ang="0">
                    <a:pos x="168" y="153"/>
                  </a:cxn>
                  <a:cxn ang="0">
                    <a:pos x="168" y="134"/>
                  </a:cxn>
                  <a:cxn ang="0">
                    <a:pos x="173" y="115"/>
                  </a:cxn>
                  <a:cxn ang="0">
                    <a:pos x="173" y="96"/>
                  </a:cxn>
                  <a:cxn ang="0">
                    <a:pos x="168" y="77"/>
                  </a:cxn>
                  <a:cxn ang="0">
                    <a:pos x="168" y="62"/>
                  </a:cxn>
                  <a:cxn ang="0">
                    <a:pos x="158" y="33"/>
                  </a:cxn>
                  <a:cxn ang="0">
                    <a:pos x="153" y="14"/>
                  </a:cxn>
                  <a:cxn ang="0">
                    <a:pos x="149" y="5"/>
                  </a:cxn>
                  <a:cxn ang="0">
                    <a:pos x="144" y="0"/>
                  </a:cxn>
                  <a:cxn ang="0">
                    <a:pos x="144" y="5"/>
                  </a:cxn>
                  <a:cxn ang="0">
                    <a:pos x="144" y="14"/>
                  </a:cxn>
                  <a:cxn ang="0">
                    <a:pos x="144" y="33"/>
                  </a:cxn>
                  <a:cxn ang="0">
                    <a:pos x="149" y="53"/>
                  </a:cxn>
                </a:cxnLst>
                <a:rect l="0" t="0" r="r" b="b"/>
                <a:pathLst>
                  <a:path w="173" h="192">
                    <a:moveTo>
                      <a:pt x="149" y="53"/>
                    </a:moveTo>
                    <a:lnTo>
                      <a:pt x="153" y="86"/>
                    </a:lnTo>
                    <a:lnTo>
                      <a:pt x="153" y="110"/>
                    </a:lnTo>
                    <a:lnTo>
                      <a:pt x="149" y="129"/>
                    </a:lnTo>
                    <a:lnTo>
                      <a:pt x="144" y="144"/>
                    </a:lnTo>
                    <a:lnTo>
                      <a:pt x="139" y="153"/>
                    </a:lnTo>
                    <a:lnTo>
                      <a:pt x="129" y="158"/>
                    </a:lnTo>
                    <a:lnTo>
                      <a:pt x="125" y="163"/>
                    </a:lnTo>
                    <a:lnTo>
                      <a:pt x="115" y="163"/>
                    </a:lnTo>
                    <a:lnTo>
                      <a:pt x="105" y="163"/>
                    </a:lnTo>
                    <a:lnTo>
                      <a:pt x="101" y="158"/>
                    </a:lnTo>
                    <a:lnTo>
                      <a:pt x="96" y="153"/>
                    </a:lnTo>
                    <a:lnTo>
                      <a:pt x="86" y="144"/>
                    </a:lnTo>
                    <a:lnTo>
                      <a:pt x="81" y="134"/>
                    </a:lnTo>
                    <a:lnTo>
                      <a:pt x="72" y="120"/>
                    </a:lnTo>
                    <a:lnTo>
                      <a:pt x="67" y="110"/>
                    </a:lnTo>
                    <a:lnTo>
                      <a:pt x="57" y="96"/>
                    </a:lnTo>
                    <a:lnTo>
                      <a:pt x="48" y="81"/>
                    </a:lnTo>
                    <a:lnTo>
                      <a:pt x="38" y="72"/>
                    </a:lnTo>
                    <a:lnTo>
                      <a:pt x="33" y="62"/>
                    </a:lnTo>
                    <a:lnTo>
                      <a:pt x="24" y="53"/>
                    </a:lnTo>
                    <a:lnTo>
                      <a:pt x="19" y="48"/>
                    </a:lnTo>
                    <a:lnTo>
                      <a:pt x="14" y="48"/>
                    </a:lnTo>
                    <a:lnTo>
                      <a:pt x="5" y="43"/>
                    </a:lnTo>
                    <a:lnTo>
                      <a:pt x="0" y="43"/>
                    </a:lnTo>
                    <a:lnTo>
                      <a:pt x="0" y="48"/>
                    </a:lnTo>
                    <a:lnTo>
                      <a:pt x="0" y="53"/>
                    </a:lnTo>
                    <a:lnTo>
                      <a:pt x="5" y="57"/>
                    </a:lnTo>
                    <a:lnTo>
                      <a:pt x="9" y="67"/>
                    </a:lnTo>
                    <a:lnTo>
                      <a:pt x="14" y="77"/>
                    </a:lnTo>
                    <a:lnTo>
                      <a:pt x="24" y="86"/>
                    </a:lnTo>
                    <a:lnTo>
                      <a:pt x="29" y="101"/>
                    </a:lnTo>
                    <a:lnTo>
                      <a:pt x="38" y="110"/>
                    </a:lnTo>
                    <a:lnTo>
                      <a:pt x="48" y="125"/>
                    </a:lnTo>
                    <a:lnTo>
                      <a:pt x="57" y="139"/>
                    </a:lnTo>
                    <a:lnTo>
                      <a:pt x="62" y="153"/>
                    </a:lnTo>
                    <a:lnTo>
                      <a:pt x="77" y="168"/>
                    </a:lnTo>
                    <a:lnTo>
                      <a:pt x="86" y="177"/>
                    </a:lnTo>
                    <a:lnTo>
                      <a:pt x="101" y="187"/>
                    </a:lnTo>
                    <a:lnTo>
                      <a:pt x="115" y="192"/>
                    </a:lnTo>
                    <a:lnTo>
                      <a:pt x="129" y="187"/>
                    </a:lnTo>
                    <a:lnTo>
                      <a:pt x="149" y="177"/>
                    </a:lnTo>
                    <a:lnTo>
                      <a:pt x="158" y="168"/>
                    </a:lnTo>
                    <a:lnTo>
                      <a:pt x="168" y="153"/>
                    </a:lnTo>
                    <a:lnTo>
                      <a:pt x="168" y="134"/>
                    </a:lnTo>
                    <a:lnTo>
                      <a:pt x="173" y="115"/>
                    </a:lnTo>
                    <a:lnTo>
                      <a:pt x="173" y="96"/>
                    </a:lnTo>
                    <a:lnTo>
                      <a:pt x="168" y="77"/>
                    </a:lnTo>
                    <a:lnTo>
                      <a:pt x="168" y="62"/>
                    </a:lnTo>
                    <a:lnTo>
                      <a:pt x="158" y="33"/>
                    </a:lnTo>
                    <a:lnTo>
                      <a:pt x="153" y="14"/>
                    </a:lnTo>
                    <a:lnTo>
                      <a:pt x="149" y="5"/>
                    </a:lnTo>
                    <a:lnTo>
                      <a:pt x="144" y="0"/>
                    </a:lnTo>
                    <a:lnTo>
                      <a:pt x="144" y="5"/>
                    </a:lnTo>
                    <a:lnTo>
                      <a:pt x="144" y="14"/>
                    </a:lnTo>
                    <a:lnTo>
                      <a:pt x="144" y="33"/>
                    </a:lnTo>
                    <a:lnTo>
                      <a:pt x="149" y="53"/>
                    </a:lnTo>
                    <a:close/>
                  </a:path>
                </a:pathLst>
              </a:custGeom>
              <a:solidFill>
                <a:srgbClr val="F5C6A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12" name="Freeform 988"/>
              <p:cNvSpPr>
                <a:spLocks/>
              </p:cNvSpPr>
              <p:nvPr/>
            </p:nvSpPr>
            <p:spPr bwMode="auto">
              <a:xfrm>
                <a:off x="5883" y="11801"/>
                <a:ext cx="240" cy="153"/>
              </a:xfrm>
              <a:custGeom>
                <a:avLst/>
                <a:gdLst/>
                <a:ahLst/>
                <a:cxnLst>
                  <a:cxn ang="0">
                    <a:pos x="58" y="0"/>
                  </a:cxn>
                  <a:cxn ang="0">
                    <a:pos x="72" y="0"/>
                  </a:cxn>
                  <a:cxn ang="0">
                    <a:pos x="91" y="5"/>
                  </a:cxn>
                  <a:cxn ang="0">
                    <a:pos x="110" y="14"/>
                  </a:cxn>
                  <a:cxn ang="0">
                    <a:pos x="129" y="24"/>
                  </a:cxn>
                  <a:cxn ang="0">
                    <a:pos x="153" y="43"/>
                  </a:cxn>
                  <a:cxn ang="0">
                    <a:pos x="177" y="57"/>
                  </a:cxn>
                  <a:cxn ang="0">
                    <a:pos x="197" y="77"/>
                  </a:cxn>
                  <a:cxn ang="0">
                    <a:pos x="216" y="96"/>
                  </a:cxn>
                  <a:cxn ang="0">
                    <a:pos x="230" y="115"/>
                  </a:cxn>
                  <a:cxn ang="0">
                    <a:pos x="235" y="129"/>
                  </a:cxn>
                  <a:cxn ang="0">
                    <a:pos x="240" y="139"/>
                  </a:cxn>
                  <a:cxn ang="0">
                    <a:pos x="235" y="149"/>
                  </a:cxn>
                  <a:cxn ang="0">
                    <a:pos x="230" y="149"/>
                  </a:cxn>
                  <a:cxn ang="0">
                    <a:pos x="221" y="153"/>
                  </a:cxn>
                  <a:cxn ang="0">
                    <a:pos x="211" y="149"/>
                  </a:cxn>
                  <a:cxn ang="0">
                    <a:pos x="197" y="149"/>
                  </a:cxn>
                  <a:cxn ang="0">
                    <a:pos x="182" y="144"/>
                  </a:cxn>
                  <a:cxn ang="0">
                    <a:pos x="163" y="134"/>
                  </a:cxn>
                  <a:cxn ang="0">
                    <a:pos x="149" y="125"/>
                  </a:cxn>
                  <a:cxn ang="0">
                    <a:pos x="129" y="110"/>
                  </a:cxn>
                  <a:cxn ang="0">
                    <a:pos x="106" y="101"/>
                  </a:cxn>
                  <a:cxn ang="0">
                    <a:pos x="86" y="91"/>
                  </a:cxn>
                  <a:cxn ang="0">
                    <a:pos x="67" y="81"/>
                  </a:cxn>
                  <a:cxn ang="0">
                    <a:pos x="48" y="77"/>
                  </a:cxn>
                  <a:cxn ang="0">
                    <a:pos x="29" y="67"/>
                  </a:cxn>
                  <a:cxn ang="0">
                    <a:pos x="14" y="62"/>
                  </a:cxn>
                  <a:cxn ang="0">
                    <a:pos x="5" y="53"/>
                  </a:cxn>
                  <a:cxn ang="0">
                    <a:pos x="0" y="43"/>
                  </a:cxn>
                  <a:cxn ang="0">
                    <a:pos x="0" y="29"/>
                  </a:cxn>
                  <a:cxn ang="0">
                    <a:pos x="10" y="19"/>
                  </a:cxn>
                  <a:cxn ang="0">
                    <a:pos x="29" y="10"/>
                  </a:cxn>
                  <a:cxn ang="0">
                    <a:pos x="58" y="0"/>
                  </a:cxn>
                </a:cxnLst>
                <a:rect l="0" t="0" r="r" b="b"/>
                <a:pathLst>
                  <a:path w="240" h="153">
                    <a:moveTo>
                      <a:pt x="58" y="0"/>
                    </a:moveTo>
                    <a:lnTo>
                      <a:pt x="72" y="0"/>
                    </a:lnTo>
                    <a:lnTo>
                      <a:pt x="91" y="5"/>
                    </a:lnTo>
                    <a:lnTo>
                      <a:pt x="110" y="14"/>
                    </a:lnTo>
                    <a:lnTo>
                      <a:pt x="129" y="24"/>
                    </a:lnTo>
                    <a:lnTo>
                      <a:pt x="153" y="43"/>
                    </a:lnTo>
                    <a:lnTo>
                      <a:pt x="177" y="57"/>
                    </a:lnTo>
                    <a:lnTo>
                      <a:pt x="197" y="77"/>
                    </a:lnTo>
                    <a:lnTo>
                      <a:pt x="216" y="96"/>
                    </a:lnTo>
                    <a:lnTo>
                      <a:pt x="230" y="115"/>
                    </a:lnTo>
                    <a:lnTo>
                      <a:pt x="235" y="129"/>
                    </a:lnTo>
                    <a:lnTo>
                      <a:pt x="240" y="139"/>
                    </a:lnTo>
                    <a:lnTo>
                      <a:pt x="235" y="149"/>
                    </a:lnTo>
                    <a:lnTo>
                      <a:pt x="230" y="149"/>
                    </a:lnTo>
                    <a:lnTo>
                      <a:pt x="221" y="153"/>
                    </a:lnTo>
                    <a:lnTo>
                      <a:pt x="211" y="149"/>
                    </a:lnTo>
                    <a:lnTo>
                      <a:pt x="197" y="149"/>
                    </a:lnTo>
                    <a:lnTo>
                      <a:pt x="182" y="144"/>
                    </a:lnTo>
                    <a:lnTo>
                      <a:pt x="163" y="134"/>
                    </a:lnTo>
                    <a:lnTo>
                      <a:pt x="149" y="125"/>
                    </a:lnTo>
                    <a:lnTo>
                      <a:pt x="129" y="110"/>
                    </a:lnTo>
                    <a:lnTo>
                      <a:pt x="106" y="101"/>
                    </a:lnTo>
                    <a:lnTo>
                      <a:pt x="86" y="91"/>
                    </a:lnTo>
                    <a:lnTo>
                      <a:pt x="67" y="81"/>
                    </a:lnTo>
                    <a:lnTo>
                      <a:pt x="48" y="77"/>
                    </a:lnTo>
                    <a:lnTo>
                      <a:pt x="29" y="67"/>
                    </a:lnTo>
                    <a:lnTo>
                      <a:pt x="14" y="62"/>
                    </a:lnTo>
                    <a:lnTo>
                      <a:pt x="5" y="53"/>
                    </a:lnTo>
                    <a:lnTo>
                      <a:pt x="0" y="43"/>
                    </a:lnTo>
                    <a:lnTo>
                      <a:pt x="0" y="29"/>
                    </a:lnTo>
                    <a:lnTo>
                      <a:pt x="10" y="19"/>
                    </a:lnTo>
                    <a:lnTo>
                      <a:pt x="29" y="10"/>
                    </a:lnTo>
                    <a:lnTo>
                      <a:pt x="58" y="0"/>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13" name="Freeform 989"/>
              <p:cNvSpPr>
                <a:spLocks/>
              </p:cNvSpPr>
              <p:nvPr/>
            </p:nvSpPr>
            <p:spPr bwMode="auto">
              <a:xfrm>
                <a:off x="6156" y="11988"/>
                <a:ext cx="116" cy="221"/>
              </a:xfrm>
              <a:custGeom>
                <a:avLst/>
                <a:gdLst/>
                <a:ahLst/>
                <a:cxnLst>
                  <a:cxn ang="0">
                    <a:pos x="24" y="19"/>
                  </a:cxn>
                  <a:cxn ang="0">
                    <a:pos x="34" y="29"/>
                  </a:cxn>
                  <a:cxn ang="0">
                    <a:pos x="44" y="38"/>
                  </a:cxn>
                  <a:cxn ang="0">
                    <a:pos x="48" y="48"/>
                  </a:cxn>
                  <a:cxn ang="0">
                    <a:pos x="58" y="53"/>
                  </a:cxn>
                  <a:cxn ang="0">
                    <a:pos x="63" y="62"/>
                  </a:cxn>
                  <a:cxn ang="0">
                    <a:pos x="72" y="72"/>
                  </a:cxn>
                  <a:cxn ang="0">
                    <a:pos x="82" y="86"/>
                  </a:cxn>
                  <a:cxn ang="0">
                    <a:pos x="96" y="106"/>
                  </a:cxn>
                  <a:cxn ang="0">
                    <a:pos x="106" y="125"/>
                  </a:cxn>
                  <a:cxn ang="0">
                    <a:pos x="116" y="139"/>
                  </a:cxn>
                  <a:cxn ang="0">
                    <a:pos x="116" y="149"/>
                  </a:cxn>
                  <a:cxn ang="0">
                    <a:pos x="111" y="158"/>
                  </a:cxn>
                  <a:cxn ang="0">
                    <a:pos x="111" y="168"/>
                  </a:cxn>
                  <a:cxn ang="0">
                    <a:pos x="101" y="177"/>
                  </a:cxn>
                  <a:cxn ang="0">
                    <a:pos x="96" y="187"/>
                  </a:cxn>
                  <a:cxn ang="0">
                    <a:pos x="92" y="201"/>
                  </a:cxn>
                  <a:cxn ang="0">
                    <a:pos x="87" y="216"/>
                  </a:cxn>
                  <a:cxn ang="0">
                    <a:pos x="82" y="221"/>
                  </a:cxn>
                  <a:cxn ang="0">
                    <a:pos x="77" y="221"/>
                  </a:cxn>
                  <a:cxn ang="0">
                    <a:pos x="68" y="216"/>
                  </a:cxn>
                  <a:cxn ang="0">
                    <a:pos x="58" y="206"/>
                  </a:cxn>
                  <a:cxn ang="0">
                    <a:pos x="53" y="197"/>
                  </a:cxn>
                  <a:cxn ang="0">
                    <a:pos x="48" y="177"/>
                  </a:cxn>
                  <a:cxn ang="0">
                    <a:pos x="44" y="163"/>
                  </a:cxn>
                  <a:cxn ang="0">
                    <a:pos x="44" y="149"/>
                  </a:cxn>
                  <a:cxn ang="0">
                    <a:pos x="39" y="134"/>
                  </a:cxn>
                  <a:cxn ang="0">
                    <a:pos x="34" y="125"/>
                  </a:cxn>
                  <a:cxn ang="0">
                    <a:pos x="34" y="115"/>
                  </a:cxn>
                  <a:cxn ang="0">
                    <a:pos x="29" y="110"/>
                  </a:cxn>
                  <a:cxn ang="0">
                    <a:pos x="24" y="101"/>
                  </a:cxn>
                  <a:cxn ang="0">
                    <a:pos x="20" y="91"/>
                  </a:cxn>
                  <a:cxn ang="0">
                    <a:pos x="15" y="86"/>
                  </a:cxn>
                  <a:cxn ang="0">
                    <a:pos x="10" y="72"/>
                  </a:cxn>
                  <a:cxn ang="0">
                    <a:pos x="5" y="58"/>
                  </a:cxn>
                  <a:cxn ang="0">
                    <a:pos x="5" y="38"/>
                  </a:cxn>
                  <a:cxn ang="0">
                    <a:pos x="0" y="24"/>
                  </a:cxn>
                  <a:cxn ang="0">
                    <a:pos x="0" y="10"/>
                  </a:cxn>
                  <a:cxn ang="0">
                    <a:pos x="5" y="0"/>
                  </a:cxn>
                  <a:cxn ang="0">
                    <a:pos x="10" y="5"/>
                  </a:cxn>
                  <a:cxn ang="0">
                    <a:pos x="24" y="19"/>
                  </a:cxn>
                </a:cxnLst>
                <a:rect l="0" t="0" r="r" b="b"/>
                <a:pathLst>
                  <a:path w="116" h="221">
                    <a:moveTo>
                      <a:pt x="24" y="19"/>
                    </a:moveTo>
                    <a:lnTo>
                      <a:pt x="34" y="29"/>
                    </a:lnTo>
                    <a:lnTo>
                      <a:pt x="44" y="38"/>
                    </a:lnTo>
                    <a:lnTo>
                      <a:pt x="48" y="48"/>
                    </a:lnTo>
                    <a:lnTo>
                      <a:pt x="58" y="53"/>
                    </a:lnTo>
                    <a:lnTo>
                      <a:pt x="63" y="62"/>
                    </a:lnTo>
                    <a:lnTo>
                      <a:pt x="72" y="72"/>
                    </a:lnTo>
                    <a:lnTo>
                      <a:pt x="82" y="86"/>
                    </a:lnTo>
                    <a:lnTo>
                      <a:pt x="96" y="106"/>
                    </a:lnTo>
                    <a:lnTo>
                      <a:pt x="106" y="125"/>
                    </a:lnTo>
                    <a:lnTo>
                      <a:pt x="116" y="139"/>
                    </a:lnTo>
                    <a:lnTo>
                      <a:pt x="116" y="149"/>
                    </a:lnTo>
                    <a:lnTo>
                      <a:pt x="111" y="158"/>
                    </a:lnTo>
                    <a:lnTo>
                      <a:pt x="111" y="168"/>
                    </a:lnTo>
                    <a:lnTo>
                      <a:pt x="101" y="177"/>
                    </a:lnTo>
                    <a:lnTo>
                      <a:pt x="96" y="187"/>
                    </a:lnTo>
                    <a:lnTo>
                      <a:pt x="92" y="201"/>
                    </a:lnTo>
                    <a:lnTo>
                      <a:pt x="87" y="216"/>
                    </a:lnTo>
                    <a:lnTo>
                      <a:pt x="82" y="221"/>
                    </a:lnTo>
                    <a:lnTo>
                      <a:pt x="77" y="221"/>
                    </a:lnTo>
                    <a:lnTo>
                      <a:pt x="68" y="216"/>
                    </a:lnTo>
                    <a:lnTo>
                      <a:pt x="58" y="206"/>
                    </a:lnTo>
                    <a:lnTo>
                      <a:pt x="53" y="197"/>
                    </a:lnTo>
                    <a:lnTo>
                      <a:pt x="48" y="177"/>
                    </a:lnTo>
                    <a:lnTo>
                      <a:pt x="44" y="163"/>
                    </a:lnTo>
                    <a:lnTo>
                      <a:pt x="44" y="149"/>
                    </a:lnTo>
                    <a:lnTo>
                      <a:pt x="39" y="134"/>
                    </a:lnTo>
                    <a:lnTo>
                      <a:pt x="34" y="125"/>
                    </a:lnTo>
                    <a:lnTo>
                      <a:pt x="34" y="115"/>
                    </a:lnTo>
                    <a:lnTo>
                      <a:pt x="29" y="110"/>
                    </a:lnTo>
                    <a:lnTo>
                      <a:pt x="24" y="101"/>
                    </a:lnTo>
                    <a:lnTo>
                      <a:pt x="20" y="91"/>
                    </a:lnTo>
                    <a:lnTo>
                      <a:pt x="15" y="86"/>
                    </a:lnTo>
                    <a:lnTo>
                      <a:pt x="10" y="72"/>
                    </a:lnTo>
                    <a:lnTo>
                      <a:pt x="5" y="58"/>
                    </a:lnTo>
                    <a:lnTo>
                      <a:pt x="5" y="38"/>
                    </a:lnTo>
                    <a:lnTo>
                      <a:pt x="0" y="24"/>
                    </a:lnTo>
                    <a:lnTo>
                      <a:pt x="0" y="10"/>
                    </a:lnTo>
                    <a:lnTo>
                      <a:pt x="5" y="0"/>
                    </a:lnTo>
                    <a:lnTo>
                      <a:pt x="10" y="5"/>
                    </a:lnTo>
                    <a:lnTo>
                      <a:pt x="24" y="19"/>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14" name="Freeform 990"/>
              <p:cNvSpPr>
                <a:spLocks/>
              </p:cNvSpPr>
              <p:nvPr/>
            </p:nvSpPr>
            <p:spPr bwMode="auto">
              <a:xfrm>
                <a:off x="6339" y="12377"/>
                <a:ext cx="115" cy="244"/>
              </a:xfrm>
              <a:custGeom>
                <a:avLst/>
                <a:gdLst/>
                <a:ahLst/>
                <a:cxnLst>
                  <a:cxn ang="0">
                    <a:pos x="52" y="47"/>
                  </a:cxn>
                  <a:cxn ang="0">
                    <a:pos x="57" y="62"/>
                  </a:cxn>
                  <a:cxn ang="0">
                    <a:pos x="57" y="76"/>
                  </a:cxn>
                  <a:cxn ang="0">
                    <a:pos x="57" y="86"/>
                  </a:cxn>
                  <a:cxn ang="0">
                    <a:pos x="62" y="95"/>
                  </a:cxn>
                  <a:cxn ang="0">
                    <a:pos x="67" y="100"/>
                  </a:cxn>
                  <a:cxn ang="0">
                    <a:pos x="67" y="110"/>
                  </a:cxn>
                  <a:cxn ang="0">
                    <a:pos x="72" y="115"/>
                  </a:cxn>
                  <a:cxn ang="0">
                    <a:pos x="76" y="129"/>
                  </a:cxn>
                  <a:cxn ang="0">
                    <a:pos x="81" y="139"/>
                  </a:cxn>
                  <a:cxn ang="0">
                    <a:pos x="86" y="153"/>
                  </a:cxn>
                  <a:cxn ang="0">
                    <a:pos x="91" y="163"/>
                  </a:cxn>
                  <a:cxn ang="0">
                    <a:pos x="96" y="172"/>
                  </a:cxn>
                  <a:cxn ang="0">
                    <a:pos x="100" y="177"/>
                  </a:cxn>
                  <a:cxn ang="0">
                    <a:pos x="105" y="187"/>
                  </a:cxn>
                  <a:cxn ang="0">
                    <a:pos x="110" y="191"/>
                  </a:cxn>
                  <a:cxn ang="0">
                    <a:pos x="115" y="201"/>
                  </a:cxn>
                  <a:cxn ang="0">
                    <a:pos x="115" y="206"/>
                  </a:cxn>
                  <a:cxn ang="0">
                    <a:pos x="115" y="215"/>
                  </a:cxn>
                  <a:cxn ang="0">
                    <a:pos x="110" y="225"/>
                  </a:cxn>
                  <a:cxn ang="0">
                    <a:pos x="105" y="235"/>
                  </a:cxn>
                  <a:cxn ang="0">
                    <a:pos x="100" y="239"/>
                  </a:cxn>
                  <a:cxn ang="0">
                    <a:pos x="91" y="244"/>
                  </a:cxn>
                  <a:cxn ang="0">
                    <a:pos x="81" y="244"/>
                  </a:cxn>
                  <a:cxn ang="0">
                    <a:pos x="72" y="239"/>
                  </a:cxn>
                  <a:cxn ang="0">
                    <a:pos x="62" y="230"/>
                  </a:cxn>
                  <a:cxn ang="0">
                    <a:pos x="48" y="215"/>
                  </a:cxn>
                  <a:cxn ang="0">
                    <a:pos x="38" y="201"/>
                  </a:cxn>
                  <a:cxn ang="0">
                    <a:pos x="28" y="182"/>
                  </a:cxn>
                  <a:cxn ang="0">
                    <a:pos x="14" y="158"/>
                  </a:cxn>
                  <a:cxn ang="0">
                    <a:pos x="9" y="134"/>
                  </a:cxn>
                  <a:cxn ang="0">
                    <a:pos x="4" y="110"/>
                  </a:cxn>
                  <a:cxn ang="0">
                    <a:pos x="0" y="81"/>
                  </a:cxn>
                  <a:cxn ang="0">
                    <a:pos x="4" y="57"/>
                  </a:cxn>
                  <a:cxn ang="0">
                    <a:pos x="9" y="33"/>
                  </a:cxn>
                  <a:cxn ang="0">
                    <a:pos x="19" y="14"/>
                  </a:cxn>
                  <a:cxn ang="0">
                    <a:pos x="28" y="4"/>
                  </a:cxn>
                  <a:cxn ang="0">
                    <a:pos x="33" y="0"/>
                  </a:cxn>
                  <a:cxn ang="0">
                    <a:pos x="43" y="4"/>
                  </a:cxn>
                  <a:cxn ang="0">
                    <a:pos x="52" y="19"/>
                  </a:cxn>
                  <a:cxn ang="0">
                    <a:pos x="52" y="47"/>
                  </a:cxn>
                </a:cxnLst>
                <a:rect l="0" t="0" r="r" b="b"/>
                <a:pathLst>
                  <a:path w="115" h="244">
                    <a:moveTo>
                      <a:pt x="52" y="47"/>
                    </a:moveTo>
                    <a:lnTo>
                      <a:pt x="57" y="62"/>
                    </a:lnTo>
                    <a:lnTo>
                      <a:pt x="57" y="76"/>
                    </a:lnTo>
                    <a:lnTo>
                      <a:pt x="57" y="86"/>
                    </a:lnTo>
                    <a:lnTo>
                      <a:pt x="62" y="95"/>
                    </a:lnTo>
                    <a:lnTo>
                      <a:pt x="67" y="100"/>
                    </a:lnTo>
                    <a:lnTo>
                      <a:pt x="67" y="110"/>
                    </a:lnTo>
                    <a:lnTo>
                      <a:pt x="72" y="115"/>
                    </a:lnTo>
                    <a:lnTo>
                      <a:pt x="76" y="129"/>
                    </a:lnTo>
                    <a:lnTo>
                      <a:pt x="81" y="139"/>
                    </a:lnTo>
                    <a:lnTo>
                      <a:pt x="86" y="153"/>
                    </a:lnTo>
                    <a:lnTo>
                      <a:pt x="91" y="163"/>
                    </a:lnTo>
                    <a:lnTo>
                      <a:pt x="96" y="172"/>
                    </a:lnTo>
                    <a:lnTo>
                      <a:pt x="100" y="177"/>
                    </a:lnTo>
                    <a:lnTo>
                      <a:pt x="105" y="187"/>
                    </a:lnTo>
                    <a:lnTo>
                      <a:pt x="110" y="191"/>
                    </a:lnTo>
                    <a:lnTo>
                      <a:pt x="115" y="201"/>
                    </a:lnTo>
                    <a:lnTo>
                      <a:pt x="115" y="206"/>
                    </a:lnTo>
                    <a:lnTo>
                      <a:pt x="115" y="215"/>
                    </a:lnTo>
                    <a:lnTo>
                      <a:pt x="110" y="225"/>
                    </a:lnTo>
                    <a:lnTo>
                      <a:pt x="105" y="235"/>
                    </a:lnTo>
                    <a:lnTo>
                      <a:pt x="100" y="239"/>
                    </a:lnTo>
                    <a:lnTo>
                      <a:pt x="91" y="244"/>
                    </a:lnTo>
                    <a:lnTo>
                      <a:pt x="81" y="244"/>
                    </a:lnTo>
                    <a:lnTo>
                      <a:pt x="72" y="239"/>
                    </a:lnTo>
                    <a:lnTo>
                      <a:pt x="62" y="230"/>
                    </a:lnTo>
                    <a:lnTo>
                      <a:pt x="48" y="215"/>
                    </a:lnTo>
                    <a:lnTo>
                      <a:pt x="38" y="201"/>
                    </a:lnTo>
                    <a:lnTo>
                      <a:pt x="28" y="182"/>
                    </a:lnTo>
                    <a:lnTo>
                      <a:pt x="14" y="158"/>
                    </a:lnTo>
                    <a:lnTo>
                      <a:pt x="9" y="134"/>
                    </a:lnTo>
                    <a:lnTo>
                      <a:pt x="4" y="110"/>
                    </a:lnTo>
                    <a:lnTo>
                      <a:pt x="0" y="81"/>
                    </a:lnTo>
                    <a:lnTo>
                      <a:pt x="4" y="57"/>
                    </a:lnTo>
                    <a:lnTo>
                      <a:pt x="9" y="33"/>
                    </a:lnTo>
                    <a:lnTo>
                      <a:pt x="19" y="14"/>
                    </a:lnTo>
                    <a:lnTo>
                      <a:pt x="28" y="4"/>
                    </a:lnTo>
                    <a:lnTo>
                      <a:pt x="33" y="0"/>
                    </a:lnTo>
                    <a:lnTo>
                      <a:pt x="43" y="4"/>
                    </a:lnTo>
                    <a:lnTo>
                      <a:pt x="52" y="19"/>
                    </a:lnTo>
                    <a:lnTo>
                      <a:pt x="52" y="47"/>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15" name="Freeform 991"/>
              <p:cNvSpPr>
                <a:spLocks/>
              </p:cNvSpPr>
              <p:nvPr/>
            </p:nvSpPr>
            <p:spPr bwMode="auto">
              <a:xfrm>
                <a:off x="6291" y="12165"/>
                <a:ext cx="72" cy="183"/>
              </a:xfrm>
              <a:custGeom>
                <a:avLst/>
                <a:gdLst/>
                <a:ahLst/>
                <a:cxnLst>
                  <a:cxn ang="0">
                    <a:pos x="24" y="20"/>
                  </a:cxn>
                  <a:cxn ang="0">
                    <a:pos x="28" y="29"/>
                  </a:cxn>
                  <a:cxn ang="0">
                    <a:pos x="38" y="44"/>
                  </a:cxn>
                  <a:cxn ang="0">
                    <a:pos x="43" y="63"/>
                  </a:cxn>
                  <a:cxn ang="0">
                    <a:pos x="52" y="77"/>
                  </a:cxn>
                  <a:cxn ang="0">
                    <a:pos x="57" y="96"/>
                  </a:cxn>
                  <a:cxn ang="0">
                    <a:pos x="62" y="111"/>
                  </a:cxn>
                  <a:cxn ang="0">
                    <a:pos x="67" y="130"/>
                  </a:cxn>
                  <a:cxn ang="0">
                    <a:pos x="72" y="144"/>
                  </a:cxn>
                  <a:cxn ang="0">
                    <a:pos x="72" y="154"/>
                  </a:cxn>
                  <a:cxn ang="0">
                    <a:pos x="72" y="164"/>
                  </a:cxn>
                  <a:cxn ang="0">
                    <a:pos x="67" y="173"/>
                  </a:cxn>
                  <a:cxn ang="0">
                    <a:pos x="62" y="178"/>
                  </a:cxn>
                  <a:cxn ang="0">
                    <a:pos x="57" y="183"/>
                  </a:cxn>
                  <a:cxn ang="0">
                    <a:pos x="52" y="178"/>
                  </a:cxn>
                  <a:cxn ang="0">
                    <a:pos x="48" y="173"/>
                  </a:cxn>
                  <a:cxn ang="0">
                    <a:pos x="38" y="159"/>
                  </a:cxn>
                  <a:cxn ang="0">
                    <a:pos x="28" y="144"/>
                  </a:cxn>
                  <a:cxn ang="0">
                    <a:pos x="24" y="130"/>
                  </a:cxn>
                  <a:cxn ang="0">
                    <a:pos x="14" y="120"/>
                  </a:cxn>
                  <a:cxn ang="0">
                    <a:pos x="9" y="111"/>
                  </a:cxn>
                  <a:cxn ang="0">
                    <a:pos x="5" y="101"/>
                  </a:cxn>
                  <a:cxn ang="0">
                    <a:pos x="0" y="92"/>
                  </a:cxn>
                  <a:cxn ang="0">
                    <a:pos x="0" y="82"/>
                  </a:cxn>
                  <a:cxn ang="0">
                    <a:pos x="0" y="68"/>
                  </a:cxn>
                  <a:cxn ang="0">
                    <a:pos x="0" y="53"/>
                  </a:cxn>
                  <a:cxn ang="0">
                    <a:pos x="0" y="39"/>
                  </a:cxn>
                  <a:cxn ang="0">
                    <a:pos x="0" y="24"/>
                  </a:cxn>
                  <a:cxn ang="0">
                    <a:pos x="0" y="10"/>
                  </a:cxn>
                  <a:cxn ang="0">
                    <a:pos x="5" y="0"/>
                  </a:cxn>
                  <a:cxn ang="0">
                    <a:pos x="9" y="0"/>
                  </a:cxn>
                  <a:cxn ang="0">
                    <a:pos x="14" y="5"/>
                  </a:cxn>
                  <a:cxn ang="0">
                    <a:pos x="24" y="20"/>
                  </a:cxn>
                </a:cxnLst>
                <a:rect l="0" t="0" r="r" b="b"/>
                <a:pathLst>
                  <a:path w="72" h="183">
                    <a:moveTo>
                      <a:pt x="24" y="20"/>
                    </a:moveTo>
                    <a:lnTo>
                      <a:pt x="28" y="29"/>
                    </a:lnTo>
                    <a:lnTo>
                      <a:pt x="38" y="44"/>
                    </a:lnTo>
                    <a:lnTo>
                      <a:pt x="43" y="63"/>
                    </a:lnTo>
                    <a:lnTo>
                      <a:pt x="52" y="77"/>
                    </a:lnTo>
                    <a:lnTo>
                      <a:pt x="57" y="96"/>
                    </a:lnTo>
                    <a:lnTo>
                      <a:pt x="62" y="111"/>
                    </a:lnTo>
                    <a:lnTo>
                      <a:pt x="67" y="130"/>
                    </a:lnTo>
                    <a:lnTo>
                      <a:pt x="72" y="144"/>
                    </a:lnTo>
                    <a:lnTo>
                      <a:pt x="72" y="154"/>
                    </a:lnTo>
                    <a:lnTo>
                      <a:pt x="72" y="164"/>
                    </a:lnTo>
                    <a:lnTo>
                      <a:pt x="67" y="173"/>
                    </a:lnTo>
                    <a:lnTo>
                      <a:pt x="62" y="178"/>
                    </a:lnTo>
                    <a:lnTo>
                      <a:pt x="57" y="183"/>
                    </a:lnTo>
                    <a:lnTo>
                      <a:pt x="52" y="178"/>
                    </a:lnTo>
                    <a:lnTo>
                      <a:pt x="48" y="173"/>
                    </a:lnTo>
                    <a:lnTo>
                      <a:pt x="38" y="159"/>
                    </a:lnTo>
                    <a:lnTo>
                      <a:pt x="28" y="144"/>
                    </a:lnTo>
                    <a:lnTo>
                      <a:pt x="24" y="130"/>
                    </a:lnTo>
                    <a:lnTo>
                      <a:pt x="14" y="120"/>
                    </a:lnTo>
                    <a:lnTo>
                      <a:pt x="9" y="111"/>
                    </a:lnTo>
                    <a:lnTo>
                      <a:pt x="5" y="101"/>
                    </a:lnTo>
                    <a:lnTo>
                      <a:pt x="0" y="92"/>
                    </a:lnTo>
                    <a:lnTo>
                      <a:pt x="0" y="82"/>
                    </a:lnTo>
                    <a:lnTo>
                      <a:pt x="0" y="68"/>
                    </a:lnTo>
                    <a:lnTo>
                      <a:pt x="0" y="53"/>
                    </a:lnTo>
                    <a:lnTo>
                      <a:pt x="0" y="39"/>
                    </a:lnTo>
                    <a:lnTo>
                      <a:pt x="0" y="24"/>
                    </a:lnTo>
                    <a:lnTo>
                      <a:pt x="0" y="10"/>
                    </a:lnTo>
                    <a:lnTo>
                      <a:pt x="5" y="0"/>
                    </a:lnTo>
                    <a:lnTo>
                      <a:pt x="9" y="0"/>
                    </a:lnTo>
                    <a:lnTo>
                      <a:pt x="14" y="5"/>
                    </a:lnTo>
                    <a:lnTo>
                      <a:pt x="24" y="20"/>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16" name="Freeform 992"/>
              <p:cNvSpPr>
                <a:spLocks/>
              </p:cNvSpPr>
              <p:nvPr/>
            </p:nvSpPr>
            <p:spPr bwMode="auto">
              <a:xfrm>
                <a:off x="5902" y="11806"/>
                <a:ext cx="206" cy="134"/>
              </a:xfrm>
              <a:custGeom>
                <a:avLst/>
                <a:gdLst/>
                <a:ahLst/>
                <a:cxnLst>
                  <a:cxn ang="0">
                    <a:pos x="173" y="124"/>
                  </a:cxn>
                  <a:cxn ang="0">
                    <a:pos x="158" y="120"/>
                  </a:cxn>
                  <a:cxn ang="0">
                    <a:pos x="144" y="110"/>
                  </a:cxn>
                  <a:cxn ang="0">
                    <a:pos x="130" y="105"/>
                  </a:cxn>
                  <a:cxn ang="0">
                    <a:pos x="115" y="96"/>
                  </a:cxn>
                  <a:cxn ang="0">
                    <a:pos x="101" y="86"/>
                  </a:cxn>
                  <a:cxn ang="0">
                    <a:pos x="87" y="76"/>
                  </a:cxn>
                  <a:cxn ang="0">
                    <a:pos x="67" y="67"/>
                  </a:cxn>
                  <a:cxn ang="0">
                    <a:pos x="48" y="62"/>
                  </a:cxn>
                  <a:cxn ang="0">
                    <a:pos x="34" y="57"/>
                  </a:cxn>
                  <a:cxn ang="0">
                    <a:pos x="19" y="48"/>
                  </a:cxn>
                  <a:cxn ang="0">
                    <a:pos x="10" y="38"/>
                  </a:cxn>
                  <a:cxn ang="0">
                    <a:pos x="0" y="33"/>
                  </a:cxn>
                  <a:cxn ang="0">
                    <a:pos x="0" y="24"/>
                  </a:cxn>
                  <a:cxn ang="0">
                    <a:pos x="10" y="14"/>
                  </a:cxn>
                  <a:cxn ang="0">
                    <a:pos x="24" y="9"/>
                  </a:cxn>
                  <a:cxn ang="0">
                    <a:pos x="48" y="0"/>
                  </a:cxn>
                  <a:cxn ang="0">
                    <a:pos x="58" y="0"/>
                  </a:cxn>
                  <a:cxn ang="0">
                    <a:pos x="77" y="5"/>
                  </a:cxn>
                  <a:cxn ang="0">
                    <a:pos x="91" y="14"/>
                  </a:cxn>
                  <a:cxn ang="0">
                    <a:pos x="110" y="24"/>
                  </a:cxn>
                  <a:cxn ang="0">
                    <a:pos x="130" y="38"/>
                  </a:cxn>
                  <a:cxn ang="0">
                    <a:pos x="149" y="52"/>
                  </a:cxn>
                  <a:cxn ang="0">
                    <a:pos x="168" y="72"/>
                  </a:cxn>
                  <a:cxn ang="0">
                    <a:pos x="187" y="86"/>
                  </a:cxn>
                  <a:cxn ang="0">
                    <a:pos x="197" y="100"/>
                  </a:cxn>
                  <a:cxn ang="0">
                    <a:pos x="206" y="115"/>
                  </a:cxn>
                  <a:cxn ang="0">
                    <a:pos x="206" y="124"/>
                  </a:cxn>
                  <a:cxn ang="0">
                    <a:pos x="206" y="129"/>
                  </a:cxn>
                  <a:cxn ang="0">
                    <a:pos x="202" y="129"/>
                  </a:cxn>
                  <a:cxn ang="0">
                    <a:pos x="197" y="134"/>
                  </a:cxn>
                  <a:cxn ang="0">
                    <a:pos x="182" y="129"/>
                  </a:cxn>
                  <a:cxn ang="0">
                    <a:pos x="173" y="124"/>
                  </a:cxn>
                </a:cxnLst>
                <a:rect l="0" t="0" r="r" b="b"/>
                <a:pathLst>
                  <a:path w="206" h="134">
                    <a:moveTo>
                      <a:pt x="173" y="124"/>
                    </a:moveTo>
                    <a:lnTo>
                      <a:pt x="158" y="120"/>
                    </a:lnTo>
                    <a:lnTo>
                      <a:pt x="144" y="110"/>
                    </a:lnTo>
                    <a:lnTo>
                      <a:pt x="130" y="105"/>
                    </a:lnTo>
                    <a:lnTo>
                      <a:pt x="115" y="96"/>
                    </a:lnTo>
                    <a:lnTo>
                      <a:pt x="101" y="86"/>
                    </a:lnTo>
                    <a:lnTo>
                      <a:pt x="87" y="76"/>
                    </a:lnTo>
                    <a:lnTo>
                      <a:pt x="67" y="67"/>
                    </a:lnTo>
                    <a:lnTo>
                      <a:pt x="48" y="62"/>
                    </a:lnTo>
                    <a:lnTo>
                      <a:pt x="34" y="57"/>
                    </a:lnTo>
                    <a:lnTo>
                      <a:pt x="19" y="48"/>
                    </a:lnTo>
                    <a:lnTo>
                      <a:pt x="10" y="38"/>
                    </a:lnTo>
                    <a:lnTo>
                      <a:pt x="0" y="33"/>
                    </a:lnTo>
                    <a:lnTo>
                      <a:pt x="0" y="24"/>
                    </a:lnTo>
                    <a:lnTo>
                      <a:pt x="10" y="14"/>
                    </a:lnTo>
                    <a:lnTo>
                      <a:pt x="24" y="9"/>
                    </a:lnTo>
                    <a:lnTo>
                      <a:pt x="48" y="0"/>
                    </a:lnTo>
                    <a:lnTo>
                      <a:pt x="58" y="0"/>
                    </a:lnTo>
                    <a:lnTo>
                      <a:pt x="77" y="5"/>
                    </a:lnTo>
                    <a:lnTo>
                      <a:pt x="91" y="14"/>
                    </a:lnTo>
                    <a:lnTo>
                      <a:pt x="110" y="24"/>
                    </a:lnTo>
                    <a:lnTo>
                      <a:pt x="130" y="38"/>
                    </a:lnTo>
                    <a:lnTo>
                      <a:pt x="149" y="52"/>
                    </a:lnTo>
                    <a:lnTo>
                      <a:pt x="168" y="72"/>
                    </a:lnTo>
                    <a:lnTo>
                      <a:pt x="187" y="86"/>
                    </a:lnTo>
                    <a:lnTo>
                      <a:pt x="197" y="100"/>
                    </a:lnTo>
                    <a:lnTo>
                      <a:pt x="206" y="115"/>
                    </a:lnTo>
                    <a:lnTo>
                      <a:pt x="206" y="124"/>
                    </a:lnTo>
                    <a:lnTo>
                      <a:pt x="206" y="129"/>
                    </a:lnTo>
                    <a:lnTo>
                      <a:pt x="202" y="129"/>
                    </a:lnTo>
                    <a:lnTo>
                      <a:pt x="197" y="134"/>
                    </a:lnTo>
                    <a:lnTo>
                      <a:pt x="182" y="129"/>
                    </a:lnTo>
                    <a:lnTo>
                      <a:pt x="173" y="124"/>
                    </a:lnTo>
                    <a:close/>
                  </a:path>
                </a:pathLst>
              </a:custGeom>
              <a:solidFill>
                <a:srgbClr val="F4BF9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17" name="Freeform 993"/>
              <p:cNvSpPr>
                <a:spLocks/>
              </p:cNvSpPr>
              <p:nvPr/>
            </p:nvSpPr>
            <p:spPr bwMode="auto">
              <a:xfrm>
                <a:off x="5921" y="11815"/>
                <a:ext cx="178" cy="106"/>
              </a:xfrm>
              <a:custGeom>
                <a:avLst/>
                <a:gdLst/>
                <a:ahLst/>
                <a:cxnLst>
                  <a:cxn ang="0">
                    <a:pos x="149" y="101"/>
                  </a:cxn>
                  <a:cxn ang="0">
                    <a:pos x="135" y="91"/>
                  </a:cxn>
                  <a:cxn ang="0">
                    <a:pos x="125" y="87"/>
                  </a:cxn>
                  <a:cxn ang="0">
                    <a:pos x="115" y="82"/>
                  </a:cxn>
                  <a:cxn ang="0">
                    <a:pos x="106" y="72"/>
                  </a:cxn>
                  <a:cxn ang="0">
                    <a:pos x="96" y="67"/>
                  </a:cxn>
                  <a:cxn ang="0">
                    <a:pos x="82" y="58"/>
                  </a:cxn>
                  <a:cxn ang="0">
                    <a:pos x="68" y="53"/>
                  </a:cxn>
                  <a:cxn ang="0">
                    <a:pos x="53" y="43"/>
                  </a:cxn>
                  <a:cxn ang="0">
                    <a:pos x="34" y="39"/>
                  </a:cxn>
                  <a:cxn ang="0">
                    <a:pos x="20" y="29"/>
                  </a:cxn>
                  <a:cxn ang="0">
                    <a:pos x="10" y="24"/>
                  </a:cxn>
                  <a:cxn ang="0">
                    <a:pos x="5" y="20"/>
                  </a:cxn>
                  <a:cxn ang="0">
                    <a:pos x="0" y="10"/>
                  </a:cxn>
                  <a:cxn ang="0">
                    <a:pos x="5" y="5"/>
                  </a:cxn>
                  <a:cxn ang="0">
                    <a:pos x="15" y="0"/>
                  </a:cxn>
                  <a:cxn ang="0">
                    <a:pos x="34" y="0"/>
                  </a:cxn>
                  <a:cxn ang="0">
                    <a:pos x="48" y="0"/>
                  </a:cxn>
                  <a:cxn ang="0">
                    <a:pos x="63" y="0"/>
                  </a:cxn>
                  <a:cxn ang="0">
                    <a:pos x="77" y="10"/>
                  </a:cxn>
                  <a:cxn ang="0">
                    <a:pos x="91" y="20"/>
                  </a:cxn>
                  <a:cxn ang="0">
                    <a:pos x="106" y="29"/>
                  </a:cxn>
                  <a:cxn ang="0">
                    <a:pos x="125" y="43"/>
                  </a:cxn>
                  <a:cxn ang="0">
                    <a:pos x="139" y="58"/>
                  </a:cxn>
                  <a:cxn ang="0">
                    <a:pos x="159" y="72"/>
                  </a:cxn>
                  <a:cxn ang="0">
                    <a:pos x="168" y="87"/>
                  </a:cxn>
                  <a:cxn ang="0">
                    <a:pos x="178" y="96"/>
                  </a:cxn>
                  <a:cxn ang="0">
                    <a:pos x="178" y="101"/>
                  </a:cxn>
                  <a:cxn ang="0">
                    <a:pos x="178" y="106"/>
                  </a:cxn>
                  <a:cxn ang="0">
                    <a:pos x="173" y="106"/>
                  </a:cxn>
                  <a:cxn ang="0">
                    <a:pos x="168" y="106"/>
                  </a:cxn>
                  <a:cxn ang="0">
                    <a:pos x="159" y="106"/>
                  </a:cxn>
                  <a:cxn ang="0">
                    <a:pos x="149" y="101"/>
                  </a:cxn>
                </a:cxnLst>
                <a:rect l="0" t="0" r="r" b="b"/>
                <a:pathLst>
                  <a:path w="178" h="106">
                    <a:moveTo>
                      <a:pt x="149" y="101"/>
                    </a:moveTo>
                    <a:lnTo>
                      <a:pt x="135" y="91"/>
                    </a:lnTo>
                    <a:lnTo>
                      <a:pt x="125" y="87"/>
                    </a:lnTo>
                    <a:lnTo>
                      <a:pt x="115" y="82"/>
                    </a:lnTo>
                    <a:lnTo>
                      <a:pt x="106" y="72"/>
                    </a:lnTo>
                    <a:lnTo>
                      <a:pt x="96" y="67"/>
                    </a:lnTo>
                    <a:lnTo>
                      <a:pt x="82" y="58"/>
                    </a:lnTo>
                    <a:lnTo>
                      <a:pt x="68" y="53"/>
                    </a:lnTo>
                    <a:lnTo>
                      <a:pt x="53" y="43"/>
                    </a:lnTo>
                    <a:lnTo>
                      <a:pt x="34" y="39"/>
                    </a:lnTo>
                    <a:lnTo>
                      <a:pt x="20" y="29"/>
                    </a:lnTo>
                    <a:lnTo>
                      <a:pt x="10" y="24"/>
                    </a:lnTo>
                    <a:lnTo>
                      <a:pt x="5" y="20"/>
                    </a:lnTo>
                    <a:lnTo>
                      <a:pt x="0" y="10"/>
                    </a:lnTo>
                    <a:lnTo>
                      <a:pt x="5" y="5"/>
                    </a:lnTo>
                    <a:lnTo>
                      <a:pt x="15" y="0"/>
                    </a:lnTo>
                    <a:lnTo>
                      <a:pt x="34" y="0"/>
                    </a:lnTo>
                    <a:lnTo>
                      <a:pt x="48" y="0"/>
                    </a:lnTo>
                    <a:lnTo>
                      <a:pt x="63" y="0"/>
                    </a:lnTo>
                    <a:lnTo>
                      <a:pt x="77" y="10"/>
                    </a:lnTo>
                    <a:lnTo>
                      <a:pt x="91" y="20"/>
                    </a:lnTo>
                    <a:lnTo>
                      <a:pt x="106" y="29"/>
                    </a:lnTo>
                    <a:lnTo>
                      <a:pt x="125" y="43"/>
                    </a:lnTo>
                    <a:lnTo>
                      <a:pt x="139" y="58"/>
                    </a:lnTo>
                    <a:lnTo>
                      <a:pt x="159" y="72"/>
                    </a:lnTo>
                    <a:lnTo>
                      <a:pt x="168" y="87"/>
                    </a:lnTo>
                    <a:lnTo>
                      <a:pt x="178" y="96"/>
                    </a:lnTo>
                    <a:lnTo>
                      <a:pt x="178" y="101"/>
                    </a:lnTo>
                    <a:lnTo>
                      <a:pt x="178" y="106"/>
                    </a:lnTo>
                    <a:lnTo>
                      <a:pt x="173" y="106"/>
                    </a:lnTo>
                    <a:lnTo>
                      <a:pt x="168" y="106"/>
                    </a:lnTo>
                    <a:lnTo>
                      <a:pt x="159" y="106"/>
                    </a:lnTo>
                    <a:lnTo>
                      <a:pt x="149" y="101"/>
                    </a:lnTo>
                    <a:close/>
                  </a:path>
                </a:pathLst>
              </a:custGeom>
              <a:solidFill>
                <a:srgbClr val="F5C19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18" name="Freeform 994"/>
              <p:cNvSpPr>
                <a:spLocks/>
              </p:cNvSpPr>
              <p:nvPr/>
            </p:nvSpPr>
            <p:spPr bwMode="auto">
              <a:xfrm>
                <a:off x="5941" y="11820"/>
                <a:ext cx="148" cy="91"/>
              </a:xfrm>
              <a:custGeom>
                <a:avLst/>
                <a:gdLst/>
                <a:ahLst/>
                <a:cxnLst>
                  <a:cxn ang="0">
                    <a:pos x="24" y="0"/>
                  </a:cxn>
                  <a:cxn ang="0">
                    <a:pos x="33" y="0"/>
                  </a:cxn>
                  <a:cxn ang="0">
                    <a:pos x="48" y="5"/>
                  </a:cxn>
                  <a:cxn ang="0">
                    <a:pos x="57" y="10"/>
                  </a:cxn>
                  <a:cxn ang="0">
                    <a:pos x="71" y="15"/>
                  </a:cxn>
                  <a:cxn ang="0">
                    <a:pos x="81" y="24"/>
                  </a:cxn>
                  <a:cxn ang="0">
                    <a:pos x="95" y="34"/>
                  </a:cxn>
                  <a:cxn ang="0">
                    <a:pos x="110" y="48"/>
                  </a:cxn>
                  <a:cxn ang="0">
                    <a:pos x="129" y="62"/>
                  </a:cxn>
                  <a:cxn ang="0">
                    <a:pos x="139" y="72"/>
                  </a:cxn>
                  <a:cxn ang="0">
                    <a:pos x="143" y="77"/>
                  </a:cxn>
                  <a:cxn ang="0">
                    <a:pos x="148" y="86"/>
                  </a:cxn>
                  <a:cxn ang="0">
                    <a:pos x="148" y="86"/>
                  </a:cxn>
                  <a:cxn ang="0">
                    <a:pos x="143" y="91"/>
                  </a:cxn>
                  <a:cxn ang="0">
                    <a:pos x="139" y="86"/>
                  </a:cxn>
                  <a:cxn ang="0">
                    <a:pos x="134" y="86"/>
                  </a:cxn>
                  <a:cxn ang="0">
                    <a:pos x="124" y="77"/>
                  </a:cxn>
                  <a:cxn ang="0">
                    <a:pos x="115" y="72"/>
                  </a:cxn>
                  <a:cxn ang="0">
                    <a:pos x="105" y="67"/>
                  </a:cxn>
                  <a:cxn ang="0">
                    <a:pos x="100" y="62"/>
                  </a:cxn>
                  <a:cxn ang="0">
                    <a:pos x="95" y="58"/>
                  </a:cxn>
                  <a:cxn ang="0">
                    <a:pos x="86" y="53"/>
                  </a:cxn>
                  <a:cxn ang="0">
                    <a:pos x="81" y="48"/>
                  </a:cxn>
                  <a:cxn ang="0">
                    <a:pos x="67" y="43"/>
                  </a:cxn>
                  <a:cxn ang="0">
                    <a:pos x="52" y="34"/>
                  </a:cxn>
                  <a:cxn ang="0">
                    <a:pos x="38" y="24"/>
                  </a:cxn>
                  <a:cxn ang="0">
                    <a:pos x="24" y="19"/>
                  </a:cxn>
                  <a:cxn ang="0">
                    <a:pos x="14" y="10"/>
                  </a:cxn>
                  <a:cxn ang="0">
                    <a:pos x="4" y="5"/>
                  </a:cxn>
                  <a:cxn ang="0">
                    <a:pos x="0" y="5"/>
                  </a:cxn>
                  <a:cxn ang="0">
                    <a:pos x="4" y="0"/>
                  </a:cxn>
                  <a:cxn ang="0">
                    <a:pos x="9" y="0"/>
                  </a:cxn>
                  <a:cxn ang="0">
                    <a:pos x="24" y="0"/>
                  </a:cxn>
                </a:cxnLst>
                <a:rect l="0" t="0" r="r" b="b"/>
                <a:pathLst>
                  <a:path w="148" h="91">
                    <a:moveTo>
                      <a:pt x="24" y="0"/>
                    </a:moveTo>
                    <a:lnTo>
                      <a:pt x="33" y="0"/>
                    </a:lnTo>
                    <a:lnTo>
                      <a:pt x="48" y="5"/>
                    </a:lnTo>
                    <a:lnTo>
                      <a:pt x="57" y="10"/>
                    </a:lnTo>
                    <a:lnTo>
                      <a:pt x="71" y="15"/>
                    </a:lnTo>
                    <a:lnTo>
                      <a:pt x="81" y="24"/>
                    </a:lnTo>
                    <a:lnTo>
                      <a:pt x="95" y="34"/>
                    </a:lnTo>
                    <a:lnTo>
                      <a:pt x="110" y="48"/>
                    </a:lnTo>
                    <a:lnTo>
                      <a:pt x="129" y="62"/>
                    </a:lnTo>
                    <a:lnTo>
                      <a:pt x="139" y="72"/>
                    </a:lnTo>
                    <a:lnTo>
                      <a:pt x="143" y="77"/>
                    </a:lnTo>
                    <a:lnTo>
                      <a:pt x="148" y="86"/>
                    </a:lnTo>
                    <a:lnTo>
                      <a:pt x="148" y="86"/>
                    </a:lnTo>
                    <a:lnTo>
                      <a:pt x="143" y="91"/>
                    </a:lnTo>
                    <a:lnTo>
                      <a:pt x="139" y="86"/>
                    </a:lnTo>
                    <a:lnTo>
                      <a:pt x="134" y="86"/>
                    </a:lnTo>
                    <a:lnTo>
                      <a:pt x="124" y="77"/>
                    </a:lnTo>
                    <a:lnTo>
                      <a:pt x="115" y="72"/>
                    </a:lnTo>
                    <a:lnTo>
                      <a:pt x="105" y="67"/>
                    </a:lnTo>
                    <a:lnTo>
                      <a:pt x="100" y="62"/>
                    </a:lnTo>
                    <a:lnTo>
                      <a:pt x="95" y="58"/>
                    </a:lnTo>
                    <a:lnTo>
                      <a:pt x="86" y="53"/>
                    </a:lnTo>
                    <a:lnTo>
                      <a:pt x="81" y="48"/>
                    </a:lnTo>
                    <a:lnTo>
                      <a:pt x="67" y="43"/>
                    </a:lnTo>
                    <a:lnTo>
                      <a:pt x="52" y="34"/>
                    </a:lnTo>
                    <a:lnTo>
                      <a:pt x="38" y="24"/>
                    </a:lnTo>
                    <a:lnTo>
                      <a:pt x="24" y="19"/>
                    </a:lnTo>
                    <a:lnTo>
                      <a:pt x="14" y="10"/>
                    </a:lnTo>
                    <a:lnTo>
                      <a:pt x="4" y="5"/>
                    </a:lnTo>
                    <a:lnTo>
                      <a:pt x="0" y="5"/>
                    </a:lnTo>
                    <a:lnTo>
                      <a:pt x="4" y="0"/>
                    </a:lnTo>
                    <a:lnTo>
                      <a:pt x="9" y="0"/>
                    </a:lnTo>
                    <a:lnTo>
                      <a:pt x="24" y="0"/>
                    </a:lnTo>
                    <a:close/>
                  </a:path>
                </a:pathLst>
              </a:custGeom>
              <a:solidFill>
                <a:srgbClr val="F5C6A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19" name="Freeform 995"/>
              <p:cNvSpPr>
                <a:spLocks/>
              </p:cNvSpPr>
              <p:nvPr/>
            </p:nvSpPr>
            <p:spPr bwMode="auto">
              <a:xfrm>
                <a:off x="6161" y="11998"/>
                <a:ext cx="101" cy="201"/>
              </a:xfrm>
              <a:custGeom>
                <a:avLst/>
                <a:gdLst/>
                <a:ahLst/>
                <a:cxnLst>
                  <a:cxn ang="0">
                    <a:pos x="48" y="148"/>
                  </a:cxn>
                  <a:cxn ang="0">
                    <a:pos x="43" y="129"/>
                  </a:cxn>
                  <a:cxn ang="0">
                    <a:pos x="43" y="119"/>
                  </a:cxn>
                  <a:cxn ang="0">
                    <a:pos x="39" y="110"/>
                  </a:cxn>
                  <a:cxn ang="0">
                    <a:pos x="34" y="100"/>
                  </a:cxn>
                  <a:cxn ang="0">
                    <a:pos x="29" y="96"/>
                  </a:cxn>
                  <a:cxn ang="0">
                    <a:pos x="24" y="86"/>
                  </a:cxn>
                  <a:cxn ang="0">
                    <a:pos x="19" y="81"/>
                  </a:cxn>
                  <a:cxn ang="0">
                    <a:pos x="19" y="72"/>
                  </a:cxn>
                  <a:cxn ang="0">
                    <a:pos x="15" y="62"/>
                  </a:cxn>
                  <a:cxn ang="0">
                    <a:pos x="10" y="48"/>
                  </a:cxn>
                  <a:cxn ang="0">
                    <a:pos x="5" y="33"/>
                  </a:cxn>
                  <a:cxn ang="0">
                    <a:pos x="0" y="19"/>
                  </a:cxn>
                  <a:cxn ang="0">
                    <a:pos x="0" y="4"/>
                  </a:cxn>
                  <a:cxn ang="0">
                    <a:pos x="5" y="0"/>
                  </a:cxn>
                  <a:cxn ang="0">
                    <a:pos x="10" y="4"/>
                  </a:cxn>
                  <a:cxn ang="0">
                    <a:pos x="24" y="19"/>
                  </a:cxn>
                  <a:cxn ang="0">
                    <a:pos x="34" y="28"/>
                  </a:cxn>
                  <a:cxn ang="0">
                    <a:pos x="43" y="38"/>
                  </a:cxn>
                  <a:cxn ang="0">
                    <a:pos x="48" y="43"/>
                  </a:cxn>
                  <a:cxn ang="0">
                    <a:pos x="53" y="48"/>
                  </a:cxn>
                  <a:cxn ang="0">
                    <a:pos x="58" y="57"/>
                  </a:cxn>
                  <a:cxn ang="0">
                    <a:pos x="63" y="62"/>
                  </a:cxn>
                  <a:cxn ang="0">
                    <a:pos x="72" y="76"/>
                  </a:cxn>
                  <a:cxn ang="0">
                    <a:pos x="87" y="96"/>
                  </a:cxn>
                  <a:cxn ang="0">
                    <a:pos x="96" y="110"/>
                  </a:cxn>
                  <a:cxn ang="0">
                    <a:pos x="101" y="119"/>
                  </a:cxn>
                  <a:cxn ang="0">
                    <a:pos x="101" y="129"/>
                  </a:cxn>
                  <a:cxn ang="0">
                    <a:pos x="101" y="139"/>
                  </a:cxn>
                  <a:cxn ang="0">
                    <a:pos x="101" y="143"/>
                  </a:cxn>
                  <a:cxn ang="0">
                    <a:pos x="96" y="153"/>
                  </a:cxn>
                  <a:cxn ang="0">
                    <a:pos x="91" y="163"/>
                  </a:cxn>
                  <a:cxn ang="0">
                    <a:pos x="87" y="177"/>
                  </a:cxn>
                  <a:cxn ang="0">
                    <a:pos x="82" y="191"/>
                  </a:cxn>
                  <a:cxn ang="0">
                    <a:pos x="77" y="196"/>
                  </a:cxn>
                  <a:cxn ang="0">
                    <a:pos x="72" y="201"/>
                  </a:cxn>
                  <a:cxn ang="0">
                    <a:pos x="67" y="196"/>
                  </a:cxn>
                  <a:cxn ang="0">
                    <a:pos x="58" y="187"/>
                  </a:cxn>
                  <a:cxn ang="0">
                    <a:pos x="53" y="172"/>
                  </a:cxn>
                  <a:cxn ang="0">
                    <a:pos x="48" y="163"/>
                  </a:cxn>
                  <a:cxn ang="0">
                    <a:pos x="48" y="148"/>
                  </a:cxn>
                </a:cxnLst>
                <a:rect l="0" t="0" r="r" b="b"/>
                <a:pathLst>
                  <a:path w="101" h="201">
                    <a:moveTo>
                      <a:pt x="48" y="148"/>
                    </a:moveTo>
                    <a:lnTo>
                      <a:pt x="43" y="129"/>
                    </a:lnTo>
                    <a:lnTo>
                      <a:pt x="43" y="119"/>
                    </a:lnTo>
                    <a:lnTo>
                      <a:pt x="39" y="110"/>
                    </a:lnTo>
                    <a:lnTo>
                      <a:pt x="34" y="100"/>
                    </a:lnTo>
                    <a:lnTo>
                      <a:pt x="29" y="96"/>
                    </a:lnTo>
                    <a:lnTo>
                      <a:pt x="24" y="86"/>
                    </a:lnTo>
                    <a:lnTo>
                      <a:pt x="19" y="81"/>
                    </a:lnTo>
                    <a:lnTo>
                      <a:pt x="19" y="72"/>
                    </a:lnTo>
                    <a:lnTo>
                      <a:pt x="15" y="62"/>
                    </a:lnTo>
                    <a:lnTo>
                      <a:pt x="10" y="48"/>
                    </a:lnTo>
                    <a:lnTo>
                      <a:pt x="5" y="33"/>
                    </a:lnTo>
                    <a:lnTo>
                      <a:pt x="0" y="19"/>
                    </a:lnTo>
                    <a:lnTo>
                      <a:pt x="0" y="4"/>
                    </a:lnTo>
                    <a:lnTo>
                      <a:pt x="5" y="0"/>
                    </a:lnTo>
                    <a:lnTo>
                      <a:pt x="10" y="4"/>
                    </a:lnTo>
                    <a:lnTo>
                      <a:pt x="24" y="19"/>
                    </a:lnTo>
                    <a:lnTo>
                      <a:pt x="34" y="28"/>
                    </a:lnTo>
                    <a:lnTo>
                      <a:pt x="43" y="38"/>
                    </a:lnTo>
                    <a:lnTo>
                      <a:pt x="48" y="43"/>
                    </a:lnTo>
                    <a:lnTo>
                      <a:pt x="53" y="48"/>
                    </a:lnTo>
                    <a:lnTo>
                      <a:pt x="58" y="57"/>
                    </a:lnTo>
                    <a:lnTo>
                      <a:pt x="63" y="62"/>
                    </a:lnTo>
                    <a:lnTo>
                      <a:pt x="72" y="76"/>
                    </a:lnTo>
                    <a:lnTo>
                      <a:pt x="87" y="96"/>
                    </a:lnTo>
                    <a:lnTo>
                      <a:pt x="96" y="110"/>
                    </a:lnTo>
                    <a:lnTo>
                      <a:pt x="101" y="119"/>
                    </a:lnTo>
                    <a:lnTo>
                      <a:pt x="101" y="129"/>
                    </a:lnTo>
                    <a:lnTo>
                      <a:pt x="101" y="139"/>
                    </a:lnTo>
                    <a:lnTo>
                      <a:pt x="101" y="143"/>
                    </a:lnTo>
                    <a:lnTo>
                      <a:pt x="96" y="153"/>
                    </a:lnTo>
                    <a:lnTo>
                      <a:pt x="91" y="163"/>
                    </a:lnTo>
                    <a:lnTo>
                      <a:pt x="87" y="177"/>
                    </a:lnTo>
                    <a:lnTo>
                      <a:pt x="82" y="191"/>
                    </a:lnTo>
                    <a:lnTo>
                      <a:pt x="77" y="196"/>
                    </a:lnTo>
                    <a:lnTo>
                      <a:pt x="72" y="201"/>
                    </a:lnTo>
                    <a:lnTo>
                      <a:pt x="67" y="196"/>
                    </a:lnTo>
                    <a:lnTo>
                      <a:pt x="58" y="187"/>
                    </a:lnTo>
                    <a:lnTo>
                      <a:pt x="53" y="172"/>
                    </a:lnTo>
                    <a:lnTo>
                      <a:pt x="48" y="163"/>
                    </a:lnTo>
                    <a:lnTo>
                      <a:pt x="48" y="148"/>
                    </a:lnTo>
                    <a:close/>
                  </a:path>
                </a:pathLst>
              </a:custGeom>
              <a:solidFill>
                <a:srgbClr val="F4BF9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20" name="Freeform 996"/>
              <p:cNvSpPr>
                <a:spLocks/>
              </p:cNvSpPr>
              <p:nvPr/>
            </p:nvSpPr>
            <p:spPr bwMode="auto">
              <a:xfrm>
                <a:off x="6166" y="12007"/>
                <a:ext cx="91" cy="178"/>
              </a:xfrm>
              <a:custGeom>
                <a:avLst/>
                <a:gdLst/>
                <a:ahLst/>
                <a:cxnLst>
                  <a:cxn ang="0">
                    <a:pos x="48" y="130"/>
                  </a:cxn>
                  <a:cxn ang="0">
                    <a:pos x="48" y="115"/>
                  </a:cxn>
                  <a:cxn ang="0">
                    <a:pos x="43" y="106"/>
                  </a:cxn>
                  <a:cxn ang="0">
                    <a:pos x="38" y="96"/>
                  </a:cxn>
                  <a:cxn ang="0">
                    <a:pos x="38" y="87"/>
                  </a:cxn>
                  <a:cxn ang="0">
                    <a:pos x="34" y="82"/>
                  </a:cxn>
                  <a:cxn ang="0">
                    <a:pos x="29" y="72"/>
                  </a:cxn>
                  <a:cxn ang="0">
                    <a:pos x="24" y="67"/>
                  </a:cxn>
                  <a:cxn ang="0">
                    <a:pos x="19" y="58"/>
                  </a:cxn>
                  <a:cxn ang="0">
                    <a:pos x="14" y="48"/>
                  </a:cxn>
                  <a:cxn ang="0">
                    <a:pos x="10" y="39"/>
                  </a:cxn>
                  <a:cxn ang="0">
                    <a:pos x="5" y="24"/>
                  </a:cxn>
                  <a:cxn ang="0">
                    <a:pos x="5" y="10"/>
                  </a:cxn>
                  <a:cxn ang="0">
                    <a:pos x="0" y="5"/>
                  </a:cxn>
                  <a:cxn ang="0">
                    <a:pos x="5" y="0"/>
                  </a:cxn>
                  <a:cxn ang="0">
                    <a:pos x="14" y="5"/>
                  </a:cxn>
                  <a:cxn ang="0">
                    <a:pos x="24" y="19"/>
                  </a:cxn>
                  <a:cxn ang="0">
                    <a:pos x="34" y="34"/>
                  </a:cxn>
                  <a:cxn ang="0">
                    <a:pos x="38" y="39"/>
                  </a:cxn>
                  <a:cxn ang="0">
                    <a:pos x="43" y="43"/>
                  </a:cxn>
                  <a:cxn ang="0">
                    <a:pos x="43" y="48"/>
                  </a:cxn>
                  <a:cxn ang="0">
                    <a:pos x="48" y="48"/>
                  </a:cxn>
                  <a:cxn ang="0">
                    <a:pos x="53" y="58"/>
                  </a:cxn>
                  <a:cxn ang="0">
                    <a:pos x="62" y="67"/>
                  </a:cxn>
                  <a:cxn ang="0">
                    <a:pos x="77" y="87"/>
                  </a:cxn>
                  <a:cxn ang="0">
                    <a:pos x="82" y="96"/>
                  </a:cxn>
                  <a:cxn ang="0">
                    <a:pos x="86" y="106"/>
                  </a:cxn>
                  <a:cxn ang="0">
                    <a:pos x="86" y="110"/>
                  </a:cxn>
                  <a:cxn ang="0">
                    <a:pos x="91" y="115"/>
                  </a:cxn>
                  <a:cxn ang="0">
                    <a:pos x="86" y="125"/>
                  </a:cxn>
                  <a:cxn ang="0">
                    <a:pos x="86" y="130"/>
                  </a:cxn>
                  <a:cxn ang="0">
                    <a:pos x="86" y="139"/>
                  </a:cxn>
                  <a:cxn ang="0">
                    <a:pos x="82" y="154"/>
                  </a:cxn>
                  <a:cxn ang="0">
                    <a:pos x="77" y="168"/>
                  </a:cxn>
                  <a:cxn ang="0">
                    <a:pos x="72" y="173"/>
                  </a:cxn>
                  <a:cxn ang="0">
                    <a:pos x="67" y="178"/>
                  </a:cxn>
                  <a:cxn ang="0">
                    <a:pos x="62" y="173"/>
                  </a:cxn>
                  <a:cxn ang="0">
                    <a:pos x="58" y="163"/>
                  </a:cxn>
                  <a:cxn ang="0">
                    <a:pos x="53" y="154"/>
                  </a:cxn>
                  <a:cxn ang="0">
                    <a:pos x="53" y="144"/>
                  </a:cxn>
                  <a:cxn ang="0">
                    <a:pos x="48" y="130"/>
                  </a:cxn>
                </a:cxnLst>
                <a:rect l="0" t="0" r="r" b="b"/>
                <a:pathLst>
                  <a:path w="91" h="178">
                    <a:moveTo>
                      <a:pt x="48" y="130"/>
                    </a:moveTo>
                    <a:lnTo>
                      <a:pt x="48" y="115"/>
                    </a:lnTo>
                    <a:lnTo>
                      <a:pt x="43" y="106"/>
                    </a:lnTo>
                    <a:lnTo>
                      <a:pt x="38" y="96"/>
                    </a:lnTo>
                    <a:lnTo>
                      <a:pt x="38" y="87"/>
                    </a:lnTo>
                    <a:lnTo>
                      <a:pt x="34" y="82"/>
                    </a:lnTo>
                    <a:lnTo>
                      <a:pt x="29" y="72"/>
                    </a:lnTo>
                    <a:lnTo>
                      <a:pt x="24" y="67"/>
                    </a:lnTo>
                    <a:lnTo>
                      <a:pt x="19" y="58"/>
                    </a:lnTo>
                    <a:lnTo>
                      <a:pt x="14" y="48"/>
                    </a:lnTo>
                    <a:lnTo>
                      <a:pt x="10" y="39"/>
                    </a:lnTo>
                    <a:lnTo>
                      <a:pt x="5" y="24"/>
                    </a:lnTo>
                    <a:lnTo>
                      <a:pt x="5" y="10"/>
                    </a:lnTo>
                    <a:lnTo>
                      <a:pt x="0" y="5"/>
                    </a:lnTo>
                    <a:lnTo>
                      <a:pt x="5" y="0"/>
                    </a:lnTo>
                    <a:lnTo>
                      <a:pt x="14" y="5"/>
                    </a:lnTo>
                    <a:lnTo>
                      <a:pt x="24" y="19"/>
                    </a:lnTo>
                    <a:lnTo>
                      <a:pt x="34" y="34"/>
                    </a:lnTo>
                    <a:lnTo>
                      <a:pt x="38" y="39"/>
                    </a:lnTo>
                    <a:lnTo>
                      <a:pt x="43" y="43"/>
                    </a:lnTo>
                    <a:lnTo>
                      <a:pt x="43" y="48"/>
                    </a:lnTo>
                    <a:lnTo>
                      <a:pt x="48" y="48"/>
                    </a:lnTo>
                    <a:lnTo>
                      <a:pt x="53" y="58"/>
                    </a:lnTo>
                    <a:lnTo>
                      <a:pt x="62" y="67"/>
                    </a:lnTo>
                    <a:lnTo>
                      <a:pt x="77" y="87"/>
                    </a:lnTo>
                    <a:lnTo>
                      <a:pt x="82" y="96"/>
                    </a:lnTo>
                    <a:lnTo>
                      <a:pt x="86" y="106"/>
                    </a:lnTo>
                    <a:lnTo>
                      <a:pt x="86" y="110"/>
                    </a:lnTo>
                    <a:lnTo>
                      <a:pt x="91" y="115"/>
                    </a:lnTo>
                    <a:lnTo>
                      <a:pt x="86" y="125"/>
                    </a:lnTo>
                    <a:lnTo>
                      <a:pt x="86" y="130"/>
                    </a:lnTo>
                    <a:lnTo>
                      <a:pt x="86" y="139"/>
                    </a:lnTo>
                    <a:lnTo>
                      <a:pt x="82" y="154"/>
                    </a:lnTo>
                    <a:lnTo>
                      <a:pt x="77" y="168"/>
                    </a:lnTo>
                    <a:lnTo>
                      <a:pt x="72" y="173"/>
                    </a:lnTo>
                    <a:lnTo>
                      <a:pt x="67" y="178"/>
                    </a:lnTo>
                    <a:lnTo>
                      <a:pt x="62" y="173"/>
                    </a:lnTo>
                    <a:lnTo>
                      <a:pt x="58" y="163"/>
                    </a:lnTo>
                    <a:lnTo>
                      <a:pt x="53" y="154"/>
                    </a:lnTo>
                    <a:lnTo>
                      <a:pt x="53" y="144"/>
                    </a:lnTo>
                    <a:lnTo>
                      <a:pt x="48" y="130"/>
                    </a:lnTo>
                    <a:close/>
                  </a:path>
                </a:pathLst>
              </a:custGeom>
              <a:solidFill>
                <a:srgbClr val="F5C19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21" name="Freeform 997"/>
              <p:cNvSpPr>
                <a:spLocks/>
              </p:cNvSpPr>
              <p:nvPr/>
            </p:nvSpPr>
            <p:spPr bwMode="auto">
              <a:xfrm>
                <a:off x="6176" y="12017"/>
                <a:ext cx="72" cy="153"/>
              </a:xfrm>
              <a:custGeom>
                <a:avLst/>
                <a:gdLst/>
                <a:ahLst/>
                <a:cxnLst>
                  <a:cxn ang="0">
                    <a:pos x="19" y="24"/>
                  </a:cxn>
                  <a:cxn ang="0">
                    <a:pos x="28" y="33"/>
                  </a:cxn>
                  <a:cxn ang="0">
                    <a:pos x="33" y="38"/>
                  </a:cxn>
                  <a:cxn ang="0">
                    <a:pos x="33" y="43"/>
                  </a:cxn>
                  <a:cxn ang="0">
                    <a:pos x="33" y="43"/>
                  </a:cxn>
                  <a:cxn ang="0">
                    <a:pos x="33" y="43"/>
                  </a:cxn>
                  <a:cxn ang="0">
                    <a:pos x="38" y="48"/>
                  </a:cxn>
                  <a:cxn ang="0">
                    <a:pos x="48" y="57"/>
                  </a:cxn>
                  <a:cxn ang="0">
                    <a:pos x="57" y="77"/>
                  </a:cxn>
                  <a:cxn ang="0">
                    <a:pos x="62" y="81"/>
                  </a:cxn>
                  <a:cxn ang="0">
                    <a:pos x="67" y="86"/>
                  </a:cxn>
                  <a:cxn ang="0">
                    <a:pos x="72" y="91"/>
                  </a:cxn>
                  <a:cxn ang="0">
                    <a:pos x="72" y="96"/>
                  </a:cxn>
                  <a:cxn ang="0">
                    <a:pos x="72" y="100"/>
                  </a:cxn>
                  <a:cxn ang="0">
                    <a:pos x="72" y="105"/>
                  </a:cxn>
                  <a:cxn ang="0">
                    <a:pos x="72" y="115"/>
                  </a:cxn>
                  <a:cxn ang="0">
                    <a:pos x="72" y="129"/>
                  </a:cxn>
                  <a:cxn ang="0">
                    <a:pos x="67" y="144"/>
                  </a:cxn>
                  <a:cxn ang="0">
                    <a:pos x="62" y="153"/>
                  </a:cxn>
                  <a:cxn ang="0">
                    <a:pos x="57" y="153"/>
                  </a:cxn>
                  <a:cxn ang="0">
                    <a:pos x="57" y="148"/>
                  </a:cxn>
                  <a:cxn ang="0">
                    <a:pos x="52" y="144"/>
                  </a:cxn>
                  <a:cxn ang="0">
                    <a:pos x="52" y="134"/>
                  </a:cxn>
                  <a:cxn ang="0">
                    <a:pos x="48" y="124"/>
                  </a:cxn>
                  <a:cxn ang="0">
                    <a:pos x="48" y="115"/>
                  </a:cxn>
                  <a:cxn ang="0">
                    <a:pos x="43" y="100"/>
                  </a:cxn>
                  <a:cxn ang="0">
                    <a:pos x="43" y="86"/>
                  </a:cxn>
                  <a:cxn ang="0">
                    <a:pos x="38" y="77"/>
                  </a:cxn>
                  <a:cxn ang="0">
                    <a:pos x="33" y="72"/>
                  </a:cxn>
                  <a:cxn ang="0">
                    <a:pos x="28" y="67"/>
                  </a:cxn>
                  <a:cxn ang="0">
                    <a:pos x="24" y="62"/>
                  </a:cxn>
                  <a:cxn ang="0">
                    <a:pos x="19" y="53"/>
                  </a:cxn>
                  <a:cxn ang="0">
                    <a:pos x="19" y="48"/>
                  </a:cxn>
                  <a:cxn ang="0">
                    <a:pos x="14" y="38"/>
                  </a:cxn>
                  <a:cxn ang="0">
                    <a:pos x="9" y="29"/>
                  </a:cxn>
                  <a:cxn ang="0">
                    <a:pos x="4" y="14"/>
                  </a:cxn>
                  <a:cxn ang="0">
                    <a:pos x="0" y="5"/>
                  </a:cxn>
                  <a:cxn ang="0">
                    <a:pos x="0" y="0"/>
                  </a:cxn>
                  <a:cxn ang="0">
                    <a:pos x="0" y="0"/>
                  </a:cxn>
                  <a:cxn ang="0">
                    <a:pos x="9" y="5"/>
                  </a:cxn>
                  <a:cxn ang="0">
                    <a:pos x="19" y="24"/>
                  </a:cxn>
                </a:cxnLst>
                <a:rect l="0" t="0" r="r" b="b"/>
                <a:pathLst>
                  <a:path w="72" h="153">
                    <a:moveTo>
                      <a:pt x="19" y="24"/>
                    </a:moveTo>
                    <a:lnTo>
                      <a:pt x="28" y="33"/>
                    </a:lnTo>
                    <a:lnTo>
                      <a:pt x="33" y="38"/>
                    </a:lnTo>
                    <a:lnTo>
                      <a:pt x="33" y="43"/>
                    </a:lnTo>
                    <a:lnTo>
                      <a:pt x="33" y="43"/>
                    </a:lnTo>
                    <a:lnTo>
                      <a:pt x="33" y="43"/>
                    </a:lnTo>
                    <a:lnTo>
                      <a:pt x="38" y="48"/>
                    </a:lnTo>
                    <a:lnTo>
                      <a:pt x="48" y="57"/>
                    </a:lnTo>
                    <a:lnTo>
                      <a:pt x="57" y="77"/>
                    </a:lnTo>
                    <a:lnTo>
                      <a:pt x="62" y="81"/>
                    </a:lnTo>
                    <a:lnTo>
                      <a:pt x="67" y="86"/>
                    </a:lnTo>
                    <a:lnTo>
                      <a:pt x="72" y="91"/>
                    </a:lnTo>
                    <a:lnTo>
                      <a:pt x="72" y="96"/>
                    </a:lnTo>
                    <a:lnTo>
                      <a:pt x="72" y="100"/>
                    </a:lnTo>
                    <a:lnTo>
                      <a:pt x="72" y="105"/>
                    </a:lnTo>
                    <a:lnTo>
                      <a:pt x="72" y="115"/>
                    </a:lnTo>
                    <a:lnTo>
                      <a:pt x="72" y="129"/>
                    </a:lnTo>
                    <a:lnTo>
                      <a:pt x="67" y="144"/>
                    </a:lnTo>
                    <a:lnTo>
                      <a:pt x="62" y="153"/>
                    </a:lnTo>
                    <a:lnTo>
                      <a:pt x="57" y="153"/>
                    </a:lnTo>
                    <a:lnTo>
                      <a:pt x="57" y="148"/>
                    </a:lnTo>
                    <a:lnTo>
                      <a:pt x="52" y="144"/>
                    </a:lnTo>
                    <a:lnTo>
                      <a:pt x="52" y="134"/>
                    </a:lnTo>
                    <a:lnTo>
                      <a:pt x="48" y="124"/>
                    </a:lnTo>
                    <a:lnTo>
                      <a:pt x="48" y="115"/>
                    </a:lnTo>
                    <a:lnTo>
                      <a:pt x="43" y="100"/>
                    </a:lnTo>
                    <a:lnTo>
                      <a:pt x="43" y="86"/>
                    </a:lnTo>
                    <a:lnTo>
                      <a:pt x="38" y="77"/>
                    </a:lnTo>
                    <a:lnTo>
                      <a:pt x="33" y="72"/>
                    </a:lnTo>
                    <a:lnTo>
                      <a:pt x="28" y="67"/>
                    </a:lnTo>
                    <a:lnTo>
                      <a:pt x="24" y="62"/>
                    </a:lnTo>
                    <a:lnTo>
                      <a:pt x="19" y="53"/>
                    </a:lnTo>
                    <a:lnTo>
                      <a:pt x="19" y="48"/>
                    </a:lnTo>
                    <a:lnTo>
                      <a:pt x="14" y="38"/>
                    </a:lnTo>
                    <a:lnTo>
                      <a:pt x="9" y="29"/>
                    </a:lnTo>
                    <a:lnTo>
                      <a:pt x="4" y="14"/>
                    </a:lnTo>
                    <a:lnTo>
                      <a:pt x="0" y="5"/>
                    </a:lnTo>
                    <a:lnTo>
                      <a:pt x="0" y="0"/>
                    </a:lnTo>
                    <a:lnTo>
                      <a:pt x="0" y="0"/>
                    </a:lnTo>
                    <a:lnTo>
                      <a:pt x="9" y="5"/>
                    </a:lnTo>
                    <a:lnTo>
                      <a:pt x="19" y="24"/>
                    </a:lnTo>
                    <a:close/>
                  </a:path>
                </a:pathLst>
              </a:custGeom>
              <a:solidFill>
                <a:srgbClr val="F5C6A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22" name="Freeform 998"/>
              <p:cNvSpPr>
                <a:spLocks/>
              </p:cNvSpPr>
              <p:nvPr/>
            </p:nvSpPr>
            <p:spPr bwMode="auto">
              <a:xfrm>
                <a:off x="6348" y="12386"/>
                <a:ext cx="101" cy="221"/>
              </a:xfrm>
              <a:custGeom>
                <a:avLst/>
                <a:gdLst/>
                <a:ahLst/>
                <a:cxnLst>
                  <a:cxn ang="0">
                    <a:pos x="39" y="38"/>
                  </a:cxn>
                  <a:cxn ang="0">
                    <a:pos x="43" y="53"/>
                  </a:cxn>
                  <a:cxn ang="0">
                    <a:pos x="43" y="67"/>
                  </a:cxn>
                  <a:cxn ang="0">
                    <a:pos x="43" y="77"/>
                  </a:cxn>
                  <a:cxn ang="0">
                    <a:pos x="48" y="86"/>
                  </a:cxn>
                  <a:cxn ang="0">
                    <a:pos x="48" y="96"/>
                  </a:cxn>
                  <a:cxn ang="0">
                    <a:pos x="53" y="101"/>
                  </a:cxn>
                  <a:cxn ang="0">
                    <a:pos x="58" y="110"/>
                  </a:cxn>
                  <a:cxn ang="0">
                    <a:pos x="63" y="120"/>
                  </a:cxn>
                  <a:cxn ang="0">
                    <a:pos x="67" y="134"/>
                  </a:cxn>
                  <a:cxn ang="0">
                    <a:pos x="72" y="144"/>
                  </a:cxn>
                  <a:cxn ang="0">
                    <a:pos x="77" y="154"/>
                  </a:cxn>
                  <a:cxn ang="0">
                    <a:pos x="82" y="163"/>
                  </a:cxn>
                  <a:cxn ang="0">
                    <a:pos x="82" y="168"/>
                  </a:cxn>
                  <a:cxn ang="0">
                    <a:pos x="87" y="178"/>
                  </a:cxn>
                  <a:cxn ang="0">
                    <a:pos x="91" y="182"/>
                  </a:cxn>
                  <a:cxn ang="0">
                    <a:pos x="96" y="187"/>
                  </a:cxn>
                  <a:cxn ang="0">
                    <a:pos x="101" y="197"/>
                  </a:cxn>
                  <a:cxn ang="0">
                    <a:pos x="101" y="202"/>
                  </a:cxn>
                  <a:cxn ang="0">
                    <a:pos x="96" y="211"/>
                  </a:cxn>
                  <a:cxn ang="0">
                    <a:pos x="96" y="216"/>
                  </a:cxn>
                  <a:cxn ang="0">
                    <a:pos x="87" y="221"/>
                  </a:cxn>
                  <a:cxn ang="0">
                    <a:pos x="82" y="221"/>
                  </a:cxn>
                  <a:cxn ang="0">
                    <a:pos x="72" y="221"/>
                  </a:cxn>
                  <a:cxn ang="0">
                    <a:pos x="63" y="216"/>
                  </a:cxn>
                  <a:cxn ang="0">
                    <a:pos x="53" y="206"/>
                  </a:cxn>
                  <a:cxn ang="0">
                    <a:pos x="43" y="192"/>
                  </a:cxn>
                  <a:cxn ang="0">
                    <a:pos x="34" y="178"/>
                  </a:cxn>
                  <a:cxn ang="0">
                    <a:pos x="24" y="158"/>
                  </a:cxn>
                  <a:cxn ang="0">
                    <a:pos x="15" y="134"/>
                  </a:cxn>
                  <a:cxn ang="0">
                    <a:pos x="5" y="115"/>
                  </a:cxn>
                  <a:cxn ang="0">
                    <a:pos x="0" y="91"/>
                  </a:cxn>
                  <a:cxn ang="0">
                    <a:pos x="0" y="72"/>
                  </a:cxn>
                  <a:cxn ang="0">
                    <a:pos x="0" y="48"/>
                  </a:cxn>
                  <a:cxn ang="0">
                    <a:pos x="5" y="24"/>
                  </a:cxn>
                  <a:cxn ang="0">
                    <a:pos x="15" y="10"/>
                  </a:cxn>
                  <a:cxn ang="0">
                    <a:pos x="19" y="0"/>
                  </a:cxn>
                  <a:cxn ang="0">
                    <a:pos x="24" y="0"/>
                  </a:cxn>
                  <a:cxn ang="0">
                    <a:pos x="34" y="0"/>
                  </a:cxn>
                  <a:cxn ang="0">
                    <a:pos x="39" y="14"/>
                  </a:cxn>
                  <a:cxn ang="0">
                    <a:pos x="39" y="38"/>
                  </a:cxn>
                </a:cxnLst>
                <a:rect l="0" t="0" r="r" b="b"/>
                <a:pathLst>
                  <a:path w="101" h="221">
                    <a:moveTo>
                      <a:pt x="39" y="38"/>
                    </a:moveTo>
                    <a:lnTo>
                      <a:pt x="43" y="53"/>
                    </a:lnTo>
                    <a:lnTo>
                      <a:pt x="43" y="67"/>
                    </a:lnTo>
                    <a:lnTo>
                      <a:pt x="43" y="77"/>
                    </a:lnTo>
                    <a:lnTo>
                      <a:pt x="48" y="86"/>
                    </a:lnTo>
                    <a:lnTo>
                      <a:pt x="48" y="96"/>
                    </a:lnTo>
                    <a:lnTo>
                      <a:pt x="53" y="101"/>
                    </a:lnTo>
                    <a:lnTo>
                      <a:pt x="58" y="110"/>
                    </a:lnTo>
                    <a:lnTo>
                      <a:pt x="63" y="120"/>
                    </a:lnTo>
                    <a:lnTo>
                      <a:pt x="67" y="134"/>
                    </a:lnTo>
                    <a:lnTo>
                      <a:pt x="72" y="144"/>
                    </a:lnTo>
                    <a:lnTo>
                      <a:pt x="77" y="154"/>
                    </a:lnTo>
                    <a:lnTo>
                      <a:pt x="82" y="163"/>
                    </a:lnTo>
                    <a:lnTo>
                      <a:pt x="82" y="168"/>
                    </a:lnTo>
                    <a:lnTo>
                      <a:pt x="87" y="178"/>
                    </a:lnTo>
                    <a:lnTo>
                      <a:pt x="91" y="182"/>
                    </a:lnTo>
                    <a:lnTo>
                      <a:pt x="96" y="187"/>
                    </a:lnTo>
                    <a:lnTo>
                      <a:pt x="101" y="197"/>
                    </a:lnTo>
                    <a:lnTo>
                      <a:pt x="101" y="202"/>
                    </a:lnTo>
                    <a:lnTo>
                      <a:pt x="96" y="211"/>
                    </a:lnTo>
                    <a:lnTo>
                      <a:pt x="96" y="216"/>
                    </a:lnTo>
                    <a:lnTo>
                      <a:pt x="87" y="221"/>
                    </a:lnTo>
                    <a:lnTo>
                      <a:pt x="82" y="221"/>
                    </a:lnTo>
                    <a:lnTo>
                      <a:pt x="72" y="221"/>
                    </a:lnTo>
                    <a:lnTo>
                      <a:pt x="63" y="216"/>
                    </a:lnTo>
                    <a:lnTo>
                      <a:pt x="53" y="206"/>
                    </a:lnTo>
                    <a:lnTo>
                      <a:pt x="43" y="192"/>
                    </a:lnTo>
                    <a:lnTo>
                      <a:pt x="34" y="178"/>
                    </a:lnTo>
                    <a:lnTo>
                      <a:pt x="24" y="158"/>
                    </a:lnTo>
                    <a:lnTo>
                      <a:pt x="15" y="134"/>
                    </a:lnTo>
                    <a:lnTo>
                      <a:pt x="5" y="115"/>
                    </a:lnTo>
                    <a:lnTo>
                      <a:pt x="0" y="91"/>
                    </a:lnTo>
                    <a:lnTo>
                      <a:pt x="0" y="72"/>
                    </a:lnTo>
                    <a:lnTo>
                      <a:pt x="0" y="48"/>
                    </a:lnTo>
                    <a:lnTo>
                      <a:pt x="5" y="24"/>
                    </a:lnTo>
                    <a:lnTo>
                      <a:pt x="15" y="10"/>
                    </a:lnTo>
                    <a:lnTo>
                      <a:pt x="19" y="0"/>
                    </a:lnTo>
                    <a:lnTo>
                      <a:pt x="24" y="0"/>
                    </a:lnTo>
                    <a:lnTo>
                      <a:pt x="34" y="0"/>
                    </a:lnTo>
                    <a:lnTo>
                      <a:pt x="39" y="14"/>
                    </a:lnTo>
                    <a:lnTo>
                      <a:pt x="39" y="38"/>
                    </a:lnTo>
                    <a:close/>
                  </a:path>
                </a:pathLst>
              </a:custGeom>
              <a:solidFill>
                <a:srgbClr val="F4BF9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23" name="Freeform 999"/>
              <p:cNvSpPr>
                <a:spLocks/>
              </p:cNvSpPr>
              <p:nvPr/>
            </p:nvSpPr>
            <p:spPr bwMode="auto">
              <a:xfrm>
                <a:off x="6353" y="12391"/>
                <a:ext cx="91" cy="206"/>
              </a:xfrm>
              <a:custGeom>
                <a:avLst/>
                <a:gdLst/>
                <a:ahLst/>
                <a:cxnLst>
                  <a:cxn ang="0">
                    <a:pos x="29" y="33"/>
                  </a:cxn>
                  <a:cxn ang="0">
                    <a:pos x="34" y="48"/>
                  </a:cxn>
                  <a:cxn ang="0">
                    <a:pos x="34" y="62"/>
                  </a:cxn>
                  <a:cxn ang="0">
                    <a:pos x="34" y="77"/>
                  </a:cxn>
                  <a:cxn ang="0">
                    <a:pos x="38" y="81"/>
                  </a:cxn>
                  <a:cxn ang="0">
                    <a:pos x="38" y="91"/>
                  </a:cxn>
                  <a:cxn ang="0">
                    <a:pos x="43" y="101"/>
                  </a:cxn>
                  <a:cxn ang="0">
                    <a:pos x="48" y="105"/>
                  </a:cxn>
                  <a:cxn ang="0">
                    <a:pos x="48" y="120"/>
                  </a:cxn>
                  <a:cxn ang="0">
                    <a:pos x="58" y="129"/>
                  </a:cxn>
                  <a:cxn ang="0">
                    <a:pos x="62" y="144"/>
                  </a:cxn>
                  <a:cxn ang="0">
                    <a:pos x="62" y="149"/>
                  </a:cxn>
                  <a:cxn ang="0">
                    <a:pos x="67" y="158"/>
                  </a:cxn>
                  <a:cxn ang="0">
                    <a:pos x="72" y="163"/>
                  </a:cxn>
                  <a:cxn ang="0">
                    <a:pos x="77" y="168"/>
                  </a:cxn>
                  <a:cxn ang="0">
                    <a:pos x="82" y="177"/>
                  </a:cxn>
                  <a:cxn ang="0">
                    <a:pos x="86" y="182"/>
                  </a:cxn>
                  <a:cxn ang="0">
                    <a:pos x="91" y="187"/>
                  </a:cxn>
                  <a:cxn ang="0">
                    <a:pos x="91" y="197"/>
                  </a:cxn>
                  <a:cxn ang="0">
                    <a:pos x="91" y="201"/>
                  </a:cxn>
                  <a:cxn ang="0">
                    <a:pos x="86" y="206"/>
                  </a:cxn>
                  <a:cxn ang="0">
                    <a:pos x="82" y="206"/>
                  </a:cxn>
                  <a:cxn ang="0">
                    <a:pos x="77" y="206"/>
                  </a:cxn>
                  <a:cxn ang="0">
                    <a:pos x="67" y="201"/>
                  </a:cxn>
                  <a:cxn ang="0">
                    <a:pos x="58" y="192"/>
                  </a:cxn>
                  <a:cxn ang="0">
                    <a:pos x="53" y="182"/>
                  </a:cxn>
                  <a:cxn ang="0">
                    <a:pos x="43" y="173"/>
                  </a:cxn>
                  <a:cxn ang="0">
                    <a:pos x="34" y="153"/>
                  </a:cxn>
                  <a:cxn ang="0">
                    <a:pos x="24" y="134"/>
                  </a:cxn>
                  <a:cxn ang="0">
                    <a:pos x="14" y="120"/>
                  </a:cxn>
                  <a:cxn ang="0">
                    <a:pos x="5" y="101"/>
                  </a:cxn>
                  <a:cxn ang="0">
                    <a:pos x="5" y="81"/>
                  </a:cxn>
                  <a:cxn ang="0">
                    <a:pos x="0" y="62"/>
                  </a:cxn>
                  <a:cxn ang="0">
                    <a:pos x="5" y="38"/>
                  </a:cxn>
                  <a:cxn ang="0">
                    <a:pos x="5" y="19"/>
                  </a:cxn>
                  <a:cxn ang="0">
                    <a:pos x="10" y="9"/>
                  </a:cxn>
                  <a:cxn ang="0">
                    <a:pos x="14" y="0"/>
                  </a:cxn>
                  <a:cxn ang="0">
                    <a:pos x="19" y="0"/>
                  </a:cxn>
                  <a:cxn ang="0">
                    <a:pos x="24" y="5"/>
                  </a:cxn>
                  <a:cxn ang="0">
                    <a:pos x="29" y="14"/>
                  </a:cxn>
                  <a:cxn ang="0">
                    <a:pos x="29" y="33"/>
                  </a:cxn>
                </a:cxnLst>
                <a:rect l="0" t="0" r="r" b="b"/>
                <a:pathLst>
                  <a:path w="91" h="206">
                    <a:moveTo>
                      <a:pt x="29" y="33"/>
                    </a:moveTo>
                    <a:lnTo>
                      <a:pt x="34" y="48"/>
                    </a:lnTo>
                    <a:lnTo>
                      <a:pt x="34" y="62"/>
                    </a:lnTo>
                    <a:lnTo>
                      <a:pt x="34" y="77"/>
                    </a:lnTo>
                    <a:lnTo>
                      <a:pt x="38" y="81"/>
                    </a:lnTo>
                    <a:lnTo>
                      <a:pt x="38" y="91"/>
                    </a:lnTo>
                    <a:lnTo>
                      <a:pt x="43" y="101"/>
                    </a:lnTo>
                    <a:lnTo>
                      <a:pt x="48" y="105"/>
                    </a:lnTo>
                    <a:lnTo>
                      <a:pt x="48" y="120"/>
                    </a:lnTo>
                    <a:lnTo>
                      <a:pt x="58" y="129"/>
                    </a:lnTo>
                    <a:lnTo>
                      <a:pt x="62" y="144"/>
                    </a:lnTo>
                    <a:lnTo>
                      <a:pt x="62" y="149"/>
                    </a:lnTo>
                    <a:lnTo>
                      <a:pt x="67" y="158"/>
                    </a:lnTo>
                    <a:lnTo>
                      <a:pt x="72" y="163"/>
                    </a:lnTo>
                    <a:lnTo>
                      <a:pt x="77" y="168"/>
                    </a:lnTo>
                    <a:lnTo>
                      <a:pt x="82" y="177"/>
                    </a:lnTo>
                    <a:lnTo>
                      <a:pt x="86" y="182"/>
                    </a:lnTo>
                    <a:lnTo>
                      <a:pt x="91" y="187"/>
                    </a:lnTo>
                    <a:lnTo>
                      <a:pt x="91" y="197"/>
                    </a:lnTo>
                    <a:lnTo>
                      <a:pt x="91" y="201"/>
                    </a:lnTo>
                    <a:lnTo>
                      <a:pt x="86" y="206"/>
                    </a:lnTo>
                    <a:lnTo>
                      <a:pt x="82" y="206"/>
                    </a:lnTo>
                    <a:lnTo>
                      <a:pt x="77" y="206"/>
                    </a:lnTo>
                    <a:lnTo>
                      <a:pt x="67" y="201"/>
                    </a:lnTo>
                    <a:lnTo>
                      <a:pt x="58" y="192"/>
                    </a:lnTo>
                    <a:lnTo>
                      <a:pt x="53" y="182"/>
                    </a:lnTo>
                    <a:lnTo>
                      <a:pt x="43" y="173"/>
                    </a:lnTo>
                    <a:lnTo>
                      <a:pt x="34" y="153"/>
                    </a:lnTo>
                    <a:lnTo>
                      <a:pt x="24" y="134"/>
                    </a:lnTo>
                    <a:lnTo>
                      <a:pt x="14" y="120"/>
                    </a:lnTo>
                    <a:lnTo>
                      <a:pt x="5" y="101"/>
                    </a:lnTo>
                    <a:lnTo>
                      <a:pt x="5" y="81"/>
                    </a:lnTo>
                    <a:lnTo>
                      <a:pt x="0" y="62"/>
                    </a:lnTo>
                    <a:lnTo>
                      <a:pt x="5" y="38"/>
                    </a:lnTo>
                    <a:lnTo>
                      <a:pt x="5" y="19"/>
                    </a:lnTo>
                    <a:lnTo>
                      <a:pt x="10" y="9"/>
                    </a:lnTo>
                    <a:lnTo>
                      <a:pt x="14" y="0"/>
                    </a:lnTo>
                    <a:lnTo>
                      <a:pt x="19" y="0"/>
                    </a:lnTo>
                    <a:lnTo>
                      <a:pt x="24" y="5"/>
                    </a:lnTo>
                    <a:lnTo>
                      <a:pt x="29" y="14"/>
                    </a:lnTo>
                    <a:lnTo>
                      <a:pt x="29" y="33"/>
                    </a:lnTo>
                    <a:close/>
                  </a:path>
                </a:pathLst>
              </a:custGeom>
              <a:solidFill>
                <a:srgbClr val="F5C19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24" name="Freeform 1000"/>
              <p:cNvSpPr>
                <a:spLocks/>
              </p:cNvSpPr>
              <p:nvPr/>
            </p:nvSpPr>
            <p:spPr bwMode="auto">
              <a:xfrm>
                <a:off x="6363" y="12400"/>
                <a:ext cx="76" cy="188"/>
              </a:xfrm>
              <a:custGeom>
                <a:avLst/>
                <a:gdLst/>
                <a:ahLst/>
                <a:cxnLst>
                  <a:cxn ang="0">
                    <a:pos x="19" y="20"/>
                  </a:cxn>
                  <a:cxn ang="0">
                    <a:pos x="19" y="39"/>
                  </a:cxn>
                  <a:cxn ang="0">
                    <a:pos x="19" y="53"/>
                  </a:cxn>
                  <a:cxn ang="0">
                    <a:pos x="19" y="68"/>
                  </a:cxn>
                  <a:cxn ang="0">
                    <a:pos x="19" y="77"/>
                  </a:cxn>
                  <a:cxn ang="0">
                    <a:pos x="24" y="82"/>
                  </a:cxn>
                  <a:cxn ang="0">
                    <a:pos x="28" y="92"/>
                  </a:cxn>
                  <a:cxn ang="0">
                    <a:pos x="28" y="101"/>
                  </a:cxn>
                  <a:cxn ang="0">
                    <a:pos x="33" y="111"/>
                  </a:cxn>
                  <a:cxn ang="0">
                    <a:pos x="38" y="125"/>
                  </a:cxn>
                  <a:cxn ang="0">
                    <a:pos x="43" y="135"/>
                  </a:cxn>
                  <a:cxn ang="0">
                    <a:pos x="48" y="144"/>
                  </a:cxn>
                  <a:cxn ang="0">
                    <a:pos x="52" y="149"/>
                  </a:cxn>
                  <a:cxn ang="0">
                    <a:pos x="57" y="154"/>
                  </a:cxn>
                  <a:cxn ang="0">
                    <a:pos x="62" y="159"/>
                  </a:cxn>
                  <a:cxn ang="0">
                    <a:pos x="67" y="164"/>
                  </a:cxn>
                  <a:cxn ang="0">
                    <a:pos x="72" y="173"/>
                  </a:cxn>
                  <a:cxn ang="0">
                    <a:pos x="76" y="178"/>
                  </a:cxn>
                  <a:cxn ang="0">
                    <a:pos x="76" y="183"/>
                  </a:cxn>
                  <a:cxn ang="0">
                    <a:pos x="76" y="188"/>
                  </a:cxn>
                  <a:cxn ang="0">
                    <a:pos x="76" y="188"/>
                  </a:cxn>
                  <a:cxn ang="0">
                    <a:pos x="72" y="188"/>
                  </a:cxn>
                  <a:cxn ang="0">
                    <a:pos x="67" y="183"/>
                  </a:cxn>
                  <a:cxn ang="0">
                    <a:pos x="62" y="178"/>
                  </a:cxn>
                  <a:cxn ang="0">
                    <a:pos x="52" y="168"/>
                  </a:cxn>
                  <a:cxn ang="0">
                    <a:pos x="43" y="159"/>
                  </a:cxn>
                  <a:cxn ang="0">
                    <a:pos x="33" y="144"/>
                  </a:cxn>
                  <a:cxn ang="0">
                    <a:pos x="24" y="130"/>
                  </a:cxn>
                  <a:cxn ang="0">
                    <a:pos x="14" y="111"/>
                  </a:cxn>
                  <a:cxn ang="0">
                    <a:pos x="9" y="96"/>
                  </a:cxn>
                  <a:cxn ang="0">
                    <a:pos x="4" y="77"/>
                  </a:cxn>
                  <a:cxn ang="0">
                    <a:pos x="0" y="63"/>
                  </a:cxn>
                  <a:cxn ang="0">
                    <a:pos x="0" y="53"/>
                  </a:cxn>
                  <a:cxn ang="0">
                    <a:pos x="0" y="29"/>
                  </a:cxn>
                  <a:cxn ang="0">
                    <a:pos x="4" y="15"/>
                  </a:cxn>
                  <a:cxn ang="0">
                    <a:pos x="4" y="5"/>
                  </a:cxn>
                  <a:cxn ang="0">
                    <a:pos x="9" y="0"/>
                  </a:cxn>
                  <a:cxn ang="0">
                    <a:pos x="14" y="0"/>
                  </a:cxn>
                  <a:cxn ang="0">
                    <a:pos x="14" y="5"/>
                  </a:cxn>
                  <a:cxn ang="0">
                    <a:pos x="14" y="10"/>
                  </a:cxn>
                  <a:cxn ang="0">
                    <a:pos x="19" y="20"/>
                  </a:cxn>
                </a:cxnLst>
                <a:rect l="0" t="0" r="r" b="b"/>
                <a:pathLst>
                  <a:path w="76" h="188">
                    <a:moveTo>
                      <a:pt x="19" y="20"/>
                    </a:moveTo>
                    <a:lnTo>
                      <a:pt x="19" y="39"/>
                    </a:lnTo>
                    <a:lnTo>
                      <a:pt x="19" y="53"/>
                    </a:lnTo>
                    <a:lnTo>
                      <a:pt x="19" y="68"/>
                    </a:lnTo>
                    <a:lnTo>
                      <a:pt x="19" y="77"/>
                    </a:lnTo>
                    <a:lnTo>
                      <a:pt x="24" y="82"/>
                    </a:lnTo>
                    <a:lnTo>
                      <a:pt x="28" y="92"/>
                    </a:lnTo>
                    <a:lnTo>
                      <a:pt x="28" y="101"/>
                    </a:lnTo>
                    <a:lnTo>
                      <a:pt x="33" y="111"/>
                    </a:lnTo>
                    <a:lnTo>
                      <a:pt x="38" y="125"/>
                    </a:lnTo>
                    <a:lnTo>
                      <a:pt x="43" y="135"/>
                    </a:lnTo>
                    <a:lnTo>
                      <a:pt x="48" y="144"/>
                    </a:lnTo>
                    <a:lnTo>
                      <a:pt x="52" y="149"/>
                    </a:lnTo>
                    <a:lnTo>
                      <a:pt x="57" y="154"/>
                    </a:lnTo>
                    <a:lnTo>
                      <a:pt x="62" y="159"/>
                    </a:lnTo>
                    <a:lnTo>
                      <a:pt x="67" y="164"/>
                    </a:lnTo>
                    <a:lnTo>
                      <a:pt x="72" y="173"/>
                    </a:lnTo>
                    <a:lnTo>
                      <a:pt x="76" y="178"/>
                    </a:lnTo>
                    <a:lnTo>
                      <a:pt x="76" y="183"/>
                    </a:lnTo>
                    <a:lnTo>
                      <a:pt x="76" y="188"/>
                    </a:lnTo>
                    <a:lnTo>
                      <a:pt x="76" y="188"/>
                    </a:lnTo>
                    <a:lnTo>
                      <a:pt x="72" y="188"/>
                    </a:lnTo>
                    <a:lnTo>
                      <a:pt x="67" y="183"/>
                    </a:lnTo>
                    <a:lnTo>
                      <a:pt x="62" y="178"/>
                    </a:lnTo>
                    <a:lnTo>
                      <a:pt x="52" y="168"/>
                    </a:lnTo>
                    <a:lnTo>
                      <a:pt x="43" y="159"/>
                    </a:lnTo>
                    <a:lnTo>
                      <a:pt x="33" y="144"/>
                    </a:lnTo>
                    <a:lnTo>
                      <a:pt x="24" y="130"/>
                    </a:lnTo>
                    <a:lnTo>
                      <a:pt x="14" y="111"/>
                    </a:lnTo>
                    <a:lnTo>
                      <a:pt x="9" y="96"/>
                    </a:lnTo>
                    <a:lnTo>
                      <a:pt x="4" y="77"/>
                    </a:lnTo>
                    <a:lnTo>
                      <a:pt x="0" y="63"/>
                    </a:lnTo>
                    <a:lnTo>
                      <a:pt x="0" y="53"/>
                    </a:lnTo>
                    <a:lnTo>
                      <a:pt x="0" y="29"/>
                    </a:lnTo>
                    <a:lnTo>
                      <a:pt x="4" y="15"/>
                    </a:lnTo>
                    <a:lnTo>
                      <a:pt x="4" y="5"/>
                    </a:lnTo>
                    <a:lnTo>
                      <a:pt x="9" y="0"/>
                    </a:lnTo>
                    <a:lnTo>
                      <a:pt x="14" y="0"/>
                    </a:lnTo>
                    <a:lnTo>
                      <a:pt x="14" y="5"/>
                    </a:lnTo>
                    <a:lnTo>
                      <a:pt x="14" y="10"/>
                    </a:lnTo>
                    <a:lnTo>
                      <a:pt x="19" y="20"/>
                    </a:lnTo>
                    <a:close/>
                  </a:path>
                </a:pathLst>
              </a:custGeom>
              <a:solidFill>
                <a:srgbClr val="F5C6A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25" name="Freeform 1001"/>
              <p:cNvSpPr>
                <a:spLocks/>
              </p:cNvSpPr>
              <p:nvPr/>
            </p:nvSpPr>
            <p:spPr bwMode="auto">
              <a:xfrm>
                <a:off x="6296" y="12175"/>
                <a:ext cx="62" cy="158"/>
              </a:xfrm>
              <a:custGeom>
                <a:avLst/>
                <a:gdLst/>
                <a:ahLst/>
                <a:cxnLst>
                  <a:cxn ang="0">
                    <a:pos x="33" y="134"/>
                  </a:cxn>
                  <a:cxn ang="0">
                    <a:pos x="23" y="120"/>
                  </a:cxn>
                  <a:cxn ang="0">
                    <a:pos x="19" y="110"/>
                  </a:cxn>
                  <a:cxn ang="0">
                    <a:pos x="14" y="101"/>
                  </a:cxn>
                  <a:cxn ang="0">
                    <a:pos x="9" y="91"/>
                  </a:cxn>
                  <a:cxn ang="0">
                    <a:pos x="4" y="86"/>
                  </a:cxn>
                  <a:cxn ang="0">
                    <a:pos x="4" y="77"/>
                  </a:cxn>
                  <a:cxn ang="0">
                    <a:pos x="0" y="67"/>
                  </a:cxn>
                  <a:cxn ang="0">
                    <a:pos x="0" y="58"/>
                  </a:cxn>
                  <a:cxn ang="0">
                    <a:pos x="0" y="43"/>
                  </a:cxn>
                  <a:cxn ang="0">
                    <a:pos x="0" y="34"/>
                  </a:cxn>
                  <a:cxn ang="0">
                    <a:pos x="0" y="19"/>
                  </a:cxn>
                  <a:cxn ang="0">
                    <a:pos x="0" y="10"/>
                  </a:cxn>
                  <a:cxn ang="0">
                    <a:pos x="4" y="5"/>
                  </a:cxn>
                  <a:cxn ang="0">
                    <a:pos x="9" y="0"/>
                  </a:cxn>
                  <a:cxn ang="0">
                    <a:pos x="14" y="10"/>
                  </a:cxn>
                  <a:cxn ang="0">
                    <a:pos x="19" y="24"/>
                  </a:cxn>
                  <a:cxn ang="0">
                    <a:pos x="28" y="34"/>
                  </a:cxn>
                  <a:cxn ang="0">
                    <a:pos x="33" y="48"/>
                  </a:cxn>
                  <a:cxn ang="0">
                    <a:pos x="38" y="62"/>
                  </a:cxn>
                  <a:cxn ang="0">
                    <a:pos x="43" y="72"/>
                  </a:cxn>
                  <a:cxn ang="0">
                    <a:pos x="52" y="86"/>
                  </a:cxn>
                  <a:cxn ang="0">
                    <a:pos x="57" y="101"/>
                  </a:cxn>
                  <a:cxn ang="0">
                    <a:pos x="57" y="115"/>
                  </a:cxn>
                  <a:cxn ang="0">
                    <a:pos x="62" y="130"/>
                  </a:cxn>
                  <a:cxn ang="0">
                    <a:pos x="62" y="139"/>
                  </a:cxn>
                  <a:cxn ang="0">
                    <a:pos x="62" y="149"/>
                  </a:cxn>
                  <a:cxn ang="0">
                    <a:pos x="62" y="158"/>
                  </a:cxn>
                  <a:cxn ang="0">
                    <a:pos x="57" y="158"/>
                  </a:cxn>
                  <a:cxn ang="0">
                    <a:pos x="52" y="158"/>
                  </a:cxn>
                  <a:cxn ang="0">
                    <a:pos x="47" y="154"/>
                  </a:cxn>
                  <a:cxn ang="0">
                    <a:pos x="38" y="144"/>
                  </a:cxn>
                  <a:cxn ang="0">
                    <a:pos x="33" y="134"/>
                  </a:cxn>
                </a:cxnLst>
                <a:rect l="0" t="0" r="r" b="b"/>
                <a:pathLst>
                  <a:path w="62" h="158">
                    <a:moveTo>
                      <a:pt x="33" y="134"/>
                    </a:moveTo>
                    <a:lnTo>
                      <a:pt x="23" y="120"/>
                    </a:lnTo>
                    <a:lnTo>
                      <a:pt x="19" y="110"/>
                    </a:lnTo>
                    <a:lnTo>
                      <a:pt x="14" y="101"/>
                    </a:lnTo>
                    <a:lnTo>
                      <a:pt x="9" y="91"/>
                    </a:lnTo>
                    <a:lnTo>
                      <a:pt x="4" y="86"/>
                    </a:lnTo>
                    <a:lnTo>
                      <a:pt x="4" y="77"/>
                    </a:lnTo>
                    <a:lnTo>
                      <a:pt x="0" y="67"/>
                    </a:lnTo>
                    <a:lnTo>
                      <a:pt x="0" y="58"/>
                    </a:lnTo>
                    <a:lnTo>
                      <a:pt x="0" y="43"/>
                    </a:lnTo>
                    <a:lnTo>
                      <a:pt x="0" y="34"/>
                    </a:lnTo>
                    <a:lnTo>
                      <a:pt x="0" y="19"/>
                    </a:lnTo>
                    <a:lnTo>
                      <a:pt x="0" y="10"/>
                    </a:lnTo>
                    <a:lnTo>
                      <a:pt x="4" y="5"/>
                    </a:lnTo>
                    <a:lnTo>
                      <a:pt x="9" y="0"/>
                    </a:lnTo>
                    <a:lnTo>
                      <a:pt x="14" y="10"/>
                    </a:lnTo>
                    <a:lnTo>
                      <a:pt x="19" y="24"/>
                    </a:lnTo>
                    <a:lnTo>
                      <a:pt x="28" y="34"/>
                    </a:lnTo>
                    <a:lnTo>
                      <a:pt x="33" y="48"/>
                    </a:lnTo>
                    <a:lnTo>
                      <a:pt x="38" y="62"/>
                    </a:lnTo>
                    <a:lnTo>
                      <a:pt x="43" y="72"/>
                    </a:lnTo>
                    <a:lnTo>
                      <a:pt x="52" y="86"/>
                    </a:lnTo>
                    <a:lnTo>
                      <a:pt x="57" y="101"/>
                    </a:lnTo>
                    <a:lnTo>
                      <a:pt x="57" y="115"/>
                    </a:lnTo>
                    <a:lnTo>
                      <a:pt x="62" y="130"/>
                    </a:lnTo>
                    <a:lnTo>
                      <a:pt x="62" y="139"/>
                    </a:lnTo>
                    <a:lnTo>
                      <a:pt x="62" y="149"/>
                    </a:lnTo>
                    <a:lnTo>
                      <a:pt x="62" y="158"/>
                    </a:lnTo>
                    <a:lnTo>
                      <a:pt x="57" y="158"/>
                    </a:lnTo>
                    <a:lnTo>
                      <a:pt x="52" y="158"/>
                    </a:lnTo>
                    <a:lnTo>
                      <a:pt x="47" y="154"/>
                    </a:lnTo>
                    <a:lnTo>
                      <a:pt x="38" y="144"/>
                    </a:lnTo>
                    <a:lnTo>
                      <a:pt x="33" y="134"/>
                    </a:lnTo>
                    <a:close/>
                  </a:path>
                </a:pathLst>
              </a:custGeom>
              <a:solidFill>
                <a:srgbClr val="F4BF9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26" name="Freeform 1002"/>
              <p:cNvSpPr>
                <a:spLocks/>
              </p:cNvSpPr>
              <p:nvPr/>
            </p:nvSpPr>
            <p:spPr bwMode="auto">
              <a:xfrm>
                <a:off x="6300" y="12189"/>
                <a:ext cx="53" cy="135"/>
              </a:xfrm>
              <a:custGeom>
                <a:avLst/>
                <a:gdLst/>
                <a:ahLst/>
                <a:cxnLst>
                  <a:cxn ang="0">
                    <a:pos x="29" y="101"/>
                  </a:cxn>
                  <a:cxn ang="0">
                    <a:pos x="19" y="92"/>
                  </a:cxn>
                  <a:cxn ang="0">
                    <a:pos x="15" y="82"/>
                  </a:cxn>
                  <a:cxn ang="0">
                    <a:pos x="15" y="77"/>
                  </a:cxn>
                  <a:cxn ang="0">
                    <a:pos x="10" y="72"/>
                  </a:cxn>
                  <a:cxn ang="0">
                    <a:pos x="5" y="68"/>
                  </a:cxn>
                  <a:cxn ang="0">
                    <a:pos x="5" y="58"/>
                  </a:cxn>
                  <a:cxn ang="0">
                    <a:pos x="5" y="53"/>
                  </a:cxn>
                  <a:cxn ang="0">
                    <a:pos x="5" y="39"/>
                  </a:cxn>
                  <a:cxn ang="0">
                    <a:pos x="5" y="29"/>
                  </a:cxn>
                  <a:cxn ang="0">
                    <a:pos x="5" y="20"/>
                  </a:cxn>
                  <a:cxn ang="0">
                    <a:pos x="0" y="10"/>
                  </a:cxn>
                  <a:cxn ang="0">
                    <a:pos x="5" y="5"/>
                  </a:cxn>
                  <a:cxn ang="0">
                    <a:pos x="5" y="0"/>
                  </a:cxn>
                  <a:cxn ang="0">
                    <a:pos x="5" y="0"/>
                  </a:cxn>
                  <a:cxn ang="0">
                    <a:pos x="15" y="10"/>
                  </a:cxn>
                  <a:cxn ang="0">
                    <a:pos x="19" y="24"/>
                  </a:cxn>
                  <a:cxn ang="0">
                    <a:pos x="24" y="34"/>
                  </a:cxn>
                  <a:cxn ang="0">
                    <a:pos x="29" y="44"/>
                  </a:cxn>
                  <a:cxn ang="0">
                    <a:pos x="34" y="58"/>
                  </a:cxn>
                  <a:cxn ang="0">
                    <a:pos x="39" y="68"/>
                  </a:cxn>
                  <a:cxn ang="0">
                    <a:pos x="43" y="77"/>
                  </a:cxn>
                  <a:cxn ang="0">
                    <a:pos x="48" y="87"/>
                  </a:cxn>
                  <a:cxn ang="0">
                    <a:pos x="48" y="101"/>
                  </a:cxn>
                  <a:cxn ang="0">
                    <a:pos x="53" y="111"/>
                  </a:cxn>
                  <a:cxn ang="0">
                    <a:pos x="53" y="125"/>
                  </a:cxn>
                  <a:cxn ang="0">
                    <a:pos x="53" y="130"/>
                  </a:cxn>
                  <a:cxn ang="0">
                    <a:pos x="53" y="135"/>
                  </a:cxn>
                  <a:cxn ang="0">
                    <a:pos x="48" y="135"/>
                  </a:cxn>
                  <a:cxn ang="0">
                    <a:pos x="43" y="135"/>
                  </a:cxn>
                  <a:cxn ang="0">
                    <a:pos x="39" y="125"/>
                  </a:cxn>
                  <a:cxn ang="0">
                    <a:pos x="34" y="116"/>
                  </a:cxn>
                  <a:cxn ang="0">
                    <a:pos x="29" y="101"/>
                  </a:cxn>
                </a:cxnLst>
                <a:rect l="0" t="0" r="r" b="b"/>
                <a:pathLst>
                  <a:path w="53" h="135">
                    <a:moveTo>
                      <a:pt x="29" y="101"/>
                    </a:moveTo>
                    <a:lnTo>
                      <a:pt x="19" y="92"/>
                    </a:lnTo>
                    <a:lnTo>
                      <a:pt x="15" y="82"/>
                    </a:lnTo>
                    <a:lnTo>
                      <a:pt x="15" y="77"/>
                    </a:lnTo>
                    <a:lnTo>
                      <a:pt x="10" y="72"/>
                    </a:lnTo>
                    <a:lnTo>
                      <a:pt x="5" y="68"/>
                    </a:lnTo>
                    <a:lnTo>
                      <a:pt x="5" y="58"/>
                    </a:lnTo>
                    <a:lnTo>
                      <a:pt x="5" y="53"/>
                    </a:lnTo>
                    <a:lnTo>
                      <a:pt x="5" y="39"/>
                    </a:lnTo>
                    <a:lnTo>
                      <a:pt x="5" y="29"/>
                    </a:lnTo>
                    <a:lnTo>
                      <a:pt x="5" y="20"/>
                    </a:lnTo>
                    <a:lnTo>
                      <a:pt x="0" y="10"/>
                    </a:lnTo>
                    <a:lnTo>
                      <a:pt x="5" y="5"/>
                    </a:lnTo>
                    <a:lnTo>
                      <a:pt x="5" y="0"/>
                    </a:lnTo>
                    <a:lnTo>
                      <a:pt x="5" y="0"/>
                    </a:lnTo>
                    <a:lnTo>
                      <a:pt x="15" y="10"/>
                    </a:lnTo>
                    <a:lnTo>
                      <a:pt x="19" y="24"/>
                    </a:lnTo>
                    <a:lnTo>
                      <a:pt x="24" y="34"/>
                    </a:lnTo>
                    <a:lnTo>
                      <a:pt x="29" y="44"/>
                    </a:lnTo>
                    <a:lnTo>
                      <a:pt x="34" y="58"/>
                    </a:lnTo>
                    <a:lnTo>
                      <a:pt x="39" y="68"/>
                    </a:lnTo>
                    <a:lnTo>
                      <a:pt x="43" y="77"/>
                    </a:lnTo>
                    <a:lnTo>
                      <a:pt x="48" y="87"/>
                    </a:lnTo>
                    <a:lnTo>
                      <a:pt x="48" y="101"/>
                    </a:lnTo>
                    <a:lnTo>
                      <a:pt x="53" y="111"/>
                    </a:lnTo>
                    <a:lnTo>
                      <a:pt x="53" y="125"/>
                    </a:lnTo>
                    <a:lnTo>
                      <a:pt x="53" y="130"/>
                    </a:lnTo>
                    <a:lnTo>
                      <a:pt x="53" y="135"/>
                    </a:lnTo>
                    <a:lnTo>
                      <a:pt x="48" y="135"/>
                    </a:lnTo>
                    <a:lnTo>
                      <a:pt x="43" y="135"/>
                    </a:lnTo>
                    <a:lnTo>
                      <a:pt x="39" y="125"/>
                    </a:lnTo>
                    <a:lnTo>
                      <a:pt x="34" y="116"/>
                    </a:lnTo>
                    <a:lnTo>
                      <a:pt x="29" y="101"/>
                    </a:lnTo>
                    <a:close/>
                  </a:path>
                </a:pathLst>
              </a:custGeom>
              <a:solidFill>
                <a:srgbClr val="F5C19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27" name="Freeform 1003"/>
              <p:cNvSpPr>
                <a:spLocks/>
              </p:cNvSpPr>
              <p:nvPr/>
            </p:nvSpPr>
            <p:spPr bwMode="auto">
              <a:xfrm>
                <a:off x="6310" y="12199"/>
                <a:ext cx="43" cy="120"/>
              </a:xfrm>
              <a:custGeom>
                <a:avLst/>
                <a:gdLst/>
                <a:ahLst/>
                <a:cxnLst>
                  <a:cxn ang="0">
                    <a:pos x="14" y="29"/>
                  </a:cxn>
                  <a:cxn ang="0">
                    <a:pos x="19" y="38"/>
                  </a:cxn>
                  <a:cxn ang="0">
                    <a:pos x="19" y="48"/>
                  </a:cxn>
                  <a:cxn ang="0">
                    <a:pos x="24" y="58"/>
                  </a:cxn>
                  <a:cxn ang="0">
                    <a:pos x="29" y="62"/>
                  </a:cxn>
                  <a:cxn ang="0">
                    <a:pos x="29" y="72"/>
                  </a:cxn>
                  <a:cxn ang="0">
                    <a:pos x="33" y="82"/>
                  </a:cxn>
                  <a:cxn ang="0">
                    <a:pos x="38" y="86"/>
                  </a:cxn>
                  <a:cxn ang="0">
                    <a:pos x="38" y="101"/>
                  </a:cxn>
                  <a:cxn ang="0">
                    <a:pos x="38" y="110"/>
                  </a:cxn>
                  <a:cxn ang="0">
                    <a:pos x="43" y="115"/>
                  </a:cxn>
                  <a:cxn ang="0">
                    <a:pos x="38" y="120"/>
                  </a:cxn>
                  <a:cxn ang="0">
                    <a:pos x="38" y="115"/>
                  </a:cxn>
                  <a:cxn ang="0">
                    <a:pos x="33" y="110"/>
                  </a:cxn>
                  <a:cxn ang="0">
                    <a:pos x="29" y="101"/>
                  </a:cxn>
                  <a:cxn ang="0">
                    <a:pos x="24" y="91"/>
                  </a:cxn>
                  <a:cxn ang="0">
                    <a:pos x="14" y="77"/>
                  </a:cxn>
                  <a:cxn ang="0">
                    <a:pos x="9" y="67"/>
                  </a:cxn>
                  <a:cxn ang="0">
                    <a:pos x="9" y="62"/>
                  </a:cxn>
                  <a:cxn ang="0">
                    <a:pos x="5" y="58"/>
                  </a:cxn>
                  <a:cxn ang="0">
                    <a:pos x="5" y="53"/>
                  </a:cxn>
                  <a:cxn ang="0">
                    <a:pos x="5" y="53"/>
                  </a:cxn>
                  <a:cxn ang="0">
                    <a:pos x="0" y="43"/>
                  </a:cxn>
                  <a:cxn ang="0">
                    <a:pos x="0" y="38"/>
                  </a:cxn>
                  <a:cxn ang="0">
                    <a:pos x="0" y="29"/>
                  </a:cxn>
                  <a:cxn ang="0">
                    <a:pos x="0" y="19"/>
                  </a:cxn>
                  <a:cxn ang="0">
                    <a:pos x="0" y="10"/>
                  </a:cxn>
                  <a:cxn ang="0">
                    <a:pos x="0" y="5"/>
                  </a:cxn>
                  <a:cxn ang="0">
                    <a:pos x="0" y="0"/>
                  </a:cxn>
                  <a:cxn ang="0">
                    <a:pos x="0" y="0"/>
                  </a:cxn>
                  <a:cxn ang="0">
                    <a:pos x="0" y="5"/>
                  </a:cxn>
                  <a:cxn ang="0">
                    <a:pos x="5" y="14"/>
                  </a:cxn>
                  <a:cxn ang="0">
                    <a:pos x="14" y="29"/>
                  </a:cxn>
                </a:cxnLst>
                <a:rect l="0" t="0" r="r" b="b"/>
                <a:pathLst>
                  <a:path w="43" h="120">
                    <a:moveTo>
                      <a:pt x="14" y="29"/>
                    </a:moveTo>
                    <a:lnTo>
                      <a:pt x="19" y="38"/>
                    </a:lnTo>
                    <a:lnTo>
                      <a:pt x="19" y="48"/>
                    </a:lnTo>
                    <a:lnTo>
                      <a:pt x="24" y="58"/>
                    </a:lnTo>
                    <a:lnTo>
                      <a:pt x="29" y="62"/>
                    </a:lnTo>
                    <a:lnTo>
                      <a:pt x="29" y="72"/>
                    </a:lnTo>
                    <a:lnTo>
                      <a:pt x="33" y="82"/>
                    </a:lnTo>
                    <a:lnTo>
                      <a:pt x="38" y="86"/>
                    </a:lnTo>
                    <a:lnTo>
                      <a:pt x="38" y="101"/>
                    </a:lnTo>
                    <a:lnTo>
                      <a:pt x="38" y="110"/>
                    </a:lnTo>
                    <a:lnTo>
                      <a:pt x="43" y="115"/>
                    </a:lnTo>
                    <a:lnTo>
                      <a:pt x="38" y="120"/>
                    </a:lnTo>
                    <a:lnTo>
                      <a:pt x="38" y="115"/>
                    </a:lnTo>
                    <a:lnTo>
                      <a:pt x="33" y="110"/>
                    </a:lnTo>
                    <a:lnTo>
                      <a:pt x="29" y="101"/>
                    </a:lnTo>
                    <a:lnTo>
                      <a:pt x="24" y="91"/>
                    </a:lnTo>
                    <a:lnTo>
                      <a:pt x="14" y="77"/>
                    </a:lnTo>
                    <a:lnTo>
                      <a:pt x="9" y="67"/>
                    </a:lnTo>
                    <a:lnTo>
                      <a:pt x="9" y="62"/>
                    </a:lnTo>
                    <a:lnTo>
                      <a:pt x="5" y="58"/>
                    </a:lnTo>
                    <a:lnTo>
                      <a:pt x="5" y="53"/>
                    </a:lnTo>
                    <a:lnTo>
                      <a:pt x="5" y="53"/>
                    </a:lnTo>
                    <a:lnTo>
                      <a:pt x="0" y="43"/>
                    </a:lnTo>
                    <a:lnTo>
                      <a:pt x="0" y="38"/>
                    </a:lnTo>
                    <a:lnTo>
                      <a:pt x="0" y="29"/>
                    </a:lnTo>
                    <a:lnTo>
                      <a:pt x="0" y="19"/>
                    </a:lnTo>
                    <a:lnTo>
                      <a:pt x="0" y="10"/>
                    </a:lnTo>
                    <a:lnTo>
                      <a:pt x="0" y="5"/>
                    </a:lnTo>
                    <a:lnTo>
                      <a:pt x="0" y="0"/>
                    </a:lnTo>
                    <a:lnTo>
                      <a:pt x="0" y="0"/>
                    </a:lnTo>
                    <a:lnTo>
                      <a:pt x="0" y="5"/>
                    </a:lnTo>
                    <a:lnTo>
                      <a:pt x="5" y="14"/>
                    </a:lnTo>
                    <a:lnTo>
                      <a:pt x="14" y="29"/>
                    </a:lnTo>
                    <a:close/>
                  </a:path>
                </a:pathLst>
              </a:custGeom>
              <a:solidFill>
                <a:srgbClr val="F5C6A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28" name="Freeform 1004"/>
              <p:cNvSpPr>
                <a:spLocks/>
              </p:cNvSpPr>
              <p:nvPr/>
            </p:nvSpPr>
            <p:spPr bwMode="auto">
              <a:xfrm>
                <a:off x="5509" y="11700"/>
                <a:ext cx="556" cy="389"/>
              </a:xfrm>
              <a:custGeom>
                <a:avLst/>
                <a:gdLst/>
                <a:ahLst/>
                <a:cxnLst>
                  <a:cxn ang="0">
                    <a:pos x="542" y="10"/>
                  </a:cxn>
                  <a:cxn ang="0">
                    <a:pos x="513" y="24"/>
                  </a:cxn>
                  <a:cxn ang="0">
                    <a:pos x="494" y="39"/>
                  </a:cxn>
                  <a:cxn ang="0">
                    <a:pos x="470" y="48"/>
                  </a:cxn>
                  <a:cxn ang="0">
                    <a:pos x="422" y="72"/>
                  </a:cxn>
                  <a:cxn ang="0">
                    <a:pos x="384" y="91"/>
                  </a:cxn>
                  <a:cxn ang="0">
                    <a:pos x="307" y="135"/>
                  </a:cxn>
                  <a:cxn ang="0">
                    <a:pos x="240" y="192"/>
                  </a:cxn>
                  <a:cxn ang="0">
                    <a:pos x="230" y="211"/>
                  </a:cxn>
                  <a:cxn ang="0">
                    <a:pos x="225" y="216"/>
                  </a:cxn>
                  <a:cxn ang="0">
                    <a:pos x="211" y="216"/>
                  </a:cxn>
                  <a:cxn ang="0">
                    <a:pos x="182" y="221"/>
                  </a:cxn>
                  <a:cxn ang="0">
                    <a:pos x="149" y="245"/>
                  </a:cxn>
                  <a:cxn ang="0">
                    <a:pos x="129" y="288"/>
                  </a:cxn>
                  <a:cxn ang="0">
                    <a:pos x="125" y="298"/>
                  </a:cxn>
                  <a:cxn ang="0">
                    <a:pos x="120" y="293"/>
                  </a:cxn>
                  <a:cxn ang="0">
                    <a:pos x="96" y="302"/>
                  </a:cxn>
                  <a:cxn ang="0">
                    <a:pos x="62" y="341"/>
                  </a:cxn>
                  <a:cxn ang="0">
                    <a:pos x="48" y="374"/>
                  </a:cxn>
                  <a:cxn ang="0">
                    <a:pos x="48" y="389"/>
                  </a:cxn>
                  <a:cxn ang="0">
                    <a:pos x="33" y="379"/>
                  </a:cxn>
                  <a:cxn ang="0">
                    <a:pos x="29" y="374"/>
                  </a:cxn>
                  <a:cxn ang="0">
                    <a:pos x="9" y="360"/>
                  </a:cxn>
                  <a:cxn ang="0">
                    <a:pos x="0" y="350"/>
                  </a:cxn>
                  <a:cxn ang="0">
                    <a:pos x="24" y="350"/>
                  </a:cxn>
                  <a:cxn ang="0">
                    <a:pos x="62" y="331"/>
                  </a:cxn>
                  <a:cxn ang="0">
                    <a:pos x="86" y="298"/>
                  </a:cxn>
                  <a:cxn ang="0">
                    <a:pos x="91" y="278"/>
                  </a:cxn>
                  <a:cxn ang="0">
                    <a:pos x="96" y="274"/>
                  </a:cxn>
                  <a:cxn ang="0">
                    <a:pos x="115" y="269"/>
                  </a:cxn>
                  <a:cxn ang="0">
                    <a:pos x="149" y="235"/>
                  </a:cxn>
                  <a:cxn ang="0">
                    <a:pos x="177" y="206"/>
                  </a:cxn>
                  <a:cxn ang="0">
                    <a:pos x="192" y="187"/>
                  </a:cxn>
                  <a:cxn ang="0">
                    <a:pos x="192" y="178"/>
                  </a:cxn>
                  <a:cxn ang="0">
                    <a:pos x="201" y="173"/>
                  </a:cxn>
                  <a:cxn ang="0">
                    <a:pos x="216" y="168"/>
                  </a:cxn>
                  <a:cxn ang="0">
                    <a:pos x="230" y="158"/>
                  </a:cxn>
                  <a:cxn ang="0">
                    <a:pos x="235" y="144"/>
                  </a:cxn>
                  <a:cxn ang="0">
                    <a:pos x="244" y="139"/>
                  </a:cxn>
                  <a:cxn ang="0">
                    <a:pos x="259" y="139"/>
                  </a:cxn>
                  <a:cxn ang="0">
                    <a:pos x="307" y="120"/>
                  </a:cxn>
                  <a:cxn ang="0">
                    <a:pos x="432" y="58"/>
                  </a:cxn>
                  <a:cxn ang="0">
                    <a:pos x="518" y="15"/>
                  </a:cxn>
                  <a:cxn ang="0">
                    <a:pos x="542" y="5"/>
                  </a:cxn>
                  <a:cxn ang="0">
                    <a:pos x="556" y="0"/>
                  </a:cxn>
                </a:cxnLst>
                <a:rect l="0" t="0" r="r" b="b"/>
                <a:pathLst>
                  <a:path w="556" h="389">
                    <a:moveTo>
                      <a:pt x="556" y="0"/>
                    </a:moveTo>
                    <a:lnTo>
                      <a:pt x="547" y="5"/>
                    </a:lnTo>
                    <a:lnTo>
                      <a:pt x="542" y="10"/>
                    </a:lnTo>
                    <a:lnTo>
                      <a:pt x="532" y="15"/>
                    </a:lnTo>
                    <a:lnTo>
                      <a:pt x="523" y="19"/>
                    </a:lnTo>
                    <a:lnTo>
                      <a:pt x="513" y="24"/>
                    </a:lnTo>
                    <a:lnTo>
                      <a:pt x="508" y="29"/>
                    </a:lnTo>
                    <a:lnTo>
                      <a:pt x="499" y="34"/>
                    </a:lnTo>
                    <a:lnTo>
                      <a:pt x="494" y="39"/>
                    </a:lnTo>
                    <a:lnTo>
                      <a:pt x="489" y="39"/>
                    </a:lnTo>
                    <a:lnTo>
                      <a:pt x="480" y="43"/>
                    </a:lnTo>
                    <a:lnTo>
                      <a:pt x="470" y="48"/>
                    </a:lnTo>
                    <a:lnTo>
                      <a:pt x="456" y="58"/>
                    </a:lnTo>
                    <a:lnTo>
                      <a:pt x="436" y="63"/>
                    </a:lnTo>
                    <a:lnTo>
                      <a:pt x="422" y="72"/>
                    </a:lnTo>
                    <a:lnTo>
                      <a:pt x="408" y="77"/>
                    </a:lnTo>
                    <a:lnTo>
                      <a:pt x="398" y="82"/>
                    </a:lnTo>
                    <a:lnTo>
                      <a:pt x="384" y="91"/>
                    </a:lnTo>
                    <a:lnTo>
                      <a:pt x="364" y="101"/>
                    </a:lnTo>
                    <a:lnTo>
                      <a:pt x="336" y="115"/>
                    </a:lnTo>
                    <a:lnTo>
                      <a:pt x="307" y="135"/>
                    </a:lnTo>
                    <a:lnTo>
                      <a:pt x="283" y="149"/>
                    </a:lnTo>
                    <a:lnTo>
                      <a:pt x="259" y="173"/>
                    </a:lnTo>
                    <a:lnTo>
                      <a:pt x="240" y="192"/>
                    </a:lnTo>
                    <a:lnTo>
                      <a:pt x="230" y="211"/>
                    </a:lnTo>
                    <a:lnTo>
                      <a:pt x="230" y="211"/>
                    </a:lnTo>
                    <a:lnTo>
                      <a:pt x="230" y="211"/>
                    </a:lnTo>
                    <a:lnTo>
                      <a:pt x="225" y="211"/>
                    </a:lnTo>
                    <a:lnTo>
                      <a:pt x="225" y="211"/>
                    </a:lnTo>
                    <a:lnTo>
                      <a:pt x="225" y="216"/>
                    </a:lnTo>
                    <a:lnTo>
                      <a:pt x="220" y="216"/>
                    </a:lnTo>
                    <a:lnTo>
                      <a:pt x="216" y="216"/>
                    </a:lnTo>
                    <a:lnTo>
                      <a:pt x="211" y="216"/>
                    </a:lnTo>
                    <a:lnTo>
                      <a:pt x="206" y="216"/>
                    </a:lnTo>
                    <a:lnTo>
                      <a:pt x="196" y="216"/>
                    </a:lnTo>
                    <a:lnTo>
                      <a:pt x="182" y="221"/>
                    </a:lnTo>
                    <a:lnTo>
                      <a:pt x="173" y="226"/>
                    </a:lnTo>
                    <a:lnTo>
                      <a:pt x="158" y="235"/>
                    </a:lnTo>
                    <a:lnTo>
                      <a:pt x="149" y="245"/>
                    </a:lnTo>
                    <a:lnTo>
                      <a:pt x="139" y="259"/>
                    </a:lnTo>
                    <a:lnTo>
                      <a:pt x="134" y="274"/>
                    </a:lnTo>
                    <a:lnTo>
                      <a:pt x="129" y="288"/>
                    </a:lnTo>
                    <a:lnTo>
                      <a:pt x="129" y="293"/>
                    </a:lnTo>
                    <a:lnTo>
                      <a:pt x="125" y="298"/>
                    </a:lnTo>
                    <a:lnTo>
                      <a:pt x="125" y="298"/>
                    </a:lnTo>
                    <a:lnTo>
                      <a:pt x="125" y="293"/>
                    </a:lnTo>
                    <a:lnTo>
                      <a:pt x="120" y="293"/>
                    </a:lnTo>
                    <a:lnTo>
                      <a:pt x="120" y="293"/>
                    </a:lnTo>
                    <a:lnTo>
                      <a:pt x="115" y="293"/>
                    </a:lnTo>
                    <a:lnTo>
                      <a:pt x="110" y="298"/>
                    </a:lnTo>
                    <a:lnTo>
                      <a:pt x="96" y="302"/>
                    </a:lnTo>
                    <a:lnTo>
                      <a:pt x="86" y="312"/>
                    </a:lnTo>
                    <a:lnTo>
                      <a:pt x="77" y="326"/>
                    </a:lnTo>
                    <a:lnTo>
                      <a:pt x="62" y="341"/>
                    </a:lnTo>
                    <a:lnTo>
                      <a:pt x="57" y="350"/>
                    </a:lnTo>
                    <a:lnTo>
                      <a:pt x="48" y="365"/>
                    </a:lnTo>
                    <a:lnTo>
                      <a:pt x="48" y="374"/>
                    </a:lnTo>
                    <a:lnTo>
                      <a:pt x="53" y="384"/>
                    </a:lnTo>
                    <a:lnTo>
                      <a:pt x="53" y="389"/>
                    </a:lnTo>
                    <a:lnTo>
                      <a:pt x="48" y="389"/>
                    </a:lnTo>
                    <a:lnTo>
                      <a:pt x="48" y="389"/>
                    </a:lnTo>
                    <a:lnTo>
                      <a:pt x="38" y="384"/>
                    </a:lnTo>
                    <a:lnTo>
                      <a:pt x="33" y="379"/>
                    </a:lnTo>
                    <a:lnTo>
                      <a:pt x="33" y="374"/>
                    </a:lnTo>
                    <a:lnTo>
                      <a:pt x="29" y="374"/>
                    </a:lnTo>
                    <a:lnTo>
                      <a:pt x="29" y="374"/>
                    </a:lnTo>
                    <a:lnTo>
                      <a:pt x="24" y="370"/>
                    </a:lnTo>
                    <a:lnTo>
                      <a:pt x="14" y="365"/>
                    </a:lnTo>
                    <a:lnTo>
                      <a:pt x="9" y="360"/>
                    </a:lnTo>
                    <a:lnTo>
                      <a:pt x="5" y="355"/>
                    </a:lnTo>
                    <a:lnTo>
                      <a:pt x="0" y="350"/>
                    </a:lnTo>
                    <a:lnTo>
                      <a:pt x="0" y="350"/>
                    </a:lnTo>
                    <a:lnTo>
                      <a:pt x="5" y="350"/>
                    </a:lnTo>
                    <a:lnTo>
                      <a:pt x="14" y="350"/>
                    </a:lnTo>
                    <a:lnTo>
                      <a:pt x="24" y="350"/>
                    </a:lnTo>
                    <a:lnTo>
                      <a:pt x="38" y="346"/>
                    </a:lnTo>
                    <a:lnTo>
                      <a:pt x="48" y="336"/>
                    </a:lnTo>
                    <a:lnTo>
                      <a:pt x="62" y="331"/>
                    </a:lnTo>
                    <a:lnTo>
                      <a:pt x="72" y="322"/>
                    </a:lnTo>
                    <a:lnTo>
                      <a:pt x="81" y="312"/>
                    </a:lnTo>
                    <a:lnTo>
                      <a:pt x="86" y="298"/>
                    </a:lnTo>
                    <a:lnTo>
                      <a:pt x="86" y="293"/>
                    </a:lnTo>
                    <a:lnTo>
                      <a:pt x="91" y="283"/>
                    </a:lnTo>
                    <a:lnTo>
                      <a:pt x="91" y="278"/>
                    </a:lnTo>
                    <a:lnTo>
                      <a:pt x="91" y="278"/>
                    </a:lnTo>
                    <a:lnTo>
                      <a:pt x="96" y="274"/>
                    </a:lnTo>
                    <a:lnTo>
                      <a:pt x="96" y="274"/>
                    </a:lnTo>
                    <a:lnTo>
                      <a:pt x="101" y="274"/>
                    </a:lnTo>
                    <a:lnTo>
                      <a:pt x="105" y="269"/>
                    </a:lnTo>
                    <a:lnTo>
                      <a:pt x="115" y="269"/>
                    </a:lnTo>
                    <a:lnTo>
                      <a:pt x="125" y="259"/>
                    </a:lnTo>
                    <a:lnTo>
                      <a:pt x="134" y="250"/>
                    </a:lnTo>
                    <a:lnTo>
                      <a:pt x="149" y="235"/>
                    </a:lnTo>
                    <a:lnTo>
                      <a:pt x="158" y="226"/>
                    </a:lnTo>
                    <a:lnTo>
                      <a:pt x="173" y="216"/>
                    </a:lnTo>
                    <a:lnTo>
                      <a:pt x="177" y="206"/>
                    </a:lnTo>
                    <a:lnTo>
                      <a:pt x="187" y="197"/>
                    </a:lnTo>
                    <a:lnTo>
                      <a:pt x="187" y="192"/>
                    </a:lnTo>
                    <a:lnTo>
                      <a:pt x="192" y="187"/>
                    </a:lnTo>
                    <a:lnTo>
                      <a:pt x="192" y="182"/>
                    </a:lnTo>
                    <a:lnTo>
                      <a:pt x="192" y="178"/>
                    </a:lnTo>
                    <a:lnTo>
                      <a:pt x="192" y="178"/>
                    </a:lnTo>
                    <a:lnTo>
                      <a:pt x="192" y="173"/>
                    </a:lnTo>
                    <a:lnTo>
                      <a:pt x="196" y="173"/>
                    </a:lnTo>
                    <a:lnTo>
                      <a:pt x="201" y="173"/>
                    </a:lnTo>
                    <a:lnTo>
                      <a:pt x="206" y="173"/>
                    </a:lnTo>
                    <a:lnTo>
                      <a:pt x="211" y="168"/>
                    </a:lnTo>
                    <a:lnTo>
                      <a:pt x="216" y="168"/>
                    </a:lnTo>
                    <a:lnTo>
                      <a:pt x="220" y="168"/>
                    </a:lnTo>
                    <a:lnTo>
                      <a:pt x="225" y="163"/>
                    </a:lnTo>
                    <a:lnTo>
                      <a:pt x="230" y="158"/>
                    </a:lnTo>
                    <a:lnTo>
                      <a:pt x="235" y="154"/>
                    </a:lnTo>
                    <a:lnTo>
                      <a:pt x="235" y="149"/>
                    </a:lnTo>
                    <a:lnTo>
                      <a:pt x="235" y="144"/>
                    </a:lnTo>
                    <a:lnTo>
                      <a:pt x="240" y="144"/>
                    </a:lnTo>
                    <a:lnTo>
                      <a:pt x="240" y="139"/>
                    </a:lnTo>
                    <a:lnTo>
                      <a:pt x="244" y="139"/>
                    </a:lnTo>
                    <a:lnTo>
                      <a:pt x="249" y="139"/>
                    </a:lnTo>
                    <a:lnTo>
                      <a:pt x="254" y="139"/>
                    </a:lnTo>
                    <a:lnTo>
                      <a:pt x="259" y="139"/>
                    </a:lnTo>
                    <a:lnTo>
                      <a:pt x="264" y="139"/>
                    </a:lnTo>
                    <a:lnTo>
                      <a:pt x="278" y="135"/>
                    </a:lnTo>
                    <a:lnTo>
                      <a:pt x="307" y="120"/>
                    </a:lnTo>
                    <a:lnTo>
                      <a:pt x="345" y="101"/>
                    </a:lnTo>
                    <a:lnTo>
                      <a:pt x="388" y="82"/>
                    </a:lnTo>
                    <a:lnTo>
                      <a:pt x="432" y="58"/>
                    </a:lnTo>
                    <a:lnTo>
                      <a:pt x="470" y="39"/>
                    </a:lnTo>
                    <a:lnTo>
                      <a:pt x="499" y="24"/>
                    </a:lnTo>
                    <a:lnTo>
                      <a:pt x="518" y="15"/>
                    </a:lnTo>
                    <a:lnTo>
                      <a:pt x="527" y="10"/>
                    </a:lnTo>
                    <a:lnTo>
                      <a:pt x="537" y="5"/>
                    </a:lnTo>
                    <a:lnTo>
                      <a:pt x="542" y="5"/>
                    </a:lnTo>
                    <a:lnTo>
                      <a:pt x="547" y="0"/>
                    </a:lnTo>
                    <a:lnTo>
                      <a:pt x="551" y="0"/>
                    </a:lnTo>
                    <a:lnTo>
                      <a:pt x="556" y="0"/>
                    </a:lnTo>
                    <a:lnTo>
                      <a:pt x="556" y="0"/>
                    </a:lnTo>
                    <a:lnTo>
                      <a:pt x="556"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29" name="Freeform 1005"/>
              <p:cNvSpPr>
                <a:spLocks/>
              </p:cNvSpPr>
              <p:nvPr/>
            </p:nvSpPr>
            <p:spPr bwMode="auto">
              <a:xfrm>
                <a:off x="5514" y="11700"/>
                <a:ext cx="546" cy="384"/>
              </a:xfrm>
              <a:custGeom>
                <a:avLst/>
                <a:gdLst/>
                <a:ahLst/>
                <a:cxnLst>
                  <a:cxn ang="0">
                    <a:pos x="307" y="120"/>
                  </a:cxn>
                  <a:cxn ang="0">
                    <a:pos x="427" y="58"/>
                  </a:cxn>
                  <a:cxn ang="0">
                    <a:pos x="513" y="15"/>
                  </a:cxn>
                  <a:cxn ang="0">
                    <a:pos x="537" y="5"/>
                  </a:cxn>
                  <a:cxn ang="0">
                    <a:pos x="546" y="0"/>
                  </a:cxn>
                  <a:cxn ang="0">
                    <a:pos x="537" y="5"/>
                  </a:cxn>
                  <a:cxn ang="0">
                    <a:pos x="513" y="19"/>
                  </a:cxn>
                  <a:cxn ang="0">
                    <a:pos x="494" y="34"/>
                  </a:cxn>
                  <a:cxn ang="0">
                    <a:pos x="475" y="43"/>
                  </a:cxn>
                  <a:cxn ang="0">
                    <a:pos x="431" y="63"/>
                  </a:cxn>
                  <a:cxn ang="0">
                    <a:pos x="393" y="82"/>
                  </a:cxn>
                  <a:cxn ang="0">
                    <a:pos x="331" y="115"/>
                  </a:cxn>
                  <a:cxn ang="0">
                    <a:pos x="254" y="168"/>
                  </a:cxn>
                  <a:cxn ang="0">
                    <a:pos x="225" y="202"/>
                  </a:cxn>
                  <a:cxn ang="0">
                    <a:pos x="220" y="206"/>
                  </a:cxn>
                  <a:cxn ang="0">
                    <a:pos x="211" y="211"/>
                  </a:cxn>
                  <a:cxn ang="0">
                    <a:pos x="191" y="211"/>
                  </a:cxn>
                  <a:cxn ang="0">
                    <a:pos x="153" y="235"/>
                  </a:cxn>
                  <a:cxn ang="0">
                    <a:pos x="129" y="269"/>
                  </a:cxn>
                  <a:cxn ang="0">
                    <a:pos x="120" y="293"/>
                  </a:cxn>
                  <a:cxn ang="0">
                    <a:pos x="120" y="288"/>
                  </a:cxn>
                  <a:cxn ang="0">
                    <a:pos x="105" y="293"/>
                  </a:cxn>
                  <a:cxn ang="0">
                    <a:pos x="72" y="326"/>
                  </a:cxn>
                  <a:cxn ang="0">
                    <a:pos x="43" y="360"/>
                  </a:cxn>
                  <a:cxn ang="0">
                    <a:pos x="43" y="384"/>
                  </a:cxn>
                  <a:cxn ang="0">
                    <a:pos x="33" y="379"/>
                  </a:cxn>
                  <a:cxn ang="0">
                    <a:pos x="24" y="374"/>
                  </a:cxn>
                  <a:cxn ang="0">
                    <a:pos x="14" y="365"/>
                  </a:cxn>
                  <a:cxn ang="0">
                    <a:pos x="0" y="355"/>
                  </a:cxn>
                  <a:cxn ang="0">
                    <a:pos x="14" y="350"/>
                  </a:cxn>
                  <a:cxn ang="0">
                    <a:pos x="48" y="336"/>
                  </a:cxn>
                  <a:cxn ang="0">
                    <a:pos x="81" y="307"/>
                  </a:cxn>
                  <a:cxn ang="0">
                    <a:pos x="91" y="283"/>
                  </a:cxn>
                  <a:cxn ang="0">
                    <a:pos x="96" y="274"/>
                  </a:cxn>
                  <a:cxn ang="0">
                    <a:pos x="110" y="269"/>
                  </a:cxn>
                  <a:cxn ang="0">
                    <a:pos x="134" y="245"/>
                  </a:cxn>
                  <a:cxn ang="0">
                    <a:pos x="168" y="216"/>
                  </a:cxn>
                  <a:cxn ang="0">
                    <a:pos x="187" y="192"/>
                  </a:cxn>
                  <a:cxn ang="0">
                    <a:pos x="191" y="182"/>
                  </a:cxn>
                  <a:cxn ang="0">
                    <a:pos x="196" y="178"/>
                  </a:cxn>
                  <a:cxn ang="0">
                    <a:pos x="206" y="173"/>
                  </a:cxn>
                  <a:cxn ang="0">
                    <a:pos x="225" y="168"/>
                  </a:cxn>
                  <a:cxn ang="0">
                    <a:pos x="230" y="154"/>
                  </a:cxn>
                  <a:cxn ang="0">
                    <a:pos x="239" y="144"/>
                  </a:cxn>
                  <a:cxn ang="0">
                    <a:pos x="249" y="144"/>
                  </a:cxn>
                </a:cxnLst>
                <a:rect l="0" t="0" r="r" b="b"/>
                <a:pathLst>
                  <a:path w="546" h="384">
                    <a:moveTo>
                      <a:pt x="263" y="139"/>
                    </a:moveTo>
                    <a:lnTo>
                      <a:pt x="278" y="135"/>
                    </a:lnTo>
                    <a:lnTo>
                      <a:pt x="307" y="120"/>
                    </a:lnTo>
                    <a:lnTo>
                      <a:pt x="340" y="101"/>
                    </a:lnTo>
                    <a:lnTo>
                      <a:pt x="383" y="82"/>
                    </a:lnTo>
                    <a:lnTo>
                      <a:pt x="427" y="58"/>
                    </a:lnTo>
                    <a:lnTo>
                      <a:pt x="465" y="39"/>
                    </a:lnTo>
                    <a:lnTo>
                      <a:pt x="494" y="24"/>
                    </a:lnTo>
                    <a:lnTo>
                      <a:pt x="513" y="15"/>
                    </a:lnTo>
                    <a:lnTo>
                      <a:pt x="522" y="10"/>
                    </a:lnTo>
                    <a:lnTo>
                      <a:pt x="532" y="5"/>
                    </a:lnTo>
                    <a:lnTo>
                      <a:pt x="537" y="5"/>
                    </a:lnTo>
                    <a:lnTo>
                      <a:pt x="542" y="5"/>
                    </a:lnTo>
                    <a:lnTo>
                      <a:pt x="542" y="0"/>
                    </a:lnTo>
                    <a:lnTo>
                      <a:pt x="546" y="0"/>
                    </a:lnTo>
                    <a:lnTo>
                      <a:pt x="546" y="0"/>
                    </a:lnTo>
                    <a:lnTo>
                      <a:pt x="546" y="0"/>
                    </a:lnTo>
                    <a:lnTo>
                      <a:pt x="537" y="5"/>
                    </a:lnTo>
                    <a:lnTo>
                      <a:pt x="532" y="10"/>
                    </a:lnTo>
                    <a:lnTo>
                      <a:pt x="522" y="15"/>
                    </a:lnTo>
                    <a:lnTo>
                      <a:pt x="513" y="19"/>
                    </a:lnTo>
                    <a:lnTo>
                      <a:pt x="508" y="24"/>
                    </a:lnTo>
                    <a:lnTo>
                      <a:pt x="498" y="29"/>
                    </a:lnTo>
                    <a:lnTo>
                      <a:pt x="494" y="34"/>
                    </a:lnTo>
                    <a:lnTo>
                      <a:pt x="489" y="39"/>
                    </a:lnTo>
                    <a:lnTo>
                      <a:pt x="484" y="39"/>
                    </a:lnTo>
                    <a:lnTo>
                      <a:pt x="475" y="43"/>
                    </a:lnTo>
                    <a:lnTo>
                      <a:pt x="465" y="48"/>
                    </a:lnTo>
                    <a:lnTo>
                      <a:pt x="446" y="58"/>
                    </a:lnTo>
                    <a:lnTo>
                      <a:pt x="431" y="63"/>
                    </a:lnTo>
                    <a:lnTo>
                      <a:pt x="417" y="72"/>
                    </a:lnTo>
                    <a:lnTo>
                      <a:pt x="403" y="77"/>
                    </a:lnTo>
                    <a:lnTo>
                      <a:pt x="393" y="82"/>
                    </a:lnTo>
                    <a:lnTo>
                      <a:pt x="379" y="91"/>
                    </a:lnTo>
                    <a:lnTo>
                      <a:pt x="359" y="101"/>
                    </a:lnTo>
                    <a:lnTo>
                      <a:pt x="331" y="115"/>
                    </a:lnTo>
                    <a:lnTo>
                      <a:pt x="302" y="130"/>
                    </a:lnTo>
                    <a:lnTo>
                      <a:pt x="278" y="149"/>
                    </a:lnTo>
                    <a:lnTo>
                      <a:pt x="254" y="168"/>
                    </a:lnTo>
                    <a:lnTo>
                      <a:pt x="235" y="187"/>
                    </a:lnTo>
                    <a:lnTo>
                      <a:pt x="225" y="202"/>
                    </a:lnTo>
                    <a:lnTo>
                      <a:pt x="225" y="202"/>
                    </a:lnTo>
                    <a:lnTo>
                      <a:pt x="225" y="206"/>
                    </a:lnTo>
                    <a:lnTo>
                      <a:pt x="220" y="206"/>
                    </a:lnTo>
                    <a:lnTo>
                      <a:pt x="220" y="206"/>
                    </a:lnTo>
                    <a:lnTo>
                      <a:pt x="220" y="211"/>
                    </a:lnTo>
                    <a:lnTo>
                      <a:pt x="215" y="211"/>
                    </a:lnTo>
                    <a:lnTo>
                      <a:pt x="211" y="211"/>
                    </a:lnTo>
                    <a:lnTo>
                      <a:pt x="206" y="211"/>
                    </a:lnTo>
                    <a:lnTo>
                      <a:pt x="201" y="211"/>
                    </a:lnTo>
                    <a:lnTo>
                      <a:pt x="191" y="211"/>
                    </a:lnTo>
                    <a:lnTo>
                      <a:pt x="177" y="221"/>
                    </a:lnTo>
                    <a:lnTo>
                      <a:pt x="168" y="226"/>
                    </a:lnTo>
                    <a:lnTo>
                      <a:pt x="153" y="235"/>
                    </a:lnTo>
                    <a:lnTo>
                      <a:pt x="144" y="245"/>
                    </a:lnTo>
                    <a:lnTo>
                      <a:pt x="134" y="259"/>
                    </a:lnTo>
                    <a:lnTo>
                      <a:pt x="129" y="269"/>
                    </a:lnTo>
                    <a:lnTo>
                      <a:pt x="124" y="283"/>
                    </a:lnTo>
                    <a:lnTo>
                      <a:pt x="124" y="288"/>
                    </a:lnTo>
                    <a:lnTo>
                      <a:pt x="120" y="293"/>
                    </a:lnTo>
                    <a:lnTo>
                      <a:pt x="120" y="293"/>
                    </a:lnTo>
                    <a:lnTo>
                      <a:pt x="120" y="293"/>
                    </a:lnTo>
                    <a:lnTo>
                      <a:pt x="120" y="288"/>
                    </a:lnTo>
                    <a:lnTo>
                      <a:pt x="115" y="288"/>
                    </a:lnTo>
                    <a:lnTo>
                      <a:pt x="110" y="288"/>
                    </a:lnTo>
                    <a:lnTo>
                      <a:pt x="105" y="293"/>
                    </a:lnTo>
                    <a:lnTo>
                      <a:pt x="96" y="302"/>
                    </a:lnTo>
                    <a:lnTo>
                      <a:pt x="81" y="312"/>
                    </a:lnTo>
                    <a:lnTo>
                      <a:pt x="72" y="326"/>
                    </a:lnTo>
                    <a:lnTo>
                      <a:pt x="57" y="336"/>
                    </a:lnTo>
                    <a:lnTo>
                      <a:pt x="48" y="350"/>
                    </a:lnTo>
                    <a:lnTo>
                      <a:pt x="43" y="360"/>
                    </a:lnTo>
                    <a:lnTo>
                      <a:pt x="43" y="370"/>
                    </a:lnTo>
                    <a:lnTo>
                      <a:pt x="48" y="379"/>
                    </a:lnTo>
                    <a:lnTo>
                      <a:pt x="43" y="384"/>
                    </a:lnTo>
                    <a:lnTo>
                      <a:pt x="43" y="384"/>
                    </a:lnTo>
                    <a:lnTo>
                      <a:pt x="38" y="384"/>
                    </a:lnTo>
                    <a:lnTo>
                      <a:pt x="33" y="379"/>
                    </a:lnTo>
                    <a:lnTo>
                      <a:pt x="28" y="374"/>
                    </a:lnTo>
                    <a:lnTo>
                      <a:pt x="28" y="374"/>
                    </a:lnTo>
                    <a:lnTo>
                      <a:pt x="24" y="374"/>
                    </a:lnTo>
                    <a:lnTo>
                      <a:pt x="24" y="370"/>
                    </a:lnTo>
                    <a:lnTo>
                      <a:pt x="19" y="370"/>
                    </a:lnTo>
                    <a:lnTo>
                      <a:pt x="14" y="365"/>
                    </a:lnTo>
                    <a:lnTo>
                      <a:pt x="9" y="360"/>
                    </a:lnTo>
                    <a:lnTo>
                      <a:pt x="4" y="355"/>
                    </a:lnTo>
                    <a:lnTo>
                      <a:pt x="0" y="355"/>
                    </a:lnTo>
                    <a:lnTo>
                      <a:pt x="0" y="350"/>
                    </a:lnTo>
                    <a:lnTo>
                      <a:pt x="4" y="350"/>
                    </a:lnTo>
                    <a:lnTo>
                      <a:pt x="14" y="350"/>
                    </a:lnTo>
                    <a:lnTo>
                      <a:pt x="24" y="350"/>
                    </a:lnTo>
                    <a:lnTo>
                      <a:pt x="38" y="341"/>
                    </a:lnTo>
                    <a:lnTo>
                      <a:pt x="48" y="336"/>
                    </a:lnTo>
                    <a:lnTo>
                      <a:pt x="62" y="326"/>
                    </a:lnTo>
                    <a:lnTo>
                      <a:pt x="72" y="317"/>
                    </a:lnTo>
                    <a:lnTo>
                      <a:pt x="81" y="307"/>
                    </a:lnTo>
                    <a:lnTo>
                      <a:pt x="86" y="298"/>
                    </a:lnTo>
                    <a:lnTo>
                      <a:pt x="91" y="288"/>
                    </a:lnTo>
                    <a:lnTo>
                      <a:pt x="91" y="283"/>
                    </a:lnTo>
                    <a:lnTo>
                      <a:pt x="91" y="278"/>
                    </a:lnTo>
                    <a:lnTo>
                      <a:pt x="96" y="274"/>
                    </a:lnTo>
                    <a:lnTo>
                      <a:pt x="96" y="274"/>
                    </a:lnTo>
                    <a:lnTo>
                      <a:pt x="100" y="274"/>
                    </a:lnTo>
                    <a:lnTo>
                      <a:pt x="100" y="269"/>
                    </a:lnTo>
                    <a:lnTo>
                      <a:pt x="110" y="269"/>
                    </a:lnTo>
                    <a:lnTo>
                      <a:pt x="115" y="264"/>
                    </a:lnTo>
                    <a:lnTo>
                      <a:pt x="124" y="254"/>
                    </a:lnTo>
                    <a:lnTo>
                      <a:pt x="134" y="245"/>
                    </a:lnTo>
                    <a:lnTo>
                      <a:pt x="148" y="235"/>
                    </a:lnTo>
                    <a:lnTo>
                      <a:pt x="158" y="226"/>
                    </a:lnTo>
                    <a:lnTo>
                      <a:pt x="168" y="216"/>
                    </a:lnTo>
                    <a:lnTo>
                      <a:pt x="177" y="206"/>
                    </a:lnTo>
                    <a:lnTo>
                      <a:pt x="182" y="197"/>
                    </a:lnTo>
                    <a:lnTo>
                      <a:pt x="187" y="192"/>
                    </a:lnTo>
                    <a:lnTo>
                      <a:pt x="187" y="187"/>
                    </a:lnTo>
                    <a:lnTo>
                      <a:pt x="191" y="187"/>
                    </a:lnTo>
                    <a:lnTo>
                      <a:pt x="191" y="182"/>
                    </a:lnTo>
                    <a:lnTo>
                      <a:pt x="191" y="178"/>
                    </a:lnTo>
                    <a:lnTo>
                      <a:pt x="191" y="178"/>
                    </a:lnTo>
                    <a:lnTo>
                      <a:pt x="196" y="178"/>
                    </a:lnTo>
                    <a:lnTo>
                      <a:pt x="196" y="173"/>
                    </a:lnTo>
                    <a:lnTo>
                      <a:pt x="201" y="173"/>
                    </a:lnTo>
                    <a:lnTo>
                      <a:pt x="206" y="173"/>
                    </a:lnTo>
                    <a:lnTo>
                      <a:pt x="215" y="173"/>
                    </a:lnTo>
                    <a:lnTo>
                      <a:pt x="220" y="168"/>
                    </a:lnTo>
                    <a:lnTo>
                      <a:pt x="225" y="168"/>
                    </a:lnTo>
                    <a:lnTo>
                      <a:pt x="230" y="163"/>
                    </a:lnTo>
                    <a:lnTo>
                      <a:pt x="230" y="158"/>
                    </a:lnTo>
                    <a:lnTo>
                      <a:pt x="230" y="154"/>
                    </a:lnTo>
                    <a:lnTo>
                      <a:pt x="235" y="149"/>
                    </a:lnTo>
                    <a:lnTo>
                      <a:pt x="235" y="144"/>
                    </a:lnTo>
                    <a:lnTo>
                      <a:pt x="239" y="144"/>
                    </a:lnTo>
                    <a:lnTo>
                      <a:pt x="239" y="144"/>
                    </a:lnTo>
                    <a:lnTo>
                      <a:pt x="244" y="144"/>
                    </a:lnTo>
                    <a:lnTo>
                      <a:pt x="249" y="144"/>
                    </a:lnTo>
                    <a:lnTo>
                      <a:pt x="254" y="144"/>
                    </a:lnTo>
                    <a:lnTo>
                      <a:pt x="263" y="139"/>
                    </a:lnTo>
                    <a:close/>
                  </a:path>
                </a:pathLst>
              </a:custGeom>
              <a:solidFill>
                <a:srgbClr val="A9866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30" name="Freeform 1006"/>
              <p:cNvSpPr>
                <a:spLocks/>
              </p:cNvSpPr>
              <p:nvPr/>
            </p:nvSpPr>
            <p:spPr bwMode="auto">
              <a:xfrm>
                <a:off x="5523" y="11705"/>
                <a:ext cx="533" cy="374"/>
              </a:xfrm>
              <a:custGeom>
                <a:avLst/>
                <a:gdLst/>
                <a:ahLst/>
                <a:cxnLst>
                  <a:cxn ang="0">
                    <a:pos x="298" y="115"/>
                  </a:cxn>
                  <a:cxn ang="0">
                    <a:pos x="418" y="53"/>
                  </a:cxn>
                  <a:cxn ang="0">
                    <a:pos x="504" y="10"/>
                  </a:cxn>
                  <a:cxn ang="0">
                    <a:pos x="528" y="0"/>
                  </a:cxn>
                  <a:cxn ang="0">
                    <a:pos x="533" y="0"/>
                  </a:cxn>
                  <a:cxn ang="0">
                    <a:pos x="523" y="5"/>
                  </a:cxn>
                  <a:cxn ang="0">
                    <a:pos x="504" y="14"/>
                  </a:cxn>
                  <a:cxn ang="0">
                    <a:pos x="480" y="29"/>
                  </a:cxn>
                  <a:cxn ang="0">
                    <a:pos x="466" y="38"/>
                  </a:cxn>
                  <a:cxn ang="0">
                    <a:pos x="422" y="58"/>
                  </a:cxn>
                  <a:cxn ang="0">
                    <a:pos x="384" y="77"/>
                  </a:cxn>
                  <a:cxn ang="0">
                    <a:pos x="322" y="110"/>
                  </a:cxn>
                  <a:cxn ang="0">
                    <a:pos x="245" y="158"/>
                  </a:cxn>
                  <a:cxn ang="0">
                    <a:pos x="216" y="192"/>
                  </a:cxn>
                  <a:cxn ang="0">
                    <a:pos x="211" y="197"/>
                  </a:cxn>
                  <a:cxn ang="0">
                    <a:pos x="202" y="201"/>
                  </a:cxn>
                  <a:cxn ang="0">
                    <a:pos x="182" y="206"/>
                  </a:cxn>
                  <a:cxn ang="0">
                    <a:pos x="144" y="230"/>
                  </a:cxn>
                  <a:cxn ang="0">
                    <a:pos x="120" y="264"/>
                  </a:cxn>
                  <a:cxn ang="0">
                    <a:pos x="111" y="283"/>
                  </a:cxn>
                  <a:cxn ang="0">
                    <a:pos x="111" y="283"/>
                  </a:cxn>
                  <a:cxn ang="0">
                    <a:pos x="96" y="288"/>
                  </a:cxn>
                  <a:cxn ang="0">
                    <a:pos x="63" y="317"/>
                  </a:cxn>
                  <a:cxn ang="0">
                    <a:pos x="34" y="355"/>
                  </a:cxn>
                  <a:cxn ang="0">
                    <a:pos x="34" y="374"/>
                  </a:cxn>
                  <a:cxn ang="0">
                    <a:pos x="24" y="369"/>
                  </a:cxn>
                  <a:cxn ang="0">
                    <a:pos x="15" y="365"/>
                  </a:cxn>
                  <a:cxn ang="0">
                    <a:pos x="10" y="360"/>
                  </a:cxn>
                  <a:cxn ang="0">
                    <a:pos x="0" y="350"/>
                  </a:cxn>
                  <a:cxn ang="0">
                    <a:pos x="10" y="345"/>
                  </a:cxn>
                  <a:cxn ang="0">
                    <a:pos x="43" y="326"/>
                  </a:cxn>
                  <a:cxn ang="0">
                    <a:pos x="72" y="297"/>
                  </a:cxn>
                  <a:cxn ang="0">
                    <a:pos x="87" y="273"/>
                  </a:cxn>
                  <a:cxn ang="0">
                    <a:pos x="91" y="269"/>
                  </a:cxn>
                  <a:cxn ang="0">
                    <a:pos x="106" y="259"/>
                  </a:cxn>
                  <a:cxn ang="0">
                    <a:pos x="130" y="240"/>
                  </a:cxn>
                  <a:cxn ang="0">
                    <a:pos x="159" y="211"/>
                  </a:cxn>
                  <a:cxn ang="0">
                    <a:pos x="182" y="187"/>
                  </a:cxn>
                  <a:cxn ang="0">
                    <a:pos x="182" y="177"/>
                  </a:cxn>
                  <a:cxn ang="0">
                    <a:pos x="187" y="173"/>
                  </a:cxn>
                  <a:cxn ang="0">
                    <a:pos x="202" y="173"/>
                  </a:cxn>
                  <a:cxn ang="0">
                    <a:pos x="216" y="163"/>
                  </a:cxn>
                  <a:cxn ang="0">
                    <a:pos x="226" y="149"/>
                  </a:cxn>
                  <a:cxn ang="0">
                    <a:pos x="230" y="139"/>
                  </a:cxn>
                  <a:cxn ang="0">
                    <a:pos x="240" y="139"/>
                  </a:cxn>
                </a:cxnLst>
                <a:rect l="0" t="0" r="r" b="b"/>
                <a:pathLst>
                  <a:path w="533" h="374">
                    <a:moveTo>
                      <a:pt x="254" y="139"/>
                    </a:moveTo>
                    <a:lnTo>
                      <a:pt x="269" y="130"/>
                    </a:lnTo>
                    <a:lnTo>
                      <a:pt x="298" y="115"/>
                    </a:lnTo>
                    <a:lnTo>
                      <a:pt x="331" y="101"/>
                    </a:lnTo>
                    <a:lnTo>
                      <a:pt x="374" y="77"/>
                    </a:lnTo>
                    <a:lnTo>
                      <a:pt x="418" y="53"/>
                    </a:lnTo>
                    <a:lnTo>
                      <a:pt x="456" y="34"/>
                    </a:lnTo>
                    <a:lnTo>
                      <a:pt x="489" y="19"/>
                    </a:lnTo>
                    <a:lnTo>
                      <a:pt x="504" y="10"/>
                    </a:lnTo>
                    <a:lnTo>
                      <a:pt x="513" y="5"/>
                    </a:lnTo>
                    <a:lnTo>
                      <a:pt x="523" y="0"/>
                    </a:lnTo>
                    <a:lnTo>
                      <a:pt x="528" y="0"/>
                    </a:lnTo>
                    <a:lnTo>
                      <a:pt x="528" y="0"/>
                    </a:lnTo>
                    <a:lnTo>
                      <a:pt x="533" y="0"/>
                    </a:lnTo>
                    <a:lnTo>
                      <a:pt x="533" y="0"/>
                    </a:lnTo>
                    <a:lnTo>
                      <a:pt x="533" y="0"/>
                    </a:lnTo>
                    <a:lnTo>
                      <a:pt x="533" y="0"/>
                    </a:lnTo>
                    <a:lnTo>
                      <a:pt x="523" y="5"/>
                    </a:lnTo>
                    <a:lnTo>
                      <a:pt x="518" y="5"/>
                    </a:lnTo>
                    <a:lnTo>
                      <a:pt x="509" y="10"/>
                    </a:lnTo>
                    <a:lnTo>
                      <a:pt x="504" y="14"/>
                    </a:lnTo>
                    <a:lnTo>
                      <a:pt x="494" y="19"/>
                    </a:lnTo>
                    <a:lnTo>
                      <a:pt x="489" y="24"/>
                    </a:lnTo>
                    <a:lnTo>
                      <a:pt x="480" y="29"/>
                    </a:lnTo>
                    <a:lnTo>
                      <a:pt x="475" y="34"/>
                    </a:lnTo>
                    <a:lnTo>
                      <a:pt x="475" y="34"/>
                    </a:lnTo>
                    <a:lnTo>
                      <a:pt x="466" y="38"/>
                    </a:lnTo>
                    <a:lnTo>
                      <a:pt x="451" y="43"/>
                    </a:lnTo>
                    <a:lnTo>
                      <a:pt x="437" y="48"/>
                    </a:lnTo>
                    <a:lnTo>
                      <a:pt x="422" y="58"/>
                    </a:lnTo>
                    <a:lnTo>
                      <a:pt x="408" y="67"/>
                    </a:lnTo>
                    <a:lnTo>
                      <a:pt x="394" y="72"/>
                    </a:lnTo>
                    <a:lnTo>
                      <a:pt x="384" y="77"/>
                    </a:lnTo>
                    <a:lnTo>
                      <a:pt x="370" y="82"/>
                    </a:lnTo>
                    <a:lnTo>
                      <a:pt x="350" y="96"/>
                    </a:lnTo>
                    <a:lnTo>
                      <a:pt x="322" y="110"/>
                    </a:lnTo>
                    <a:lnTo>
                      <a:pt x="298" y="125"/>
                    </a:lnTo>
                    <a:lnTo>
                      <a:pt x="269" y="144"/>
                    </a:lnTo>
                    <a:lnTo>
                      <a:pt x="245" y="158"/>
                    </a:lnTo>
                    <a:lnTo>
                      <a:pt x="226" y="177"/>
                    </a:lnTo>
                    <a:lnTo>
                      <a:pt x="216" y="192"/>
                    </a:lnTo>
                    <a:lnTo>
                      <a:pt x="216" y="192"/>
                    </a:lnTo>
                    <a:lnTo>
                      <a:pt x="216" y="192"/>
                    </a:lnTo>
                    <a:lnTo>
                      <a:pt x="211" y="197"/>
                    </a:lnTo>
                    <a:lnTo>
                      <a:pt x="211" y="197"/>
                    </a:lnTo>
                    <a:lnTo>
                      <a:pt x="211" y="201"/>
                    </a:lnTo>
                    <a:lnTo>
                      <a:pt x="206" y="201"/>
                    </a:lnTo>
                    <a:lnTo>
                      <a:pt x="202" y="201"/>
                    </a:lnTo>
                    <a:lnTo>
                      <a:pt x="197" y="201"/>
                    </a:lnTo>
                    <a:lnTo>
                      <a:pt x="192" y="201"/>
                    </a:lnTo>
                    <a:lnTo>
                      <a:pt x="182" y="206"/>
                    </a:lnTo>
                    <a:lnTo>
                      <a:pt x="168" y="211"/>
                    </a:lnTo>
                    <a:lnTo>
                      <a:pt x="159" y="221"/>
                    </a:lnTo>
                    <a:lnTo>
                      <a:pt x="144" y="230"/>
                    </a:lnTo>
                    <a:lnTo>
                      <a:pt x="135" y="240"/>
                    </a:lnTo>
                    <a:lnTo>
                      <a:pt x="125" y="249"/>
                    </a:lnTo>
                    <a:lnTo>
                      <a:pt x="120" y="264"/>
                    </a:lnTo>
                    <a:lnTo>
                      <a:pt x="115" y="273"/>
                    </a:lnTo>
                    <a:lnTo>
                      <a:pt x="115" y="278"/>
                    </a:lnTo>
                    <a:lnTo>
                      <a:pt x="111" y="283"/>
                    </a:lnTo>
                    <a:lnTo>
                      <a:pt x="111" y="283"/>
                    </a:lnTo>
                    <a:lnTo>
                      <a:pt x="111" y="283"/>
                    </a:lnTo>
                    <a:lnTo>
                      <a:pt x="111" y="283"/>
                    </a:lnTo>
                    <a:lnTo>
                      <a:pt x="106" y="283"/>
                    </a:lnTo>
                    <a:lnTo>
                      <a:pt x="101" y="283"/>
                    </a:lnTo>
                    <a:lnTo>
                      <a:pt x="96" y="288"/>
                    </a:lnTo>
                    <a:lnTo>
                      <a:pt x="87" y="293"/>
                    </a:lnTo>
                    <a:lnTo>
                      <a:pt x="72" y="307"/>
                    </a:lnTo>
                    <a:lnTo>
                      <a:pt x="63" y="317"/>
                    </a:lnTo>
                    <a:lnTo>
                      <a:pt x="48" y="331"/>
                    </a:lnTo>
                    <a:lnTo>
                      <a:pt x="39" y="341"/>
                    </a:lnTo>
                    <a:lnTo>
                      <a:pt x="34" y="355"/>
                    </a:lnTo>
                    <a:lnTo>
                      <a:pt x="34" y="360"/>
                    </a:lnTo>
                    <a:lnTo>
                      <a:pt x="34" y="369"/>
                    </a:lnTo>
                    <a:lnTo>
                      <a:pt x="34" y="374"/>
                    </a:lnTo>
                    <a:lnTo>
                      <a:pt x="29" y="374"/>
                    </a:lnTo>
                    <a:lnTo>
                      <a:pt x="24" y="374"/>
                    </a:lnTo>
                    <a:lnTo>
                      <a:pt x="24" y="369"/>
                    </a:lnTo>
                    <a:lnTo>
                      <a:pt x="19" y="369"/>
                    </a:lnTo>
                    <a:lnTo>
                      <a:pt x="19" y="365"/>
                    </a:lnTo>
                    <a:lnTo>
                      <a:pt x="15" y="365"/>
                    </a:lnTo>
                    <a:lnTo>
                      <a:pt x="15" y="365"/>
                    </a:lnTo>
                    <a:lnTo>
                      <a:pt x="15" y="365"/>
                    </a:lnTo>
                    <a:lnTo>
                      <a:pt x="10" y="360"/>
                    </a:lnTo>
                    <a:lnTo>
                      <a:pt x="5" y="355"/>
                    </a:lnTo>
                    <a:lnTo>
                      <a:pt x="0" y="355"/>
                    </a:lnTo>
                    <a:lnTo>
                      <a:pt x="0" y="350"/>
                    </a:lnTo>
                    <a:lnTo>
                      <a:pt x="0" y="350"/>
                    </a:lnTo>
                    <a:lnTo>
                      <a:pt x="5" y="350"/>
                    </a:lnTo>
                    <a:lnTo>
                      <a:pt x="10" y="345"/>
                    </a:lnTo>
                    <a:lnTo>
                      <a:pt x="19" y="341"/>
                    </a:lnTo>
                    <a:lnTo>
                      <a:pt x="34" y="336"/>
                    </a:lnTo>
                    <a:lnTo>
                      <a:pt x="43" y="326"/>
                    </a:lnTo>
                    <a:lnTo>
                      <a:pt x="53" y="317"/>
                    </a:lnTo>
                    <a:lnTo>
                      <a:pt x="67" y="307"/>
                    </a:lnTo>
                    <a:lnTo>
                      <a:pt x="72" y="297"/>
                    </a:lnTo>
                    <a:lnTo>
                      <a:pt x="82" y="288"/>
                    </a:lnTo>
                    <a:lnTo>
                      <a:pt x="82" y="278"/>
                    </a:lnTo>
                    <a:lnTo>
                      <a:pt x="87" y="273"/>
                    </a:lnTo>
                    <a:lnTo>
                      <a:pt x="87" y="269"/>
                    </a:lnTo>
                    <a:lnTo>
                      <a:pt x="91" y="269"/>
                    </a:lnTo>
                    <a:lnTo>
                      <a:pt x="91" y="269"/>
                    </a:lnTo>
                    <a:lnTo>
                      <a:pt x="96" y="264"/>
                    </a:lnTo>
                    <a:lnTo>
                      <a:pt x="101" y="264"/>
                    </a:lnTo>
                    <a:lnTo>
                      <a:pt x="106" y="259"/>
                    </a:lnTo>
                    <a:lnTo>
                      <a:pt x="111" y="254"/>
                    </a:lnTo>
                    <a:lnTo>
                      <a:pt x="120" y="245"/>
                    </a:lnTo>
                    <a:lnTo>
                      <a:pt x="130" y="240"/>
                    </a:lnTo>
                    <a:lnTo>
                      <a:pt x="139" y="230"/>
                    </a:lnTo>
                    <a:lnTo>
                      <a:pt x="149" y="221"/>
                    </a:lnTo>
                    <a:lnTo>
                      <a:pt x="159" y="211"/>
                    </a:lnTo>
                    <a:lnTo>
                      <a:pt x="168" y="201"/>
                    </a:lnTo>
                    <a:lnTo>
                      <a:pt x="178" y="192"/>
                    </a:lnTo>
                    <a:lnTo>
                      <a:pt x="182" y="187"/>
                    </a:lnTo>
                    <a:lnTo>
                      <a:pt x="182" y="187"/>
                    </a:lnTo>
                    <a:lnTo>
                      <a:pt x="182" y="182"/>
                    </a:lnTo>
                    <a:lnTo>
                      <a:pt x="182" y="177"/>
                    </a:lnTo>
                    <a:lnTo>
                      <a:pt x="182" y="177"/>
                    </a:lnTo>
                    <a:lnTo>
                      <a:pt x="187" y="173"/>
                    </a:lnTo>
                    <a:lnTo>
                      <a:pt x="187" y="173"/>
                    </a:lnTo>
                    <a:lnTo>
                      <a:pt x="192" y="173"/>
                    </a:lnTo>
                    <a:lnTo>
                      <a:pt x="197" y="173"/>
                    </a:lnTo>
                    <a:lnTo>
                      <a:pt x="202" y="173"/>
                    </a:lnTo>
                    <a:lnTo>
                      <a:pt x="206" y="168"/>
                    </a:lnTo>
                    <a:lnTo>
                      <a:pt x="211" y="168"/>
                    </a:lnTo>
                    <a:lnTo>
                      <a:pt x="216" y="163"/>
                    </a:lnTo>
                    <a:lnTo>
                      <a:pt x="221" y="158"/>
                    </a:lnTo>
                    <a:lnTo>
                      <a:pt x="221" y="153"/>
                    </a:lnTo>
                    <a:lnTo>
                      <a:pt x="226" y="149"/>
                    </a:lnTo>
                    <a:lnTo>
                      <a:pt x="226" y="144"/>
                    </a:lnTo>
                    <a:lnTo>
                      <a:pt x="226" y="144"/>
                    </a:lnTo>
                    <a:lnTo>
                      <a:pt x="230" y="139"/>
                    </a:lnTo>
                    <a:lnTo>
                      <a:pt x="230" y="139"/>
                    </a:lnTo>
                    <a:lnTo>
                      <a:pt x="235" y="139"/>
                    </a:lnTo>
                    <a:lnTo>
                      <a:pt x="240" y="139"/>
                    </a:lnTo>
                    <a:lnTo>
                      <a:pt x="245" y="139"/>
                    </a:lnTo>
                    <a:lnTo>
                      <a:pt x="254" y="139"/>
                    </a:lnTo>
                    <a:close/>
                  </a:path>
                </a:pathLst>
              </a:custGeom>
              <a:solidFill>
                <a:srgbClr val="90725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31" name="Freeform 1007"/>
              <p:cNvSpPr>
                <a:spLocks/>
              </p:cNvSpPr>
              <p:nvPr/>
            </p:nvSpPr>
            <p:spPr bwMode="auto">
              <a:xfrm>
                <a:off x="5528" y="11705"/>
                <a:ext cx="523" cy="369"/>
              </a:xfrm>
              <a:custGeom>
                <a:avLst/>
                <a:gdLst/>
                <a:ahLst/>
                <a:cxnLst>
                  <a:cxn ang="0">
                    <a:pos x="293" y="120"/>
                  </a:cxn>
                  <a:cxn ang="0">
                    <a:pos x="413" y="58"/>
                  </a:cxn>
                  <a:cxn ang="0">
                    <a:pos x="504" y="10"/>
                  </a:cxn>
                  <a:cxn ang="0">
                    <a:pos x="523" y="0"/>
                  </a:cxn>
                  <a:cxn ang="0">
                    <a:pos x="523" y="0"/>
                  </a:cxn>
                  <a:cxn ang="0">
                    <a:pos x="513" y="5"/>
                  </a:cxn>
                  <a:cxn ang="0">
                    <a:pos x="494" y="14"/>
                  </a:cxn>
                  <a:cxn ang="0">
                    <a:pos x="475" y="29"/>
                  </a:cxn>
                  <a:cxn ang="0">
                    <a:pos x="461" y="38"/>
                  </a:cxn>
                  <a:cxn ang="0">
                    <a:pos x="417" y="58"/>
                  </a:cxn>
                  <a:cxn ang="0">
                    <a:pos x="379" y="77"/>
                  </a:cxn>
                  <a:cxn ang="0">
                    <a:pos x="317" y="110"/>
                  </a:cxn>
                  <a:cxn ang="0">
                    <a:pos x="240" y="158"/>
                  </a:cxn>
                  <a:cxn ang="0">
                    <a:pos x="211" y="187"/>
                  </a:cxn>
                  <a:cxn ang="0">
                    <a:pos x="206" y="192"/>
                  </a:cxn>
                  <a:cxn ang="0">
                    <a:pos x="197" y="197"/>
                  </a:cxn>
                  <a:cxn ang="0">
                    <a:pos x="177" y="201"/>
                  </a:cxn>
                  <a:cxn ang="0">
                    <a:pos x="139" y="225"/>
                  </a:cxn>
                  <a:cxn ang="0">
                    <a:pos x="115" y="259"/>
                  </a:cxn>
                  <a:cxn ang="0">
                    <a:pos x="106" y="278"/>
                  </a:cxn>
                  <a:cxn ang="0">
                    <a:pos x="106" y="278"/>
                  </a:cxn>
                  <a:cxn ang="0">
                    <a:pos x="91" y="283"/>
                  </a:cxn>
                  <a:cxn ang="0">
                    <a:pos x="58" y="317"/>
                  </a:cxn>
                  <a:cxn ang="0">
                    <a:pos x="29" y="350"/>
                  </a:cxn>
                  <a:cxn ang="0">
                    <a:pos x="24" y="369"/>
                  </a:cxn>
                  <a:cxn ang="0">
                    <a:pos x="14" y="369"/>
                  </a:cxn>
                  <a:cxn ang="0">
                    <a:pos x="10" y="365"/>
                  </a:cxn>
                  <a:cxn ang="0">
                    <a:pos x="5" y="360"/>
                  </a:cxn>
                  <a:cxn ang="0">
                    <a:pos x="0" y="355"/>
                  </a:cxn>
                  <a:cxn ang="0">
                    <a:pos x="14" y="345"/>
                  </a:cxn>
                  <a:cxn ang="0">
                    <a:pos x="43" y="326"/>
                  </a:cxn>
                  <a:cxn ang="0">
                    <a:pos x="72" y="293"/>
                  </a:cxn>
                  <a:cxn ang="0">
                    <a:pos x="86" y="273"/>
                  </a:cxn>
                  <a:cxn ang="0">
                    <a:pos x="96" y="264"/>
                  </a:cxn>
                  <a:cxn ang="0">
                    <a:pos x="106" y="254"/>
                  </a:cxn>
                  <a:cxn ang="0">
                    <a:pos x="130" y="235"/>
                  </a:cxn>
                  <a:cxn ang="0">
                    <a:pos x="158" y="211"/>
                  </a:cxn>
                  <a:cxn ang="0">
                    <a:pos x="177" y="192"/>
                  </a:cxn>
                  <a:cxn ang="0">
                    <a:pos x="182" y="182"/>
                  </a:cxn>
                  <a:cxn ang="0">
                    <a:pos x="187" y="177"/>
                  </a:cxn>
                  <a:cxn ang="0">
                    <a:pos x="197" y="173"/>
                  </a:cxn>
                  <a:cxn ang="0">
                    <a:pos x="211" y="168"/>
                  </a:cxn>
                  <a:cxn ang="0">
                    <a:pos x="221" y="153"/>
                  </a:cxn>
                  <a:cxn ang="0">
                    <a:pos x="225" y="144"/>
                  </a:cxn>
                  <a:cxn ang="0">
                    <a:pos x="235" y="144"/>
                  </a:cxn>
                </a:cxnLst>
                <a:rect l="0" t="0" r="r" b="b"/>
                <a:pathLst>
                  <a:path w="523" h="369">
                    <a:moveTo>
                      <a:pt x="249" y="139"/>
                    </a:moveTo>
                    <a:lnTo>
                      <a:pt x="264" y="134"/>
                    </a:lnTo>
                    <a:lnTo>
                      <a:pt x="293" y="120"/>
                    </a:lnTo>
                    <a:lnTo>
                      <a:pt x="331" y="101"/>
                    </a:lnTo>
                    <a:lnTo>
                      <a:pt x="369" y="77"/>
                    </a:lnTo>
                    <a:lnTo>
                      <a:pt x="413" y="58"/>
                    </a:lnTo>
                    <a:lnTo>
                      <a:pt x="451" y="34"/>
                    </a:lnTo>
                    <a:lnTo>
                      <a:pt x="484" y="19"/>
                    </a:lnTo>
                    <a:lnTo>
                      <a:pt x="504" y="10"/>
                    </a:lnTo>
                    <a:lnTo>
                      <a:pt x="513" y="5"/>
                    </a:lnTo>
                    <a:lnTo>
                      <a:pt x="518" y="5"/>
                    </a:lnTo>
                    <a:lnTo>
                      <a:pt x="523" y="0"/>
                    </a:lnTo>
                    <a:lnTo>
                      <a:pt x="523" y="0"/>
                    </a:lnTo>
                    <a:lnTo>
                      <a:pt x="523" y="0"/>
                    </a:lnTo>
                    <a:lnTo>
                      <a:pt x="523" y="0"/>
                    </a:lnTo>
                    <a:lnTo>
                      <a:pt x="523" y="0"/>
                    </a:lnTo>
                    <a:lnTo>
                      <a:pt x="523" y="0"/>
                    </a:lnTo>
                    <a:lnTo>
                      <a:pt x="513" y="5"/>
                    </a:lnTo>
                    <a:lnTo>
                      <a:pt x="508" y="10"/>
                    </a:lnTo>
                    <a:lnTo>
                      <a:pt x="499" y="14"/>
                    </a:lnTo>
                    <a:lnTo>
                      <a:pt x="494" y="14"/>
                    </a:lnTo>
                    <a:lnTo>
                      <a:pt x="489" y="19"/>
                    </a:lnTo>
                    <a:lnTo>
                      <a:pt x="480" y="24"/>
                    </a:lnTo>
                    <a:lnTo>
                      <a:pt x="475" y="29"/>
                    </a:lnTo>
                    <a:lnTo>
                      <a:pt x="470" y="29"/>
                    </a:lnTo>
                    <a:lnTo>
                      <a:pt x="465" y="34"/>
                    </a:lnTo>
                    <a:lnTo>
                      <a:pt x="461" y="38"/>
                    </a:lnTo>
                    <a:lnTo>
                      <a:pt x="446" y="43"/>
                    </a:lnTo>
                    <a:lnTo>
                      <a:pt x="432" y="48"/>
                    </a:lnTo>
                    <a:lnTo>
                      <a:pt x="417" y="58"/>
                    </a:lnTo>
                    <a:lnTo>
                      <a:pt x="403" y="62"/>
                    </a:lnTo>
                    <a:lnTo>
                      <a:pt x="389" y="72"/>
                    </a:lnTo>
                    <a:lnTo>
                      <a:pt x="379" y="77"/>
                    </a:lnTo>
                    <a:lnTo>
                      <a:pt x="365" y="82"/>
                    </a:lnTo>
                    <a:lnTo>
                      <a:pt x="345" y="96"/>
                    </a:lnTo>
                    <a:lnTo>
                      <a:pt x="317" y="110"/>
                    </a:lnTo>
                    <a:lnTo>
                      <a:pt x="293" y="125"/>
                    </a:lnTo>
                    <a:lnTo>
                      <a:pt x="264" y="139"/>
                    </a:lnTo>
                    <a:lnTo>
                      <a:pt x="240" y="158"/>
                    </a:lnTo>
                    <a:lnTo>
                      <a:pt x="221" y="173"/>
                    </a:lnTo>
                    <a:lnTo>
                      <a:pt x="211" y="187"/>
                    </a:lnTo>
                    <a:lnTo>
                      <a:pt x="211" y="187"/>
                    </a:lnTo>
                    <a:lnTo>
                      <a:pt x="211" y="187"/>
                    </a:lnTo>
                    <a:lnTo>
                      <a:pt x="206" y="192"/>
                    </a:lnTo>
                    <a:lnTo>
                      <a:pt x="206" y="192"/>
                    </a:lnTo>
                    <a:lnTo>
                      <a:pt x="201" y="197"/>
                    </a:lnTo>
                    <a:lnTo>
                      <a:pt x="201" y="197"/>
                    </a:lnTo>
                    <a:lnTo>
                      <a:pt x="197" y="197"/>
                    </a:lnTo>
                    <a:lnTo>
                      <a:pt x="192" y="197"/>
                    </a:lnTo>
                    <a:lnTo>
                      <a:pt x="187" y="197"/>
                    </a:lnTo>
                    <a:lnTo>
                      <a:pt x="177" y="201"/>
                    </a:lnTo>
                    <a:lnTo>
                      <a:pt x="163" y="211"/>
                    </a:lnTo>
                    <a:lnTo>
                      <a:pt x="154" y="216"/>
                    </a:lnTo>
                    <a:lnTo>
                      <a:pt x="139" y="225"/>
                    </a:lnTo>
                    <a:lnTo>
                      <a:pt x="130" y="235"/>
                    </a:lnTo>
                    <a:lnTo>
                      <a:pt x="120" y="249"/>
                    </a:lnTo>
                    <a:lnTo>
                      <a:pt x="115" y="259"/>
                    </a:lnTo>
                    <a:lnTo>
                      <a:pt x="110" y="269"/>
                    </a:lnTo>
                    <a:lnTo>
                      <a:pt x="110" y="273"/>
                    </a:lnTo>
                    <a:lnTo>
                      <a:pt x="106" y="278"/>
                    </a:lnTo>
                    <a:lnTo>
                      <a:pt x="106" y="278"/>
                    </a:lnTo>
                    <a:lnTo>
                      <a:pt x="106" y="278"/>
                    </a:lnTo>
                    <a:lnTo>
                      <a:pt x="106" y="278"/>
                    </a:lnTo>
                    <a:lnTo>
                      <a:pt x="101" y="278"/>
                    </a:lnTo>
                    <a:lnTo>
                      <a:pt x="96" y="278"/>
                    </a:lnTo>
                    <a:lnTo>
                      <a:pt x="91" y="283"/>
                    </a:lnTo>
                    <a:lnTo>
                      <a:pt x="82" y="293"/>
                    </a:lnTo>
                    <a:lnTo>
                      <a:pt x="67" y="302"/>
                    </a:lnTo>
                    <a:lnTo>
                      <a:pt x="58" y="317"/>
                    </a:lnTo>
                    <a:lnTo>
                      <a:pt x="43" y="331"/>
                    </a:lnTo>
                    <a:lnTo>
                      <a:pt x="34" y="341"/>
                    </a:lnTo>
                    <a:lnTo>
                      <a:pt x="29" y="350"/>
                    </a:lnTo>
                    <a:lnTo>
                      <a:pt x="24" y="355"/>
                    </a:lnTo>
                    <a:lnTo>
                      <a:pt x="24" y="365"/>
                    </a:lnTo>
                    <a:lnTo>
                      <a:pt x="24" y="369"/>
                    </a:lnTo>
                    <a:lnTo>
                      <a:pt x="19" y="369"/>
                    </a:lnTo>
                    <a:lnTo>
                      <a:pt x="19" y="369"/>
                    </a:lnTo>
                    <a:lnTo>
                      <a:pt x="14" y="369"/>
                    </a:lnTo>
                    <a:lnTo>
                      <a:pt x="14" y="365"/>
                    </a:lnTo>
                    <a:lnTo>
                      <a:pt x="14" y="365"/>
                    </a:lnTo>
                    <a:lnTo>
                      <a:pt x="10" y="365"/>
                    </a:lnTo>
                    <a:lnTo>
                      <a:pt x="10" y="365"/>
                    </a:lnTo>
                    <a:lnTo>
                      <a:pt x="10" y="360"/>
                    </a:lnTo>
                    <a:lnTo>
                      <a:pt x="5" y="360"/>
                    </a:lnTo>
                    <a:lnTo>
                      <a:pt x="5" y="355"/>
                    </a:lnTo>
                    <a:lnTo>
                      <a:pt x="0" y="355"/>
                    </a:lnTo>
                    <a:lnTo>
                      <a:pt x="0" y="355"/>
                    </a:lnTo>
                    <a:lnTo>
                      <a:pt x="5" y="350"/>
                    </a:lnTo>
                    <a:lnTo>
                      <a:pt x="5" y="350"/>
                    </a:lnTo>
                    <a:lnTo>
                      <a:pt x="14" y="345"/>
                    </a:lnTo>
                    <a:lnTo>
                      <a:pt x="24" y="341"/>
                    </a:lnTo>
                    <a:lnTo>
                      <a:pt x="34" y="336"/>
                    </a:lnTo>
                    <a:lnTo>
                      <a:pt x="43" y="326"/>
                    </a:lnTo>
                    <a:lnTo>
                      <a:pt x="53" y="317"/>
                    </a:lnTo>
                    <a:lnTo>
                      <a:pt x="62" y="302"/>
                    </a:lnTo>
                    <a:lnTo>
                      <a:pt x="72" y="293"/>
                    </a:lnTo>
                    <a:lnTo>
                      <a:pt x="82" y="283"/>
                    </a:lnTo>
                    <a:lnTo>
                      <a:pt x="86" y="278"/>
                    </a:lnTo>
                    <a:lnTo>
                      <a:pt x="86" y="273"/>
                    </a:lnTo>
                    <a:lnTo>
                      <a:pt x="91" y="269"/>
                    </a:lnTo>
                    <a:lnTo>
                      <a:pt x="91" y="264"/>
                    </a:lnTo>
                    <a:lnTo>
                      <a:pt x="96" y="264"/>
                    </a:lnTo>
                    <a:lnTo>
                      <a:pt x="96" y="264"/>
                    </a:lnTo>
                    <a:lnTo>
                      <a:pt x="101" y="259"/>
                    </a:lnTo>
                    <a:lnTo>
                      <a:pt x="106" y="254"/>
                    </a:lnTo>
                    <a:lnTo>
                      <a:pt x="115" y="249"/>
                    </a:lnTo>
                    <a:lnTo>
                      <a:pt x="120" y="245"/>
                    </a:lnTo>
                    <a:lnTo>
                      <a:pt x="130" y="235"/>
                    </a:lnTo>
                    <a:lnTo>
                      <a:pt x="139" y="225"/>
                    </a:lnTo>
                    <a:lnTo>
                      <a:pt x="149" y="216"/>
                    </a:lnTo>
                    <a:lnTo>
                      <a:pt x="158" y="211"/>
                    </a:lnTo>
                    <a:lnTo>
                      <a:pt x="168" y="201"/>
                    </a:lnTo>
                    <a:lnTo>
                      <a:pt x="173" y="197"/>
                    </a:lnTo>
                    <a:lnTo>
                      <a:pt x="177" y="192"/>
                    </a:lnTo>
                    <a:lnTo>
                      <a:pt x="182" y="187"/>
                    </a:lnTo>
                    <a:lnTo>
                      <a:pt x="182" y="182"/>
                    </a:lnTo>
                    <a:lnTo>
                      <a:pt x="182" y="182"/>
                    </a:lnTo>
                    <a:lnTo>
                      <a:pt x="182" y="177"/>
                    </a:lnTo>
                    <a:lnTo>
                      <a:pt x="182" y="177"/>
                    </a:lnTo>
                    <a:lnTo>
                      <a:pt x="187" y="177"/>
                    </a:lnTo>
                    <a:lnTo>
                      <a:pt x="187" y="177"/>
                    </a:lnTo>
                    <a:lnTo>
                      <a:pt x="192" y="173"/>
                    </a:lnTo>
                    <a:lnTo>
                      <a:pt x="197" y="173"/>
                    </a:lnTo>
                    <a:lnTo>
                      <a:pt x="206" y="173"/>
                    </a:lnTo>
                    <a:lnTo>
                      <a:pt x="211" y="168"/>
                    </a:lnTo>
                    <a:lnTo>
                      <a:pt x="211" y="168"/>
                    </a:lnTo>
                    <a:lnTo>
                      <a:pt x="216" y="163"/>
                    </a:lnTo>
                    <a:lnTo>
                      <a:pt x="221" y="158"/>
                    </a:lnTo>
                    <a:lnTo>
                      <a:pt x="221" y="153"/>
                    </a:lnTo>
                    <a:lnTo>
                      <a:pt x="221" y="149"/>
                    </a:lnTo>
                    <a:lnTo>
                      <a:pt x="221" y="144"/>
                    </a:lnTo>
                    <a:lnTo>
                      <a:pt x="225" y="144"/>
                    </a:lnTo>
                    <a:lnTo>
                      <a:pt x="230" y="144"/>
                    </a:lnTo>
                    <a:lnTo>
                      <a:pt x="230" y="144"/>
                    </a:lnTo>
                    <a:lnTo>
                      <a:pt x="235" y="144"/>
                    </a:lnTo>
                    <a:lnTo>
                      <a:pt x="245" y="144"/>
                    </a:lnTo>
                    <a:lnTo>
                      <a:pt x="249" y="139"/>
                    </a:lnTo>
                    <a:close/>
                  </a:path>
                </a:pathLst>
              </a:custGeom>
              <a:solidFill>
                <a:srgbClr val="765E4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32" name="Freeform 1008"/>
              <p:cNvSpPr>
                <a:spLocks/>
              </p:cNvSpPr>
              <p:nvPr/>
            </p:nvSpPr>
            <p:spPr bwMode="auto">
              <a:xfrm>
                <a:off x="5538" y="11705"/>
                <a:ext cx="508" cy="365"/>
              </a:xfrm>
              <a:custGeom>
                <a:avLst/>
                <a:gdLst/>
                <a:ahLst/>
                <a:cxnLst>
                  <a:cxn ang="0">
                    <a:pos x="494" y="10"/>
                  </a:cxn>
                  <a:cxn ang="0">
                    <a:pos x="474" y="19"/>
                  </a:cxn>
                  <a:cxn ang="0">
                    <a:pos x="460" y="29"/>
                  </a:cxn>
                  <a:cxn ang="0">
                    <a:pos x="436" y="43"/>
                  </a:cxn>
                  <a:cxn ang="0">
                    <a:pos x="393" y="62"/>
                  </a:cxn>
                  <a:cxn ang="0">
                    <a:pos x="355" y="82"/>
                  </a:cxn>
                  <a:cxn ang="0">
                    <a:pos x="283" y="125"/>
                  </a:cxn>
                  <a:cxn ang="0">
                    <a:pos x="211" y="168"/>
                  </a:cxn>
                  <a:cxn ang="0">
                    <a:pos x="201" y="182"/>
                  </a:cxn>
                  <a:cxn ang="0">
                    <a:pos x="191" y="192"/>
                  </a:cxn>
                  <a:cxn ang="0">
                    <a:pos x="182" y="192"/>
                  </a:cxn>
                  <a:cxn ang="0">
                    <a:pos x="158" y="206"/>
                  </a:cxn>
                  <a:cxn ang="0">
                    <a:pos x="120" y="235"/>
                  </a:cxn>
                  <a:cxn ang="0">
                    <a:pos x="100" y="264"/>
                  </a:cxn>
                  <a:cxn ang="0">
                    <a:pos x="96" y="273"/>
                  </a:cxn>
                  <a:cxn ang="0">
                    <a:pos x="91" y="278"/>
                  </a:cxn>
                  <a:cxn ang="0">
                    <a:pos x="72" y="288"/>
                  </a:cxn>
                  <a:cxn ang="0">
                    <a:pos x="33" y="326"/>
                  </a:cxn>
                  <a:cxn ang="0">
                    <a:pos x="14" y="350"/>
                  </a:cxn>
                  <a:cxn ang="0">
                    <a:pos x="9" y="365"/>
                  </a:cxn>
                  <a:cxn ang="0">
                    <a:pos x="4" y="365"/>
                  </a:cxn>
                  <a:cxn ang="0">
                    <a:pos x="0" y="360"/>
                  </a:cxn>
                  <a:cxn ang="0">
                    <a:pos x="0" y="360"/>
                  </a:cxn>
                  <a:cxn ang="0">
                    <a:pos x="0" y="355"/>
                  </a:cxn>
                  <a:cxn ang="0">
                    <a:pos x="19" y="341"/>
                  </a:cxn>
                  <a:cxn ang="0">
                    <a:pos x="48" y="312"/>
                  </a:cxn>
                  <a:cxn ang="0">
                    <a:pos x="76" y="278"/>
                  </a:cxn>
                  <a:cxn ang="0">
                    <a:pos x="86" y="264"/>
                  </a:cxn>
                  <a:cxn ang="0">
                    <a:pos x="96" y="259"/>
                  </a:cxn>
                  <a:cxn ang="0">
                    <a:pos x="110" y="245"/>
                  </a:cxn>
                  <a:cxn ang="0">
                    <a:pos x="134" y="225"/>
                  </a:cxn>
                  <a:cxn ang="0">
                    <a:pos x="158" y="201"/>
                  </a:cxn>
                  <a:cxn ang="0">
                    <a:pos x="172" y="187"/>
                  </a:cxn>
                  <a:cxn ang="0">
                    <a:pos x="177" y="182"/>
                  </a:cxn>
                  <a:cxn ang="0">
                    <a:pos x="182" y="177"/>
                  </a:cxn>
                  <a:cxn ang="0">
                    <a:pos x="196" y="177"/>
                  </a:cxn>
                  <a:cxn ang="0">
                    <a:pos x="211" y="168"/>
                  </a:cxn>
                  <a:cxn ang="0">
                    <a:pos x="211" y="153"/>
                  </a:cxn>
                  <a:cxn ang="0">
                    <a:pos x="220" y="144"/>
                  </a:cxn>
                  <a:cxn ang="0">
                    <a:pos x="235" y="144"/>
                  </a:cxn>
                  <a:cxn ang="0">
                    <a:pos x="283" y="120"/>
                  </a:cxn>
                  <a:cxn ang="0">
                    <a:pos x="407" y="58"/>
                  </a:cxn>
                  <a:cxn ang="0">
                    <a:pos x="494" y="10"/>
                  </a:cxn>
                  <a:cxn ang="0">
                    <a:pos x="508" y="0"/>
                  </a:cxn>
                  <a:cxn ang="0">
                    <a:pos x="508" y="5"/>
                  </a:cxn>
                </a:cxnLst>
                <a:rect l="0" t="0" r="r" b="b"/>
                <a:pathLst>
                  <a:path w="508" h="365">
                    <a:moveTo>
                      <a:pt x="503" y="5"/>
                    </a:moveTo>
                    <a:lnTo>
                      <a:pt x="498" y="10"/>
                    </a:lnTo>
                    <a:lnTo>
                      <a:pt x="494" y="10"/>
                    </a:lnTo>
                    <a:lnTo>
                      <a:pt x="489" y="14"/>
                    </a:lnTo>
                    <a:lnTo>
                      <a:pt x="479" y="19"/>
                    </a:lnTo>
                    <a:lnTo>
                      <a:pt x="474" y="19"/>
                    </a:lnTo>
                    <a:lnTo>
                      <a:pt x="470" y="24"/>
                    </a:lnTo>
                    <a:lnTo>
                      <a:pt x="465" y="29"/>
                    </a:lnTo>
                    <a:lnTo>
                      <a:pt x="460" y="29"/>
                    </a:lnTo>
                    <a:lnTo>
                      <a:pt x="455" y="34"/>
                    </a:lnTo>
                    <a:lnTo>
                      <a:pt x="451" y="38"/>
                    </a:lnTo>
                    <a:lnTo>
                      <a:pt x="436" y="43"/>
                    </a:lnTo>
                    <a:lnTo>
                      <a:pt x="422" y="48"/>
                    </a:lnTo>
                    <a:lnTo>
                      <a:pt x="407" y="58"/>
                    </a:lnTo>
                    <a:lnTo>
                      <a:pt x="393" y="62"/>
                    </a:lnTo>
                    <a:lnTo>
                      <a:pt x="379" y="72"/>
                    </a:lnTo>
                    <a:lnTo>
                      <a:pt x="369" y="77"/>
                    </a:lnTo>
                    <a:lnTo>
                      <a:pt x="355" y="82"/>
                    </a:lnTo>
                    <a:lnTo>
                      <a:pt x="335" y="91"/>
                    </a:lnTo>
                    <a:lnTo>
                      <a:pt x="307" y="106"/>
                    </a:lnTo>
                    <a:lnTo>
                      <a:pt x="283" y="125"/>
                    </a:lnTo>
                    <a:lnTo>
                      <a:pt x="254" y="139"/>
                    </a:lnTo>
                    <a:lnTo>
                      <a:pt x="230" y="153"/>
                    </a:lnTo>
                    <a:lnTo>
                      <a:pt x="211" y="168"/>
                    </a:lnTo>
                    <a:lnTo>
                      <a:pt x="201" y="182"/>
                    </a:lnTo>
                    <a:lnTo>
                      <a:pt x="201" y="182"/>
                    </a:lnTo>
                    <a:lnTo>
                      <a:pt x="201" y="182"/>
                    </a:lnTo>
                    <a:lnTo>
                      <a:pt x="196" y="182"/>
                    </a:lnTo>
                    <a:lnTo>
                      <a:pt x="196" y="187"/>
                    </a:lnTo>
                    <a:lnTo>
                      <a:pt x="191" y="192"/>
                    </a:lnTo>
                    <a:lnTo>
                      <a:pt x="191" y="192"/>
                    </a:lnTo>
                    <a:lnTo>
                      <a:pt x="187" y="192"/>
                    </a:lnTo>
                    <a:lnTo>
                      <a:pt x="182" y="192"/>
                    </a:lnTo>
                    <a:lnTo>
                      <a:pt x="177" y="197"/>
                    </a:lnTo>
                    <a:lnTo>
                      <a:pt x="167" y="201"/>
                    </a:lnTo>
                    <a:lnTo>
                      <a:pt x="158" y="206"/>
                    </a:lnTo>
                    <a:lnTo>
                      <a:pt x="144" y="216"/>
                    </a:lnTo>
                    <a:lnTo>
                      <a:pt x="129" y="225"/>
                    </a:lnTo>
                    <a:lnTo>
                      <a:pt x="120" y="235"/>
                    </a:lnTo>
                    <a:lnTo>
                      <a:pt x="110" y="245"/>
                    </a:lnTo>
                    <a:lnTo>
                      <a:pt x="105" y="254"/>
                    </a:lnTo>
                    <a:lnTo>
                      <a:pt x="100" y="264"/>
                    </a:lnTo>
                    <a:lnTo>
                      <a:pt x="100" y="269"/>
                    </a:lnTo>
                    <a:lnTo>
                      <a:pt x="96" y="273"/>
                    </a:lnTo>
                    <a:lnTo>
                      <a:pt x="96" y="273"/>
                    </a:lnTo>
                    <a:lnTo>
                      <a:pt x="96" y="273"/>
                    </a:lnTo>
                    <a:lnTo>
                      <a:pt x="96" y="273"/>
                    </a:lnTo>
                    <a:lnTo>
                      <a:pt x="91" y="278"/>
                    </a:lnTo>
                    <a:lnTo>
                      <a:pt x="91" y="278"/>
                    </a:lnTo>
                    <a:lnTo>
                      <a:pt x="81" y="283"/>
                    </a:lnTo>
                    <a:lnTo>
                      <a:pt x="72" y="288"/>
                    </a:lnTo>
                    <a:lnTo>
                      <a:pt x="62" y="302"/>
                    </a:lnTo>
                    <a:lnTo>
                      <a:pt x="48" y="317"/>
                    </a:lnTo>
                    <a:lnTo>
                      <a:pt x="33" y="326"/>
                    </a:lnTo>
                    <a:lnTo>
                      <a:pt x="24" y="341"/>
                    </a:lnTo>
                    <a:lnTo>
                      <a:pt x="19" y="345"/>
                    </a:lnTo>
                    <a:lnTo>
                      <a:pt x="14" y="350"/>
                    </a:lnTo>
                    <a:lnTo>
                      <a:pt x="14" y="360"/>
                    </a:lnTo>
                    <a:lnTo>
                      <a:pt x="9" y="360"/>
                    </a:lnTo>
                    <a:lnTo>
                      <a:pt x="9" y="365"/>
                    </a:lnTo>
                    <a:lnTo>
                      <a:pt x="4" y="365"/>
                    </a:lnTo>
                    <a:lnTo>
                      <a:pt x="4" y="365"/>
                    </a:lnTo>
                    <a:lnTo>
                      <a:pt x="4" y="365"/>
                    </a:lnTo>
                    <a:lnTo>
                      <a:pt x="4" y="360"/>
                    </a:lnTo>
                    <a:lnTo>
                      <a:pt x="0" y="360"/>
                    </a:lnTo>
                    <a:lnTo>
                      <a:pt x="0" y="360"/>
                    </a:lnTo>
                    <a:lnTo>
                      <a:pt x="0" y="360"/>
                    </a:lnTo>
                    <a:lnTo>
                      <a:pt x="0" y="360"/>
                    </a:lnTo>
                    <a:lnTo>
                      <a:pt x="0" y="360"/>
                    </a:lnTo>
                    <a:lnTo>
                      <a:pt x="0" y="355"/>
                    </a:lnTo>
                    <a:lnTo>
                      <a:pt x="0" y="355"/>
                    </a:lnTo>
                    <a:lnTo>
                      <a:pt x="0" y="355"/>
                    </a:lnTo>
                    <a:lnTo>
                      <a:pt x="4" y="350"/>
                    </a:lnTo>
                    <a:lnTo>
                      <a:pt x="9" y="345"/>
                    </a:lnTo>
                    <a:lnTo>
                      <a:pt x="19" y="341"/>
                    </a:lnTo>
                    <a:lnTo>
                      <a:pt x="28" y="331"/>
                    </a:lnTo>
                    <a:lnTo>
                      <a:pt x="38" y="321"/>
                    </a:lnTo>
                    <a:lnTo>
                      <a:pt x="48" y="312"/>
                    </a:lnTo>
                    <a:lnTo>
                      <a:pt x="57" y="302"/>
                    </a:lnTo>
                    <a:lnTo>
                      <a:pt x="67" y="288"/>
                    </a:lnTo>
                    <a:lnTo>
                      <a:pt x="76" y="278"/>
                    </a:lnTo>
                    <a:lnTo>
                      <a:pt x="81" y="273"/>
                    </a:lnTo>
                    <a:lnTo>
                      <a:pt x="81" y="269"/>
                    </a:lnTo>
                    <a:lnTo>
                      <a:pt x="86" y="264"/>
                    </a:lnTo>
                    <a:lnTo>
                      <a:pt x="86" y="264"/>
                    </a:lnTo>
                    <a:lnTo>
                      <a:pt x="91" y="264"/>
                    </a:lnTo>
                    <a:lnTo>
                      <a:pt x="96" y="259"/>
                    </a:lnTo>
                    <a:lnTo>
                      <a:pt x="100" y="259"/>
                    </a:lnTo>
                    <a:lnTo>
                      <a:pt x="105" y="254"/>
                    </a:lnTo>
                    <a:lnTo>
                      <a:pt x="110" y="245"/>
                    </a:lnTo>
                    <a:lnTo>
                      <a:pt x="120" y="240"/>
                    </a:lnTo>
                    <a:lnTo>
                      <a:pt x="124" y="230"/>
                    </a:lnTo>
                    <a:lnTo>
                      <a:pt x="134" y="225"/>
                    </a:lnTo>
                    <a:lnTo>
                      <a:pt x="144" y="216"/>
                    </a:lnTo>
                    <a:lnTo>
                      <a:pt x="148" y="211"/>
                    </a:lnTo>
                    <a:lnTo>
                      <a:pt x="158" y="201"/>
                    </a:lnTo>
                    <a:lnTo>
                      <a:pt x="167" y="197"/>
                    </a:lnTo>
                    <a:lnTo>
                      <a:pt x="172" y="192"/>
                    </a:lnTo>
                    <a:lnTo>
                      <a:pt x="172" y="187"/>
                    </a:lnTo>
                    <a:lnTo>
                      <a:pt x="172" y="187"/>
                    </a:lnTo>
                    <a:lnTo>
                      <a:pt x="177" y="182"/>
                    </a:lnTo>
                    <a:lnTo>
                      <a:pt x="177" y="182"/>
                    </a:lnTo>
                    <a:lnTo>
                      <a:pt x="177" y="177"/>
                    </a:lnTo>
                    <a:lnTo>
                      <a:pt x="177" y="177"/>
                    </a:lnTo>
                    <a:lnTo>
                      <a:pt x="182" y="177"/>
                    </a:lnTo>
                    <a:lnTo>
                      <a:pt x="187" y="177"/>
                    </a:lnTo>
                    <a:lnTo>
                      <a:pt x="191" y="177"/>
                    </a:lnTo>
                    <a:lnTo>
                      <a:pt x="196" y="177"/>
                    </a:lnTo>
                    <a:lnTo>
                      <a:pt x="201" y="173"/>
                    </a:lnTo>
                    <a:lnTo>
                      <a:pt x="206" y="168"/>
                    </a:lnTo>
                    <a:lnTo>
                      <a:pt x="211" y="168"/>
                    </a:lnTo>
                    <a:lnTo>
                      <a:pt x="211" y="163"/>
                    </a:lnTo>
                    <a:lnTo>
                      <a:pt x="211" y="158"/>
                    </a:lnTo>
                    <a:lnTo>
                      <a:pt x="211" y="153"/>
                    </a:lnTo>
                    <a:lnTo>
                      <a:pt x="215" y="149"/>
                    </a:lnTo>
                    <a:lnTo>
                      <a:pt x="215" y="149"/>
                    </a:lnTo>
                    <a:lnTo>
                      <a:pt x="220" y="144"/>
                    </a:lnTo>
                    <a:lnTo>
                      <a:pt x="225" y="144"/>
                    </a:lnTo>
                    <a:lnTo>
                      <a:pt x="230" y="144"/>
                    </a:lnTo>
                    <a:lnTo>
                      <a:pt x="235" y="144"/>
                    </a:lnTo>
                    <a:lnTo>
                      <a:pt x="239" y="144"/>
                    </a:lnTo>
                    <a:lnTo>
                      <a:pt x="254" y="134"/>
                    </a:lnTo>
                    <a:lnTo>
                      <a:pt x="283" y="120"/>
                    </a:lnTo>
                    <a:lnTo>
                      <a:pt x="321" y="101"/>
                    </a:lnTo>
                    <a:lnTo>
                      <a:pt x="364" y="77"/>
                    </a:lnTo>
                    <a:lnTo>
                      <a:pt x="407" y="58"/>
                    </a:lnTo>
                    <a:lnTo>
                      <a:pt x="446" y="34"/>
                    </a:lnTo>
                    <a:lnTo>
                      <a:pt x="474" y="19"/>
                    </a:lnTo>
                    <a:lnTo>
                      <a:pt x="494" y="10"/>
                    </a:lnTo>
                    <a:lnTo>
                      <a:pt x="503" y="5"/>
                    </a:lnTo>
                    <a:lnTo>
                      <a:pt x="508" y="5"/>
                    </a:lnTo>
                    <a:lnTo>
                      <a:pt x="508" y="0"/>
                    </a:lnTo>
                    <a:lnTo>
                      <a:pt x="508" y="0"/>
                    </a:lnTo>
                    <a:lnTo>
                      <a:pt x="508" y="0"/>
                    </a:lnTo>
                    <a:lnTo>
                      <a:pt x="508" y="5"/>
                    </a:lnTo>
                    <a:lnTo>
                      <a:pt x="508" y="5"/>
                    </a:lnTo>
                    <a:lnTo>
                      <a:pt x="503" y="5"/>
                    </a:lnTo>
                    <a:close/>
                  </a:path>
                </a:pathLst>
              </a:custGeom>
              <a:solidFill>
                <a:srgbClr val="5C483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grpSp>
          <p:nvGrpSpPr>
            <p:cNvPr id="8" name="Group 1009"/>
            <p:cNvGrpSpPr>
              <a:grpSpLocks/>
            </p:cNvGrpSpPr>
            <p:nvPr/>
          </p:nvGrpSpPr>
          <p:grpSpPr bwMode="auto">
            <a:xfrm>
              <a:off x="4871" y="2673"/>
              <a:ext cx="5938" cy="10586"/>
              <a:chOff x="4871" y="2673"/>
              <a:chExt cx="5938" cy="10586"/>
            </a:xfrm>
          </p:grpSpPr>
          <p:sp>
            <p:nvSpPr>
              <p:cNvPr id="2034" name="Freeform 1010"/>
              <p:cNvSpPr>
                <a:spLocks/>
              </p:cNvSpPr>
              <p:nvPr/>
            </p:nvSpPr>
            <p:spPr bwMode="auto">
              <a:xfrm>
                <a:off x="6142" y="11422"/>
                <a:ext cx="849" cy="513"/>
              </a:xfrm>
              <a:custGeom>
                <a:avLst/>
                <a:gdLst/>
                <a:ahLst/>
                <a:cxnLst>
                  <a:cxn ang="0">
                    <a:pos x="48" y="484"/>
                  </a:cxn>
                  <a:cxn ang="0">
                    <a:pos x="82" y="460"/>
                  </a:cxn>
                  <a:cxn ang="0">
                    <a:pos x="139" y="422"/>
                  </a:cxn>
                  <a:cxn ang="0">
                    <a:pos x="192" y="384"/>
                  </a:cxn>
                  <a:cxn ang="0">
                    <a:pos x="235" y="360"/>
                  </a:cxn>
                  <a:cxn ang="0">
                    <a:pos x="288" y="345"/>
                  </a:cxn>
                  <a:cxn ang="0">
                    <a:pos x="326" y="326"/>
                  </a:cxn>
                  <a:cxn ang="0">
                    <a:pos x="365" y="297"/>
                  </a:cxn>
                  <a:cxn ang="0">
                    <a:pos x="398" y="273"/>
                  </a:cxn>
                  <a:cxn ang="0">
                    <a:pos x="427" y="249"/>
                  </a:cxn>
                  <a:cxn ang="0">
                    <a:pos x="451" y="235"/>
                  </a:cxn>
                  <a:cxn ang="0">
                    <a:pos x="499" y="211"/>
                  </a:cxn>
                  <a:cxn ang="0">
                    <a:pos x="566" y="182"/>
                  </a:cxn>
                  <a:cxn ang="0">
                    <a:pos x="595" y="168"/>
                  </a:cxn>
                  <a:cxn ang="0">
                    <a:pos x="609" y="154"/>
                  </a:cxn>
                  <a:cxn ang="0">
                    <a:pos x="624" y="144"/>
                  </a:cxn>
                  <a:cxn ang="0">
                    <a:pos x="662" y="115"/>
                  </a:cxn>
                  <a:cxn ang="0">
                    <a:pos x="768" y="48"/>
                  </a:cxn>
                  <a:cxn ang="0">
                    <a:pos x="849" y="0"/>
                  </a:cxn>
                  <a:cxn ang="0">
                    <a:pos x="835" y="0"/>
                  </a:cxn>
                  <a:cxn ang="0">
                    <a:pos x="777" y="24"/>
                  </a:cxn>
                  <a:cxn ang="0">
                    <a:pos x="696" y="82"/>
                  </a:cxn>
                  <a:cxn ang="0">
                    <a:pos x="638" y="125"/>
                  </a:cxn>
                  <a:cxn ang="0">
                    <a:pos x="595" y="149"/>
                  </a:cxn>
                  <a:cxn ang="0">
                    <a:pos x="576" y="158"/>
                  </a:cxn>
                  <a:cxn ang="0">
                    <a:pos x="561" y="163"/>
                  </a:cxn>
                  <a:cxn ang="0">
                    <a:pos x="552" y="173"/>
                  </a:cxn>
                  <a:cxn ang="0">
                    <a:pos x="518" y="192"/>
                  </a:cxn>
                  <a:cxn ang="0">
                    <a:pos x="470" y="216"/>
                  </a:cxn>
                  <a:cxn ang="0">
                    <a:pos x="437" y="235"/>
                  </a:cxn>
                  <a:cxn ang="0">
                    <a:pos x="384" y="269"/>
                  </a:cxn>
                  <a:cxn ang="0">
                    <a:pos x="331" y="302"/>
                  </a:cxn>
                  <a:cxn ang="0">
                    <a:pos x="307" y="312"/>
                  </a:cxn>
                  <a:cxn ang="0">
                    <a:pos x="288" y="317"/>
                  </a:cxn>
                  <a:cxn ang="0">
                    <a:pos x="269" y="326"/>
                  </a:cxn>
                  <a:cxn ang="0">
                    <a:pos x="249" y="336"/>
                  </a:cxn>
                  <a:cxn ang="0">
                    <a:pos x="206" y="365"/>
                  </a:cxn>
                  <a:cxn ang="0">
                    <a:pos x="158" y="393"/>
                  </a:cxn>
                  <a:cxn ang="0">
                    <a:pos x="134" y="413"/>
                  </a:cxn>
                  <a:cxn ang="0">
                    <a:pos x="106" y="432"/>
                  </a:cxn>
                  <a:cxn ang="0">
                    <a:pos x="62" y="465"/>
                  </a:cxn>
                  <a:cxn ang="0">
                    <a:pos x="34" y="480"/>
                  </a:cxn>
                  <a:cxn ang="0">
                    <a:pos x="10" y="484"/>
                  </a:cxn>
                  <a:cxn ang="0">
                    <a:pos x="0" y="484"/>
                  </a:cxn>
                  <a:cxn ang="0">
                    <a:pos x="10" y="494"/>
                  </a:cxn>
                  <a:cxn ang="0">
                    <a:pos x="24" y="504"/>
                  </a:cxn>
                  <a:cxn ang="0">
                    <a:pos x="29" y="513"/>
                  </a:cxn>
                  <a:cxn ang="0">
                    <a:pos x="34" y="508"/>
                  </a:cxn>
                </a:cxnLst>
                <a:rect l="0" t="0" r="r" b="b"/>
                <a:pathLst>
                  <a:path w="849" h="513">
                    <a:moveTo>
                      <a:pt x="38" y="504"/>
                    </a:moveTo>
                    <a:lnTo>
                      <a:pt x="38" y="494"/>
                    </a:lnTo>
                    <a:lnTo>
                      <a:pt x="48" y="484"/>
                    </a:lnTo>
                    <a:lnTo>
                      <a:pt x="58" y="480"/>
                    </a:lnTo>
                    <a:lnTo>
                      <a:pt x="67" y="470"/>
                    </a:lnTo>
                    <a:lnTo>
                      <a:pt x="82" y="460"/>
                    </a:lnTo>
                    <a:lnTo>
                      <a:pt x="96" y="451"/>
                    </a:lnTo>
                    <a:lnTo>
                      <a:pt x="115" y="436"/>
                    </a:lnTo>
                    <a:lnTo>
                      <a:pt x="139" y="422"/>
                    </a:lnTo>
                    <a:lnTo>
                      <a:pt x="158" y="408"/>
                    </a:lnTo>
                    <a:lnTo>
                      <a:pt x="177" y="398"/>
                    </a:lnTo>
                    <a:lnTo>
                      <a:pt x="192" y="384"/>
                    </a:lnTo>
                    <a:lnTo>
                      <a:pt x="206" y="374"/>
                    </a:lnTo>
                    <a:lnTo>
                      <a:pt x="221" y="365"/>
                    </a:lnTo>
                    <a:lnTo>
                      <a:pt x="235" y="360"/>
                    </a:lnTo>
                    <a:lnTo>
                      <a:pt x="254" y="355"/>
                    </a:lnTo>
                    <a:lnTo>
                      <a:pt x="269" y="350"/>
                    </a:lnTo>
                    <a:lnTo>
                      <a:pt x="288" y="345"/>
                    </a:lnTo>
                    <a:lnTo>
                      <a:pt x="302" y="341"/>
                    </a:lnTo>
                    <a:lnTo>
                      <a:pt x="317" y="336"/>
                    </a:lnTo>
                    <a:lnTo>
                      <a:pt x="326" y="326"/>
                    </a:lnTo>
                    <a:lnTo>
                      <a:pt x="341" y="317"/>
                    </a:lnTo>
                    <a:lnTo>
                      <a:pt x="350" y="307"/>
                    </a:lnTo>
                    <a:lnTo>
                      <a:pt x="365" y="297"/>
                    </a:lnTo>
                    <a:lnTo>
                      <a:pt x="374" y="288"/>
                    </a:lnTo>
                    <a:lnTo>
                      <a:pt x="389" y="278"/>
                    </a:lnTo>
                    <a:lnTo>
                      <a:pt x="398" y="273"/>
                    </a:lnTo>
                    <a:lnTo>
                      <a:pt x="408" y="264"/>
                    </a:lnTo>
                    <a:lnTo>
                      <a:pt x="417" y="259"/>
                    </a:lnTo>
                    <a:lnTo>
                      <a:pt x="427" y="249"/>
                    </a:lnTo>
                    <a:lnTo>
                      <a:pt x="437" y="245"/>
                    </a:lnTo>
                    <a:lnTo>
                      <a:pt x="446" y="240"/>
                    </a:lnTo>
                    <a:lnTo>
                      <a:pt x="451" y="235"/>
                    </a:lnTo>
                    <a:lnTo>
                      <a:pt x="465" y="225"/>
                    </a:lnTo>
                    <a:lnTo>
                      <a:pt x="480" y="221"/>
                    </a:lnTo>
                    <a:lnTo>
                      <a:pt x="499" y="211"/>
                    </a:lnTo>
                    <a:lnTo>
                      <a:pt x="523" y="201"/>
                    </a:lnTo>
                    <a:lnTo>
                      <a:pt x="547" y="187"/>
                    </a:lnTo>
                    <a:lnTo>
                      <a:pt x="566" y="182"/>
                    </a:lnTo>
                    <a:lnTo>
                      <a:pt x="580" y="173"/>
                    </a:lnTo>
                    <a:lnTo>
                      <a:pt x="590" y="173"/>
                    </a:lnTo>
                    <a:lnTo>
                      <a:pt x="595" y="168"/>
                    </a:lnTo>
                    <a:lnTo>
                      <a:pt x="600" y="163"/>
                    </a:lnTo>
                    <a:lnTo>
                      <a:pt x="604" y="158"/>
                    </a:lnTo>
                    <a:lnTo>
                      <a:pt x="609" y="154"/>
                    </a:lnTo>
                    <a:lnTo>
                      <a:pt x="614" y="149"/>
                    </a:lnTo>
                    <a:lnTo>
                      <a:pt x="619" y="144"/>
                    </a:lnTo>
                    <a:lnTo>
                      <a:pt x="624" y="144"/>
                    </a:lnTo>
                    <a:lnTo>
                      <a:pt x="628" y="139"/>
                    </a:lnTo>
                    <a:lnTo>
                      <a:pt x="638" y="130"/>
                    </a:lnTo>
                    <a:lnTo>
                      <a:pt x="662" y="115"/>
                    </a:lnTo>
                    <a:lnTo>
                      <a:pt x="696" y="96"/>
                    </a:lnTo>
                    <a:lnTo>
                      <a:pt x="729" y="72"/>
                    </a:lnTo>
                    <a:lnTo>
                      <a:pt x="768" y="48"/>
                    </a:lnTo>
                    <a:lnTo>
                      <a:pt x="801" y="24"/>
                    </a:lnTo>
                    <a:lnTo>
                      <a:pt x="830" y="10"/>
                    </a:lnTo>
                    <a:lnTo>
                      <a:pt x="849" y="0"/>
                    </a:lnTo>
                    <a:lnTo>
                      <a:pt x="844" y="0"/>
                    </a:lnTo>
                    <a:lnTo>
                      <a:pt x="839" y="0"/>
                    </a:lnTo>
                    <a:lnTo>
                      <a:pt x="835" y="0"/>
                    </a:lnTo>
                    <a:lnTo>
                      <a:pt x="820" y="5"/>
                    </a:lnTo>
                    <a:lnTo>
                      <a:pt x="801" y="10"/>
                    </a:lnTo>
                    <a:lnTo>
                      <a:pt x="777" y="24"/>
                    </a:lnTo>
                    <a:lnTo>
                      <a:pt x="748" y="43"/>
                    </a:lnTo>
                    <a:lnTo>
                      <a:pt x="715" y="67"/>
                    </a:lnTo>
                    <a:lnTo>
                      <a:pt x="696" y="82"/>
                    </a:lnTo>
                    <a:lnTo>
                      <a:pt x="672" y="96"/>
                    </a:lnTo>
                    <a:lnTo>
                      <a:pt x="652" y="110"/>
                    </a:lnTo>
                    <a:lnTo>
                      <a:pt x="638" y="125"/>
                    </a:lnTo>
                    <a:lnTo>
                      <a:pt x="619" y="134"/>
                    </a:lnTo>
                    <a:lnTo>
                      <a:pt x="609" y="144"/>
                    </a:lnTo>
                    <a:lnTo>
                      <a:pt x="595" y="149"/>
                    </a:lnTo>
                    <a:lnTo>
                      <a:pt x="590" y="154"/>
                    </a:lnTo>
                    <a:lnTo>
                      <a:pt x="585" y="154"/>
                    </a:lnTo>
                    <a:lnTo>
                      <a:pt x="576" y="158"/>
                    </a:lnTo>
                    <a:lnTo>
                      <a:pt x="571" y="158"/>
                    </a:lnTo>
                    <a:lnTo>
                      <a:pt x="566" y="163"/>
                    </a:lnTo>
                    <a:lnTo>
                      <a:pt x="561" y="163"/>
                    </a:lnTo>
                    <a:lnTo>
                      <a:pt x="561" y="168"/>
                    </a:lnTo>
                    <a:lnTo>
                      <a:pt x="556" y="173"/>
                    </a:lnTo>
                    <a:lnTo>
                      <a:pt x="552" y="173"/>
                    </a:lnTo>
                    <a:lnTo>
                      <a:pt x="542" y="177"/>
                    </a:lnTo>
                    <a:lnTo>
                      <a:pt x="532" y="182"/>
                    </a:lnTo>
                    <a:lnTo>
                      <a:pt x="518" y="192"/>
                    </a:lnTo>
                    <a:lnTo>
                      <a:pt x="504" y="201"/>
                    </a:lnTo>
                    <a:lnTo>
                      <a:pt x="484" y="206"/>
                    </a:lnTo>
                    <a:lnTo>
                      <a:pt x="470" y="216"/>
                    </a:lnTo>
                    <a:lnTo>
                      <a:pt x="456" y="225"/>
                    </a:lnTo>
                    <a:lnTo>
                      <a:pt x="446" y="230"/>
                    </a:lnTo>
                    <a:lnTo>
                      <a:pt x="437" y="235"/>
                    </a:lnTo>
                    <a:lnTo>
                      <a:pt x="422" y="245"/>
                    </a:lnTo>
                    <a:lnTo>
                      <a:pt x="403" y="254"/>
                    </a:lnTo>
                    <a:lnTo>
                      <a:pt x="384" y="269"/>
                    </a:lnTo>
                    <a:lnTo>
                      <a:pt x="365" y="283"/>
                    </a:lnTo>
                    <a:lnTo>
                      <a:pt x="350" y="293"/>
                    </a:lnTo>
                    <a:lnTo>
                      <a:pt x="331" y="302"/>
                    </a:lnTo>
                    <a:lnTo>
                      <a:pt x="321" y="307"/>
                    </a:lnTo>
                    <a:lnTo>
                      <a:pt x="312" y="312"/>
                    </a:lnTo>
                    <a:lnTo>
                      <a:pt x="307" y="312"/>
                    </a:lnTo>
                    <a:lnTo>
                      <a:pt x="302" y="312"/>
                    </a:lnTo>
                    <a:lnTo>
                      <a:pt x="293" y="317"/>
                    </a:lnTo>
                    <a:lnTo>
                      <a:pt x="288" y="317"/>
                    </a:lnTo>
                    <a:lnTo>
                      <a:pt x="283" y="317"/>
                    </a:lnTo>
                    <a:lnTo>
                      <a:pt x="273" y="321"/>
                    </a:lnTo>
                    <a:lnTo>
                      <a:pt x="269" y="326"/>
                    </a:lnTo>
                    <a:lnTo>
                      <a:pt x="264" y="326"/>
                    </a:lnTo>
                    <a:lnTo>
                      <a:pt x="259" y="331"/>
                    </a:lnTo>
                    <a:lnTo>
                      <a:pt x="249" y="336"/>
                    </a:lnTo>
                    <a:lnTo>
                      <a:pt x="235" y="345"/>
                    </a:lnTo>
                    <a:lnTo>
                      <a:pt x="221" y="355"/>
                    </a:lnTo>
                    <a:lnTo>
                      <a:pt x="206" y="365"/>
                    </a:lnTo>
                    <a:lnTo>
                      <a:pt x="187" y="374"/>
                    </a:lnTo>
                    <a:lnTo>
                      <a:pt x="173" y="384"/>
                    </a:lnTo>
                    <a:lnTo>
                      <a:pt x="158" y="393"/>
                    </a:lnTo>
                    <a:lnTo>
                      <a:pt x="149" y="398"/>
                    </a:lnTo>
                    <a:lnTo>
                      <a:pt x="139" y="403"/>
                    </a:lnTo>
                    <a:lnTo>
                      <a:pt x="134" y="413"/>
                    </a:lnTo>
                    <a:lnTo>
                      <a:pt x="125" y="417"/>
                    </a:lnTo>
                    <a:lnTo>
                      <a:pt x="120" y="422"/>
                    </a:lnTo>
                    <a:lnTo>
                      <a:pt x="106" y="432"/>
                    </a:lnTo>
                    <a:lnTo>
                      <a:pt x="91" y="446"/>
                    </a:lnTo>
                    <a:lnTo>
                      <a:pt x="77" y="456"/>
                    </a:lnTo>
                    <a:lnTo>
                      <a:pt x="62" y="465"/>
                    </a:lnTo>
                    <a:lnTo>
                      <a:pt x="53" y="470"/>
                    </a:lnTo>
                    <a:lnTo>
                      <a:pt x="38" y="475"/>
                    </a:lnTo>
                    <a:lnTo>
                      <a:pt x="34" y="480"/>
                    </a:lnTo>
                    <a:lnTo>
                      <a:pt x="24" y="480"/>
                    </a:lnTo>
                    <a:lnTo>
                      <a:pt x="19" y="484"/>
                    </a:lnTo>
                    <a:lnTo>
                      <a:pt x="10" y="484"/>
                    </a:lnTo>
                    <a:lnTo>
                      <a:pt x="5" y="484"/>
                    </a:lnTo>
                    <a:lnTo>
                      <a:pt x="0" y="484"/>
                    </a:lnTo>
                    <a:lnTo>
                      <a:pt x="0" y="484"/>
                    </a:lnTo>
                    <a:lnTo>
                      <a:pt x="0" y="489"/>
                    </a:lnTo>
                    <a:lnTo>
                      <a:pt x="5" y="489"/>
                    </a:lnTo>
                    <a:lnTo>
                      <a:pt x="10" y="494"/>
                    </a:lnTo>
                    <a:lnTo>
                      <a:pt x="14" y="499"/>
                    </a:lnTo>
                    <a:lnTo>
                      <a:pt x="19" y="499"/>
                    </a:lnTo>
                    <a:lnTo>
                      <a:pt x="24" y="504"/>
                    </a:lnTo>
                    <a:lnTo>
                      <a:pt x="24" y="508"/>
                    </a:lnTo>
                    <a:lnTo>
                      <a:pt x="29" y="508"/>
                    </a:lnTo>
                    <a:lnTo>
                      <a:pt x="29" y="513"/>
                    </a:lnTo>
                    <a:lnTo>
                      <a:pt x="34" y="513"/>
                    </a:lnTo>
                    <a:lnTo>
                      <a:pt x="34" y="513"/>
                    </a:lnTo>
                    <a:lnTo>
                      <a:pt x="34" y="508"/>
                    </a:lnTo>
                    <a:lnTo>
                      <a:pt x="38" y="504"/>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35" name="Freeform 1011"/>
              <p:cNvSpPr>
                <a:spLocks/>
              </p:cNvSpPr>
              <p:nvPr/>
            </p:nvSpPr>
            <p:spPr bwMode="auto">
              <a:xfrm>
                <a:off x="6147" y="11422"/>
                <a:ext cx="844" cy="508"/>
              </a:xfrm>
              <a:custGeom>
                <a:avLst/>
                <a:gdLst/>
                <a:ahLst/>
                <a:cxnLst>
                  <a:cxn ang="0">
                    <a:pos x="599" y="144"/>
                  </a:cxn>
                  <a:cxn ang="0">
                    <a:pos x="647" y="110"/>
                  </a:cxn>
                  <a:cxn ang="0">
                    <a:pos x="710" y="67"/>
                  </a:cxn>
                  <a:cxn ang="0">
                    <a:pos x="796" y="14"/>
                  </a:cxn>
                  <a:cxn ang="0">
                    <a:pos x="834" y="0"/>
                  </a:cxn>
                  <a:cxn ang="0">
                    <a:pos x="825" y="10"/>
                  </a:cxn>
                  <a:cxn ang="0">
                    <a:pos x="724" y="67"/>
                  </a:cxn>
                  <a:cxn ang="0">
                    <a:pos x="638" y="130"/>
                  </a:cxn>
                  <a:cxn ang="0">
                    <a:pos x="614" y="144"/>
                  </a:cxn>
                  <a:cxn ang="0">
                    <a:pos x="599" y="158"/>
                  </a:cxn>
                  <a:cxn ang="0">
                    <a:pos x="580" y="173"/>
                  </a:cxn>
                  <a:cxn ang="0">
                    <a:pos x="537" y="192"/>
                  </a:cxn>
                  <a:cxn ang="0">
                    <a:pos x="475" y="221"/>
                  </a:cxn>
                  <a:cxn ang="0">
                    <a:pos x="441" y="240"/>
                  </a:cxn>
                  <a:cxn ang="0">
                    <a:pos x="412" y="259"/>
                  </a:cxn>
                  <a:cxn ang="0">
                    <a:pos x="379" y="283"/>
                  </a:cxn>
                  <a:cxn ang="0">
                    <a:pos x="340" y="307"/>
                  </a:cxn>
                  <a:cxn ang="0">
                    <a:pos x="307" y="336"/>
                  </a:cxn>
                  <a:cxn ang="0">
                    <a:pos x="264" y="345"/>
                  </a:cxn>
                  <a:cxn ang="0">
                    <a:pos x="216" y="365"/>
                  </a:cxn>
                  <a:cxn ang="0">
                    <a:pos x="172" y="393"/>
                  </a:cxn>
                  <a:cxn ang="0">
                    <a:pos x="115" y="436"/>
                  </a:cxn>
                  <a:cxn ang="0">
                    <a:pos x="62" y="465"/>
                  </a:cxn>
                  <a:cxn ang="0">
                    <a:pos x="33" y="494"/>
                  </a:cxn>
                  <a:cxn ang="0">
                    <a:pos x="29" y="508"/>
                  </a:cxn>
                  <a:cxn ang="0">
                    <a:pos x="24" y="508"/>
                  </a:cxn>
                  <a:cxn ang="0">
                    <a:pos x="19" y="499"/>
                  </a:cxn>
                  <a:cxn ang="0">
                    <a:pos x="5" y="489"/>
                  </a:cxn>
                  <a:cxn ang="0">
                    <a:pos x="0" y="484"/>
                  </a:cxn>
                  <a:cxn ang="0">
                    <a:pos x="14" y="484"/>
                  </a:cxn>
                  <a:cxn ang="0">
                    <a:pos x="38" y="475"/>
                  </a:cxn>
                  <a:cxn ang="0">
                    <a:pos x="72" y="456"/>
                  </a:cxn>
                  <a:cxn ang="0">
                    <a:pos x="115" y="422"/>
                  </a:cxn>
                  <a:cxn ang="0">
                    <a:pos x="134" y="403"/>
                  </a:cxn>
                  <a:cxn ang="0">
                    <a:pos x="168" y="384"/>
                  </a:cxn>
                  <a:cxn ang="0">
                    <a:pos x="216" y="355"/>
                  </a:cxn>
                  <a:cxn ang="0">
                    <a:pos x="254" y="336"/>
                  </a:cxn>
                  <a:cxn ang="0">
                    <a:pos x="268" y="326"/>
                  </a:cxn>
                  <a:cxn ang="0">
                    <a:pos x="292" y="317"/>
                  </a:cxn>
                  <a:cxn ang="0">
                    <a:pos x="312" y="312"/>
                  </a:cxn>
                  <a:cxn ang="0">
                    <a:pos x="345" y="293"/>
                  </a:cxn>
                  <a:cxn ang="0">
                    <a:pos x="403" y="254"/>
                  </a:cxn>
                  <a:cxn ang="0">
                    <a:pos x="441" y="230"/>
                  </a:cxn>
                  <a:cxn ang="0">
                    <a:pos x="479" y="211"/>
                  </a:cxn>
                  <a:cxn ang="0">
                    <a:pos x="527" y="182"/>
                  </a:cxn>
                  <a:cxn ang="0">
                    <a:pos x="551" y="173"/>
                  </a:cxn>
                  <a:cxn ang="0">
                    <a:pos x="561" y="163"/>
                  </a:cxn>
                  <a:cxn ang="0">
                    <a:pos x="575" y="158"/>
                  </a:cxn>
                </a:cxnLst>
                <a:rect l="0" t="0" r="r" b="b"/>
                <a:pathLst>
                  <a:path w="844" h="508">
                    <a:moveTo>
                      <a:pt x="585" y="154"/>
                    </a:moveTo>
                    <a:lnTo>
                      <a:pt x="590" y="154"/>
                    </a:lnTo>
                    <a:lnTo>
                      <a:pt x="599" y="144"/>
                    </a:lnTo>
                    <a:lnTo>
                      <a:pt x="614" y="134"/>
                    </a:lnTo>
                    <a:lnTo>
                      <a:pt x="633" y="125"/>
                    </a:lnTo>
                    <a:lnTo>
                      <a:pt x="647" y="110"/>
                    </a:lnTo>
                    <a:lnTo>
                      <a:pt x="667" y="96"/>
                    </a:lnTo>
                    <a:lnTo>
                      <a:pt x="686" y="82"/>
                    </a:lnTo>
                    <a:lnTo>
                      <a:pt x="710" y="67"/>
                    </a:lnTo>
                    <a:lnTo>
                      <a:pt x="743" y="43"/>
                    </a:lnTo>
                    <a:lnTo>
                      <a:pt x="772" y="24"/>
                    </a:lnTo>
                    <a:lnTo>
                      <a:pt x="796" y="14"/>
                    </a:lnTo>
                    <a:lnTo>
                      <a:pt x="815" y="5"/>
                    </a:lnTo>
                    <a:lnTo>
                      <a:pt x="825" y="0"/>
                    </a:lnTo>
                    <a:lnTo>
                      <a:pt x="834" y="0"/>
                    </a:lnTo>
                    <a:lnTo>
                      <a:pt x="839" y="0"/>
                    </a:lnTo>
                    <a:lnTo>
                      <a:pt x="844" y="0"/>
                    </a:lnTo>
                    <a:lnTo>
                      <a:pt x="825" y="10"/>
                    </a:lnTo>
                    <a:lnTo>
                      <a:pt x="796" y="24"/>
                    </a:lnTo>
                    <a:lnTo>
                      <a:pt x="763" y="43"/>
                    </a:lnTo>
                    <a:lnTo>
                      <a:pt x="724" y="67"/>
                    </a:lnTo>
                    <a:lnTo>
                      <a:pt x="691" y="91"/>
                    </a:lnTo>
                    <a:lnTo>
                      <a:pt x="657" y="115"/>
                    </a:lnTo>
                    <a:lnTo>
                      <a:pt x="638" y="130"/>
                    </a:lnTo>
                    <a:lnTo>
                      <a:pt x="623" y="139"/>
                    </a:lnTo>
                    <a:lnTo>
                      <a:pt x="619" y="139"/>
                    </a:lnTo>
                    <a:lnTo>
                      <a:pt x="614" y="144"/>
                    </a:lnTo>
                    <a:lnTo>
                      <a:pt x="609" y="149"/>
                    </a:lnTo>
                    <a:lnTo>
                      <a:pt x="604" y="154"/>
                    </a:lnTo>
                    <a:lnTo>
                      <a:pt x="599" y="158"/>
                    </a:lnTo>
                    <a:lnTo>
                      <a:pt x="590" y="163"/>
                    </a:lnTo>
                    <a:lnTo>
                      <a:pt x="585" y="168"/>
                    </a:lnTo>
                    <a:lnTo>
                      <a:pt x="580" y="173"/>
                    </a:lnTo>
                    <a:lnTo>
                      <a:pt x="571" y="173"/>
                    </a:lnTo>
                    <a:lnTo>
                      <a:pt x="556" y="182"/>
                    </a:lnTo>
                    <a:lnTo>
                      <a:pt x="537" y="192"/>
                    </a:lnTo>
                    <a:lnTo>
                      <a:pt x="518" y="197"/>
                    </a:lnTo>
                    <a:lnTo>
                      <a:pt x="494" y="211"/>
                    </a:lnTo>
                    <a:lnTo>
                      <a:pt x="475" y="221"/>
                    </a:lnTo>
                    <a:lnTo>
                      <a:pt x="460" y="225"/>
                    </a:lnTo>
                    <a:lnTo>
                      <a:pt x="446" y="235"/>
                    </a:lnTo>
                    <a:lnTo>
                      <a:pt x="441" y="240"/>
                    </a:lnTo>
                    <a:lnTo>
                      <a:pt x="432" y="245"/>
                    </a:lnTo>
                    <a:lnTo>
                      <a:pt x="422" y="249"/>
                    </a:lnTo>
                    <a:lnTo>
                      <a:pt x="412" y="259"/>
                    </a:lnTo>
                    <a:lnTo>
                      <a:pt x="403" y="264"/>
                    </a:lnTo>
                    <a:lnTo>
                      <a:pt x="388" y="273"/>
                    </a:lnTo>
                    <a:lnTo>
                      <a:pt x="379" y="283"/>
                    </a:lnTo>
                    <a:lnTo>
                      <a:pt x="364" y="293"/>
                    </a:lnTo>
                    <a:lnTo>
                      <a:pt x="355" y="297"/>
                    </a:lnTo>
                    <a:lnTo>
                      <a:pt x="340" y="307"/>
                    </a:lnTo>
                    <a:lnTo>
                      <a:pt x="331" y="317"/>
                    </a:lnTo>
                    <a:lnTo>
                      <a:pt x="321" y="326"/>
                    </a:lnTo>
                    <a:lnTo>
                      <a:pt x="307" y="336"/>
                    </a:lnTo>
                    <a:lnTo>
                      <a:pt x="292" y="341"/>
                    </a:lnTo>
                    <a:lnTo>
                      <a:pt x="283" y="345"/>
                    </a:lnTo>
                    <a:lnTo>
                      <a:pt x="264" y="345"/>
                    </a:lnTo>
                    <a:lnTo>
                      <a:pt x="249" y="350"/>
                    </a:lnTo>
                    <a:lnTo>
                      <a:pt x="235" y="355"/>
                    </a:lnTo>
                    <a:lnTo>
                      <a:pt x="216" y="365"/>
                    </a:lnTo>
                    <a:lnTo>
                      <a:pt x="201" y="374"/>
                    </a:lnTo>
                    <a:lnTo>
                      <a:pt x="187" y="384"/>
                    </a:lnTo>
                    <a:lnTo>
                      <a:pt x="172" y="393"/>
                    </a:lnTo>
                    <a:lnTo>
                      <a:pt x="153" y="408"/>
                    </a:lnTo>
                    <a:lnTo>
                      <a:pt x="134" y="422"/>
                    </a:lnTo>
                    <a:lnTo>
                      <a:pt x="115" y="436"/>
                    </a:lnTo>
                    <a:lnTo>
                      <a:pt x="96" y="446"/>
                    </a:lnTo>
                    <a:lnTo>
                      <a:pt x="77" y="456"/>
                    </a:lnTo>
                    <a:lnTo>
                      <a:pt x="62" y="465"/>
                    </a:lnTo>
                    <a:lnTo>
                      <a:pt x="53" y="475"/>
                    </a:lnTo>
                    <a:lnTo>
                      <a:pt x="43" y="484"/>
                    </a:lnTo>
                    <a:lnTo>
                      <a:pt x="33" y="494"/>
                    </a:lnTo>
                    <a:lnTo>
                      <a:pt x="33" y="499"/>
                    </a:lnTo>
                    <a:lnTo>
                      <a:pt x="29" y="504"/>
                    </a:lnTo>
                    <a:lnTo>
                      <a:pt x="29" y="508"/>
                    </a:lnTo>
                    <a:lnTo>
                      <a:pt x="29" y="508"/>
                    </a:lnTo>
                    <a:lnTo>
                      <a:pt x="24" y="508"/>
                    </a:lnTo>
                    <a:lnTo>
                      <a:pt x="24" y="508"/>
                    </a:lnTo>
                    <a:lnTo>
                      <a:pt x="24" y="504"/>
                    </a:lnTo>
                    <a:lnTo>
                      <a:pt x="19" y="504"/>
                    </a:lnTo>
                    <a:lnTo>
                      <a:pt x="19" y="499"/>
                    </a:lnTo>
                    <a:lnTo>
                      <a:pt x="14" y="494"/>
                    </a:lnTo>
                    <a:lnTo>
                      <a:pt x="9" y="494"/>
                    </a:lnTo>
                    <a:lnTo>
                      <a:pt x="5" y="489"/>
                    </a:lnTo>
                    <a:lnTo>
                      <a:pt x="0" y="489"/>
                    </a:lnTo>
                    <a:lnTo>
                      <a:pt x="0" y="484"/>
                    </a:lnTo>
                    <a:lnTo>
                      <a:pt x="0" y="484"/>
                    </a:lnTo>
                    <a:lnTo>
                      <a:pt x="5" y="484"/>
                    </a:lnTo>
                    <a:lnTo>
                      <a:pt x="9" y="484"/>
                    </a:lnTo>
                    <a:lnTo>
                      <a:pt x="14" y="484"/>
                    </a:lnTo>
                    <a:lnTo>
                      <a:pt x="24" y="480"/>
                    </a:lnTo>
                    <a:lnTo>
                      <a:pt x="29" y="480"/>
                    </a:lnTo>
                    <a:lnTo>
                      <a:pt x="38" y="475"/>
                    </a:lnTo>
                    <a:lnTo>
                      <a:pt x="48" y="470"/>
                    </a:lnTo>
                    <a:lnTo>
                      <a:pt x="62" y="465"/>
                    </a:lnTo>
                    <a:lnTo>
                      <a:pt x="72" y="456"/>
                    </a:lnTo>
                    <a:lnTo>
                      <a:pt x="91" y="441"/>
                    </a:lnTo>
                    <a:lnTo>
                      <a:pt x="105" y="432"/>
                    </a:lnTo>
                    <a:lnTo>
                      <a:pt x="115" y="422"/>
                    </a:lnTo>
                    <a:lnTo>
                      <a:pt x="125" y="417"/>
                    </a:lnTo>
                    <a:lnTo>
                      <a:pt x="129" y="413"/>
                    </a:lnTo>
                    <a:lnTo>
                      <a:pt x="134" y="403"/>
                    </a:lnTo>
                    <a:lnTo>
                      <a:pt x="144" y="398"/>
                    </a:lnTo>
                    <a:lnTo>
                      <a:pt x="153" y="393"/>
                    </a:lnTo>
                    <a:lnTo>
                      <a:pt x="168" y="384"/>
                    </a:lnTo>
                    <a:lnTo>
                      <a:pt x="187" y="374"/>
                    </a:lnTo>
                    <a:lnTo>
                      <a:pt x="201" y="365"/>
                    </a:lnTo>
                    <a:lnTo>
                      <a:pt x="216" y="355"/>
                    </a:lnTo>
                    <a:lnTo>
                      <a:pt x="235" y="345"/>
                    </a:lnTo>
                    <a:lnTo>
                      <a:pt x="244" y="341"/>
                    </a:lnTo>
                    <a:lnTo>
                      <a:pt x="254" y="336"/>
                    </a:lnTo>
                    <a:lnTo>
                      <a:pt x="264" y="331"/>
                    </a:lnTo>
                    <a:lnTo>
                      <a:pt x="264" y="331"/>
                    </a:lnTo>
                    <a:lnTo>
                      <a:pt x="268" y="326"/>
                    </a:lnTo>
                    <a:lnTo>
                      <a:pt x="278" y="321"/>
                    </a:lnTo>
                    <a:lnTo>
                      <a:pt x="283" y="317"/>
                    </a:lnTo>
                    <a:lnTo>
                      <a:pt x="292" y="317"/>
                    </a:lnTo>
                    <a:lnTo>
                      <a:pt x="297" y="312"/>
                    </a:lnTo>
                    <a:lnTo>
                      <a:pt x="302" y="312"/>
                    </a:lnTo>
                    <a:lnTo>
                      <a:pt x="312" y="312"/>
                    </a:lnTo>
                    <a:lnTo>
                      <a:pt x="321" y="307"/>
                    </a:lnTo>
                    <a:lnTo>
                      <a:pt x="331" y="302"/>
                    </a:lnTo>
                    <a:lnTo>
                      <a:pt x="345" y="293"/>
                    </a:lnTo>
                    <a:lnTo>
                      <a:pt x="364" y="283"/>
                    </a:lnTo>
                    <a:lnTo>
                      <a:pt x="384" y="269"/>
                    </a:lnTo>
                    <a:lnTo>
                      <a:pt x="403" y="254"/>
                    </a:lnTo>
                    <a:lnTo>
                      <a:pt x="417" y="245"/>
                    </a:lnTo>
                    <a:lnTo>
                      <a:pt x="432" y="235"/>
                    </a:lnTo>
                    <a:lnTo>
                      <a:pt x="441" y="230"/>
                    </a:lnTo>
                    <a:lnTo>
                      <a:pt x="451" y="225"/>
                    </a:lnTo>
                    <a:lnTo>
                      <a:pt x="465" y="216"/>
                    </a:lnTo>
                    <a:lnTo>
                      <a:pt x="479" y="211"/>
                    </a:lnTo>
                    <a:lnTo>
                      <a:pt x="499" y="201"/>
                    </a:lnTo>
                    <a:lnTo>
                      <a:pt x="513" y="192"/>
                    </a:lnTo>
                    <a:lnTo>
                      <a:pt x="527" y="182"/>
                    </a:lnTo>
                    <a:lnTo>
                      <a:pt x="542" y="177"/>
                    </a:lnTo>
                    <a:lnTo>
                      <a:pt x="547" y="173"/>
                    </a:lnTo>
                    <a:lnTo>
                      <a:pt x="551" y="173"/>
                    </a:lnTo>
                    <a:lnTo>
                      <a:pt x="556" y="168"/>
                    </a:lnTo>
                    <a:lnTo>
                      <a:pt x="561" y="163"/>
                    </a:lnTo>
                    <a:lnTo>
                      <a:pt x="561" y="163"/>
                    </a:lnTo>
                    <a:lnTo>
                      <a:pt x="566" y="158"/>
                    </a:lnTo>
                    <a:lnTo>
                      <a:pt x="571" y="158"/>
                    </a:lnTo>
                    <a:lnTo>
                      <a:pt x="575" y="158"/>
                    </a:lnTo>
                    <a:lnTo>
                      <a:pt x="585" y="154"/>
                    </a:lnTo>
                    <a:close/>
                  </a:path>
                </a:pathLst>
              </a:custGeom>
              <a:solidFill>
                <a:srgbClr val="A9886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36" name="Freeform 1012"/>
              <p:cNvSpPr>
                <a:spLocks/>
              </p:cNvSpPr>
              <p:nvPr/>
            </p:nvSpPr>
            <p:spPr bwMode="auto">
              <a:xfrm>
                <a:off x="6152" y="11422"/>
                <a:ext cx="839" cy="504"/>
              </a:xfrm>
              <a:custGeom>
                <a:avLst/>
                <a:gdLst/>
                <a:ahLst/>
                <a:cxnLst>
                  <a:cxn ang="0">
                    <a:pos x="594" y="149"/>
                  </a:cxn>
                  <a:cxn ang="0">
                    <a:pos x="642" y="115"/>
                  </a:cxn>
                  <a:cxn ang="0">
                    <a:pos x="700" y="67"/>
                  </a:cxn>
                  <a:cxn ang="0">
                    <a:pos x="791" y="14"/>
                  </a:cxn>
                  <a:cxn ang="0">
                    <a:pos x="829" y="0"/>
                  </a:cxn>
                  <a:cxn ang="0">
                    <a:pos x="820" y="10"/>
                  </a:cxn>
                  <a:cxn ang="0">
                    <a:pos x="719" y="67"/>
                  </a:cxn>
                  <a:cxn ang="0">
                    <a:pos x="633" y="130"/>
                  </a:cxn>
                  <a:cxn ang="0">
                    <a:pos x="609" y="144"/>
                  </a:cxn>
                  <a:cxn ang="0">
                    <a:pos x="590" y="158"/>
                  </a:cxn>
                  <a:cxn ang="0">
                    <a:pos x="570" y="173"/>
                  </a:cxn>
                  <a:cxn ang="0">
                    <a:pos x="527" y="192"/>
                  </a:cxn>
                  <a:cxn ang="0">
                    <a:pos x="470" y="216"/>
                  </a:cxn>
                  <a:cxn ang="0">
                    <a:pos x="436" y="235"/>
                  </a:cxn>
                  <a:cxn ang="0">
                    <a:pos x="403" y="259"/>
                  </a:cxn>
                  <a:cxn ang="0">
                    <a:pos x="369" y="283"/>
                  </a:cxn>
                  <a:cxn ang="0">
                    <a:pos x="331" y="312"/>
                  </a:cxn>
                  <a:cxn ang="0">
                    <a:pos x="302" y="331"/>
                  </a:cxn>
                  <a:cxn ang="0">
                    <a:pos x="263" y="345"/>
                  </a:cxn>
                  <a:cxn ang="0">
                    <a:pos x="215" y="365"/>
                  </a:cxn>
                  <a:cxn ang="0">
                    <a:pos x="167" y="393"/>
                  </a:cxn>
                  <a:cxn ang="0">
                    <a:pos x="110" y="432"/>
                  </a:cxn>
                  <a:cxn ang="0">
                    <a:pos x="57" y="465"/>
                  </a:cxn>
                  <a:cxn ang="0">
                    <a:pos x="28" y="489"/>
                  </a:cxn>
                  <a:cxn ang="0">
                    <a:pos x="24" y="504"/>
                  </a:cxn>
                  <a:cxn ang="0">
                    <a:pos x="19" y="504"/>
                  </a:cxn>
                  <a:cxn ang="0">
                    <a:pos x="14" y="499"/>
                  </a:cxn>
                  <a:cxn ang="0">
                    <a:pos x="4" y="489"/>
                  </a:cxn>
                  <a:cxn ang="0">
                    <a:pos x="0" y="484"/>
                  </a:cxn>
                  <a:cxn ang="0">
                    <a:pos x="14" y="484"/>
                  </a:cxn>
                  <a:cxn ang="0">
                    <a:pos x="38" y="475"/>
                  </a:cxn>
                  <a:cxn ang="0">
                    <a:pos x="72" y="456"/>
                  </a:cxn>
                  <a:cxn ang="0">
                    <a:pos x="110" y="422"/>
                  </a:cxn>
                  <a:cxn ang="0">
                    <a:pos x="134" y="403"/>
                  </a:cxn>
                  <a:cxn ang="0">
                    <a:pos x="163" y="384"/>
                  </a:cxn>
                  <a:cxn ang="0">
                    <a:pos x="215" y="355"/>
                  </a:cxn>
                  <a:cxn ang="0">
                    <a:pos x="249" y="336"/>
                  </a:cxn>
                  <a:cxn ang="0">
                    <a:pos x="268" y="326"/>
                  </a:cxn>
                  <a:cxn ang="0">
                    <a:pos x="287" y="317"/>
                  </a:cxn>
                  <a:cxn ang="0">
                    <a:pos x="307" y="312"/>
                  </a:cxn>
                  <a:cxn ang="0">
                    <a:pos x="340" y="293"/>
                  </a:cxn>
                  <a:cxn ang="0">
                    <a:pos x="398" y="259"/>
                  </a:cxn>
                  <a:cxn ang="0">
                    <a:pos x="436" y="230"/>
                  </a:cxn>
                  <a:cxn ang="0">
                    <a:pos x="474" y="211"/>
                  </a:cxn>
                  <a:cxn ang="0">
                    <a:pos x="527" y="187"/>
                  </a:cxn>
                  <a:cxn ang="0">
                    <a:pos x="546" y="173"/>
                  </a:cxn>
                  <a:cxn ang="0">
                    <a:pos x="561" y="163"/>
                  </a:cxn>
                  <a:cxn ang="0">
                    <a:pos x="570" y="158"/>
                  </a:cxn>
                </a:cxnLst>
                <a:rect l="0" t="0" r="r" b="b"/>
                <a:pathLst>
                  <a:path w="839" h="504">
                    <a:moveTo>
                      <a:pt x="575" y="158"/>
                    </a:moveTo>
                    <a:lnTo>
                      <a:pt x="585" y="154"/>
                    </a:lnTo>
                    <a:lnTo>
                      <a:pt x="594" y="149"/>
                    </a:lnTo>
                    <a:lnTo>
                      <a:pt x="609" y="139"/>
                    </a:lnTo>
                    <a:lnTo>
                      <a:pt x="628" y="125"/>
                    </a:lnTo>
                    <a:lnTo>
                      <a:pt x="642" y="115"/>
                    </a:lnTo>
                    <a:lnTo>
                      <a:pt x="662" y="101"/>
                    </a:lnTo>
                    <a:lnTo>
                      <a:pt x="681" y="86"/>
                    </a:lnTo>
                    <a:lnTo>
                      <a:pt x="700" y="67"/>
                    </a:lnTo>
                    <a:lnTo>
                      <a:pt x="738" y="43"/>
                    </a:lnTo>
                    <a:lnTo>
                      <a:pt x="767" y="29"/>
                    </a:lnTo>
                    <a:lnTo>
                      <a:pt x="791" y="14"/>
                    </a:lnTo>
                    <a:lnTo>
                      <a:pt x="810" y="5"/>
                    </a:lnTo>
                    <a:lnTo>
                      <a:pt x="820" y="0"/>
                    </a:lnTo>
                    <a:lnTo>
                      <a:pt x="829" y="0"/>
                    </a:lnTo>
                    <a:lnTo>
                      <a:pt x="834" y="0"/>
                    </a:lnTo>
                    <a:lnTo>
                      <a:pt x="839" y="0"/>
                    </a:lnTo>
                    <a:lnTo>
                      <a:pt x="820" y="10"/>
                    </a:lnTo>
                    <a:lnTo>
                      <a:pt x="791" y="24"/>
                    </a:lnTo>
                    <a:lnTo>
                      <a:pt x="758" y="43"/>
                    </a:lnTo>
                    <a:lnTo>
                      <a:pt x="719" y="67"/>
                    </a:lnTo>
                    <a:lnTo>
                      <a:pt x="686" y="91"/>
                    </a:lnTo>
                    <a:lnTo>
                      <a:pt x="652" y="115"/>
                    </a:lnTo>
                    <a:lnTo>
                      <a:pt x="633" y="130"/>
                    </a:lnTo>
                    <a:lnTo>
                      <a:pt x="618" y="134"/>
                    </a:lnTo>
                    <a:lnTo>
                      <a:pt x="618" y="139"/>
                    </a:lnTo>
                    <a:lnTo>
                      <a:pt x="609" y="144"/>
                    </a:lnTo>
                    <a:lnTo>
                      <a:pt x="604" y="149"/>
                    </a:lnTo>
                    <a:lnTo>
                      <a:pt x="599" y="154"/>
                    </a:lnTo>
                    <a:lnTo>
                      <a:pt x="590" y="158"/>
                    </a:lnTo>
                    <a:lnTo>
                      <a:pt x="585" y="168"/>
                    </a:lnTo>
                    <a:lnTo>
                      <a:pt x="575" y="168"/>
                    </a:lnTo>
                    <a:lnTo>
                      <a:pt x="570" y="173"/>
                    </a:lnTo>
                    <a:lnTo>
                      <a:pt x="561" y="177"/>
                    </a:lnTo>
                    <a:lnTo>
                      <a:pt x="546" y="182"/>
                    </a:lnTo>
                    <a:lnTo>
                      <a:pt x="527" y="192"/>
                    </a:lnTo>
                    <a:lnTo>
                      <a:pt x="508" y="197"/>
                    </a:lnTo>
                    <a:lnTo>
                      <a:pt x="489" y="206"/>
                    </a:lnTo>
                    <a:lnTo>
                      <a:pt x="470" y="216"/>
                    </a:lnTo>
                    <a:lnTo>
                      <a:pt x="455" y="225"/>
                    </a:lnTo>
                    <a:lnTo>
                      <a:pt x="441" y="230"/>
                    </a:lnTo>
                    <a:lnTo>
                      <a:pt x="436" y="235"/>
                    </a:lnTo>
                    <a:lnTo>
                      <a:pt x="427" y="245"/>
                    </a:lnTo>
                    <a:lnTo>
                      <a:pt x="417" y="249"/>
                    </a:lnTo>
                    <a:lnTo>
                      <a:pt x="403" y="259"/>
                    </a:lnTo>
                    <a:lnTo>
                      <a:pt x="393" y="269"/>
                    </a:lnTo>
                    <a:lnTo>
                      <a:pt x="383" y="273"/>
                    </a:lnTo>
                    <a:lnTo>
                      <a:pt x="369" y="283"/>
                    </a:lnTo>
                    <a:lnTo>
                      <a:pt x="355" y="293"/>
                    </a:lnTo>
                    <a:lnTo>
                      <a:pt x="345" y="302"/>
                    </a:lnTo>
                    <a:lnTo>
                      <a:pt x="331" y="312"/>
                    </a:lnTo>
                    <a:lnTo>
                      <a:pt x="321" y="317"/>
                    </a:lnTo>
                    <a:lnTo>
                      <a:pt x="311" y="326"/>
                    </a:lnTo>
                    <a:lnTo>
                      <a:pt x="302" y="331"/>
                    </a:lnTo>
                    <a:lnTo>
                      <a:pt x="287" y="336"/>
                    </a:lnTo>
                    <a:lnTo>
                      <a:pt x="278" y="341"/>
                    </a:lnTo>
                    <a:lnTo>
                      <a:pt x="263" y="345"/>
                    </a:lnTo>
                    <a:lnTo>
                      <a:pt x="244" y="350"/>
                    </a:lnTo>
                    <a:lnTo>
                      <a:pt x="230" y="355"/>
                    </a:lnTo>
                    <a:lnTo>
                      <a:pt x="215" y="365"/>
                    </a:lnTo>
                    <a:lnTo>
                      <a:pt x="201" y="369"/>
                    </a:lnTo>
                    <a:lnTo>
                      <a:pt x="182" y="384"/>
                    </a:lnTo>
                    <a:lnTo>
                      <a:pt x="167" y="393"/>
                    </a:lnTo>
                    <a:lnTo>
                      <a:pt x="148" y="408"/>
                    </a:lnTo>
                    <a:lnTo>
                      <a:pt x="129" y="417"/>
                    </a:lnTo>
                    <a:lnTo>
                      <a:pt x="110" y="432"/>
                    </a:lnTo>
                    <a:lnTo>
                      <a:pt x="91" y="446"/>
                    </a:lnTo>
                    <a:lnTo>
                      <a:pt x="72" y="456"/>
                    </a:lnTo>
                    <a:lnTo>
                      <a:pt x="57" y="465"/>
                    </a:lnTo>
                    <a:lnTo>
                      <a:pt x="48" y="475"/>
                    </a:lnTo>
                    <a:lnTo>
                      <a:pt x="38" y="484"/>
                    </a:lnTo>
                    <a:lnTo>
                      <a:pt x="28" y="489"/>
                    </a:lnTo>
                    <a:lnTo>
                      <a:pt x="28" y="499"/>
                    </a:lnTo>
                    <a:lnTo>
                      <a:pt x="24" y="504"/>
                    </a:lnTo>
                    <a:lnTo>
                      <a:pt x="24" y="504"/>
                    </a:lnTo>
                    <a:lnTo>
                      <a:pt x="24" y="504"/>
                    </a:lnTo>
                    <a:lnTo>
                      <a:pt x="19" y="504"/>
                    </a:lnTo>
                    <a:lnTo>
                      <a:pt x="19" y="504"/>
                    </a:lnTo>
                    <a:lnTo>
                      <a:pt x="19" y="504"/>
                    </a:lnTo>
                    <a:lnTo>
                      <a:pt x="14" y="499"/>
                    </a:lnTo>
                    <a:lnTo>
                      <a:pt x="14" y="499"/>
                    </a:lnTo>
                    <a:lnTo>
                      <a:pt x="9" y="494"/>
                    </a:lnTo>
                    <a:lnTo>
                      <a:pt x="4" y="494"/>
                    </a:lnTo>
                    <a:lnTo>
                      <a:pt x="4" y="489"/>
                    </a:lnTo>
                    <a:lnTo>
                      <a:pt x="0" y="489"/>
                    </a:lnTo>
                    <a:lnTo>
                      <a:pt x="0" y="489"/>
                    </a:lnTo>
                    <a:lnTo>
                      <a:pt x="0" y="484"/>
                    </a:lnTo>
                    <a:lnTo>
                      <a:pt x="4" y="484"/>
                    </a:lnTo>
                    <a:lnTo>
                      <a:pt x="9" y="484"/>
                    </a:lnTo>
                    <a:lnTo>
                      <a:pt x="14" y="484"/>
                    </a:lnTo>
                    <a:lnTo>
                      <a:pt x="19" y="484"/>
                    </a:lnTo>
                    <a:lnTo>
                      <a:pt x="28" y="480"/>
                    </a:lnTo>
                    <a:lnTo>
                      <a:pt x="38" y="475"/>
                    </a:lnTo>
                    <a:lnTo>
                      <a:pt x="48" y="470"/>
                    </a:lnTo>
                    <a:lnTo>
                      <a:pt x="57" y="460"/>
                    </a:lnTo>
                    <a:lnTo>
                      <a:pt x="72" y="456"/>
                    </a:lnTo>
                    <a:lnTo>
                      <a:pt x="86" y="441"/>
                    </a:lnTo>
                    <a:lnTo>
                      <a:pt x="100" y="432"/>
                    </a:lnTo>
                    <a:lnTo>
                      <a:pt x="110" y="422"/>
                    </a:lnTo>
                    <a:lnTo>
                      <a:pt x="120" y="417"/>
                    </a:lnTo>
                    <a:lnTo>
                      <a:pt x="124" y="413"/>
                    </a:lnTo>
                    <a:lnTo>
                      <a:pt x="134" y="403"/>
                    </a:lnTo>
                    <a:lnTo>
                      <a:pt x="139" y="398"/>
                    </a:lnTo>
                    <a:lnTo>
                      <a:pt x="153" y="393"/>
                    </a:lnTo>
                    <a:lnTo>
                      <a:pt x="163" y="384"/>
                    </a:lnTo>
                    <a:lnTo>
                      <a:pt x="182" y="374"/>
                    </a:lnTo>
                    <a:lnTo>
                      <a:pt x="196" y="365"/>
                    </a:lnTo>
                    <a:lnTo>
                      <a:pt x="215" y="355"/>
                    </a:lnTo>
                    <a:lnTo>
                      <a:pt x="230" y="345"/>
                    </a:lnTo>
                    <a:lnTo>
                      <a:pt x="239" y="341"/>
                    </a:lnTo>
                    <a:lnTo>
                      <a:pt x="249" y="336"/>
                    </a:lnTo>
                    <a:lnTo>
                      <a:pt x="259" y="331"/>
                    </a:lnTo>
                    <a:lnTo>
                      <a:pt x="259" y="331"/>
                    </a:lnTo>
                    <a:lnTo>
                      <a:pt x="268" y="326"/>
                    </a:lnTo>
                    <a:lnTo>
                      <a:pt x="273" y="321"/>
                    </a:lnTo>
                    <a:lnTo>
                      <a:pt x="278" y="321"/>
                    </a:lnTo>
                    <a:lnTo>
                      <a:pt x="287" y="317"/>
                    </a:lnTo>
                    <a:lnTo>
                      <a:pt x="292" y="317"/>
                    </a:lnTo>
                    <a:lnTo>
                      <a:pt x="302" y="312"/>
                    </a:lnTo>
                    <a:lnTo>
                      <a:pt x="307" y="312"/>
                    </a:lnTo>
                    <a:lnTo>
                      <a:pt x="316" y="307"/>
                    </a:lnTo>
                    <a:lnTo>
                      <a:pt x="326" y="302"/>
                    </a:lnTo>
                    <a:lnTo>
                      <a:pt x="340" y="293"/>
                    </a:lnTo>
                    <a:lnTo>
                      <a:pt x="359" y="283"/>
                    </a:lnTo>
                    <a:lnTo>
                      <a:pt x="379" y="269"/>
                    </a:lnTo>
                    <a:lnTo>
                      <a:pt x="398" y="259"/>
                    </a:lnTo>
                    <a:lnTo>
                      <a:pt x="417" y="245"/>
                    </a:lnTo>
                    <a:lnTo>
                      <a:pt x="427" y="235"/>
                    </a:lnTo>
                    <a:lnTo>
                      <a:pt x="436" y="230"/>
                    </a:lnTo>
                    <a:lnTo>
                      <a:pt x="446" y="225"/>
                    </a:lnTo>
                    <a:lnTo>
                      <a:pt x="460" y="216"/>
                    </a:lnTo>
                    <a:lnTo>
                      <a:pt x="474" y="211"/>
                    </a:lnTo>
                    <a:lnTo>
                      <a:pt x="494" y="201"/>
                    </a:lnTo>
                    <a:lnTo>
                      <a:pt x="513" y="192"/>
                    </a:lnTo>
                    <a:lnTo>
                      <a:pt x="527" y="187"/>
                    </a:lnTo>
                    <a:lnTo>
                      <a:pt x="537" y="177"/>
                    </a:lnTo>
                    <a:lnTo>
                      <a:pt x="542" y="173"/>
                    </a:lnTo>
                    <a:lnTo>
                      <a:pt x="546" y="173"/>
                    </a:lnTo>
                    <a:lnTo>
                      <a:pt x="551" y="168"/>
                    </a:lnTo>
                    <a:lnTo>
                      <a:pt x="556" y="168"/>
                    </a:lnTo>
                    <a:lnTo>
                      <a:pt x="561" y="163"/>
                    </a:lnTo>
                    <a:lnTo>
                      <a:pt x="561" y="163"/>
                    </a:lnTo>
                    <a:lnTo>
                      <a:pt x="566" y="158"/>
                    </a:lnTo>
                    <a:lnTo>
                      <a:pt x="570" y="158"/>
                    </a:lnTo>
                    <a:lnTo>
                      <a:pt x="575" y="158"/>
                    </a:lnTo>
                    <a:close/>
                  </a:path>
                </a:pathLst>
              </a:custGeom>
              <a:solidFill>
                <a:srgbClr val="90766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37" name="Freeform 1013"/>
              <p:cNvSpPr>
                <a:spLocks/>
              </p:cNvSpPr>
              <p:nvPr/>
            </p:nvSpPr>
            <p:spPr bwMode="auto">
              <a:xfrm>
                <a:off x="6156" y="11422"/>
                <a:ext cx="835" cy="499"/>
              </a:xfrm>
              <a:custGeom>
                <a:avLst/>
                <a:gdLst/>
                <a:ahLst/>
                <a:cxnLst>
                  <a:cxn ang="0">
                    <a:pos x="590" y="149"/>
                  </a:cxn>
                  <a:cxn ang="0">
                    <a:pos x="638" y="115"/>
                  </a:cxn>
                  <a:cxn ang="0">
                    <a:pos x="696" y="72"/>
                  </a:cxn>
                  <a:cxn ang="0">
                    <a:pos x="782" y="19"/>
                  </a:cxn>
                  <a:cxn ang="0">
                    <a:pos x="825" y="0"/>
                  </a:cxn>
                  <a:cxn ang="0">
                    <a:pos x="816" y="10"/>
                  </a:cxn>
                  <a:cxn ang="0">
                    <a:pos x="715" y="67"/>
                  </a:cxn>
                  <a:cxn ang="0">
                    <a:pos x="629" y="130"/>
                  </a:cxn>
                  <a:cxn ang="0">
                    <a:pos x="605" y="144"/>
                  </a:cxn>
                  <a:cxn ang="0">
                    <a:pos x="581" y="163"/>
                  </a:cxn>
                  <a:cxn ang="0">
                    <a:pos x="562" y="173"/>
                  </a:cxn>
                  <a:cxn ang="0">
                    <a:pos x="523" y="192"/>
                  </a:cxn>
                  <a:cxn ang="0">
                    <a:pos x="466" y="216"/>
                  </a:cxn>
                  <a:cxn ang="0">
                    <a:pos x="432" y="235"/>
                  </a:cxn>
                  <a:cxn ang="0">
                    <a:pos x="399" y="259"/>
                  </a:cxn>
                  <a:cxn ang="0">
                    <a:pos x="360" y="288"/>
                  </a:cxn>
                  <a:cxn ang="0">
                    <a:pos x="322" y="312"/>
                  </a:cxn>
                  <a:cxn ang="0">
                    <a:pos x="293" y="331"/>
                  </a:cxn>
                  <a:cxn ang="0">
                    <a:pos x="259" y="345"/>
                  </a:cxn>
                  <a:cxn ang="0">
                    <a:pos x="211" y="360"/>
                  </a:cxn>
                  <a:cxn ang="0">
                    <a:pos x="163" y="393"/>
                  </a:cxn>
                  <a:cxn ang="0">
                    <a:pos x="106" y="432"/>
                  </a:cxn>
                  <a:cxn ang="0">
                    <a:pos x="58" y="465"/>
                  </a:cxn>
                  <a:cxn ang="0">
                    <a:pos x="24" y="489"/>
                  </a:cxn>
                  <a:cxn ang="0">
                    <a:pos x="20" y="499"/>
                  </a:cxn>
                  <a:cxn ang="0">
                    <a:pos x="15" y="499"/>
                  </a:cxn>
                  <a:cxn ang="0">
                    <a:pos x="10" y="494"/>
                  </a:cxn>
                  <a:cxn ang="0">
                    <a:pos x="5" y="489"/>
                  </a:cxn>
                  <a:cxn ang="0">
                    <a:pos x="0" y="484"/>
                  </a:cxn>
                  <a:cxn ang="0">
                    <a:pos x="15" y="484"/>
                  </a:cxn>
                  <a:cxn ang="0">
                    <a:pos x="34" y="475"/>
                  </a:cxn>
                  <a:cxn ang="0">
                    <a:pos x="68" y="451"/>
                  </a:cxn>
                  <a:cxn ang="0">
                    <a:pos x="111" y="422"/>
                  </a:cxn>
                  <a:cxn ang="0">
                    <a:pos x="130" y="408"/>
                  </a:cxn>
                  <a:cxn ang="0">
                    <a:pos x="163" y="384"/>
                  </a:cxn>
                  <a:cxn ang="0">
                    <a:pos x="211" y="355"/>
                  </a:cxn>
                  <a:cxn ang="0">
                    <a:pos x="245" y="336"/>
                  </a:cxn>
                  <a:cxn ang="0">
                    <a:pos x="264" y="331"/>
                  </a:cxn>
                  <a:cxn ang="0">
                    <a:pos x="283" y="321"/>
                  </a:cxn>
                  <a:cxn ang="0">
                    <a:pos x="307" y="312"/>
                  </a:cxn>
                  <a:cxn ang="0">
                    <a:pos x="341" y="293"/>
                  </a:cxn>
                  <a:cxn ang="0">
                    <a:pos x="394" y="259"/>
                  </a:cxn>
                  <a:cxn ang="0">
                    <a:pos x="437" y="230"/>
                  </a:cxn>
                  <a:cxn ang="0">
                    <a:pos x="475" y="211"/>
                  </a:cxn>
                  <a:cxn ang="0">
                    <a:pos x="523" y="187"/>
                  </a:cxn>
                  <a:cxn ang="0">
                    <a:pos x="547" y="173"/>
                  </a:cxn>
                  <a:cxn ang="0">
                    <a:pos x="557" y="163"/>
                  </a:cxn>
                  <a:cxn ang="0">
                    <a:pos x="566" y="158"/>
                  </a:cxn>
                </a:cxnLst>
                <a:rect l="0" t="0" r="r" b="b"/>
                <a:pathLst>
                  <a:path w="835" h="499">
                    <a:moveTo>
                      <a:pt x="571" y="158"/>
                    </a:moveTo>
                    <a:lnTo>
                      <a:pt x="581" y="154"/>
                    </a:lnTo>
                    <a:lnTo>
                      <a:pt x="590" y="149"/>
                    </a:lnTo>
                    <a:lnTo>
                      <a:pt x="605" y="139"/>
                    </a:lnTo>
                    <a:lnTo>
                      <a:pt x="619" y="130"/>
                    </a:lnTo>
                    <a:lnTo>
                      <a:pt x="638" y="115"/>
                    </a:lnTo>
                    <a:lnTo>
                      <a:pt x="658" y="101"/>
                    </a:lnTo>
                    <a:lnTo>
                      <a:pt x="677" y="86"/>
                    </a:lnTo>
                    <a:lnTo>
                      <a:pt x="696" y="72"/>
                    </a:lnTo>
                    <a:lnTo>
                      <a:pt x="734" y="48"/>
                    </a:lnTo>
                    <a:lnTo>
                      <a:pt x="763" y="29"/>
                    </a:lnTo>
                    <a:lnTo>
                      <a:pt x="782" y="19"/>
                    </a:lnTo>
                    <a:lnTo>
                      <a:pt x="801" y="10"/>
                    </a:lnTo>
                    <a:lnTo>
                      <a:pt x="816" y="5"/>
                    </a:lnTo>
                    <a:lnTo>
                      <a:pt x="825" y="0"/>
                    </a:lnTo>
                    <a:lnTo>
                      <a:pt x="830" y="0"/>
                    </a:lnTo>
                    <a:lnTo>
                      <a:pt x="835" y="0"/>
                    </a:lnTo>
                    <a:lnTo>
                      <a:pt x="816" y="10"/>
                    </a:lnTo>
                    <a:lnTo>
                      <a:pt x="787" y="24"/>
                    </a:lnTo>
                    <a:lnTo>
                      <a:pt x="754" y="43"/>
                    </a:lnTo>
                    <a:lnTo>
                      <a:pt x="715" y="67"/>
                    </a:lnTo>
                    <a:lnTo>
                      <a:pt x="682" y="91"/>
                    </a:lnTo>
                    <a:lnTo>
                      <a:pt x="653" y="110"/>
                    </a:lnTo>
                    <a:lnTo>
                      <a:pt x="629" y="130"/>
                    </a:lnTo>
                    <a:lnTo>
                      <a:pt x="619" y="134"/>
                    </a:lnTo>
                    <a:lnTo>
                      <a:pt x="614" y="139"/>
                    </a:lnTo>
                    <a:lnTo>
                      <a:pt x="605" y="144"/>
                    </a:lnTo>
                    <a:lnTo>
                      <a:pt x="600" y="149"/>
                    </a:lnTo>
                    <a:lnTo>
                      <a:pt x="590" y="154"/>
                    </a:lnTo>
                    <a:lnTo>
                      <a:pt x="581" y="163"/>
                    </a:lnTo>
                    <a:lnTo>
                      <a:pt x="576" y="168"/>
                    </a:lnTo>
                    <a:lnTo>
                      <a:pt x="566" y="173"/>
                    </a:lnTo>
                    <a:lnTo>
                      <a:pt x="562" y="173"/>
                    </a:lnTo>
                    <a:lnTo>
                      <a:pt x="552" y="177"/>
                    </a:lnTo>
                    <a:lnTo>
                      <a:pt x="538" y="182"/>
                    </a:lnTo>
                    <a:lnTo>
                      <a:pt x="523" y="192"/>
                    </a:lnTo>
                    <a:lnTo>
                      <a:pt x="504" y="197"/>
                    </a:lnTo>
                    <a:lnTo>
                      <a:pt x="485" y="206"/>
                    </a:lnTo>
                    <a:lnTo>
                      <a:pt x="466" y="216"/>
                    </a:lnTo>
                    <a:lnTo>
                      <a:pt x="451" y="225"/>
                    </a:lnTo>
                    <a:lnTo>
                      <a:pt x="437" y="230"/>
                    </a:lnTo>
                    <a:lnTo>
                      <a:pt x="432" y="235"/>
                    </a:lnTo>
                    <a:lnTo>
                      <a:pt x="423" y="245"/>
                    </a:lnTo>
                    <a:lnTo>
                      <a:pt x="408" y="249"/>
                    </a:lnTo>
                    <a:lnTo>
                      <a:pt x="399" y="259"/>
                    </a:lnTo>
                    <a:lnTo>
                      <a:pt x="384" y="269"/>
                    </a:lnTo>
                    <a:lnTo>
                      <a:pt x="375" y="278"/>
                    </a:lnTo>
                    <a:lnTo>
                      <a:pt x="360" y="288"/>
                    </a:lnTo>
                    <a:lnTo>
                      <a:pt x="346" y="293"/>
                    </a:lnTo>
                    <a:lnTo>
                      <a:pt x="336" y="302"/>
                    </a:lnTo>
                    <a:lnTo>
                      <a:pt x="322" y="312"/>
                    </a:lnTo>
                    <a:lnTo>
                      <a:pt x="312" y="317"/>
                    </a:lnTo>
                    <a:lnTo>
                      <a:pt x="303" y="326"/>
                    </a:lnTo>
                    <a:lnTo>
                      <a:pt x="293" y="331"/>
                    </a:lnTo>
                    <a:lnTo>
                      <a:pt x="283" y="336"/>
                    </a:lnTo>
                    <a:lnTo>
                      <a:pt x="274" y="341"/>
                    </a:lnTo>
                    <a:lnTo>
                      <a:pt x="259" y="345"/>
                    </a:lnTo>
                    <a:lnTo>
                      <a:pt x="240" y="350"/>
                    </a:lnTo>
                    <a:lnTo>
                      <a:pt x="226" y="355"/>
                    </a:lnTo>
                    <a:lnTo>
                      <a:pt x="211" y="360"/>
                    </a:lnTo>
                    <a:lnTo>
                      <a:pt x="197" y="369"/>
                    </a:lnTo>
                    <a:lnTo>
                      <a:pt x="178" y="379"/>
                    </a:lnTo>
                    <a:lnTo>
                      <a:pt x="163" y="393"/>
                    </a:lnTo>
                    <a:lnTo>
                      <a:pt x="149" y="403"/>
                    </a:lnTo>
                    <a:lnTo>
                      <a:pt x="130" y="417"/>
                    </a:lnTo>
                    <a:lnTo>
                      <a:pt x="106" y="432"/>
                    </a:lnTo>
                    <a:lnTo>
                      <a:pt x="87" y="446"/>
                    </a:lnTo>
                    <a:lnTo>
                      <a:pt x="72" y="456"/>
                    </a:lnTo>
                    <a:lnTo>
                      <a:pt x="58" y="465"/>
                    </a:lnTo>
                    <a:lnTo>
                      <a:pt x="44" y="475"/>
                    </a:lnTo>
                    <a:lnTo>
                      <a:pt x="34" y="480"/>
                    </a:lnTo>
                    <a:lnTo>
                      <a:pt x="24" y="489"/>
                    </a:lnTo>
                    <a:lnTo>
                      <a:pt x="24" y="494"/>
                    </a:lnTo>
                    <a:lnTo>
                      <a:pt x="20" y="499"/>
                    </a:lnTo>
                    <a:lnTo>
                      <a:pt x="20" y="499"/>
                    </a:lnTo>
                    <a:lnTo>
                      <a:pt x="20" y="499"/>
                    </a:lnTo>
                    <a:lnTo>
                      <a:pt x="15" y="499"/>
                    </a:lnTo>
                    <a:lnTo>
                      <a:pt x="15" y="499"/>
                    </a:lnTo>
                    <a:lnTo>
                      <a:pt x="15" y="499"/>
                    </a:lnTo>
                    <a:lnTo>
                      <a:pt x="15" y="499"/>
                    </a:lnTo>
                    <a:lnTo>
                      <a:pt x="10" y="494"/>
                    </a:lnTo>
                    <a:lnTo>
                      <a:pt x="10" y="494"/>
                    </a:lnTo>
                    <a:lnTo>
                      <a:pt x="5" y="489"/>
                    </a:lnTo>
                    <a:lnTo>
                      <a:pt x="5" y="489"/>
                    </a:lnTo>
                    <a:lnTo>
                      <a:pt x="0" y="489"/>
                    </a:lnTo>
                    <a:lnTo>
                      <a:pt x="0" y="489"/>
                    </a:lnTo>
                    <a:lnTo>
                      <a:pt x="0" y="484"/>
                    </a:lnTo>
                    <a:lnTo>
                      <a:pt x="5" y="484"/>
                    </a:lnTo>
                    <a:lnTo>
                      <a:pt x="10" y="484"/>
                    </a:lnTo>
                    <a:lnTo>
                      <a:pt x="15" y="484"/>
                    </a:lnTo>
                    <a:lnTo>
                      <a:pt x="20" y="484"/>
                    </a:lnTo>
                    <a:lnTo>
                      <a:pt x="29" y="480"/>
                    </a:lnTo>
                    <a:lnTo>
                      <a:pt x="34" y="475"/>
                    </a:lnTo>
                    <a:lnTo>
                      <a:pt x="44" y="470"/>
                    </a:lnTo>
                    <a:lnTo>
                      <a:pt x="58" y="460"/>
                    </a:lnTo>
                    <a:lnTo>
                      <a:pt x="68" y="451"/>
                    </a:lnTo>
                    <a:lnTo>
                      <a:pt x="87" y="441"/>
                    </a:lnTo>
                    <a:lnTo>
                      <a:pt x="101" y="432"/>
                    </a:lnTo>
                    <a:lnTo>
                      <a:pt x="111" y="422"/>
                    </a:lnTo>
                    <a:lnTo>
                      <a:pt x="116" y="417"/>
                    </a:lnTo>
                    <a:lnTo>
                      <a:pt x="125" y="413"/>
                    </a:lnTo>
                    <a:lnTo>
                      <a:pt x="130" y="408"/>
                    </a:lnTo>
                    <a:lnTo>
                      <a:pt x="140" y="398"/>
                    </a:lnTo>
                    <a:lnTo>
                      <a:pt x="149" y="393"/>
                    </a:lnTo>
                    <a:lnTo>
                      <a:pt x="163" y="384"/>
                    </a:lnTo>
                    <a:lnTo>
                      <a:pt x="178" y="374"/>
                    </a:lnTo>
                    <a:lnTo>
                      <a:pt x="197" y="365"/>
                    </a:lnTo>
                    <a:lnTo>
                      <a:pt x="211" y="355"/>
                    </a:lnTo>
                    <a:lnTo>
                      <a:pt x="226" y="350"/>
                    </a:lnTo>
                    <a:lnTo>
                      <a:pt x="235" y="341"/>
                    </a:lnTo>
                    <a:lnTo>
                      <a:pt x="245" y="336"/>
                    </a:lnTo>
                    <a:lnTo>
                      <a:pt x="255" y="336"/>
                    </a:lnTo>
                    <a:lnTo>
                      <a:pt x="255" y="331"/>
                    </a:lnTo>
                    <a:lnTo>
                      <a:pt x="264" y="331"/>
                    </a:lnTo>
                    <a:lnTo>
                      <a:pt x="269" y="326"/>
                    </a:lnTo>
                    <a:lnTo>
                      <a:pt x="279" y="321"/>
                    </a:lnTo>
                    <a:lnTo>
                      <a:pt x="283" y="321"/>
                    </a:lnTo>
                    <a:lnTo>
                      <a:pt x="293" y="317"/>
                    </a:lnTo>
                    <a:lnTo>
                      <a:pt x="298" y="317"/>
                    </a:lnTo>
                    <a:lnTo>
                      <a:pt x="307" y="312"/>
                    </a:lnTo>
                    <a:lnTo>
                      <a:pt x="317" y="307"/>
                    </a:lnTo>
                    <a:lnTo>
                      <a:pt x="327" y="302"/>
                    </a:lnTo>
                    <a:lnTo>
                      <a:pt x="341" y="293"/>
                    </a:lnTo>
                    <a:lnTo>
                      <a:pt x="360" y="283"/>
                    </a:lnTo>
                    <a:lnTo>
                      <a:pt x="375" y="269"/>
                    </a:lnTo>
                    <a:lnTo>
                      <a:pt x="394" y="259"/>
                    </a:lnTo>
                    <a:lnTo>
                      <a:pt x="413" y="245"/>
                    </a:lnTo>
                    <a:lnTo>
                      <a:pt x="427" y="235"/>
                    </a:lnTo>
                    <a:lnTo>
                      <a:pt x="437" y="230"/>
                    </a:lnTo>
                    <a:lnTo>
                      <a:pt x="447" y="225"/>
                    </a:lnTo>
                    <a:lnTo>
                      <a:pt x="456" y="216"/>
                    </a:lnTo>
                    <a:lnTo>
                      <a:pt x="475" y="211"/>
                    </a:lnTo>
                    <a:lnTo>
                      <a:pt x="490" y="201"/>
                    </a:lnTo>
                    <a:lnTo>
                      <a:pt x="509" y="192"/>
                    </a:lnTo>
                    <a:lnTo>
                      <a:pt x="523" y="187"/>
                    </a:lnTo>
                    <a:lnTo>
                      <a:pt x="533" y="177"/>
                    </a:lnTo>
                    <a:lnTo>
                      <a:pt x="542" y="177"/>
                    </a:lnTo>
                    <a:lnTo>
                      <a:pt x="547" y="173"/>
                    </a:lnTo>
                    <a:lnTo>
                      <a:pt x="547" y="168"/>
                    </a:lnTo>
                    <a:lnTo>
                      <a:pt x="552" y="168"/>
                    </a:lnTo>
                    <a:lnTo>
                      <a:pt x="557" y="163"/>
                    </a:lnTo>
                    <a:lnTo>
                      <a:pt x="557" y="163"/>
                    </a:lnTo>
                    <a:lnTo>
                      <a:pt x="562" y="163"/>
                    </a:lnTo>
                    <a:lnTo>
                      <a:pt x="566" y="158"/>
                    </a:lnTo>
                    <a:lnTo>
                      <a:pt x="571" y="158"/>
                    </a:lnTo>
                    <a:close/>
                  </a:path>
                </a:pathLst>
              </a:custGeom>
              <a:solidFill>
                <a:srgbClr val="76625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38" name="Freeform 1014"/>
              <p:cNvSpPr>
                <a:spLocks/>
              </p:cNvSpPr>
              <p:nvPr/>
            </p:nvSpPr>
            <p:spPr bwMode="auto">
              <a:xfrm>
                <a:off x="6161" y="11422"/>
                <a:ext cx="830" cy="499"/>
              </a:xfrm>
              <a:custGeom>
                <a:avLst/>
                <a:gdLst/>
                <a:ahLst/>
                <a:cxnLst>
                  <a:cxn ang="0">
                    <a:pos x="29" y="480"/>
                  </a:cxn>
                  <a:cxn ang="0">
                    <a:pos x="67" y="456"/>
                  </a:cxn>
                  <a:cxn ang="0">
                    <a:pos x="125" y="413"/>
                  </a:cxn>
                  <a:cxn ang="0">
                    <a:pos x="178" y="379"/>
                  </a:cxn>
                  <a:cxn ang="0">
                    <a:pos x="221" y="355"/>
                  </a:cxn>
                  <a:cxn ang="0">
                    <a:pos x="264" y="341"/>
                  </a:cxn>
                  <a:cxn ang="0">
                    <a:pos x="298" y="326"/>
                  </a:cxn>
                  <a:cxn ang="0">
                    <a:pos x="326" y="307"/>
                  </a:cxn>
                  <a:cxn ang="0">
                    <a:pos x="365" y="278"/>
                  </a:cxn>
                  <a:cxn ang="0">
                    <a:pos x="403" y="249"/>
                  </a:cxn>
                  <a:cxn ang="0">
                    <a:pos x="437" y="230"/>
                  </a:cxn>
                  <a:cxn ang="0">
                    <a:pos x="475" y="206"/>
                  </a:cxn>
                  <a:cxn ang="0">
                    <a:pos x="528" y="182"/>
                  </a:cxn>
                  <a:cxn ang="0">
                    <a:pos x="557" y="173"/>
                  </a:cxn>
                  <a:cxn ang="0">
                    <a:pos x="585" y="154"/>
                  </a:cxn>
                  <a:cxn ang="0">
                    <a:pos x="609" y="134"/>
                  </a:cxn>
                  <a:cxn ang="0">
                    <a:pos x="648" y="110"/>
                  </a:cxn>
                  <a:cxn ang="0">
                    <a:pos x="749" y="43"/>
                  </a:cxn>
                  <a:cxn ang="0">
                    <a:pos x="830" y="0"/>
                  </a:cxn>
                  <a:cxn ang="0">
                    <a:pos x="811" y="5"/>
                  </a:cxn>
                  <a:cxn ang="0">
                    <a:pos x="753" y="34"/>
                  </a:cxn>
                  <a:cxn ang="0">
                    <a:pos x="672" y="86"/>
                  </a:cxn>
                  <a:cxn ang="0">
                    <a:pos x="614" y="130"/>
                  </a:cxn>
                  <a:cxn ang="0">
                    <a:pos x="576" y="158"/>
                  </a:cxn>
                  <a:cxn ang="0">
                    <a:pos x="557" y="163"/>
                  </a:cxn>
                  <a:cxn ang="0">
                    <a:pos x="547" y="168"/>
                  </a:cxn>
                  <a:cxn ang="0">
                    <a:pos x="537" y="177"/>
                  </a:cxn>
                  <a:cxn ang="0">
                    <a:pos x="504" y="192"/>
                  </a:cxn>
                  <a:cxn ang="0">
                    <a:pos x="456" y="216"/>
                  </a:cxn>
                  <a:cxn ang="0">
                    <a:pos x="422" y="235"/>
                  </a:cxn>
                  <a:cxn ang="0">
                    <a:pos x="374" y="269"/>
                  </a:cxn>
                  <a:cxn ang="0">
                    <a:pos x="322" y="302"/>
                  </a:cxn>
                  <a:cxn ang="0">
                    <a:pos x="298" y="317"/>
                  </a:cxn>
                  <a:cxn ang="0">
                    <a:pos x="274" y="326"/>
                  </a:cxn>
                  <a:cxn ang="0">
                    <a:pos x="250" y="336"/>
                  </a:cxn>
                  <a:cxn ang="0">
                    <a:pos x="230" y="345"/>
                  </a:cxn>
                  <a:cxn ang="0">
                    <a:pos x="192" y="365"/>
                  </a:cxn>
                  <a:cxn ang="0">
                    <a:pos x="144" y="393"/>
                  </a:cxn>
                  <a:cxn ang="0">
                    <a:pos x="120" y="413"/>
                  </a:cxn>
                  <a:cxn ang="0">
                    <a:pos x="96" y="432"/>
                  </a:cxn>
                  <a:cxn ang="0">
                    <a:pos x="53" y="460"/>
                  </a:cxn>
                  <a:cxn ang="0">
                    <a:pos x="24" y="480"/>
                  </a:cxn>
                  <a:cxn ang="0">
                    <a:pos x="10" y="484"/>
                  </a:cxn>
                  <a:cxn ang="0">
                    <a:pos x="0" y="489"/>
                  </a:cxn>
                  <a:cxn ang="0">
                    <a:pos x="5" y="489"/>
                  </a:cxn>
                  <a:cxn ang="0">
                    <a:pos x="10" y="494"/>
                  </a:cxn>
                  <a:cxn ang="0">
                    <a:pos x="10" y="499"/>
                  </a:cxn>
                  <a:cxn ang="0">
                    <a:pos x="15" y="494"/>
                  </a:cxn>
                </a:cxnLst>
                <a:rect l="0" t="0" r="r" b="b"/>
                <a:pathLst>
                  <a:path w="830" h="499">
                    <a:moveTo>
                      <a:pt x="19" y="489"/>
                    </a:moveTo>
                    <a:lnTo>
                      <a:pt x="19" y="484"/>
                    </a:lnTo>
                    <a:lnTo>
                      <a:pt x="29" y="480"/>
                    </a:lnTo>
                    <a:lnTo>
                      <a:pt x="39" y="475"/>
                    </a:lnTo>
                    <a:lnTo>
                      <a:pt x="53" y="465"/>
                    </a:lnTo>
                    <a:lnTo>
                      <a:pt x="67" y="456"/>
                    </a:lnTo>
                    <a:lnTo>
                      <a:pt x="87" y="441"/>
                    </a:lnTo>
                    <a:lnTo>
                      <a:pt x="106" y="427"/>
                    </a:lnTo>
                    <a:lnTo>
                      <a:pt x="125" y="413"/>
                    </a:lnTo>
                    <a:lnTo>
                      <a:pt x="144" y="403"/>
                    </a:lnTo>
                    <a:lnTo>
                      <a:pt x="158" y="389"/>
                    </a:lnTo>
                    <a:lnTo>
                      <a:pt x="178" y="379"/>
                    </a:lnTo>
                    <a:lnTo>
                      <a:pt x="192" y="369"/>
                    </a:lnTo>
                    <a:lnTo>
                      <a:pt x="206" y="360"/>
                    </a:lnTo>
                    <a:lnTo>
                      <a:pt x="221" y="355"/>
                    </a:lnTo>
                    <a:lnTo>
                      <a:pt x="240" y="345"/>
                    </a:lnTo>
                    <a:lnTo>
                      <a:pt x="254" y="341"/>
                    </a:lnTo>
                    <a:lnTo>
                      <a:pt x="264" y="341"/>
                    </a:lnTo>
                    <a:lnTo>
                      <a:pt x="278" y="336"/>
                    </a:lnTo>
                    <a:lnTo>
                      <a:pt x="288" y="331"/>
                    </a:lnTo>
                    <a:lnTo>
                      <a:pt x="298" y="326"/>
                    </a:lnTo>
                    <a:lnTo>
                      <a:pt x="307" y="321"/>
                    </a:lnTo>
                    <a:lnTo>
                      <a:pt x="317" y="312"/>
                    </a:lnTo>
                    <a:lnTo>
                      <a:pt x="326" y="307"/>
                    </a:lnTo>
                    <a:lnTo>
                      <a:pt x="336" y="297"/>
                    </a:lnTo>
                    <a:lnTo>
                      <a:pt x="350" y="288"/>
                    </a:lnTo>
                    <a:lnTo>
                      <a:pt x="365" y="278"/>
                    </a:lnTo>
                    <a:lnTo>
                      <a:pt x="379" y="269"/>
                    </a:lnTo>
                    <a:lnTo>
                      <a:pt x="394" y="259"/>
                    </a:lnTo>
                    <a:lnTo>
                      <a:pt x="403" y="249"/>
                    </a:lnTo>
                    <a:lnTo>
                      <a:pt x="418" y="245"/>
                    </a:lnTo>
                    <a:lnTo>
                      <a:pt x="427" y="235"/>
                    </a:lnTo>
                    <a:lnTo>
                      <a:pt x="437" y="230"/>
                    </a:lnTo>
                    <a:lnTo>
                      <a:pt x="446" y="225"/>
                    </a:lnTo>
                    <a:lnTo>
                      <a:pt x="461" y="216"/>
                    </a:lnTo>
                    <a:lnTo>
                      <a:pt x="475" y="206"/>
                    </a:lnTo>
                    <a:lnTo>
                      <a:pt x="494" y="197"/>
                    </a:lnTo>
                    <a:lnTo>
                      <a:pt x="513" y="192"/>
                    </a:lnTo>
                    <a:lnTo>
                      <a:pt x="528" y="182"/>
                    </a:lnTo>
                    <a:lnTo>
                      <a:pt x="542" y="177"/>
                    </a:lnTo>
                    <a:lnTo>
                      <a:pt x="552" y="173"/>
                    </a:lnTo>
                    <a:lnTo>
                      <a:pt x="557" y="173"/>
                    </a:lnTo>
                    <a:lnTo>
                      <a:pt x="566" y="168"/>
                    </a:lnTo>
                    <a:lnTo>
                      <a:pt x="576" y="163"/>
                    </a:lnTo>
                    <a:lnTo>
                      <a:pt x="585" y="154"/>
                    </a:lnTo>
                    <a:lnTo>
                      <a:pt x="595" y="149"/>
                    </a:lnTo>
                    <a:lnTo>
                      <a:pt x="600" y="144"/>
                    </a:lnTo>
                    <a:lnTo>
                      <a:pt x="609" y="134"/>
                    </a:lnTo>
                    <a:lnTo>
                      <a:pt x="614" y="134"/>
                    </a:lnTo>
                    <a:lnTo>
                      <a:pt x="624" y="125"/>
                    </a:lnTo>
                    <a:lnTo>
                      <a:pt x="648" y="110"/>
                    </a:lnTo>
                    <a:lnTo>
                      <a:pt x="677" y="91"/>
                    </a:lnTo>
                    <a:lnTo>
                      <a:pt x="710" y="67"/>
                    </a:lnTo>
                    <a:lnTo>
                      <a:pt x="749" y="43"/>
                    </a:lnTo>
                    <a:lnTo>
                      <a:pt x="782" y="24"/>
                    </a:lnTo>
                    <a:lnTo>
                      <a:pt x="811" y="10"/>
                    </a:lnTo>
                    <a:lnTo>
                      <a:pt x="830" y="0"/>
                    </a:lnTo>
                    <a:lnTo>
                      <a:pt x="825" y="0"/>
                    </a:lnTo>
                    <a:lnTo>
                      <a:pt x="820" y="0"/>
                    </a:lnTo>
                    <a:lnTo>
                      <a:pt x="811" y="5"/>
                    </a:lnTo>
                    <a:lnTo>
                      <a:pt x="796" y="10"/>
                    </a:lnTo>
                    <a:lnTo>
                      <a:pt x="777" y="19"/>
                    </a:lnTo>
                    <a:lnTo>
                      <a:pt x="753" y="34"/>
                    </a:lnTo>
                    <a:lnTo>
                      <a:pt x="725" y="48"/>
                    </a:lnTo>
                    <a:lnTo>
                      <a:pt x="691" y="72"/>
                    </a:lnTo>
                    <a:lnTo>
                      <a:pt x="672" y="86"/>
                    </a:lnTo>
                    <a:lnTo>
                      <a:pt x="653" y="101"/>
                    </a:lnTo>
                    <a:lnTo>
                      <a:pt x="633" y="115"/>
                    </a:lnTo>
                    <a:lnTo>
                      <a:pt x="614" y="130"/>
                    </a:lnTo>
                    <a:lnTo>
                      <a:pt x="600" y="139"/>
                    </a:lnTo>
                    <a:lnTo>
                      <a:pt x="585" y="149"/>
                    </a:lnTo>
                    <a:lnTo>
                      <a:pt x="576" y="158"/>
                    </a:lnTo>
                    <a:lnTo>
                      <a:pt x="566" y="158"/>
                    </a:lnTo>
                    <a:lnTo>
                      <a:pt x="561" y="163"/>
                    </a:lnTo>
                    <a:lnTo>
                      <a:pt x="557" y="163"/>
                    </a:lnTo>
                    <a:lnTo>
                      <a:pt x="552" y="163"/>
                    </a:lnTo>
                    <a:lnTo>
                      <a:pt x="552" y="168"/>
                    </a:lnTo>
                    <a:lnTo>
                      <a:pt x="547" y="168"/>
                    </a:lnTo>
                    <a:lnTo>
                      <a:pt x="547" y="168"/>
                    </a:lnTo>
                    <a:lnTo>
                      <a:pt x="542" y="173"/>
                    </a:lnTo>
                    <a:lnTo>
                      <a:pt x="537" y="177"/>
                    </a:lnTo>
                    <a:lnTo>
                      <a:pt x="533" y="177"/>
                    </a:lnTo>
                    <a:lnTo>
                      <a:pt x="518" y="187"/>
                    </a:lnTo>
                    <a:lnTo>
                      <a:pt x="504" y="192"/>
                    </a:lnTo>
                    <a:lnTo>
                      <a:pt x="489" y="201"/>
                    </a:lnTo>
                    <a:lnTo>
                      <a:pt x="470" y="211"/>
                    </a:lnTo>
                    <a:lnTo>
                      <a:pt x="456" y="216"/>
                    </a:lnTo>
                    <a:lnTo>
                      <a:pt x="442" y="225"/>
                    </a:lnTo>
                    <a:lnTo>
                      <a:pt x="432" y="230"/>
                    </a:lnTo>
                    <a:lnTo>
                      <a:pt x="422" y="235"/>
                    </a:lnTo>
                    <a:lnTo>
                      <a:pt x="408" y="245"/>
                    </a:lnTo>
                    <a:lnTo>
                      <a:pt x="394" y="259"/>
                    </a:lnTo>
                    <a:lnTo>
                      <a:pt x="374" y="269"/>
                    </a:lnTo>
                    <a:lnTo>
                      <a:pt x="355" y="283"/>
                    </a:lnTo>
                    <a:lnTo>
                      <a:pt x="336" y="293"/>
                    </a:lnTo>
                    <a:lnTo>
                      <a:pt x="322" y="302"/>
                    </a:lnTo>
                    <a:lnTo>
                      <a:pt x="312" y="307"/>
                    </a:lnTo>
                    <a:lnTo>
                      <a:pt x="307" y="312"/>
                    </a:lnTo>
                    <a:lnTo>
                      <a:pt x="298" y="317"/>
                    </a:lnTo>
                    <a:lnTo>
                      <a:pt x="288" y="317"/>
                    </a:lnTo>
                    <a:lnTo>
                      <a:pt x="283" y="321"/>
                    </a:lnTo>
                    <a:lnTo>
                      <a:pt x="274" y="326"/>
                    </a:lnTo>
                    <a:lnTo>
                      <a:pt x="264" y="326"/>
                    </a:lnTo>
                    <a:lnTo>
                      <a:pt x="259" y="331"/>
                    </a:lnTo>
                    <a:lnTo>
                      <a:pt x="250" y="336"/>
                    </a:lnTo>
                    <a:lnTo>
                      <a:pt x="250" y="336"/>
                    </a:lnTo>
                    <a:lnTo>
                      <a:pt x="240" y="341"/>
                    </a:lnTo>
                    <a:lnTo>
                      <a:pt x="230" y="345"/>
                    </a:lnTo>
                    <a:lnTo>
                      <a:pt x="221" y="350"/>
                    </a:lnTo>
                    <a:lnTo>
                      <a:pt x="206" y="355"/>
                    </a:lnTo>
                    <a:lnTo>
                      <a:pt x="192" y="365"/>
                    </a:lnTo>
                    <a:lnTo>
                      <a:pt x="173" y="374"/>
                    </a:lnTo>
                    <a:lnTo>
                      <a:pt x="158" y="384"/>
                    </a:lnTo>
                    <a:lnTo>
                      <a:pt x="144" y="393"/>
                    </a:lnTo>
                    <a:lnTo>
                      <a:pt x="135" y="398"/>
                    </a:lnTo>
                    <a:lnTo>
                      <a:pt x="125" y="408"/>
                    </a:lnTo>
                    <a:lnTo>
                      <a:pt x="120" y="413"/>
                    </a:lnTo>
                    <a:lnTo>
                      <a:pt x="115" y="417"/>
                    </a:lnTo>
                    <a:lnTo>
                      <a:pt x="106" y="422"/>
                    </a:lnTo>
                    <a:lnTo>
                      <a:pt x="96" y="432"/>
                    </a:lnTo>
                    <a:lnTo>
                      <a:pt x="82" y="441"/>
                    </a:lnTo>
                    <a:lnTo>
                      <a:pt x="67" y="451"/>
                    </a:lnTo>
                    <a:lnTo>
                      <a:pt x="53" y="460"/>
                    </a:lnTo>
                    <a:lnTo>
                      <a:pt x="43" y="470"/>
                    </a:lnTo>
                    <a:lnTo>
                      <a:pt x="34" y="475"/>
                    </a:lnTo>
                    <a:lnTo>
                      <a:pt x="24" y="480"/>
                    </a:lnTo>
                    <a:lnTo>
                      <a:pt x="19" y="484"/>
                    </a:lnTo>
                    <a:lnTo>
                      <a:pt x="15" y="484"/>
                    </a:lnTo>
                    <a:lnTo>
                      <a:pt x="10" y="484"/>
                    </a:lnTo>
                    <a:lnTo>
                      <a:pt x="5" y="484"/>
                    </a:lnTo>
                    <a:lnTo>
                      <a:pt x="5" y="489"/>
                    </a:lnTo>
                    <a:lnTo>
                      <a:pt x="0" y="489"/>
                    </a:lnTo>
                    <a:lnTo>
                      <a:pt x="0" y="489"/>
                    </a:lnTo>
                    <a:lnTo>
                      <a:pt x="0" y="489"/>
                    </a:lnTo>
                    <a:lnTo>
                      <a:pt x="5" y="489"/>
                    </a:lnTo>
                    <a:lnTo>
                      <a:pt x="5" y="494"/>
                    </a:lnTo>
                    <a:lnTo>
                      <a:pt x="5" y="494"/>
                    </a:lnTo>
                    <a:lnTo>
                      <a:pt x="10" y="494"/>
                    </a:lnTo>
                    <a:lnTo>
                      <a:pt x="10" y="494"/>
                    </a:lnTo>
                    <a:lnTo>
                      <a:pt x="10" y="499"/>
                    </a:lnTo>
                    <a:lnTo>
                      <a:pt x="10" y="499"/>
                    </a:lnTo>
                    <a:lnTo>
                      <a:pt x="15" y="494"/>
                    </a:lnTo>
                    <a:lnTo>
                      <a:pt x="15" y="494"/>
                    </a:lnTo>
                    <a:lnTo>
                      <a:pt x="15" y="494"/>
                    </a:lnTo>
                    <a:lnTo>
                      <a:pt x="19" y="489"/>
                    </a:lnTo>
                    <a:close/>
                  </a:path>
                </a:pathLst>
              </a:custGeom>
              <a:solidFill>
                <a:srgbClr val="5C4D3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39" name="Freeform 1015"/>
              <p:cNvSpPr>
                <a:spLocks/>
              </p:cNvSpPr>
              <p:nvPr/>
            </p:nvSpPr>
            <p:spPr bwMode="auto">
              <a:xfrm>
                <a:off x="6296" y="11633"/>
                <a:ext cx="791" cy="508"/>
              </a:xfrm>
              <a:custGeom>
                <a:avLst/>
                <a:gdLst/>
                <a:ahLst/>
                <a:cxnLst>
                  <a:cxn ang="0">
                    <a:pos x="777" y="10"/>
                  </a:cxn>
                  <a:cxn ang="0">
                    <a:pos x="729" y="34"/>
                  </a:cxn>
                  <a:cxn ang="0">
                    <a:pos x="681" y="62"/>
                  </a:cxn>
                  <a:cxn ang="0">
                    <a:pos x="633" y="96"/>
                  </a:cxn>
                  <a:cxn ang="0">
                    <a:pos x="590" y="125"/>
                  </a:cxn>
                  <a:cxn ang="0">
                    <a:pos x="570" y="144"/>
                  </a:cxn>
                  <a:cxn ang="0">
                    <a:pos x="561" y="154"/>
                  </a:cxn>
                  <a:cxn ang="0">
                    <a:pos x="542" y="163"/>
                  </a:cxn>
                  <a:cxn ang="0">
                    <a:pos x="508" y="173"/>
                  </a:cxn>
                  <a:cxn ang="0">
                    <a:pos x="446" y="206"/>
                  </a:cxn>
                  <a:cxn ang="0">
                    <a:pos x="388" y="245"/>
                  </a:cxn>
                  <a:cxn ang="0">
                    <a:pos x="350" y="278"/>
                  </a:cxn>
                  <a:cxn ang="0">
                    <a:pos x="326" y="302"/>
                  </a:cxn>
                  <a:cxn ang="0">
                    <a:pos x="311" y="312"/>
                  </a:cxn>
                  <a:cxn ang="0">
                    <a:pos x="302" y="326"/>
                  </a:cxn>
                  <a:cxn ang="0">
                    <a:pos x="292" y="331"/>
                  </a:cxn>
                  <a:cxn ang="0">
                    <a:pos x="283" y="336"/>
                  </a:cxn>
                  <a:cxn ang="0">
                    <a:pos x="273" y="341"/>
                  </a:cxn>
                  <a:cxn ang="0">
                    <a:pos x="263" y="345"/>
                  </a:cxn>
                  <a:cxn ang="0">
                    <a:pos x="244" y="350"/>
                  </a:cxn>
                  <a:cxn ang="0">
                    <a:pos x="220" y="355"/>
                  </a:cxn>
                  <a:cxn ang="0">
                    <a:pos x="172" y="389"/>
                  </a:cxn>
                  <a:cxn ang="0">
                    <a:pos x="100" y="437"/>
                  </a:cxn>
                  <a:cxn ang="0">
                    <a:pos x="43" y="475"/>
                  </a:cxn>
                  <a:cxn ang="0">
                    <a:pos x="33" y="494"/>
                  </a:cxn>
                  <a:cxn ang="0">
                    <a:pos x="33" y="504"/>
                  </a:cxn>
                  <a:cxn ang="0">
                    <a:pos x="23" y="504"/>
                  </a:cxn>
                  <a:cxn ang="0">
                    <a:pos x="9" y="489"/>
                  </a:cxn>
                  <a:cxn ang="0">
                    <a:pos x="0" y="470"/>
                  </a:cxn>
                  <a:cxn ang="0">
                    <a:pos x="9" y="465"/>
                  </a:cxn>
                  <a:cxn ang="0">
                    <a:pos x="28" y="461"/>
                  </a:cxn>
                  <a:cxn ang="0">
                    <a:pos x="57" y="446"/>
                  </a:cxn>
                  <a:cxn ang="0">
                    <a:pos x="91" y="422"/>
                  </a:cxn>
                  <a:cxn ang="0">
                    <a:pos x="119" y="398"/>
                  </a:cxn>
                  <a:cxn ang="0">
                    <a:pos x="148" y="379"/>
                  </a:cxn>
                  <a:cxn ang="0">
                    <a:pos x="206" y="355"/>
                  </a:cxn>
                  <a:cxn ang="0">
                    <a:pos x="254" y="336"/>
                  </a:cxn>
                  <a:cxn ang="0">
                    <a:pos x="273" y="317"/>
                  </a:cxn>
                  <a:cxn ang="0">
                    <a:pos x="273" y="302"/>
                  </a:cxn>
                  <a:cxn ang="0">
                    <a:pos x="283" y="297"/>
                  </a:cxn>
                  <a:cxn ang="0">
                    <a:pos x="311" y="293"/>
                  </a:cxn>
                  <a:cxn ang="0">
                    <a:pos x="350" y="269"/>
                  </a:cxn>
                  <a:cxn ang="0">
                    <a:pos x="378" y="240"/>
                  </a:cxn>
                  <a:cxn ang="0">
                    <a:pos x="426" y="206"/>
                  </a:cxn>
                  <a:cxn ang="0">
                    <a:pos x="494" y="168"/>
                  </a:cxn>
                  <a:cxn ang="0">
                    <a:pos x="542" y="139"/>
                  </a:cxn>
                  <a:cxn ang="0">
                    <a:pos x="575" y="120"/>
                  </a:cxn>
                  <a:cxn ang="0">
                    <a:pos x="590" y="106"/>
                  </a:cxn>
                  <a:cxn ang="0">
                    <a:pos x="599" y="96"/>
                  </a:cxn>
                  <a:cxn ang="0">
                    <a:pos x="609" y="91"/>
                  </a:cxn>
                  <a:cxn ang="0">
                    <a:pos x="628" y="86"/>
                  </a:cxn>
                  <a:cxn ang="0">
                    <a:pos x="647" y="77"/>
                  </a:cxn>
                  <a:cxn ang="0">
                    <a:pos x="681" y="58"/>
                  </a:cxn>
                  <a:cxn ang="0">
                    <a:pos x="724" y="34"/>
                  </a:cxn>
                  <a:cxn ang="0">
                    <a:pos x="767" y="10"/>
                  </a:cxn>
                  <a:cxn ang="0">
                    <a:pos x="791" y="0"/>
                  </a:cxn>
                </a:cxnLst>
                <a:rect l="0" t="0" r="r" b="b"/>
                <a:pathLst>
                  <a:path w="791" h="508">
                    <a:moveTo>
                      <a:pt x="791" y="0"/>
                    </a:moveTo>
                    <a:lnTo>
                      <a:pt x="786" y="5"/>
                    </a:lnTo>
                    <a:lnTo>
                      <a:pt x="777" y="10"/>
                    </a:lnTo>
                    <a:lnTo>
                      <a:pt x="762" y="14"/>
                    </a:lnTo>
                    <a:lnTo>
                      <a:pt x="748" y="24"/>
                    </a:lnTo>
                    <a:lnTo>
                      <a:pt x="729" y="34"/>
                    </a:lnTo>
                    <a:lnTo>
                      <a:pt x="714" y="43"/>
                    </a:lnTo>
                    <a:lnTo>
                      <a:pt x="695" y="53"/>
                    </a:lnTo>
                    <a:lnTo>
                      <a:pt x="681" y="62"/>
                    </a:lnTo>
                    <a:lnTo>
                      <a:pt x="666" y="77"/>
                    </a:lnTo>
                    <a:lnTo>
                      <a:pt x="647" y="86"/>
                    </a:lnTo>
                    <a:lnTo>
                      <a:pt x="633" y="96"/>
                    </a:lnTo>
                    <a:lnTo>
                      <a:pt x="618" y="106"/>
                    </a:lnTo>
                    <a:lnTo>
                      <a:pt x="604" y="115"/>
                    </a:lnTo>
                    <a:lnTo>
                      <a:pt x="590" y="125"/>
                    </a:lnTo>
                    <a:lnTo>
                      <a:pt x="580" y="130"/>
                    </a:lnTo>
                    <a:lnTo>
                      <a:pt x="575" y="139"/>
                    </a:lnTo>
                    <a:lnTo>
                      <a:pt x="570" y="144"/>
                    </a:lnTo>
                    <a:lnTo>
                      <a:pt x="570" y="149"/>
                    </a:lnTo>
                    <a:lnTo>
                      <a:pt x="566" y="154"/>
                    </a:lnTo>
                    <a:lnTo>
                      <a:pt x="561" y="154"/>
                    </a:lnTo>
                    <a:lnTo>
                      <a:pt x="551" y="158"/>
                    </a:lnTo>
                    <a:lnTo>
                      <a:pt x="546" y="158"/>
                    </a:lnTo>
                    <a:lnTo>
                      <a:pt x="542" y="163"/>
                    </a:lnTo>
                    <a:lnTo>
                      <a:pt x="532" y="163"/>
                    </a:lnTo>
                    <a:lnTo>
                      <a:pt x="522" y="168"/>
                    </a:lnTo>
                    <a:lnTo>
                      <a:pt x="508" y="173"/>
                    </a:lnTo>
                    <a:lnTo>
                      <a:pt x="489" y="182"/>
                    </a:lnTo>
                    <a:lnTo>
                      <a:pt x="470" y="197"/>
                    </a:lnTo>
                    <a:lnTo>
                      <a:pt x="446" y="206"/>
                    </a:lnTo>
                    <a:lnTo>
                      <a:pt x="426" y="221"/>
                    </a:lnTo>
                    <a:lnTo>
                      <a:pt x="407" y="235"/>
                    </a:lnTo>
                    <a:lnTo>
                      <a:pt x="388" y="245"/>
                    </a:lnTo>
                    <a:lnTo>
                      <a:pt x="374" y="259"/>
                    </a:lnTo>
                    <a:lnTo>
                      <a:pt x="359" y="269"/>
                    </a:lnTo>
                    <a:lnTo>
                      <a:pt x="350" y="278"/>
                    </a:lnTo>
                    <a:lnTo>
                      <a:pt x="340" y="288"/>
                    </a:lnTo>
                    <a:lnTo>
                      <a:pt x="330" y="293"/>
                    </a:lnTo>
                    <a:lnTo>
                      <a:pt x="326" y="302"/>
                    </a:lnTo>
                    <a:lnTo>
                      <a:pt x="321" y="307"/>
                    </a:lnTo>
                    <a:lnTo>
                      <a:pt x="316" y="312"/>
                    </a:lnTo>
                    <a:lnTo>
                      <a:pt x="311" y="312"/>
                    </a:lnTo>
                    <a:lnTo>
                      <a:pt x="311" y="317"/>
                    </a:lnTo>
                    <a:lnTo>
                      <a:pt x="307" y="321"/>
                    </a:lnTo>
                    <a:lnTo>
                      <a:pt x="302" y="326"/>
                    </a:lnTo>
                    <a:lnTo>
                      <a:pt x="302" y="326"/>
                    </a:lnTo>
                    <a:lnTo>
                      <a:pt x="297" y="331"/>
                    </a:lnTo>
                    <a:lnTo>
                      <a:pt x="292" y="331"/>
                    </a:lnTo>
                    <a:lnTo>
                      <a:pt x="287" y="336"/>
                    </a:lnTo>
                    <a:lnTo>
                      <a:pt x="283" y="336"/>
                    </a:lnTo>
                    <a:lnTo>
                      <a:pt x="283" y="336"/>
                    </a:lnTo>
                    <a:lnTo>
                      <a:pt x="278" y="341"/>
                    </a:lnTo>
                    <a:lnTo>
                      <a:pt x="278" y="341"/>
                    </a:lnTo>
                    <a:lnTo>
                      <a:pt x="273" y="341"/>
                    </a:lnTo>
                    <a:lnTo>
                      <a:pt x="273" y="345"/>
                    </a:lnTo>
                    <a:lnTo>
                      <a:pt x="268" y="345"/>
                    </a:lnTo>
                    <a:lnTo>
                      <a:pt x="263" y="345"/>
                    </a:lnTo>
                    <a:lnTo>
                      <a:pt x="259" y="345"/>
                    </a:lnTo>
                    <a:lnTo>
                      <a:pt x="254" y="345"/>
                    </a:lnTo>
                    <a:lnTo>
                      <a:pt x="244" y="350"/>
                    </a:lnTo>
                    <a:lnTo>
                      <a:pt x="239" y="350"/>
                    </a:lnTo>
                    <a:lnTo>
                      <a:pt x="230" y="350"/>
                    </a:lnTo>
                    <a:lnTo>
                      <a:pt x="220" y="355"/>
                    </a:lnTo>
                    <a:lnTo>
                      <a:pt x="206" y="365"/>
                    </a:lnTo>
                    <a:lnTo>
                      <a:pt x="191" y="374"/>
                    </a:lnTo>
                    <a:lnTo>
                      <a:pt x="172" y="389"/>
                    </a:lnTo>
                    <a:lnTo>
                      <a:pt x="148" y="403"/>
                    </a:lnTo>
                    <a:lnTo>
                      <a:pt x="124" y="417"/>
                    </a:lnTo>
                    <a:lnTo>
                      <a:pt x="100" y="437"/>
                    </a:lnTo>
                    <a:lnTo>
                      <a:pt x="76" y="451"/>
                    </a:lnTo>
                    <a:lnTo>
                      <a:pt x="57" y="465"/>
                    </a:lnTo>
                    <a:lnTo>
                      <a:pt x="43" y="475"/>
                    </a:lnTo>
                    <a:lnTo>
                      <a:pt x="38" y="480"/>
                    </a:lnTo>
                    <a:lnTo>
                      <a:pt x="33" y="484"/>
                    </a:lnTo>
                    <a:lnTo>
                      <a:pt x="33" y="494"/>
                    </a:lnTo>
                    <a:lnTo>
                      <a:pt x="33" y="499"/>
                    </a:lnTo>
                    <a:lnTo>
                      <a:pt x="33" y="504"/>
                    </a:lnTo>
                    <a:lnTo>
                      <a:pt x="33" y="504"/>
                    </a:lnTo>
                    <a:lnTo>
                      <a:pt x="33" y="508"/>
                    </a:lnTo>
                    <a:lnTo>
                      <a:pt x="28" y="508"/>
                    </a:lnTo>
                    <a:lnTo>
                      <a:pt x="23" y="504"/>
                    </a:lnTo>
                    <a:lnTo>
                      <a:pt x="19" y="499"/>
                    </a:lnTo>
                    <a:lnTo>
                      <a:pt x="14" y="494"/>
                    </a:lnTo>
                    <a:lnTo>
                      <a:pt x="9" y="489"/>
                    </a:lnTo>
                    <a:lnTo>
                      <a:pt x="4" y="480"/>
                    </a:lnTo>
                    <a:lnTo>
                      <a:pt x="0" y="475"/>
                    </a:lnTo>
                    <a:lnTo>
                      <a:pt x="0" y="470"/>
                    </a:lnTo>
                    <a:lnTo>
                      <a:pt x="0" y="465"/>
                    </a:lnTo>
                    <a:lnTo>
                      <a:pt x="4" y="465"/>
                    </a:lnTo>
                    <a:lnTo>
                      <a:pt x="9" y="465"/>
                    </a:lnTo>
                    <a:lnTo>
                      <a:pt x="14" y="461"/>
                    </a:lnTo>
                    <a:lnTo>
                      <a:pt x="19" y="461"/>
                    </a:lnTo>
                    <a:lnTo>
                      <a:pt x="28" y="461"/>
                    </a:lnTo>
                    <a:lnTo>
                      <a:pt x="38" y="456"/>
                    </a:lnTo>
                    <a:lnTo>
                      <a:pt x="47" y="451"/>
                    </a:lnTo>
                    <a:lnTo>
                      <a:pt x="57" y="446"/>
                    </a:lnTo>
                    <a:lnTo>
                      <a:pt x="67" y="441"/>
                    </a:lnTo>
                    <a:lnTo>
                      <a:pt x="76" y="432"/>
                    </a:lnTo>
                    <a:lnTo>
                      <a:pt x="91" y="422"/>
                    </a:lnTo>
                    <a:lnTo>
                      <a:pt x="100" y="413"/>
                    </a:lnTo>
                    <a:lnTo>
                      <a:pt x="110" y="403"/>
                    </a:lnTo>
                    <a:lnTo>
                      <a:pt x="119" y="398"/>
                    </a:lnTo>
                    <a:lnTo>
                      <a:pt x="129" y="389"/>
                    </a:lnTo>
                    <a:lnTo>
                      <a:pt x="139" y="384"/>
                    </a:lnTo>
                    <a:lnTo>
                      <a:pt x="148" y="379"/>
                    </a:lnTo>
                    <a:lnTo>
                      <a:pt x="167" y="369"/>
                    </a:lnTo>
                    <a:lnTo>
                      <a:pt x="187" y="360"/>
                    </a:lnTo>
                    <a:lnTo>
                      <a:pt x="206" y="355"/>
                    </a:lnTo>
                    <a:lnTo>
                      <a:pt x="225" y="345"/>
                    </a:lnTo>
                    <a:lnTo>
                      <a:pt x="239" y="341"/>
                    </a:lnTo>
                    <a:lnTo>
                      <a:pt x="254" y="336"/>
                    </a:lnTo>
                    <a:lnTo>
                      <a:pt x="263" y="326"/>
                    </a:lnTo>
                    <a:lnTo>
                      <a:pt x="268" y="321"/>
                    </a:lnTo>
                    <a:lnTo>
                      <a:pt x="273" y="317"/>
                    </a:lnTo>
                    <a:lnTo>
                      <a:pt x="273" y="312"/>
                    </a:lnTo>
                    <a:lnTo>
                      <a:pt x="273" y="307"/>
                    </a:lnTo>
                    <a:lnTo>
                      <a:pt x="273" y="302"/>
                    </a:lnTo>
                    <a:lnTo>
                      <a:pt x="278" y="302"/>
                    </a:lnTo>
                    <a:lnTo>
                      <a:pt x="278" y="297"/>
                    </a:lnTo>
                    <a:lnTo>
                      <a:pt x="283" y="297"/>
                    </a:lnTo>
                    <a:lnTo>
                      <a:pt x="287" y="297"/>
                    </a:lnTo>
                    <a:lnTo>
                      <a:pt x="297" y="297"/>
                    </a:lnTo>
                    <a:lnTo>
                      <a:pt x="311" y="293"/>
                    </a:lnTo>
                    <a:lnTo>
                      <a:pt x="321" y="283"/>
                    </a:lnTo>
                    <a:lnTo>
                      <a:pt x="335" y="278"/>
                    </a:lnTo>
                    <a:lnTo>
                      <a:pt x="350" y="269"/>
                    </a:lnTo>
                    <a:lnTo>
                      <a:pt x="359" y="259"/>
                    </a:lnTo>
                    <a:lnTo>
                      <a:pt x="369" y="249"/>
                    </a:lnTo>
                    <a:lnTo>
                      <a:pt x="378" y="240"/>
                    </a:lnTo>
                    <a:lnTo>
                      <a:pt x="393" y="230"/>
                    </a:lnTo>
                    <a:lnTo>
                      <a:pt x="407" y="221"/>
                    </a:lnTo>
                    <a:lnTo>
                      <a:pt x="426" y="206"/>
                    </a:lnTo>
                    <a:lnTo>
                      <a:pt x="450" y="197"/>
                    </a:lnTo>
                    <a:lnTo>
                      <a:pt x="474" y="182"/>
                    </a:lnTo>
                    <a:lnTo>
                      <a:pt x="494" y="168"/>
                    </a:lnTo>
                    <a:lnTo>
                      <a:pt x="513" y="158"/>
                    </a:lnTo>
                    <a:lnTo>
                      <a:pt x="532" y="149"/>
                    </a:lnTo>
                    <a:lnTo>
                      <a:pt x="542" y="139"/>
                    </a:lnTo>
                    <a:lnTo>
                      <a:pt x="556" y="134"/>
                    </a:lnTo>
                    <a:lnTo>
                      <a:pt x="566" y="130"/>
                    </a:lnTo>
                    <a:lnTo>
                      <a:pt x="575" y="120"/>
                    </a:lnTo>
                    <a:lnTo>
                      <a:pt x="580" y="115"/>
                    </a:lnTo>
                    <a:lnTo>
                      <a:pt x="585" y="110"/>
                    </a:lnTo>
                    <a:lnTo>
                      <a:pt x="590" y="106"/>
                    </a:lnTo>
                    <a:lnTo>
                      <a:pt x="594" y="101"/>
                    </a:lnTo>
                    <a:lnTo>
                      <a:pt x="594" y="96"/>
                    </a:lnTo>
                    <a:lnTo>
                      <a:pt x="599" y="96"/>
                    </a:lnTo>
                    <a:lnTo>
                      <a:pt x="599" y="91"/>
                    </a:lnTo>
                    <a:lnTo>
                      <a:pt x="604" y="91"/>
                    </a:lnTo>
                    <a:lnTo>
                      <a:pt x="609" y="91"/>
                    </a:lnTo>
                    <a:lnTo>
                      <a:pt x="614" y="86"/>
                    </a:lnTo>
                    <a:lnTo>
                      <a:pt x="618" y="86"/>
                    </a:lnTo>
                    <a:lnTo>
                      <a:pt x="628" y="86"/>
                    </a:lnTo>
                    <a:lnTo>
                      <a:pt x="633" y="82"/>
                    </a:lnTo>
                    <a:lnTo>
                      <a:pt x="642" y="82"/>
                    </a:lnTo>
                    <a:lnTo>
                      <a:pt x="647" y="77"/>
                    </a:lnTo>
                    <a:lnTo>
                      <a:pt x="657" y="72"/>
                    </a:lnTo>
                    <a:lnTo>
                      <a:pt x="671" y="62"/>
                    </a:lnTo>
                    <a:lnTo>
                      <a:pt x="681" y="58"/>
                    </a:lnTo>
                    <a:lnTo>
                      <a:pt x="695" y="48"/>
                    </a:lnTo>
                    <a:lnTo>
                      <a:pt x="709" y="38"/>
                    </a:lnTo>
                    <a:lnTo>
                      <a:pt x="724" y="34"/>
                    </a:lnTo>
                    <a:lnTo>
                      <a:pt x="743" y="24"/>
                    </a:lnTo>
                    <a:lnTo>
                      <a:pt x="757" y="19"/>
                    </a:lnTo>
                    <a:lnTo>
                      <a:pt x="767" y="10"/>
                    </a:lnTo>
                    <a:lnTo>
                      <a:pt x="777" y="5"/>
                    </a:lnTo>
                    <a:lnTo>
                      <a:pt x="786" y="5"/>
                    </a:lnTo>
                    <a:lnTo>
                      <a:pt x="791" y="0"/>
                    </a:lnTo>
                    <a:lnTo>
                      <a:pt x="791" y="0"/>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40" name="Freeform 1016"/>
              <p:cNvSpPr>
                <a:spLocks/>
              </p:cNvSpPr>
              <p:nvPr/>
            </p:nvSpPr>
            <p:spPr bwMode="auto">
              <a:xfrm>
                <a:off x="6382" y="11930"/>
                <a:ext cx="638" cy="451"/>
              </a:xfrm>
              <a:custGeom>
                <a:avLst/>
                <a:gdLst/>
                <a:ahLst/>
                <a:cxnLst>
                  <a:cxn ang="0">
                    <a:pos x="29" y="423"/>
                  </a:cxn>
                  <a:cxn ang="0">
                    <a:pos x="43" y="394"/>
                  </a:cxn>
                  <a:cxn ang="0">
                    <a:pos x="67" y="370"/>
                  </a:cxn>
                  <a:cxn ang="0">
                    <a:pos x="125" y="327"/>
                  </a:cxn>
                  <a:cxn ang="0">
                    <a:pos x="201" y="274"/>
                  </a:cxn>
                  <a:cxn ang="0">
                    <a:pos x="244" y="255"/>
                  </a:cxn>
                  <a:cxn ang="0">
                    <a:pos x="254" y="250"/>
                  </a:cxn>
                  <a:cxn ang="0">
                    <a:pos x="268" y="235"/>
                  </a:cxn>
                  <a:cxn ang="0">
                    <a:pos x="297" y="211"/>
                  </a:cxn>
                  <a:cxn ang="0">
                    <a:pos x="369" y="159"/>
                  </a:cxn>
                  <a:cxn ang="0">
                    <a:pos x="436" y="120"/>
                  </a:cxn>
                  <a:cxn ang="0">
                    <a:pos x="460" y="111"/>
                  </a:cxn>
                  <a:cxn ang="0">
                    <a:pos x="451" y="116"/>
                  </a:cxn>
                  <a:cxn ang="0">
                    <a:pos x="465" y="101"/>
                  </a:cxn>
                  <a:cxn ang="0">
                    <a:pos x="528" y="63"/>
                  </a:cxn>
                  <a:cxn ang="0">
                    <a:pos x="604" y="29"/>
                  </a:cxn>
                  <a:cxn ang="0">
                    <a:pos x="638" y="5"/>
                  </a:cxn>
                  <a:cxn ang="0">
                    <a:pos x="614" y="5"/>
                  </a:cxn>
                  <a:cxn ang="0">
                    <a:pos x="585" y="5"/>
                  </a:cxn>
                  <a:cxn ang="0">
                    <a:pos x="571" y="24"/>
                  </a:cxn>
                  <a:cxn ang="0">
                    <a:pos x="542" y="44"/>
                  </a:cxn>
                  <a:cxn ang="0">
                    <a:pos x="518" y="58"/>
                  </a:cxn>
                  <a:cxn ang="0">
                    <a:pos x="475" y="87"/>
                  </a:cxn>
                  <a:cxn ang="0">
                    <a:pos x="408" y="125"/>
                  </a:cxn>
                  <a:cxn ang="0">
                    <a:pos x="369" y="144"/>
                  </a:cxn>
                  <a:cxn ang="0">
                    <a:pos x="345" y="159"/>
                  </a:cxn>
                  <a:cxn ang="0">
                    <a:pos x="316" y="164"/>
                  </a:cxn>
                  <a:cxn ang="0">
                    <a:pos x="312" y="164"/>
                  </a:cxn>
                  <a:cxn ang="0">
                    <a:pos x="312" y="164"/>
                  </a:cxn>
                  <a:cxn ang="0">
                    <a:pos x="307" y="173"/>
                  </a:cxn>
                  <a:cxn ang="0">
                    <a:pos x="307" y="183"/>
                  </a:cxn>
                  <a:cxn ang="0">
                    <a:pos x="283" y="207"/>
                  </a:cxn>
                  <a:cxn ang="0">
                    <a:pos x="221" y="245"/>
                  </a:cxn>
                  <a:cxn ang="0">
                    <a:pos x="201" y="259"/>
                  </a:cxn>
                  <a:cxn ang="0">
                    <a:pos x="206" y="259"/>
                  </a:cxn>
                  <a:cxn ang="0">
                    <a:pos x="173" y="283"/>
                  </a:cxn>
                  <a:cxn ang="0">
                    <a:pos x="96" y="331"/>
                  </a:cxn>
                  <a:cxn ang="0">
                    <a:pos x="48" y="365"/>
                  </a:cxn>
                  <a:cxn ang="0">
                    <a:pos x="33" y="375"/>
                  </a:cxn>
                  <a:cxn ang="0">
                    <a:pos x="19" y="365"/>
                  </a:cxn>
                  <a:cxn ang="0">
                    <a:pos x="5" y="351"/>
                  </a:cxn>
                  <a:cxn ang="0">
                    <a:pos x="0" y="351"/>
                  </a:cxn>
                  <a:cxn ang="0">
                    <a:pos x="5" y="360"/>
                  </a:cxn>
                  <a:cxn ang="0">
                    <a:pos x="14" y="394"/>
                  </a:cxn>
                  <a:cxn ang="0">
                    <a:pos x="24" y="442"/>
                  </a:cxn>
                  <a:cxn ang="0">
                    <a:pos x="29" y="442"/>
                  </a:cxn>
                </a:cxnLst>
                <a:rect l="0" t="0" r="r" b="b"/>
                <a:pathLst>
                  <a:path w="638" h="451">
                    <a:moveTo>
                      <a:pt x="29" y="442"/>
                    </a:moveTo>
                    <a:lnTo>
                      <a:pt x="29" y="432"/>
                    </a:lnTo>
                    <a:lnTo>
                      <a:pt x="29" y="423"/>
                    </a:lnTo>
                    <a:lnTo>
                      <a:pt x="33" y="413"/>
                    </a:lnTo>
                    <a:lnTo>
                      <a:pt x="38" y="403"/>
                    </a:lnTo>
                    <a:lnTo>
                      <a:pt x="43" y="394"/>
                    </a:lnTo>
                    <a:lnTo>
                      <a:pt x="53" y="384"/>
                    </a:lnTo>
                    <a:lnTo>
                      <a:pt x="62" y="379"/>
                    </a:lnTo>
                    <a:lnTo>
                      <a:pt x="67" y="370"/>
                    </a:lnTo>
                    <a:lnTo>
                      <a:pt x="86" y="360"/>
                    </a:lnTo>
                    <a:lnTo>
                      <a:pt x="105" y="346"/>
                    </a:lnTo>
                    <a:lnTo>
                      <a:pt x="125" y="327"/>
                    </a:lnTo>
                    <a:lnTo>
                      <a:pt x="153" y="307"/>
                    </a:lnTo>
                    <a:lnTo>
                      <a:pt x="177" y="293"/>
                    </a:lnTo>
                    <a:lnTo>
                      <a:pt x="201" y="274"/>
                    </a:lnTo>
                    <a:lnTo>
                      <a:pt x="225" y="264"/>
                    </a:lnTo>
                    <a:lnTo>
                      <a:pt x="240" y="255"/>
                    </a:lnTo>
                    <a:lnTo>
                      <a:pt x="244" y="255"/>
                    </a:lnTo>
                    <a:lnTo>
                      <a:pt x="244" y="255"/>
                    </a:lnTo>
                    <a:lnTo>
                      <a:pt x="249" y="250"/>
                    </a:lnTo>
                    <a:lnTo>
                      <a:pt x="254" y="250"/>
                    </a:lnTo>
                    <a:lnTo>
                      <a:pt x="259" y="245"/>
                    </a:lnTo>
                    <a:lnTo>
                      <a:pt x="264" y="240"/>
                    </a:lnTo>
                    <a:lnTo>
                      <a:pt x="268" y="235"/>
                    </a:lnTo>
                    <a:lnTo>
                      <a:pt x="273" y="231"/>
                    </a:lnTo>
                    <a:lnTo>
                      <a:pt x="283" y="226"/>
                    </a:lnTo>
                    <a:lnTo>
                      <a:pt x="297" y="211"/>
                    </a:lnTo>
                    <a:lnTo>
                      <a:pt x="321" y="197"/>
                    </a:lnTo>
                    <a:lnTo>
                      <a:pt x="345" y="178"/>
                    </a:lnTo>
                    <a:lnTo>
                      <a:pt x="369" y="159"/>
                    </a:lnTo>
                    <a:lnTo>
                      <a:pt x="398" y="144"/>
                    </a:lnTo>
                    <a:lnTo>
                      <a:pt x="417" y="130"/>
                    </a:lnTo>
                    <a:lnTo>
                      <a:pt x="436" y="120"/>
                    </a:lnTo>
                    <a:lnTo>
                      <a:pt x="451" y="116"/>
                    </a:lnTo>
                    <a:lnTo>
                      <a:pt x="456" y="111"/>
                    </a:lnTo>
                    <a:lnTo>
                      <a:pt x="460" y="111"/>
                    </a:lnTo>
                    <a:lnTo>
                      <a:pt x="456" y="116"/>
                    </a:lnTo>
                    <a:lnTo>
                      <a:pt x="451" y="116"/>
                    </a:lnTo>
                    <a:lnTo>
                      <a:pt x="451" y="116"/>
                    </a:lnTo>
                    <a:lnTo>
                      <a:pt x="451" y="116"/>
                    </a:lnTo>
                    <a:lnTo>
                      <a:pt x="456" y="111"/>
                    </a:lnTo>
                    <a:lnTo>
                      <a:pt x="465" y="101"/>
                    </a:lnTo>
                    <a:lnTo>
                      <a:pt x="484" y="92"/>
                    </a:lnTo>
                    <a:lnTo>
                      <a:pt x="504" y="77"/>
                    </a:lnTo>
                    <a:lnTo>
                      <a:pt x="528" y="63"/>
                    </a:lnTo>
                    <a:lnTo>
                      <a:pt x="556" y="48"/>
                    </a:lnTo>
                    <a:lnTo>
                      <a:pt x="580" y="34"/>
                    </a:lnTo>
                    <a:lnTo>
                      <a:pt x="604" y="29"/>
                    </a:lnTo>
                    <a:lnTo>
                      <a:pt x="619" y="24"/>
                    </a:lnTo>
                    <a:lnTo>
                      <a:pt x="638" y="5"/>
                    </a:lnTo>
                    <a:lnTo>
                      <a:pt x="638" y="5"/>
                    </a:lnTo>
                    <a:lnTo>
                      <a:pt x="633" y="5"/>
                    </a:lnTo>
                    <a:lnTo>
                      <a:pt x="623" y="5"/>
                    </a:lnTo>
                    <a:lnTo>
                      <a:pt x="614" y="5"/>
                    </a:lnTo>
                    <a:lnTo>
                      <a:pt x="604" y="0"/>
                    </a:lnTo>
                    <a:lnTo>
                      <a:pt x="595" y="5"/>
                    </a:lnTo>
                    <a:lnTo>
                      <a:pt x="585" y="5"/>
                    </a:lnTo>
                    <a:lnTo>
                      <a:pt x="580" y="10"/>
                    </a:lnTo>
                    <a:lnTo>
                      <a:pt x="575" y="15"/>
                    </a:lnTo>
                    <a:lnTo>
                      <a:pt x="571" y="24"/>
                    </a:lnTo>
                    <a:lnTo>
                      <a:pt x="561" y="29"/>
                    </a:lnTo>
                    <a:lnTo>
                      <a:pt x="551" y="39"/>
                    </a:lnTo>
                    <a:lnTo>
                      <a:pt x="542" y="44"/>
                    </a:lnTo>
                    <a:lnTo>
                      <a:pt x="532" y="48"/>
                    </a:lnTo>
                    <a:lnTo>
                      <a:pt x="528" y="53"/>
                    </a:lnTo>
                    <a:lnTo>
                      <a:pt x="518" y="58"/>
                    </a:lnTo>
                    <a:lnTo>
                      <a:pt x="508" y="63"/>
                    </a:lnTo>
                    <a:lnTo>
                      <a:pt x="494" y="72"/>
                    </a:lnTo>
                    <a:lnTo>
                      <a:pt x="475" y="87"/>
                    </a:lnTo>
                    <a:lnTo>
                      <a:pt x="451" y="101"/>
                    </a:lnTo>
                    <a:lnTo>
                      <a:pt x="432" y="111"/>
                    </a:lnTo>
                    <a:lnTo>
                      <a:pt x="408" y="125"/>
                    </a:lnTo>
                    <a:lnTo>
                      <a:pt x="393" y="135"/>
                    </a:lnTo>
                    <a:lnTo>
                      <a:pt x="379" y="140"/>
                    </a:lnTo>
                    <a:lnTo>
                      <a:pt x="369" y="144"/>
                    </a:lnTo>
                    <a:lnTo>
                      <a:pt x="360" y="149"/>
                    </a:lnTo>
                    <a:lnTo>
                      <a:pt x="350" y="154"/>
                    </a:lnTo>
                    <a:lnTo>
                      <a:pt x="345" y="159"/>
                    </a:lnTo>
                    <a:lnTo>
                      <a:pt x="336" y="164"/>
                    </a:lnTo>
                    <a:lnTo>
                      <a:pt x="326" y="164"/>
                    </a:lnTo>
                    <a:lnTo>
                      <a:pt x="316" y="164"/>
                    </a:lnTo>
                    <a:lnTo>
                      <a:pt x="312" y="164"/>
                    </a:lnTo>
                    <a:lnTo>
                      <a:pt x="312" y="164"/>
                    </a:lnTo>
                    <a:lnTo>
                      <a:pt x="312" y="164"/>
                    </a:lnTo>
                    <a:lnTo>
                      <a:pt x="312" y="164"/>
                    </a:lnTo>
                    <a:lnTo>
                      <a:pt x="312" y="164"/>
                    </a:lnTo>
                    <a:lnTo>
                      <a:pt x="312" y="164"/>
                    </a:lnTo>
                    <a:lnTo>
                      <a:pt x="307" y="168"/>
                    </a:lnTo>
                    <a:lnTo>
                      <a:pt x="307" y="168"/>
                    </a:lnTo>
                    <a:lnTo>
                      <a:pt x="307" y="173"/>
                    </a:lnTo>
                    <a:lnTo>
                      <a:pt x="307" y="173"/>
                    </a:lnTo>
                    <a:lnTo>
                      <a:pt x="307" y="178"/>
                    </a:lnTo>
                    <a:lnTo>
                      <a:pt x="307" y="183"/>
                    </a:lnTo>
                    <a:lnTo>
                      <a:pt x="302" y="187"/>
                    </a:lnTo>
                    <a:lnTo>
                      <a:pt x="292" y="197"/>
                    </a:lnTo>
                    <a:lnTo>
                      <a:pt x="283" y="207"/>
                    </a:lnTo>
                    <a:lnTo>
                      <a:pt x="264" y="216"/>
                    </a:lnTo>
                    <a:lnTo>
                      <a:pt x="244" y="231"/>
                    </a:lnTo>
                    <a:lnTo>
                      <a:pt x="221" y="245"/>
                    </a:lnTo>
                    <a:lnTo>
                      <a:pt x="206" y="255"/>
                    </a:lnTo>
                    <a:lnTo>
                      <a:pt x="201" y="259"/>
                    </a:lnTo>
                    <a:lnTo>
                      <a:pt x="201" y="259"/>
                    </a:lnTo>
                    <a:lnTo>
                      <a:pt x="201" y="259"/>
                    </a:lnTo>
                    <a:lnTo>
                      <a:pt x="206" y="259"/>
                    </a:lnTo>
                    <a:lnTo>
                      <a:pt x="206" y="259"/>
                    </a:lnTo>
                    <a:lnTo>
                      <a:pt x="201" y="264"/>
                    </a:lnTo>
                    <a:lnTo>
                      <a:pt x="187" y="274"/>
                    </a:lnTo>
                    <a:lnTo>
                      <a:pt x="173" y="283"/>
                    </a:lnTo>
                    <a:lnTo>
                      <a:pt x="149" y="298"/>
                    </a:lnTo>
                    <a:lnTo>
                      <a:pt x="125" y="317"/>
                    </a:lnTo>
                    <a:lnTo>
                      <a:pt x="96" y="331"/>
                    </a:lnTo>
                    <a:lnTo>
                      <a:pt x="77" y="346"/>
                    </a:lnTo>
                    <a:lnTo>
                      <a:pt x="57" y="360"/>
                    </a:lnTo>
                    <a:lnTo>
                      <a:pt x="48" y="365"/>
                    </a:lnTo>
                    <a:lnTo>
                      <a:pt x="43" y="370"/>
                    </a:lnTo>
                    <a:lnTo>
                      <a:pt x="38" y="370"/>
                    </a:lnTo>
                    <a:lnTo>
                      <a:pt x="33" y="375"/>
                    </a:lnTo>
                    <a:lnTo>
                      <a:pt x="29" y="370"/>
                    </a:lnTo>
                    <a:lnTo>
                      <a:pt x="24" y="370"/>
                    </a:lnTo>
                    <a:lnTo>
                      <a:pt x="19" y="365"/>
                    </a:lnTo>
                    <a:lnTo>
                      <a:pt x="14" y="360"/>
                    </a:lnTo>
                    <a:lnTo>
                      <a:pt x="9" y="355"/>
                    </a:lnTo>
                    <a:lnTo>
                      <a:pt x="5" y="351"/>
                    </a:lnTo>
                    <a:lnTo>
                      <a:pt x="0" y="351"/>
                    </a:lnTo>
                    <a:lnTo>
                      <a:pt x="0" y="346"/>
                    </a:lnTo>
                    <a:lnTo>
                      <a:pt x="0" y="351"/>
                    </a:lnTo>
                    <a:lnTo>
                      <a:pt x="0" y="351"/>
                    </a:lnTo>
                    <a:lnTo>
                      <a:pt x="0" y="355"/>
                    </a:lnTo>
                    <a:lnTo>
                      <a:pt x="5" y="360"/>
                    </a:lnTo>
                    <a:lnTo>
                      <a:pt x="5" y="365"/>
                    </a:lnTo>
                    <a:lnTo>
                      <a:pt x="9" y="375"/>
                    </a:lnTo>
                    <a:lnTo>
                      <a:pt x="14" y="394"/>
                    </a:lnTo>
                    <a:lnTo>
                      <a:pt x="14" y="413"/>
                    </a:lnTo>
                    <a:lnTo>
                      <a:pt x="19" y="427"/>
                    </a:lnTo>
                    <a:lnTo>
                      <a:pt x="24" y="442"/>
                    </a:lnTo>
                    <a:lnTo>
                      <a:pt x="24" y="451"/>
                    </a:lnTo>
                    <a:lnTo>
                      <a:pt x="24" y="451"/>
                    </a:lnTo>
                    <a:lnTo>
                      <a:pt x="29" y="442"/>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41" name="Freeform 1017"/>
              <p:cNvSpPr>
                <a:spLocks/>
              </p:cNvSpPr>
              <p:nvPr/>
            </p:nvSpPr>
            <p:spPr bwMode="auto">
              <a:xfrm>
                <a:off x="6387" y="11935"/>
                <a:ext cx="633" cy="442"/>
              </a:xfrm>
              <a:custGeom>
                <a:avLst/>
                <a:gdLst/>
                <a:ahLst/>
                <a:cxnLst>
                  <a:cxn ang="0">
                    <a:pos x="590" y="0"/>
                  </a:cxn>
                  <a:cxn ang="0">
                    <a:pos x="618" y="0"/>
                  </a:cxn>
                  <a:cxn ang="0">
                    <a:pos x="633" y="5"/>
                  </a:cxn>
                  <a:cxn ang="0">
                    <a:pos x="575" y="29"/>
                  </a:cxn>
                  <a:cxn ang="0">
                    <a:pos x="499" y="72"/>
                  </a:cxn>
                  <a:cxn ang="0">
                    <a:pos x="446" y="106"/>
                  </a:cxn>
                  <a:cxn ang="0">
                    <a:pos x="446" y="111"/>
                  </a:cxn>
                  <a:cxn ang="0">
                    <a:pos x="451" y="106"/>
                  </a:cxn>
                  <a:cxn ang="0">
                    <a:pos x="417" y="120"/>
                  </a:cxn>
                  <a:cxn ang="0">
                    <a:pos x="340" y="173"/>
                  </a:cxn>
                  <a:cxn ang="0">
                    <a:pos x="273" y="221"/>
                  </a:cxn>
                  <a:cxn ang="0">
                    <a:pos x="254" y="235"/>
                  </a:cxn>
                  <a:cxn ang="0">
                    <a:pos x="244" y="245"/>
                  </a:cxn>
                  <a:cxn ang="0">
                    <a:pos x="235" y="250"/>
                  </a:cxn>
                  <a:cxn ang="0">
                    <a:pos x="172" y="283"/>
                  </a:cxn>
                  <a:cxn ang="0">
                    <a:pos x="96" y="341"/>
                  </a:cxn>
                  <a:cxn ang="0">
                    <a:pos x="52" y="370"/>
                  </a:cxn>
                  <a:cxn ang="0">
                    <a:pos x="33" y="394"/>
                  </a:cxn>
                  <a:cxn ang="0">
                    <a:pos x="24" y="422"/>
                  </a:cxn>
                  <a:cxn ang="0">
                    <a:pos x="19" y="442"/>
                  </a:cxn>
                  <a:cxn ang="0">
                    <a:pos x="14" y="408"/>
                  </a:cxn>
                  <a:cxn ang="0">
                    <a:pos x="4" y="365"/>
                  </a:cxn>
                  <a:cxn ang="0">
                    <a:pos x="0" y="350"/>
                  </a:cxn>
                  <a:cxn ang="0">
                    <a:pos x="0" y="350"/>
                  </a:cxn>
                  <a:cxn ang="0">
                    <a:pos x="9" y="360"/>
                  </a:cxn>
                  <a:cxn ang="0">
                    <a:pos x="24" y="370"/>
                  </a:cxn>
                  <a:cxn ang="0">
                    <a:pos x="38" y="365"/>
                  </a:cxn>
                  <a:cxn ang="0">
                    <a:pos x="72" y="341"/>
                  </a:cxn>
                  <a:cxn ang="0">
                    <a:pos x="144" y="298"/>
                  </a:cxn>
                  <a:cxn ang="0">
                    <a:pos x="196" y="259"/>
                  </a:cxn>
                  <a:cxn ang="0">
                    <a:pos x="196" y="259"/>
                  </a:cxn>
                  <a:cxn ang="0">
                    <a:pos x="201" y="250"/>
                  </a:cxn>
                  <a:cxn ang="0">
                    <a:pos x="259" y="211"/>
                  </a:cxn>
                  <a:cxn ang="0">
                    <a:pos x="297" y="182"/>
                  </a:cxn>
                  <a:cxn ang="0">
                    <a:pos x="302" y="173"/>
                  </a:cxn>
                  <a:cxn ang="0">
                    <a:pos x="307" y="163"/>
                  </a:cxn>
                  <a:cxn ang="0">
                    <a:pos x="307" y="163"/>
                  </a:cxn>
                  <a:cxn ang="0">
                    <a:pos x="307" y="163"/>
                  </a:cxn>
                  <a:cxn ang="0">
                    <a:pos x="331" y="159"/>
                  </a:cxn>
                  <a:cxn ang="0">
                    <a:pos x="359" y="149"/>
                  </a:cxn>
                  <a:cxn ang="0">
                    <a:pos x="388" y="130"/>
                  </a:cxn>
                  <a:cxn ang="0">
                    <a:pos x="451" y="91"/>
                  </a:cxn>
                  <a:cxn ang="0">
                    <a:pos x="508" y="58"/>
                  </a:cxn>
                  <a:cxn ang="0">
                    <a:pos x="532" y="43"/>
                  </a:cxn>
                  <a:cxn ang="0">
                    <a:pos x="561" y="29"/>
                  </a:cxn>
                  <a:cxn ang="0">
                    <a:pos x="580" y="5"/>
                  </a:cxn>
                </a:cxnLst>
                <a:rect l="0" t="0" r="r" b="b"/>
                <a:pathLst>
                  <a:path w="633" h="442">
                    <a:moveTo>
                      <a:pt x="580" y="5"/>
                    </a:moveTo>
                    <a:lnTo>
                      <a:pt x="585" y="5"/>
                    </a:lnTo>
                    <a:lnTo>
                      <a:pt x="590" y="0"/>
                    </a:lnTo>
                    <a:lnTo>
                      <a:pt x="599" y="0"/>
                    </a:lnTo>
                    <a:lnTo>
                      <a:pt x="609" y="0"/>
                    </a:lnTo>
                    <a:lnTo>
                      <a:pt x="618" y="0"/>
                    </a:lnTo>
                    <a:lnTo>
                      <a:pt x="623" y="5"/>
                    </a:lnTo>
                    <a:lnTo>
                      <a:pt x="628" y="5"/>
                    </a:lnTo>
                    <a:lnTo>
                      <a:pt x="633" y="5"/>
                    </a:lnTo>
                    <a:lnTo>
                      <a:pt x="618" y="19"/>
                    </a:lnTo>
                    <a:lnTo>
                      <a:pt x="599" y="19"/>
                    </a:lnTo>
                    <a:lnTo>
                      <a:pt x="575" y="29"/>
                    </a:lnTo>
                    <a:lnTo>
                      <a:pt x="551" y="43"/>
                    </a:lnTo>
                    <a:lnTo>
                      <a:pt x="523" y="58"/>
                    </a:lnTo>
                    <a:lnTo>
                      <a:pt x="499" y="72"/>
                    </a:lnTo>
                    <a:lnTo>
                      <a:pt x="475" y="87"/>
                    </a:lnTo>
                    <a:lnTo>
                      <a:pt x="455" y="96"/>
                    </a:lnTo>
                    <a:lnTo>
                      <a:pt x="446" y="106"/>
                    </a:lnTo>
                    <a:lnTo>
                      <a:pt x="441" y="111"/>
                    </a:lnTo>
                    <a:lnTo>
                      <a:pt x="441" y="111"/>
                    </a:lnTo>
                    <a:lnTo>
                      <a:pt x="446" y="111"/>
                    </a:lnTo>
                    <a:lnTo>
                      <a:pt x="446" y="111"/>
                    </a:lnTo>
                    <a:lnTo>
                      <a:pt x="451" y="106"/>
                    </a:lnTo>
                    <a:lnTo>
                      <a:pt x="451" y="106"/>
                    </a:lnTo>
                    <a:lnTo>
                      <a:pt x="446" y="111"/>
                    </a:lnTo>
                    <a:lnTo>
                      <a:pt x="436" y="111"/>
                    </a:lnTo>
                    <a:lnTo>
                      <a:pt x="417" y="120"/>
                    </a:lnTo>
                    <a:lnTo>
                      <a:pt x="393" y="135"/>
                    </a:lnTo>
                    <a:lnTo>
                      <a:pt x="364" y="154"/>
                    </a:lnTo>
                    <a:lnTo>
                      <a:pt x="340" y="173"/>
                    </a:lnTo>
                    <a:lnTo>
                      <a:pt x="311" y="187"/>
                    </a:lnTo>
                    <a:lnTo>
                      <a:pt x="292" y="206"/>
                    </a:lnTo>
                    <a:lnTo>
                      <a:pt x="273" y="221"/>
                    </a:lnTo>
                    <a:lnTo>
                      <a:pt x="268" y="226"/>
                    </a:lnTo>
                    <a:lnTo>
                      <a:pt x="263" y="230"/>
                    </a:lnTo>
                    <a:lnTo>
                      <a:pt x="254" y="235"/>
                    </a:lnTo>
                    <a:lnTo>
                      <a:pt x="249" y="240"/>
                    </a:lnTo>
                    <a:lnTo>
                      <a:pt x="244" y="240"/>
                    </a:lnTo>
                    <a:lnTo>
                      <a:pt x="244" y="245"/>
                    </a:lnTo>
                    <a:lnTo>
                      <a:pt x="239" y="245"/>
                    </a:lnTo>
                    <a:lnTo>
                      <a:pt x="235" y="250"/>
                    </a:lnTo>
                    <a:lnTo>
                      <a:pt x="235" y="250"/>
                    </a:lnTo>
                    <a:lnTo>
                      <a:pt x="216" y="254"/>
                    </a:lnTo>
                    <a:lnTo>
                      <a:pt x="196" y="269"/>
                    </a:lnTo>
                    <a:lnTo>
                      <a:pt x="172" y="283"/>
                    </a:lnTo>
                    <a:lnTo>
                      <a:pt x="144" y="302"/>
                    </a:lnTo>
                    <a:lnTo>
                      <a:pt x="120" y="322"/>
                    </a:lnTo>
                    <a:lnTo>
                      <a:pt x="96" y="341"/>
                    </a:lnTo>
                    <a:lnTo>
                      <a:pt x="76" y="355"/>
                    </a:lnTo>
                    <a:lnTo>
                      <a:pt x="62" y="365"/>
                    </a:lnTo>
                    <a:lnTo>
                      <a:pt x="52" y="370"/>
                    </a:lnTo>
                    <a:lnTo>
                      <a:pt x="48" y="379"/>
                    </a:lnTo>
                    <a:lnTo>
                      <a:pt x="38" y="389"/>
                    </a:lnTo>
                    <a:lnTo>
                      <a:pt x="33" y="394"/>
                    </a:lnTo>
                    <a:lnTo>
                      <a:pt x="28" y="403"/>
                    </a:lnTo>
                    <a:lnTo>
                      <a:pt x="24" y="413"/>
                    </a:lnTo>
                    <a:lnTo>
                      <a:pt x="24" y="422"/>
                    </a:lnTo>
                    <a:lnTo>
                      <a:pt x="24" y="427"/>
                    </a:lnTo>
                    <a:lnTo>
                      <a:pt x="19" y="442"/>
                    </a:lnTo>
                    <a:lnTo>
                      <a:pt x="19" y="442"/>
                    </a:lnTo>
                    <a:lnTo>
                      <a:pt x="19" y="437"/>
                    </a:lnTo>
                    <a:lnTo>
                      <a:pt x="14" y="422"/>
                    </a:lnTo>
                    <a:lnTo>
                      <a:pt x="14" y="408"/>
                    </a:lnTo>
                    <a:lnTo>
                      <a:pt x="9" y="389"/>
                    </a:lnTo>
                    <a:lnTo>
                      <a:pt x="4" y="374"/>
                    </a:lnTo>
                    <a:lnTo>
                      <a:pt x="4" y="365"/>
                    </a:lnTo>
                    <a:lnTo>
                      <a:pt x="0" y="360"/>
                    </a:lnTo>
                    <a:lnTo>
                      <a:pt x="0" y="355"/>
                    </a:lnTo>
                    <a:lnTo>
                      <a:pt x="0" y="350"/>
                    </a:lnTo>
                    <a:lnTo>
                      <a:pt x="0" y="350"/>
                    </a:lnTo>
                    <a:lnTo>
                      <a:pt x="0" y="350"/>
                    </a:lnTo>
                    <a:lnTo>
                      <a:pt x="0" y="350"/>
                    </a:lnTo>
                    <a:lnTo>
                      <a:pt x="4" y="350"/>
                    </a:lnTo>
                    <a:lnTo>
                      <a:pt x="4" y="355"/>
                    </a:lnTo>
                    <a:lnTo>
                      <a:pt x="9" y="360"/>
                    </a:lnTo>
                    <a:lnTo>
                      <a:pt x="14" y="365"/>
                    </a:lnTo>
                    <a:lnTo>
                      <a:pt x="19" y="370"/>
                    </a:lnTo>
                    <a:lnTo>
                      <a:pt x="24" y="370"/>
                    </a:lnTo>
                    <a:lnTo>
                      <a:pt x="28" y="370"/>
                    </a:lnTo>
                    <a:lnTo>
                      <a:pt x="33" y="370"/>
                    </a:lnTo>
                    <a:lnTo>
                      <a:pt x="38" y="365"/>
                    </a:lnTo>
                    <a:lnTo>
                      <a:pt x="48" y="360"/>
                    </a:lnTo>
                    <a:lnTo>
                      <a:pt x="57" y="355"/>
                    </a:lnTo>
                    <a:lnTo>
                      <a:pt x="72" y="341"/>
                    </a:lnTo>
                    <a:lnTo>
                      <a:pt x="96" y="326"/>
                    </a:lnTo>
                    <a:lnTo>
                      <a:pt x="120" y="312"/>
                    </a:lnTo>
                    <a:lnTo>
                      <a:pt x="144" y="298"/>
                    </a:lnTo>
                    <a:lnTo>
                      <a:pt x="168" y="278"/>
                    </a:lnTo>
                    <a:lnTo>
                      <a:pt x="182" y="269"/>
                    </a:lnTo>
                    <a:lnTo>
                      <a:pt x="196" y="259"/>
                    </a:lnTo>
                    <a:lnTo>
                      <a:pt x="201" y="259"/>
                    </a:lnTo>
                    <a:lnTo>
                      <a:pt x="201" y="259"/>
                    </a:lnTo>
                    <a:lnTo>
                      <a:pt x="196" y="259"/>
                    </a:lnTo>
                    <a:lnTo>
                      <a:pt x="196" y="259"/>
                    </a:lnTo>
                    <a:lnTo>
                      <a:pt x="196" y="254"/>
                    </a:lnTo>
                    <a:lnTo>
                      <a:pt x="201" y="250"/>
                    </a:lnTo>
                    <a:lnTo>
                      <a:pt x="216" y="240"/>
                    </a:lnTo>
                    <a:lnTo>
                      <a:pt x="239" y="230"/>
                    </a:lnTo>
                    <a:lnTo>
                      <a:pt x="259" y="211"/>
                    </a:lnTo>
                    <a:lnTo>
                      <a:pt x="278" y="202"/>
                    </a:lnTo>
                    <a:lnTo>
                      <a:pt x="287" y="192"/>
                    </a:lnTo>
                    <a:lnTo>
                      <a:pt x="297" y="182"/>
                    </a:lnTo>
                    <a:lnTo>
                      <a:pt x="302" y="178"/>
                    </a:lnTo>
                    <a:lnTo>
                      <a:pt x="302" y="173"/>
                    </a:lnTo>
                    <a:lnTo>
                      <a:pt x="302" y="173"/>
                    </a:lnTo>
                    <a:lnTo>
                      <a:pt x="307" y="168"/>
                    </a:lnTo>
                    <a:lnTo>
                      <a:pt x="307" y="168"/>
                    </a:lnTo>
                    <a:lnTo>
                      <a:pt x="307" y="163"/>
                    </a:lnTo>
                    <a:lnTo>
                      <a:pt x="307" y="163"/>
                    </a:lnTo>
                    <a:lnTo>
                      <a:pt x="307" y="163"/>
                    </a:lnTo>
                    <a:lnTo>
                      <a:pt x="307" y="163"/>
                    </a:lnTo>
                    <a:lnTo>
                      <a:pt x="307" y="163"/>
                    </a:lnTo>
                    <a:lnTo>
                      <a:pt x="307" y="163"/>
                    </a:lnTo>
                    <a:lnTo>
                      <a:pt x="307" y="163"/>
                    </a:lnTo>
                    <a:lnTo>
                      <a:pt x="316" y="163"/>
                    </a:lnTo>
                    <a:lnTo>
                      <a:pt x="326" y="163"/>
                    </a:lnTo>
                    <a:lnTo>
                      <a:pt x="331" y="159"/>
                    </a:lnTo>
                    <a:lnTo>
                      <a:pt x="340" y="154"/>
                    </a:lnTo>
                    <a:lnTo>
                      <a:pt x="350" y="154"/>
                    </a:lnTo>
                    <a:lnTo>
                      <a:pt x="359" y="149"/>
                    </a:lnTo>
                    <a:lnTo>
                      <a:pt x="364" y="144"/>
                    </a:lnTo>
                    <a:lnTo>
                      <a:pt x="374" y="139"/>
                    </a:lnTo>
                    <a:lnTo>
                      <a:pt x="388" y="130"/>
                    </a:lnTo>
                    <a:lnTo>
                      <a:pt x="403" y="120"/>
                    </a:lnTo>
                    <a:lnTo>
                      <a:pt x="427" y="106"/>
                    </a:lnTo>
                    <a:lnTo>
                      <a:pt x="451" y="91"/>
                    </a:lnTo>
                    <a:lnTo>
                      <a:pt x="470" y="82"/>
                    </a:lnTo>
                    <a:lnTo>
                      <a:pt x="494" y="67"/>
                    </a:lnTo>
                    <a:lnTo>
                      <a:pt x="508" y="58"/>
                    </a:lnTo>
                    <a:lnTo>
                      <a:pt x="518" y="53"/>
                    </a:lnTo>
                    <a:lnTo>
                      <a:pt x="527" y="48"/>
                    </a:lnTo>
                    <a:lnTo>
                      <a:pt x="532" y="43"/>
                    </a:lnTo>
                    <a:lnTo>
                      <a:pt x="542" y="39"/>
                    </a:lnTo>
                    <a:lnTo>
                      <a:pt x="551" y="34"/>
                    </a:lnTo>
                    <a:lnTo>
                      <a:pt x="561" y="29"/>
                    </a:lnTo>
                    <a:lnTo>
                      <a:pt x="566" y="19"/>
                    </a:lnTo>
                    <a:lnTo>
                      <a:pt x="575" y="15"/>
                    </a:lnTo>
                    <a:lnTo>
                      <a:pt x="580" y="5"/>
                    </a:lnTo>
                    <a:close/>
                  </a:path>
                </a:pathLst>
              </a:custGeom>
              <a:solidFill>
                <a:srgbClr val="A9886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42" name="Freeform 1018"/>
              <p:cNvSpPr>
                <a:spLocks/>
              </p:cNvSpPr>
              <p:nvPr/>
            </p:nvSpPr>
            <p:spPr bwMode="auto">
              <a:xfrm>
                <a:off x="6387" y="11940"/>
                <a:ext cx="628" cy="432"/>
              </a:xfrm>
              <a:custGeom>
                <a:avLst/>
                <a:gdLst/>
                <a:ahLst/>
                <a:cxnLst>
                  <a:cxn ang="0">
                    <a:pos x="590" y="0"/>
                  </a:cxn>
                  <a:cxn ang="0">
                    <a:pos x="614" y="0"/>
                  </a:cxn>
                  <a:cxn ang="0">
                    <a:pos x="628" y="0"/>
                  </a:cxn>
                  <a:cxn ang="0">
                    <a:pos x="575" y="24"/>
                  </a:cxn>
                  <a:cxn ang="0">
                    <a:pos x="494" y="67"/>
                  </a:cxn>
                  <a:cxn ang="0">
                    <a:pos x="441" y="101"/>
                  </a:cxn>
                  <a:cxn ang="0">
                    <a:pos x="441" y="106"/>
                  </a:cxn>
                  <a:cxn ang="0">
                    <a:pos x="446" y="101"/>
                  </a:cxn>
                  <a:cxn ang="0">
                    <a:pos x="417" y="115"/>
                  </a:cxn>
                  <a:cxn ang="0">
                    <a:pos x="340" y="163"/>
                  </a:cxn>
                  <a:cxn ang="0">
                    <a:pos x="273" y="211"/>
                  </a:cxn>
                  <a:cxn ang="0">
                    <a:pos x="254" y="230"/>
                  </a:cxn>
                  <a:cxn ang="0">
                    <a:pos x="239" y="240"/>
                  </a:cxn>
                  <a:cxn ang="0">
                    <a:pos x="235" y="240"/>
                  </a:cxn>
                  <a:cxn ang="0">
                    <a:pos x="172" y="278"/>
                  </a:cxn>
                  <a:cxn ang="0">
                    <a:pos x="96" y="331"/>
                  </a:cxn>
                  <a:cxn ang="0">
                    <a:pos x="52" y="365"/>
                  </a:cxn>
                  <a:cxn ang="0">
                    <a:pos x="33" y="389"/>
                  </a:cxn>
                  <a:cxn ang="0">
                    <a:pos x="24" y="408"/>
                  </a:cxn>
                  <a:cxn ang="0">
                    <a:pos x="19" y="432"/>
                  </a:cxn>
                  <a:cxn ang="0">
                    <a:pos x="14" y="403"/>
                  </a:cxn>
                  <a:cxn ang="0">
                    <a:pos x="9" y="365"/>
                  </a:cxn>
                  <a:cxn ang="0">
                    <a:pos x="0" y="350"/>
                  </a:cxn>
                  <a:cxn ang="0">
                    <a:pos x="4" y="350"/>
                  </a:cxn>
                  <a:cxn ang="0">
                    <a:pos x="14" y="360"/>
                  </a:cxn>
                  <a:cxn ang="0">
                    <a:pos x="28" y="365"/>
                  </a:cxn>
                  <a:cxn ang="0">
                    <a:pos x="43" y="360"/>
                  </a:cxn>
                  <a:cxn ang="0">
                    <a:pos x="72" y="341"/>
                  </a:cxn>
                  <a:cxn ang="0">
                    <a:pos x="144" y="293"/>
                  </a:cxn>
                  <a:cxn ang="0">
                    <a:pos x="196" y="259"/>
                  </a:cxn>
                  <a:cxn ang="0">
                    <a:pos x="196" y="254"/>
                  </a:cxn>
                  <a:cxn ang="0">
                    <a:pos x="201" y="249"/>
                  </a:cxn>
                  <a:cxn ang="0">
                    <a:pos x="259" y="211"/>
                  </a:cxn>
                  <a:cxn ang="0">
                    <a:pos x="297" y="182"/>
                  </a:cxn>
                  <a:cxn ang="0">
                    <a:pos x="307" y="168"/>
                  </a:cxn>
                  <a:cxn ang="0">
                    <a:pos x="311" y="163"/>
                  </a:cxn>
                  <a:cxn ang="0">
                    <a:pos x="311" y="158"/>
                  </a:cxn>
                  <a:cxn ang="0">
                    <a:pos x="311" y="158"/>
                  </a:cxn>
                  <a:cxn ang="0">
                    <a:pos x="335" y="154"/>
                  </a:cxn>
                  <a:cxn ang="0">
                    <a:pos x="359" y="144"/>
                  </a:cxn>
                  <a:cxn ang="0">
                    <a:pos x="388" y="125"/>
                  </a:cxn>
                  <a:cxn ang="0">
                    <a:pos x="451" y="86"/>
                  </a:cxn>
                  <a:cxn ang="0">
                    <a:pos x="513" y="53"/>
                  </a:cxn>
                  <a:cxn ang="0">
                    <a:pos x="537" y="38"/>
                  </a:cxn>
                  <a:cxn ang="0">
                    <a:pos x="561" y="24"/>
                  </a:cxn>
                  <a:cxn ang="0">
                    <a:pos x="580" y="5"/>
                  </a:cxn>
                </a:cxnLst>
                <a:rect l="0" t="0" r="r" b="b"/>
                <a:pathLst>
                  <a:path w="628" h="432">
                    <a:moveTo>
                      <a:pt x="580" y="5"/>
                    </a:moveTo>
                    <a:lnTo>
                      <a:pt x="585" y="0"/>
                    </a:lnTo>
                    <a:lnTo>
                      <a:pt x="590" y="0"/>
                    </a:lnTo>
                    <a:lnTo>
                      <a:pt x="599" y="0"/>
                    </a:lnTo>
                    <a:lnTo>
                      <a:pt x="609" y="0"/>
                    </a:lnTo>
                    <a:lnTo>
                      <a:pt x="614" y="0"/>
                    </a:lnTo>
                    <a:lnTo>
                      <a:pt x="623" y="0"/>
                    </a:lnTo>
                    <a:lnTo>
                      <a:pt x="628" y="0"/>
                    </a:lnTo>
                    <a:lnTo>
                      <a:pt x="628" y="0"/>
                    </a:lnTo>
                    <a:lnTo>
                      <a:pt x="618" y="10"/>
                    </a:lnTo>
                    <a:lnTo>
                      <a:pt x="599" y="14"/>
                    </a:lnTo>
                    <a:lnTo>
                      <a:pt x="575" y="24"/>
                    </a:lnTo>
                    <a:lnTo>
                      <a:pt x="546" y="38"/>
                    </a:lnTo>
                    <a:lnTo>
                      <a:pt x="523" y="53"/>
                    </a:lnTo>
                    <a:lnTo>
                      <a:pt x="494" y="67"/>
                    </a:lnTo>
                    <a:lnTo>
                      <a:pt x="470" y="82"/>
                    </a:lnTo>
                    <a:lnTo>
                      <a:pt x="451" y="96"/>
                    </a:lnTo>
                    <a:lnTo>
                      <a:pt x="441" y="101"/>
                    </a:lnTo>
                    <a:lnTo>
                      <a:pt x="436" y="106"/>
                    </a:lnTo>
                    <a:lnTo>
                      <a:pt x="436" y="110"/>
                    </a:lnTo>
                    <a:lnTo>
                      <a:pt x="441" y="106"/>
                    </a:lnTo>
                    <a:lnTo>
                      <a:pt x="441" y="106"/>
                    </a:lnTo>
                    <a:lnTo>
                      <a:pt x="446" y="106"/>
                    </a:lnTo>
                    <a:lnTo>
                      <a:pt x="446" y="101"/>
                    </a:lnTo>
                    <a:lnTo>
                      <a:pt x="446" y="101"/>
                    </a:lnTo>
                    <a:lnTo>
                      <a:pt x="436" y="106"/>
                    </a:lnTo>
                    <a:lnTo>
                      <a:pt x="417" y="115"/>
                    </a:lnTo>
                    <a:lnTo>
                      <a:pt x="393" y="130"/>
                    </a:lnTo>
                    <a:lnTo>
                      <a:pt x="364" y="149"/>
                    </a:lnTo>
                    <a:lnTo>
                      <a:pt x="340" y="163"/>
                    </a:lnTo>
                    <a:lnTo>
                      <a:pt x="311" y="182"/>
                    </a:lnTo>
                    <a:lnTo>
                      <a:pt x="287" y="201"/>
                    </a:lnTo>
                    <a:lnTo>
                      <a:pt x="273" y="211"/>
                    </a:lnTo>
                    <a:lnTo>
                      <a:pt x="263" y="221"/>
                    </a:lnTo>
                    <a:lnTo>
                      <a:pt x="259" y="225"/>
                    </a:lnTo>
                    <a:lnTo>
                      <a:pt x="254" y="230"/>
                    </a:lnTo>
                    <a:lnTo>
                      <a:pt x="249" y="235"/>
                    </a:lnTo>
                    <a:lnTo>
                      <a:pt x="244" y="235"/>
                    </a:lnTo>
                    <a:lnTo>
                      <a:pt x="239" y="240"/>
                    </a:lnTo>
                    <a:lnTo>
                      <a:pt x="239" y="240"/>
                    </a:lnTo>
                    <a:lnTo>
                      <a:pt x="235" y="240"/>
                    </a:lnTo>
                    <a:lnTo>
                      <a:pt x="235" y="240"/>
                    </a:lnTo>
                    <a:lnTo>
                      <a:pt x="216" y="249"/>
                    </a:lnTo>
                    <a:lnTo>
                      <a:pt x="196" y="264"/>
                    </a:lnTo>
                    <a:lnTo>
                      <a:pt x="172" y="278"/>
                    </a:lnTo>
                    <a:lnTo>
                      <a:pt x="144" y="297"/>
                    </a:lnTo>
                    <a:lnTo>
                      <a:pt x="120" y="317"/>
                    </a:lnTo>
                    <a:lnTo>
                      <a:pt x="96" y="331"/>
                    </a:lnTo>
                    <a:lnTo>
                      <a:pt x="76" y="345"/>
                    </a:lnTo>
                    <a:lnTo>
                      <a:pt x="62" y="360"/>
                    </a:lnTo>
                    <a:lnTo>
                      <a:pt x="52" y="365"/>
                    </a:lnTo>
                    <a:lnTo>
                      <a:pt x="43" y="374"/>
                    </a:lnTo>
                    <a:lnTo>
                      <a:pt x="38" y="379"/>
                    </a:lnTo>
                    <a:lnTo>
                      <a:pt x="33" y="389"/>
                    </a:lnTo>
                    <a:lnTo>
                      <a:pt x="28" y="393"/>
                    </a:lnTo>
                    <a:lnTo>
                      <a:pt x="24" y="403"/>
                    </a:lnTo>
                    <a:lnTo>
                      <a:pt x="24" y="408"/>
                    </a:lnTo>
                    <a:lnTo>
                      <a:pt x="24" y="417"/>
                    </a:lnTo>
                    <a:lnTo>
                      <a:pt x="19" y="432"/>
                    </a:lnTo>
                    <a:lnTo>
                      <a:pt x="19" y="432"/>
                    </a:lnTo>
                    <a:lnTo>
                      <a:pt x="19" y="427"/>
                    </a:lnTo>
                    <a:lnTo>
                      <a:pt x="19" y="417"/>
                    </a:lnTo>
                    <a:lnTo>
                      <a:pt x="14" y="403"/>
                    </a:lnTo>
                    <a:lnTo>
                      <a:pt x="14" y="389"/>
                    </a:lnTo>
                    <a:lnTo>
                      <a:pt x="9" y="374"/>
                    </a:lnTo>
                    <a:lnTo>
                      <a:pt x="9" y="365"/>
                    </a:lnTo>
                    <a:lnTo>
                      <a:pt x="4" y="360"/>
                    </a:lnTo>
                    <a:lnTo>
                      <a:pt x="4" y="355"/>
                    </a:lnTo>
                    <a:lnTo>
                      <a:pt x="0" y="350"/>
                    </a:lnTo>
                    <a:lnTo>
                      <a:pt x="0" y="350"/>
                    </a:lnTo>
                    <a:lnTo>
                      <a:pt x="0" y="350"/>
                    </a:lnTo>
                    <a:lnTo>
                      <a:pt x="4" y="350"/>
                    </a:lnTo>
                    <a:lnTo>
                      <a:pt x="4" y="350"/>
                    </a:lnTo>
                    <a:lnTo>
                      <a:pt x="9" y="355"/>
                    </a:lnTo>
                    <a:lnTo>
                      <a:pt x="14" y="360"/>
                    </a:lnTo>
                    <a:lnTo>
                      <a:pt x="19" y="365"/>
                    </a:lnTo>
                    <a:lnTo>
                      <a:pt x="24" y="365"/>
                    </a:lnTo>
                    <a:lnTo>
                      <a:pt x="28" y="365"/>
                    </a:lnTo>
                    <a:lnTo>
                      <a:pt x="33" y="365"/>
                    </a:lnTo>
                    <a:lnTo>
                      <a:pt x="38" y="365"/>
                    </a:lnTo>
                    <a:lnTo>
                      <a:pt x="43" y="360"/>
                    </a:lnTo>
                    <a:lnTo>
                      <a:pt x="48" y="355"/>
                    </a:lnTo>
                    <a:lnTo>
                      <a:pt x="57" y="350"/>
                    </a:lnTo>
                    <a:lnTo>
                      <a:pt x="72" y="341"/>
                    </a:lnTo>
                    <a:lnTo>
                      <a:pt x="96" y="321"/>
                    </a:lnTo>
                    <a:lnTo>
                      <a:pt x="120" y="307"/>
                    </a:lnTo>
                    <a:lnTo>
                      <a:pt x="144" y="293"/>
                    </a:lnTo>
                    <a:lnTo>
                      <a:pt x="168" y="278"/>
                    </a:lnTo>
                    <a:lnTo>
                      <a:pt x="182" y="264"/>
                    </a:lnTo>
                    <a:lnTo>
                      <a:pt x="196" y="259"/>
                    </a:lnTo>
                    <a:lnTo>
                      <a:pt x="201" y="254"/>
                    </a:lnTo>
                    <a:lnTo>
                      <a:pt x="201" y="254"/>
                    </a:lnTo>
                    <a:lnTo>
                      <a:pt x="196" y="254"/>
                    </a:lnTo>
                    <a:lnTo>
                      <a:pt x="196" y="254"/>
                    </a:lnTo>
                    <a:lnTo>
                      <a:pt x="196" y="254"/>
                    </a:lnTo>
                    <a:lnTo>
                      <a:pt x="201" y="249"/>
                    </a:lnTo>
                    <a:lnTo>
                      <a:pt x="216" y="240"/>
                    </a:lnTo>
                    <a:lnTo>
                      <a:pt x="239" y="225"/>
                    </a:lnTo>
                    <a:lnTo>
                      <a:pt x="259" y="211"/>
                    </a:lnTo>
                    <a:lnTo>
                      <a:pt x="278" y="197"/>
                    </a:lnTo>
                    <a:lnTo>
                      <a:pt x="292" y="187"/>
                    </a:lnTo>
                    <a:lnTo>
                      <a:pt x="297" y="182"/>
                    </a:lnTo>
                    <a:lnTo>
                      <a:pt x="302" y="177"/>
                    </a:lnTo>
                    <a:lnTo>
                      <a:pt x="307" y="173"/>
                    </a:lnTo>
                    <a:lnTo>
                      <a:pt x="307" y="168"/>
                    </a:lnTo>
                    <a:lnTo>
                      <a:pt x="307" y="163"/>
                    </a:lnTo>
                    <a:lnTo>
                      <a:pt x="307" y="163"/>
                    </a:lnTo>
                    <a:lnTo>
                      <a:pt x="311" y="163"/>
                    </a:lnTo>
                    <a:lnTo>
                      <a:pt x="311" y="158"/>
                    </a:lnTo>
                    <a:lnTo>
                      <a:pt x="311" y="158"/>
                    </a:lnTo>
                    <a:lnTo>
                      <a:pt x="311" y="158"/>
                    </a:lnTo>
                    <a:lnTo>
                      <a:pt x="311" y="158"/>
                    </a:lnTo>
                    <a:lnTo>
                      <a:pt x="311" y="158"/>
                    </a:lnTo>
                    <a:lnTo>
                      <a:pt x="311" y="158"/>
                    </a:lnTo>
                    <a:lnTo>
                      <a:pt x="321" y="158"/>
                    </a:lnTo>
                    <a:lnTo>
                      <a:pt x="326" y="158"/>
                    </a:lnTo>
                    <a:lnTo>
                      <a:pt x="335" y="154"/>
                    </a:lnTo>
                    <a:lnTo>
                      <a:pt x="340" y="154"/>
                    </a:lnTo>
                    <a:lnTo>
                      <a:pt x="350" y="149"/>
                    </a:lnTo>
                    <a:lnTo>
                      <a:pt x="359" y="144"/>
                    </a:lnTo>
                    <a:lnTo>
                      <a:pt x="369" y="139"/>
                    </a:lnTo>
                    <a:lnTo>
                      <a:pt x="374" y="134"/>
                    </a:lnTo>
                    <a:lnTo>
                      <a:pt x="388" y="125"/>
                    </a:lnTo>
                    <a:lnTo>
                      <a:pt x="407" y="115"/>
                    </a:lnTo>
                    <a:lnTo>
                      <a:pt x="427" y="101"/>
                    </a:lnTo>
                    <a:lnTo>
                      <a:pt x="451" y="86"/>
                    </a:lnTo>
                    <a:lnTo>
                      <a:pt x="475" y="77"/>
                    </a:lnTo>
                    <a:lnTo>
                      <a:pt x="494" y="62"/>
                    </a:lnTo>
                    <a:lnTo>
                      <a:pt x="513" y="53"/>
                    </a:lnTo>
                    <a:lnTo>
                      <a:pt x="523" y="43"/>
                    </a:lnTo>
                    <a:lnTo>
                      <a:pt x="527" y="43"/>
                    </a:lnTo>
                    <a:lnTo>
                      <a:pt x="537" y="38"/>
                    </a:lnTo>
                    <a:lnTo>
                      <a:pt x="546" y="34"/>
                    </a:lnTo>
                    <a:lnTo>
                      <a:pt x="556" y="29"/>
                    </a:lnTo>
                    <a:lnTo>
                      <a:pt x="561" y="24"/>
                    </a:lnTo>
                    <a:lnTo>
                      <a:pt x="570" y="19"/>
                    </a:lnTo>
                    <a:lnTo>
                      <a:pt x="575" y="10"/>
                    </a:lnTo>
                    <a:lnTo>
                      <a:pt x="580" y="5"/>
                    </a:lnTo>
                    <a:close/>
                  </a:path>
                </a:pathLst>
              </a:custGeom>
              <a:solidFill>
                <a:srgbClr val="90766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43" name="Freeform 1019"/>
              <p:cNvSpPr>
                <a:spLocks/>
              </p:cNvSpPr>
              <p:nvPr/>
            </p:nvSpPr>
            <p:spPr bwMode="auto">
              <a:xfrm>
                <a:off x="6391" y="11940"/>
                <a:ext cx="624" cy="427"/>
              </a:xfrm>
              <a:custGeom>
                <a:avLst/>
                <a:gdLst/>
                <a:ahLst/>
                <a:cxnLst>
                  <a:cxn ang="0">
                    <a:pos x="590" y="0"/>
                  </a:cxn>
                  <a:cxn ang="0">
                    <a:pos x="610" y="0"/>
                  </a:cxn>
                  <a:cxn ang="0">
                    <a:pos x="624" y="5"/>
                  </a:cxn>
                  <a:cxn ang="0">
                    <a:pos x="571" y="24"/>
                  </a:cxn>
                  <a:cxn ang="0">
                    <a:pos x="490" y="67"/>
                  </a:cxn>
                  <a:cxn ang="0">
                    <a:pos x="432" y="106"/>
                  </a:cxn>
                  <a:cxn ang="0">
                    <a:pos x="432" y="110"/>
                  </a:cxn>
                  <a:cxn ang="0">
                    <a:pos x="442" y="101"/>
                  </a:cxn>
                  <a:cxn ang="0">
                    <a:pos x="413" y="115"/>
                  </a:cxn>
                  <a:cxn ang="0">
                    <a:pos x="336" y="163"/>
                  </a:cxn>
                  <a:cxn ang="0">
                    <a:pos x="269" y="211"/>
                  </a:cxn>
                  <a:cxn ang="0">
                    <a:pos x="250" y="230"/>
                  </a:cxn>
                  <a:cxn ang="0">
                    <a:pos x="235" y="235"/>
                  </a:cxn>
                  <a:cxn ang="0">
                    <a:pos x="231" y="240"/>
                  </a:cxn>
                  <a:cxn ang="0">
                    <a:pos x="164" y="278"/>
                  </a:cxn>
                  <a:cxn ang="0">
                    <a:pos x="92" y="331"/>
                  </a:cxn>
                  <a:cxn ang="0">
                    <a:pos x="48" y="365"/>
                  </a:cxn>
                  <a:cxn ang="0">
                    <a:pos x="29" y="384"/>
                  </a:cxn>
                  <a:cxn ang="0">
                    <a:pos x="20" y="403"/>
                  </a:cxn>
                  <a:cxn ang="0">
                    <a:pos x="15" y="427"/>
                  </a:cxn>
                  <a:cxn ang="0">
                    <a:pos x="15" y="408"/>
                  </a:cxn>
                  <a:cxn ang="0">
                    <a:pos x="5" y="374"/>
                  </a:cxn>
                  <a:cxn ang="0">
                    <a:pos x="0" y="355"/>
                  </a:cxn>
                  <a:cxn ang="0">
                    <a:pos x="0" y="355"/>
                  </a:cxn>
                  <a:cxn ang="0">
                    <a:pos x="10" y="365"/>
                  </a:cxn>
                  <a:cxn ang="0">
                    <a:pos x="24" y="369"/>
                  </a:cxn>
                  <a:cxn ang="0">
                    <a:pos x="39" y="365"/>
                  </a:cxn>
                  <a:cxn ang="0">
                    <a:pos x="72" y="341"/>
                  </a:cxn>
                  <a:cxn ang="0">
                    <a:pos x="140" y="293"/>
                  </a:cxn>
                  <a:cxn ang="0">
                    <a:pos x="192" y="259"/>
                  </a:cxn>
                  <a:cxn ang="0">
                    <a:pos x="192" y="254"/>
                  </a:cxn>
                  <a:cxn ang="0">
                    <a:pos x="197" y="249"/>
                  </a:cxn>
                  <a:cxn ang="0">
                    <a:pos x="259" y="211"/>
                  </a:cxn>
                  <a:cxn ang="0">
                    <a:pos x="298" y="182"/>
                  </a:cxn>
                  <a:cxn ang="0">
                    <a:pos x="307" y="173"/>
                  </a:cxn>
                  <a:cxn ang="0">
                    <a:pos x="307" y="163"/>
                  </a:cxn>
                  <a:cxn ang="0">
                    <a:pos x="312" y="163"/>
                  </a:cxn>
                  <a:cxn ang="0">
                    <a:pos x="312" y="163"/>
                  </a:cxn>
                  <a:cxn ang="0">
                    <a:pos x="331" y="158"/>
                  </a:cxn>
                  <a:cxn ang="0">
                    <a:pos x="355" y="144"/>
                  </a:cxn>
                  <a:cxn ang="0">
                    <a:pos x="384" y="130"/>
                  </a:cxn>
                  <a:cxn ang="0">
                    <a:pos x="451" y="86"/>
                  </a:cxn>
                  <a:cxn ang="0">
                    <a:pos x="514" y="48"/>
                  </a:cxn>
                  <a:cxn ang="0">
                    <a:pos x="538" y="34"/>
                  </a:cxn>
                  <a:cxn ang="0">
                    <a:pos x="562" y="24"/>
                  </a:cxn>
                  <a:cxn ang="0">
                    <a:pos x="581" y="10"/>
                  </a:cxn>
                </a:cxnLst>
                <a:rect l="0" t="0" r="r" b="b"/>
                <a:pathLst>
                  <a:path w="624" h="427">
                    <a:moveTo>
                      <a:pt x="581" y="10"/>
                    </a:moveTo>
                    <a:lnTo>
                      <a:pt x="581" y="5"/>
                    </a:lnTo>
                    <a:lnTo>
                      <a:pt x="590" y="0"/>
                    </a:lnTo>
                    <a:lnTo>
                      <a:pt x="595" y="0"/>
                    </a:lnTo>
                    <a:lnTo>
                      <a:pt x="605" y="0"/>
                    </a:lnTo>
                    <a:lnTo>
                      <a:pt x="610" y="0"/>
                    </a:lnTo>
                    <a:lnTo>
                      <a:pt x="614" y="5"/>
                    </a:lnTo>
                    <a:lnTo>
                      <a:pt x="619" y="5"/>
                    </a:lnTo>
                    <a:lnTo>
                      <a:pt x="624" y="5"/>
                    </a:lnTo>
                    <a:lnTo>
                      <a:pt x="614" y="10"/>
                    </a:lnTo>
                    <a:lnTo>
                      <a:pt x="595" y="14"/>
                    </a:lnTo>
                    <a:lnTo>
                      <a:pt x="571" y="24"/>
                    </a:lnTo>
                    <a:lnTo>
                      <a:pt x="542" y="38"/>
                    </a:lnTo>
                    <a:lnTo>
                      <a:pt x="514" y="53"/>
                    </a:lnTo>
                    <a:lnTo>
                      <a:pt x="490" y="67"/>
                    </a:lnTo>
                    <a:lnTo>
                      <a:pt x="461" y="82"/>
                    </a:lnTo>
                    <a:lnTo>
                      <a:pt x="442" y="96"/>
                    </a:lnTo>
                    <a:lnTo>
                      <a:pt x="432" y="106"/>
                    </a:lnTo>
                    <a:lnTo>
                      <a:pt x="427" y="110"/>
                    </a:lnTo>
                    <a:lnTo>
                      <a:pt x="427" y="110"/>
                    </a:lnTo>
                    <a:lnTo>
                      <a:pt x="432" y="110"/>
                    </a:lnTo>
                    <a:lnTo>
                      <a:pt x="432" y="106"/>
                    </a:lnTo>
                    <a:lnTo>
                      <a:pt x="437" y="106"/>
                    </a:lnTo>
                    <a:lnTo>
                      <a:pt x="442" y="101"/>
                    </a:lnTo>
                    <a:lnTo>
                      <a:pt x="437" y="101"/>
                    </a:lnTo>
                    <a:lnTo>
                      <a:pt x="432" y="101"/>
                    </a:lnTo>
                    <a:lnTo>
                      <a:pt x="413" y="115"/>
                    </a:lnTo>
                    <a:lnTo>
                      <a:pt x="389" y="130"/>
                    </a:lnTo>
                    <a:lnTo>
                      <a:pt x="360" y="144"/>
                    </a:lnTo>
                    <a:lnTo>
                      <a:pt x="336" y="163"/>
                    </a:lnTo>
                    <a:lnTo>
                      <a:pt x="307" y="182"/>
                    </a:lnTo>
                    <a:lnTo>
                      <a:pt x="283" y="201"/>
                    </a:lnTo>
                    <a:lnTo>
                      <a:pt x="269" y="211"/>
                    </a:lnTo>
                    <a:lnTo>
                      <a:pt x="259" y="221"/>
                    </a:lnTo>
                    <a:lnTo>
                      <a:pt x="255" y="225"/>
                    </a:lnTo>
                    <a:lnTo>
                      <a:pt x="250" y="230"/>
                    </a:lnTo>
                    <a:lnTo>
                      <a:pt x="245" y="230"/>
                    </a:lnTo>
                    <a:lnTo>
                      <a:pt x="240" y="235"/>
                    </a:lnTo>
                    <a:lnTo>
                      <a:pt x="235" y="235"/>
                    </a:lnTo>
                    <a:lnTo>
                      <a:pt x="235" y="240"/>
                    </a:lnTo>
                    <a:lnTo>
                      <a:pt x="231" y="240"/>
                    </a:lnTo>
                    <a:lnTo>
                      <a:pt x="231" y="240"/>
                    </a:lnTo>
                    <a:lnTo>
                      <a:pt x="212" y="245"/>
                    </a:lnTo>
                    <a:lnTo>
                      <a:pt x="192" y="259"/>
                    </a:lnTo>
                    <a:lnTo>
                      <a:pt x="164" y="278"/>
                    </a:lnTo>
                    <a:lnTo>
                      <a:pt x="140" y="293"/>
                    </a:lnTo>
                    <a:lnTo>
                      <a:pt x="116" y="312"/>
                    </a:lnTo>
                    <a:lnTo>
                      <a:pt x="92" y="331"/>
                    </a:lnTo>
                    <a:lnTo>
                      <a:pt x="72" y="345"/>
                    </a:lnTo>
                    <a:lnTo>
                      <a:pt x="58" y="355"/>
                    </a:lnTo>
                    <a:lnTo>
                      <a:pt x="48" y="365"/>
                    </a:lnTo>
                    <a:lnTo>
                      <a:pt x="39" y="369"/>
                    </a:lnTo>
                    <a:lnTo>
                      <a:pt x="34" y="374"/>
                    </a:lnTo>
                    <a:lnTo>
                      <a:pt x="29" y="384"/>
                    </a:lnTo>
                    <a:lnTo>
                      <a:pt x="24" y="389"/>
                    </a:lnTo>
                    <a:lnTo>
                      <a:pt x="20" y="398"/>
                    </a:lnTo>
                    <a:lnTo>
                      <a:pt x="20" y="403"/>
                    </a:lnTo>
                    <a:lnTo>
                      <a:pt x="20" y="413"/>
                    </a:lnTo>
                    <a:lnTo>
                      <a:pt x="20" y="422"/>
                    </a:lnTo>
                    <a:lnTo>
                      <a:pt x="15" y="427"/>
                    </a:lnTo>
                    <a:lnTo>
                      <a:pt x="15" y="427"/>
                    </a:lnTo>
                    <a:lnTo>
                      <a:pt x="15" y="417"/>
                    </a:lnTo>
                    <a:lnTo>
                      <a:pt x="15" y="408"/>
                    </a:lnTo>
                    <a:lnTo>
                      <a:pt x="10" y="393"/>
                    </a:lnTo>
                    <a:lnTo>
                      <a:pt x="10" y="379"/>
                    </a:lnTo>
                    <a:lnTo>
                      <a:pt x="5" y="374"/>
                    </a:lnTo>
                    <a:lnTo>
                      <a:pt x="5" y="365"/>
                    </a:lnTo>
                    <a:lnTo>
                      <a:pt x="0" y="360"/>
                    </a:lnTo>
                    <a:lnTo>
                      <a:pt x="0" y="355"/>
                    </a:lnTo>
                    <a:lnTo>
                      <a:pt x="0" y="355"/>
                    </a:lnTo>
                    <a:lnTo>
                      <a:pt x="0" y="355"/>
                    </a:lnTo>
                    <a:lnTo>
                      <a:pt x="0" y="355"/>
                    </a:lnTo>
                    <a:lnTo>
                      <a:pt x="5" y="355"/>
                    </a:lnTo>
                    <a:lnTo>
                      <a:pt x="5" y="360"/>
                    </a:lnTo>
                    <a:lnTo>
                      <a:pt x="10" y="365"/>
                    </a:lnTo>
                    <a:lnTo>
                      <a:pt x="15" y="369"/>
                    </a:lnTo>
                    <a:lnTo>
                      <a:pt x="20" y="369"/>
                    </a:lnTo>
                    <a:lnTo>
                      <a:pt x="24" y="369"/>
                    </a:lnTo>
                    <a:lnTo>
                      <a:pt x="29" y="369"/>
                    </a:lnTo>
                    <a:lnTo>
                      <a:pt x="34" y="365"/>
                    </a:lnTo>
                    <a:lnTo>
                      <a:pt x="39" y="365"/>
                    </a:lnTo>
                    <a:lnTo>
                      <a:pt x="44" y="360"/>
                    </a:lnTo>
                    <a:lnTo>
                      <a:pt x="53" y="350"/>
                    </a:lnTo>
                    <a:lnTo>
                      <a:pt x="72" y="341"/>
                    </a:lnTo>
                    <a:lnTo>
                      <a:pt x="92" y="326"/>
                    </a:lnTo>
                    <a:lnTo>
                      <a:pt x="116" y="307"/>
                    </a:lnTo>
                    <a:lnTo>
                      <a:pt x="140" y="293"/>
                    </a:lnTo>
                    <a:lnTo>
                      <a:pt x="164" y="278"/>
                    </a:lnTo>
                    <a:lnTo>
                      <a:pt x="183" y="269"/>
                    </a:lnTo>
                    <a:lnTo>
                      <a:pt x="192" y="259"/>
                    </a:lnTo>
                    <a:lnTo>
                      <a:pt x="197" y="259"/>
                    </a:lnTo>
                    <a:lnTo>
                      <a:pt x="197" y="254"/>
                    </a:lnTo>
                    <a:lnTo>
                      <a:pt x="192" y="254"/>
                    </a:lnTo>
                    <a:lnTo>
                      <a:pt x="192" y="254"/>
                    </a:lnTo>
                    <a:lnTo>
                      <a:pt x="192" y="254"/>
                    </a:lnTo>
                    <a:lnTo>
                      <a:pt x="197" y="249"/>
                    </a:lnTo>
                    <a:lnTo>
                      <a:pt x="212" y="240"/>
                    </a:lnTo>
                    <a:lnTo>
                      <a:pt x="235" y="225"/>
                    </a:lnTo>
                    <a:lnTo>
                      <a:pt x="259" y="211"/>
                    </a:lnTo>
                    <a:lnTo>
                      <a:pt x="274" y="197"/>
                    </a:lnTo>
                    <a:lnTo>
                      <a:pt x="288" y="192"/>
                    </a:lnTo>
                    <a:lnTo>
                      <a:pt x="298" y="182"/>
                    </a:lnTo>
                    <a:lnTo>
                      <a:pt x="303" y="177"/>
                    </a:lnTo>
                    <a:lnTo>
                      <a:pt x="303" y="173"/>
                    </a:lnTo>
                    <a:lnTo>
                      <a:pt x="307" y="173"/>
                    </a:lnTo>
                    <a:lnTo>
                      <a:pt x="307" y="168"/>
                    </a:lnTo>
                    <a:lnTo>
                      <a:pt x="307" y="163"/>
                    </a:lnTo>
                    <a:lnTo>
                      <a:pt x="307" y="163"/>
                    </a:lnTo>
                    <a:lnTo>
                      <a:pt x="307" y="163"/>
                    </a:lnTo>
                    <a:lnTo>
                      <a:pt x="312" y="163"/>
                    </a:lnTo>
                    <a:lnTo>
                      <a:pt x="312" y="163"/>
                    </a:lnTo>
                    <a:lnTo>
                      <a:pt x="312" y="163"/>
                    </a:lnTo>
                    <a:lnTo>
                      <a:pt x="312" y="163"/>
                    </a:lnTo>
                    <a:lnTo>
                      <a:pt x="312" y="163"/>
                    </a:lnTo>
                    <a:lnTo>
                      <a:pt x="317" y="163"/>
                    </a:lnTo>
                    <a:lnTo>
                      <a:pt x="327" y="158"/>
                    </a:lnTo>
                    <a:lnTo>
                      <a:pt x="331" y="158"/>
                    </a:lnTo>
                    <a:lnTo>
                      <a:pt x="341" y="154"/>
                    </a:lnTo>
                    <a:lnTo>
                      <a:pt x="346" y="149"/>
                    </a:lnTo>
                    <a:lnTo>
                      <a:pt x="355" y="144"/>
                    </a:lnTo>
                    <a:lnTo>
                      <a:pt x="365" y="139"/>
                    </a:lnTo>
                    <a:lnTo>
                      <a:pt x="375" y="134"/>
                    </a:lnTo>
                    <a:lnTo>
                      <a:pt x="384" y="130"/>
                    </a:lnTo>
                    <a:lnTo>
                      <a:pt x="403" y="115"/>
                    </a:lnTo>
                    <a:lnTo>
                      <a:pt x="427" y="101"/>
                    </a:lnTo>
                    <a:lnTo>
                      <a:pt x="451" y="86"/>
                    </a:lnTo>
                    <a:lnTo>
                      <a:pt x="475" y="72"/>
                    </a:lnTo>
                    <a:lnTo>
                      <a:pt x="495" y="62"/>
                    </a:lnTo>
                    <a:lnTo>
                      <a:pt x="514" y="48"/>
                    </a:lnTo>
                    <a:lnTo>
                      <a:pt x="523" y="43"/>
                    </a:lnTo>
                    <a:lnTo>
                      <a:pt x="528" y="38"/>
                    </a:lnTo>
                    <a:lnTo>
                      <a:pt x="538" y="34"/>
                    </a:lnTo>
                    <a:lnTo>
                      <a:pt x="547" y="34"/>
                    </a:lnTo>
                    <a:lnTo>
                      <a:pt x="552" y="29"/>
                    </a:lnTo>
                    <a:lnTo>
                      <a:pt x="562" y="24"/>
                    </a:lnTo>
                    <a:lnTo>
                      <a:pt x="566" y="19"/>
                    </a:lnTo>
                    <a:lnTo>
                      <a:pt x="576" y="14"/>
                    </a:lnTo>
                    <a:lnTo>
                      <a:pt x="581" y="10"/>
                    </a:lnTo>
                    <a:close/>
                  </a:path>
                </a:pathLst>
              </a:custGeom>
              <a:solidFill>
                <a:srgbClr val="76625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44" name="Freeform 1020"/>
              <p:cNvSpPr>
                <a:spLocks/>
              </p:cNvSpPr>
              <p:nvPr/>
            </p:nvSpPr>
            <p:spPr bwMode="auto">
              <a:xfrm>
                <a:off x="6396" y="11945"/>
                <a:ext cx="614" cy="417"/>
              </a:xfrm>
              <a:custGeom>
                <a:avLst/>
                <a:gdLst/>
                <a:ahLst/>
                <a:cxnLst>
                  <a:cxn ang="0">
                    <a:pos x="15" y="384"/>
                  </a:cxn>
                  <a:cxn ang="0">
                    <a:pos x="29" y="369"/>
                  </a:cxn>
                  <a:cxn ang="0">
                    <a:pos x="53" y="350"/>
                  </a:cxn>
                  <a:cxn ang="0">
                    <a:pos x="111" y="307"/>
                  </a:cxn>
                  <a:cxn ang="0">
                    <a:pos x="183" y="254"/>
                  </a:cxn>
                  <a:cxn ang="0">
                    <a:pos x="226" y="230"/>
                  </a:cxn>
                  <a:cxn ang="0">
                    <a:pos x="235" y="230"/>
                  </a:cxn>
                  <a:cxn ang="0">
                    <a:pos x="245" y="220"/>
                  </a:cxn>
                  <a:cxn ang="0">
                    <a:pos x="278" y="192"/>
                  </a:cxn>
                  <a:cxn ang="0">
                    <a:pos x="355" y="139"/>
                  </a:cxn>
                  <a:cxn ang="0">
                    <a:pos x="427" y="96"/>
                  </a:cxn>
                  <a:cxn ang="0">
                    <a:pos x="427" y="101"/>
                  </a:cxn>
                  <a:cxn ang="0">
                    <a:pos x="418" y="105"/>
                  </a:cxn>
                  <a:cxn ang="0">
                    <a:pos x="432" y="96"/>
                  </a:cxn>
                  <a:cxn ang="0">
                    <a:pos x="509" y="48"/>
                  </a:cxn>
                  <a:cxn ang="0">
                    <a:pos x="590" y="9"/>
                  </a:cxn>
                  <a:cxn ang="0">
                    <a:pos x="614" y="0"/>
                  </a:cxn>
                  <a:cxn ang="0">
                    <a:pos x="600" y="0"/>
                  </a:cxn>
                  <a:cxn ang="0">
                    <a:pos x="581" y="5"/>
                  </a:cxn>
                  <a:cxn ang="0">
                    <a:pos x="566" y="14"/>
                  </a:cxn>
                  <a:cxn ang="0">
                    <a:pos x="542" y="29"/>
                  </a:cxn>
                  <a:cxn ang="0">
                    <a:pos x="523" y="38"/>
                  </a:cxn>
                  <a:cxn ang="0">
                    <a:pos x="470" y="67"/>
                  </a:cxn>
                  <a:cxn ang="0">
                    <a:pos x="398" y="110"/>
                  </a:cxn>
                  <a:cxn ang="0">
                    <a:pos x="360" y="134"/>
                  </a:cxn>
                  <a:cxn ang="0">
                    <a:pos x="336" y="149"/>
                  </a:cxn>
                  <a:cxn ang="0">
                    <a:pos x="317" y="158"/>
                  </a:cxn>
                  <a:cxn ang="0">
                    <a:pos x="307" y="158"/>
                  </a:cxn>
                  <a:cxn ang="0">
                    <a:pos x="307" y="158"/>
                  </a:cxn>
                  <a:cxn ang="0">
                    <a:pos x="302" y="163"/>
                  </a:cxn>
                  <a:cxn ang="0">
                    <a:pos x="298" y="172"/>
                  </a:cxn>
                  <a:cxn ang="0">
                    <a:pos x="269" y="196"/>
                  </a:cxn>
                  <a:cxn ang="0">
                    <a:pos x="207" y="235"/>
                  </a:cxn>
                  <a:cxn ang="0">
                    <a:pos x="187" y="254"/>
                  </a:cxn>
                  <a:cxn ang="0">
                    <a:pos x="192" y="254"/>
                  </a:cxn>
                  <a:cxn ang="0">
                    <a:pos x="159" y="278"/>
                  </a:cxn>
                  <a:cxn ang="0">
                    <a:pos x="91" y="321"/>
                  </a:cxn>
                  <a:cxn ang="0">
                    <a:pos x="39" y="355"/>
                  </a:cxn>
                  <a:cxn ang="0">
                    <a:pos x="24" y="364"/>
                  </a:cxn>
                  <a:cxn ang="0">
                    <a:pos x="15" y="369"/>
                  </a:cxn>
                  <a:cxn ang="0">
                    <a:pos x="0" y="355"/>
                  </a:cxn>
                  <a:cxn ang="0">
                    <a:pos x="0" y="355"/>
                  </a:cxn>
                  <a:cxn ang="0">
                    <a:pos x="5" y="364"/>
                  </a:cxn>
                  <a:cxn ang="0">
                    <a:pos x="10" y="393"/>
                  </a:cxn>
                  <a:cxn ang="0">
                    <a:pos x="10" y="417"/>
                  </a:cxn>
                  <a:cxn ang="0">
                    <a:pos x="10" y="398"/>
                  </a:cxn>
                </a:cxnLst>
                <a:rect l="0" t="0" r="r" b="b"/>
                <a:pathLst>
                  <a:path w="614" h="417">
                    <a:moveTo>
                      <a:pt x="10" y="398"/>
                    </a:moveTo>
                    <a:lnTo>
                      <a:pt x="15" y="393"/>
                    </a:lnTo>
                    <a:lnTo>
                      <a:pt x="15" y="384"/>
                    </a:lnTo>
                    <a:lnTo>
                      <a:pt x="19" y="379"/>
                    </a:lnTo>
                    <a:lnTo>
                      <a:pt x="24" y="374"/>
                    </a:lnTo>
                    <a:lnTo>
                      <a:pt x="29" y="369"/>
                    </a:lnTo>
                    <a:lnTo>
                      <a:pt x="34" y="364"/>
                    </a:lnTo>
                    <a:lnTo>
                      <a:pt x="43" y="355"/>
                    </a:lnTo>
                    <a:lnTo>
                      <a:pt x="53" y="350"/>
                    </a:lnTo>
                    <a:lnTo>
                      <a:pt x="67" y="340"/>
                    </a:lnTo>
                    <a:lnTo>
                      <a:pt x="87" y="326"/>
                    </a:lnTo>
                    <a:lnTo>
                      <a:pt x="111" y="307"/>
                    </a:lnTo>
                    <a:lnTo>
                      <a:pt x="135" y="288"/>
                    </a:lnTo>
                    <a:lnTo>
                      <a:pt x="159" y="268"/>
                    </a:lnTo>
                    <a:lnTo>
                      <a:pt x="183" y="254"/>
                    </a:lnTo>
                    <a:lnTo>
                      <a:pt x="207" y="240"/>
                    </a:lnTo>
                    <a:lnTo>
                      <a:pt x="226" y="230"/>
                    </a:lnTo>
                    <a:lnTo>
                      <a:pt x="226" y="230"/>
                    </a:lnTo>
                    <a:lnTo>
                      <a:pt x="226" y="230"/>
                    </a:lnTo>
                    <a:lnTo>
                      <a:pt x="230" y="230"/>
                    </a:lnTo>
                    <a:lnTo>
                      <a:pt x="235" y="230"/>
                    </a:lnTo>
                    <a:lnTo>
                      <a:pt x="235" y="225"/>
                    </a:lnTo>
                    <a:lnTo>
                      <a:pt x="240" y="225"/>
                    </a:lnTo>
                    <a:lnTo>
                      <a:pt x="245" y="220"/>
                    </a:lnTo>
                    <a:lnTo>
                      <a:pt x="250" y="216"/>
                    </a:lnTo>
                    <a:lnTo>
                      <a:pt x="259" y="206"/>
                    </a:lnTo>
                    <a:lnTo>
                      <a:pt x="278" y="192"/>
                    </a:lnTo>
                    <a:lnTo>
                      <a:pt x="302" y="177"/>
                    </a:lnTo>
                    <a:lnTo>
                      <a:pt x="326" y="158"/>
                    </a:lnTo>
                    <a:lnTo>
                      <a:pt x="355" y="139"/>
                    </a:lnTo>
                    <a:lnTo>
                      <a:pt x="384" y="120"/>
                    </a:lnTo>
                    <a:lnTo>
                      <a:pt x="408" y="105"/>
                    </a:lnTo>
                    <a:lnTo>
                      <a:pt x="427" y="96"/>
                    </a:lnTo>
                    <a:lnTo>
                      <a:pt x="432" y="96"/>
                    </a:lnTo>
                    <a:lnTo>
                      <a:pt x="432" y="96"/>
                    </a:lnTo>
                    <a:lnTo>
                      <a:pt x="427" y="101"/>
                    </a:lnTo>
                    <a:lnTo>
                      <a:pt x="422" y="101"/>
                    </a:lnTo>
                    <a:lnTo>
                      <a:pt x="422" y="105"/>
                    </a:lnTo>
                    <a:lnTo>
                      <a:pt x="418" y="105"/>
                    </a:lnTo>
                    <a:lnTo>
                      <a:pt x="418" y="105"/>
                    </a:lnTo>
                    <a:lnTo>
                      <a:pt x="422" y="101"/>
                    </a:lnTo>
                    <a:lnTo>
                      <a:pt x="432" y="96"/>
                    </a:lnTo>
                    <a:lnTo>
                      <a:pt x="456" y="81"/>
                    </a:lnTo>
                    <a:lnTo>
                      <a:pt x="480" y="67"/>
                    </a:lnTo>
                    <a:lnTo>
                      <a:pt x="509" y="48"/>
                    </a:lnTo>
                    <a:lnTo>
                      <a:pt x="537" y="33"/>
                    </a:lnTo>
                    <a:lnTo>
                      <a:pt x="566" y="19"/>
                    </a:lnTo>
                    <a:lnTo>
                      <a:pt x="590" y="9"/>
                    </a:lnTo>
                    <a:lnTo>
                      <a:pt x="609" y="5"/>
                    </a:lnTo>
                    <a:lnTo>
                      <a:pt x="614" y="0"/>
                    </a:lnTo>
                    <a:lnTo>
                      <a:pt x="614" y="0"/>
                    </a:lnTo>
                    <a:lnTo>
                      <a:pt x="609" y="0"/>
                    </a:lnTo>
                    <a:lnTo>
                      <a:pt x="605" y="0"/>
                    </a:lnTo>
                    <a:lnTo>
                      <a:pt x="600" y="0"/>
                    </a:lnTo>
                    <a:lnTo>
                      <a:pt x="590" y="0"/>
                    </a:lnTo>
                    <a:lnTo>
                      <a:pt x="585" y="0"/>
                    </a:lnTo>
                    <a:lnTo>
                      <a:pt x="581" y="5"/>
                    </a:lnTo>
                    <a:lnTo>
                      <a:pt x="576" y="5"/>
                    </a:lnTo>
                    <a:lnTo>
                      <a:pt x="571" y="9"/>
                    </a:lnTo>
                    <a:lnTo>
                      <a:pt x="566" y="14"/>
                    </a:lnTo>
                    <a:lnTo>
                      <a:pt x="561" y="19"/>
                    </a:lnTo>
                    <a:lnTo>
                      <a:pt x="552" y="24"/>
                    </a:lnTo>
                    <a:lnTo>
                      <a:pt x="542" y="29"/>
                    </a:lnTo>
                    <a:lnTo>
                      <a:pt x="537" y="29"/>
                    </a:lnTo>
                    <a:lnTo>
                      <a:pt x="528" y="33"/>
                    </a:lnTo>
                    <a:lnTo>
                      <a:pt x="523" y="38"/>
                    </a:lnTo>
                    <a:lnTo>
                      <a:pt x="514" y="43"/>
                    </a:lnTo>
                    <a:lnTo>
                      <a:pt x="494" y="53"/>
                    </a:lnTo>
                    <a:lnTo>
                      <a:pt x="470" y="67"/>
                    </a:lnTo>
                    <a:lnTo>
                      <a:pt x="446" y="81"/>
                    </a:lnTo>
                    <a:lnTo>
                      <a:pt x="422" y="101"/>
                    </a:lnTo>
                    <a:lnTo>
                      <a:pt x="398" y="110"/>
                    </a:lnTo>
                    <a:lnTo>
                      <a:pt x="379" y="125"/>
                    </a:lnTo>
                    <a:lnTo>
                      <a:pt x="370" y="129"/>
                    </a:lnTo>
                    <a:lnTo>
                      <a:pt x="360" y="134"/>
                    </a:lnTo>
                    <a:lnTo>
                      <a:pt x="350" y="139"/>
                    </a:lnTo>
                    <a:lnTo>
                      <a:pt x="346" y="144"/>
                    </a:lnTo>
                    <a:lnTo>
                      <a:pt x="336" y="149"/>
                    </a:lnTo>
                    <a:lnTo>
                      <a:pt x="331" y="153"/>
                    </a:lnTo>
                    <a:lnTo>
                      <a:pt x="322" y="158"/>
                    </a:lnTo>
                    <a:lnTo>
                      <a:pt x="317" y="158"/>
                    </a:lnTo>
                    <a:lnTo>
                      <a:pt x="312" y="158"/>
                    </a:lnTo>
                    <a:lnTo>
                      <a:pt x="307" y="158"/>
                    </a:lnTo>
                    <a:lnTo>
                      <a:pt x="307" y="158"/>
                    </a:lnTo>
                    <a:lnTo>
                      <a:pt x="307" y="158"/>
                    </a:lnTo>
                    <a:lnTo>
                      <a:pt x="307" y="158"/>
                    </a:lnTo>
                    <a:lnTo>
                      <a:pt x="307" y="158"/>
                    </a:lnTo>
                    <a:lnTo>
                      <a:pt x="307" y="163"/>
                    </a:lnTo>
                    <a:lnTo>
                      <a:pt x="307" y="163"/>
                    </a:lnTo>
                    <a:lnTo>
                      <a:pt x="302" y="163"/>
                    </a:lnTo>
                    <a:lnTo>
                      <a:pt x="302" y="168"/>
                    </a:lnTo>
                    <a:lnTo>
                      <a:pt x="302" y="172"/>
                    </a:lnTo>
                    <a:lnTo>
                      <a:pt x="298" y="172"/>
                    </a:lnTo>
                    <a:lnTo>
                      <a:pt x="293" y="177"/>
                    </a:lnTo>
                    <a:lnTo>
                      <a:pt x="283" y="187"/>
                    </a:lnTo>
                    <a:lnTo>
                      <a:pt x="269" y="196"/>
                    </a:lnTo>
                    <a:lnTo>
                      <a:pt x="254" y="206"/>
                    </a:lnTo>
                    <a:lnTo>
                      <a:pt x="230" y="220"/>
                    </a:lnTo>
                    <a:lnTo>
                      <a:pt x="207" y="235"/>
                    </a:lnTo>
                    <a:lnTo>
                      <a:pt x="192" y="244"/>
                    </a:lnTo>
                    <a:lnTo>
                      <a:pt x="187" y="249"/>
                    </a:lnTo>
                    <a:lnTo>
                      <a:pt x="187" y="254"/>
                    </a:lnTo>
                    <a:lnTo>
                      <a:pt x="187" y="254"/>
                    </a:lnTo>
                    <a:lnTo>
                      <a:pt x="192" y="254"/>
                    </a:lnTo>
                    <a:lnTo>
                      <a:pt x="192" y="254"/>
                    </a:lnTo>
                    <a:lnTo>
                      <a:pt x="187" y="259"/>
                    </a:lnTo>
                    <a:lnTo>
                      <a:pt x="178" y="264"/>
                    </a:lnTo>
                    <a:lnTo>
                      <a:pt x="159" y="278"/>
                    </a:lnTo>
                    <a:lnTo>
                      <a:pt x="135" y="292"/>
                    </a:lnTo>
                    <a:lnTo>
                      <a:pt x="111" y="307"/>
                    </a:lnTo>
                    <a:lnTo>
                      <a:pt x="91" y="321"/>
                    </a:lnTo>
                    <a:lnTo>
                      <a:pt x="67" y="336"/>
                    </a:lnTo>
                    <a:lnTo>
                      <a:pt x="53" y="345"/>
                    </a:lnTo>
                    <a:lnTo>
                      <a:pt x="39" y="355"/>
                    </a:lnTo>
                    <a:lnTo>
                      <a:pt x="34" y="360"/>
                    </a:lnTo>
                    <a:lnTo>
                      <a:pt x="29" y="364"/>
                    </a:lnTo>
                    <a:lnTo>
                      <a:pt x="24" y="364"/>
                    </a:lnTo>
                    <a:lnTo>
                      <a:pt x="19" y="369"/>
                    </a:lnTo>
                    <a:lnTo>
                      <a:pt x="15" y="369"/>
                    </a:lnTo>
                    <a:lnTo>
                      <a:pt x="15" y="369"/>
                    </a:lnTo>
                    <a:lnTo>
                      <a:pt x="10" y="364"/>
                    </a:lnTo>
                    <a:lnTo>
                      <a:pt x="5" y="360"/>
                    </a:lnTo>
                    <a:lnTo>
                      <a:pt x="0" y="355"/>
                    </a:lnTo>
                    <a:lnTo>
                      <a:pt x="0" y="355"/>
                    </a:lnTo>
                    <a:lnTo>
                      <a:pt x="0" y="355"/>
                    </a:lnTo>
                    <a:lnTo>
                      <a:pt x="0" y="355"/>
                    </a:lnTo>
                    <a:lnTo>
                      <a:pt x="0" y="355"/>
                    </a:lnTo>
                    <a:lnTo>
                      <a:pt x="0" y="360"/>
                    </a:lnTo>
                    <a:lnTo>
                      <a:pt x="5" y="364"/>
                    </a:lnTo>
                    <a:lnTo>
                      <a:pt x="5" y="374"/>
                    </a:lnTo>
                    <a:lnTo>
                      <a:pt x="10" y="379"/>
                    </a:lnTo>
                    <a:lnTo>
                      <a:pt x="10" y="393"/>
                    </a:lnTo>
                    <a:lnTo>
                      <a:pt x="10" y="403"/>
                    </a:lnTo>
                    <a:lnTo>
                      <a:pt x="10" y="412"/>
                    </a:lnTo>
                    <a:lnTo>
                      <a:pt x="10" y="417"/>
                    </a:lnTo>
                    <a:lnTo>
                      <a:pt x="10" y="417"/>
                    </a:lnTo>
                    <a:lnTo>
                      <a:pt x="10" y="412"/>
                    </a:lnTo>
                    <a:lnTo>
                      <a:pt x="10" y="398"/>
                    </a:lnTo>
                    <a:close/>
                  </a:path>
                </a:pathLst>
              </a:custGeom>
              <a:solidFill>
                <a:srgbClr val="5C4D3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45" name="Freeform 1021"/>
              <p:cNvSpPr>
                <a:spLocks/>
              </p:cNvSpPr>
              <p:nvPr/>
            </p:nvSpPr>
            <p:spPr bwMode="auto">
              <a:xfrm>
                <a:off x="6300" y="11633"/>
                <a:ext cx="787" cy="504"/>
              </a:xfrm>
              <a:custGeom>
                <a:avLst/>
                <a:gdLst/>
                <a:ahLst/>
                <a:cxnLst>
                  <a:cxn ang="0">
                    <a:pos x="307" y="293"/>
                  </a:cxn>
                  <a:cxn ang="0">
                    <a:pos x="346" y="269"/>
                  </a:cxn>
                  <a:cxn ang="0">
                    <a:pos x="374" y="245"/>
                  </a:cxn>
                  <a:cxn ang="0">
                    <a:pos x="432" y="206"/>
                  </a:cxn>
                  <a:cxn ang="0">
                    <a:pos x="494" y="168"/>
                  </a:cxn>
                  <a:cxn ang="0">
                    <a:pos x="538" y="144"/>
                  </a:cxn>
                  <a:cxn ang="0">
                    <a:pos x="571" y="125"/>
                  </a:cxn>
                  <a:cxn ang="0">
                    <a:pos x="586" y="106"/>
                  </a:cxn>
                  <a:cxn ang="0">
                    <a:pos x="595" y="96"/>
                  </a:cxn>
                  <a:cxn ang="0">
                    <a:pos x="605" y="91"/>
                  </a:cxn>
                  <a:cxn ang="0">
                    <a:pos x="624" y="86"/>
                  </a:cxn>
                  <a:cxn ang="0">
                    <a:pos x="643" y="77"/>
                  </a:cxn>
                  <a:cxn ang="0">
                    <a:pos x="677" y="58"/>
                  </a:cxn>
                  <a:cxn ang="0">
                    <a:pos x="720" y="34"/>
                  </a:cxn>
                  <a:cxn ang="0">
                    <a:pos x="763" y="10"/>
                  </a:cxn>
                  <a:cxn ang="0">
                    <a:pos x="787" y="0"/>
                  </a:cxn>
                  <a:cxn ang="0">
                    <a:pos x="773" y="10"/>
                  </a:cxn>
                  <a:cxn ang="0">
                    <a:pos x="725" y="34"/>
                  </a:cxn>
                  <a:cxn ang="0">
                    <a:pos x="677" y="62"/>
                  </a:cxn>
                  <a:cxn ang="0">
                    <a:pos x="629" y="96"/>
                  </a:cxn>
                  <a:cxn ang="0">
                    <a:pos x="586" y="125"/>
                  </a:cxn>
                  <a:cxn ang="0">
                    <a:pos x="566" y="139"/>
                  </a:cxn>
                  <a:cxn ang="0">
                    <a:pos x="557" y="154"/>
                  </a:cxn>
                  <a:cxn ang="0">
                    <a:pos x="538" y="163"/>
                  </a:cxn>
                  <a:cxn ang="0">
                    <a:pos x="504" y="173"/>
                  </a:cxn>
                  <a:cxn ang="0">
                    <a:pos x="442" y="206"/>
                  </a:cxn>
                  <a:cxn ang="0">
                    <a:pos x="384" y="245"/>
                  </a:cxn>
                  <a:cxn ang="0">
                    <a:pos x="346" y="278"/>
                  </a:cxn>
                  <a:cxn ang="0">
                    <a:pos x="322" y="297"/>
                  </a:cxn>
                  <a:cxn ang="0">
                    <a:pos x="307" y="312"/>
                  </a:cxn>
                  <a:cxn ang="0">
                    <a:pos x="298" y="321"/>
                  </a:cxn>
                  <a:cxn ang="0">
                    <a:pos x="288" y="331"/>
                  </a:cxn>
                  <a:cxn ang="0">
                    <a:pos x="279" y="336"/>
                  </a:cxn>
                  <a:cxn ang="0">
                    <a:pos x="269" y="341"/>
                  </a:cxn>
                  <a:cxn ang="0">
                    <a:pos x="259" y="345"/>
                  </a:cxn>
                  <a:cxn ang="0">
                    <a:pos x="240" y="350"/>
                  </a:cxn>
                  <a:cxn ang="0">
                    <a:pos x="207" y="360"/>
                  </a:cxn>
                  <a:cxn ang="0">
                    <a:pos x="159" y="389"/>
                  </a:cxn>
                  <a:cxn ang="0">
                    <a:pos x="91" y="437"/>
                  </a:cxn>
                  <a:cxn ang="0">
                    <a:pos x="39" y="470"/>
                  </a:cxn>
                  <a:cxn ang="0">
                    <a:pos x="29" y="489"/>
                  </a:cxn>
                  <a:cxn ang="0">
                    <a:pos x="24" y="499"/>
                  </a:cxn>
                  <a:cxn ang="0">
                    <a:pos x="19" y="499"/>
                  </a:cxn>
                  <a:cxn ang="0">
                    <a:pos x="5" y="484"/>
                  </a:cxn>
                  <a:cxn ang="0">
                    <a:pos x="0" y="470"/>
                  </a:cxn>
                  <a:cxn ang="0">
                    <a:pos x="10" y="465"/>
                  </a:cxn>
                  <a:cxn ang="0">
                    <a:pos x="29" y="461"/>
                  </a:cxn>
                  <a:cxn ang="0">
                    <a:pos x="53" y="446"/>
                  </a:cxn>
                  <a:cxn ang="0">
                    <a:pos x="87" y="422"/>
                  </a:cxn>
                  <a:cxn ang="0">
                    <a:pos x="115" y="398"/>
                  </a:cxn>
                  <a:cxn ang="0">
                    <a:pos x="144" y="379"/>
                  </a:cxn>
                  <a:cxn ang="0">
                    <a:pos x="202" y="355"/>
                  </a:cxn>
                  <a:cxn ang="0">
                    <a:pos x="255" y="336"/>
                  </a:cxn>
                  <a:cxn ang="0">
                    <a:pos x="274" y="317"/>
                  </a:cxn>
                  <a:cxn ang="0">
                    <a:pos x="274" y="307"/>
                  </a:cxn>
                  <a:cxn ang="0">
                    <a:pos x="283" y="297"/>
                  </a:cxn>
                </a:cxnLst>
                <a:rect l="0" t="0" r="r" b="b"/>
                <a:pathLst>
                  <a:path w="787" h="504">
                    <a:moveTo>
                      <a:pt x="288" y="297"/>
                    </a:moveTo>
                    <a:lnTo>
                      <a:pt x="298" y="297"/>
                    </a:lnTo>
                    <a:lnTo>
                      <a:pt x="307" y="293"/>
                    </a:lnTo>
                    <a:lnTo>
                      <a:pt x="317" y="288"/>
                    </a:lnTo>
                    <a:lnTo>
                      <a:pt x="331" y="278"/>
                    </a:lnTo>
                    <a:lnTo>
                      <a:pt x="346" y="269"/>
                    </a:lnTo>
                    <a:lnTo>
                      <a:pt x="355" y="259"/>
                    </a:lnTo>
                    <a:lnTo>
                      <a:pt x="365" y="249"/>
                    </a:lnTo>
                    <a:lnTo>
                      <a:pt x="374" y="245"/>
                    </a:lnTo>
                    <a:lnTo>
                      <a:pt x="394" y="230"/>
                    </a:lnTo>
                    <a:lnTo>
                      <a:pt x="408" y="221"/>
                    </a:lnTo>
                    <a:lnTo>
                      <a:pt x="432" y="206"/>
                    </a:lnTo>
                    <a:lnTo>
                      <a:pt x="451" y="192"/>
                    </a:lnTo>
                    <a:lnTo>
                      <a:pt x="470" y="182"/>
                    </a:lnTo>
                    <a:lnTo>
                      <a:pt x="494" y="168"/>
                    </a:lnTo>
                    <a:lnTo>
                      <a:pt x="509" y="158"/>
                    </a:lnTo>
                    <a:lnTo>
                      <a:pt x="528" y="149"/>
                    </a:lnTo>
                    <a:lnTo>
                      <a:pt x="538" y="144"/>
                    </a:lnTo>
                    <a:lnTo>
                      <a:pt x="552" y="134"/>
                    </a:lnTo>
                    <a:lnTo>
                      <a:pt x="562" y="130"/>
                    </a:lnTo>
                    <a:lnTo>
                      <a:pt x="571" y="125"/>
                    </a:lnTo>
                    <a:lnTo>
                      <a:pt x="576" y="115"/>
                    </a:lnTo>
                    <a:lnTo>
                      <a:pt x="581" y="110"/>
                    </a:lnTo>
                    <a:lnTo>
                      <a:pt x="586" y="106"/>
                    </a:lnTo>
                    <a:lnTo>
                      <a:pt x="590" y="106"/>
                    </a:lnTo>
                    <a:lnTo>
                      <a:pt x="590" y="101"/>
                    </a:lnTo>
                    <a:lnTo>
                      <a:pt x="595" y="96"/>
                    </a:lnTo>
                    <a:lnTo>
                      <a:pt x="595" y="96"/>
                    </a:lnTo>
                    <a:lnTo>
                      <a:pt x="600" y="96"/>
                    </a:lnTo>
                    <a:lnTo>
                      <a:pt x="605" y="91"/>
                    </a:lnTo>
                    <a:lnTo>
                      <a:pt x="610" y="91"/>
                    </a:lnTo>
                    <a:lnTo>
                      <a:pt x="614" y="86"/>
                    </a:lnTo>
                    <a:lnTo>
                      <a:pt x="624" y="86"/>
                    </a:lnTo>
                    <a:lnTo>
                      <a:pt x="629" y="86"/>
                    </a:lnTo>
                    <a:lnTo>
                      <a:pt x="638" y="82"/>
                    </a:lnTo>
                    <a:lnTo>
                      <a:pt x="643" y="77"/>
                    </a:lnTo>
                    <a:lnTo>
                      <a:pt x="653" y="72"/>
                    </a:lnTo>
                    <a:lnTo>
                      <a:pt x="667" y="62"/>
                    </a:lnTo>
                    <a:lnTo>
                      <a:pt x="677" y="58"/>
                    </a:lnTo>
                    <a:lnTo>
                      <a:pt x="691" y="48"/>
                    </a:lnTo>
                    <a:lnTo>
                      <a:pt x="705" y="38"/>
                    </a:lnTo>
                    <a:lnTo>
                      <a:pt x="720" y="34"/>
                    </a:lnTo>
                    <a:lnTo>
                      <a:pt x="739" y="24"/>
                    </a:lnTo>
                    <a:lnTo>
                      <a:pt x="753" y="19"/>
                    </a:lnTo>
                    <a:lnTo>
                      <a:pt x="763" y="10"/>
                    </a:lnTo>
                    <a:lnTo>
                      <a:pt x="773" y="5"/>
                    </a:lnTo>
                    <a:lnTo>
                      <a:pt x="782" y="5"/>
                    </a:lnTo>
                    <a:lnTo>
                      <a:pt x="787" y="0"/>
                    </a:lnTo>
                    <a:lnTo>
                      <a:pt x="787" y="0"/>
                    </a:lnTo>
                    <a:lnTo>
                      <a:pt x="782" y="5"/>
                    </a:lnTo>
                    <a:lnTo>
                      <a:pt x="773" y="10"/>
                    </a:lnTo>
                    <a:lnTo>
                      <a:pt x="758" y="14"/>
                    </a:lnTo>
                    <a:lnTo>
                      <a:pt x="744" y="24"/>
                    </a:lnTo>
                    <a:lnTo>
                      <a:pt x="725" y="34"/>
                    </a:lnTo>
                    <a:lnTo>
                      <a:pt x="705" y="43"/>
                    </a:lnTo>
                    <a:lnTo>
                      <a:pt x="691" y="53"/>
                    </a:lnTo>
                    <a:lnTo>
                      <a:pt x="677" y="62"/>
                    </a:lnTo>
                    <a:lnTo>
                      <a:pt x="657" y="77"/>
                    </a:lnTo>
                    <a:lnTo>
                      <a:pt x="643" y="86"/>
                    </a:lnTo>
                    <a:lnTo>
                      <a:pt x="629" y="96"/>
                    </a:lnTo>
                    <a:lnTo>
                      <a:pt x="610" y="106"/>
                    </a:lnTo>
                    <a:lnTo>
                      <a:pt x="600" y="115"/>
                    </a:lnTo>
                    <a:lnTo>
                      <a:pt x="586" y="125"/>
                    </a:lnTo>
                    <a:lnTo>
                      <a:pt x="576" y="130"/>
                    </a:lnTo>
                    <a:lnTo>
                      <a:pt x="571" y="134"/>
                    </a:lnTo>
                    <a:lnTo>
                      <a:pt x="566" y="139"/>
                    </a:lnTo>
                    <a:lnTo>
                      <a:pt x="566" y="144"/>
                    </a:lnTo>
                    <a:lnTo>
                      <a:pt x="562" y="149"/>
                    </a:lnTo>
                    <a:lnTo>
                      <a:pt x="557" y="154"/>
                    </a:lnTo>
                    <a:lnTo>
                      <a:pt x="547" y="158"/>
                    </a:lnTo>
                    <a:lnTo>
                      <a:pt x="542" y="158"/>
                    </a:lnTo>
                    <a:lnTo>
                      <a:pt x="538" y="163"/>
                    </a:lnTo>
                    <a:lnTo>
                      <a:pt x="528" y="163"/>
                    </a:lnTo>
                    <a:lnTo>
                      <a:pt x="518" y="168"/>
                    </a:lnTo>
                    <a:lnTo>
                      <a:pt x="504" y="173"/>
                    </a:lnTo>
                    <a:lnTo>
                      <a:pt x="485" y="182"/>
                    </a:lnTo>
                    <a:lnTo>
                      <a:pt x="466" y="197"/>
                    </a:lnTo>
                    <a:lnTo>
                      <a:pt x="442" y="206"/>
                    </a:lnTo>
                    <a:lnTo>
                      <a:pt x="422" y="221"/>
                    </a:lnTo>
                    <a:lnTo>
                      <a:pt x="398" y="235"/>
                    </a:lnTo>
                    <a:lnTo>
                      <a:pt x="384" y="245"/>
                    </a:lnTo>
                    <a:lnTo>
                      <a:pt x="370" y="259"/>
                    </a:lnTo>
                    <a:lnTo>
                      <a:pt x="355" y="269"/>
                    </a:lnTo>
                    <a:lnTo>
                      <a:pt x="346" y="278"/>
                    </a:lnTo>
                    <a:lnTo>
                      <a:pt x="336" y="283"/>
                    </a:lnTo>
                    <a:lnTo>
                      <a:pt x="326" y="293"/>
                    </a:lnTo>
                    <a:lnTo>
                      <a:pt x="322" y="297"/>
                    </a:lnTo>
                    <a:lnTo>
                      <a:pt x="312" y="302"/>
                    </a:lnTo>
                    <a:lnTo>
                      <a:pt x="312" y="307"/>
                    </a:lnTo>
                    <a:lnTo>
                      <a:pt x="307" y="312"/>
                    </a:lnTo>
                    <a:lnTo>
                      <a:pt x="303" y="317"/>
                    </a:lnTo>
                    <a:lnTo>
                      <a:pt x="303" y="321"/>
                    </a:lnTo>
                    <a:lnTo>
                      <a:pt x="298" y="321"/>
                    </a:lnTo>
                    <a:lnTo>
                      <a:pt x="298" y="326"/>
                    </a:lnTo>
                    <a:lnTo>
                      <a:pt x="293" y="331"/>
                    </a:lnTo>
                    <a:lnTo>
                      <a:pt x="288" y="331"/>
                    </a:lnTo>
                    <a:lnTo>
                      <a:pt x="283" y="331"/>
                    </a:lnTo>
                    <a:lnTo>
                      <a:pt x="279" y="336"/>
                    </a:lnTo>
                    <a:lnTo>
                      <a:pt x="279" y="336"/>
                    </a:lnTo>
                    <a:lnTo>
                      <a:pt x="274" y="336"/>
                    </a:lnTo>
                    <a:lnTo>
                      <a:pt x="274" y="341"/>
                    </a:lnTo>
                    <a:lnTo>
                      <a:pt x="269" y="341"/>
                    </a:lnTo>
                    <a:lnTo>
                      <a:pt x="269" y="341"/>
                    </a:lnTo>
                    <a:lnTo>
                      <a:pt x="264" y="345"/>
                    </a:lnTo>
                    <a:lnTo>
                      <a:pt x="259" y="345"/>
                    </a:lnTo>
                    <a:lnTo>
                      <a:pt x="255" y="345"/>
                    </a:lnTo>
                    <a:lnTo>
                      <a:pt x="245" y="345"/>
                    </a:lnTo>
                    <a:lnTo>
                      <a:pt x="240" y="350"/>
                    </a:lnTo>
                    <a:lnTo>
                      <a:pt x="231" y="350"/>
                    </a:lnTo>
                    <a:lnTo>
                      <a:pt x="221" y="355"/>
                    </a:lnTo>
                    <a:lnTo>
                      <a:pt x="207" y="360"/>
                    </a:lnTo>
                    <a:lnTo>
                      <a:pt x="192" y="365"/>
                    </a:lnTo>
                    <a:lnTo>
                      <a:pt x="178" y="374"/>
                    </a:lnTo>
                    <a:lnTo>
                      <a:pt x="159" y="389"/>
                    </a:lnTo>
                    <a:lnTo>
                      <a:pt x="139" y="403"/>
                    </a:lnTo>
                    <a:lnTo>
                      <a:pt x="115" y="422"/>
                    </a:lnTo>
                    <a:lnTo>
                      <a:pt x="91" y="437"/>
                    </a:lnTo>
                    <a:lnTo>
                      <a:pt x="72" y="451"/>
                    </a:lnTo>
                    <a:lnTo>
                      <a:pt x="53" y="461"/>
                    </a:lnTo>
                    <a:lnTo>
                      <a:pt x="39" y="470"/>
                    </a:lnTo>
                    <a:lnTo>
                      <a:pt x="34" y="480"/>
                    </a:lnTo>
                    <a:lnTo>
                      <a:pt x="29" y="484"/>
                    </a:lnTo>
                    <a:lnTo>
                      <a:pt x="29" y="489"/>
                    </a:lnTo>
                    <a:lnTo>
                      <a:pt x="29" y="494"/>
                    </a:lnTo>
                    <a:lnTo>
                      <a:pt x="29" y="499"/>
                    </a:lnTo>
                    <a:lnTo>
                      <a:pt x="24" y="499"/>
                    </a:lnTo>
                    <a:lnTo>
                      <a:pt x="24" y="504"/>
                    </a:lnTo>
                    <a:lnTo>
                      <a:pt x="24" y="504"/>
                    </a:lnTo>
                    <a:lnTo>
                      <a:pt x="19" y="499"/>
                    </a:lnTo>
                    <a:lnTo>
                      <a:pt x="15" y="494"/>
                    </a:lnTo>
                    <a:lnTo>
                      <a:pt x="10" y="489"/>
                    </a:lnTo>
                    <a:lnTo>
                      <a:pt x="5" y="484"/>
                    </a:lnTo>
                    <a:lnTo>
                      <a:pt x="0" y="480"/>
                    </a:lnTo>
                    <a:lnTo>
                      <a:pt x="0" y="475"/>
                    </a:lnTo>
                    <a:lnTo>
                      <a:pt x="0" y="470"/>
                    </a:lnTo>
                    <a:lnTo>
                      <a:pt x="0" y="465"/>
                    </a:lnTo>
                    <a:lnTo>
                      <a:pt x="5" y="465"/>
                    </a:lnTo>
                    <a:lnTo>
                      <a:pt x="10" y="465"/>
                    </a:lnTo>
                    <a:lnTo>
                      <a:pt x="15" y="465"/>
                    </a:lnTo>
                    <a:lnTo>
                      <a:pt x="19" y="461"/>
                    </a:lnTo>
                    <a:lnTo>
                      <a:pt x="29" y="461"/>
                    </a:lnTo>
                    <a:lnTo>
                      <a:pt x="34" y="456"/>
                    </a:lnTo>
                    <a:lnTo>
                      <a:pt x="43" y="451"/>
                    </a:lnTo>
                    <a:lnTo>
                      <a:pt x="53" y="446"/>
                    </a:lnTo>
                    <a:lnTo>
                      <a:pt x="63" y="441"/>
                    </a:lnTo>
                    <a:lnTo>
                      <a:pt x="77" y="432"/>
                    </a:lnTo>
                    <a:lnTo>
                      <a:pt x="87" y="422"/>
                    </a:lnTo>
                    <a:lnTo>
                      <a:pt x="96" y="413"/>
                    </a:lnTo>
                    <a:lnTo>
                      <a:pt x="106" y="408"/>
                    </a:lnTo>
                    <a:lnTo>
                      <a:pt x="115" y="398"/>
                    </a:lnTo>
                    <a:lnTo>
                      <a:pt x="125" y="389"/>
                    </a:lnTo>
                    <a:lnTo>
                      <a:pt x="135" y="384"/>
                    </a:lnTo>
                    <a:lnTo>
                      <a:pt x="144" y="379"/>
                    </a:lnTo>
                    <a:lnTo>
                      <a:pt x="163" y="369"/>
                    </a:lnTo>
                    <a:lnTo>
                      <a:pt x="183" y="365"/>
                    </a:lnTo>
                    <a:lnTo>
                      <a:pt x="202" y="355"/>
                    </a:lnTo>
                    <a:lnTo>
                      <a:pt x="221" y="345"/>
                    </a:lnTo>
                    <a:lnTo>
                      <a:pt x="240" y="341"/>
                    </a:lnTo>
                    <a:lnTo>
                      <a:pt x="255" y="336"/>
                    </a:lnTo>
                    <a:lnTo>
                      <a:pt x="264" y="326"/>
                    </a:lnTo>
                    <a:lnTo>
                      <a:pt x="269" y="321"/>
                    </a:lnTo>
                    <a:lnTo>
                      <a:pt x="274" y="317"/>
                    </a:lnTo>
                    <a:lnTo>
                      <a:pt x="274" y="312"/>
                    </a:lnTo>
                    <a:lnTo>
                      <a:pt x="274" y="312"/>
                    </a:lnTo>
                    <a:lnTo>
                      <a:pt x="274" y="307"/>
                    </a:lnTo>
                    <a:lnTo>
                      <a:pt x="279" y="302"/>
                    </a:lnTo>
                    <a:lnTo>
                      <a:pt x="279" y="297"/>
                    </a:lnTo>
                    <a:lnTo>
                      <a:pt x="283" y="297"/>
                    </a:lnTo>
                    <a:lnTo>
                      <a:pt x="288" y="297"/>
                    </a:lnTo>
                    <a:close/>
                  </a:path>
                </a:pathLst>
              </a:custGeom>
              <a:solidFill>
                <a:srgbClr val="A9886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46" name="Freeform 1022"/>
              <p:cNvSpPr>
                <a:spLocks/>
              </p:cNvSpPr>
              <p:nvPr/>
            </p:nvSpPr>
            <p:spPr bwMode="auto">
              <a:xfrm>
                <a:off x="6305" y="11633"/>
                <a:ext cx="782" cy="494"/>
              </a:xfrm>
              <a:custGeom>
                <a:avLst/>
                <a:gdLst/>
                <a:ahLst/>
                <a:cxnLst>
                  <a:cxn ang="0">
                    <a:pos x="302" y="293"/>
                  </a:cxn>
                  <a:cxn ang="0">
                    <a:pos x="341" y="273"/>
                  </a:cxn>
                  <a:cxn ang="0">
                    <a:pos x="369" y="245"/>
                  </a:cxn>
                  <a:cxn ang="0">
                    <a:pos x="432" y="202"/>
                  </a:cxn>
                  <a:cxn ang="0">
                    <a:pos x="489" y="168"/>
                  </a:cxn>
                  <a:cxn ang="0">
                    <a:pos x="533" y="144"/>
                  </a:cxn>
                  <a:cxn ang="0">
                    <a:pos x="566" y="125"/>
                  </a:cxn>
                  <a:cxn ang="0">
                    <a:pos x="581" y="110"/>
                  </a:cxn>
                  <a:cxn ang="0">
                    <a:pos x="590" y="101"/>
                  </a:cxn>
                  <a:cxn ang="0">
                    <a:pos x="600" y="96"/>
                  </a:cxn>
                  <a:cxn ang="0">
                    <a:pos x="619" y="86"/>
                  </a:cxn>
                  <a:cxn ang="0">
                    <a:pos x="638" y="77"/>
                  </a:cxn>
                  <a:cxn ang="0">
                    <a:pos x="672" y="58"/>
                  </a:cxn>
                  <a:cxn ang="0">
                    <a:pos x="715" y="34"/>
                  </a:cxn>
                  <a:cxn ang="0">
                    <a:pos x="758" y="10"/>
                  </a:cxn>
                  <a:cxn ang="0">
                    <a:pos x="782" y="0"/>
                  </a:cxn>
                  <a:cxn ang="0">
                    <a:pos x="768" y="10"/>
                  </a:cxn>
                  <a:cxn ang="0">
                    <a:pos x="720" y="34"/>
                  </a:cxn>
                  <a:cxn ang="0">
                    <a:pos x="667" y="62"/>
                  </a:cxn>
                  <a:cxn ang="0">
                    <a:pos x="619" y="96"/>
                  </a:cxn>
                  <a:cxn ang="0">
                    <a:pos x="581" y="120"/>
                  </a:cxn>
                  <a:cxn ang="0">
                    <a:pos x="561" y="139"/>
                  </a:cxn>
                  <a:cxn ang="0">
                    <a:pos x="552" y="154"/>
                  </a:cxn>
                  <a:cxn ang="0">
                    <a:pos x="533" y="158"/>
                  </a:cxn>
                  <a:cxn ang="0">
                    <a:pos x="499" y="173"/>
                  </a:cxn>
                  <a:cxn ang="0">
                    <a:pos x="437" y="206"/>
                  </a:cxn>
                  <a:cxn ang="0">
                    <a:pos x="379" y="245"/>
                  </a:cxn>
                  <a:cxn ang="0">
                    <a:pos x="341" y="278"/>
                  </a:cxn>
                  <a:cxn ang="0">
                    <a:pos x="312" y="297"/>
                  </a:cxn>
                  <a:cxn ang="0">
                    <a:pos x="302" y="312"/>
                  </a:cxn>
                  <a:cxn ang="0">
                    <a:pos x="293" y="321"/>
                  </a:cxn>
                  <a:cxn ang="0">
                    <a:pos x="283" y="331"/>
                  </a:cxn>
                  <a:cxn ang="0">
                    <a:pos x="274" y="331"/>
                  </a:cxn>
                  <a:cxn ang="0">
                    <a:pos x="264" y="341"/>
                  </a:cxn>
                  <a:cxn ang="0">
                    <a:pos x="254" y="345"/>
                  </a:cxn>
                  <a:cxn ang="0">
                    <a:pos x="230" y="350"/>
                  </a:cxn>
                  <a:cxn ang="0">
                    <a:pos x="197" y="360"/>
                  </a:cxn>
                  <a:cxn ang="0">
                    <a:pos x="149" y="393"/>
                  </a:cxn>
                  <a:cxn ang="0">
                    <a:pos x="86" y="437"/>
                  </a:cxn>
                  <a:cxn ang="0">
                    <a:pos x="34" y="470"/>
                  </a:cxn>
                  <a:cxn ang="0">
                    <a:pos x="24" y="484"/>
                  </a:cxn>
                  <a:cxn ang="0">
                    <a:pos x="19" y="494"/>
                  </a:cxn>
                  <a:cxn ang="0">
                    <a:pos x="14" y="494"/>
                  </a:cxn>
                  <a:cxn ang="0">
                    <a:pos x="5" y="480"/>
                  </a:cxn>
                  <a:cxn ang="0">
                    <a:pos x="0" y="470"/>
                  </a:cxn>
                  <a:cxn ang="0">
                    <a:pos x="10" y="465"/>
                  </a:cxn>
                  <a:cxn ang="0">
                    <a:pos x="29" y="461"/>
                  </a:cxn>
                  <a:cxn ang="0">
                    <a:pos x="53" y="446"/>
                  </a:cxn>
                  <a:cxn ang="0">
                    <a:pos x="82" y="422"/>
                  </a:cxn>
                  <a:cxn ang="0">
                    <a:pos x="115" y="398"/>
                  </a:cxn>
                  <a:cxn ang="0">
                    <a:pos x="139" y="379"/>
                  </a:cxn>
                  <a:cxn ang="0">
                    <a:pos x="202" y="355"/>
                  </a:cxn>
                  <a:cxn ang="0">
                    <a:pos x="250" y="336"/>
                  </a:cxn>
                  <a:cxn ang="0">
                    <a:pos x="269" y="317"/>
                  </a:cxn>
                  <a:cxn ang="0">
                    <a:pos x="274" y="307"/>
                  </a:cxn>
                  <a:cxn ang="0">
                    <a:pos x="283" y="302"/>
                  </a:cxn>
                </a:cxnLst>
                <a:rect l="0" t="0" r="r" b="b"/>
                <a:pathLst>
                  <a:path w="782" h="494">
                    <a:moveTo>
                      <a:pt x="288" y="302"/>
                    </a:moveTo>
                    <a:lnTo>
                      <a:pt x="293" y="297"/>
                    </a:lnTo>
                    <a:lnTo>
                      <a:pt x="302" y="293"/>
                    </a:lnTo>
                    <a:lnTo>
                      <a:pt x="317" y="288"/>
                    </a:lnTo>
                    <a:lnTo>
                      <a:pt x="326" y="278"/>
                    </a:lnTo>
                    <a:lnTo>
                      <a:pt x="341" y="273"/>
                    </a:lnTo>
                    <a:lnTo>
                      <a:pt x="350" y="264"/>
                    </a:lnTo>
                    <a:lnTo>
                      <a:pt x="360" y="254"/>
                    </a:lnTo>
                    <a:lnTo>
                      <a:pt x="369" y="245"/>
                    </a:lnTo>
                    <a:lnTo>
                      <a:pt x="389" y="230"/>
                    </a:lnTo>
                    <a:lnTo>
                      <a:pt x="413" y="216"/>
                    </a:lnTo>
                    <a:lnTo>
                      <a:pt x="432" y="202"/>
                    </a:lnTo>
                    <a:lnTo>
                      <a:pt x="451" y="192"/>
                    </a:lnTo>
                    <a:lnTo>
                      <a:pt x="470" y="182"/>
                    </a:lnTo>
                    <a:lnTo>
                      <a:pt x="489" y="168"/>
                    </a:lnTo>
                    <a:lnTo>
                      <a:pt x="509" y="158"/>
                    </a:lnTo>
                    <a:lnTo>
                      <a:pt x="523" y="154"/>
                    </a:lnTo>
                    <a:lnTo>
                      <a:pt x="533" y="144"/>
                    </a:lnTo>
                    <a:lnTo>
                      <a:pt x="547" y="139"/>
                    </a:lnTo>
                    <a:lnTo>
                      <a:pt x="557" y="130"/>
                    </a:lnTo>
                    <a:lnTo>
                      <a:pt x="566" y="125"/>
                    </a:lnTo>
                    <a:lnTo>
                      <a:pt x="571" y="120"/>
                    </a:lnTo>
                    <a:lnTo>
                      <a:pt x="576" y="115"/>
                    </a:lnTo>
                    <a:lnTo>
                      <a:pt x="581" y="110"/>
                    </a:lnTo>
                    <a:lnTo>
                      <a:pt x="585" y="106"/>
                    </a:lnTo>
                    <a:lnTo>
                      <a:pt x="585" y="106"/>
                    </a:lnTo>
                    <a:lnTo>
                      <a:pt x="590" y="101"/>
                    </a:lnTo>
                    <a:lnTo>
                      <a:pt x="590" y="101"/>
                    </a:lnTo>
                    <a:lnTo>
                      <a:pt x="595" y="96"/>
                    </a:lnTo>
                    <a:lnTo>
                      <a:pt x="600" y="96"/>
                    </a:lnTo>
                    <a:lnTo>
                      <a:pt x="605" y="91"/>
                    </a:lnTo>
                    <a:lnTo>
                      <a:pt x="609" y="91"/>
                    </a:lnTo>
                    <a:lnTo>
                      <a:pt x="619" y="86"/>
                    </a:lnTo>
                    <a:lnTo>
                      <a:pt x="624" y="86"/>
                    </a:lnTo>
                    <a:lnTo>
                      <a:pt x="633" y="82"/>
                    </a:lnTo>
                    <a:lnTo>
                      <a:pt x="638" y="77"/>
                    </a:lnTo>
                    <a:lnTo>
                      <a:pt x="648" y="72"/>
                    </a:lnTo>
                    <a:lnTo>
                      <a:pt x="662" y="62"/>
                    </a:lnTo>
                    <a:lnTo>
                      <a:pt x="672" y="58"/>
                    </a:lnTo>
                    <a:lnTo>
                      <a:pt x="686" y="48"/>
                    </a:lnTo>
                    <a:lnTo>
                      <a:pt x="700" y="38"/>
                    </a:lnTo>
                    <a:lnTo>
                      <a:pt x="715" y="34"/>
                    </a:lnTo>
                    <a:lnTo>
                      <a:pt x="734" y="24"/>
                    </a:lnTo>
                    <a:lnTo>
                      <a:pt x="748" y="19"/>
                    </a:lnTo>
                    <a:lnTo>
                      <a:pt x="758" y="10"/>
                    </a:lnTo>
                    <a:lnTo>
                      <a:pt x="768" y="5"/>
                    </a:lnTo>
                    <a:lnTo>
                      <a:pt x="777" y="5"/>
                    </a:lnTo>
                    <a:lnTo>
                      <a:pt x="782" y="0"/>
                    </a:lnTo>
                    <a:lnTo>
                      <a:pt x="782" y="0"/>
                    </a:lnTo>
                    <a:lnTo>
                      <a:pt x="777" y="5"/>
                    </a:lnTo>
                    <a:lnTo>
                      <a:pt x="768" y="10"/>
                    </a:lnTo>
                    <a:lnTo>
                      <a:pt x="753" y="14"/>
                    </a:lnTo>
                    <a:lnTo>
                      <a:pt x="739" y="24"/>
                    </a:lnTo>
                    <a:lnTo>
                      <a:pt x="720" y="34"/>
                    </a:lnTo>
                    <a:lnTo>
                      <a:pt x="700" y="43"/>
                    </a:lnTo>
                    <a:lnTo>
                      <a:pt x="686" y="53"/>
                    </a:lnTo>
                    <a:lnTo>
                      <a:pt x="667" y="62"/>
                    </a:lnTo>
                    <a:lnTo>
                      <a:pt x="652" y="77"/>
                    </a:lnTo>
                    <a:lnTo>
                      <a:pt x="638" y="86"/>
                    </a:lnTo>
                    <a:lnTo>
                      <a:pt x="619" y="96"/>
                    </a:lnTo>
                    <a:lnTo>
                      <a:pt x="605" y="106"/>
                    </a:lnTo>
                    <a:lnTo>
                      <a:pt x="590" y="115"/>
                    </a:lnTo>
                    <a:lnTo>
                      <a:pt x="581" y="120"/>
                    </a:lnTo>
                    <a:lnTo>
                      <a:pt x="571" y="130"/>
                    </a:lnTo>
                    <a:lnTo>
                      <a:pt x="566" y="134"/>
                    </a:lnTo>
                    <a:lnTo>
                      <a:pt x="561" y="139"/>
                    </a:lnTo>
                    <a:lnTo>
                      <a:pt x="561" y="144"/>
                    </a:lnTo>
                    <a:lnTo>
                      <a:pt x="557" y="149"/>
                    </a:lnTo>
                    <a:lnTo>
                      <a:pt x="552" y="154"/>
                    </a:lnTo>
                    <a:lnTo>
                      <a:pt x="542" y="154"/>
                    </a:lnTo>
                    <a:lnTo>
                      <a:pt x="537" y="158"/>
                    </a:lnTo>
                    <a:lnTo>
                      <a:pt x="533" y="158"/>
                    </a:lnTo>
                    <a:lnTo>
                      <a:pt x="528" y="163"/>
                    </a:lnTo>
                    <a:lnTo>
                      <a:pt x="513" y="163"/>
                    </a:lnTo>
                    <a:lnTo>
                      <a:pt x="499" y="173"/>
                    </a:lnTo>
                    <a:lnTo>
                      <a:pt x="480" y="182"/>
                    </a:lnTo>
                    <a:lnTo>
                      <a:pt x="461" y="192"/>
                    </a:lnTo>
                    <a:lnTo>
                      <a:pt x="437" y="206"/>
                    </a:lnTo>
                    <a:lnTo>
                      <a:pt x="413" y="221"/>
                    </a:lnTo>
                    <a:lnTo>
                      <a:pt x="393" y="235"/>
                    </a:lnTo>
                    <a:lnTo>
                      <a:pt x="379" y="245"/>
                    </a:lnTo>
                    <a:lnTo>
                      <a:pt x="365" y="254"/>
                    </a:lnTo>
                    <a:lnTo>
                      <a:pt x="350" y="269"/>
                    </a:lnTo>
                    <a:lnTo>
                      <a:pt x="341" y="278"/>
                    </a:lnTo>
                    <a:lnTo>
                      <a:pt x="326" y="283"/>
                    </a:lnTo>
                    <a:lnTo>
                      <a:pt x="321" y="293"/>
                    </a:lnTo>
                    <a:lnTo>
                      <a:pt x="312" y="297"/>
                    </a:lnTo>
                    <a:lnTo>
                      <a:pt x="307" y="302"/>
                    </a:lnTo>
                    <a:lnTo>
                      <a:pt x="302" y="307"/>
                    </a:lnTo>
                    <a:lnTo>
                      <a:pt x="302" y="312"/>
                    </a:lnTo>
                    <a:lnTo>
                      <a:pt x="298" y="317"/>
                    </a:lnTo>
                    <a:lnTo>
                      <a:pt x="298" y="317"/>
                    </a:lnTo>
                    <a:lnTo>
                      <a:pt x="293" y="321"/>
                    </a:lnTo>
                    <a:lnTo>
                      <a:pt x="293" y="326"/>
                    </a:lnTo>
                    <a:lnTo>
                      <a:pt x="288" y="326"/>
                    </a:lnTo>
                    <a:lnTo>
                      <a:pt x="283" y="331"/>
                    </a:lnTo>
                    <a:lnTo>
                      <a:pt x="278" y="331"/>
                    </a:lnTo>
                    <a:lnTo>
                      <a:pt x="274" y="331"/>
                    </a:lnTo>
                    <a:lnTo>
                      <a:pt x="274" y="331"/>
                    </a:lnTo>
                    <a:lnTo>
                      <a:pt x="269" y="336"/>
                    </a:lnTo>
                    <a:lnTo>
                      <a:pt x="269" y="336"/>
                    </a:lnTo>
                    <a:lnTo>
                      <a:pt x="264" y="341"/>
                    </a:lnTo>
                    <a:lnTo>
                      <a:pt x="264" y="341"/>
                    </a:lnTo>
                    <a:lnTo>
                      <a:pt x="259" y="341"/>
                    </a:lnTo>
                    <a:lnTo>
                      <a:pt x="254" y="345"/>
                    </a:lnTo>
                    <a:lnTo>
                      <a:pt x="250" y="345"/>
                    </a:lnTo>
                    <a:lnTo>
                      <a:pt x="240" y="345"/>
                    </a:lnTo>
                    <a:lnTo>
                      <a:pt x="230" y="350"/>
                    </a:lnTo>
                    <a:lnTo>
                      <a:pt x="221" y="350"/>
                    </a:lnTo>
                    <a:lnTo>
                      <a:pt x="211" y="355"/>
                    </a:lnTo>
                    <a:lnTo>
                      <a:pt x="197" y="360"/>
                    </a:lnTo>
                    <a:lnTo>
                      <a:pt x="182" y="369"/>
                    </a:lnTo>
                    <a:lnTo>
                      <a:pt x="168" y="379"/>
                    </a:lnTo>
                    <a:lnTo>
                      <a:pt x="149" y="393"/>
                    </a:lnTo>
                    <a:lnTo>
                      <a:pt x="125" y="408"/>
                    </a:lnTo>
                    <a:lnTo>
                      <a:pt x="106" y="422"/>
                    </a:lnTo>
                    <a:lnTo>
                      <a:pt x="86" y="437"/>
                    </a:lnTo>
                    <a:lnTo>
                      <a:pt x="67" y="451"/>
                    </a:lnTo>
                    <a:lnTo>
                      <a:pt x="48" y="461"/>
                    </a:lnTo>
                    <a:lnTo>
                      <a:pt x="34" y="470"/>
                    </a:lnTo>
                    <a:lnTo>
                      <a:pt x="29" y="475"/>
                    </a:lnTo>
                    <a:lnTo>
                      <a:pt x="24" y="480"/>
                    </a:lnTo>
                    <a:lnTo>
                      <a:pt x="24" y="484"/>
                    </a:lnTo>
                    <a:lnTo>
                      <a:pt x="24" y="489"/>
                    </a:lnTo>
                    <a:lnTo>
                      <a:pt x="19" y="489"/>
                    </a:lnTo>
                    <a:lnTo>
                      <a:pt x="19" y="494"/>
                    </a:lnTo>
                    <a:lnTo>
                      <a:pt x="19" y="494"/>
                    </a:lnTo>
                    <a:lnTo>
                      <a:pt x="19" y="494"/>
                    </a:lnTo>
                    <a:lnTo>
                      <a:pt x="14" y="494"/>
                    </a:lnTo>
                    <a:lnTo>
                      <a:pt x="10" y="489"/>
                    </a:lnTo>
                    <a:lnTo>
                      <a:pt x="5" y="484"/>
                    </a:lnTo>
                    <a:lnTo>
                      <a:pt x="5" y="480"/>
                    </a:lnTo>
                    <a:lnTo>
                      <a:pt x="0" y="475"/>
                    </a:lnTo>
                    <a:lnTo>
                      <a:pt x="0" y="475"/>
                    </a:lnTo>
                    <a:lnTo>
                      <a:pt x="0" y="470"/>
                    </a:lnTo>
                    <a:lnTo>
                      <a:pt x="0" y="465"/>
                    </a:lnTo>
                    <a:lnTo>
                      <a:pt x="5" y="465"/>
                    </a:lnTo>
                    <a:lnTo>
                      <a:pt x="10" y="465"/>
                    </a:lnTo>
                    <a:lnTo>
                      <a:pt x="14" y="465"/>
                    </a:lnTo>
                    <a:lnTo>
                      <a:pt x="19" y="465"/>
                    </a:lnTo>
                    <a:lnTo>
                      <a:pt x="29" y="461"/>
                    </a:lnTo>
                    <a:lnTo>
                      <a:pt x="34" y="456"/>
                    </a:lnTo>
                    <a:lnTo>
                      <a:pt x="43" y="456"/>
                    </a:lnTo>
                    <a:lnTo>
                      <a:pt x="53" y="446"/>
                    </a:lnTo>
                    <a:lnTo>
                      <a:pt x="62" y="441"/>
                    </a:lnTo>
                    <a:lnTo>
                      <a:pt x="72" y="432"/>
                    </a:lnTo>
                    <a:lnTo>
                      <a:pt x="82" y="422"/>
                    </a:lnTo>
                    <a:lnTo>
                      <a:pt x="96" y="413"/>
                    </a:lnTo>
                    <a:lnTo>
                      <a:pt x="106" y="408"/>
                    </a:lnTo>
                    <a:lnTo>
                      <a:pt x="115" y="398"/>
                    </a:lnTo>
                    <a:lnTo>
                      <a:pt x="125" y="393"/>
                    </a:lnTo>
                    <a:lnTo>
                      <a:pt x="134" y="384"/>
                    </a:lnTo>
                    <a:lnTo>
                      <a:pt x="139" y="379"/>
                    </a:lnTo>
                    <a:lnTo>
                      <a:pt x="158" y="374"/>
                    </a:lnTo>
                    <a:lnTo>
                      <a:pt x="182" y="365"/>
                    </a:lnTo>
                    <a:lnTo>
                      <a:pt x="202" y="355"/>
                    </a:lnTo>
                    <a:lnTo>
                      <a:pt x="221" y="350"/>
                    </a:lnTo>
                    <a:lnTo>
                      <a:pt x="235" y="341"/>
                    </a:lnTo>
                    <a:lnTo>
                      <a:pt x="250" y="336"/>
                    </a:lnTo>
                    <a:lnTo>
                      <a:pt x="259" y="326"/>
                    </a:lnTo>
                    <a:lnTo>
                      <a:pt x="269" y="321"/>
                    </a:lnTo>
                    <a:lnTo>
                      <a:pt x="269" y="317"/>
                    </a:lnTo>
                    <a:lnTo>
                      <a:pt x="274" y="317"/>
                    </a:lnTo>
                    <a:lnTo>
                      <a:pt x="274" y="312"/>
                    </a:lnTo>
                    <a:lnTo>
                      <a:pt x="274" y="307"/>
                    </a:lnTo>
                    <a:lnTo>
                      <a:pt x="274" y="302"/>
                    </a:lnTo>
                    <a:lnTo>
                      <a:pt x="278" y="302"/>
                    </a:lnTo>
                    <a:lnTo>
                      <a:pt x="283" y="302"/>
                    </a:lnTo>
                    <a:lnTo>
                      <a:pt x="288" y="302"/>
                    </a:lnTo>
                    <a:close/>
                  </a:path>
                </a:pathLst>
              </a:custGeom>
              <a:solidFill>
                <a:srgbClr val="90766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47" name="Freeform 1023"/>
              <p:cNvSpPr>
                <a:spLocks/>
              </p:cNvSpPr>
              <p:nvPr/>
            </p:nvSpPr>
            <p:spPr bwMode="auto">
              <a:xfrm>
                <a:off x="6305" y="11633"/>
                <a:ext cx="782" cy="489"/>
              </a:xfrm>
              <a:custGeom>
                <a:avLst/>
                <a:gdLst/>
                <a:ahLst/>
                <a:cxnLst>
                  <a:cxn ang="0">
                    <a:pos x="307" y="297"/>
                  </a:cxn>
                  <a:cxn ang="0">
                    <a:pos x="341" y="273"/>
                  </a:cxn>
                  <a:cxn ang="0">
                    <a:pos x="369" y="249"/>
                  </a:cxn>
                  <a:cxn ang="0">
                    <a:pos x="437" y="202"/>
                  </a:cxn>
                  <a:cxn ang="0">
                    <a:pos x="489" y="168"/>
                  </a:cxn>
                  <a:cxn ang="0">
                    <a:pos x="533" y="149"/>
                  </a:cxn>
                  <a:cxn ang="0">
                    <a:pos x="566" y="125"/>
                  </a:cxn>
                  <a:cxn ang="0">
                    <a:pos x="581" y="110"/>
                  </a:cxn>
                  <a:cxn ang="0">
                    <a:pos x="590" y="106"/>
                  </a:cxn>
                  <a:cxn ang="0">
                    <a:pos x="600" y="96"/>
                  </a:cxn>
                  <a:cxn ang="0">
                    <a:pos x="619" y="91"/>
                  </a:cxn>
                  <a:cxn ang="0">
                    <a:pos x="638" y="77"/>
                  </a:cxn>
                  <a:cxn ang="0">
                    <a:pos x="672" y="58"/>
                  </a:cxn>
                  <a:cxn ang="0">
                    <a:pos x="715" y="34"/>
                  </a:cxn>
                  <a:cxn ang="0">
                    <a:pos x="758" y="10"/>
                  </a:cxn>
                  <a:cxn ang="0">
                    <a:pos x="782" y="0"/>
                  </a:cxn>
                  <a:cxn ang="0">
                    <a:pos x="768" y="10"/>
                  </a:cxn>
                  <a:cxn ang="0">
                    <a:pos x="720" y="34"/>
                  </a:cxn>
                  <a:cxn ang="0">
                    <a:pos x="667" y="62"/>
                  </a:cxn>
                  <a:cxn ang="0">
                    <a:pos x="619" y="96"/>
                  </a:cxn>
                  <a:cxn ang="0">
                    <a:pos x="581" y="120"/>
                  </a:cxn>
                  <a:cxn ang="0">
                    <a:pos x="561" y="139"/>
                  </a:cxn>
                  <a:cxn ang="0">
                    <a:pos x="552" y="149"/>
                  </a:cxn>
                  <a:cxn ang="0">
                    <a:pos x="533" y="158"/>
                  </a:cxn>
                  <a:cxn ang="0">
                    <a:pos x="499" y="173"/>
                  </a:cxn>
                  <a:cxn ang="0">
                    <a:pos x="437" y="206"/>
                  </a:cxn>
                  <a:cxn ang="0">
                    <a:pos x="374" y="245"/>
                  </a:cxn>
                  <a:cxn ang="0">
                    <a:pos x="336" y="273"/>
                  </a:cxn>
                  <a:cxn ang="0">
                    <a:pos x="312" y="297"/>
                  </a:cxn>
                  <a:cxn ang="0">
                    <a:pos x="302" y="312"/>
                  </a:cxn>
                  <a:cxn ang="0">
                    <a:pos x="293" y="321"/>
                  </a:cxn>
                  <a:cxn ang="0">
                    <a:pos x="283" y="326"/>
                  </a:cxn>
                  <a:cxn ang="0">
                    <a:pos x="274" y="331"/>
                  </a:cxn>
                  <a:cxn ang="0">
                    <a:pos x="264" y="336"/>
                  </a:cxn>
                  <a:cxn ang="0">
                    <a:pos x="254" y="345"/>
                  </a:cxn>
                  <a:cxn ang="0">
                    <a:pos x="230" y="350"/>
                  </a:cxn>
                  <a:cxn ang="0">
                    <a:pos x="192" y="365"/>
                  </a:cxn>
                  <a:cxn ang="0">
                    <a:pos x="144" y="398"/>
                  </a:cxn>
                  <a:cxn ang="0">
                    <a:pos x="82" y="437"/>
                  </a:cxn>
                  <a:cxn ang="0">
                    <a:pos x="34" y="470"/>
                  </a:cxn>
                  <a:cxn ang="0">
                    <a:pos x="24" y="480"/>
                  </a:cxn>
                  <a:cxn ang="0">
                    <a:pos x="19" y="489"/>
                  </a:cxn>
                  <a:cxn ang="0">
                    <a:pos x="14" y="489"/>
                  </a:cxn>
                  <a:cxn ang="0">
                    <a:pos x="5" y="480"/>
                  </a:cxn>
                  <a:cxn ang="0">
                    <a:pos x="5" y="470"/>
                  </a:cxn>
                  <a:cxn ang="0">
                    <a:pos x="14" y="470"/>
                  </a:cxn>
                  <a:cxn ang="0">
                    <a:pos x="34" y="461"/>
                  </a:cxn>
                  <a:cxn ang="0">
                    <a:pos x="53" y="446"/>
                  </a:cxn>
                  <a:cxn ang="0">
                    <a:pos x="86" y="422"/>
                  </a:cxn>
                  <a:cxn ang="0">
                    <a:pos x="115" y="398"/>
                  </a:cxn>
                  <a:cxn ang="0">
                    <a:pos x="144" y="379"/>
                  </a:cxn>
                  <a:cxn ang="0">
                    <a:pos x="202" y="355"/>
                  </a:cxn>
                  <a:cxn ang="0">
                    <a:pos x="254" y="336"/>
                  </a:cxn>
                  <a:cxn ang="0">
                    <a:pos x="274" y="317"/>
                  </a:cxn>
                  <a:cxn ang="0">
                    <a:pos x="278" y="307"/>
                  </a:cxn>
                  <a:cxn ang="0">
                    <a:pos x="283" y="302"/>
                  </a:cxn>
                </a:cxnLst>
                <a:rect l="0" t="0" r="r" b="b"/>
                <a:pathLst>
                  <a:path w="782" h="489">
                    <a:moveTo>
                      <a:pt x="288" y="302"/>
                    </a:moveTo>
                    <a:lnTo>
                      <a:pt x="298" y="302"/>
                    </a:lnTo>
                    <a:lnTo>
                      <a:pt x="307" y="297"/>
                    </a:lnTo>
                    <a:lnTo>
                      <a:pt x="317" y="288"/>
                    </a:lnTo>
                    <a:lnTo>
                      <a:pt x="326" y="283"/>
                    </a:lnTo>
                    <a:lnTo>
                      <a:pt x="341" y="273"/>
                    </a:lnTo>
                    <a:lnTo>
                      <a:pt x="350" y="264"/>
                    </a:lnTo>
                    <a:lnTo>
                      <a:pt x="360" y="254"/>
                    </a:lnTo>
                    <a:lnTo>
                      <a:pt x="369" y="249"/>
                    </a:lnTo>
                    <a:lnTo>
                      <a:pt x="393" y="230"/>
                    </a:lnTo>
                    <a:lnTo>
                      <a:pt x="417" y="216"/>
                    </a:lnTo>
                    <a:lnTo>
                      <a:pt x="437" y="202"/>
                    </a:lnTo>
                    <a:lnTo>
                      <a:pt x="456" y="187"/>
                    </a:lnTo>
                    <a:lnTo>
                      <a:pt x="475" y="178"/>
                    </a:lnTo>
                    <a:lnTo>
                      <a:pt x="489" y="168"/>
                    </a:lnTo>
                    <a:lnTo>
                      <a:pt x="509" y="163"/>
                    </a:lnTo>
                    <a:lnTo>
                      <a:pt x="523" y="154"/>
                    </a:lnTo>
                    <a:lnTo>
                      <a:pt x="533" y="149"/>
                    </a:lnTo>
                    <a:lnTo>
                      <a:pt x="547" y="139"/>
                    </a:lnTo>
                    <a:lnTo>
                      <a:pt x="557" y="134"/>
                    </a:lnTo>
                    <a:lnTo>
                      <a:pt x="566" y="125"/>
                    </a:lnTo>
                    <a:lnTo>
                      <a:pt x="571" y="120"/>
                    </a:lnTo>
                    <a:lnTo>
                      <a:pt x="576" y="115"/>
                    </a:lnTo>
                    <a:lnTo>
                      <a:pt x="581" y="110"/>
                    </a:lnTo>
                    <a:lnTo>
                      <a:pt x="585" y="110"/>
                    </a:lnTo>
                    <a:lnTo>
                      <a:pt x="585" y="106"/>
                    </a:lnTo>
                    <a:lnTo>
                      <a:pt x="590" y="106"/>
                    </a:lnTo>
                    <a:lnTo>
                      <a:pt x="590" y="101"/>
                    </a:lnTo>
                    <a:lnTo>
                      <a:pt x="595" y="101"/>
                    </a:lnTo>
                    <a:lnTo>
                      <a:pt x="600" y="96"/>
                    </a:lnTo>
                    <a:lnTo>
                      <a:pt x="605" y="96"/>
                    </a:lnTo>
                    <a:lnTo>
                      <a:pt x="609" y="91"/>
                    </a:lnTo>
                    <a:lnTo>
                      <a:pt x="619" y="91"/>
                    </a:lnTo>
                    <a:lnTo>
                      <a:pt x="624" y="86"/>
                    </a:lnTo>
                    <a:lnTo>
                      <a:pt x="633" y="82"/>
                    </a:lnTo>
                    <a:lnTo>
                      <a:pt x="638" y="77"/>
                    </a:lnTo>
                    <a:lnTo>
                      <a:pt x="648" y="72"/>
                    </a:lnTo>
                    <a:lnTo>
                      <a:pt x="662" y="67"/>
                    </a:lnTo>
                    <a:lnTo>
                      <a:pt x="672" y="58"/>
                    </a:lnTo>
                    <a:lnTo>
                      <a:pt x="686" y="48"/>
                    </a:lnTo>
                    <a:lnTo>
                      <a:pt x="700" y="38"/>
                    </a:lnTo>
                    <a:lnTo>
                      <a:pt x="715" y="34"/>
                    </a:lnTo>
                    <a:lnTo>
                      <a:pt x="734" y="24"/>
                    </a:lnTo>
                    <a:lnTo>
                      <a:pt x="748" y="19"/>
                    </a:lnTo>
                    <a:lnTo>
                      <a:pt x="758" y="10"/>
                    </a:lnTo>
                    <a:lnTo>
                      <a:pt x="768" y="5"/>
                    </a:lnTo>
                    <a:lnTo>
                      <a:pt x="777" y="5"/>
                    </a:lnTo>
                    <a:lnTo>
                      <a:pt x="782" y="0"/>
                    </a:lnTo>
                    <a:lnTo>
                      <a:pt x="782" y="0"/>
                    </a:lnTo>
                    <a:lnTo>
                      <a:pt x="777" y="5"/>
                    </a:lnTo>
                    <a:lnTo>
                      <a:pt x="768" y="10"/>
                    </a:lnTo>
                    <a:lnTo>
                      <a:pt x="753" y="14"/>
                    </a:lnTo>
                    <a:lnTo>
                      <a:pt x="734" y="24"/>
                    </a:lnTo>
                    <a:lnTo>
                      <a:pt x="720" y="34"/>
                    </a:lnTo>
                    <a:lnTo>
                      <a:pt x="700" y="43"/>
                    </a:lnTo>
                    <a:lnTo>
                      <a:pt x="681" y="53"/>
                    </a:lnTo>
                    <a:lnTo>
                      <a:pt x="667" y="62"/>
                    </a:lnTo>
                    <a:lnTo>
                      <a:pt x="652" y="77"/>
                    </a:lnTo>
                    <a:lnTo>
                      <a:pt x="638" y="86"/>
                    </a:lnTo>
                    <a:lnTo>
                      <a:pt x="619" y="96"/>
                    </a:lnTo>
                    <a:lnTo>
                      <a:pt x="605" y="106"/>
                    </a:lnTo>
                    <a:lnTo>
                      <a:pt x="590" y="110"/>
                    </a:lnTo>
                    <a:lnTo>
                      <a:pt x="581" y="120"/>
                    </a:lnTo>
                    <a:lnTo>
                      <a:pt x="571" y="125"/>
                    </a:lnTo>
                    <a:lnTo>
                      <a:pt x="566" y="134"/>
                    </a:lnTo>
                    <a:lnTo>
                      <a:pt x="561" y="139"/>
                    </a:lnTo>
                    <a:lnTo>
                      <a:pt x="557" y="144"/>
                    </a:lnTo>
                    <a:lnTo>
                      <a:pt x="557" y="144"/>
                    </a:lnTo>
                    <a:lnTo>
                      <a:pt x="552" y="149"/>
                    </a:lnTo>
                    <a:lnTo>
                      <a:pt x="547" y="154"/>
                    </a:lnTo>
                    <a:lnTo>
                      <a:pt x="537" y="154"/>
                    </a:lnTo>
                    <a:lnTo>
                      <a:pt x="533" y="158"/>
                    </a:lnTo>
                    <a:lnTo>
                      <a:pt x="528" y="158"/>
                    </a:lnTo>
                    <a:lnTo>
                      <a:pt x="518" y="163"/>
                    </a:lnTo>
                    <a:lnTo>
                      <a:pt x="499" y="173"/>
                    </a:lnTo>
                    <a:lnTo>
                      <a:pt x="480" y="182"/>
                    </a:lnTo>
                    <a:lnTo>
                      <a:pt x="461" y="192"/>
                    </a:lnTo>
                    <a:lnTo>
                      <a:pt x="437" y="206"/>
                    </a:lnTo>
                    <a:lnTo>
                      <a:pt x="413" y="221"/>
                    </a:lnTo>
                    <a:lnTo>
                      <a:pt x="393" y="230"/>
                    </a:lnTo>
                    <a:lnTo>
                      <a:pt x="374" y="245"/>
                    </a:lnTo>
                    <a:lnTo>
                      <a:pt x="360" y="254"/>
                    </a:lnTo>
                    <a:lnTo>
                      <a:pt x="350" y="264"/>
                    </a:lnTo>
                    <a:lnTo>
                      <a:pt x="336" y="273"/>
                    </a:lnTo>
                    <a:lnTo>
                      <a:pt x="326" y="283"/>
                    </a:lnTo>
                    <a:lnTo>
                      <a:pt x="317" y="293"/>
                    </a:lnTo>
                    <a:lnTo>
                      <a:pt x="312" y="297"/>
                    </a:lnTo>
                    <a:lnTo>
                      <a:pt x="307" y="302"/>
                    </a:lnTo>
                    <a:lnTo>
                      <a:pt x="302" y="307"/>
                    </a:lnTo>
                    <a:lnTo>
                      <a:pt x="302" y="312"/>
                    </a:lnTo>
                    <a:lnTo>
                      <a:pt x="298" y="312"/>
                    </a:lnTo>
                    <a:lnTo>
                      <a:pt x="298" y="317"/>
                    </a:lnTo>
                    <a:lnTo>
                      <a:pt x="293" y="321"/>
                    </a:lnTo>
                    <a:lnTo>
                      <a:pt x="293" y="321"/>
                    </a:lnTo>
                    <a:lnTo>
                      <a:pt x="288" y="326"/>
                    </a:lnTo>
                    <a:lnTo>
                      <a:pt x="283" y="326"/>
                    </a:lnTo>
                    <a:lnTo>
                      <a:pt x="278" y="331"/>
                    </a:lnTo>
                    <a:lnTo>
                      <a:pt x="274" y="331"/>
                    </a:lnTo>
                    <a:lnTo>
                      <a:pt x="274" y="331"/>
                    </a:lnTo>
                    <a:lnTo>
                      <a:pt x="269" y="336"/>
                    </a:lnTo>
                    <a:lnTo>
                      <a:pt x="269" y="336"/>
                    </a:lnTo>
                    <a:lnTo>
                      <a:pt x="264" y="336"/>
                    </a:lnTo>
                    <a:lnTo>
                      <a:pt x="264" y="341"/>
                    </a:lnTo>
                    <a:lnTo>
                      <a:pt x="259" y="341"/>
                    </a:lnTo>
                    <a:lnTo>
                      <a:pt x="254" y="345"/>
                    </a:lnTo>
                    <a:lnTo>
                      <a:pt x="250" y="345"/>
                    </a:lnTo>
                    <a:lnTo>
                      <a:pt x="240" y="345"/>
                    </a:lnTo>
                    <a:lnTo>
                      <a:pt x="230" y="350"/>
                    </a:lnTo>
                    <a:lnTo>
                      <a:pt x="221" y="355"/>
                    </a:lnTo>
                    <a:lnTo>
                      <a:pt x="206" y="360"/>
                    </a:lnTo>
                    <a:lnTo>
                      <a:pt x="192" y="365"/>
                    </a:lnTo>
                    <a:lnTo>
                      <a:pt x="178" y="374"/>
                    </a:lnTo>
                    <a:lnTo>
                      <a:pt x="158" y="384"/>
                    </a:lnTo>
                    <a:lnTo>
                      <a:pt x="144" y="398"/>
                    </a:lnTo>
                    <a:lnTo>
                      <a:pt x="120" y="408"/>
                    </a:lnTo>
                    <a:lnTo>
                      <a:pt x="101" y="422"/>
                    </a:lnTo>
                    <a:lnTo>
                      <a:pt x="82" y="437"/>
                    </a:lnTo>
                    <a:lnTo>
                      <a:pt x="62" y="451"/>
                    </a:lnTo>
                    <a:lnTo>
                      <a:pt x="48" y="461"/>
                    </a:lnTo>
                    <a:lnTo>
                      <a:pt x="34" y="470"/>
                    </a:lnTo>
                    <a:lnTo>
                      <a:pt x="29" y="475"/>
                    </a:lnTo>
                    <a:lnTo>
                      <a:pt x="24" y="480"/>
                    </a:lnTo>
                    <a:lnTo>
                      <a:pt x="24" y="480"/>
                    </a:lnTo>
                    <a:lnTo>
                      <a:pt x="24" y="484"/>
                    </a:lnTo>
                    <a:lnTo>
                      <a:pt x="19" y="484"/>
                    </a:lnTo>
                    <a:lnTo>
                      <a:pt x="19" y="489"/>
                    </a:lnTo>
                    <a:lnTo>
                      <a:pt x="19" y="489"/>
                    </a:lnTo>
                    <a:lnTo>
                      <a:pt x="14" y="489"/>
                    </a:lnTo>
                    <a:lnTo>
                      <a:pt x="14" y="489"/>
                    </a:lnTo>
                    <a:lnTo>
                      <a:pt x="10" y="484"/>
                    </a:lnTo>
                    <a:lnTo>
                      <a:pt x="5" y="480"/>
                    </a:lnTo>
                    <a:lnTo>
                      <a:pt x="5" y="480"/>
                    </a:lnTo>
                    <a:lnTo>
                      <a:pt x="0" y="475"/>
                    </a:lnTo>
                    <a:lnTo>
                      <a:pt x="0" y="475"/>
                    </a:lnTo>
                    <a:lnTo>
                      <a:pt x="5" y="470"/>
                    </a:lnTo>
                    <a:lnTo>
                      <a:pt x="5" y="470"/>
                    </a:lnTo>
                    <a:lnTo>
                      <a:pt x="10" y="470"/>
                    </a:lnTo>
                    <a:lnTo>
                      <a:pt x="14" y="470"/>
                    </a:lnTo>
                    <a:lnTo>
                      <a:pt x="19" y="465"/>
                    </a:lnTo>
                    <a:lnTo>
                      <a:pt x="24" y="465"/>
                    </a:lnTo>
                    <a:lnTo>
                      <a:pt x="34" y="461"/>
                    </a:lnTo>
                    <a:lnTo>
                      <a:pt x="38" y="461"/>
                    </a:lnTo>
                    <a:lnTo>
                      <a:pt x="43" y="456"/>
                    </a:lnTo>
                    <a:lnTo>
                      <a:pt x="53" y="446"/>
                    </a:lnTo>
                    <a:lnTo>
                      <a:pt x="62" y="441"/>
                    </a:lnTo>
                    <a:lnTo>
                      <a:pt x="77" y="432"/>
                    </a:lnTo>
                    <a:lnTo>
                      <a:pt x="86" y="422"/>
                    </a:lnTo>
                    <a:lnTo>
                      <a:pt x="96" y="417"/>
                    </a:lnTo>
                    <a:lnTo>
                      <a:pt x="106" y="408"/>
                    </a:lnTo>
                    <a:lnTo>
                      <a:pt x="115" y="398"/>
                    </a:lnTo>
                    <a:lnTo>
                      <a:pt x="125" y="393"/>
                    </a:lnTo>
                    <a:lnTo>
                      <a:pt x="134" y="384"/>
                    </a:lnTo>
                    <a:lnTo>
                      <a:pt x="144" y="379"/>
                    </a:lnTo>
                    <a:lnTo>
                      <a:pt x="163" y="374"/>
                    </a:lnTo>
                    <a:lnTo>
                      <a:pt x="182" y="365"/>
                    </a:lnTo>
                    <a:lnTo>
                      <a:pt x="202" y="355"/>
                    </a:lnTo>
                    <a:lnTo>
                      <a:pt x="221" y="350"/>
                    </a:lnTo>
                    <a:lnTo>
                      <a:pt x="240" y="341"/>
                    </a:lnTo>
                    <a:lnTo>
                      <a:pt x="254" y="336"/>
                    </a:lnTo>
                    <a:lnTo>
                      <a:pt x="264" y="326"/>
                    </a:lnTo>
                    <a:lnTo>
                      <a:pt x="269" y="321"/>
                    </a:lnTo>
                    <a:lnTo>
                      <a:pt x="274" y="317"/>
                    </a:lnTo>
                    <a:lnTo>
                      <a:pt x="274" y="317"/>
                    </a:lnTo>
                    <a:lnTo>
                      <a:pt x="278" y="312"/>
                    </a:lnTo>
                    <a:lnTo>
                      <a:pt x="278" y="307"/>
                    </a:lnTo>
                    <a:lnTo>
                      <a:pt x="278" y="307"/>
                    </a:lnTo>
                    <a:lnTo>
                      <a:pt x="283" y="307"/>
                    </a:lnTo>
                    <a:lnTo>
                      <a:pt x="283" y="302"/>
                    </a:lnTo>
                    <a:lnTo>
                      <a:pt x="288" y="302"/>
                    </a:lnTo>
                    <a:close/>
                  </a:path>
                </a:pathLst>
              </a:custGeom>
              <a:solidFill>
                <a:srgbClr val="76625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48" name="Freeform 1024"/>
              <p:cNvSpPr>
                <a:spLocks/>
              </p:cNvSpPr>
              <p:nvPr/>
            </p:nvSpPr>
            <p:spPr bwMode="auto">
              <a:xfrm>
                <a:off x="6310" y="11633"/>
                <a:ext cx="777" cy="484"/>
              </a:xfrm>
              <a:custGeom>
                <a:avLst/>
                <a:gdLst/>
                <a:ahLst/>
                <a:cxnLst>
                  <a:cxn ang="0">
                    <a:pos x="763" y="10"/>
                  </a:cxn>
                  <a:cxn ang="0">
                    <a:pos x="715" y="34"/>
                  </a:cxn>
                  <a:cxn ang="0">
                    <a:pos x="662" y="67"/>
                  </a:cxn>
                  <a:cxn ang="0">
                    <a:pos x="614" y="96"/>
                  </a:cxn>
                  <a:cxn ang="0">
                    <a:pos x="576" y="120"/>
                  </a:cxn>
                  <a:cxn ang="0">
                    <a:pos x="556" y="134"/>
                  </a:cxn>
                  <a:cxn ang="0">
                    <a:pos x="547" y="149"/>
                  </a:cxn>
                  <a:cxn ang="0">
                    <a:pos x="528" y="158"/>
                  </a:cxn>
                  <a:cxn ang="0">
                    <a:pos x="494" y="168"/>
                  </a:cxn>
                  <a:cxn ang="0">
                    <a:pos x="432" y="206"/>
                  </a:cxn>
                  <a:cxn ang="0">
                    <a:pos x="369" y="245"/>
                  </a:cxn>
                  <a:cxn ang="0">
                    <a:pos x="331" y="273"/>
                  </a:cxn>
                  <a:cxn ang="0">
                    <a:pos x="307" y="297"/>
                  </a:cxn>
                  <a:cxn ang="0">
                    <a:pos x="293" y="307"/>
                  </a:cxn>
                  <a:cxn ang="0">
                    <a:pos x="288" y="321"/>
                  </a:cxn>
                  <a:cxn ang="0">
                    <a:pos x="278" y="326"/>
                  </a:cxn>
                  <a:cxn ang="0">
                    <a:pos x="269" y="331"/>
                  </a:cxn>
                  <a:cxn ang="0">
                    <a:pos x="259" y="336"/>
                  </a:cxn>
                  <a:cxn ang="0">
                    <a:pos x="249" y="341"/>
                  </a:cxn>
                  <a:cxn ang="0">
                    <a:pos x="221" y="350"/>
                  </a:cxn>
                  <a:cxn ang="0">
                    <a:pos x="182" y="369"/>
                  </a:cxn>
                  <a:cxn ang="0">
                    <a:pos x="129" y="398"/>
                  </a:cxn>
                  <a:cxn ang="0">
                    <a:pos x="72" y="437"/>
                  </a:cxn>
                  <a:cxn ang="0">
                    <a:pos x="29" y="465"/>
                  </a:cxn>
                  <a:cxn ang="0">
                    <a:pos x="19" y="475"/>
                  </a:cxn>
                  <a:cxn ang="0">
                    <a:pos x="14" y="484"/>
                  </a:cxn>
                  <a:cxn ang="0">
                    <a:pos x="5" y="480"/>
                  </a:cxn>
                  <a:cxn ang="0">
                    <a:pos x="0" y="475"/>
                  </a:cxn>
                  <a:cxn ang="0">
                    <a:pos x="5" y="470"/>
                  </a:cxn>
                  <a:cxn ang="0">
                    <a:pos x="14" y="470"/>
                  </a:cxn>
                  <a:cxn ang="0">
                    <a:pos x="29" y="465"/>
                  </a:cxn>
                  <a:cxn ang="0">
                    <a:pos x="53" y="446"/>
                  </a:cxn>
                  <a:cxn ang="0">
                    <a:pos x="86" y="422"/>
                  </a:cxn>
                  <a:cxn ang="0">
                    <a:pos x="115" y="398"/>
                  </a:cxn>
                  <a:cxn ang="0">
                    <a:pos x="139" y="384"/>
                  </a:cxn>
                  <a:cxn ang="0">
                    <a:pos x="201" y="355"/>
                  </a:cxn>
                  <a:cxn ang="0">
                    <a:pos x="249" y="336"/>
                  </a:cxn>
                  <a:cxn ang="0">
                    <a:pos x="273" y="317"/>
                  </a:cxn>
                  <a:cxn ang="0">
                    <a:pos x="278" y="312"/>
                  </a:cxn>
                  <a:cxn ang="0">
                    <a:pos x="283" y="307"/>
                  </a:cxn>
                  <a:cxn ang="0">
                    <a:pos x="302" y="297"/>
                  </a:cxn>
                  <a:cxn ang="0">
                    <a:pos x="336" y="273"/>
                  </a:cxn>
                  <a:cxn ang="0">
                    <a:pos x="364" y="249"/>
                  </a:cxn>
                  <a:cxn ang="0">
                    <a:pos x="436" y="202"/>
                  </a:cxn>
                  <a:cxn ang="0">
                    <a:pos x="489" y="173"/>
                  </a:cxn>
                  <a:cxn ang="0">
                    <a:pos x="528" y="149"/>
                  </a:cxn>
                  <a:cxn ang="0">
                    <a:pos x="561" y="130"/>
                  </a:cxn>
                  <a:cxn ang="0">
                    <a:pos x="576" y="115"/>
                  </a:cxn>
                  <a:cxn ang="0">
                    <a:pos x="585" y="106"/>
                  </a:cxn>
                  <a:cxn ang="0">
                    <a:pos x="595" y="96"/>
                  </a:cxn>
                  <a:cxn ang="0">
                    <a:pos x="614" y="91"/>
                  </a:cxn>
                  <a:cxn ang="0">
                    <a:pos x="633" y="82"/>
                  </a:cxn>
                  <a:cxn ang="0">
                    <a:pos x="667" y="58"/>
                  </a:cxn>
                  <a:cxn ang="0">
                    <a:pos x="710" y="34"/>
                  </a:cxn>
                  <a:cxn ang="0">
                    <a:pos x="753" y="10"/>
                  </a:cxn>
                  <a:cxn ang="0">
                    <a:pos x="777" y="0"/>
                  </a:cxn>
                </a:cxnLst>
                <a:rect l="0" t="0" r="r" b="b"/>
                <a:pathLst>
                  <a:path w="777" h="484">
                    <a:moveTo>
                      <a:pt x="777" y="0"/>
                    </a:moveTo>
                    <a:lnTo>
                      <a:pt x="772" y="5"/>
                    </a:lnTo>
                    <a:lnTo>
                      <a:pt x="763" y="10"/>
                    </a:lnTo>
                    <a:lnTo>
                      <a:pt x="748" y="14"/>
                    </a:lnTo>
                    <a:lnTo>
                      <a:pt x="729" y="24"/>
                    </a:lnTo>
                    <a:lnTo>
                      <a:pt x="715" y="34"/>
                    </a:lnTo>
                    <a:lnTo>
                      <a:pt x="695" y="43"/>
                    </a:lnTo>
                    <a:lnTo>
                      <a:pt x="676" y="53"/>
                    </a:lnTo>
                    <a:lnTo>
                      <a:pt x="662" y="67"/>
                    </a:lnTo>
                    <a:lnTo>
                      <a:pt x="647" y="77"/>
                    </a:lnTo>
                    <a:lnTo>
                      <a:pt x="628" y="86"/>
                    </a:lnTo>
                    <a:lnTo>
                      <a:pt x="614" y="96"/>
                    </a:lnTo>
                    <a:lnTo>
                      <a:pt x="600" y="101"/>
                    </a:lnTo>
                    <a:lnTo>
                      <a:pt x="585" y="110"/>
                    </a:lnTo>
                    <a:lnTo>
                      <a:pt x="576" y="120"/>
                    </a:lnTo>
                    <a:lnTo>
                      <a:pt x="566" y="125"/>
                    </a:lnTo>
                    <a:lnTo>
                      <a:pt x="561" y="130"/>
                    </a:lnTo>
                    <a:lnTo>
                      <a:pt x="556" y="134"/>
                    </a:lnTo>
                    <a:lnTo>
                      <a:pt x="552" y="139"/>
                    </a:lnTo>
                    <a:lnTo>
                      <a:pt x="552" y="144"/>
                    </a:lnTo>
                    <a:lnTo>
                      <a:pt x="547" y="149"/>
                    </a:lnTo>
                    <a:lnTo>
                      <a:pt x="542" y="149"/>
                    </a:lnTo>
                    <a:lnTo>
                      <a:pt x="532" y="154"/>
                    </a:lnTo>
                    <a:lnTo>
                      <a:pt x="528" y="158"/>
                    </a:lnTo>
                    <a:lnTo>
                      <a:pt x="523" y="158"/>
                    </a:lnTo>
                    <a:lnTo>
                      <a:pt x="513" y="163"/>
                    </a:lnTo>
                    <a:lnTo>
                      <a:pt x="494" y="168"/>
                    </a:lnTo>
                    <a:lnTo>
                      <a:pt x="475" y="178"/>
                    </a:lnTo>
                    <a:lnTo>
                      <a:pt x="456" y="192"/>
                    </a:lnTo>
                    <a:lnTo>
                      <a:pt x="432" y="206"/>
                    </a:lnTo>
                    <a:lnTo>
                      <a:pt x="408" y="221"/>
                    </a:lnTo>
                    <a:lnTo>
                      <a:pt x="388" y="230"/>
                    </a:lnTo>
                    <a:lnTo>
                      <a:pt x="369" y="245"/>
                    </a:lnTo>
                    <a:lnTo>
                      <a:pt x="355" y="254"/>
                    </a:lnTo>
                    <a:lnTo>
                      <a:pt x="340" y="264"/>
                    </a:lnTo>
                    <a:lnTo>
                      <a:pt x="331" y="273"/>
                    </a:lnTo>
                    <a:lnTo>
                      <a:pt x="321" y="283"/>
                    </a:lnTo>
                    <a:lnTo>
                      <a:pt x="312" y="288"/>
                    </a:lnTo>
                    <a:lnTo>
                      <a:pt x="307" y="297"/>
                    </a:lnTo>
                    <a:lnTo>
                      <a:pt x="302" y="302"/>
                    </a:lnTo>
                    <a:lnTo>
                      <a:pt x="297" y="307"/>
                    </a:lnTo>
                    <a:lnTo>
                      <a:pt x="293" y="307"/>
                    </a:lnTo>
                    <a:lnTo>
                      <a:pt x="293" y="312"/>
                    </a:lnTo>
                    <a:lnTo>
                      <a:pt x="288" y="317"/>
                    </a:lnTo>
                    <a:lnTo>
                      <a:pt x="288" y="321"/>
                    </a:lnTo>
                    <a:lnTo>
                      <a:pt x="283" y="321"/>
                    </a:lnTo>
                    <a:lnTo>
                      <a:pt x="283" y="326"/>
                    </a:lnTo>
                    <a:lnTo>
                      <a:pt x="278" y="326"/>
                    </a:lnTo>
                    <a:lnTo>
                      <a:pt x="273" y="326"/>
                    </a:lnTo>
                    <a:lnTo>
                      <a:pt x="269" y="326"/>
                    </a:lnTo>
                    <a:lnTo>
                      <a:pt x="269" y="331"/>
                    </a:lnTo>
                    <a:lnTo>
                      <a:pt x="264" y="331"/>
                    </a:lnTo>
                    <a:lnTo>
                      <a:pt x="264" y="336"/>
                    </a:lnTo>
                    <a:lnTo>
                      <a:pt x="259" y="336"/>
                    </a:lnTo>
                    <a:lnTo>
                      <a:pt x="254" y="341"/>
                    </a:lnTo>
                    <a:lnTo>
                      <a:pt x="254" y="341"/>
                    </a:lnTo>
                    <a:lnTo>
                      <a:pt x="249" y="341"/>
                    </a:lnTo>
                    <a:lnTo>
                      <a:pt x="240" y="345"/>
                    </a:lnTo>
                    <a:lnTo>
                      <a:pt x="235" y="345"/>
                    </a:lnTo>
                    <a:lnTo>
                      <a:pt x="221" y="350"/>
                    </a:lnTo>
                    <a:lnTo>
                      <a:pt x="211" y="355"/>
                    </a:lnTo>
                    <a:lnTo>
                      <a:pt x="197" y="360"/>
                    </a:lnTo>
                    <a:lnTo>
                      <a:pt x="182" y="369"/>
                    </a:lnTo>
                    <a:lnTo>
                      <a:pt x="168" y="379"/>
                    </a:lnTo>
                    <a:lnTo>
                      <a:pt x="149" y="389"/>
                    </a:lnTo>
                    <a:lnTo>
                      <a:pt x="129" y="398"/>
                    </a:lnTo>
                    <a:lnTo>
                      <a:pt x="110" y="413"/>
                    </a:lnTo>
                    <a:lnTo>
                      <a:pt x="91" y="427"/>
                    </a:lnTo>
                    <a:lnTo>
                      <a:pt x="72" y="437"/>
                    </a:lnTo>
                    <a:lnTo>
                      <a:pt x="57" y="446"/>
                    </a:lnTo>
                    <a:lnTo>
                      <a:pt x="43" y="456"/>
                    </a:lnTo>
                    <a:lnTo>
                      <a:pt x="29" y="465"/>
                    </a:lnTo>
                    <a:lnTo>
                      <a:pt x="24" y="470"/>
                    </a:lnTo>
                    <a:lnTo>
                      <a:pt x="19" y="475"/>
                    </a:lnTo>
                    <a:lnTo>
                      <a:pt x="19" y="475"/>
                    </a:lnTo>
                    <a:lnTo>
                      <a:pt x="19" y="480"/>
                    </a:lnTo>
                    <a:lnTo>
                      <a:pt x="14" y="480"/>
                    </a:lnTo>
                    <a:lnTo>
                      <a:pt x="14" y="484"/>
                    </a:lnTo>
                    <a:lnTo>
                      <a:pt x="9" y="484"/>
                    </a:lnTo>
                    <a:lnTo>
                      <a:pt x="9" y="484"/>
                    </a:lnTo>
                    <a:lnTo>
                      <a:pt x="5" y="480"/>
                    </a:lnTo>
                    <a:lnTo>
                      <a:pt x="5" y="480"/>
                    </a:lnTo>
                    <a:lnTo>
                      <a:pt x="0" y="475"/>
                    </a:lnTo>
                    <a:lnTo>
                      <a:pt x="0" y="475"/>
                    </a:lnTo>
                    <a:lnTo>
                      <a:pt x="0" y="475"/>
                    </a:lnTo>
                    <a:lnTo>
                      <a:pt x="0" y="470"/>
                    </a:lnTo>
                    <a:lnTo>
                      <a:pt x="5" y="470"/>
                    </a:lnTo>
                    <a:lnTo>
                      <a:pt x="5" y="470"/>
                    </a:lnTo>
                    <a:lnTo>
                      <a:pt x="9" y="470"/>
                    </a:lnTo>
                    <a:lnTo>
                      <a:pt x="14" y="470"/>
                    </a:lnTo>
                    <a:lnTo>
                      <a:pt x="19" y="470"/>
                    </a:lnTo>
                    <a:lnTo>
                      <a:pt x="24" y="465"/>
                    </a:lnTo>
                    <a:lnTo>
                      <a:pt x="29" y="465"/>
                    </a:lnTo>
                    <a:lnTo>
                      <a:pt x="38" y="461"/>
                    </a:lnTo>
                    <a:lnTo>
                      <a:pt x="43" y="456"/>
                    </a:lnTo>
                    <a:lnTo>
                      <a:pt x="53" y="446"/>
                    </a:lnTo>
                    <a:lnTo>
                      <a:pt x="62" y="441"/>
                    </a:lnTo>
                    <a:lnTo>
                      <a:pt x="72" y="432"/>
                    </a:lnTo>
                    <a:lnTo>
                      <a:pt x="86" y="422"/>
                    </a:lnTo>
                    <a:lnTo>
                      <a:pt x="96" y="417"/>
                    </a:lnTo>
                    <a:lnTo>
                      <a:pt x="105" y="408"/>
                    </a:lnTo>
                    <a:lnTo>
                      <a:pt x="115" y="398"/>
                    </a:lnTo>
                    <a:lnTo>
                      <a:pt x="120" y="393"/>
                    </a:lnTo>
                    <a:lnTo>
                      <a:pt x="129" y="389"/>
                    </a:lnTo>
                    <a:lnTo>
                      <a:pt x="139" y="384"/>
                    </a:lnTo>
                    <a:lnTo>
                      <a:pt x="158" y="374"/>
                    </a:lnTo>
                    <a:lnTo>
                      <a:pt x="177" y="365"/>
                    </a:lnTo>
                    <a:lnTo>
                      <a:pt x="201" y="355"/>
                    </a:lnTo>
                    <a:lnTo>
                      <a:pt x="221" y="350"/>
                    </a:lnTo>
                    <a:lnTo>
                      <a:pt x="235" y="341"/>
                    </a:lnTo>
                    <a:lnTo>
                      <a:pt x="249" y="336"/>
                    </a:lnTo>
                    <a:lnTo>
                      <a:pt x="264" y="326"/>
                    </a:lnTo>
                    <a:lnTo>
                      <a:pt x="269" y="321"/>
                    </a:lnTo>
                    <a:lnTo>
                      <a:pt x="273" y="317"/>
                    </a:lnTo>
                    <a:lnTo>
                      <a:pt x="273" y="317"/>
                    </a:lnTo>
                    <a:lnTo>
                      <a:pt x="273" y="312"/>
                    </a:lnTo>
                    <a:lnTo>
                      <a:pt x="278" y="312"/>
                    </a:lnTo>
                    <a:lnTo>
                      <a:pt x="278" y="307"/>
                    </a:lnTo>
                    <a:lnTo>
                      <a:pt x="278" y="307"/>
                    </a:lnTo>
                    <a:lnTo>
                      <a:pt x="283" y="307"/>
                    </a:lnTo>
                    <a:lnTo>
                      <a:pt x="288" y="307"/>
                    </a:lnTo>
                    <a:lnTo>
                      <a:pt x="293" y="302"/>
                    </a:lnTo>
                    <a:lnTo>
                      <a:pt x="302" y="297"/>
                    </a:lnTo>
                    <a:lnTo>
                      <a:pt x="312" y="293"/>
                    </a:lnTo>
                    <a:lnTo>
                      <a:pt x="321" y="283"/>
                    </a:lnTo>
                    <a:lnTo>
                      <a:pt x="336" y="273"/>
                    </a:lnTo>
                    <a:lnTo>
                      <a:pt x="345" y="269"/>
                    </a:lnTo>
                    <a:lnTo>
                      <a:pt x="355" y="259"/>
                    </a:lnTo>
                    <a:lnTo>
                      <a:pt x="364" y="249"/>
                    </a:lnTo>
                    <a:lnTo>
                      <a:pt x="393" y="230"/>
                    </a:lnTo>
                    <a:lnTo>
                      <a:pt x="417" y="211"/>
                    </a:lnTo>
                    <a:lnTo>
                      <a:pt x="436" y="202"/>
                    </a:lnTo>
                    <a:lnTo>
                      <a:pt x="456" y="187"/>
                    </a:lnTo>
                    <a:lnTo>
                      <a:pt x="475" y="178"/>
                    </a:lnTo>
                    <a:lnTo>
                      <a:pt x="489" y="173"/>
                    </a:lnTo>
                    <a:lnTo>
                      <a:pt x="504" y="163"/>
                    </a:lnTo>
                    <a:lnTo>
                      <a:pt x="518" y="154"/>
                    </a:lnTo>
                    <a:lnTo>
                      <a:pt x="528" y="149"/>
                    </a:lnTo>
                    <a:lnTo>
                      <a:pt x="542" y="139"/>
                    </a:lnTo>
                    <a:lnTo>
                      <a:pt x="552" y="134"/>
                    </a:lnTo>
                    <a:lnTo>
                      <a:pt x="561" y="130"/>
                    </a:lnTo>
                    <a:lnTo>
                      <a:pt x="566" y="125"/>
                    </a:lnTo>
                    <a:lnTo>
                      <a:pt x="571" y="120"/>
                    </a:lnTo>
                    <a:lnTo>
                      <a:pt x="576" y="115"/>
                    </a:lnTo>
                    <a:lnTo>
                      <a:pt x="580" y="110"/>
                    </a:lnTo>
                    <a:lnTo>
                      <a:pt x="580" y="110"/>
                    </a:lnTo>
                    <a:lnTo>
                      <a:pt x="585" y="106"/>
                    </a:lnTo>
                    <a:lnTo>
                      <a:pt x="590" y="106"/>
                    </a:lnTo>
                    <a:lnTo>
                      <a:pt x="590" y="101"/>
                    </a:lnTo>
                    <a:lnTo>
                      <a:pt x="595" y="96"/>
                    </a:lnTo>
                    <a:lnTo>
                      <a:pt x="600" y="96"/>
                    </a:lnTo>
                    <a:lnTo>
                      <a:pt x="604" y="91"/>
                    </a:lnTo>
                    <a:lnTo>
                      <a:pt x="614" y="91"/>
                    </a:lnTo>
                    <a:lnTo>
                      <a:pt x="619" y="91"/>
                    </a:lnTo>
                    <a:lnTo>
                      <a:pt x="628" y="86"/>
                    </a:lnTo>
                    <a:lnTo>
                      <a:pt x="633" y="82"/>
                    </a:lnTo>
                    <a:lnTo>
                      <a:pt x="643" y="72"/>
                    </a:lnTo>
                    <a:lnTo>
                      <a:pt x="657" y="67"/>
                    </a:lnTo>
                    <a:lnTo>
                      <a:pt x="667" y="58"/>
                    </a:lnTo>
                    <a:lnTo>
                      <a:pt x="681" y="48"/>
                    </a:lnTo>
                    <a:lnTo>
                      <a:pt x="695" y="38"/>
                    </a:lnTo>
                    <a:lnTo>
                      <a:pt x="710" y="34"/>
                    </a:lnTo>
                    <a:lnTo>
                      <a:pt x="729" y="24"/>
                    </a:lnTo>
                    <a:lnTo>
                      <a:pt x="743" y="19"/>
                    </a:lnTo>
                    <a:lnTo>
                      <a:pt x="753" y="10"/>
                    </a:lnTo>
                    <a:lnTo>
                      <a:pt x="763" y="5"/>
                    </a:lnTo>
                    <a:lnTo>
                      <a:pt x="772" y="5"/>
                    </a:lnTo>
                    <a:lnTo>
                      <a:pt x="777" y="0"/>
                    </a:lnTo>
                    <a:lnTo>
                      <a:pt x="777" y="0"/>
                    </a:lnTo>
                    <a:close/>
                  </a:path>
                </a:pathLst>
              </a:custGeom>
              <a:solidFill>
                <a:srgbClr val="5C4D3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49" name="Freeform 1025"/>
              <p:cNvSpPr>
                <a:spLocks/>
              </p:cNvSpPr>
              <p:nvPr/>
            </p:nvSpPr>
            <p:spPr bwMode="auto">
              <a:xfrm>
                <a:off x="4948" y="11911"/>
                <a:ext cx="383" cy="840"/>
              </a:xfrm>
              <a:custGeom>
                <a:avLst/>
                <a:gdLst/>
                <a:ahLst/>
                <a:cxnLst>
                  <a:cxn ang="0">
                    <a:pos x="364" y="63"/>
                  </a:cxn>
                  <a:cxn ang="0">
                    <a:pos x="369" y="82"/>
                  </a:cxn>
                  <a:cxn ang="0">
                    <a:pos x="374" y="106"/>
                  </a:cxn>
                  <a:cxn ang="0">
                    <a:pos x="379" y="144"/>
                  </a:cxn>
                  <a:cxn ang="0">
                    <a:pos x="383" y="187"/>
                  </a:cxn>
                  <a:cxn ang="0">
                    <a:pos x="383" y="240"/>
                  </a:cxn>
                  <a:cxn ang="0">
                    <a:pos x="374" y="298"/>
                  </a:cxn>
                  <a:cxn ang="0">
                    <a:pos x="364" y="355"/>
                  </a:cxn>
                  <a:cxn ang="0">
                    <a:pos x="345" y="418"/>
                  </a:cxn>
                  <a:cxn ang="0">
                    <a:pos x="335" y="456"/>
                  </a:cxn>
                  <a:cxn ang="0">
                    <a:pos x="335" y="509"/>
                  </a:cxn>
                  <a:cxn ang="0">
                    <a:pos x="340" y="566"/>
                  </a:cxn>
                  <a:cxn ang="0">
                    <a:pos x="340" y="633"/>
                  </a:cxn>
                  <a:cxn ang="0">
                    <a:pos x="340" y="662"/>
                  </a:cxn>
                  <a:cxn ang="0">
                    <a:pos x="335" y="696"/>
                  </a:cxn>
                  <a:cxn ang="0">
                    <a:pos x="326" y="725"/>
                  </a:cxn>
                  <a:cxn ang="0">
                    <a:pos x="316" y="753"/>
                  </a:cxn>
                  <a:cxn ang="0">
                    <a:pos x="302" y="777"/>
                  </a:cxn>
                  <a:cxn ang="0">
                    <a:pos x="283" y="801"/>
                  </a:cxn>
                  <a:cxn ang="0">
                    <a:pos x="259" y="816"/>
                  </a:cxn>
                  <a:cxn ang="0">
                    <a:pos x="230" y="830"/>
                  </a:cxn>
                  <a:cxn ang="0">
                    <a:pos x="206" y="840"/>
                  </a:cxn>
                  <a:cxn ang="0">
                    <a:pos x="182" y="840"/>
                  </a:cxn>
                  <a:cxn ang="0">
                    <a:pos x="158" y="835"/>
                  </a:cxn>
                  <a:cxn ang="0">
                    <a:pos x="134" y="830"/>
                  </a:cxn>
                  <a:cxn ang="0">
                    <a:pos x="115" y="820"/>
                  </a:cxn>
                  <a:cxn ang="0">
                    <a:pos x="91" y="806"/>
                  </a:cxn>
                  <a:cxn ang="0">
                    <a:pos x="72" y="787"/>
                  </a:cxn>
                  <a:cxn ang="0">
                    <a:pos x="57" y="768"/>
                  </a:cxn>
                  <a:cxn ang="0">
                    <a:pos x="43" y="748"/>
                  </a:cxn>
                  <a:cxn ang="0">
                    <a:pos x="28" y="725"/>
                  </a:cxn>
                  <a:cxn ang="0">
                    <a:pos x="14" y="696"/>
                  </a:cxn>
                  <a:cxn ang="0">
                    <a:pos x="9" y="672"/>
                  </a:cxn>
                  <a:cxn ang="0">
                    <a:pos x="4" y="643"/>
                  </a:cxn>
                  <a:cxn ang="0">
                    <a:pos x="0" y="614"/>
                  </a:cxn>
                  <a:cxn ang="0">
                    <a:pos x="0" y="581"/>
                  </a:cxn>
                  <a:cxn ang="0">
                    <a:pos x="4" y="552"/>
                  </a:cxn>
                  <a:cxn ang="0">
                    <a:pos x="14" y="513"/>
                  </a:cxn>
                  <a:cxn ang="0">
                    <a:pos x="24" y="475"/>
                  </a:cxn>
                  <a:cxn ang="0">
                    <a:pos x="38" y="437"/>
                  </a:cxn>
                  <a:cxn ang="0">
                    <a:pos x="52" y="394"/>
                  </a:cxn>
                  <a:cxn ang="0">
                    <a:pos x="72" y="350"/>
                  </a:cxn>
                  <a:cxn ang="0">
                    <a:pos x="91" y="312"/>
                  </a:cxn>
                  <a:cxn ang="0">
                    <a:pos x="110" y="269"/>
                  </a:cxn>
                  <a:cxn ang="0">
                    <a:pos x="129" y="230"/>
                  </a:cxn>
                  <a:cxn ang="0">
                    <a:pos x="148" y="192"/>
                  </a:cxn>
                  <a:cxn ang="0">
                    <a:pos x="177" y="144"/>
                  </a:cxn>
                  <a:cxn ang="0">
                    <a:pos x="206" y="91"/>
                  </a:cxn>
                  <a:cxn ang="0">
                    <a:pos x="244" y="48"/>
                  </a:cxn>
                  <a:cxn ang="0">
                    <a:pos x="259" y="29"/>
                  </a:cxn>
                  <a:cxn ang="0">
                    <a:pos x="278" y="15"/>
                  </a:cxn>
                  <a:cxn ang="0">
                    <a:pos x="292" y="5"/>
                  </a:cxn>
                  <a:cxn ang="0">
                    <a:pos x="311" y="0"/>
                  </a:cxn>
                  <a:cxn ang="0">
                    <a:pos x="326" y="5"/>
                  </a:cxn>
                  <a:cxn ang="0">
                    <a:pos x="340" y="15"/>
                  </a:cxn>
                  <a:cxn ang="0">
                    <a:pos x="355" y="34"/>
                  </a:cxn>
                  <a:cxn ang="0">
                    <a:pos x="364" y="63"/>
                  </a:cxn>
                </a:cxnLst>
                <a:rect l="0" t="0" r="r" b="b"/>
                <a:pathLst>
                  <a:path w="383" h="840">
                    <a:moveTo>
                      <a:pt x="364" y="63"/>
                    </a:moveTo>
                    <a:lnTo>
                      <a:pt x="369" y="82"/>
                    </a:lnTo>
                    <a:lnTo>
                      <a:pt x="374" y="106"/>
                    </a:lnTo>
                    <a:lnTo>
                      <a:pt x="379" y="144"/>
                    </a:lnTo>
                    <a:lnTo>
                      <a:pt x="383" y="187"/>
                    </a:lnTo>
                    <a:lnTo>
                      <a:pt x="383" y="240"/>
                    </a:lnTo>
                    <a:lnTo>
                      <a:pt x="374" y="298"/>
                    </a:lnTo>
                    <a:lnTo>
                      <a:pt x="364" y="355"/>
                    </a:lnTo>
                    <a:lnTo>
                      <a:pt x="345" y="418"/>
                    </a:lnTo>
                    <a:lnTo>
                      <a:pt x="335" y="456"/>
                    </a:lnTo>
                    <a:lnTo>
                      <a:pt x="335" y="509"/>
                    </a:lnTo>
                    <a:lnTo>
                      <a:pt x="340" y="566"/>
                    </a:lnTo>
                    <a:lnTo>
                      <a:pt x="340" y="633"/>
                    </a:lnTo>
                    <a:lnTo>
                      <a:pt x="340" y="662"/>
                    </a:lnTo>
                    <a:lnTo>
                      <a:pt x="335" y="696"/>
                    </a:lnTo>
                    <a:lnTo>
                      <a:pt x="326" y="725"/>
                    </a:lnTo>
                    <a:lnTo>
                      <a:pt x="316" y="753"/>
                    </a:lnTo>
                    <a:lnTo>
                      <a:pt x="302" y="777"/>
                    </a:lnTo>
                    <a:lnTo>
                      <a:pt x="283" y="801"/>
                    </a:lnTo>
                    <a:lnTo>
                      <a:pt x="259" y="816"/>
                    </a:lnTo>
                    <a:lnTo>
                      <a:pt x="230" y="830"/>
                    </a:lnTo>
                    <a:lnTo>
                      <a:pt x="206" y="840"/>
                    </a:lnTo>
                    <a:lnTo>
                      <a:pt x="182" y="840"/>
                    </a:lnTo>
                    <a:lnTo>
                      <a:pt x="158" y="835"/>
                    </a:lnTo>
                    <a:lnTo>
                      <a:pt x="134" y="830"/>
                    </a:lnTo>
                    <a:lnTo>
                      <a:pt x="115" y="820"/>
                    </a:lnTo>
                    <a:lnTo>
                      <a:pt x="91" y="806"/>
                    </a:lnTo>
                    <a:lnTo>
                      <a:pt x="72" y="787"/>
                    </a:lnTo>
                    <a:lnTo>
                      <a:pt x="57" y="768"/>
                    </a:lnTo>
                    <a:lnTo>
                      <a:pt x="43" y="748"/>
                    </a:lnTo>
                    <a:lnTo>
                      <a:pt x="28" y="725"/>
                    </a:lnTo>
                    <a:lnTo>
                      <a:pt x="14" y="696"/>
                    </a:lnTo>
                    <a:lnTo>
                      <a:pt x="9" y="672"/>
                    </a:lnTo>
                    <a:lnTo>
                      <a:pt x="4" y="643"/>
                    </a:lnTo>
                    <a:lnTo>
                      <a:pt x="0" y="614"/>
                    </a:lnTo>
                    <a:lnTo>
                      <a:pt x="0" y="581"/>
                    </a:lnTo>
                    <a:lnTo>
                      <a:pt x="4" y="552"/>
                    </a:lnTo>
                    <a:lnTo>
                      <a:pt x="14" y="513"/>
                    </a:lnTo>
                    <a:lnTo>
                      <a:pt x="24" y="475"/>
                    </a:lnTo>
                    <a:lnTo>
                      <a:pt x="38" y="437"/>
                    </a:lnTo>
                    <a:lnTo>
                      <a:pt x="52" y="394"/>
                    </a:lnTo>
                    <a:lnTo>
                      <a:pt x="72" y="350"/>
                    </a:lnTo>
                    <a:lnTo>
                      <a:pt x="91" y="312"/>
                    </a:lnTo>
                    <a:lnTo>
                      <a:pt x="110" y="269"/>
                    </a:lnTo>
                    <a:lnTo>
                      <a:pt x="129" y="230"/>
                    </a:lnTo>
                    <a:lnTo>
                      <a:pt x="148" y="192"/>
                    </a:lnTo>
                    <a:lnTo>
                      <a:pt x="177" y="144"/>
                    </a:lnTo>
                    <a:lnTo>
                      <a:pt x="206" y="91"/>
                    </a:lnTo>
                    <a:lnTo>
                      <a:pt x="244" y="48"/>
                    </a:lnTo>
                    <a:lnTo>
                      <a:pt x="259" y="29"/>
                    </a:lnTo>
                    <a:lnTo>
                      <a:pt x="278" y="15"/>
                    </a:lnTo>
                    <a:lnTo>
                      <a:pt x="292" y="5"/>
                    </a:lnTo>
                    <a:lnTo>
                      <a:pt x="311" y="0"/>
                    </a:lnTo>
                    <a:lnTo>
                      <a:pt x="326" y="5"/>
                    </a:lnTo>
                    <a:lnTo>
                      <a:pt x="340" y="15"/>
                    </a:lnTo>
                    <a:lnTo>
                      <a:pt x="355" y="34"/>
                    </a:lnTo>
                    <a:lnTo>
                      <a:pt x="364" y="63"/>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50" name="Freeform 1026"/>
              <p:cNvSpPr>
                <a:spLocks/>
              </p:cNvSpPr>
              <p:nvPr/>
            </p:nvSpPr>
            <p:spPr bwMode="auto">
              <a:xfrm>
                <a:off x="4967" y="11940"/>
                <a:ext cx="345" cy="787"/>
              </a:xfrm>
              <a:custGeom>
                <a:avLst/>
                <a:gdLst/>
                <a:ahLst/>
                <a:cxnLst>
                  <a:cxn ang="0">
                    <a:pos x="120" y="216"/>
                  </a:cxn>
                  <a:cxn ang="0">
                    <a:pos x="139" y="177"/>
                  </a:cxn>
                  <a:cxn ang="0">
                    <a:pos x="168" y="134"/>
                  </a:cxn>
                  <a:cxn ang="0">
                    <a:pos x="196" y="86"/>
                  </a:cxn>
                  <a:cxn ang="0">
                    <a:pos x="225" y="43"/>
                  </a:cxn>
                  <a:cxn ang="0">
                    <a:pos x="244" y="24"/>
                  </a:cxn>
                  <a:cxn ang="0">
                    <a:pos x="259" y="10"/>
                  </a:cxn>
                  <a:cxn ang="0">
                    <a:pos x="273" y="0"/>
                  </a:cxn>
                  <a:cxn ang="0">
                    <a:pos x="288" y="0"/>
                  </a:cxn>
                  <a:cxn ang="0">
                    <a:pos x="302" y="0"/>
                  </a:cxn>
                  <a:cxn ang="0">
                    <a:pos x="316" y="10"/>
                  </a:cxn>
                  <a:cxn ang="0">
                    <a:pos x="326" y="29"/>
                  </a:cxn>
                  <a:cxn ang="0">
                    <a:pos x="336" y="58"/>
                  </a:cxn>
                  <a:cxn ang="0">
                    <a:pos x="336" y="77"/>
                  </a:cxn>
                  <a:cxn ang="0">
                    <a:pos x="340" y="106"/>
                  </a:cxn>
                  <a:cxn ang="0">
                    <a:pos x="345" y="139"/>
                  </a:cxn>
                  <a:cxn ang="0">
                    <a:pos x="345" y="182"/>
                  </a:cxn>
                  <a:cxn ang="0">
                    <a:pos x="340" y="230"/>
                  </a:cxn>
                  <a:cxn ang="0">
                    <a:pos x="336" y="278"/>
                  </a:cxn>
                  <a:cxn ang="0">
                    <a:pos x="326" y="336"/>
                  </a:cxn>
                  <a:cxn ang="0">
                    <a:pos x="307" y="389"/>
                  </a:cxn>
                  <a:cxn ang="0">
                    <a:pos x="297" y="427"/>
                  </a:cxn>
                  <a:cxn ang="0">
                    <a:pos x="297" y="475"/>
                  </a:cxn>
                  <a:cxn ang="0">
                    <a:pos x="302" y="532"/>
                  </a:cxn>
                  <a:cxn ang="0">
                    <a:pos x="302" y="590"/>
                  </a:cxn>
                  <a:cxn ang="0">
                    <a:pos x="302" y="619"/>
                  </a:cxn>
                  <a:cxn ang="0">
                    <a:pos x="297" y="648"/>
                  </a:cxn>
                  <a:cxn ang="0">
                    <a:pos x="292" y="676"/>
                  </a:cxn>
                  <a:cxn ang="0">
                    <a:pos x="283" y="700"/>
                  </a:cxn>
                  <a:cxn ang="0">
                    <a:pos x="268" y="724"/>
                  </a:cxn>
                  <a:cxn ang="0">
                    <a:pos x="254" y="748"/>
                  </a:cxn>
                  <a:cxn ang="0">
                    <a:pos x="235" y="763"/>
                  </a:cxn>
                  <a:cxn ang="0">
                    <a:pos x="211" y="777"/>
                  </a:cxn>
                  <a:cxn ang="0">
                    <a:pos x="187" y="782"/>
                  </a:cxn>
                  <a:cxn ang="0">
                    <a:pos x="168" y="787"/>
                  </a:cxn>
                  <a:cxn ang="0">
                    <a:pos x="144" y="782"/>
                  </a:cxn>
                  <a:cxn ang="0">
                    <a:pos x="124" y="777"/>
                  </a:cxn>
                  <a:cxn ang="0">
                    <a:pos x="105" y="767"/>
                  </a:cxn>
                  <a:cxn ang="0">
                    <a:pos x="86" y="758"/>
                  </a:cxn>
                  <a:cxn ang="0">
                    <a:pos x="72" y="743"/>
                  </a:cxn>
                  <a:cxn ang="0">
                    <a:pos x="53" y="724"/>
                  </a:cxn>
                  <a:cxn ang="0">
                    <a:pos x="38" y="705"/>
                  </a:cxn>
                  <a:cxn ang="0">
                    <a:pos x="29" y="681"/>
                  </a:cxn>
                  <a:cxn ang="0">
                    <a:pos x="19" y="657"/>
                  </a:cxn>
                  <a:cxn ang="0">
                    <a:pos x="9" y="633"/>
                  </a:cxn>
                  <a:cxn ang="0">
                    <a:pos x="5" y="609"/>
                  </a:cxn>
                  <a:cxn ang="0">
                    <a:pos x="0" y="580"/>
                  </a:cxn>
                  <a:cxn ang="0">
                    <a:pos x="0" y="552"/>
                  </a:cxn>
                  <a:cxn ang="0">
                    <a:pos x="5" y="523"/>
                  </a:cxn>
                  <a:cxn ang="0">
                    <a:pos x="14" y="484"/>
                  </a:cxn>
                  <a:cxn ang="0">
                    <a:pos x="24" y="451"/>
                  </a:cxn>
                  <a:cxn ang="0">
                    <a:pos x="38" y="413"/>
                  </a:cxn>
                  <a:cxn ang="0">
                    <a:pos x="53" y="374"/>
                  </a:cxn>
                  <a:cxn ang="0">
                    <a:pos x="67" y="336"/>
                  </a:cxn>
                  <a:cxn ang="0">
                    <a:pos x="86" y="297"/>
                  </a:cxn>
                  <a:cxn ang="0">
                    <a:pos x="101" y="254"/>
                  </a:cxn>
                  <a:cxn ang="0">
                    <a:pos x="120" y="216"/>
                  </a:cxn>
                </a:cxnLst>
                <a:rect l="0" t="0" r="r" b="b"/>
                <a:pathLst>
                  <a:path w="345" h="787">
                    <a:moveTo>
                      <a:pt x="120" y="216"/>
                    </a:moveTo>
                    <a:lnTo>
                      <a:pt x="139" y="177"/>
                    </a:lnTo>
                    <a:lnTo>
                      <a:pt x="168" y="134"/>
                    </a:lnTo>
                    <a:lnTo>
                      <a:pt x="196" y="86"/>
                    </a:lnTo>
                    <a:lnTo>
                      <a:pt x="225" y="43"/>
                    </a:lnTo>
                    <a:lnTo>
                      <a:pt x="244" y="24"/>
                    </a:lnTo>
                    <a:lnTo>
                      <a:pt x="259" y="10"/>
                    </a:lnTo>
                    <a:lnTo>
                      <a:pt x="273" y="0"/>
                    </a:lnTo>
                    <a:lnTo>
                      <a:pt x="288" y="0"/>
                    </a:lnTo>
                    <a:lnTo>
                      <a:pt x="302" y="0"/>
                    </a:lnTo>
                    <a:lnTo>
                      <a:pt x="316" y="10"/>
                    </a:lnTo>
                    <a:lnTo>
                      <a:pt x="326" y="29"/>
                    </a:lnTo>
                    <a:lnTo>
                      <a:pt x="336" y="58"/>
                    </a:lnTo>
                    <a:lnTo>
                      <a:pt x="336" y="77"/>
                    </a:lnTo>
                    <a:lnTo>
                      <a:pt x="340" y="106"/>
                    </a:lnTo>
                    <a:lnTo>
                      <a:pt x="345" y="139"/>
                    </a:lnTo>
                    <a:lnTo>
                      <a:pt x="345" y="182"/>
                    </a:lnTo>
                    <a:lnTo>
                      <a:pt x="340" y="230"/>
                    </a:lnTo>
                    <a:lnTo>
                      <a:pt x="336" y="278"/>
                    </a:lnTo>
                    <a:lnTo>
                      <a:pt x="326" y="336"/>
                    </a:lnTo>
                    <a:lnTo>
                      <a:pt x="307" y="389"/>
                    </a:lnTo>
                    <a:lnTo>
                      <a:pt x="297" y="427"/>
                    </a:lnTo>
                    <a:lnTo>
                      <a:pt x="297" y="475"/>
                    </a:lnTo>
                    <a:lnTo>
                      <a:pt x="302" y="532"/>
                    </a:lnTo>
                    <a:lnTo>
                      <a:pt x="302" y="590"/>
                    </a:lnTo>
                    <a:lnTo>
                      <a:pt x="302" y="619"/>
                    </a:lnTo>
                    <a:lnTo>
                      <a:pt x="297" y="648"/>
                    </a:lnTo>
                    <a:lnTo>
                      <a:pt x="292" y="676"/>
                    </a:lnTo>
                    <a:lnTo>
                      <a:pt x="283" y="700"/>
                    </a:lnTo>
                    <a:lnTo>
                      <a:pt x="268" y="724"/>
                    </a:lnTo>
                    <a:lnTo>
                      <a:pt x="254" y="748"/>
                    </a:lnTo>
                    <a:lnTo>
                      <a:pt x="235" y="763"/>
                    </a:lnTo>
                    <a:lnTo>
                      <a:pt x="211" y="777"/>
                    </a:lnTo>
                    <a:lnTo>
                      <a:pt x="187" y="782"/>
                    </a:lnTo>
                    <a:lnTo>
                      <a:pt x="168" y="787"/>
                    </a:lnTo>
                    <a:lnTo>
                      <a:pt x="144" y="782"/>
                    </a:lnTo>
                    <a:lnTo>
                      <a:pt x="124" y="777"/>
                    </a:lnTo>
                    <a:lnTo>
                      <a:pt x="105" y="767"/>
                    </a:lnTo>
                    <a:lnTo>
                      <a:pt x="86" y="758"/>
                    </a:lnTo>
                    <a:lnTo>
                      <a:pt x="72" y="743"/>
                    </a:lnTo>
                    <a:lnTo>
                      <a:pt x="53" y="724"/>
                    </a:lnTo>
                    <a:lnTo>
                      <a:pt x="38" y="705"/>
                    </a:lnTo>
                    <a:lnTo>
                      <a:pt x="29" y="681"/>
                    </a:lnTo>
                    <a:lnTo>
                      <a:pt x="19" y="657"/>
                    </a:lnTo>
                    <a:lnTo>
                      <a:pt x="9" y="633"/>
                    </a:lnTo>
                    <a:lnTo>
                      <a:pt x="5" y="609"/>
                    </a:lnTo>
                    <a:lnTo>
                      <a:pt x="0" y="580"/>
                    </a:lnTo>
                    <a:lnTo>
                      <a:pt x="0" y="552"/>
                    </a:lnTo>
                    <a:lnTo>
                      <a:pt x="5" y="523"/>
                    </a:lnTo>
                    <a:lnTo>
                      <a:pt x="14" y="484"/>
                    </a:lnTo>
                    <a:lnTo>
                      <a:pt x="24" y="451"/>
                    </a:lnTo>
                    <a:lnTo>
                      <a:pt x="38" y="413"/>
                    </a:lnTo>
                    <a:lnTo>
                      <a:pt x="53" y="374"/>
                    </a:lnTo>
                    <a:lnTo>
                      <a:pt x="67" y="336"/>
                    </a:lnTo>
                    <a:lnTo>
                      <a:pt x="86" y="297"/>
                    </a:lnTo>
                    <a:lnTo>
                      <a:pt x="101" y="254"/>
                    </a:lnTo>
                    <a:lnTo>
                      <a:pt x="120" y="216"/>
                    </a:lnTo>
                    <a:close/>
                  </a:path>
                </a:pathLst>
              </a:custGeom>
              <a:solidFill>
                <a:srgbClr val="F4BD90"/>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51" name="Freeform 1027"/>
              <p:cNvSpPr>
                <a:spLocks/>
              </p:cNvSpPr>
              <p:nvPr/>
            </p:nvSpPr>
            <p:spPr bwMode="auto">
              <a:xfrm>
                <a:off x="4991" y="11964"/>
                <a:ext cx="302" cy="739"/>
              </a:xfrm>
              <a:custGeom>
                <a:avLst/>
                <a:gdLst/>
                <a:ahLst/>
                <a:cxnLst>
                  <a:cxn ang="0">
                    <a:pos x="105" y="211"/>
                  </a:cxn>
                  <a:cxn ang="0">
                    <a:pos x="124" y="173"/>
                  </a:cxn>
                  <a:cxn ang="0">
                    <a:pos x="148" y="130"/>
                  </a:cxn>
                  <a:cxn ang="0">
                    <a:pos x="177" y="82"/>
                  </a:cxn>
                  <a:cxn ang="0">
                    <a:pos x="206" y="38"/>
                  </a:cxn>
                  <a:cxn ang="0">
                    <a:pos x="220" y="24"/>
                  </a:cxn>
                  <a:cxn ang="0">
                    <a:pos x="235" y="10"/>
                  </a:cxn>
                  <a:cxn ang="0">
                    <a:pos x="249" y="0"/>
                  </a:cxn>
                  <a:cxn ang="0">
                    <a:pos x="259" y="0"/>
                  </a:cxn>
                  <a:cxn ang="0">
                    <a:pos x="273" y="5"/>
                  </a:cxn>
                  <a:cxn ang="0">
                    <a:pos x="283" y="14"/>
                  </a:cxn>
                  <a:cxn ang="0">
                    <a:pos x="292" y="34"/>
                  </a:cxn>
                  <a:cxn ang="0">
                    <a:pos x="297" y="58"/>
                  </a:cxn>
                  <a:cxn ang="0">
                    <a:pos x="302" y="77"/>
                  </a:cxn>
                  <a:cxn ang="0">
                    <a:pos x="302" y="106"/>
                  </a:cxn>
                  <a:cxn ang="0">
                    <a:pos x="302" y="139"/>
                  </a:cxn>
                  <a:cxn ang="0">
                    <a:pos x="302" y="177"/>
                  </a:cxn>
                  <a:cxn ang="0">
                    <a:pos x="297" y="221"/>
                  </a:cxn>
                  <a:cxn ang="0">
                    <a:pos x="292" y="269"/>
                  </a:cxn>
                  <a:cxn ang="0">
                    <a:pos x="278" y="317"/>
                  </a:cxn>
                  <a:cxn ang="0">
                    <a:pos x="264" y="369"/>
                  </a:cxn>
                  <a:cxn ang="0">
                    <a:pos x="254" y="408"/>
                  </a:cxn>
                  <a:cxn ang="0">
                    <a:pos x="254" y="451"/>
                  </a:cxn>
                  <a:cxn ang="0">
                    <a:pos x="259" y="504"/>
                  </a:cxn>
                  <a:cxn ang="0">
                    <a:pos x="259" y="556"/>
                  </a:cxn>
                  <a:cxn ang="0">
                    <a:pos x="254" y="609"/>
                  </a:cxn>
                  <a:cxn ang="0">
                    <a:pos x="244" y="657"/>
                  </a:cxn>
                  <a:cxn ang="0">
                    <a:pos x="235" y="681"/>
                  </a:cxn>
                  <a:cxn ang="0">
                    <a:pos x="220" y="700"/>
                  </a:cxn>
                  <a:cxn ang="0">
                    <a:pos x="206" y="715"/>
                  </a:cxn>
                  <a:cxn ang="0">
                    <a:pos x="182" y="729"/>
                  </a:cxn>
                  <a:cxn ang="0">
                    <a:pos x="168" y="734"/>
                  </a:cxn>
                  <a:cxn ang="0">
                    <a:pos x="148" y="739"/>
                  </a:cxn>
                  <a:cxn ang="0">
                    <a:pos x="129" y="739"/>
                  </a:cxn>
                  <a:cxn ang="0">
                    <a:pos x="110" y="734"/>
                  </a:cxn>
                  <a:cxn ang="0">
                    <a:pos x="96" y="724"/>
                  </a:cxn>
                  <a:cxn ang="0">
                    <a:pos x="77" y="715"/>
                  </a:cxn>
                  <a:cxn ang="0">
                    <a:pos x="62" y="700"/>
                  </a:cxn>
                  <a:cxn ang="0">
                    <a:pos x="48" y="686"/>
                  </a:cxn>
                  <a:cxn ang="0">
                    <a:pos x="33" y="667"/>
                  </a:cxn>
                  <a:cxn ang="0">
                    <a:pos x="19" y="648"/>
                  </a:cxn>
                  <a:cxn ang="0">
                    <a:pos x="14" y="624"/>
                  </a:cxn>
                  <a:cxn ang="0">
                    <a:pos x="5" y="600"/>
                  </a:cxn>
                  <a:cxn ang="0">
                    <a:pos x="0" y="576"/>
                  </a:cxn>
                  <a:cxn ang="0">
                    <a:pos x="0" y="552"/>
                  </a:cxn>
                  <a:cxn ang="0">
                    <a:pos x="0" y="523"/>
                  </a:cxn>
                  <a:cxn ang="0">
                    <a:pos x="5" y="499"/>
                  </a:cxn>
                  <a:cxn ang="0">
                    <a:pos x="9" y="460"/>
                  </a:cxn>
                  <a:cxn ang="0">
                    <a:pos x="19" y="427"/>
                  </a:cxn>
                  <a:cxn ang="0">
                    <a:pos x="33" y="393"/>
                  </a:cxn>
                  <a:cxn ang="0">
                    <a:pos x="43" y="355"/>
                  </a:cxn>
                  <a:cxn ang="0">
                    <a:pos x="57" y="321"/>
                  </a:cxn>
                  <a:cxn ang="0">
                    <a:pos x="72" y="283"/>
                  </a:cxn>
                  <a:cxn ang="0">
                    <a:pos x="86" y="249"/>
                  </a:cxn>
                  <a:cxn ang="0">
                    <a:pos x="105" y="211"/>
                  </a:cxn>
                </a:cxnLst>
                <a:rect l="0" t="0" r="r" b="b"/>
                <a:pathLst>
                  <a:path w="302" h="739">
                    <a:moveTo>
                      <a:pt x="105" y="211"/>
                    </a:moveTo>
                    <a:lnTo>
                      <a:pt x="124" y="173"/>
                    </a:lnTo>
                    <a:lnTo>
                      <a:pt x="148" y="130"/>
                    </a:lnTo>
                    <a:lnTo>
                      <a:pt x="177" y="82"/>
                    </a:lnTo>
                    <a:lnTo>
                      <a:pt x="206" y="38"/>
                    </a:lnTo>
                    <a:lnTo>
                      <a:pt x="220" y="24"/>
                    </a:lnTo>
                    <a:lnTo>
                      <a:pt x="235" y="10"/>
                    </a:lnTo>
                    <a:lnTo>
                      <a:pt x="249" y="0"/>
                    </a:lnTo>
                    <a:lnTo>
                      <a:pt x="259" y="0"/>
                    </a:lnTo>
                    <a:lnTo>
                      <a:pt x="273" y="5"/>
                    </a:lnTo>
                    <a:lnTo>
                      <a:pt x="283" y="14"/>
                    </a:lnTo>
                    <a:lnTo>
                      <a:pt x="292" y="34"/>
                    </a:lnTo>
                    <a:lnTo>
                      <a:pt x="297" y="58"/>
                    </a:lnTo>
                    <a:lnTo>
                      <a:pt x="302" y="77"/>
                    </a:lnTo>
                    <a:lnTo>
                      <a:pt x="302" y="106"/>
                    </a:lnTo>
                    <a:lnTo>
                      <a:pt x="302" y="139"/>
                    </a:lnTo>
                    <a:lnTo>
                      <a:pt x="302" y="177"/>
                    </a:lnTo>
                    <a:lnTo>
                      <a:pt x="297" y="221"/>
                    </a:lnTo>
                    <a:lnTo>
                      <a:pt x="292" y="269"/>
                    </a:lnTo>
                    <a:lnTo>
                      <a:pt x="278" y="317"/>
                    </a:lnTo>
                    <a:lnTo>
                      <a:pt x="264" y="369"/>
                    </a:lnTo>
                    <a:lnTo>
                      <a:pt x="254" y="408"/>
                    </a:lnTo>
                    <a:lnTo>
                      <a:pt x="254" y="451"/>
                    </a:lnTo>
                    <a:lnTo>
                      <a:pt x="259" y="504"/>
                    </a:lnTo>
                    <a:lnTo>
                      <a:pt x="259" y="556"/>
                    </a:lnTo>
                    <a:lnTo>
                      <a:pt x="254" y="609"/>
                    </a:lnTo>
                    <a:lnTo>
                      <a:pt x="244" y="657"/>
                    </a:lnTo>
                    <a:lnTo>
                      <a:pt x="235" y="681"/>
                    </a:lnTo>
                    <a:lnTo>
                      <a:pt x="220" y="700"/>
                    </a:lnTo>
                    <a:lnTo>
                      <a:pt x="206" y="715"/>
                    </a:lnTo>
                    <a:lnTo>
                      <a:pt x="182" y="729"/>
                    </a:lnTo>
                    <a:lnTo>
                      <a:pt x="168" y="734"/>
                    </a:lnTo>
                    <a:lnTo>
                      <a:pt x="148" y="739"/>
                    </a:lnTo>
                    <a:lnTo>
                      <a:pt x="129" y="739"/>
                    </a:lnTo>
                    <a:lnTo>
                      <a:pt x="110" y="734"/>
                    </a:lnTo>
                    <a:lnTo>
                      <a:pt x="96" y="724"/>
                    </a:lnTo>
                    <a:lnTo>
                      <a:pt x="77" y="715"/>
                    </a:lnTo>
                    <a:lnTo>
                      <a:pt x="62" y="700"/>
                    </a:lnTo>
                    <a:lnTo>
                      <a:pt x="48" y="686"/>
                    </a:lnTo>
                    <a:lnTo>
                      <a:pt x="33" y="667"/>
                    </a:lnTo>
                    <a:lnTo>
                      <a:pt x="19" y="648"/>
                    </a:lnTo>
                    <a:lnTo>
                      <a:pt x="14" y="624"/>
                    </a:lnTo>
                    <a:lnTo>
                      <a:pt x="5" y="600"/>
                    </a:lnTo>
                    <a:lnTo>
                      <a:pt x="0" y="576"/>
                    </a:lnTo>
                    <a:lnTo>
                      <a:pt x="0" y="552"/>
                    </a:lnTo>
                    <a:lnTo>
                      <a:pt x="0" y="523"/>
                    </a:lnTo>
                    <a:lnTo>
                      <a:pt x="5" y="499"/>
                    </a:lnTo>
                    <a:lnTo>
                      <a:pt x="9" y="460"/>
                    </a:lnTo>
                    <a:lnTo>
                      <a:pt x="19" y="427"/>
                    </a:lnTo>
                    <a:lnTo>
                      <a:pt x="33" y="393"/>
                    </a:lnTo>
                    <a:lnTo>
                      <a:pt x="43" y="355"/>
                    </a:lnTo>
                    <a:lnTo>
                      <a:pt x="57" y="321"/>
                    </a:lnTo>
                    <a:lnTo>
                      <a:pt x="72" y="283"/>
                    </a:lnTo>
                    <a:lnTo>
                      <a:pt x="86" y="249"/>
                    </a:lnTo>
                    <a:lnTo>
                      <a:pt x="105" y="211"/>
                    </a:lnTo>
                    <a:close/>
                  </a:path>
                </a:pathLst>
              </a:custGeom>
              <a:solidFill>
                <a:srgbClr val="F4BF92"/>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52" name="Freeform 1028"/>
              <p:cNvSpPr>
                <a:spLocks/>
              </p:cNvSpPr>
              <p:nvPr/>
            </p:nvSpPr>
            <p:spPr bwMode="auto">
              <a:xfrm>
                <a:off x="5010" y="11988"/>
                <a:ext cx="269" cy="691"/>
              </a:xfrm>
              <a:custGeom>
                <a:avLst/>
                <a:gdLst/>
                <a:ahLst/>
                <a:cxnLst>
                  <a:cxn ang="0">
                    <a:pos x="101" y="201"/>
                  </a:cxn>
                  <a:cxn ang="0">
                    <a:pos x="115" y="168"/>
                  </a:cxn>
                  <a:cxn ang="0">
                    <a:pos x="139" y="120"/>
                  </a:cxn>
                  <a:cxn ang="0">
                    <a:pos x="163" y="77"/>
                  </a:cxn>
                  <a:cxn ang="0">
                    <a:pos x="192" y="38"/>
                  </a:cxn>
                  <a:cxn ang="0">
                    <a:pos x="201" y="24"/>
                  </a:cxn>
                  <a:cxn ang="0">
                    <a:pos x="216" y="10"/>
                  </a:cxn>
                  <a:cxn ang="0">
                    <a:pos x="225" y="5"/>
                  </a:cxn>
                  <a:cxn ang="0">
                    <a:pos x="240" y="0"/>
                  </a:cxn>
                  <a:cxn ang="0">
                    <a:pos x="249" y="5"/>
                  </a:cxn>
                  <a:cxn ang="0">
                    <a:pos x="254" y="14"/>
                  </a:cxn>
                  <a:cxn ang="0">
                    <a:pos x="264" y="34"/>
                  </a:cxn>
                  <a:cxn ang="0">
                    <a:pos x="269" y="58"/>
                  </a:cxn>
                  <a:cxn ang="0">
                    <a:pos x="269" y="77"/>
                  </a:cxn>
                  <a:cxn ang="0">
                    <a:pos x="269" y="106"/>
                  </a:cxn>
                  <a:cxn ang="0">
                    <a:pos x="269" y="134"/>
                  </a:cxn>
                  <a:cxn ang="0">
                    <a:pos x="264" y="173"/>
                  </a:cxn>
                  <a:cxn ang="0">
                    <a:pos x="259" y="216"/>
                  </a:cxn>
                  <a:cxn ang="0">
                    <a:pos x="249" y="259"/>
                  </a:cxn>
                  <a:cxn ang="0">
                    <a:pos x="240" y="302"/>
                  </a:cxn>
                  <a:cxn ang="0">
                    <a:pos x="225" y="350"/>
                  </a:cxn>
                  <a:cxn ang="0">
                    <a:pos x="221" y="384"/>
                  </a:cxn>
                  <a:cxn ang="0">
                    <a:pos x="216" y="427"/>
                  </a:cxn>
                  <a:cxn ang="0">
                    <a:pos x="221" y="475"/>
                  </a:cxn>
                  <a:cxn ang="0">
                    <a:pos x="221" y="523"/>
                  </a:cxn>
                  <a:cxn ang="0">
                    <a:pos x="216" y="571"/>
                  </a:cxn>
                  <a:cxn ang="0">
                    <a:pos x="211" y="614"/>
                  </a:cxn>
                  <a:cxn ang="0">
                    <a:pos x="201" y="633"/>
                  </a:cxn>
                  <a:cxn ang="0">
                    <a:pos x="192" y="652"/>
                  </a:cxn>
                  <a:cxn ang="0">
                    <a:pos x="177" y="667"/>
                  </a:cxn>
                  <a:cxn ang="0">
                    <a:pos x="163" y="676"/>
                  </a:cxn>
                  <a:cxn ang="0">
                    <a:pos x="149" y="686"/>
                  </a:cxn>
                  <a:cxn ang="0">
                    <a:pos x="134" y="686"/>
                  </a:cxn>
                  <a:cxn ang="0">
                    <a:pos x="120" y="691"/>
                  </a:cxn>
                  <a:cxn ang="0">
                    <a:pos x="101" y="686"/>
                  </a:cxn>
                  <a:cxn ang="0">
                    <a:pos x="86" y="681"/>
                  </a:cxn>
                  <a:cxn ang="0">
                    <a:pos x="72" y="671"/>
                  </a:cxn>
                  <a:cxn ang="0">
                    <a:pos x="58" y="657"/>
                  </a:cxn>
                  <a:cxn ang="0">
                    <a:pos x="43" y="643"/>
                  </a:cxn>
                  <a:cxn ang="0">
                    <a:pos x="19" y="609"/>
                  </a:cxn>
                  <a:cxn ang="0">
                    <a:pos x="5" y="571"/>
                  </a:cxn>
                  <a:cxn ang="0">
                    <a:pos x="0" y="547"/>
                  </a:cxn>
                  <a:cxn ang="0">
                    <a:pos x="0" y="523"/>
                  </a:cxn>
                  <a:cxn ang="0">
                    <a:pos x="0" y="499"/>
                  </a:cxn>
                  <a:cxn ang="0">
                    <a:pos x="5" y="475"/>
                  </a:cxn>
                  <a:cxn ang="0">
                    <a:pos x="14" y="441"/>
                  </a:cxn>
                  <a:cxn ang="0">
                    <a:pos x="24" y="408"/>
                  </a:cxn>
                  <a:cxn ang="0">
                    <a:pos x="29" y="374"/>
                  </a:cxn>
                  <a:cxn ang="0">
                    <a:pos x="38" y="341"/>
                  </a:cxn>
                  <a:cxn ang="0">
                    <a:pos x="53" y="307"/>
                  </a:cxn>
                  <a:cxn ang="0">
                    <a:pos x="67" y="273"/>
                  </a:cxn>
                  <a:cxn ang="0">
                    <a:pos x="81" y="240"/>
                  </a:cxn>
                  <a:cxn ang="0">
                    <a:pos x="101" y="201"/>
                  </a:cxn>
                </a:cxnLst>
                <a:rect l="0" t="0" r="r" b="b"/>
                <a:pathLst>
                  <a:path w="269" h="691">
                    <a:moveTo>
                      <a:pt x="101" y="201"/>
                    </a:moveTo>
                    <a:lnTo>
                      <a:pt x="115" y="168"/>
                    </a:lnTo>
                    <a:lnTo>
                      <a:pt x="139" y="120"/>
                    </a:lnTo>
                    <a:lnTo>
                      <a:pt x="163" y="77"/>
                    </a:lnTo>
                    <a:lnTo>
                      <a:pt x="192" y="38"/>
                    </a:lnTo>
                    <a:lnTo>
                      <a:pt x="201" y="24"/>
                    </a:lnTo>
                    <a:lnTo>
                      <a:pt x="216" y="10"/>
                    </a:lnTo>
                    <a:lnTo>
                      <a:pt x="225" y="5"/>
                    </a:lnTo>
                    <a:lnTo>
                      <a:pt x="240" y="0"/>
                    </a:lnTo>
                    <a:lnTo>
                      <a:pt x="249" y="5"/>
                    </a:lnTo>
                    <a:lnTo>
                      <a:pt x="254" y="14"/>
                    </a:lnTo>
                    <a:lnTo>
                      <a:pt x="264" y="34"/>
                    </a:lnTo>
                    <a:lnTo>
                      <a:pt x="269" y="58"/>
                    </a:lnTo>
                    <a:lnTo>
                      <a:pt x="269" y="77"/>
                    </a:lnTo>
                    <a:lnTo>
                      <a:pt x="269" y="106"/>
                    </a:lnTo>
                    <a:lnTo>
                      <a:pt x="269" y="134"/>
                    </a:lnTo>
                    <a:lnTo>
                      <a:pt x="264" y="173"/>
                    </a:lnTo>
                    <a:lnTo>
                      <a:pt x="259" y="216"/>
                    </a:lnTo>
                    <a:lnTo>
                      <a:pt x="249" y="259"/>
                    </a:lnTo>
                    <a:lnTo>
                      <a:pt x="240" y="302"/>
                    </a:lnTo>
                    <a:lnTo>
                      <a:pt x="225" y="350"/>
                    </a:lnTo>
                    <a:lnTo>
                      <a:pt x="221" y="384"/>
                    </a:lnTo>
                    <a:lnTo>
                      <a:pt x="216" y="427"/>
                    </a:lnTo>
                    <a:lnTo>
                      <a:pt x="221" y="475"/>
                    </a:lnTo>
                    <a:lnTo>
                      <a:pt x="221" y="523"/>
                    </a:lnTo>
                    <a:lnTo>
                      <a:pt x="216" y="571"/>
                    </a:lnTo>
                    <a:lnTo>
                      <a:pt x="211" y="614"/>
                    </a:lnTo>
                    <a:lnTo>
                      <a:pt x="201" y="633"/>
                    </a:lnTo>
                    <a:lnTo>
                      <a:pt x="192" y="652"/>
                    </a:lnTo>
                    <a:lnTo>
                      <a:pt x="177" y="667"/>
                    </a:lnTo>
                    <a:lnTo>
                      <a:pt x="163" y="676"/>
                    </a:lnTo>
                    <a:lnTo>
                      <a:pt x="149" y="686"/>
                    </a:lnTo>
                    <a:lnTo>
                      <a:pt x="134" y="686"/>
                    </a:lnTo>
                    <a:lnTo>
                      <a:pt x="120" y="691"/>
                    </a:lnTo>
                    <a:lnTo>
                      <a:pt x="101" y="686"/>
                    </a:lnTo>
                    <a:lnTo>
                      <a:pt x="86" y="681"/>
                    </a:lnTo>
                    <a:lnTo>
                      <a:pt x="72" y="671"/>
                    </a:lnTo>
                    <a:lnTo>
                      <a:pt x="58" y="657"/>
                    </a:lnTo>
                    <a:lnTo>
                      <a:pt x="43" y="643"/>
                    </a:lnTo>
                    <a:lnTo>
                      <a:pt x="19" y="609"/>
                    </a:lnTo>
                    <a:lnTo>
                      <a:pt x="5" y="571"/>
                    </a:lnTo>
                    <a:lnTo>
                      <a:pt x="0" y="547"/>
                    </a:lnTo>
                    <a:lnTo>
                      <a:pt x="0" y="523"/>
                    </a:lnTo>
                    <a:lnTo>
                      <a:pt x="0" y="499"/>
                    </a:lnTo>
                    <a:lnTo>
                      <a:pt x="5" y="475"/>
                    </a:lnTo>
                    <a:lnTo>
                      <a:pt x="14" y="441"/>
                    </a:lnTo>
                    <a:lnTo>
                      <a:pt x="24" y="408"/>
                    </a:lnTo>
                    <a:lnTo>
                      <a:pt x="29" y="374"/>
                    </a:lnTo>
                    <a:lnTo>
                      <a:pt x="38" y="341"/>
                    </a:lnTo>
                    <a:lnTo>
                      <a:pt x="53" y="307"/>
                    </a:lnTo>
                    <a:lnTo>
                      <a:pt x="67" y="273"/>
                    </a:lnTo>
                    <a:lnTo>
                      <a:pt x="81" y="240"/>
                    </a:lnTo>
                    <a:lnTo>
                      <a:pt x="101" y="201"/>
                    </a:lnTo>
                    <a:close/>
                  </a:path>
                </a:pathLst>
              </a:custGeom>
              <a:solidFill>
                <a:srgbClr val="F5C29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53" name="Freeform 1029"/>
              <p:cNvSpPr>
                <a:spLocks/>
              </p:cNvSpPr>
              <p:nvPr/>
            </p:nvSpPr>
            <p:spPr bwMode="auto">
              <a:xfrm>
                <a:off x="5029" y="12017"/>
                <a:ext cx="235" cy="638"/>
              </a:xfrm>
              <a:custGeom>
                <a:avLst/>
                <a:gdLst/>
                <a:ahLst/>
                <a:cxnLst>
                  <a:cxn ang="0">
                    <a:pos x="91" y="192"/>
                  </a:cxn>
                  <a:cxn ang="0">
                    <a:pos x="110" y="153"/>
                  </a:cxn>
                  <a:cxn ang="0">
                    <a:pos x="130" y="110"/>
                  </a:cxn>
                  <a:cxn ang="0">
                    <a:pos x="154" y="67"/>
                  </a:cxn>
                  <a:cxn ang="0">
                    <a:pos x="178" y="33"/>
                  </a:cxn>
                  <a:cxn ang="0">
                    <a:pos x="187" y="19"/>
                  </a:cxn>
                  <a:cxn ang="0">
                    <a:pos x="197" y="5"/>
                  </a:cxn>
                  <a:cxn ang="0">
                    <a:pos x="206" y="0"/>
                  </a:cxn>
                  <a:cxn ang="0">
                    <a:pos x="216" y="0"/>
                  </a:cxn>
                  <a:cxn ang="0">
                    <a:pos x="221" y="0"/>
                  </a:cxn>
                  <a:cxn ang="0">
                    <a:pos x="230" y="9"/>
                  </a:cxn>
                  <a:cxn ang="0">
                    <a:pos x="235" y="29"/>
                  </a:cxn>
                  <a:cxn ang="0">
                    <a:pos x="235" y="53"/>
                  </a:cxn>
                  <a:cxn ang="0">
                    <a:pos x="235" y="77"/>
                  </a:cxn>
                  <a:cxn ang="0">
                    <a:pos x="235" y="100"/>
                  </a:cxn>
                  <a:cxn ang="0">
                    <a:pos x="230" y="129"/>
                  </a:cxn>
                  <a:cxn ang="0">
                    <a:pos x="226" y="163"/>
                  </a:cxn>
                  <a:cxn ang="0">
                    <a:pos x="221" y="201"/>
                  </a:cxn>
                  <a:cxn ang="0">
                    <a:pos x="211" y="240"/>
                  </a:cxn>
                  <a:cxn ang="0">
                    <a:pos x="202" y="283"/>
                  </a:cxn>
                  <a:cxn ang="0">
                    <a:pos x="187" y="321"/>
                  </a:cxn>
                  <a:cxn ang="0">
                    <a:pos x="182" y="355"/>
                  </a:cxn>
                  <a:cxn ang="0">
                    <a:pos x="178" y="398"/>
                  </a:cxn>
                  <a:cxn ang="0">
                    <a:pos x="178" y="441"/>
                  </a:cxn>
                  <a:cxn ang="0">
                    <a:pos x="182" y="484"/>
                  </a:cxn>
                  <a:cxn ang="0">
                    <a:pos x="182" y="527"/>
                  </a:cxn>
                  <a:cxn ang="0">
                    <a:pos x="173" y="566"/>
                  </a:cxn>
                  <a:cxn ang="0">
                    <a:pos x="173" y="580"/>
                  </a:cxn>
                  <a:cxn ang="0">
                    <a:pos x="163" y="599"/>
                  </a:cxn>
                  <a:cxn ang="0">
                    <a:pos x="154" y="609"/>
                  </a:cxn>
                  <a:cxn ang="0">
                    <a:pos x="144" y="623"/>
                  </a:cxn>
                  <a:cxn ang="0">
                    <a:pos x="134" y="628"/>
                  </a:cxn>
                  <a:cxn ang="0">
                    <a:pos x="120" y="633"/>
                  </a:cxn>
                  <a:cxn ang="0">
                    <a:pos x="106" y="638"/>
                  </a:cxn>
                  <a:cxn ang="0">
                    <a:pos x="91" y="633"/>
                  </a:cxn>
                  <a:cxn ang="0">
                    <a:pos x="67" y="623"/>
                  </a:cxn>
                  <a:cxn ang="0">
                    <a:pos x="39" y="599"/>
                  </a:cxn>
                  <a:cxn ang="0">
                    <a:pos x="19" y="571"/>
                  </a:cxn>
                  <a:cxn ang="0">
                    <a:pos x="5" y="532"/>
                  </a:cxn>
                  <a:cxn ang="0">
                    <a:pos x="5" y="513"/>
                  </a:cxn>
                  <a:cxn ang="0">
                    <a:pos x="0" y="489"/>
                  </a:cxn>
                  <a:cxn ang="0">
                    <a:pos x="5" y="465"/>
                  </a:cxn>
                  <a:cxn ang="0">
                    <a:pos x="5" y="446"/>
                  </a:cxn>
                  <a:cxn ang="0">
                    <a:pos x="15" y="412"/>
                  </a:cxn>
                  <a:cxn ang="0">
                    <a:pos x="24" y="379"/>
                  </a:cxn>
                  <a:cxn ang="0">
                    <a:pos x="29" y="350"/>
                  </a:cxn>
                  <a:cxn ang="0">
                    <a:pos x="39" y="321"/>
                  </a:cxn>
                  <a:cxn ang="0">
                    <a:pos x="48" y="292"/>
                  </a:cxn>
                  <a:cxn ang="0">
                    <a:pos x="58" y="259"/>
                  </a:cxn>
                  <a:cxn ang="0">
                    <a:pos x="72" y="225"/>
                  </a:cxn>
                  <a:cxn ang="0">
                    <a:pos x="91" y="192"/>
                  </a:cxn>
                </a:cxnLst>
                <a:rect l="0" t="0" r="r" b="b"/>
                <a:pathLst>
                  <a:path w="235" h="638">
                    <a:moveTo>
                      <a:pt x="91" y="192"/>
                    </a:moveTo>
                    <a:lnTo>
                      <a:pt x="110" y="153"/>
                    </a:lnTo>
                    <a:lnTo>
                      <a:pt x="130" y="110"/>
                    </a:lnTo>
                    <a:lnTo>
                      <a:pt x="154" y="67"/>
                    </a:lnTo>
                    <a:lnTo>
                      <a:pt x="178" y="33"/>
                    </a:lnTo>
                    <a:lnTo>
                      <a:pt x="187" y="19"/>
                    </a:lnTo>
                    <a:lnTo>
                      <a:pt x="197" y="5"/>
                    </a:lnTo>
                    <a:lnTo>
                      <a:pt x="206" y="0"/>
                    </a:lnTo>
                    <a:lnTo>
                      <a:pt x="216" y="0"/>
                    </a:lnTo>
                    <a:lnTo>
                      <a:pt x="221" y="0"/>
                    </a:lnTo>
                    <a:lnTo>
                      <a:pt x="230" y="9"/>
                    </a:lnTo>
                    <a:lnTo>
                      <a:pt x="235" y="29"/>
                    </a:lnTo>
                    <a:lnTo>
                      <a:pt x="235" y="53"/>
                    </a:lnTo>
                    <a:lnTo>
                      <a:pt x="235" y="77"/>
                    </a:lnTo>
                    <a:lnTo>
                      <a:pt x="235" y="100"/>
                    </a:lnTo>
                    <a:lnTo>
                      <a:pt x="230" y="129"/>
                    </a:lnTo>
                    <a:lnTo>
                      <a:pt x="226" y="163"/>
                    </a:lnTo>
                    <a:lnTo>
                      <a:pt x="221" y="201"/>
                    </a:lnTo>
                    <a:lnTo>
                      <a:pt x="211" y="240"/>
                    </a:lnTo>
                    <a:lnTo>
                      <a:pt x="202" y="283"/>
                    </a:lnTo>
                    <a:lnTo>
                      <a:pt x="187" y="321"/>
                    </a:lnTo>
                    <a:lnTo>
                      <a:pt x="182" y="355"/>
                    </a:lnTo>
                    <a:lnTo>
                      <a:pt x="178" y="398"/>
                    </a:lnTo>
                    <a:lnTo>
                      <a:pt x="178" y="441"/>
                    </a:lnTo>
                    <a:lnTo>
                      <a:pt x="182" y="484"/>
                    </a:lnTo>
                    <a:lnTo>
                      <a:pt x="182" y="527"/>
                    </a:lnTo>
                    <a:lnTo>
                      <a:pt x="173" y="566"/>
                    </a:lnTo>
                    <a:lnTo>
                      <a:pt x="173" y="580"/>
                    </a:lnTo>
                    <a:lnTo>
                      <a:pt x="163" y="599"/>
                    </a:lnTo>
                    <a:lnTo>
                      <a:pt x="154" y="609"/>
                    </a:lnTo>
                    <a:lnTo>
                      <a:pt x="144" y="623"/>
                    </a:lnTo>
                    <a:lnTo>
                      <a:pt x="134" y="628"/>
                    </a:lnTo>
                    <a:lnTo>
                      <a:pt x="120" y="633"/>
                    </a:lnTo>
                    <a:lnTo>
                      <a:pt x="106" y="638"/>
                    </a:lnTo>
                    <a:lnTo>
                      <a:pt x="91" y="633"/>
                    </a:lnTo>
                    <a:lnTo>
                      <a:pt x="67" y="623"/>
                    </a:lnTo>
                    <a:lnTo>
                      <a:pt x="39" y="599"/>
                    </a:lnTo>
                    <a:lnTo>
                      <a:pt x="19" y="571"/>
                    </a:lnTo>
                    <a:lnTo>
                      <a:pt x="5" y="532"/>
                    </a:lnTo>
                    <a:lnTo>
                      <a:pt x="5" y="513"/>
                    </a:lnTo>
                    <a:lnTo>
                      <a:pt x="0" y="489"/>
                    </a:lnTo>
                    <a:lnTo>
                      <a:pt x="5" y="465"/>
                    </a:lnTo>
                    <a:lnTo>
                      <a:pt x="5" y="446"/>
                    </a:lnTo>
                    <a:lnTo>
                      <a:pt x="15" y="412"/>
                    </a:lnTo>
                    <a:lnTo>
                      <a:pt x="24" y="379"/>
                    </a:lnTo>
                    <a:lnTo>
                      <a:pt x="29" y="350"/>
                    </a:lnTo>
                    <a:lnTo>
                      <a:pt x="39" y="321"/>
                    </a:lnTo>
                    <a:lnTo>
                      <a:pt x="48" y="292"/>
                    </a:lnTo>
                    <a:lnTo>
                      <a:pt x="58" y="259"/>
                    </a:lnTo>
                    <a:lnTo>
                      <a:pt x="72" y="225"/>
                    </a:lnTo>
                    <a:lnTo>
                      <a:pt x="91" y="192"/>
                    </a:lnTo>
                    <a:close/>
                  </a:path>
                </a:pathLst>
              </a:custGeom>
              <a:solidFill>
                <a:srgbClr val="F5C39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54" name="Freeform 1030"/>
              <p:cNvSpPr>
                <a:spLocks/>
              </p:cNvSpPr>
              <p:nvPr/>
            </p:nvSpPr>
            <p:spPr bwMode="auto">
              <a:xfrm>
                <a:off x="5048" y="12041"/>
                <a:ext cx="207" cy="585"/>
              </a:xfrm>
              <a:custGeom>
                <a:avLst/>
                <a:gdLst/>
                <a:ahLst/>
                <a:cxnLst>
                  <a:cxn ang="0">
                    <a:pos x="207" y="53"/>
                  </a:cxn>
                  <a:cxn ang="0">
                    <a:pos x="207" y="76"/>
                  </a:cxn>
                  <a:cxn ang="0">
                    <a:pos x="202" y="100"/>
                  </a:cxn>
                  <a:cxn ang="0">
                    <a:pos x="197" y="129"/>
                  </a:cxn>
                  <a:cxn ang="0">
                    <a:pos x="187" y="163"/>
                  </a:cxn>
                  <a:cxn ang="0">
                    <a:pos x="183" y="196"/>
                  </a:cxn>
                  <a:cxn ang="0">
                    <a:pos x="173" y="230"/>
                  </a:cxn>
                  <a:cxn ang="0">
                    <a:pos x="163" y="264"/>
                  </a:cxn>
                  <a:cxn ang="0">
                    <a:pos x="149" y="302"/>
                  </a:cxn>
                  <a:cxn ang="0">
                    <a:pos x="144" y="336"/>
                  </a:cxn>
                  <a:cxn ang="0">
                    <a:pos x="139" y="374"/>
                  </a:cxn>
                  <a:cxn ang="0">
                    <a:pos x="139" y="412"/>
                  </a:cxn>
                  <a:cxn ang="0">
                    <a:pos x="144" y="451"/>
                  </a:cxn>
                  <a:cxn ang="0">
                    <a:pos x="144" y="484"/>
                  </a:cxn>
                  <a:cxn ang="0">
                    <a:pos x="139" y="523"/>
                  </a:cxn>
                  <a:cxn ang="0">
                    <a:pos x="135" y="551"/>
                  </a:cxn>
                  <a:cxn ang="0">
                    <a:pos x="125" y="571"/>
                  </a:cxn>
                  <a:cxn ang="0">
                    <a:pos x="115" y="580"/>
                  </a:cxn>
                  <a:cxn ang="0">
                    <a:pos x="106" y="585"/>
                  </a:cxn>
                  <a:cxn ang="0">
                    <a:pos x="96" y="585"/>
                  </a:cxn>
                  <a:cxn ang="0">
                    <a:pos x="82" y="585"/>
                  </a:cxn>
                  <a:cxn ang="0">
                    <a:pos x="58" y="575"/>
                  </a:cxn>
                  <a:cxn ang="0">
                    <a:pos x="39" y="561"/>
                  </a:cxn>
                  <a:cxn ang="0">
                    <a:pos x="20" y="532"/>
                  </a:cxn>
                  <a:cxn ang="0">
                    <a:pos x="5" y="499"/>
                  </a:cxn>
                  <a:cxn ang="0">
                    <a:pos x="5" y="479"/>
                  </a:cxn>
                  <a:cxn ang="0">
                    <a:pos x="0" y="460"/>
                  </a:cxn>
                  <a:cxn ang="0">
                    <a:pos x="5" y="441"/>
                  </a:cxn>
                  <a:cxn ang="0">
                    <a:pos x="10" y="417"/>
                  </a:cxn>
                  <a:cxn ang="0">
                    <a:pos x="15" y="388"/>
                  </a:cxn>
                  <a:cxn ang="0">
                    <a:pos x="24" y="359"/>
                  </a:cxn>
                  <a:cxn ang="0">
                    <a:pos x="29" y="331"/>
                  </a:cxn>
                  <a:cxn ang="0">
                    <a:pos x="34" y="307"/>
                  </a:cxn>
                  <a:cxn ang="0">
                    <a:pos x="43" y="278"/>
                  </a:cxn>
                  <a:cxn ang="0">
                    <a:pos x="53" y="249"/>
                  </a:cxn>
                  <a:cxn ang="0">
                    <a:pos x="63" y="220"/>
                  </a:cxn>
                  <a:cxn ang="0">
                    <a:pos x="82" y="182"/>
                  </a:cxn>
                  <a:cxn ang="0">
                    <a:pos x="101" y="148"/>
                  </a:cxn>
                  <a:cxn ang="0">
                    <a:pos x="120" y="105"/>
                  </a:cxn>
                  <a:cxn ang="0">
                    <a:pos x="139" y="67"/>
                  </a:cxn>
                  <a:cxn ang="0">
                    <a:pos x="159" y="29"/>
                  </a:cxn>
                  <a:cxn ang="0">
                    <a:pos x="178" y="5"/>
                  </a:cxn>
                  <a:cxn ang="0">
                    <a:pos x="192" y="0"/>
                  </a:cxn>
                  <a:cxn ang="0">
                    <a:pos x="197" y="5"/>
                  </a:cxn>
                  <a:cxn ang="0">
                    <a:pos x="202" y="14"/>
                  </a:cxn>
                  <a:cxn ang="0">
                    <a:pos x="207" y="29"/>
                  </a:cxn>
                  <a:cxn ang="0">
                    <a:pos x="207" y="53"/>
                  </a:cxn>
                </a:cxnLst>
                <a:rect l="0" t="0" r="r" b="b"/>
                <a:pathLst>
                  <a:path w="207" h="585">
                    <a:moveTo>
                      <a:pt x="207" y="53"/>
                    </a:moveTo>
                    <a:lnTo>
                      <a:pt x="207" y="76"/>
                    </a:lnTo>
                    <a:lnTo>
                      <a:pt x="202" y="100"/>
                    </a:lnTo>
                    <a:lnTo>
                      <a:pt x="197" y="129"/>
                    </a:lnTo>
                    <a:lnTo>
                      <a:pt x="187" y="163"/>
                    </a:lnTo>
                    <a:lnTo>
                      <a:pt x="183" y="196"/>
                    </a:lnTo>
                    <a:lnTo>
                      <a:pt x="173" y="230"/>
                    </a:lnTo>
                    <a:lnTo>
                      <a:pt x="163" y="264"/>
                    </a:lnTo>
                    <a:lnTo>
                      <a:pt x="149" y="302"/>
                    </a:lnTo>
                    <a:lnTo>
                      <a:pt x="144" y="336"/>
                    </a:lnTo>
                    <a:lnTo>
                      <a:pt x="139" y="374"/>
                    </a:lnTo>
                    <a:lnTo>
                      <a:pt x="139" y="412"/>
                    </a:lnTo>
                    <a:lnTo>
                      <a:pt x="144" y="451"/>
                    </a:lnTo>
                    <a:lnTo>
                      <a:pt x="144" y="484"/>
                    </a:lnTo>
                    <a:lnTo>
                      <a:pt x="139" y="523"/>
                    </a:lnTo>
                    <a:lnTo>
                      <a:pt x="135" y="551"/>
                    </a:lnTo>
                    <a:lnTo>
                      <a:pt x="125" y="571"/>
                    </a:lnTo>
                    <a:lnTo>
                      <a:pt x="115" y="580"/>
                    </a:lnTo>
                    <a:lnTo>
                      <a:pt x="106" y="585"/>
                    </a:lnTo>
                    <a:lnTo>
                      <a:pt x="96" y="585"/>
                    </a:lnTo>
                    <a:lnTo>
                      <a:pt x="82" y="585"/>
                    </a:lnTo>
                    <a:lnTo>
                      <a:pt x="58" y="575"/>
                    </a:lnTo>
                    <a:lnTo>
                      <a:pt x="39" y="561"/>
                    </a:lnTo>
                    <a:lnTo>
                      <a:pt x="20" y="532"/>
                    </a:lnTo>
                    <a:lnTo>
                      <a:pt x="5" y="499"/>
                    </a:lnTo>
                    <a:lnTo>
                      <a:pt x="5" y="479"/>
                    </a:lnTo>
                    <a:lnTo>
                      <a:pt x="0" y="460"/>
                    </a:lnTo>
                    <a:lnTo>
                      <a:pt x="5" y="441"/>
                    </a:lnTo>
                    <a:lnTo>
                      <a:pt x="10" y="417"/>
                    </a:lnTo>
                    <a:lnTo>
                      <a:pt x="15" y="388"/>
                    </a:lnTo>
                    <a:lnTo>
                      <a:pt x="24" y="359"/>
                    </a:lnTo>
                    <a:lnTo>
                      <a:pt x="29" y="331"/>
                    </a:lnTo>
                    <a:lnTo>
                      <a:pt x="34" y="307"/>
                    </a:lnTo>
                    <a:lnTo>
                      <a:pt x="43" y="278"/>
                    </a:lnTo>
                    <a:lnTo>
                      <a:pt x="53" y="249"/>
                    </a:lnTo>
                    <a:lnTo>
                      <a:pt x="63" y="220"/>
                    </a:lnTo>
                    <a:lnTo>
                      <a:pt x="82" y="182"/>
                    </a:lnTo>
                    <a:lnTo>
                      <a:pt x="101" y="148"/>
                    </a:lnTo>
                    <a:lnTo>
                      <a:pt x="120" y="105"/>
                    </a:lnTo>
                    <a:lnTo>
                      <a:pt x="139" y="67"/>
                    </a:lnTo>
                    <a:lnTo>
                      <a:pt x="159" y="29"/>
                    </a:lnTo>
                    <a:lnTo>
                      <a:pt x="178" y="5"/>
                    </a:lnTo>
                    <a:lnTo>
                      <a:pt x="192" y="0"/>
                    </a:lnTo>
                    <a:lnTo>
                      <a:pt x="197" y="5"/>
                    </a:lnTo>
                    <a:lnTo>
                      <a:pt x="202" y="14"/>
                    </a:lnTo>
                    <a:lnTo>
                      <a:pt x="207" y="29"/>
                    </a:lnTo>
                    <a:lnTo>
                      <a:pt x="207" y="53"/>
                    </a:lnTo>
                    <a:close/>
                  </a:path>
                </a:pathLst>
              </a:custGeom>
              <a:solidFill>
                <a:srgbClr val="F5C69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55" name="Freeform 1031"/>
              <p:cNvSpPr>
                <a:spLocks/>
              </p:cNvSpPr>
              <p:nvPr/>
            </p:nvSpPr>
            <p:spPr bwMode="auto">
              <a:xfrm>
                <a:off x="5307" y="11978"/>
                <a:ext cx="173" cy="68"/>
              </a:xfrm>
              <a:custGeom>
                <a:avLst/>
                <a:gdLst/>
                <a:ahLst/>
                <a:cxnLst>
                  <a:cxn ang="0">
                    <a:pos x="173" y="68"/>
                  </a:cxn>
                  <a:cxn ang="0">
                    <a:pos x="168" y="68"/>
                  </a:cxn>
                  <a:cxn ang="0">
                    <a:pos x="159" y="63"/>
                  </a:cxn>
                  <a:cxn ang="0">
                    <a:pos x="139" y="53"/>
                  </a:cxn>
                  <a:cxn ang="0">
                    <a:pos x="120" y="44"/>
                  </a:cxn>
                  <a:cxn ang="0">
                    <a:pos x="96" y="34"/>
                  </a:cxn>
                  <a:cxn ang="0">
                    <a:pos x="77" y="29"/>
                  </a:cxn>
                  <a:cxn ang="0">
                    <a:pos x="58" y="20"/>
                  </a:cxn>
                  <a:cxn ang="0">
                    <a:pos x="44" y="15"/>
                  </a:cxn>
                  <a:cxn ang="0">
                    <a:pos x="34" y="15"/>
                  </a:cxn>
                  <a:cxn ang="0">
                    <a:pos x="24" y="10"/>
                  </a:cxn>
                  <a:cxn ang="0">
                    <a:pos x="20" y="10"/>
                  </a:cxn>
                  <a:cxn ang="0">
                    <a:pos x="15" y="5"/>
                  </a:cxn>
                  <a:cxn ang="0">
                    <a:pos x="10" y="5"/>
                  </a:cxn>
                  <a:cxn ang="0">
                    <a:pos x="5" y="5"/>
                  </a:cxn>
                  <a:cxn ang="0">
                    <a:pos x="0" y="0"/>
                  </a:cxn>
                  <a:cxn ang="0">
                    <a:pos x="0" y="0"/>
                  </a:cxn>
                </a:cxnLst>
                <a:rect l="0" t="0" r="r" b="b"/>
                <a:pathLst>
                  <a:path w="173" h="68">
                    <a:moveTo>
                      <a:pt x="173" y="68"/>
                    </a:moveTo>
                    <a:lnTo>
                      <a:pt x="168" y="68"/>
                    </a:lnTo>
                    <a:lnTo>
                      <a:pt x="159" y="63"/>
                    </a:lnTo>
                    <a:lnTo>
                      <a:pt x="139" y="53"/>
                    </a:lnTo>
                    <a:lnTo>
                      <a:pt x="120" y="44"/>
                    </a:lnTo>
                    <a:lnTo>
                      <a:pt x="96" y="34"/>
                    </a:lnTo>
                    <a:lnTo>
                      <a:pt x="77" y="29"/>
                    </a:lnTo>
                    <a:lnTo>
                      <a:pt x="58" y="20"/>
                    </a:lnTo>
                    <a:lnTo>
                      <a:pt x="44" y="15"/>
                    </a:lnTo>
                    <a:lnTo>
                      <a:pt x="34" y="15"/>
                    </a:lnTo>
                    <a:lnTo>
                      <a:pt x="24" y="10"/>
                    </a:lnTo>
                    <a:lnTo>
                      <a:pt x="20" y="10"/>
                    </a:lnTo>
                    <a:lnTo>
                      <a:pt x="15" y="5"/>
                    </a:lnTo>
                    <a:lnTo>
                      <a:pt x="10" y="5"/>
                    </a:lnTo>
                    <a:lnTo>
                      <a:pt x="5" y="5"/>
                    </a:lnTo>
                    <a:lnTo>
                      <a:pt x="0" y="0"/>
                    </a:lnTo>
                    <a:lnTo>
                      <a:pt x="0" y="0"/>
                    </a:lnTo>
                  </a:path>
                </a:pathLst>
              </a:custGeom>
              <a:noFill/>
              <a:ln w="10">
                <a:solidFill>
                  <a:srgbClr val="F5C6A0"/>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2056" name="Freeform 1032"/>
              <p:cNvSpPr>
                <a:spLocks/>
              </p:cNvSpPr>
              <p:nvPr/>
            </p:nvSpPr>
            <p:spPr bwMode="auto">
              <a:xfrm>
                <a:off x="5283" y="11954"/>
                <a:ext cx="53" cy="24"/>
              </a:xfrm>
              <a:custGeom>
                <a:avLst/>
                <a:gdLst/>
                <a:ahLst/>
                <a:cxnLst>
                  <a:cxn ang="0">
                    <a:pos x="53" y="24"/>
                  </a:cxn>
                  <a:cxn ang="0">
                    <a:pos x="53" y="24"/>
                  </a:cxn>
                  <a:cxn ang="0">
                    <a:pos x="48" y="24"/>
                  </a:cxn>
                  <a:cxn ang="0">
                    <a:pos x="44" y="20"/>
                  </a:cxn>
                  <a:cxn ang="0">
                    <a:pos x="34" y="20"/>
                  </a:cxn>
                  <a:cxn ang="0">
                    <a:pos x="24" y="15"/>
                  </a:cxn>
                  <a:cxn ang="0">
                    <a:pos x="20" y="10"/>
                  </a:cxn>
                  <a:cxn ang="0">
                    <a:pos x="10" y="10"/>
                  </a:cxn>
                  <a:cxn ang="0">
                    <a:pos x="0" y="0"/>
                  </a:cxn>
                </a:cxnLst>
                <a:rect l="0" t="0" r="r" b="b"/>
                <a:pathLst>
                  <a:path w="53" h="24">
                    <a:moveTo>
                      <a:pt x="53" y="24"/>
                    </a:moveTo>
                    <a:lnTo>
                      <a:pt x="53" y="24"/>
                    </a:lnTo>
                    <a:lnTo>
                      <a:pt x="48" y="24"/>
                    </a:lnTo>
                    <a:lnTo>
                      <a:pt x="44" y="20"/>
                    </a:lnTo>
                    <a:lnTo>
                      <a:pt x="34" y="20"/>
                    </a:lnTo>
                    <a:lnTo>
                      <a:pt x="24" y="15"/>
                    </a:lnTo>
                    <a:lnTo>
                      <a:pt x="20" y="10"/>
                    </a:lnTo>
                    <a:lnTo>
                      <a:pt x="10" y="10"/>
                    </a:lnTo>
                    <a:lnTo>
                      <a:pt x="0" y="0"/>
                    </a:lnTo>
                  </a:path>
                </a:pathLst>
              </a:custGeom>
              <a:noFill/>
              <a:ln w="10">
                <a:solidFill>
                  <a:srgbClr val="F5C6A0"/>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2057" name="Freeform 1033"/>
              <p:cNvSpPr>
                <a:spLocks/>
              </p:cNvSpPr>
              <p:nvPr/>
            </p:nvSpPr>
            <p:spPr bwMode="auto">
              <a:xfrm>
                <a:off x="6454" y="11787"/>
                <a:ext cx="72" cy="86"/>
              </a:xfrm>
              <a:custGeom>
                <a:avLst/>
                <a:gdLst/>
                <a:ahLst/>
                <a:cxnLst>
                  <a:cxn ang="0">
                    <a:pos x="72" y="86"/>
                  </a:cxn>
                  <a:cxn ang="0">
                    <a:pos x="72" y="86"/>
                  </a:cxn>
                  <a:cxn ang="0">
                    <a:pos x="67" y="81"/>
                  </a:cxn>
                  <a:cxn ang="0">
                    <a:pos x="67" y="71"/>
                  </a:cxn>
                  <a:cxn ang="0">
                    <a:pos x="62" y="67"/>
                  </a:cxn>
                  <a:cxn ang="0">
                    <a:pos x="53" y="57"/>
                  </a:cxn>
                  <a:cxn ang="0">
                    <a:pos x="48" y="48"/>
                  </a:cxn>
                  <a:cxn ang="0">
                    <a:pos x="43" y="38"/>
                  </a:cxn>
                  <a:cxn ang="0">
                    <a:pos x="33" y="33"/>
                  </a:cxn>
                  <a:cxn ang="0">
                    <a:pos x="29" y="24"/>
                  </a:cxn>
                  <a:cxn ang="0">
                    <a:pos x="24" y="19"/>
                  </a:cxn>
                  <a:cxn ang="0">
                    <a:pos x="19" y="14"/>
                  </a:cxn>
                  <a:cxn ang="0">
                    <a:pos x="9" y="9"/>
                  </a:cxn>
                  <a:cxn ang="0">
                    <a:pos x="5" y="4"/>
                  </a:cxn>
                  <a:cxn ang="0">
                    <a:pos x="5" y="4"/>
                  </a:cxn>
                  <a:cxn ang="0">
                    <a:pos x="0" y="0"/>
                  </a:cxn>
                  <a:cxn ang="0">
                    <a:pos x="0" y="0"/>
                  </a:cxn>
                  <a:cxn ang="0">
                    <a:pos x="0" y="0"/>
                  </a:cxn>
                  <a:cxn ang="0">
                    <a:pos x="5" y="4"/>
                  </a:cxn>
                  <a:cxn ang="0">
                    <a:pos x="9" y="9"/>
                  </a:cxn>
                  <a:cxn ang="0">
                    <a:pos x="19" y="19"/>
                  </a:cxn>
                  <a:cxn ang="0">
                    <a:pos x="24" y="28"/>
                  </a:cxn>
                  <a:cxn ang="0">
                    <a:pos x="33" y="33"/>
                  </a:cxn>
                  <a:cxn ang="0">
                    <a:pos x="38" y="43"/>
                  </a:cxn>
                  <a:cxn ang="0">
                    <a:pos x="43" y="48"/>
                  </a:cxn>
                  <a:cxn ang="0">
                    <a:pos x="48" y="52"/>
                  </a:cxn>
                  <a:cxn ang="0">
                    <a:pos x="53" y="62"/>
                  </a:cxn>
                  <a:cxn ang="0">
                    <a:pos x="57" y="67"/>
                  </a:cxn>
                  <a:cxn ang="0">
                    <a:pos x="62" y="71"/>
                  </a:cxn>
                  <a:cxn ang="0">
                    <a:pos x="67" y="76"/>
                  </a:cxn>
                  <a:cxn ang="0">
                    <a:pos x="72" y="81"/>
                  </a:cxn>
                  <a:cxn ang="0">
                    <a:pos x="72" y="86"/>
                  </a:cxn>
                  <a:cxn ang="0">
                    <a:pos x="72" y="86"/>
                  </a:cxn>
                </a:cxnLst>
                <a:rect l="0" t="0" r="r" b="b"/>
                <a:pathLst>
                  <a:path w="72" h="86">
                    <a:moveTo>
                      <a:pt x="72" y="86"/>
                    </a:moveTo>
                    <a:lnTo>
                      <a:pt x="72" y="86"/>
                    </a:lnTo>
                    <a:lnTo>
                      <a:pt x="67" y="81"/>
                    </a:lnTo>
                    <a:lnTo>
                      <a:pt x="67" y="71"/>
                    </a:lnTo>
                    <a:lnTo>
                      <a:pt x="62" y="67"/>
                    </a:lnTo>
                    <a:lnTo>
                      <a:pt x="53" y="57"/>
                    </a:lnTo>
                    <a:lnTo>
                      <a:pt x="48" y="48"/>
                    </a:lnTo>
                    <a:lnTo>
                      <a:pt x="43" y="38"/>
                    </a:lnTo>
                    <a:lnTo>
                      <a:pt x="33" y="33"/>
                    </a:lnTo>
                    <a:lnTo>
                      <a:pt x="29" y="24"/>
                    </a:lnTo>
                    <a:lnTo>
                      <a:pt x="24" y="19"/>
                    </a:lnTo>
                    <a:lnTo>
                      <a:pt x="19" y="14"/>
                    </a:lnTo>
                    <a:lnTo>
                      <a:pt x="9" y="9"/>
                    </a:lnTo>
                    <a:lnTo>
                      <a:pt x="5" y="4"/>
                    </a:lnTo>
                    <a:lnTo>
                      <a:pt x="5" y="4"/>
                    </a:lnTo>
                    <a:lnTo>
                      <a:pt x="0" y="0"/>
                    </a:lnTo>
                    <a:lnTo>
                      <a:pt x="0" y="0"/>
                    </a:lnTo>
                    <a:lnTo>
                      <a:pt x="0" y="0"/>
                    </a:lnTo>
                    <a:lnTo>
                      <a:pt x="5" y="4"/>
                    </a:lnTo>
                    <a:lnTo>
                      <a:pt x="9" y="9"/>
                    </a:lnTo>
                    <a:lnTo>
                      <a:pt x="19" y="19"/>
                    </a:lnTo>
                    <a:lnTo>
                      <a:pt x="24" y="28"/>
                    </a:lnTo>
                    <a:lnTo>
                      <a:pt x="33" y="33"/>
                    </a:lnTo>
                    <a:lnTo>
                      <a:pt x="38" y="43"/>
                    </a:lnTo>
                    <a:lnTo>
                      <a:pt x="43" y="48"/>
                    </a:lnTo>
                    <a:lnTo>
                      <a:pt x="48" y="52"/>
                    </a:lnTo>
                    <a:lnTo>
                      <a:pt x="53" y="62"/>
                    </a:lnTo>
                    <a:lnTo>
                      <a:pt x="57" y="67"/>
                    </a:lnTo>
                    <a:lnTo>
                      <a:pt x="62" y="71"/>
                    </a:lnTo>
                    <a:lnTo>
                      <a:pt x="67" y="76"/>
                    </a:lnTo>
                    <a:lnTo>
                      <a:pt x="72" y="81"/>
                    </a:lnTo>
                    <a:lnTo>
                      <a:pt x="72" y="86"/>
                    </a:lnTo>
                    <a:lnTo>
                      <a:pt x="72" y="86"/>
                    </a:lnTo>
                    <a:close/>
                  </a:path>
                </a:pathLst>
              </a:custGeom>
              <a:solidFill>
                <a:srgbClr val="C99D7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58" name="Freeform 1034"/>
              <p:cNvSpPr>
                <a:spLocks/>
              </p:cNvSpPr>
              <p:nvPr/>
            </p:nvSpPr>
            <p:spPr bwMode="auto">
              <a:xfrm>
                <a:off x="5710" y="11542"/>
                <a:ext cx="365" cy="173"/>
              </a:xfrm>
              <a:custGeom>
                <a:avLst/>
                <a:gdLst/>
                <a:ahLst/>
                <a:cxnLst>
                  <a:cxn ang="0">
                    <a:pos x="365" y="19"/>
                  </a:cxn>
                  <a:cxn ang="0">
                    <a:pos x="365" y="29"/>
                  </a:cxn>
                  <a:cxn ang="0">
                    <a:pos x="365" y="43"/>
                  </a:cxn>
                  <a:cxn ang="0">
                    <a:pos x="360" y="53"/>
                  </a:cxn>
                  <a:cxn ang="0">
                    <a:pos x="350" y="67"/>
                  </a:cxn>
                  <a:cxn ang="0">
                    <a:pos x="326" y="91"/>
                  </a:cxn>
                  <a:cxn ang="0">
                    <a:pos x="293" y="115"/>
                  </a:cxn>
                  <a:cxn ang="0">
                    <a:pos x="255" y="134"/>
                  </a:cxn>
                  <a:cxn ang="0">
                    <a:pos x="207" y="153"/>
                  </a:cxn>
                  <a:cxn ang="0">
                    <a:pos x="154" y="168"/>
                  </a:cxn>
                  <a:cxn ang="0">
                    <a:pos x="96" y="173"/>
                  </a:cxn>
                  <a:cxn ang="0">
                    <a:pos x="53" y="173"/>
                  </a:cxn>
                  <a:cxn ang="0">
                    <a:pos x="24" y="163"/>
                  </a:cxn>
                  <a:cxn ang="0">
                    <a:pos x="15" y="158"/>
                  </a:cxn>
                  <a:cxn ang="0">
                    <a:pos x="10" y="149"/>
                  </a:cxn>
                  <a:cxn ang="0">
                    <a:pos x="5" y="139"/>
                  </a:cxn>
                  <a:cxn ang="0">
                    <a:pos x="0" y="129"/>
                  </a:cxn>
                  <a:cxn ang="0">
                    <a:pos x="5" y="110"/>
                  </a:cxn>
                  <a:cxn ang="0">
                    <a:pos x="15" y="91"/>
                  </a:cxn>
                  <a:cxn ang="0">
                    <a:pos x="39" y="77"/>
                  </a:cxn>
                  <a:cxn ang="0">
                    <a:pos x="67" y="67"/>
                  </a:cxn>
                  <a:cxn ang="0">
                    <a:pos x="101" y="62"/>
                  </a:cxn>
                  <a:cxn ang="0">
                    <a:pos x="130" y="53"/>
                  </a:cxn>
                  <a:cxn ang="0">
                    <a:pos x="163" y="43"/>
                  </a:cxn>
                  <a:cxn ang="0">
                    <a:pos x="197" y="34"/>
                  </a:cxn>
                  <a:cxn ang="0">
                    <a:pos x="231" y="24"/>
                  </a:cxn>
                  <a:cxn ang="0">
                    <a:pos x="255" y="19"/>
                  </a:cxn>
                  <a:cxn ang="0">
                    <a:pos x="279" y="14"/>
                  </a:cxn>
                  <a:cxn ang="0">
                    <a:pos x="293" y="10"/>
                  </a:cxn>
                  <a:cxn ang="0">
                    <a:pos x="302" y="5"/>
                  </a:cxn>
                  <a:cxn ang="0">
                    <a:pos x="317" y="5"/>
                  </a:cxn>
                  <a:cxn ang="0">
                    <a:pos x="326" y="0"/>
                  </a:cxn>
                  <a:cxn ang="0">
                    <a:pos x="341" y="0"/>
                  </a:cxn>
                  <a:cxn ang="0">
                    <a:pos x="350" y="0"/>
                  </a:cxn>
                  <a:cxn ang="0">
                    <a:pos x="355" y="5"/>
                  </a:cxn>
                  <a:cxn ang="0">
                    <a:pos x="360" y="10"/>
                  </a:cxn>
                  <a:cxn ang="0">
                    <a:pos x="365" y="19"/>
                  </a:cxn>
                </a:cxnLst>
                <a:rect l="0" t="0" r="r" b="b"/>
                <a:pathLst>
                  <a:path w="365" h="173">
                    <a:moveTo>
                      <a:pt x="365" y="19"/>
                    </a:moveTo>
                    <a:lnTo>
                      <a:pt x="365" y="29"/>
                    </a:lnTo>
                    <a:lnTo>
                      <a:pt x="365" y="43"/>
                    </a:lnTo>
                    <a:lnTo>
                      <a:pt x="360" y="53"/>
                    </a:lnTo>
                    <a:lnTo>
                      <a:pt x="350" y="67"/>
                    </a:lnTo>
                    <a:lnTo>
                      <a:pt x="326" y="91"/>
                    </a:lnTo>
                    <a:lnTo>
                      <a:pt x="293" y="115"/>
                    </a:lnTo>
                    <a:lnTo>
                      <a:pt x="255" y="134"/>
                    </a:lnTo>
                    <a:lnTo>
                      <a:pt x="207" y="153"/>
                    </a:lnTo>
                    <a:lnTo>
                      <a:pt x="154" y="168"/>
                    </a:lnTo>
                    <a:lnTo>
                      <a:pt x="96" y="173"/>
                    </a:lnTo>
                    <a:lnTo>
                      <a:pt x="53" y="173"/>
                    </a:lnTo>
                    <a:lnTo>
                      <a:pt x="24" y="163"/>
                    </a:lnTo>
                    <a:lnTo>
                      <a:pt x="15" y="158"/>
                    </a:lnTo>
                    <a:lnTo>
                      <a:pt x="10" y="149"/>
                    </a:lnTo>
                    <a:lnTo>
                      <a:pt x="5" y="139"/>
                    </a:lnTo>
                    <a:lnTo>
                      <a:pt x="0" y="129"/>
                    </a:lnTo>
                    <a:lnTo>
                      <a:pt x="5" y="110"/>
                    </a:lnTo>
                    <a:lnTo>
                      <a:pt x="15" y="91"/>
                    </a:lnTo>
                    <a:lnTo>
                      <a:pt x="39" y="77"/>
                    </a:lnTo>
                    <a:lnTo>
                      <a:pt x="67" y="67"/>
                    </a:lnTo>
                    <a:lnTo>
                      <a:pt x="101" y="62"/>
                    </a:lnTo>
                    <a:lnTo>
                      <a:pt x="130" y="53"/>
                    </a:lnTo>
                    <a:lnTo>
                      <a:pt x="163" y="43"/>
                    </a:lnTo>
                    <a:lnTo>
                      <a:pt x="197" y="34"/>
                    </a:lnTo>
                    <a:lnTo>
                      <a:pt x="231" y="24"/>
                    </a:lnTo>
                    <a:lnTo>
                      <a:pt x="255" y="19"/>
                    </a:lnTo>
                    <a:lnTo>
                      <a:pt x="279" y="14"/>
                    </a:lnTo>
                    <a:lnTo>
                      <a:pt x="293" y="10"/>
                    </a:lnTo>
                    <a:lnTo>
                      <a:pt x="302" y="5"/>
                    </a:lnTo>
                    <a:lnTo>
                      <a:pt x="317" y="5"/>
                    </a:lnTo>
                    <a:lnTo>
                      <a:pt x="326" y="0"/>
                    </a:lnTo>
                    <a:lnTo>
                      <a:pt x="341" y="0"/>
                    </a:lnTo>
                    <a:lnTo>
                      <a:pt x="350" y="0"/>
                    </a:lnTo>
                    <a:lnTo>
                      <a:pt x="355" y="5"/>
                    </a:lnTo>
                    <a:lnTo>
                      <a:pt x="360" y="10"/>
                    </a:lnTo>
                    <a:lnTo>
                      <a:pt x="365" y="19"/>
                    </a:lnTo>
                    <a:close/>
                  </a:path>
                </a:pathLst>
              </a:custGeom>
              <a:solidFill>
                <a:srgbClr val="F3BA8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59" name="Freeform 1035"/>
              <p:cNvSpPr>
                <a:spLocks/>
              </p:cNvSpPr>
              <p:nvPr/>
            </p:nvSpPr>
            <p:spPr bwMode="auto">
              <a:xfrm>
                <a:off x="5729" y="11552"/>
                <a:ext cx="331" cy="153"/>
              </a:xfrm>
              <a:custGeom>
                <a:avLst/>
                <a:gdLst/>
                <a:ahLst/>
                <a:cxnLst>
                  <a:cxn ang="0">
                    <a:pos x="92" y="153"/>
                  </a:cxn>
                  <a:cxn ang="0">
                    <a:pos x="53" y="153"/>
                  </a:cxn>
                  <a:cxn ang="0">
                    <a:pos x="24" y="143"/>
                  </a:cxn>
                  <a:cxn ang="0">
                    <a:pos x="15" y="139"/>
                  </a:cxn>
                  <a:cxn ang="0">
                    <a:pos x="5" y="134"/>
                  </a:cxn>
                  <a:cxn ang="0">
                    <a:pos x="0" y="124"/>
                  </a:cxn>
                  <a:cxn ang="0">
                    <a:pos x="0" y="115"/>
                  </a:cxn>
                  <a:cxn ang="0">
                    <a:pos x="0" y="100"/>
                  </a:cxn>
                  <a:cxn ang="0">
                    <a:pos x="15" y="81"/>
                  </a:cxn>
                  <a:cxn ang="0">
                    <a:pos x="34" y="67"/>
                  </a:cxn>
                  <a:cxn ang="0">
                    <a:pos x="63" y="57"/>
                  </a:cxn>
                  <a:cxn ang="0">
                    <a:pos x="92" y="52"/>
                  </a:cxn>
                  <a:cxn ang="0">
                    <a:pos x="125" y="43"/>
                  </a:cxn>
                  <a:cxn ang="0">
                    <a:pos x="154" y="38"/>
                  </a:cxn>
                  <a:cxn ang="0">
                    <a:pos x="183" y="28"/>
                  </a:cxn>
                  <a:cxn ang="0">
                    <a:pos x="212" y="24"/>
                  </a:cxn>
                  <a:cxn ang="0">
                    <a:pos x="236" y="14"/>
                  </a:cxn>
                  <a:cxn ang="0">
                    <a:pos x="255" y="9"/>
                  </a:cxn>
                  <a:cxn ang="0">
                    <a:pos x="269" y="4"/>
                  </a:cxn>
                  <a:cxn ang="0">
                    <a:pos x="279" y="4"/>
                  </a:cxn>
                  <a:cxn ang="0">
                    <a:pos x="288" y="0"/>
                  </a:cxn>
                  <a:cxn ang="0">
                    <a:pos x="303" y="0"/>
                  </a:cxn>
                  <a:cxn ang="0">
                    <a:pos x="312" y="0"/>
                  </a:cxn>
                  <a:cxn ang="0">
                    <a:pos x="317" y="0"/>
                  </a:cxn>
                  <a:cxn ang="0">
                    <a:pos x="327" y="4"/>
                  </a:cxn>
                  <a:cxn ang="0">
                    <a:pos x="327" y="9"/>
                  </a:cxn>
                  <a:cxn ang="0">
                    <a:pos x="331" y="19"/>
                  </a:cxn>
                  <a:cxn ang="0">
                    <a:pos x="327" y="38"/>
                  </a:cxn>
                  <a:cxn ang="0">
                    <a:pos x="312" y="57"/>
                  </a:cxn>
                  <a:cxn ang="0">
                    <a:pos x="293" y="81"/>
                  </a:cxn>
                  <a:cxn ang="0">
                    <a:pos x="264" y="100"/>
                  </a:cxn>
                  <a:cxn ang="0">
                    <a:pos x="231" y="119"/>
                  </a:cxn>
                  <a:cxn ang="0">
                    <a:pos x="192" y="134"/>
                  </a:cxn>
                  <a:cxn ang="0">
                    <a:pos x="144" y="143"/>
                  </a:cxn>
                  <a:cxn ang="0">
                    <a:pos x="92" y="153"/>
                  </a:cxn>
                </a:cxnLst>
                <a:rect l="0" t="0" r="r" b="b"/>
                <a:pathLst>
                  <a:path w="331" h="153">
                    <a:moveTo>
                      <a:pt x="92" y="153"/>
                    </a:moveTo>
                    <a:lnTo>
                      <a:pt x="53" y="153"/>
                    </a:lnTo>
                    <a:lnTo>
                      <a:pt x="24" y="143"/>
                    </a:lnTo>
                    <a:lnTo>
                      <a:pt x="15" y="139"/>
                    </a:lnTo>
                    <a:lnTo>
                      <a:pt x="5" y="134"/>
                    </a:lnTo>
                    <a:lnTo>
                      <a:pt x="0" y="124"/>
                    </a:lnTo>
                    <a:lnTo>
                      <a:pt x="0" y="115"/>
                    </a:lnTo>
                    <a:lnTo>
                      <a:pt x="0" y="100"/>
                    </a:lnTo>
                    <a:lnTo>
                      <a:pt x="15" y="81"/>
                    </a:lnTo>
                    <a:lnTo>
                      <a:pt x="34" y="67"/>
                    </a:lnTo>
                    <a:lnTo>
                      <a:pt x="63" y="57"/>
                    </a:lnTo>
                    <a:lnTo>
                      <a:pt x="92" y="52"/>
                    </a:lnTo>
                    <a:lnTo>
                      <a:pt x="125" y="43"/>
                    </a:lnTo>
                    <a:lnTo>
                      <a:pt x="154" y="38"/>
                    </a:lnTo>
                    <a:lnTo>
                      <a:pt x="183" y="28"/>
                    </a:lnTo>
                    <a:lnTo>
                      <a:pt x="212" y="24"/>
                    </a:lnTo>
                    <a:lnTo>
                      <a:pt x="236" y="14"/>
                    </a:lnTo>
                    <a:lnTo>
                      <a:pt x="255" y="9"/>
                    </a:lnTo>
                    <a:lnTo>
                      <a:pt x="269" y="4"/>
                    </a:lnTo>
                    <a:lnTo>
                      <a:pt x="279" y="4"/>
                    </a:lnTo>
                    <a:lnTo>
                      <a:pt x="288" y="0"/>
                    </a:lnTo>
                    <a:lnTo>
                      <a:pt x="303" y="0"/>
                    </a:lnTo>
                    <a:lnTo>
                      <a:pt x="312" y="0"/>
                    </a:lnTo>
                    <a:lnTo>
                      <a:pt x="317" y="0"/>
                    </a:lnTo>
                    <a:lnTo>
                      <a:pt x="327" y="4"/>
                    </a:lnTo>
                    <a:lnTo>
                      <a:pt x="327" y="9"/>
                    </a:lnTo>
                    <a:lnTo>
                      <a:pt x="331" y="19"/>
                    </a:lnTo>
                    <a:lnTo>
                      <a:pt x="327" y="38"/>
                    </a:lnTo>
                    <a:lnTo>
                      <a:pt x="312" y="57"/>
                    </a:lnTo>
                    <a:lnTo>
                      <a:pt x="293" y="81"/>
                    </a:lnTo>
                    <a:lnTo>
                      <a:pt x="264" y="100"/>
                    </a:lnTo>
                    <a:lnTo>
                      <a:pt x="231" y="119"/>
                    </a:lnTo>
                    <a:lnTo>
                      <a:pt x="192" y="134"/>
                    </a:lnTo>
                    <a:lnTo>
                      <a:pt x="144" y="143"/>
                    </a:lnTo>
                    <a:lnTo>
                      <a:pt x="92" y="153"/>
                    </a:lnTo>
                    <a:close/>
                  </a:path>
                </a:pathLst>
              </a:custGeom>
              <a:solidFill>
                <a:srgbClr val="F4BD9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60" name="Freeform 1036"/>
              <p:cNvSpPr>
                <a:spLocks/>
              </p:cNvSpPr>
              <p:nvPr/>
            </p:nvSpPr>
            <p:spPr bwMode="auto">
              <a:xfrm>
                <a:off x="5744" y="11556"/>
                <a:ext cx="297" cy="135"/>
              </a:xfrm>
              <a:custGeom>
                <a:avLst/>
                <a:gdLst/>
                <a:ahLst/>
                <a:cxnLst>
                  <a:cxn ang="0">
                    <a:pos x="96" y="135"/>
                  </a:cxn>
                  <a:cxn ang="0">
                    <a:pos x="57" y="135"/>
                  </a:cxn>
                  <a:cxn ang="0">
                    <a:pos x="29" y="130"/>
                  </a:cxn>
                  <a:cxn ang="0">
                    <a:pos x="9" y="120"/>
                  </a:cxn>
                  <a:cxn ang="0">
                    <a:pos x="0" y="106"/>
                  </a:cxn>
                  <a:cxn ang="0">
                    <a:pos x="0" y="91"/>
                  </a:cxn>
                  <a:cxn ang="0">
                    <a:pos x="14" y="77"/>
                  </a:cxn>
                  <a:cxn ang="0">
                    <a:pos x="33" y="67"/>
                  </a:cxn>
                  <a:cxn ang="0">
                    <a:pos x="62" y="58"/>
                  </a:cxn>
                  <a:cxn ang="0">
                    <a:pos x="91" y="48"/>
                  </a:cxn>
                  <a:cxn ang="0">
                    <a:pos x="120" y="43"/>
                  </a:cxn>
                  <a:cxn ang="0">
                    <a:pos x="144" y="34"/>
                  </a:cxn>
                  <a:cxn ang="0">
                    <a:pos x="173" y="29"/>
                  </a:cxn>
                  <a:cxn ang="0">
                    <a:pos x="197" y="24"/>
                  </a:cxn>
                  <a:cxn ang="0">
                    <a:pos x="216" y="15"/>
                  </a:cxn>
                  <a:cxn ang="0">
                    <a:pos x="230" y="10"/>
                  </a:cxn>
                  <a:cxn ang="0">
                    <a:pos x="245" y="10"/>
                  </a:cxn>
                  <a:cxn ang="0">
                    <a:pos x="259" y="5"/>
                  </a:cxn>
                  <a:cxn ang="0">
                    <a:pos x="268" y="5"/>
                  </a:cxn>
                  <a:cxn ang="0">
                    <a:pos x="278" y="0"/>
                  </a:cxn>
                  <a:cxn ang="0">
                    <a:pos x="288" y="5"/>
                  </a:cxn>
                  <a:cxn ang="0">
                    <a:pos x="292" y="5"/>
                  </a:cxn>
                  <a:cxn ang="0">
                    <a:pos x="297" y="10"/>
                  </a:cxn>
                  <a:cxn ang="0">
                    <a:pos x="297" y="15"/>
                  </a:cxn>
                  <a:cxn ang="0">
                    <a:pos x="297" y="24"/>
                  </a:cxn>
                  <a:cxn ang="0">
                    <a:pos x="292" y="43"/>
                  </a:cxn>
                  <a:cxn ang="0">
                    <a:pos x="283" y="58"/>
                  </a:cxn>
                  <a:cxn ang="0">
                    <a:pos x="264" y="77"/>
                  </a:cxn>
                  <a:cxn ang="0">
                    <a:pos x="240" y="91"/>
                  </a:cxn>
                  <a:cxn ang="0">
                    <a:pos x="211" y="106"/>
                  </a:cxn>
                  <a:cxn ang="0">
                    <a:pos x="177" y="120"/>
                  </a:cxn>
                  <a:cxn ang="0">
                    <a:pos x="139" y="130"/>
                  </a:cxn>
                  <a:cxn ang="0">
                    <a:pos x="96" y="135"/>
                  </a:cxn>
                </a:cxnLst>
                <a:rect l="0" t="0" r="r" b="b"/>
                <a:pathLst>
                  <a:path w="297" h="135">
                    <a:moveTo>
                      <a:pt x="96" y="135"/>
                    </a:moveTo>
                    <a:lnTo>
                      <a:pt x="57" y="135"/>
                    </a:lnTo>
                    <a:lnTo>
                      <a:pt x="29" y="130"/>
                    </a:lnTo>
                    <a:lnTo>
                      <a:pt x="9" y="120"/>
                    </a:lnTo>
                    <a:lnTo>
                      <a:pt x="0" y="106"/>
                    </a:lnTo>
                    <a:lnTo>
                      <a:pt x="0" y="91"/>
                    </a:lnTo>
                    <a:lnTo>
                      <a:pt x="14" y="77"/>
                    </a:lnTo>
                    <a:lnTo>
                      <a:pt x="33" y="67"/>
                    </a:lnTo>
                    <a:lnTo>
                      <a:pt x="62" y="58"/>
                    </a:lnTo>
                    <a:lnTo>
                      <a:pt x="91" y="48"/>
                    </a:lnTo>
                    <a:lnTo>
                      <a:pt x="120" y="43"/>
                    </a:lnTo>
                    <a:lnTo>
                      <a:pt x="144" y="34"/>
                    </a:lnTo>
                    <a:lnTo>
                      <a:pt x="173" y="29"/>
                    </a:lnTo>
                    <a:lnTo>
                      <a:pt x="197" y="24"/>
                    </a:lnTo>
                    <a:lnTo>
                      <a:pt x="216" y="15"/>
                    </a:lnTo>
                    <a:lnTo>
                      <a:pt x="230" y="10"/>
                    </a:lnTo>
                    <a:lnTo>
                      <a:pt x="245" y="10"/>
                    </a:lnTo>
                    <a:lnTo>
                      <a:pt x="259" y="5"/>
                    </a:lnTo>
                    <a:lnTo>
                      <a:pt x="268" y="5"/>
                    </a:lnTo>
                    <a:lnTo>
                      <a:pt x="278" y="0"/>
                    </a:lnTo>
                    <a:lnTo>
                      <a:pt x="288" y="5"/>
                    </a:lnTo>
                    <a:lnTo>
                      <a:pt x="292" y="5"/>
                    </a:lnTo>
                    <a:lnTo>
                      <a:pt x="297" y="10"/>
                    </a:lnTo>
                    <a:lnTo>
                      <a:pt x="297" y="15"/>
                    </a:lnTo>
                    <a:lnTo>
                      <a:pt x="297" y="24"/>
                    </a:lnTo>
                    <a:lnTo>
                      <a:pt x="292" y="43"/>
                    </a:lnTo>
                    <a:lnTo>
                      <a:pt x="283" y="58"/>
                    </a:lnTo>
                    <a:lnTo>
                      <a:pt x="264" y="77"/>
                    </a:lnTo>
                    <a:lnTo>
                      <a:pt x="240" y="91"/>
                    </a:lnTo>
                    <a:lnTo>
                      <a:pt x="211" y="106"/>
                    </a:lnTo>
                    <a:lnTo>
                      <a:pt x="177" y="120"/>
                    </a:lnTo>
                    <a:lnTo>
                      <a:pt x="139" y="130"/>
                    </a:lnTo>
                    <a:lnTo>
                      <a:pt x="96" y="135"/>
                    </a:lnTo>
                    <a:close/>
                  </a:path>
                </a:pathLst>
              </a:custGeom>
              <a:solidFill>
                <a:srgbClr val="F4BD93"/>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61" name="Freeform 1037"/>
              <p:cNvSpPr>
                <a:spLocks/>
              </p:cNvSpPr>
              <p:nvPr/>
            </p:nvSpPr>
            <p:spPr bwMode="auto">
              <a:xfrm>
                <a:off x="5763" y="11566"/>
                <a:ext cx="269" cy="115"/>
              </a:xfrm>
              <a:custGeom>
                <a:avLst/>
                <a:gdLst/>
                <a:ahLst/>
                <a:cxnLst>
                  <a:cxn ang="0">
                    <a:pos x="96" y="110"/>
                  </a:cxn>
                  <a:cxn ang="0">
                    <a:pos x="58" y="115"/>
                  </a:cxn>
                  <a:cxn ang="0">
                    <a:pos x="29" y="110"/>
                  </a:cxn>
                  <a:cxn ang="0">
                    <a:pos x="10" y="105"/>
                  </a:cxn>
                  <a:cxn ang="0">
                    <a:pos x="0" y="96"/>
                  </a:cxn>
                  <a:cxn ang="0">
                    <a:pos x="0" y="81"/>
                  </a:cxn>
                  <a:cxn ang="0">
                    <a:pos x="10" y="67"/>
                  </a:cxn>
                  <a:cxn ang="0">
                    <a:pos x="29" y="57"/>
                  </a:cxn>
                  <a:cxn ang="0">
                    <a:pos x="58" y="48"/>
                  </a:cxn>
                  <a:cxn ang="0">
                    <a:pos x="86" y="38"/>
                  </a:cxn>
                  <a:cxn ang="0">
                    <a:pos x="110" y="33"/>
                  </a:cxn>
                  <a:cxn ang="0">
                    <a:pos x="134" y="29"/>
                  </a:cxn>
                  <a:cxn ang="0">
                    <a:pos x="154" y="24"/>
                  </a:cxn>
                  <a:cxn ang="0">
                    <a:pos x="173" y="19"/>
                  </a:cxn>
                  <a:cxn ang="0">
                    <a:pos x="192" y="14"/>
                  </a:cxn>
                  <a:cxn ang="0">
                    <a:pos x="206" y="10"/>
                  </a:cxn>
                  <a:cxn ang="0">
                    <a:pos x="221" y="5"/>
                  </a:cxn>
                  <a:cxn ang="0">
                    <a:pos x="230" y="0"/>
                  </a:cxn>
                  <a:cxn ang="0">
                    <a:pos x="245" y="0"/>
                  </a:cxn>
                  <a:cxn ang="0">
                    <a:pos x="254" y="0"/>
                  </a:cxn>
                  <a:cxn ang="0">
                    <a:pos x="259" y="0"/>
                  </a:cxn>
                  <a:cxn ang="0">
                    <a:pos x="264" y="5"/>
                  </a:cxn>
                  <a:cxn ang="0">
                    <a:pos x="269" y="10"/>
                  </a:cxn>
                  <a:cxn ang="0">
                    <a:pos x="264" y="19"/>
                  </a:cxn>
                  <a:cxn ang="0">
                    <a:pos x="264" y="24"/>
                  </a:cxn>
                  <a:cxn ang="0">
                    <a:pos x="254" y="38"/>
                  </a:cxn>
                  <a:cxn ang="0">
                    <a:pos x="245" y="53"/>
                  </a:cxn>
                  <a:cxn ang="0">
                    <a:pos x="230" y="67"/>
                  </a:cxn>
                  <a:cxn ang="0">
                    <a:pos x="211" y="77"/>
                  </a:cxn>
                  <a:cxn ang="0">
                    <a:pos x="187" y="91"/>
                  </a:cxn>
                  <a:cxn ang="0">
                    <a:pos x="163" y="101"/>
                  </a:cxn>
                  <a:cxn ang="0">
                    <a:pos x="130" y="105"/>
                  </a:cxn>
                  <a:cxn ang="0">
                    <a:pos x="96" y="110"/>
                  </a:cxn>
                </a:cxnLst>
                <a:rect l="0" t="0" r="r" b="b"/>
                <a:pathLst>
                  <a:path w="269" h="115">
                    <a:moveTo>
                      <a:pt x="96" y="110"/>
                    </a:moveTo>
                    <a:lnTo>
                      <a:pt x="58" y="115"/>
                    </a:lnTo>
                    <a:lnTo>
                      <a:pt x="29" y="110"/>
                    </a:lnTo>
                    <a:lnTo>
                      <a:pt x="10" y="105"/>
                    </a:lnTo>
                    <a:lnTo>
                      <a:pt x="0" y="96"/>
                    </a:lnTo>
                    <a:lnTo>
                      <a:pt x="0" y="81"/>
                    </a:lnTo>
                    <a:lnTo>
                      <a:pt x="10" y="67"/>
                    </a:lnTo>
                    <a:lnTo>
                      <a:pt x="29" y="57"/>
                    </a:lnTo>
                    <a:lnTo>
                      <a:pt x="58" y="48"/>
                    </a:lnTo>
                    <a:lnTo>
                      <a:pt x="86" y="38"/>
                    </a:lnTo>
                    <a:lnTo>
                      <a:pt x="110" y="33"/>
                    </a:lnTo>
                    <a:lnTo>
                      <a:pt x="134" y="29"/>
                    </a:lnTo>
                    <a:lnTo>
                      <a:pt x="154" y="24"/>
                    </a:lnTo>
                    <a:lnTo>
                      <a:pt x="173" y="19"/>
                    </a:lnTo>
                    <a:lnTo>
                      <a:pt x="192" y="14"/>
                    </a:lnTo>
                    <a:lnTo>
                      <a:pt x="206" y="10"/>
                    </a:lnTo>
                    <a:lnTo>
                      <a:pt x="221" y="5"/>
                    </a:lnTo>
                    <a:lnTo>
                      <a:pt x="230" y="0"/>
                    </a:lnTo>
                    <a:lnTo>
                      <a:pt x="245" y="0"/>
                    </a:lnTo>
                    <a:lnTo>
                      <a:pt x="254" y="0"/>
                    </a:lnTo>
                    <a:lnTo>
                      <a:pt x="259" y="0"/>
                    </a:lnTo>
                    <a:lnTo>
                      <a:pt x="264" y="5"/>
                    </a:lnTo>
                    <a:lnTo>
                      <a:pt x="269" y="10"/>
                    </a:lnTo>
                    <a:lnTo>
                      <a:pt x="264" y="19"/>
                    </a:lnTo>
                    <a:lnTo>
                      <a:pt x="264" y="24"/>
                    </a:lnTo>
                    <a:lnTo>
                      <a:pt x="254" y="38"/>
                    </a:lnTo>
                    <a:lnTo>
                      <a:pt x="245" y="53"/>
                    </a:lnTo>
                    <a:lnTo>
                      <a:pt x="230" y="67"/>
                    </a:lnTo>
                    <a:lnTo>
                      <a:pt x="211" y="77"/>
                    </a:lnTo>
                    <a:lnTo>
                      <a:pt x="187" y="91"/>
                    </a:lnTo>
                    <a:lnTo>
                      <a:pt x="163" y="101"/>
                    </a:lnTo>
                    <a:lnTo>
                      <a:pt x="130" y="105"/>
                    </a:lnTo>
                    <a:lnTo>
                      <a:pt x="96" y="110"/>
                    </a:lnTo>
                    <a:close/>
                  </a:path>
                </a:pathLst>
              </a:custGeom>
              <a:solidFill>
                <a:srgbClr val="F4BF96"/>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62" name="Freeform 1038"/>
              <p:cNvSpPr>
                <a:spLocks/>
              </p:cNvSpPr>
              <p:nvPr/>
            </p:nvSpPr>
            <p:spPr bwMode="auto">
              <a:xfrm>
                <a:off x="5777" y="11571"/>
                <a:ext cx="240" cy="100"/>
              </a:xfrm>
              <a:custGeom>
                <a:avLst/>
                <a:gdLst/>
                <a:ahLst/>
                <a:cxnLst>
                  <a:cxn ang="0">
                    <a:pos x="101" y="96"/>
                  </a:cxn>
                  <a:cxn ang="0">
                    <a:pos x="63" y="100"/>
                  </a:cxn>
                  <a:cxn ang="0">
                    <a:pos x="34" y="100"/>
                  </a:cxn>
                  <a:cxn ang="0">
                    <a:pos x="10" y="91"/>
                  </a:cxn>
                  <a:cxn ang="0">
                    <a:pos x="0" y="86"/>
                  </a:cxn>
                  <a:cxn ang="0">
                    <a:pos x="0" y="72"/>
                  </a:cxn>
                  <a:cxn ang="0">
                    <a:pos x="10" y="62"/>
                  </a:cxn>
                  <a:cxn ang="0">
                    <a:pos x="29" y="52"/>
                  </a:cxn>
                  <a:cxn ang="0">
                    <a:pos x="58" y="43"/>
                  </a:cxn>
                  <a:cxn ang="0">
                    <a:pos x="87" y="38"/>
                  </a:cxn>
                  <a:cxn ang="0">
                    <a:pos x="106" y="33"/>
                  </a:cxn>
                  <a:cxn ang="0">
                    <a:pos x="130" y="28"/>
                  </a:cxn>
                  <a:cxn ang="0">
                    <a:pos x="144" y="24"/>
                  </a:cxn>
                  <a:cxn ang="0">
                    <a:pos x="159" y="19"/>
                  </a:cxn>
                  <a:cxn ang="0">
                    <a:pos x="173" y="14"/>
                  </a:cxn>
                  <a:cxn ang="0">
                    <a:pos x="188" y="9"/>
                  </a:cxn>
                  <a:cxn ang="0">
                    <a:pos x="197" y="5"/>
                  </a:cxn>
                  <a:cxn ang="0">
                    <a:pos x="212" y="5"/>
                  </a:cxn>
                  <a:cxn ang="0">
                    <a:pos x="221" y="0"/>
                  </a:cxn>
                  <a:cxn ang="0">
                    <a:pos x="231" y="5"/>
                  </a:cxn>
                  <a:cxn ang="0">
                    <a:pos x="235" y="5"/>
                  </a:cxn>
                  <a:cxn ang="0">
                    <a:pos x="240" y="9"/>
                  </a:cxn>
                  <a:cxn ang="0">
                    <a:pos x="240" y="19"/>
                  </a:cxn>
                  <a:cxn ang="0">
                    <a:pos x="235" y="24"/>
                  </a:cxn>
                  <a:cxn ang="0">
                    <a:pos x="231" y="33"/>
                  </a:cxn>
                  <a:cxn ang="0">
                    <a:pos x="226" y="43"/>
                  </a:cxn>
                  <a:cxn ang="0">
                    <a:pos x="216" y="52"/>
                  </a:cxn>
                  <a:cxn ang="0">
                    <a:pos x="202" y="62"/>
                  </a:cxn>
                  <a:cxn ang="0">
                    <a:pos x="188" y="67"/>
                  </a:cxn>
                  <a:cxn ang="0">
                    <a:pos x="168" y="76"/>
                  </a:cxn>
                  <a:cxn ang="0">
                    <a:pos x="149" y="81"/>
                  </a:cxn>
                  <a:cxn ang="0">
                    <a:pos x="125" y="91"/>
                  </a:cxn>
                  <a:cxn ang="0">
                    <a:pos x="101" y="96"/>
                  </a:cxn>
                </a:cxnLst>
                <a:rect l="0" t="0" r="r" b="b"/>
                <a:pathLst>
                  <a:path w="240" h="100">
                    <a:moveTo>
                      <a:pt x="101" y="96"/>
                    </a:moveTo>
                    <a:lnTo>
                      <a:pt x="63" y="100"/>
                    </a:lnTo>
                    <a:lnTo>
                      <a:pt x="34" y="100"/>
                    </a:lnTo>
                    <a:lnTo>
                      <a:pt x="10" y="91"/>
                    </a:lnTo>
                    <a:lnTo>
                      <a:pt x="0" y="86"/>
                    </a:lnTo>
                    <a:lnTo>
                      <a:pt x="0" y="72"/>
                    </a:lnTo>
                    <a:lnTo>
                      <a:pt x="10" y="62"/>
                    </a:lnTo>
                    <a:lnTo>
                      <a:pt x="29" y="52"/>
                    </a:lnTo>
                    <a:lnTo>
                      <a:pt x="58" y="43"/>
                    </a:lnTo>
                    <a:lnTo>
                      <a:pt x="87" y="38"/>
                    </a:lnTo>
                    <a:lnTo>
                      <a:pt x="106" y="33"/>
                    </a:lnTo>
                    <a:lnTo>
                      <a:pt x="130" y="28"/>
                    </a:lnTo>
                    <a:lnTo>
                      <a:pt x="144" y="24"/>
                    </a:lnTo>
                    <a:lnTo>
                      <a:pt x="159" y="19"/>
                    </a:lnTo>
                    <a:lnTo>
                      <a:pt x="173" y="14"/>
                    </a:lnTo>
                    <a:lnTo>
                      <a:pt x="188" y="9"/>
                    </a:lnTo>
                    <a:lnTo>
                      <a:pt x="197" y="5"/>
                    </a:lnTo>
                    <a:lnTo>
                      <a:pt x="212" y="5"/>
                    </a:lnTo>
                    <a:lnTo>
                      <a:pt x="221" y="0"/>
                    </a:lnTo>
                    <a:lnTo>
                      <a:pt x="231" y="5"/>
                    </a:lnTo>
                    <a:lnTo>
                      <a:pt x="235" y="5"/>
                    </a:lnTo>
                    <a:lnTo>
                      <a:pt x="240" y="9"/>
                    </a:lnTo>
                    <a:lnTo>
                      <a:pt x="240" y="19"/>
                    </a:lnTo>
                    <a:lnTo>
                      <a:pt x="235" y="24"/>
                    </a:lnTo>
                    <a:lnTo>
                      <a:pt x="231" y="33"/>
                    </a:lnTo>
                    <a:lnTo>
                      <a:pt x="226" y="43"/>
                    </a:lnTo>
                    <a:lnTo>
                      <a:pt x="216" y="52"/>
                    </a:lnTo>
                    <a:lnTo>
                      <a:pt x="202" y="62"/>
                    </a:lnTo>
                    <a:lnTo>
                      <a:pt x="188" y="67"/>
                    </a:lnTo>
                    <a:lnTo>
                      <a:pt x="168" y="76"/>
                    </a:lnTo>
                    <a:lnTo>
                      <a:pt x="149" y="81"/>
                    </a:lnTo>
                    <a:lnTo>
                      <a:pt x="125" y="91"/>
                    </a:lnTo>
                    <a:lnTo>
                      <a:pt x="101" y="96"/>
                    </a:lnTo>
                    <a:close/>
                  </a:path>
                </a:pathLst>
              </a:custGeom>
              <a:solidFill>
                <a:srgbClr val="F4BF9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63" name="Freeform 1039"/>
              <p:cNvSpPr>
                <a:spLocks/>
              </p:cNvSpPr>
              <p:nvPr/>
            </p:nvSpPr>
            <p:spPr bwMode="auto">
              <a:xfrm>
                <a:off x="5792" y="11580"/>
                <a:ext cx="216" cy="82"/>
              </a:xfrm>
              <a:custGeom>
                <a:avLst/>
                <a:gdLst/>
                <a:ahLst/>
                <a:cxnLst>
                  <a:cxn ang="0">
                    <a:pos x="201" y="34"/>
                  </a:cxn>
                  <a:cxn ang="0">
                    <a:pos x="192" y="39"/>
                  </a:cxn>
                  <a:cxn ang="0">
                    <a:pos x="182" y="43"/>
                  </a:cxn>
                  <a:cxn ang="0">
                    <a:pos x="173" y="53"/>
                  </a:cxn>
                  <a:cxn ang="0">
                    <a:pos x="163" y="58"/>
                  </a:cxn>
                  <a:cxn ang="0">
                    <a:pos x="149" y="58"/>
                  </a:cxn>
                  <a:cxn ang="0">
                    <a:pos x="139" y="63"/>
                  </a:cxn>
                  <a:cxn ang="0">
                    <a:pos x="125" y="67"/>
                  </a:cxn>
                  <a:cxn ang="0">
                    <a:pos x="105" y="72"/>
                  </a:cxn>
                  <a:cxn ang="0">
                    <a:pos x="67" y="77"/>
                  </a:cxn>
                  <a:cxn ang="0">
                    <a:pos x="33" y="82"/>
                  </a:cxn>
                  <a:cxn ang="0">
                    <a:pos x="14" y="77"/>
                  </a:cxn>
                  <a:cxn ang="0">
                    <a:pos x="5" y="72"/>
                  </a:cxn>
                  <a:cxn ang="0">
                    <a:pos x="0" y="63"/>
                  </a:cxn>
                  <a:cxn ang="0">
                    <a:pos x="9" y="53"/>
                  </a:cxn>
                  <a:cxn ang="0">
                    <a:pos x="29" y="43"/>
                  </a:cxn>
                  <a:cxn ang="0">
                    <a:pos x="57" y="34"/>
                  </a:cxn>
                  <a:cxn ang="0">
                    <a:pos x="86" y="29"/>
                  </a:cxn>
                  <a:cxn ang="0">
                    <a:pos x="105" y="24"/>
                  </a:cxn>
                  <a:cxn ang="0">
                    <a:pos x="120" y="19"/>
                  </a:cxn>
                  <a:cxn ang="0">
                    <a:pos x="134" y="15"/>
                  </a:cxn>
                  <a:cxn ang="0">
                    <a:pos x="144" y="15"/>
                  </a:cxn>
                  <a:cxn ang="0">
                    <a:pos x="153" y="10"/>
                  </a:cxn>
                  <a:cxn ang="0">
                    <a:pos x="163" y="5"/>
                  </a:cxn>
                  <a:cxn ang="0">
                    <a:pos x="173" y="5"/>
                  </a:cxn>
                  <a:cxn ang="0">
                    <a:pos x="192" y="0"/>
                  </a:cxn>
                  <a:cxn ang="0">
                    <a:pos x="201" y="0"/>
                  </a:cxn>
                  <a:cxn ang="0">
                    <a:pos x="211" y="0"/>
                  </a:cxn>
                  <a:cxn ang="0">
                    <a:pos x="216" y="5"/>
                  </a:cxn>
                  <a:cxn ang="0">
                    <a:pos x="216" y="10"/>
                  </a:cxn>
                  <a:cxn ang="0">
                    <a:pos x="211" y="19"/>
                  </a:cxn>
                  <a:cxn ang="0">
                    <a:pos x="206" y="24"/>
                  </a:cxn>
                  <a:cxn ang="0">
                    <a:pos x="201" y="34"/>
                  </a:cxn>
                </a:cxnLst>
                <a:rect l="0" t="0" r="r" b="b"/>
                <a:pathLst>
                  <a:path w="216" h="82">
                    <a:moveTo>
                      <a:pt x="201" y="34"/>
                    </a:moveTo>
                    <a:lnTo>
                      <a:pt x="192" y="39"/>
                    </a:lnTo>
                    <a:lnTo>
                      <a:pt x="182" y="43"/>
                    </a:lnTo>
                    <a:lnTo>
                      <a:pt x="173" y="53"/>
                    </a:lnTo>
                    <a:lnTo>
                      <a:pt x="163" y="58"/>
                    </a:lnTo>
                    <a:lnTo>
                      <a:pt x="149" y="58"/>
                    </a:lnTo>
                    <a:lnTo>
                      <a:pt x="139" y="63"/>
                    </a:lnTo>
                    <a:lnTo>
                      <a:pt x="125" y="67"/>
                    </a:lnTo>
                    <a:lnTo>
                      <a:pt x="105" y="72"/>
                    </a:lnTo>
                    <a:lnTo>
                      <a:pt x="67" y="77"/>
                    </a:lnTo>
                    <a:lnTo>
                      <a:pt x="33" y="82"/>
                    </a:lnTo>
                    <a:lnTo>
                      <a:pt x="14" y="77"/>
                    </a:lnTo>
                    <a:lnTo>
                      <a:pt x="5" y="72"/>
                    </a:lnTo>
                    <a:lnTo>
                      <a:pt x="0" y="63"/>
                    </a:lnTo>
                    <a:lnTo>
                      <a:pt x="9" y="53"/>
                    </a:lnTo>
                    <a:lnTo>
                      <a:pt x="29" y="43"/>
                    </a:lnTo>
                    <a:lnTo>
                      <a:pt x="57" y="34"/>
                    </a:lnTo>
                    <a:lnTo>
                      <a:pt x="86" y="29"/>
                    </a:lnTo>
                    <a:lnTo>
                      <a:pt x="105" y="24"/>
                    </a:lnTo>
                    <a:lnTo>
                      <a:pt x="120" y="19"/>
                    </a:lnTo>
                    <a:lnTo>
                      <a:pt x="134" y="15"/>
                    </a:lnTo>
                    <a:lnTo>
                      <a:pt x="144" y="15"/>
                    </a:lnTo>
                    <a:lnTo>
                      <a:pt x="153" y="10"/>
                    </a:lnTo>
                    <a:lnTo>
                      <a:pt x="163" y="5"/>
                    </a:lnTo>
                    <a:lnTo>
                      <a:pt x="173" y="5"/>
                    </a:lnTo>
                    <a:lnTo>
                      <a:pt x="192" y="0"/>
                    </a:lnTo>
                    <a:lnTo>
                      <a:pt x="201" y="0"/>
                    </a:lnTo>
                    <a:lnTo>
                      <a:pt x="211" y="0"/>
                    </a:lnTo>
                    <a:lnTo>
                      <a:pt x="216" y="5"/>
                    </a:lnTo>
                    <a:lnTo>
                      <a:pt x="216" y="10"/>
                    </a:lnTo>
                    <a:lnTo>
                      <a:pt x="211" y="19"/>
                    </a:lnTo>
                    <a:lnTo>
                      <a:pt x="206" y="24"/>
                    </a:lnTo>
                    <a:lnTo>
                      <a:pt x="201" y="34"/>
                    </a:lnTo>
                    <a:close/>
                  </a:path>
                </a:pathLst>
              </a:custGeom>
              <a:solidFill>
                <a:srgbClr val="F5C19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64" name="Freeform 1040"/>
              <p:cNvSpPr>
                <a:spLocks/>
              </p:cNvSpPr>
              <p:nvPr/>
            </p:nvSpPr>
            <p:spPr bwMode="auto">
              <a:xfrm>
                <a:off x="4871" y="12952"/>
                <a:ext cx="240" cy="216"/>
              </a:xfrm>
              <a:custGeom>
                <a:avLst/>
                <a:gdLst/>
                <a:ahLst/>
                <a:cxnLst>
                  <a:cxn ang="0">
                    <a:pos x="220" y="10"/>
                  </a:cxn>
                  <a:cxn ang="0">
                    <a:pos x="206" y="14"/>
                  </a:cxn>
                  <a:cxn ang="0">
                    <a:pos x="197" y="24"/>
                  </a:cxn>
                  <a:cxn ang="0">
                    <a:pos x="177" y="38"/>
                  </a:cxn>
                  <a:cxn ang="0">
                    <a:pos x="163" y="53"/>
                  </a:cxn>
                  <a:cxn ang="0">
                    <a:pos x="144" y="67"/>
                  </a:cxn>
                  <a:cxn ang="0">
                    <a:pos x="125" y="86"/>
                  </a:cxn>
                  <a:cxn ang="0">
                    <a:pos x="105" y="101"/>
                  </a:cxn>
                  <a:cxn ang="0">
                    <a:pos x="91" y="120"/>
                  </a:cxn>
                  <a:cxn ang="0">
                    <a:pos x="77" y="139"/>
                  </a:cxn>
                  <a:cxn ang="0">
                    <a:pos x="57" y="158"/>
                  </a:cxn>
                  <a:cxn ang="0">
                    <a:pos x="38" y="178"/>
                  </a:cxn>
                  <a:cxn ang="0">
                    <a:pos x="19" y="197"/>
                  </a:cxn>
                  <a:cxn ang="0">
                    <a:pos x="5" y="211"/>
                  </a:cxn>
                  <a:cxn ang="0">
                    <a:pos x="0" y="216"/>
                  </a:cxn>
                  <a:cxn ang="0">
                    <a:pos x="0" y="216"/>
                  </a:cxn>
                  <a:cxn ang="0">
                    <a:pos x="9" y="211"/>
                  </a:cxn>
                  <a:cxn ang="0">
                    <a:pos x="29" y="192"/>
                  </a:cxn>
                  <a:cxn ang="0">
                    <a:pos x="48" y="173"/>
                  </a:cxn>
                  <a:cxn ang="0">
                    <a:pos x="72" y="154"/>
                  </a:cxn>
                  <a:cxn ang="0">
                    <a:pos x="96" y="134"/>
                  </a:cxn>
                  <a:cxn ang="0">
                    <a:pos x="115" y="110"/>
                  </a:cxn>
                  <a:cxn ang="0">
                    <a:pos x="134" y="96"/>
                  </a:cxn>
                  <a:cxn ang="0">
                    <a:pos x="153" y="82"/>
                  </a:cxn>
                  <a:cxn ang="0">
                    <a:pos x="163" y="77"/>
                  </a:cxn>
                  <a:cxn ang="0">
                    <a:pos x="168" y="72"/>
                  </a:cxn>
                  <a:cxn ang="0">
                    <a:pos x="177" y="67"/>
                  </a:cxn>
                  <a:cxn ang="0">
                    <a:pos x="182" y="62"/>
                  </a:cxn>
                  <a:cxn ang="0">
                    <a:pos x="187" y="58"/>
                  </a:cxn>
                  <a:cxn ang="0">
                    <a:pos x="192" y="53"/>
                  </a:cxn>
                  <a:cxn ang="0">
                    <a:pos x="197" y="48"/>
                  </a:cxn>
                  <a:cxn ang="0">
                    <a:pos x="201" y="43"/>
                  </a:cxn>
                  <a:cxn ang="0">
                    <a:pos x="206" y="43"/>
                  </a:cxn>
                  <a:cxn ang="0">
                    <a:pos x="211" y="38"/>
                  </a:cxn>
                  <a:cxn ang="0">
                    <a:pos x="220" y="29"/>
                  </a:cxn>
                  <a:cxn ang="0">
                    <a:pos x="225" y="19"/>
                  </a:cxn>
                  <a:cxn ang="0">
                    <a:pos x="235" y="10"/>
                  </a:cxn>
                  <a:cxn ang="0">
                    <a:pos x="240" y="5"/>
                  </a:cxn>
                  <a:cxn ang="0">
                    <a:pos x="240" y="0"/>
                  </a:cxn>
                  <a:cxn ang="0">
                    <a:pos x="230" y="0"/>
                  </a:cxn>
                  <a:cxn ang="0">
                    <a:pos x="220" y="10"/>
                  </a:cxn>
                </a:cxnLst>
                <a:rect l="0" t="0" r="r" b="b"/>
                <a:pathLst>
                  <a:path w="240" h="216">
                    <a:moveTo>
                      <a:pt x="220" y="10"/>
                    </a:moveTo>
                    <a:lnTo>
                      <a:pt x="206" y="14"/>
                    </a:lnTo>
                    <a:lnTo>
                      <a:pt x="197" y="24"/>
                    </a:lnTo>
                    <a:lnTo>
                      <a:pt x="177" y="38"/>
                    </a:lnTo>
                    <a:lnTo>
                      <a:pt x="163" y="53"/>
                    </a:lnTo>
                    <a:lnTo>
                      <a:pt x="144" y="67"/>
                    </a:lnTo>
                    <a:lnTo>
                      <a:pt x="125" y="86"/>
                    </a:lnTo>
                    <a:lnTo>
                      <a:pt x="105" y="101"/>
                    </a:lnTo>
                    <a:lnTo>
                      <a:pt x="91" y="120"/>
                    </a:lnTo>
                    <a:lnTo>
                      <a:pt x="77" y="139"/>
                    </a:lnTo>
                    <a:lnTo>
                      <a:pt x="57" y="158"/>
                    </a:lnTo>
                    <a:lnTo>
                      <a:pt x="38" y="178"/>
                    </a:lnTo>
                    <a:lnTo>
                      <a:pt x="19" y="197"/>
                    </a:lnTo>
                    <a:lnTo>
                      <a:pt x="5" y="211"/>
                    </a:lnTo>
                    <a:lnTo>
                      <a:pt x="0" y="216"/>
                    </a:lnTo>
                    <a:lnTo>
                      <a:pt x="0" y="216"/>
                    </a:lnTo>
                    <a:lnTo>
                      <a:pt x="9" y="211"/>
                    </a:lnTo>
                    <a:lnTo>
                      <a:pt x="29" y="192"/>
                    </a:lnTo>
                    <a:lnTo>
                      <a:pt x="48" y="173"/>
                    </a:lnTo>
                    <a:lnTo>
                      <a:pt x="72" y="154"/>
                    </a:lnTo>
                    <a:lnTo>
                      <a:pt x="96" y="134"/>
                    </a:lnTo>
                    <a:lnTo>
                      <a:pt x="115" y="110"/>
                    </a:lnTo>
                    <a:lnTo>
                      <a:pt x="134" y="96"/>
                    </a:lnTo>
                    <a:lnTo>
                      <a:pt x="153" y="82"/>
                    </a:lnTo>
                    <a:lnTo>
                      <a:pt x="163" y="77"/>
                    </a:lnTo>
                    <a:lnTo>
                      <a:pt x="168" y="72"/>
                    </a:lnTo>
                    <a:lnTo>
                      <a:pt x="177" y="67"/>
                    </a:lnTo>
                    <a:lnTo>
                      <a:pt x="182" y="62"/>
                    </a:lnTo>
                    <a:lnTo>
                      <a:pt x="187" y="58"/>
                    </a:lnTo>
                    <a:lnTo>
                      <a:pt x="192" y="53"/>
                    </a:lnTo>
                    <a:lnTo>
                      <a:pt x="197" y="48"/>
                    </a:lnTo>
                    <a:lnTo>
                      <a:pt x="201" y="43"/>
                    </a:lnTo>
                    <a:lnTo>
                      <a:pt x="206" y="43"/>
                    </a:lnTo>
                    <a:lnTo>
                      <a:pt x="211" y="38"/>
                    </a:lnTo>
                    <a:lnTo>
                      <a:pt x="220" y="29"/>
                    </a:lnTo>
                    <a:lnTo>
                      <a:pt x="225" y="19"/>
                    </a:lnTo>
                    <a:lnTo>
                      <a:pt x="235" y="10"/>
                    </a:lnTo>
                    <a:lnTo>
                      <a:pt x="240" y="5"/>
                    </a:lnTo>
                    <a:lnTo>
                      <a:pt x="240" y="0"/>
                    </a:lnTo>
                    <a:lnTo>
                      <a:pt x="230" y="0"/>
                    </a:lnTo>
                    <a:lnTo>
                      <a:pt x="220" y="10"/>
                    </a:lnTo>
                    <a:close/>
                  </a:path>
                </a:pathLst>
              </a:custGeom>
              <a:solidFill>
                <a:srgbClr val="DFAA8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65" name="Freeform 1041"/>
              <p:cNvSpPr>
                <a:spLocks/>
              </p:cNvSpPr>
              <p:nvPr/>
            </p:nvSpPr>
            <p:spPr bwMode="auto">
              <a:xfrm>
                <a:off x="5048" y="13110"/>
                <a:ext cx="135" cy="149"/>
              </a:xfrm>
              <a:custGeom>
                <a:avLst/>
                <a:gdLst/>
                <a:ahLst/>
                <a:cxnLst>
                  <a:cxn ang="0">
                    <a:pos x="111" y="15"/>
                  </a:cxn>
                  <a:cxn ang="0">
                    <a:pos x="101" y="20"/>
                  </a:cxn>
                  <a:cxn ang="0">
                    <a:pos x="91" y="34"/>
                  </a:cxn>
                  <a:cxn ang="0">
                    <a:pos x="72" y="48"/>
                  </a:cxn>
                  <a:cxn ang="0">
                    <a:pos x="58" y="68"/>
                  </a:cxn>
                  <a:cxn ang="0">
                    <a:pos x="43" y="87"/>
                  </a:cxn>
                  <a:cxn ang="0">
                    <a:pos x="29" y="106"/>
                  </a:cxn>
                  <a:cxn ang="0">
                    <a:pos x="15" y="120"/>
                  </a:cxn>
                  <a:cxn ang="0">
                    <a:pos x="5" y="135"/>
                  </a:cxn>
                  <a:cxn ang="0">
                    <a:pos x="0" y="144"/>
                  </a:cxn>
                  <a:cxn ang="0">
                    <a:pos x="0" y="149"/>
                  </a:cxn>
                  <a:cxn ang="0">
                    <a:pos x="0" y="149"/>
                  </a:cxn>
                  <a:cxn ang="0">
                    <a:pos x="0" y="149"/>
                  </a:cxn>
                  <a:cxn ang="0">
                    <a:pos x="5" y="144"/>
                  </a:cxn>
                  <a:cxn ang="0">
                    <a:pos x="10" y="139"/>
                  </a:cxn>
                  <a:cxn ang="0">
                    <a:pos x="20" y="130"/>
                  </a:cxn>
                  <a:cxn ang="0">
                    <a:pos x="29" y="120"/>
                  </a:cxn>
                  <a:cxn ang="0">
                    <a:pos x="39" y="111"/>
                  </a:cxn>
                  <a:cxn ang="0">
                    <a:pos x="48" y="96"/>
                  </a:cxn>
                  <a:cxn ang="0">
                    <a:pos x="58" y="87"/>
                  </a:cxn>
                  <a:cxn ang="0">
                    <a:pos x="67" y="77"/>
                  </a:cxn>
                  <a:cxn ang="0">
                    <a:pos x="77" y="63"/>
                  </a:cxn>
                  <a:cxn ang="0">
                    <a:pos x="87" y="53"/>
                  </a:cxn>
                  <a:cxn ang="0">
                    <a:pos x="96" y="44"/>
                  </a:cxn>
                  <a:cxn ang="0">
                    <a:pos x="106" y="39"/>
                  </a:cxn>
                  <a:cxn ang="0">
                    <a:pos x="115" y="34"/>
                  </a:cxn>
                  <a:cxn ang="0">
                    <a:pos x="120" y="24"/>
                  </a:cxn>
                  <a:cxn ang="0">
                    <a:pos x="130" y="15"/>
                  </a:cxn>
                  <a:cxn ang="0">
                    <a:pos x="135" y="10"/>
                  </a:cxn>
                  <a:cxn ang="0">
                    <a:pos x="135" y="5"/>
                  </a:cxn>
                  <a:cxn ang="0">
                    <a:pos x="135" y="0"/>
                  </a:cxn>
                  <a:cxn ang="0">
                    <a:pos x="125" y="5"/>
                  </a:cxn>
                  <a:cxn ang="0">
                    <a:pos x="111" y="15"/>
                  </a:cxn>
                </a:cxnLst>
                <a:rect l="0" t="0" r="r" b="b"/>
                <a:pathLst>
                  <a:path w="135" h="149">
                    <a:moveTo>
                      <a:pt x="111" y="15"/>
                    </a:moveTo>
                    <a:lnTo>
                      <a:pt x="101" y="20"/>
                    </a:lnTo>
                    <a:lnTo>
                      <a:pt x="91" y="34"/>
                    </a:lnTo>
                    <a:lnTo>
                      <a:pt x="72" y="48"/>
                    </a:lnTo>
                    <a:lnTo>
                      <a:pt x="58" y="68"/>
                    </a:lnTo>
                    <a:lnTo>
                      <a:pt x="43" y="87"/>
                    </a:lnTo>
                    <a:lnTo>
                      <a:pt x="29" y="106"/>
                    </a:lnTo>
                    <a:lnTo>
                      <a:pt x="15" y="120"/>
                    </a:lnTo>
                    <a:lnTo>
                      <a:pt x="5" y="135"/>
                    </a:lnTo>
                    <a:lnTo>
                      <a:pt x="0" y="144"/>
                    </a:lnTo>
                    <a:lnTo>
                      <a:pt x="0" y="149"/>
                    </a:lnTo>
                    <a:lnTo>
                      <a:pt x="0" y="149"/>
                    </a:lnTo>
                    <a:lnTo>
                      <a:pt x="0" y="149"/>
                    </a:lnTo>
                    <a:lnTo>
                      <a:pt x="5" y="144"/>
                    </a:lnTo>
                    <a:lnTo>
                      <a:pt x="10" y="139"/>
                    </a:lnTo>
                    <a:lnTo>
                      <a:pt x="20" y="130"/>
                    </a:lnTo>
                    <a:lnTo>
                      <a:pt x="29" y="120"/>
                    </a:lnTo>
                    <a:lnTo>
                      <a:pt x="39" y="111"/>
                    </a:lnTo>
                    <a:lnTo>
                      <a:pt x="48" y="96"/>
                    </a:lnTo>
                    <a:lnTo>
                      <a:pt x="58" y="87"/>
                    </a:lnTo>
                    <a:lnTo>
                      <a:pt x="67" y="77"/>
                    </a:lnTo>
                    <a:lnTo>
                      <a:pt x="77" y="63"/>
                    </a:lnTo>
                    <a:lnTo>
                      <a:pt x="87" y="53"/>
                    </a:lnTo>
                    <a:lnTo>
                      <a:pt x="96" y="44"/>
                    </a:lnTo>
                    <a:lnTo>
                      <a:pt x="106" y="39"/>
                    </a:lnTo>
                    <a:lnTo>
                      <a:pt x="115" y="34"/>
                    </a:lnTo>
                    <a:lnTo>
                      <a:pt x="120" y="24"/>
                    </a:lnTo>
                    <a:lnTo>
                      <a:pt x="130" y="15"/>
                    </a:lnTo>
                    <a:lnTo>
                      <a:pt x="135" y="10"/>
                    </a:lnTo>
                    <a:lnTo>
                      <a:pt x="135" y="5"/>
                    </a:lnTo>
                    <a:lnTo>
                      <a:pt x="135" y="0"/>
                    </a:lnTo>
                    <a:lnTo>
                      <a:pt x="125" y="5"/>
                    </a:lnTo>
                    <a:lnTo>
                      <a:pt x="111" y="15"/>
                    </a:lnTo>
                    <a:close/>
                  </a:path>
                </a:pathLst>
              </a:custGeom>
              <a:solidFill>
                <a:srgbClr val="DFAA8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66" name="Freeform 1042"/>
              <p:cNvSpPr>
                <a:spLocks/>
              </p:cNvSpPr>
              <p:nvPr/>
            </p:nvSpPr>
            <p:spPr bwMode="auto">
              <a:xfrm>
                <a:off x="5830" y="12233"/>
                <a:ext cx="154" cy="148"/>
              </a:xfrm>
              <a:custGeom>
                <a:avLst/>
                <a:gdLst/>
                <a:ahLst/>
                <a:cxnLst>
                  <a:cxn ang="0">
                    <a:pos x="58" y="148"/>
                  </a:cxn>
                  <a:cxn ang="0">
                    <a:pos x="87" y="129"/>
                  </a:cxn>
                  <a:cxn ang="0">
                    <a:pos x="111" y="110"/>
                  </a:cxn>
                  <a:cxn ang="0">
                    <a:pos x="130" y="91"/>
                  </a:cxn>
                  <a:cxn ang="0">
                    <a:pos x="144" y="76"/>
                  </a:cxn>
                  <a:cxn ang="0">
                    <a:pos x="149" y="62"/>
                  </a:cxn>
                  <a:cxn ang="0">
                    <a:pos x="154" y="48"/>
                  </a:cxn>
                  <a:cxn ang="0">
                    <a:pos x="154" y="33"/>
                  </a:cxn>
                  <a:cxn ang="0">
                    <a:pos x="144" y="19"/>
                  </a:cxn>
                  <a:cxn ang="0">
                    <a:pos x="135" y="4"/>
                  </a:cxn>
                  <a:cxn ang="0">
                    <a:pos x="120" y="0"/>
                  </a:cxn>
                  <a:cxn ang="0">
                    <a:pos x="101" y="0"/>
                  </a:cxn>
                  <a:cxn ang="0">
                    <a:pos x="82" y="4"/>
                  </a:cxn>
                  <a:cxn ang="0">
                    <a:pos x="63" y="14"/>
                  </a:cxn>
                  <a:cxn ang="0">
                    <a:pos x="43" y="28"/>
                  </a:cxn>
                  <a:cxn ang="0">
                    <a:pos x="24" y="43"/>
                  </a:cxn>
                  <a:cxn ang="0">
                    <a:pos x="0" y="57"/>
                  </a:cxn>
                  <a:cxn ang="0">
                    <a:pos x="58" y="148"/>
                  </a:cxn>
                </a:cxnLst>
                <a:rect l="0" t="0" r="r" b="b"/>
                <a:pathLst>
                  <a:path w="154" h="148">
                    <a:moveTo>
                      <a:pt x="58" y="148"/>
                    </a:moveTo>
                    <a:lnTo>
                      <a:pt x="87" y="129"/>
                    </a:lnTo>
                    <a:lnTo>
                      <a:pt x="111" y="110"/>
                    </a:lnTo>
                    <a:lnTo>
                      <a:pt x="130" y="91"/>
                    </a:lnTo>
                    <a:lnTo>
                      <a:pt x="144" y="76"/>
                    </a:lnTo>
                    <a:lnTo>
                      <a:pt x="149" y="62"/>
                    </a:lnTo>
                    <a:lnTo>
                      <a:pt x="154" y="48"/>
                    </a:lnTo>
                    <a:lnTo>
                      <a:pt x="154" y="33"/>
                    </a:lnTo>
                    <a:lnTo>
                      <a:pt x="144" y="19"/>
                    </a:lnTo>
                    <a:lnTo>
                      <a:pt x="135" y="4"/>
                    </a:lnTo>
                    <a:lnTo>
                      <a:pt x="120" y="0"/>
                    </a:lnTo>
                    <a:lnTo>
                      <a:pt x="101" y="0"/>
                    </a:lnTo>
                    <a:lnTo>
                      <a:pt x="82" y="4"/>
                    </a:lnTo>
                    <a:lnTo>
                      <a:pt x="63" y="14"/>
                    </a:lnTo>
                    <a:lnTo>
                      <a:pt x="43" y="28"/>
                    </a:lnTo>
                    <a:lnTo>
                      <a:pt x="24" y="43"/>
                    </a:lnTo>
                    <a:lnTo>
                      <a:pt x="0" y="57"/>
                    </a:lnTo>
                    <a:lnTo>
                      <a:pt x="58" y="148"/>
                    </a:lnTo>
                    <a:close/>
                  </a:path>
                </a:pathLst>
              </a:custGeom>
              <a:solidFill>
                <a:srgbClr val="E0414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67" name="Freeform 1043"/>
              <p:cNvSpPr>
                <a:spLocks/>
              </p:cNvSpPr>
              <p:nvPr/>
            </p:nvSpPr>
            <p:spPr bwMode="auto">
              <a:xfrm>
                <a:off x="5830" y="12233"/>
                <a:ext cx="154" cy="148"/>
              </a:xfrm>
              <a:custGeom>
                <a:avLst/>
                <a:gdLst/>
                <a:ahLst/>
                <a:cxnLst>
                  <a:cxn ang="0">
                    <a:pos x="58" y="148"/>
                  </a:cxn>
                  <a:cxn ang="0">
                    <a:pos x="87" y="129"/>
                  </a:cxn>
                  <a:cxn ang="0">
                    <a:pos x="111" y="110"/>
                  </a:cxn>
                  <a:cxn ang="0">
                    <a:pos x="130" y="91"/>
                  </a:cxn>
                  <a:cxn ang="0">
                    <a:pos x="144" y="76"/>
                  </a:cxn>
                  <a:cxn ang="0">
                    <a:pos x="149" y="62"/>
                  </a:cxn>
                  <a:cxn ang="0">
                    <a:pos x="154" y="48"/>
                  </a:cxn>
                  <a:cxn ang="0">
                    <a:pos x="154" y="33"/>
                  </a:cxn>
                  <a:cxn ang="0">
                    <a:pos x="144" y="19"/>
                  </a:cxn>
                  <a:cxn ang="0">
                    <a:pos x="135" y="4"/>
                  </a:cxn>
                  <a:cxn ang="0">
                    <a:pos x="120" y="0"/>
                  </a:cxn>
                  <a:cxn ang="0">
                    <a:pos x="101" y="0"/>
                  </a:cxn>
                  <a:cxn ang="0">
                    <a:pos x="82" y="4"/>
                  </a:cxn>
                  <a:cxn ang="0">
                    <a:pos x="63" y="14"/>
                  </a:cxn>
                  <a:cxn ang="0">
                    <a:pos x="43" y="28"/>
                  </a:cxn>
                  <a:cxn ang="0">
                    <a:pos x="24" y="43"/>
                  </a:cxn>
                  <a:cxn ang="0">
                    <a:pos x="0" y="57"/>
                  </a:cxn>
                  <a:cxn ang="0">
                    <a:pos x="58" y="148"/>
                  </a:cxn>
                </a:cxnLst>
                <a:rect l="0" t="0" r="r" b="b"/>
                <a:pathLst>
                  <a:path w="154" h="148">
                    <a:moveTo>
                      <a:pt x="58" y="148"/>
                    </a:moveTo>
                    <a:lnTo>
                      <a:pt x="87" y="129"/>
                    </a:lnTo>
                    <a:lnTo>
                      <a:pt x="111" y="110"/>
                    </a:lnTo>
                    <a:lnTo>
                      <a:pt x="130" y="91"/>
                    </a:lnTo>
                    <a:lnTo>
                      <a:pt x="144" y="76"/>
                    </a:lnTo>
                    <a:lnTo>
                      <a:pt x="149" y="62"/>
                    </a:lnTo>
                    <a:lnTo>
                      <a:pt x="154" y="48"/>
                    </a:lnTo>
                    <a:lnTo>
                      <a:pt x="154" y="33"/>
                    </a:lnTo>
                    <a:lnTo>
                      <a:pt x="144" y="19"/>
                    </a:lnTo>
                    <a:lnTo>
                      <a:pt x="135" y="4"/>
                    </a:lnTo>
                    <a:lnTo>
                      <a:pt x="120" y="0"/>
                    </a:lnTo>
                    <a:lnTo>
                      <a:pt x="101" y="0"/>
                    </a:lnTo>
                    <a:lnTo>
                      <a:pt x="82" y="4"/>
                    </a:lnTo>
                    <a:lnTo>
                      <a:pt x="63" y="14"/>
                    </a:lnTo>
                    <a:lnTo>
                      <a:pt x="43" y="28"/>
                    </a:lnTo>
                    <a:lnTo>
                      <a:pt x="24" y="43"/>
                    </a:lnTo>
                    <a:lnTo>
                      <a:pt x="0" y="57"/>
                    </a:lnTo>
                    <a:lnTo>
                      <a:pt x="58" y="148"/>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2068" name="Freeform 1044"/>
              <p:cNvSpPr>
                <a:spLocks/>
              </p:cNvSpPr>
              <p:nvPr/>
            </p:nvSpPr>
            <p:spPr bwMode="auto">
              <a:xfrm>
                <a:off x="5715" y="12290"/>
                <a:ext cx="182" cy="163"/>
              </a:xfrm>
              <a:custGeom>
                <a:avLst/>
                <a:gdLst/>
                <a:ahLst/>
                <a:cxnLst>
                  <a:cxn ang="0">
                    <a:pos x="115" y="0"/>
                  </a:cxn>
                  <a:cxn ang="0">
                    <a:pos x="110" y="0"/>
                  </a:cxn>
                  <a:cxn ang="0">
                    <a:pos x="106" y="10"/>
                  </a:cxn>
                  <a:cxn ang="0">
                    <a:pos x="91" y="15"/>
                  </a:cxn>
                  <a:cxn ang="0">
                    <a:pos x="77" y="29"/>
                  </a:cxn>
                  <a:cxn ang="0">
                    <a:pos x="62" y="39"/>
                  </a:cxn>
                  <a:cxn ang="0">
                    <a:pos x="48" y="48"/>
                  </a:cxn>
                  <a:cxn ang="0">
                    <a:pos x="34" y="58"/>
                  </a:cxn>
                  <a:cxn ang="0">
                    <a:pos x="29" y="63"/>
                  </a:cxn>
                  <a:cxn ang="0">
                    <a:pos x="19" y="72"/>
                  </a:cxn>
                  <a:cxn ang="0">
                    <a:pos x="10" y="82"/>
                  </a:cxn>
                  <a:cxn ang="0">
                    <a:pos x="5" y="91"/>
                  </a:cxn>
                  <a:cxn ang="0">
                    <a:pos x="0" y="101"/>
                  </a:cxn>
                  <a:cxn ang="0">
                    <a:pos x="0" y="110"/>
                  </a:cxn>
                  <a:cxn ang="0">
                    <a:pos x="0" y="125"/>
                  </a:cxn>
                  <a:cxn ang="0">
                    <a:pos x="5" y="134"/>
                  </a:cxn>
                  <a:cxn ang="0">
                    <a:pos x="10" y="149"/>
                  </a:cxn>
                  <a:cxn ang="0">
                    <a:pos x="19" y="158"/>
                  </a:cxn>
                  <a:cxn ang="0">
                    <a:pos x="34" y="163"/>
                  </a:cxn>
                  <a:cxn ang="0">
                    <a:pos x="43" y="163"/>
                  </a:cxn>
                  <a:cxn ang="0">
                    <a:pos x="53" y="163"/>
                  </a:cxn>
                  <a:cxn ang="0">
                    <a:pos x="62" y="163"/>
                  </a:cxn>
                  <a:cxn ang="0">
                    <a:pos x="72" y="158"/>
                  </a:cxn>
                  <a:cxn ang="0">
                    <a:pos x="82" y="154"/>
                  </a:cxn>
                  <a:cxn ang="0">
                    <a:pos x="91" y="154"/>
                  </a:cxn>
                  <a:cxn ang="0">
                    <a:pos x="96" y="144"/>
                  </a:cxn>
                  <a:cxn ang="0">
                    <a:pos x="110" y="139"/>
                  </a:cxn>
                  <a:cxn ang="0">
                    <a:pos x="125" y="130"/>
                  </a:cxn>
                  <a:cxn ang="0">
                    <a:pos x="139" y="115"/>
                  </a:cxn>
                  <a:cxn ang="0">
                    <a:pos x="154" y="106"/>
                  </a:cxn>
                  <a:cxn ang="0">
                    <a:pos x="163" y="96"/>
                  </a:cxn>
                  <a:cxn ang="0">
                    <a:pos x="173" y="91"/>
                  </a:cxn>
                  <a:cxn ang="0">
                    <a:pos x="178" y="91"/>
                  </a:cxn>
                  <a:cxn ang="0">
                    <a:pos x="178" y="87"/>
                  </a:cxn>
                  <a:cxn ang="0">
                    <a:pos x="182" y="82"/>
                  </a:cxn>
                  <a:cxn ang="0">
                    <a:pos x="182" y="72"/>
                  </a:cxn>
                  <a:cxn ang="0">
                    <a:pos x="182" y="67"/>
                  </a:cxn>
                  <a:cxn ang="0">
                    <a:pos x="182" y="58"/>
                  </a:cxn>
                  <a:cxn ang="0">
                    <a:pos x="178" y="48"/>
                  </a:cxn>
                  <a:cxn ang="0">
                    <a:pos x="173" y="39"/>
                  </a:cxn>
                  <a:cxn ang="0">
                    <a:pos x="168" y="29"/>
                  </a:cxn>
                  <a:cxn ang="0">
                    <a:pos x="158" y="15"/>
                  </a:cxn>
                  <a:cxn ang="0">
                    <a:pos x="149" y="5"/>
                  </a:cxn>
                  <a:cxn ang="0">
                    <a:pos x="139" y="0"/>
                  </a:cxn>
                  <a:cxn ang="0">
                    <a:pos x="134" y="0"/>
                  </a:cxn>
                  <a:cxn ang="0">
                    <a:pos x="125" y="0"/>
                  </a:cxn>
                  <a:cxn ang="0">
                    <a:pos x="120" y="0"/>
                  </a:cxn>
                  <a:cxn ang="0">
                    <a:pos x="115" y="0"/>
                  </a:cxn>
                  <a:cxn ang="0">
                    <a:pos x="115" y="0"/>
                  </a:cxn>
                </a:cxnLst>
                <a:rect l="0" t="0" r="r" b="b"/>
                <a:pathLst>
                  <a:path w="182" h="163">
                    <a:moveTo>
                      <a:pt x="115" y="0"/>
                    </a:moveTo>
                    <a:lnTo>
                      <a:pt x="110" y="0"/>
                    </a:lnTo>
                    <a:lnTo>
                      <a:pt x="106" y="10"/>
                    </a:lnTo>
                    <a:lnTo>
                      <a:pt x="91" y="15"/>
                    </a:lnTo>
                    <a:lnTo>
                      <a:pt x="77" y="29"/>
                    </a:lnTo>
                    <a:lnTo>
                      <a:pt x="62" y="39"/>
                    </a:lnTo>
                    <a:lnTo>
                      <a:pt x="48" y="48"/>
                    </a:lnTo>
                    <a:lnTo>
                      <a:pt x="34" y="58"/>
                    </a:lnTo>
                    <a:lnTo>
                      <a:pt x="29" y="63"/>
                    </a:lnTo>
                    <a:lnTo>
                      <a:pt x="19" y="72"/>
                    </a:lnTo>
                    <a:lnTo>
                      <a:pt x="10" y="82"/>
                    </a:lnTo>
                    <a:lnTo>
                      <a:pt x="5" y="91"/>
                    </a:lnTo>
                    <a:lnTo>
                      <a:pt x="0" y="101"/>
                    </a:lnTo>
                    <a:lnTo>
                      <a:pt x="0" y="110"/>
                    </a:lnTo>
                    <a:lnTo>
                      <a:pt x="0" y="125"/>
                    </a:lnTo>
                    <a:lnTo>
                      <a:pt x="5" y="134"/>
                    </a:lnTo>
                    <a:lnTo>
                      <a:pt x="10" y="149"/>
                    </a:lnTo>
                    <a:lnTo>
                      <a:pt x="19" y="158"/>
                    </a:lnTo>
                    <a:lnTo>
                      <a:pt x="34" y="163"/>
                    </a:lnTo>
                    <a:lnTo>
                      <a:pt x="43" y="163"/>
                    </a:lnTo>
                    <a:lnTo>
                      <a:pt x="53" y="163"/>
                    </a:lnTo>
                    <a:lnTo>
                      <a:pt x="62" y="163"/>
                    </a:lnTo>
                    <a:lnTo>
                      <a:pt x="72" y="158"/>
                    </a:lnTo>
                    <a:lnTo>
                      <a:pt x="82" y="154"/>
                    </a:lnTo>
                    <a:lnTo>
                      <a:pt x="91" y="154"/>
                    </a:lnTo>
                    <a:lnTo>
                      <a:pt x="96" y="144"/>
                    </a:lnTo>
                    <a:lnTo>
                      <a:pt x="110" y="139"/>
                    </a:lnTo>
                    <a:lnTo>
                      <a:pt x="125" y="130"/>
                    </a:lnTo>
                    <a:lnTo>
                      <a:pt x="139" y="115"/>
                    </a:lnTo>
                    <a:lnTo>
                      <a:pt x="154" y="106"/>
                    </a:lnTo>
                    <a:lnTo>
                      <a:pt x="163" y="96"/>
                    </a:lnTo>
                    <a:lnTo>
                      <a:pt x="173" y="91"/>
                    </a:lnTo>
                    <a:lnTo>
                      <a:pt x="178" y="91"/>
                    </a:lnTo>
                    <a:lnTo>
                      <a:pt x="178" y="87"/>
                    </a:lnTo>
                    <a:lnTo>
                      <a:pt x="182" y="82"/>
                    </a:lnTo>
                    <a:lnTo>
                      <a:pt x="182" y="72"/>
                    </a:lnTo>
                    <a:lnTo>
                      <a:pt x="182" y="67"/>
                    </a:lnTo>
                    <a:lnTo>
                      <a:pt x="182" y="58"/>
                    </a:lnTo>
                    <a:lnTo>
                      <a:pt x="178" y="48"/>
                    </a:lnTo>
                    <a:lnTo>
                      <a:pt x="173" y="39"/>
                    </a:lnTo>
                    <a:lnTo>
                      <a:pt x="168" y="29"/>
                    </a:lnTo>
                    <a:lnTo>
                      <a:pt x="158" y="15"/>
                    </a:lnTo>
                    <a:lnTo>
                      <a:pt x="149" y="5"/>
                    </a:lnTo>
                    <a:lnTo>
                      <a:pt x="139" y="0"/>
                    </a:lnTo>
                    <a:lnTo>
                      <a:pt x="134" y="0"/>
                    </a:lnTo>
                    <a:lnTo>
                      <a:pt x="125" y="0"/>
                    </a:lnTo>
                    <a:lnTo>
                      <a:pt x="120" y="0"/>
                    </a:lnTo>
                    <a:lnTo>
                      <a:pt x="115" y="0"/>
                    </a:lnTo>
                    <a:lnTo>
                      <a:pt x="115" y="0"/>
                    </a:lnTo>
                    <a:close/>
                  </a:path>
                </a:pathLst>
              </a:custGeom>
              <a:solidFill>
                <a:srgbClr val="DEDDD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69" name="Freeform 1045"/>
              <p:cNvSpPr>
                <a:spLocks/>
              </p:cNvSpPr>
              <p:nvPr/>
            </p:nvSpPr>
            <p:spPr bwMode="auto">
              <a:xfrm>
                <a:off x="5715" y="12290"/>
                <a:ext cx="182" cy="163"/>
              </a:xfrm>
              <a:custGeom>
                <a:avLst/>
                <a:gdLst/>
                <a:ahLst/>
                <a:cxnLst>
                  <a:cxn ang="0">
                    <a:pos x="115" y="0"/>
                  </a:cxn>
                  <a:cxn ang="0">
                    <a:pos x="110" y="0"/>
                  </a:cxn>
                  <a:cxn ang="0">
                    <a:pos x="106" y="10"/>
                  </a:cxn>
                  <a:cxn ang="0">
                    <a:pos x="91" y="15"/>
                  </a:cxn>
                  <a:cxn ang="0">
                    <a:pos x="77" y="29"/>
                  </a:cxn>
                  <a:cxn ang="0">
                    <a:pos x="62" y="39"/>
                  </a:cxn>
                  <a:cxn ang="0">
                    <a:pos x="48" y="48"/>
                  </a:cxn>
                  <a:cxn ang="0">
                    <a:pos x="34" y="58"/>
                  </a:cxn>
                  <a:cxn ang="0">
                    <a:pos x="29" y="63"/>
                  </a:cxn>
                  <a:cxn ang="0">
                    <a:pos x="19" y="72"/>
                  </a:cxn>
                  <a:cxn ang="0">
                    <a:pos x="10" y="82"/>
                  </a:cxn>
                  <a:cxn ang="0">
                    <a:pos x="5" y="91"/>
                  </a:cxn>
                  <a:cxn ang="0">
                    <a:pos x="0" y="101"/>
                  </a:cxn>
                  <a:cxn ang="0">
                    <a:pos x="0" y="110"/>
                  </a:cxn>
                  <a:cxn ang="0">
                    <a:pos x="0" y="125"/>
                  </a:cxn>
                  <a:cxn ang="0">
                    <a:pos x="5" y="134"/>
                  </a:cxn>
                  <a:cxn ang="0">
                    <a:pos x="10" y="149"/>
                  </a:cxn>
                  <a:cxn ang="0">
                    <a:pos x="19" y="158"/>
                  </a:cxn>
                  <a:cxn ang="0">
                    <a:pos x="34" y="163"/>
                  </a:cxn>
                  <a:cxn ang="0">
                    <a:pos x="43" y="163"/>
                  </a:cxn>
                  <a:cxn ang="0">
                    <a:pos x="53" y="163"/>
                  </a:cxn>
                  <a:cxn ang="0">
                    <a:pos x="62" y="163"/>
                  </a:cxn>
                  <a:cxn ang="0">
                    <a:pos x="72" y="158"/>
                  </a:cxn>
                  <a:cxn ang="0">
                    <a:pos x="82" y="154"/>
                  </a:cxn>
                  <a:cxn ang="0">
                    <a:pos x="91" y="154"/>
                  </a:cxn>
                  <a:cxn ang="0">
                    <a:pos x="96" y="144"/>
                  </a:cxn>
                  <a:cxn ang="0">
                    <a:pos x="110" y="139"/>
                  </a:cxn>
                  <a:cxn ang="0">
                    <a:pos x="125" y="130"/>
                  </a:cxn>
                  <a:cxn ang="0">
                    <a:pos x="139" y="115"/>
                  </a:cxn>
                  <a:cxn ang="0">
                    <a:pos x="154" y="106"/>
                  </a:cxn>
                  <a:cxn ang="0">
                    <a:pos x="163" y="96"/>
                  </a:cxn>
                  <a:cxn ang="0">
                    <a:pos x="173" y="91"/>
                  </a:cxn>
                  <a:cxn ang="0">
                    <a:pos x="178" y="91"/>
                  </a:cxn>
                  <a:cxn ang="0">
                    <a:pos x="178" y="87"/>
                  </a:cxn>
                  <a:cxn ang="0">
                    <a:pos x="182" y="82"/>
                  </a:cxn>
                  <a:cxn ang="0">
                    <a:pos x="182" y="72"/>
                  </a:cxn>
                  <a:cxn ang="0">
                    <a:pos x="182" y="67"/>
                  </a:cxn>
                  <a:cxn ang="0">
                    <a:pos x="182" y="58"/>
                  </a:cxn>
                  <a:cxn ang="0">
                    <a:pos x="178" y="48"/>
                  </a:cxn>
                  <a:cxn ang="0">
                    <a:pos x="173" y="39"/>
                  </a:cxn>
                  <a:cxn ang="0">
                    <a:pos x="168" y="29"/>
                  </a:cxn>
                  <a:cxn ang="0">
                    <a:pos x="158" y="15"/>
                  </a:cxn>
                  <a:cxn ang="0">
                    <a:pos x="149" y="5"/>
                  </a:cxn>
                  <a:cxn ang="0">
                    <a:pos x="139" y="0"/>
                  </a:cxn>
                  <a:cxn ang="0">
                    <a:pos x="134" y="0"/>
                  </a:cxn>
                  <a:cxn ang="0">
                    <a:pos x="125" y="0"/>
                  </a:cxn>
                  <a:cxn ang="0">
                    <a:pos x="120" y="0"/>
                  </a:cxn>
                  <a:cxn ang="0">
                    <a:pos x="115" y="0"/>
                  </a:cxn>
                  <a:cxn ang="0">
                    <a:pos x="115" y="0"/>
                  </a:cxn>
                </a:cxnLst>
                <a:rect l="0" t="0" r="r" b="b"/>
                <a:pathLst>
                  <a:path w="182" h="163">
                    <a:moveTo>
                      <a:pt x="115" y="0"/>
                    </a:moveTo>
                    <a:lnTo>
                      <a:pt x="110" y="0"/>
                    </a:lnTo>
                    <a:lnTo>
                      <a:pt x="106" y="10"/>
                    </a:lnTo>
                    <a:lnTo>
                      <a:pt x="91" y="15"/>
                    </a:lnTo>
                    <a:lnTo>
                      <a:pt x="77" y="29"/>
                    </a:lnTo>
                    <a:lnTo>
                      <a:pt x="62" y="39"/>
                    </a:lnTo>
                    <a:lnTo>
                      <a:pt x="48" y="48"/>
                    </a:lnTo>
                    <a:lnTo>
                      <a:pt x="34" y="58"/>
                    </a:lnTo>
                    <a:lnTo>
                      <a:pt x="29" y="63"/>
                    </a:lnTo>
                    <a:lnTo>
                      <a:pt x="19" y="72"/>
                    </a:lnTo>
                    <a:lnTo>
                      <a:pt x="10" y="82"/>
                    </a:lnTo>
                    <a:lnTo>
                      <a:pt x="5" y="91"/>
                    </a:lnTo>
                    <a:lnTo>
                      <a:pt x="0" y="101"/>
                    </a:lnTo>
                    <a:lnTo>
                      <a:pt x="0" y="110"/>
                    </a:lnTo>
                    <a:lnTo>
                      <a:pt x="0" y="125"/>
                    </a:lnTo>
                    <a:lnTo>
                      <a:pt x="5" y="134"/>
                    </a:lnTo>
                    <a:lnTo>
                      <a:pt x="10" y="149"/>
                    </a:lnTo>
                    <a:lnTo>
                      <a:pt x="19" y="158"/>
                    </a:lnTo>
                    <a:lnTo>
                      <a:pt x="34" y="163"/>
                    </a:lnTo>
                    <a:lnTo>
                      <a:pt x="43" y="163"/>
                    </a:lnTo>
                    <a:lnTo>
                      <a:pt x="53" y="163"/>
                    </a:lnTo>
                    <a:lnTo>
                      <a:pt x="62" y="163"/>
                    </a:lnTo>
                    <a:lnTo>
                      <a:pt x="72" y="158"/>
                    </a:lnTo>
                    <a:lnTo>
                      <a:pt x="82" y="154"/>
                    </a:lnTo>
                    <a:lnTo>
                      <a:pt x="91" y="154"/>
                    </a:lnTo>
                    <a:lnTo>
                      <a:pt x="96" y="144"/>
                    </a:lnTo>
                    <a:lnTo>
                      <a:pt x="110" y="139"/>
                    </a:lnTo>
                    <a:lnTo>
                      <a:pt x="125" y="130"/>
                    </a:lnTo>
                    <a:lnTo>
                      <a:pt x="139" y="115"/>
                    </a:lnTo>
                    <a:lnTo>
                      <a:pt x="154" y="106"/>
                    </a:lnTo>
                    <a:lnTo>
                      <a:pt x="163" y="96"/>
                    </a:lnTo>
                    <a:lnTo>
                      <a:pt x="173" y="91"/>
                    </a:lnTo>
                    <a:lnTo>
                      <a:pt x="178" y="91"/>
                    </a:lnTo>
                    <a:lnTo>
                      <a:pt x="178" y="87"/>
                    </a:lnTo>
                    <a:lnTo>
                      <a:pt x="182" y="82"/>
                    </a:lnTo>
                    <a:lnTo>
                      <a:pt x="182" y="72"/>
                    </a:lnTo>
                    <a:lnTo>
                      <a:pt x="182" y="67"/>
                    </a:lnTo>
                    <a:lnTo>
                      <a:pt x="182" y="58"/>
                    </a:lnTo>
                    <a:lnTo>
                      <a:pt x="178" y="48"/>
                    </a:lnTo>
                    <a:lnTo>
                      <a:pt x="173" y="39"/>
                    </a:lnTo>
                    <a:lnTo>
                      <a:pt x="168" y="29"/>
                    </a:lnTo>
                    <a:lnTo>
                      <a:pt x="158" y="15"/>
                    </a:lnTo>
                    <a:lnTo>
                      <a:pt x="149" y="5"/>
                    </a:lnTo>
                    <a:lnTo>
                      <a:pt x="139" y="0"/>
                    </a:lnTo>
                    <a:lnTo>
                      <a:pt x="134" y="0"/>
                    </a:lnTo>
                    <a:lnTo>
                      <a:pt x="125" y="0"/>
                    </a:lnTo>
                    <a:lnTo>
                      <a:pt x="120" y="0"/>
                    </a:lnTo>
                    <a:lnTo>
                      <a:pt x="115" y="0"/>
                    </a:lnTo>
                    <a:lnTo>
                      <a:pt x="115" y="0"/>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2070" name="Freeform 1046"/>
              <p:cNvSpPr>
                <a:spLocks/>
              </p:cNvSpPr>
              <p:nvPr/>
            </p:nvSpPr>
            <p:spPr bwMode="auto">
              <a:xfrm>
                <a:off x="5729" y="12295"/>
                <a:ext cx="159" cy="120"/>
              </a:xfrm>
              <a:custGeom>
                <a:avLst/>
                <a:gdLst/>
                <a:ahLst/>
                <a:cxnLst>
                  <a:cxn ang="0">
                    <a:pos x="116" y="0"/>
                  </a:cxn>
                  <a:cxn ang="0">
                    <a:pos x="92" y="14"/>
                  </a:cxn>
                  <a:cxn ang="0">
                    <a:pos x="68" y="34"/>
                  </a:cxn>
                  <a:cxn ang="0">
                    <a:pos x="48" y="48"/>
                  </a:cxn>
                  <a:cxn ang="0">
                    <a:pos x="29" y="62"/>
                  </a:cxn>
                  <a:cxn ang="0">
                    <a:pos x="15" y="72"/>
                  </a:cxn>
                  <a:cxn ang="0">
                    <a:pos x="5" y="86"/>
                  </a:cxn>
                  <a:cxn ang="0">
                    <a:pos x="0" y="96"/>
                  </a:cxn>
                  <a:cxn ang="0">
                    <a:pos x="5" y="110"/>
                  </a:cxn>
                  <a:cxn ang="0">
                    <a:pos x="15" y="115"/>
                  </a:cxn>
                  <a:cxn ang="0">
                    <a:pos x="24" y="120"/>
                  </a:cxn>
                  <a:cxn ang="0">
                    <a:pos x="39" y="115"/>
                  </a:cxn>
                  <a:cxn ang="0">
                    <a:pos x="48" y="110"/>
                  </a:cxn>
                  <a:cxn ang="0">
                    <a:pos x="63" y="105"/>
                  </a:cxn>
                  <a:cxn ang="0">
                    <a:pos x="77" y="96"/>
                  </a:cxn>
                  <a:cxn ang="0">
                    <a:pos x="92" y="86"/>
                  </a:cxn>
                  <a:cxn ang="0">
                    <a:pos x="106" y="77"/>
                  </a:cxn>
                  <a:cxn ang="0">
                    <a:pos x="116" y="72"/>
                  </a:cxn>
                  <a:cxn ang="0">
                    <a:pos x="125" y="62"/>
                  </a:cxn>
                  <a:cxn ang="0">
                    <a:pos x="135" y="58"/>
                  </a:cxn>
                  <a:cxn ang="0">
                    <a:pos x="144" y="53"/>
                  </a:cxn>
                  <a:cxn ang="0">
                    <a:pos x="149" y="48"/>
                  </a:cxn>
                  <a:cxn ang="0">
                    <a:pos x="154" y="43"/>
                  </a:cxn>
                  <a:cxn ang="0">
                    <a:pos x="159" y="43"/>
                  </a:cxn>
                  <a:cxn ang="0">
                    <a:pos x="159" y="38"/>
                  </a:cxn>
                  <a:cxn ang="0">
                    <a:pos x="159" y="38"/>
                  </a:cxn>
                  <a:cxn ang="0">
                    <a:pos x="159" y="38"/>
                  </a:cxn>
                  <a:cxn ang="0">
                    <a:pos x="154" y="34"/>
                  </a:cxn>
                  <a:cxn ang="0">
                    <a:pos x="154" y="29"/>
                  </a:cxn>
                  <a:cxn ang="0">
                    <a:pos x="149" y="24"/>
                  </a:cxn>
                  <a:cxn ang="0">
                    <a:pos x="144" y="19"/>
                  </a:cxn>
                  <a:cxn ang="0">
                    <a:pos x="140" y="14"/>
                  </a:cxn>
                  <a:cxn ang="0">
                    <a:pos x="135" y="10"/>
                  </a:cxn>
                  <a:cxn ang="0">
                    <a:pos x="130" y="5"/>
                  </a:cxn>
                  <a:cxn ang="0">
                    <a:pos x="130" y="0"/>
                  </a:cxn>
                  <a:cxn ang="0">
                    <a:pos x="125" y="0"/>
                  </a:cxn>
                  <a:cxn ang="0">
                    <a:pos x="120" y="0"/>
                  </a:cxn>
                  <a:cxn ang="0">
                    <a:pos x="116" y="0"/>
                  </a:cxn>
                  <a:cxn ang="0">
                    <a:pos x="116" y="0"/>
                  </a:cxn>
                  <a:cxn ang="0">
                    <a:pos x="116" y="0"/>
                  </a:cxn>
                  <a:cxn ang="0">
                    <a:pos x="116" y="0"/>
                  </a:cxn>
                </a:cxnLst>
                <a:rect l="0" t="0" r="r" b="b"/>
                <a:pathLst>
                  <a:path w="159" h="120">
                    <a:moveTo>
                      <a:pt x="116" y="0"/>
                    </a:moveTo>
                    <a:lnTo>
                      <a:pt x="92" y="14"/>
                    </a:lnTo>
                    <a:lnTo>
                      <a:pt x="68" y="34"/>
                    </a:lnTo>
                    <a:lnTo>
                      <a:pt x="48" y="48"/>
                    </a:lnTo>
                    <a:lnTo>
                      <a:pt x="29" y="62"/>
                    </a:lnTo>
                    <a:lnTo>
                      <a:pt x="15" y="72"/>
                    </a:lnTo>
                    <a:lnTo>
                      <a:pt x="5" y="86"/>
                    </a:lnTo>
                    <a:lnTo>
                      <a:pt x="0" y="96"/>
                    </a:lnTo>
                    <a:lnTo>
                      <a:pt x="5" y="110"/>
                    </a:lnTo>
                    <a:lnTo>
                      <a:pt x="15" y="115"/>
                    </a:lnTo>
                    <a:lnTo>
                      <a:pt x="24" y="120"/>
                    </a:lnTo>
                    <a:lnTo>
                      <a:pt x="39" y="115"/>
                    </a:lnTo>
                    <a:lnTo>
                      <a:pt x="48" y="110"/>
                    </a:lnTo>
                    <a:lnTo>
                      <a:pt x="63" y="105"/>
                    </a:lnTo>
                    <a:lnTo>
                      <a:pt x="77" y="96"/>
                    </a:lnTo>
                    <a:lnTo>
                      <a:pt x="92" y="86"/>
                    </a:lnTo>
                    <a:lnTo>
                      <a:pt x="106" y="77"/>
                    </a:lnTo>
                    <a:lnTo>
                      <a:pt x="116" y="72"/>
                    </a:lnTo>
                    <a:lnTo>
                      <a:pt x="125" y="62"/>
                    </a:lnTo>
                    <a:lnTo>
                      <a:pt x="135" y="58"/>
                    </a:lnTo>
                    <a:lnTo>
                      <a:pt x="144" y="53"/>
                    </a:lnTo>
                    <a:lnTo>
                      <a:pt x="149" y="48"/>
                    </a:lnTo>
                    <a:lnTo>
                      <a:pt x="154" y="43"/>
                    </a:lnTo>
                    <a:lnTo>
                      <a:pt x="159" y="43"/>
                    </a:lnTo>
                    <a:lnTo>
                      <a:pt x="159" y="38"/>
                    </a:lnTo>
                    <a:lnTo>
                      <a:pt x="159" y="38"/>
                    </a:lnTo>
                    <a:lnTo>
                      <a:pt x="159" y="38"/>
                    </a:lnTo>
                    <a:lnTo>
                      <a:pt x="154" y="34"/>
                    </a:lnTo>
                    <a:lnTo>
                      <a:pt x="154" y="29"/>
                    </a:lnTo>
                    <a:lnTo>
                      <a:pt x="149" y="24"/>
                    </a:lnTo>
                    <a:lnTo>
                      <a:pt x="144" y="19"/>
                    </a:lnTo>
                    <a:lnTo>
                      <a:pt x="140" y="14"/>
                    </a:lnTo>
                    <a:lnTo>
                      <a:pt x="135" y="10"/>
                    </a:lnTo>
                    <a:lnTo>
                      <a:pt x="130" y="5"/>
                    </a:lnTo>
                    <a:lnTo>
                      <a:pt x="130" y="0"/>
                    </a:lnTo>
                    <a:lnTo>
                      <a:pt x="125" y="0"/>
                    </a:lnTo>
                    <a:lnTo>
                      <a:pt x="120" y="0"/>
                    </a:lnTo>
                    <a:lnTo>
                      <a:pt x="116" y="0"/>
                    </a:lnTo>
                    <a:lnTo>
                      <a:pt x="116" y="0"/>
                    </a:lnTo>
                    <a:lnTo>
                      <a:pt x="116" y="0"/>
                    </a:lnTo>
                    <a:lnTo>
                      <a:pt x="116" y="0"/>
                    </a:lnTo>
                    <a:close/>
                  </a:path>
                </a:pathLst>
              </a:custGeom>
              <a:solidFill>
                <a:srgbClr val="DEDDD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71" name="Freeform 1047"/>
              <p:cNvSpPr>
                <a:spLocks/>
              </p:cNvSpPr>
              <p:nvPr/>
            </p:nvSpPr>
            <p:spPr bwMode="auto">
              <a:xfrm>
                <a:off x="5739" y="12295"/>
                <a:ext cx="149" cy="110"/>
              </a:xfrm>
              <a:custGeom>
                <a:avLst/>
                <a:gdLst/>
                <a:ahLst/>
                <a:cxnLst>
                  <a:cxn ang="0">
                    <a:pos x="0" y="105"/>
                  </a:cxn>
                  <a:cxn ang="0">
                    <a:pos x="0" y="96"/>
                  </a:cxn>
                  <a:cxn ang="0">
                    <a:pos x="0" y="82"/>
                  </a:cxn>
                  <a:cxn ang="0">
                    <a:pos x="10" y="72"/>
                  </a:cxn>
                  <a:cxn ang="0">
                    <a:pos x="24" y="58"/>
                  </a:cxn>
                  <a:cxn ang="0">
                    <a:pos x="43" y="48"/>
                  </a:cxn>
                  <a:cxn ang="0">
                    <a:pos x="62" y="29"/>
                  </a:cxn>
                  <a:cxn ang="0">
                    <a:pos x="82" y="14"/>
                  </a:cxn>
                  <a:cxn ang="0">
                    <a:pos x="106" y="0"/>
                  </a:cxn>
                  <a:cxn ang="0">
                    <a:pos x="106" y="0"/>
                  </a:cxn>
                  <a:cxn ang="0">
                    <a:pos x="106" y="0"/>
                  </a:cxn>
                  <a:cxn ang="0">
                    <a:pos x="110" y="0"/>
                  </a:cxn>
                  <a:cxn ang="0">
                    <a:pos x="110" y="0"/>
                  </a:cxn>
                  <a:cxn ang="0">
                    <a:pos x="115" y="0"/>
                  </a:cxn>
                  <a:cxn ang="0">
                    <a:pos x="120" y="5"/>
                  </a:cxn>
                  <a:cxn ang="0">
                    <a:pos x="120" y="5"/>
                  </a:cxn>
                  <a:cxn ang="0">
                    <a:pos x="125" y="10"/>
                  </a:cxn>
                  <a:cxn ang="0">
                    <a:pos x="130" y="10"/>
                  </a:cxn>
                  <a:cxn ang="0">
                    <a:pos x="134" y="19"/>
                  </a:cxn>
                  <a:cxn ang="0">
                    <a:pos x="139" y="24"/>
                  </a:cxn>
                  <a:cxn ang="0">
                    <a:pos x="144" y="29"/>
                  </a:cxn>
                  <a:cxn ang="0">
                    <a:pos x="144" y="29"/>
                  </a:cxn>
                  <a:cxn ang="0">
                    <a:pos x="144" y="34"/>
                  </a:cxn>
                  <a:cxn ang="0">
                    <a:pos x="149" y="38"/>
                  </a:cxn>
                  <a:cxn ang="0">
                    <a:pos x="149" y="38"/>
                  </a:cxn>
                  <a:cxn ang="0">
                    <a:pos x="149" y="38"/>
                  </a:cxn>
                  <a:cxn ang="0">
                    <a:pos x="144" y="38"/>
                  </a:cxn>
                  <a:cxn ang="0">
                    <a:pos x="139" y="43"/>
                  </a:cxn>
                  <a:cxn ang="0">
                    <a:pos x="134" y="48"/>
                  </a:cxn>
                  <a:cxn ang="0">
                    <a:pos x="125" y="53"/>
                  </a:cxn>
                  <a:cxn ang="0">
                    <a:pos x="115" y="58"/>
                  </a:cxn>
                  <a:cxn ang="0">
                    <a:pos x="106" y="67"/>
                  </a:cxn>
                  <a:cxn ang="0">
                    <a:pos x="96" y="77"/>
                  </a:cxn>
                  <a:cxn ang="0">
                    <a:pos x="82" y="82"/>
                  </a:cxn>
                  <a:cxn ang="0">
                    <a:pos x="72" y="91"/>
                  </a:cxn>
                  <a:cxn ang="0">
                    <a:pos x="58" y="101"/>
                  </a:cxn>
                  <a:cxn ang="0">
                    <a:pos x="43" y="105"/>
                  </a:cxn>
                  <a:cxn ang="0">
                    <a:pos x="29" y="110"/>
                  </a:cxn>
                  <a:cxn ang="0">
                    <a:pos x="19" y="110"/>
                  </a:cxn>
                  <a:cxn ang="0">
                    <a:pos x="10" y="110"/>
                  </a:cxn>
                  <a:cxn ang="0">
                    <a:pos x="0" y="105"/>
                  </a:cxn>
                </a:cxnLst>
                <a:rect l="0" t="0" r="r" b="b"/>
                <a:pathLst>
                  <a:path w="149" h="110">
                    <a:moveTo>
                      <a:pt x="0" y="105"/>
                    </a:moveTo>
                    <a:lnTo>
                      <a:pt x="0" y="96"/>
                    </a:lnTo>
                    <a:lnTo>
                      <a:pt x="0" y="82"/>
                    </a:lnTo>
                    <a:lnTo>
                      <a:pt x="10" y="72"/>
                    </a:lnTo>
                    <a:lnTo>
                      <a:pt x="24" y="58"/>
                    </a:lnTo>
                    <a:lnTo>
                      <a:pt x="43" y="48"/>
                    </a:lnTo>
                    <a:lnTo>
                      <a:pt x="62" y="29"/>
                    </a:lnTo>
                    <a:lnTo>
                      <a:pt x="82" y="14"/>
                    </a:lnTo>
                    <a:lnTo>
                      <a:pt x="106" y="0"/>
                    </a:lnTo>
                    <a:lnTo>
                      <a:pt x="106" y="0"/>
                    </a:lnTo>
                    <a:lnTo>
                      <a:pt x="106" y="0"/>
                    </a:lnTo>
                    <a:lnTo>
                      <a:pt x="110" y="0"/>
                    </a:lnTo>
                    <a:lnTo>
                      <a:pt x="110" y="0"/>
                    </a:lnTo>
                    <a:lnTo>
                      <a:pt x="115" y="0"/>
                    </a:lnTo>
                    <a:lnTo>
                      <a:pt x="120" y="5"/>
                    </a:lnTo>
                    <a:lnTo>
                      <a:pt x="120" y="5"/>
                    </a:lnTo>
                    <a:lnTo>
                      <a:pt x="125" y="10"/>
                    </a:lnTo>
                    <a:lnTo>
                      <a:pt x="130" y="10"/>
                    </a:lnTo>
                    <a:lnTo>
                      <a:pt x="134" y="19"/>
                    </a:lnTo>
                    <a:lnTo>
                      <a:pt x="139" y="24"/>
                    </a:lnTo>
                    <a:lnTo>
                      <a:pt x="144" y="29"/>
                    </a:lnTo>
                    <a:lnTo>
                      <a:pt x="144" y="29"/>
                    </a:lnTo>
                    <a:lnTo>
                      <a:pt x="144" y="34"/>
                    </a:lnTo>
                    <a:lnTo>
                      <a:pt x="149" y="38"/>
                    </a:lnTo>
                    <a:lnTo>
                      <a:pt x="149" y="38"/>
                    </a:lnTo>
                    <a:lnTo>
                      <a:pt x="149" y="38"/>
                    </a:lnTo>
                    <a:lnTo>
                      <a:pt x="144" y="38"/>
                    </a:lnTo>
                    <a:lnTo>
                      <a:pt x="139" y="43"/>
                    </a:lnTo>
                    <a:lnTo>
                      <a:pt x="134" y="48"/>
                    </a:lnTo>
                    <a:lnTo>
                      <a:pt x="125" y="53"/>
                    </a:lnTo>
                    <a:lnTo>
                      <a:pt x="115" y="58"/>
                    </a:lnTo>
                    <a:lnTo>
                      <a:pt x="106" y="67"/>
                    </a:lnTo>
                    <a:lnTo>
                      <a:pt x="96" y="77"/>
                    </a:lnTo>
                    <a:lnTo>
                      <a:pt x="82" y="82"/>
                    </a:lnTo>
                    <a:lnTo>
                      <a:pt x="72" y="91"/>
                    </a:lnTo>
                    <a:lnTo>
                      <a:pt x="58" y="101"/>
                    </a:lnTo>
                    <a:lnTo>
                      <a:pt x="43" y="105"/>
                    </a:lnTo>
                    <a:lnTo>
                      <a:pt x="29" y="110"/>
                    </a:lnTo>
                    <a:lnTo>
                      <a:pt x="19" y="110"/>
                    </a:lnTo>
                    <a:lnTo>
                      <a:pt x="10" y="110"/>
                    </a:lnTo>
                    <a:lnTo>
                      <a:pt x="0" y="105"/>
                    </a:lnTo>
                    <a:close/>
                  </a:path>
                </a:pathLst>
              </a:custGeom>
              <a:solidFill>
                <a:srgbClr val="E5E5E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72" name="Freeform 1048"/>
              <p:cNvSpPr>
                <a:spLocks/>
              </p:cNvSpPr>
              <p:nvPr/>
            </p:nvSpPr>
            <p:spPr bwMode="auto">
              <a:xfrm>
                <a:off x="5744" y="12295"/>
                <a:ext cx="144" cy="105"/>
              </a:xfrm>
              <a:custGeom>
                <a:avLst/>
                <a:gdLst/>
                <a:ahLst/>
                <a:cxnLst>
                  <a:cxn ang="0">
                    <a:pos x="0" y="101"/>
                  </a:cxn>
                  <a:cxn ang="0">
                    <a:pos x="0" y="91"/>
                  </a:cxn>
                  <a:cxn ang="0">
                    <a:pos x="0" y="82"/>
                  </a:cxn>
                  <a:cxn ang="0">
                    <a:pos x="9" y="72"/>
                  </a:cxn>
                  <a:cxn ang="0">
                    <a:pos x="24" y="58"/>
                  </a:cxn>
                  <a:cxn ang="0">
                    <a:pos x="38" y="43"/>
                  </a:cxn>
                  <a:cxn ang="0">
                    <a:pos x="57" y="29"/>
                  </a:cxn>
                  <a:cxn ang="0">
                    <a:pos x="81" y="14"/>
                  </a:cxn>
                  <a:cxn ang="0">
                    <a:pos x="105" y="0"/>
                  </a:cxn>
                  <a:cxn ang="0">
                    <a:pos x="105" y="0"/>
                  </a:cxn>
                  <a:cxn ang="0">
                    <a:pos x="105" y="0"/>
                  </a:cxn>
                  <a:cxn ang="0">
                    <a:pos x="105" y="0"/>
                  </a:cxn>
                  <a:cxn ang="0">
                    <a:pos x="110" y="0"/>
                  </a:cxn>
                  <a:cxn ang="0">
                    <a:pos x="110" y="0"/>
                  </a:cxn>
                  <a:cxn ang="0">
                    <a:pos x="115" y="5"/>
                  </a:cxn>
                  <a:cxn ang="0">
                    <a:pos x="115" y="5"/>
                  </a:cxn>
                  <a:cxn ang="0">
                    <a:pos x="120" y="10"/>
                  </a:cxn>
                  <a:cxn ang="0">
                    <a:pos x="125" y="10"/>
                  </a:cxn>
                  <a:cxn ang="0">
                    <a:pos x="129" y="14"/>
                  </a:cxn>
                  <a:cxn ang="0">
                    <a:pos x="134" y="19"/>
                  </a:cxn>
                  <a:cxn ang="0">
                    <a:pos x="134" y="24"/>
                  </a:cxn>
                  <a:cxn ang="0">
                    <a:pos x="139" y="29"/>
                  </a:cxn>
                  <a:cxn ang="0">
                    <a:pos x="139" y="34"/>
                  </a:cxn>
                  <a:cxn ang="0">
                    <a:pos x="139" y="34"/>
                  </a:cxn>
                  <a:cxn ang="0">
                    <a:pos x="144" y="34"/>
                  </a:cxn>
                  <a:cxn ang="0">
                    <a:pos x="139" y="34"/>
                  </a:cxn>
                  <a:cxn ang="0">
                    <a:pos x="139" y="38"/>
                  </a:cxn>
                  <a:cxn ang="0">
                    <a:pos x="134" y="43"/>
                  </a:cxn>
                  <a:cxn ang="0">
                    <a:pos x="125" y="43"/>
                  </a:cxn>
                  <a:cxn ang="0">
                    <a:pos x="120" y="53"/>
                  </a:cxn>
                  <a:cxn ang="0">
                    <a:pos x="110" y="58"/>
                  </a:cxn>
                  <a:cxn ang="0">
                    <a:pos x="101" y="62"/>
                  </a:cxn>
                  <a:cxn ang="0">
                    <a:pos x="91" y="72"/>
                  </a:cxn>
                  <a:cxn ang="0">
                    <a:pos x="77" y="77"/>
                  </a:cxn>
                  <a:cxn ang="0">
                    <a:pos x="67" y="86"/>
                  </a:cxn>
                  <a:cxn ang="0">
                    <a:pos x="53" y="96"/>
                  </a:cxn>
                  <a:cxn ang="0">
                    <a:pos x="38" y="101"/>
                  </a:cxn>
                  <a:cxn ang="0">
                    <a:pos x="29" y="105"/>
                  </a:cxn>
                  <a:cxn ang="0">
                    <a:pos x="14" y="105"/>
                  </a:cxn>
                  <a:cxn ang="0">
                    <a:pos x="9" y="105"/>
                  </a:cxn>
                  <a:cxn ang="0">
                    <a:pos x="0" y="101"/>
                  </a:cxn>
                </a:cxnLst>
                <a:rect l="0" t="0" r="r" b="b"/>
                <a:pathLst>
                  <a:path w="144" h="105">
                    <a:moveTo>
                      <a:pt x="0" y="101"/>
                    </a:moveTo>
                    <a:lnTo>
                      <a:pt x="0" y="91"/>
                    </a:lnTo>
                    <a:lnTo>
                      <a:pt x="0" y="82"/>
                    </a:lnTo>
                    <a:lnTo>
                      <a:pt x="9" y="72"/>
                    </a:lnTo>
                    <a:lnTo>
                      <a:pt x="24" y="58"/>
                    </a:lnTo>
                    <a:lnTo>
                      <a:pt x="38" y="43"/>
                    </a:lnTo>
                    <a:lnTo>
                      <a:pt x="57" y="29"/>
                    </a:lnTo>
                    <a:lnTo>
                      <a:pt x="81" y="14"/>
                    </a:lnTo>
                    <a:lnTo>
                      <a:pt x="105" y="0"/>
                    </a:lnTo>
                    <a:lnTo>
                      <a:pt x="105" y="0"/>
                    </a:lnTo>
                    <a:lnTo>
                      <a:pt x="105" y="0"/>
                    </a:lnTo>
                    <a:lnTo>
                      <a:pt x="105" y="0"/>
                    </a:lnTo>
                    <a:lnTo>
                      <a:pt x="110" y="0"/>
                    </a:lnTo>
                    <a:lnTo>
                      <a:pt x="110" y="0"/>
                    </a:lnTo>
                    <a:lnTo>
                      <a:pt x="115" y="5"/>
                    </a:lnTo>
                    <a:lnTo>
                      <a:pt x="115" y="5"/>
                    </a:lnTo>
                    <a:lnTo>
                      <a:pt x="120" y="10"/>
                    </a:lnTo>
                    <a:lnTo>
                      <a:pt x="125" y="10"/>
                    </a:lnTo>
                    <a:lnTo>
                      <a:pt x="129" y="14"/>
                    </a:lnTo>
                    <a:lnTo>
                      <a:pt x="134" y="19"/>
                    </a:lnTo>
                    <a:lnTo>
                      <a:pt x="134" y="24"/>
                    </a:lnTo>
                    <a:lnTo>
                      <a:pt x="139" y="29"/>
                    </a:lnTo>
                    <a:lnTo>
                      <a:pt x="139" y="34"/>
                    </a:lnTo>
                    <a:lnTo>
                      <a:pt x="139" y="34"/>
                    </a:lnTo>
                    <a:lnTo>
                      <a:pt x="144" y="34"/>
                    </a:lnTo>
                    <a:lnTo>
                      <a:pt x="139" y="34"/>
                    </a:lnTo>
                    <a:lnTo>
                      <a:pt x="139" y="38"/>
                    </a:lnTo>
                    <a:lnTo>
                      <a:pt x="134" y="43"/>
                    </a:lnTo>
                    <a:lnTo>
                      <a:pt x="125" y="43"/>
                    </a:lnTo>
                    <a:lnTo>
                      <a:pt x="120" y="53"/>
                    </a:lnTo>
                    <a:lnTo>
                      <a:pt x="110" y="58"/>
                    </a:lnTo>
                    <a:lnTo>
                      <a:pt x="101" y="62"/>
                    </a:lnTo>
                    <a:lnTo>
                      <a:pt x="91" y="72"/>
                    </a:lnTo>
                    <a:lnTo>
                      <a:pt x="77" y="77"/>
                    </a:lnTo>
                    <a:lnTo>
                      <a:pt x="67" y="86"/>
                    </a:lnTo>
                    <a:lnTo>
                      <a:pt x="53" y="96"/>
                    </a:lnTo>
                    <a:lnTo>
                      <a:pt x="38" y="101"/>
                    </a:lnTo>
                    <a:lnTo>
                      <a:pt x="29" y="105"/>
                    </a:lnTo>
                    <a:lnTo>
                      <a:pt x="14" y="105"/>
                    </a:lnTo>
                    <a:lnTo>
                      <a:pt x="9" y="105"/>
                    </a:lnTo>
                    <a:lnTo>
                      <a:pt x="0" y="101"/>
                    </a:lnTo>
                    <a:close/>
                  </a:path>
                </a:pathLst>
              </a:custGeom>
              <a:solidFill>
                <a:srgbClr val="E8E8E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73" name="Freeform 1049"/>
              <p:cNvSpPr>
                <a:spLocks/>
              </p:cNvSpPr>
              <p:nvPr/>
            </p:nvSpPr>
            <p:spPr bwMode="auto">
              <a:xfrm>
                <a:off x="5749" y="12295"/>
                <a:ext cx="134" cy="101"/>
              </a:xfrm>
              <a:custGeom>
                <a:avLst/>
                <a:gdLst/>
                <a:ahLst/>
                <a:cxnLst>
                  <a:cxn ang="0">
                    <a:pos x="0" y="96"/>
                  </a:cxn>
                  <a:cxn ang="0">
                    <a:pos x="0" y="86"/>
                  </a:cxn>
                  <a:cxn ang="0">
                    <a:pos x="4" y="77"/>
                  </a:cxn>
                  <a:cxn ang="0">
                    <a:pos x="9" y="67"/>
                  </a:cxn>
                  <a:cxn ang="0">
                    <a:pos x="24" y="58"/>
                  </a:cxn>
                  <a:cxn ang="0">
                    <a:pos x="38" y="43"/>
                  </a:cxn>
                  <a:cxn ang="0">
                    <a:pos x="57" y="29"/>
                  </a:cxn>
                  <a:cxn ang="0">
                    <a:pos x="76" y="14"/>
                  </a:cxn>
                  <a:cxn ang="0">
                    <a:pos x="100" y="0"/>
                  </a:cxn>
                  <a:cxn ang="0">
                    <a:pos x="100" y="0"/>
                  </a:cxn>
                  <a:cxn ang="0">
                    <a:pos x="100" y="0"/>
                  </a:cxn>
                  <a:cxn ang="0">
                    <a:pos x="105" y="0"/>
                  </a:cxn>
                  <a:cxn ang="0">
                    <a:pos x="105" y="0"/>
                  </a:cxn>
                  <a:cxn ang="0">
                    <a:pos x="105" y="0"/>
                  </a:cxn>
                  <a:cxn ang="0">
                    <a:pos x="110" y="5"/>
                  </a:cxn>
                  <a:cxn ang="0">
                    <a:pos x="110" y="5"/>
                  </a:cxn>
                  <a:cxn ang="0">
                    <a:pos x="115" y="10"/>
                  </a:cxn>
                  <a:cxn ang="0">
                    <a:pos x="120" y="10"/>
                  </a:cxn>
                  <a:cxn ang="0">
                    <a:pos x="124" y="14"/>
                  </a:cxn>
                  <a:cxn ang="0">
                    <a:pos x="124" y="19"/>
                  </a:cxn>
                  <a:cxn ang="0">
                    <a:pos x="129" y="24"/>
                  </a:cxn>
                  <a:cxn ang="0">
                    <a:pos x="129" y="29"/>
                  </a:cxn>
                  <a:cxn ang="0">
                    <a:pos x="134" y="29"/>
                  </a:cxn>
                  <a:cxn ang="0">
                    <a:pos x="134" y="34"/>
                  </a:cxn>
                  <a:cxn ang="0">
                    <a:pos x="134" y="34"/>
                  </a:cxn>
                  <a:cxn ang="0">
                    <a:pos x="134" y="34"/>
                  </a:cxn>
                  <a:cxn ang="0">
                    <a:pos x="129" y="34"/>
                  </a:cxn>
                  <a:cxn ang="0">
                    <a:pos x="124" y="38"/>
                  </a:cxn>
                  <a:cxn ang="0">
                    <a:pos x="120" y="43"/>
                  </a:cxn>
                  <a:cxn ang="0">
                    <a:pos x="115" y="48"/>
                  </a:cxn>
                  <a:cxn ang="0">
                    <a:pos x="105" y="53"/>
                  </a:cxn>
                  <a:cxn ang="0">
                    <a:pos x="96" y="58"/>
                  </a:cxn>
                  <a:cxn ang="0">
                    <a:pos x="81" y="67"/>
                  </a:cxn>
                  <a:cxn ang="0">
                    <a:pos x="72" y="77"/>
                  </a:cxn>
                  <a:cxn ang="0">
                    <a:pos x="62" y="82"/>
                  </a:cxn>
                  <a:cxn ang="0">
                    <a:pos x="48" y="91"/>
                  </a:cxn>
                  <a:cxn ang="0">
                    <a:pos x="38" y="96"/>
                  </a:cxn>
                  <a:cxn ang="0">
                    <a:pos x="24" y="101"/>
                  </a:cxn>
                  <a:cxn ang="0">
                    <a:pos x="14" y="101"/>
                  </a:cxn>
                  <a:cxn ang="0">
                    <a:pos x="4" y="101"/>
                  </a:cxn>
                  <a:cxn ang="0">
                    <a:pos x="0" y="96"/>
                  </a:cxn>
                </a:cxnLst>
                <a:rect l="0" t="0" r="r" b="b"/>
                <a:pathLst>
                  <a:path w="134" h="101">
                    <a:moveTo>
                      <a:pt x="0" y="96"/>
                    </a:moveTo>
                    <a:lnTo>
                      <a:pt x="0" y="86"/>
                    </a:lnTo>
                    <a:lnTo>
                      <a:pt x="4" y="77"/>
                    </a:lnTo>
                    <a:lnTo>
                      <a:pt x="9" y="67"/>
                    </a:lnTo>
                    <a:lnTo>
                      <a:pt x="24" y="58"/>
                    </a:lnTo>
                    <a:lnTo>
                      <a:pt x="38" y="43"/>
                    </a:lnTo>
                    <a:lnTo>
                      <a:pt x="57" y="29"/>
                    </a:lnTo>
                    <a:lnTo>
                      <a:pt x="76" y="14"/>
                    </a:lnTo>
                    <a:lnTo>
                      <a:pt x="100" y="0"/>
                    </a:lnTo>
                    <a:lnTo>
                      <a:pt x="100" y="0"/>
                    </a:lnTo>
                    <a:lnTo>
                      <a:pt x="100" y="0"/>
                    </a:lnTo>
                    <a:lnTo>
                      <a:pt x="105" y="0"/>
                    </a:lnTo>
                    <a:lnTo>
                      <a:pt x="105" y="0"/>
                    </a:lnTo>
                    <a:lnTo>
                      <a:pt x="105" y="0"/>
                    </a:lnTo>
                    <a:lnTo>
                      <a:pt x="110" y="5"/>
                    </a:lnTo>
                    <a:lnTo>
                      <a:pt x="110" y="5"/>
                    </a:lnTo>
                    <a:lnTo>
                      <a:pt x="115" y="10"/>
                    </a:lnTo>
                    <a:lnTo>
                      <a:pt x="120" y="10"/>
                    </a:lnTo>
                    <a:lnTo>
                      <a:pt x="124" y="14"/>
                    </a:lnTo>
                    <a:lnTo>
                      <a:pt x="124" y="19"/>
                    </a:lnTo>
                    <a:lnTo>
                      <a:pt x="129" y="24"/>
                    </a:lnTo>
                    <a:lnTo>
                      <a:pt x="129" y="29"/>
                    </a:lnTo>
                    <a:lnTo>
                      <a:pt x="134" y="29"/>
                    </a:lnTo>
                    <a:lnTo>
                      <a:pt x="134" y="34"/>
                    </a:lnTo>
                    <a:lnTo>
                      <a:pt x="134" y="34"/>
                    </a:lnTo>
                    <a:lnTo>
                      <a:pt x="134" y="34"/>
                    </a:lnTo>
                    <a:lnTo>
                      <a:pt x="129" y="34"/>
                    </a:lnTo>
                    <a:lnTo>
                      <a:pt x="124" y="38"/>
                    </a:lnTo>
                    <a:lnTo>
                      <a:pt x="120" y="43"/>
                    </a:lnTo>
                    <a:lnTo>
                      <a:pt x="115" y="48"/>
                    </a:lnTo>
                    <a:lnTo>
                      <a:pt x="105" y="53"/>
                    </a:lnTo>
                    <a:lnTo>
                      <a:pt x="96" y="58"/>
                    </a:lnTo>
                    <a:lnTo>
                      <a:pt x="81" y="67"/>
                    </a:lnTo>
                    <a:lnTo>
                      <a:pt x="72" y="77"/>
                    </a:lnTo>
                    <a:lnTo>
                      <a:pt x="62" y="82"/>
                    </a:lnTo>
                    <a:lnTo>
                      <a:pt x="48" y="91"/>
                    </a:lnTo>
                    <a:lnTo>
                      <a:pt x="38" y="96"/>
                    </a:lnTo>
                    <a:lnTo>
                      <a:pt x="24" y="101"/>
                    </a:lnTo>
                    <a:lnTo>
                      <a:pt x="14" y="101"/>
                    </a:lnTo>
                    <a:lnTo>
                      <a:pt x="4" y="101"/>
                    </a:lnTo>
                    <a:lnTo>
                      <a:pt x="0" y="96"/>
                    </a:lnTo>
                    <a:close/>
                  </a:path>
                </a:pathLst>
              </a:custGeom>
              <a:solidFill>
                <a:srgbClr val="EEEEE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74" name="Freeform 1050"/>
              <p:cNvSpPr>
                <a:spLocks/>
              </p:cNvSpPr>
              <p:nvPr/>
            </p:nvSpPr>
            <p:spPr bwMode="auto">
              <a:xfrm>
                <a:off x="5753" y="12295"/>
                <a:ext cx="130" cy="96"/>
              </a:xfrm>
              <a:custGeom>
                <a:avLst/>
                <a:gdLst/>
                <a:ahLst/>
                <a:cxnLst>
                  <a:cxn ang="0">
                    <a:pos x="0" y="91"/>
                  </a:cxn>
                  <a:cxn ang="0">
                    <a:pos x="0" y="86"/>
                  </a:cxn>
                  <a:cxn ang="0">
                    <a:pos x="5" y="77"/>
                  </a:cxn>
                  <a:cxn ang="0">
                    <a:pos x="15" y="67"/>
                  </a:cxn>
                  <a:cxn ang="0">
                    <a:pos x="24" y="58"/>
                  </a:cxn>
                  <a:cxn ang="0">
                    <a:pos x="39" y="43"/>
                  </a:cxn>
                  <a:cxn ang="0">
                    <a:pos x="58" y="29"/>
                  </a:cxn>
                  <a:cxn ang="0">
                    <a:pos x="77" y="14"/>
                  </a:cxn>
                  <a:cxn ang="0">
                    <a:pos x="96" y="0"/>
                  </a:cxn>
                  <a:cxn ang="0">
                    <a:pos x="101" y="0"/>
                  </a:cxn>
                  <a:cxn ang="0">
                    <a:pos x="101" y="0"/>
                  </a:cxn>
                  <a:cxn ang="0">
                    <a:pos x="101" y="0"/>
                  </a:cxn>
                  <a:cxn ang="0">
                    <a:pos x="101" y="0"/>
                  </a:cxn>
                  <a:cxn ang="0">
                    <a:pos x="106" y="5"/>
                  </a:cxn>
                  <a:cxn ang="0">
                    <a:pos x="106" y="5"/>
                  </a:cxn>
                  <a:cxn ang="0">
                    <a:pos x="106" y="5"/>
                  </a:cxn>
                  <a:cxn ang="0">
                    <a:pos x="111" y="10"/>
                  </a:cxn>
                  <a:cxn ang="0">
                    <a:pos x="116" y="10"/>
                  </a:cxn>
                  <a:cxn ang="0">
                    <a:pos x="116" y="14"/>
                  </a:cxn>
                  <a:cxn ang="0">
                    <a:pos x="120" y="19"/>
                  </a:cxn>
                  <a:cxn ang="0">
                    <a:pos x="125" y="19"/>
                  </a:cxn>
                  <a:cxn ang="0">
                    <a:pos x="125" y="24"/>
                  </a:cxn>
                  <a:cxn ang="0">
                    <a:pos x="125" y="24"/>
                  </a:cxn>
                  <a:cxn ang="0">
                    <a:pos x="130" y="29"/>
                  </a:cxn>
                  <a:cxn ang="0">
                    <a:pos x="130" y="29"/>
                  </a:cxn>
                  <a:cxn ang="0">
                    <a:pos x="130" y="29"/>
                  </a:cxn>
                  <a:cxn ang="0">
                    <a:pos x="125" y="34"/>
                  </a:cxn>
                  <a:cxn ang="0">
                    <a:pos x="120" y="34"/>
                  </a:cxn>
                  <a:cxn ang="0">
                    <a:pos x="116" y="38"/>
                  </a:cxn>
                  <a:cxn ang="0">
                    <a:pos x="106" y="43"/>
                  </a:cxn>
                  <a:cxn ang="0">
                    <a:pos x="101" y="48"/>
                  </a:cxn>
                  <a:cxn ang="0">
                    <a:pos x="92" y="58"/>
                  </a:cxn>
                  <a:cxn ang="0">
                    <a:pos x="77" y="62"/>
                  </a:cxn>
                  <a:cxn ang="0">
                    <a:pos x="68" y="72"/>
                  </a:cxn>
                  <a:cxn ang="0">
                    <a:pos x="58" y="77"/>
                  </a:cxn>
                  <a:cxn ang="0">
                    <a:pos x="44" y="86"/>
                  </a:cxn>
                  <a:cxn ang="0">
                    <a:pos x="34" y="91"/>
                  </a:cxn>
                  <a:cxn ang="0">
                    <a:pos x="24" y="96"/>
                  </a:cxn>
                  <a:cxn ang="0">
                    <a:pos x="15" y="96"/>
                  </a:cxn>
                  <a:cxn ang="0">
                    <a:pos x="5" y="96"/>
                  </a:cxn>
                  <a:cxn ang="0">
                    <a:pos x="0" y="91"/>
                  </a:cxn>
                </a:cxnLst>
                <a:rect l="0" t="0" r="r" b="b"/>
                <a:pathLst>
                  <a:path w="130" h="96">
                    <a:moveTo>
                      <a:pt x="0" y="91"/>
                    </a:moveTo>
                    <a:lnTo>
                      <a:pt x="0" y="86"/>
                    </a:lnTo>
                    <a:lnTo>
                      <a:pt x="5" y="77"/>
                    </a:lnTo>
                    <a:lnTo>
                      <a:pt x="15" y="67"/>
                    </a:lnTo>
                    <a:lnTo>
                      <a:pt x="24" y="58"/>
                    </a:lnTo>
                    <a:lnTo>
                      <a:pt x="39" y="43"/>
                    </a:lnTo>
                    <a:lnTo>
                      <a:pt x="58" y="29"/>
                    </a:lnTo>
                    <a:lnTo>
                      <a:pt x="77" y="14"/>
                    </a:lnTo>
                    <a:lnTo>
                      <a:pt x="96" y="0"/>
                    </a:lnTo>
                    <a:lnTo>
                      <a:pt x="101" y="0"/>
                    </a:lnTo>
                    <a:lnTo>
                      <a:pt x="101" y="0"/>
                    </a:lnTo>
                    <a:lnTo>
                      <a:pt x="101" y="0"/>
                    </a:lnTo>
                    <a:lnTo>
                      <a:pt x="101" y="0"/>
                    </a:lnTo>
                    <a:lnTo>
                      <a:pt x="106" y="5"/>
                    </a:lnTo>
                    <a:lnTo>
                      <a:pt x="106" y="5"/>
                    </a:lnTo>
                    <a:lnTo>
                      <a:pt x="106" y="5"/>
                    </a:lnTo>
                    <a:lnTo>
                      <a:pt x="111" y="10"/>
                    </a:lnTo>
                    <a:lnTo>
                      <a:pt x="116" y="10"/>
                    </a:lnTo>
                    <a:lnTo>
                      <a:pt x="116" y="14"/>
                    </a:lnTo>
                    <a:lnTo>
                      <a:pt x="120" y="19"/>
                    </a:lnTo>
                    <a:lnTo>
                      <a:pt x="125" y="19"/>
                    </a:lnTo>
                    <a:lnTo>
                      <a:pt x="125" y="24"/>
                    </a:lnTo>
                    <a:lnTo>
                      <a:pt x="125" y="24"/>
                    </a:lnTo>
                    <a:lnTo>
                      <a:pt x="130" y="29"/>
                    </a:lnTo>
                    <a:lnTo>
                      <a:pt x="130" y="29"/>
                    </a:lnTo>
                    <a:lnTo>
                      <a:pt x="130" y="29"/>
                    </a:lnTo>
                    <a:lnTo>
                      <a:pt x="125" y="34"/>
                    </a:lnTo>
                    <a:lnTo>
                      <a:pt x="120" y="34"/>
                    </a:lnTo>
                    <a:lnTo>
                      <a:pt x="116" y="38"/>
                    </a:lnTo>
                    <a:lnTo>
                      <a:pt x="106" y="43"/>
                    </a:lnTo>
                    <a:lnTo>
                      <a:pt x="101" y="48"/>
                    </a:lnTo>
                    <a:lnTo>
                      <a:pt x="92" y="58"/>
                    </a:lnTo>
                    <a:lnTo>
                      <a:pt x="77" y="62"/>
                    </a:lnTo>
                    <a:lnTo>
                      <a:pt x="68" y="72"/>
                    </a:lnTo>
                    <a:lnTo>
                      <a:pt x="58" y="77"/>
                    </a:lnTo>
                    <a:lnTo>
                      <a:pt x="44" y="86"/>
                    </a:lnTo>
                    <a:lnTo>
                      <a:pt x="34" y="91"/>
                    </a:lnTo>
                    <a:lnTo>
                      <a:pt x="24" y="96"/>
                    </a:lnTo>
                    <a:lnTo>
                      <a:pt x="15" y="96"/>
                    </a:lnTo>
                    <a:lnTo>
                      <a:pt x="5" y="96"/>
                    </a:lnTo>
                    <a:lnTo>
                      <a:pt x="0" y="91"/>
                    </a:lnTo>
                    <a:close/>
                  </a:path>
                </a:pathLst>
              </a:custGeom>
              <a:solidFill>
                <a:srgbClr val="F5F5F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75" name="Freeform 1051"/>
              <p:cNvSpPr>
                <a:spLocks/>
              </p:cNvSpPr>
              <p:nvPr/>
            </p:nvSpPr>
            <p:spPr bwMode="auto">
              <a:xfrm>
                <a:off x="5758" y="12295"/>
                <a:ext cx="125" cy="91"/>
              </a:xfrm>
              <a:custGeom>
                <a:avLst/>
                <a:gdLst/>
                <a:ahLst/>
                <a:cxnLst>
                  <a:cxn ang="0">
                    <a:pos x="0" y="86"/>
                  </a:cxn>
                  <a:cxn ang="0">
                    <a:pos x="0" y="82"/>
                  </a:cxn>
                  <a:cxn ang="0">
                    <a:pos x="5" y="72"/>
                  </a:cxn>
                  <a:cxn ang="0">
                    <a:pos x="15" y="62"/>
                  </a:cxn>
                  <a:cxn ang="0">
                    <a:pos x="24" y="53"/>
                  </a:cxn>
                  <a:cxn ang="0">
                    <a:pos x="39" y="43"/>
                  </a:cxn>
                  <a:cxn ang="0">
                    <a:pos x="58" y="29"/>
                  </a:cxn>
                  <a:cxn ang="0">
                    <a:pos x="77" y="19"/>
                  </a:cxn>
                  <a:cxn ang="0">
                    <a:pos x="96" y="0"/>
                  </a:cxn>
                  <a:cxn ang="0">
                    <a:pos x="96" y="0"/>
                  </a:cxn>
                  <a:cxn ang="0">
                    <a:pos x="96" y="0"/>
                  </a:cxn>
                  <a:cxn ang="0">
                    <a:pos x="96" y="5"/>
                  </a:cxn>
                  <a:cxn ang="0">
                    <a:pos x="96" y="5"/>
                  </a:cxn>
                  <a:cxn ang="0">
                    <a:pos x="101" y="5"/>
                  </a:cxn>
                  <a:cxn ang="0">
                    <a:pos x="101" y="5"/>
                  </a:cxn>
                  <a:cxn ang="0">
                    <a:pos x="101" y="5"/>
                  </a:cxn>
                  <a:cxn ang="0">
                    <a:pos x="106" y="10"/>
                  </a:cxn>
                  <a:cxn ang="0">
                    <a:pos x="111" y="10"/>
                  </a:cxn>
                  <a:cxn ang="0">
                    <a:pos x="111" y="14"/>
                  </a:cxn>
                  <a:cxn ang="0">
                    <a:pos x="115" y="14"/>
                  </a:cxn>
                  <a:cxn ang="0">
                    <a:pos x="115" y="19"/>
                  </a:cxn>
                  <a:cxn ang="0">
                    <a:pos x="120" y="19"/>
                  </a:cxn>
                  <a:cxn ang="0">
                    <a:pos x="120" y="24"/>
                  </a:cxn>
                  <a:cxn ang="0">
                    <a:pos x="120" y="24"/>
                  </a:cxn>
                  <a:cxn ang="0">
                    <a:pos x="125" y="24"/>
                  </a:cxn>
                  <a:cxn ang="0">
                    <a:pos x="120" y="29"/>
                  </a:cxn>
                  <a:cxn ang="0">
                    <a:pos x="120" y="29"/>
                  </a:cxn>
                  <a:cxn ang="0">
                    <a:pos x="115" y="34"/>
                  </a:cxn>
                  <a:cxn ang="0">
                    <a:pos x="111" y="34"/>
                  </a:cxn>
                  <a:cxn ang="0">
                    <a:pos x="101" y="43"/>
                  </a:cxn>
                  <a:cxn ang="0">
                    <a:pos x="91" y="48"/>
                  </a:cxn>
                  <a:cxn ang="0">
                    <a:pos x="82" y="53"/>
                  </a:cxn>
                  <a:cxn ang="0">
                    <a:pos x="72" y="58"/>
                  </a:cxn>
                  <a:cxn ang="0">
                    <a:pos x="63" y="67"/>
                  </a:cxn>
                  <a:cxn ang="0">
                    <a:pos x="53" y="72"/>
                  </a:cxn>
                  <a:cxn ang="0">
                    <a:pos x="43" y="82"/>
                  </a:cxn>
                  <a:cxn ang="0">
                    <a:pos x="29" y="86"/>
                  </a:cxn>
                  <a:cxn ang="0">
                    <a:pos x="19" y="91"/>
                  </a:cxn>
                  <a:cxn ang="0">
                    <a:pos x="15" y="91"/>
                  </a:cxn>
                  <a:cxn ang="0">
                    <a:pos x="5" y="91"/>
                  </a:cxn>
                  <a:cxn ang="0">
                    <a:pos x="0" y="86"/>
                  </a:cxn>
                </a:cxnLst>
                <a:rect l="0" t="0" r="r" b="b"/>
                <a:pathLst>
                  <a:path w="125" h="91">
                    <a:moveTo>
                      <a:pt x="0" y="86"/>
                    </a:moveTo>
                    <a:lnTo>
                      <a:pt x="0" y="82"/>
                    </a:lnTo>
                    <a:lnTo>
                      <a:pt x="5" y="72"/>
                    </a:lnTo>
                    <a:lnTo>
                      <a:pt x="15" y="62"/>
                    </a:lnTo>
                    <a:lnTo>
                      <a:pt x="24" y="53"/>
                    </a:lnTo>
                    <a:lnTo>
                      <a:pt x="39" y="43"/>
                    </a:lnTo>
                    <a:lnTo>
                      <a:pt x="58" y="29"/>
                    </a:lnTo>
                    <a:lnTo>
                      <a:pt x="77" y="19"/>
                    </a:lnTo>
                    <a:lnTo>
                      <a:pt x="96" y="0"/>
                    </a:lnTo>
                    <a:lnTo>
                      <a:pt x="96" y="0"/>
                    </a:lnTo>
                    <a:lnTo>
                      <a:pt x="96" y="0"/>
                    </a:lnTo>
                    <a:lnTo>
                      <a:pt x="96" y="5"/>
                    </a:lnTo>
                    <a:lnTo>
                      <a:pt x="96" y="5"/>
                    </a:lnTo>
                    <a:lnTo>
                      <a:pt x="101" y="5"/>
                    </a:lnTo>
                    <a:lnTo>
                      <a:pt x="101" y="5"/>
                    </a:lnTo>
                    <a:lnTo>
                      <a:pt x="101" y="5"/>
                    </a:lnTo>
                    <a:lnTo>
                      <a:pt x="106" y="10"/>
                    </a:lnTo>
                    <a:lnTo>
                      <a:pt x="111" y="10"/>
                    </a:lnTo>
                    <a:lnTo>
                      <a:pt x="111" y="14"/>
                    </a:lnTo>
                    <a:lnTo>
                      <a:pt x="115" y="14"/>
                    </a:lnTo>
                    <a:lnTo>
                      <a:pt x="115" y="19"/>
                    </a:lnTo>
                    <a:lnTo>
                      <a:pt x="120" y="19"/>
                    </a:lnTo>
                    <a:lnTo>
                      <a:pt x="120" y="24"/>
                    </a:lnTo>
                    <a:lnTo>
                      <a:pt x="120" y="24"/>
                    </a:lnTo>
                    <a:lnTo>
                      <a:pt x="125" y="24"/>
                    </a:lnTo>
                    <a:lnTo>
                      <a:pt x="120" y="29"/>
                    </a:lnTo>
                    <a:lnTo>
                      <a:pt x="120" y="29"/>
                    </a:lnTo>
                    <a:lnTo>
                      <a:pt x="115" y="34"/>
                    </a:lnTo>
                    <a:lnTo>
                      <a:pt x="111" y="34"/>
                    </a:lnTo>
                    <a:lnTo>
                      <a:pt x="101" y="43"/>
                    </a:lnTo>
                    <a:lnTo>
                      <a:pt x="91" y="48"/>
                    </a:lnTo>
                    <a:lnTo>
                      <a:pt x="82" y="53"/>
                    </a:lnTo>
                    <a:lnTo>
                      <a:pt x="72" y="58"/>
                    </a:lnTo>
                    <a:lnTo>
                      <a:pt x="63" y="67"/>
                    </a:lnTo>
                    <a:lnTo>
                      <a:pt x="53" y="72"/>
                    </a:lnTo>
                    <a:lnTo>
                      <a:pt x="43" y="82"/>
                    </a:lnTo>
                    <a:lnTo>
                      <a:pt x="29" y="86"/>
                    </a:lnTo>
                    <a:lnTo>
                      <a:pt x="19" y="91"/>
                    </a:lnTo>
                    <a:lnTo>
                      <a:pt x="15" y="91"/>
                    </a:lnTo>
                    <a:lnTo>
                      <a:pt x="5" y="91"/>
                    </a:lnTo>
                    <a:lnTo>
                      <a:pt x="0" y="86"/>
                    </a:lnTo>
                    <a:close/>
                  </a:path>
                </a:pathLst>
              </a:custGeom>
              <a:solidFill>
                <a:srgbClr val="F9F9F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76" name="Freeform 1052"/>
              <p:cNvSpPr>
                <a:spLocks/>
              </p:cNvSpPr>
              <p:nvPr/>
            </p:nvSpPr>
            <p:spPr bwMode="auto">
              <a:xfrm>
                <a:off x="5763" y="12300"/>
                <a:ext cx="115" cy="81"/>
              </a:xfrm>
              <a:custGeom>
                <a:avLst/>
                <a:gdLst/>
                <a:ahLst/>
                <a:cxnLst>
                  <a:cxn ang="0">
                    <a:pos x="91" y="0"/>
                  </a:cxn>
                  <a:cxn ang="0">
                    <a:pos x="72" y="14"/>
                  </a:cxn>
                  <a:cxn ang="0">
                    <a:pos x="53" y="24"/>
                  </a:cxn>
                  <a:cxn ang="0">
                    <a:pos x="38" y="38"/>
                  </a:cxn>
                  <a:cxn ang="0">
                    <a:pos x="24" y="48"/>
                  </a:cxn>
                  <a:cxn ang="0">
                    <a:pos x="14" y="57"/>
                  </a:cxn>
                  <a:cxn ang="0">
                    <a:pos x="5" y="67"/>
                  </a:cxn>
                  <a:cxn ang="0">
                    <a:pos x="0" y="72"/>
                  </a:cxn>
                  <a:cxn ang="0">
                    <a:pos x="0" y="81"/>
                  </a:cxn>
                  <a:cxn ang="0">
                    <a:pos x="5" y="81"/>
                  </a:cxn>
                  <a:cxn ang="0">
                    <a:pos x="10" y="81"/>
                  </a:cxn>
                  <a:cxn ang="0">
                    <a:pos x="19" y="81"/>
                  </a:cxn>
                  <a:cxn ang="0">
                    <a:pos x="29" y="77"/>
                  </a:cxn>
                  <a:cxn ang="0">
                    <a:pos x="38" y="72"/>
                  </a:cxn>
                  <a:cxn ang="0">
                    <a:pos x="48" y="62"/>
                  </a:cxn>
                  <a:cxn ang="0">
                    <a:pos x="58" y="57"/>
                  </a:cxn>
                  <a:cxn ang="0">
                    <a:pos x="67" y="53"/>
                  </a:cxn>
                  <a:cxn ang="0">
                    <a:pos x="77" y="43"/>
                  </a:cxn>
                  <a:cxn ang="0">
                    <a:pos x="86" y="38"/>
                  </a:cxn>
                  <a:cxn ang="0">
                    <a:pos x="96" y="33"/>
                  </a:cxn>
                  <a:cxn ang="0">
                    <a:pos x="101" y="29"/>
                  </a:cxn>
                  <a:cxn ang="0">
                    <a:pos x="106" y="24"/>
                  </a:cxn>
                  <a:cxn ang="0">
                    <a:pos x="110" y="19"/>
                  </a:cxn>
                  <a:cxn ang="0">
                    <a:pos x="115" y="19"/>
                  </a:cxn>
                  <a:cxn ang="0">
                    <a:pos x="115" y="19"/>
                  </a:cxn>
                  <a:cxn ang="0">
                    <a:pos x="115" y="19"/>
                  </a:cxn>
                  <a:cxn ang="0">
                    <a:pos x="115" y="14"/>
                  </a:cxn>
                  <a:cxn ang="0">
                    <a:pos x="110" y="14"/>
                  </a:cxn>
                  <a:cxn ang="0">
                    <a:pos x="110" y="14"/>
                  </a:cxn>
                  <a:cxn ang="0">
                    <a:pos x="106" y="9"/>
                  </a:cxn>
                  <a:cxn ang="0">
                    <a:pos x="106" y="5"/>
                  </a:cxn>
                  <a:cxn ang="0">
                    <a:pos x="101" y="5"/>
                  </a:cxn>
                  <a:cxn ang="0">
                    <a:pos x="101" y="0"/>
                  </a:cxn>
                  <a:cxn ang="0">
                    <a:pos x="96" y="0"/>
                  </a:cxn>
                  <a:cxn ang="0">
                    <a:pos x="96" y="0"/>
                  </a:cxn>
                  <a:cxn ang="0">
                    <a:pos x="96" y="0"/>
                  </a:cxn>
                  <a:cxn ang="0">
                    <a:pos x="96" y="0"/>
                  </a:cxn>
                  <a:cxn ang="0">
                    <a:pos x="96" y="0"/>
                  </a:cxn>
                  <a:cxn ang="0">
                    <a:pos x="96" y="0"/>
                  </a:cxn>
                  <a:cxn ang="0">
                    <a:pos x="91" y="0"/>
                  </a:cxn>
                  <a:cxn ang="0">
                    <a:pos x="91" y="0"/>
                  </a:cxn>
                </a:cxnLst>
                <a:rect l="0" t="0" r="r" b="b"/>
                <a:pathLst>
                  <a:path w="115" h="81">
                    <a:moveTo>
                      <a:pt x="91" y="0"/>
                    </a:moveTo>
                    <a:lnTo>
                      <a:pt x="72" y="14"/>
                    </a:lnTo>
                    <a:lnTo>
                      <a:pt x="53" y="24"/>
                    </a:lnTo>
                    <a:lnTo>
                      <a:pt x="38" y="38"/>
                    </a:lnTo>
                    <a:lnTo>
                      <a:pt x="24" y="48"/>
                    </a:lnTo>
                    <a:lnTo>
                      <a:pt x="14" y="57"/>
                    </a:lnTo>
                    <a:lnTo>
                      <a:pt x="5" y="67"/>
                    </a:lnTo>
                    <a:lnTo>
                      <a:pt x="0" y="72"/>
                    </a:lnTo>
                    <a:lnTo>
                      <a:pt x="0" y="81"/>
                    </a:lnTo>
                    <a:lnTo>
                      <a:pt x="5" y="81"/>
                    </a:lnTo>
                    <a:lnTo>
                      <a:pt x="10" y="81"/>
                    </a:lnTo>
                    <a:lnTo>
                      <a:pt x="19" y="81"/>
                    </a:lnTo>
                    <a:lnTo>
                      <a:pt x="29" y="77"/>
                    </a:lnTo>
                    <a:lnTo>
                      <a:pt x="38" y="72"/>
                    </a:lnTo>
                    <a:lnTo>
                      <a:pt x="48" y="62"/>
                    </a:lnTo>
                    <a:lnTo>
                      <a:pt x="58" y="57"/>
                    </a:lnTo>
                    <a:lnTo>
                      <a:pt x="67" y="53"/>
                    </a:lnTo>
                    <a:lnTo>
                      <a:pt x="77" y="43"/>
                    </a:lnTo>
                    <a:lnTo>
                      <a:pt x="86" y="38"/>
                    </a:lnTo>
                    <a:lnTo>
                      <a:pt x="96" y="33"/>
                    </a:lnTo>
                    <a:lnTo>
                      <a:pt x="101" y="29"/>
                    </a:lnTo>
                    <a:lnTo>
                      <a:pt x="106" y="24"/>
                    </a:lnTo>
                    <a:lnTo>
                      <a:pt x="110" y="19"/>
                    </a:lnTo>
                    <a:lnTo>
                      <a:pt x="115" y="19"/>
                    </a:lnTo>
                    <a:lnTo>
                      <a:pt x="115" y="19"/>
                    </a:lnTo>
                    <a:lnTo>
                      <a:pt x="115" y="19"/>
                    </a:lnTo>
                    <a:lnTo>
                      <a:pt x="115" y="14"/>
                    </a:lnTo>
                    <a:lnTo>
                      <a:pt x="110" y="14"/>
                    </a:lnTo>
                    <a:lnTo>
                      <a:pt x="110" y="14"/>
                    </a:lnTo>
                    <a:lnTo>
                      <a:pt x="106" y="9"/>
                    </a:lnTo>
                    <a:lnTo>
                      <a:pt x="106" y="5"/>
                    </a:lnTo>
                    <a:lnTo>
                      <a:pt x="101" y="5"/>
                    </a:lnTo>
                    <a:lnTo>
                      <a:pt x="101" y="0"/>
                    </a:lnTo>
                    <a:lnTo>
                      <a:pt x="96" y="0"/>
                    </a:lnTo>
                    <a:lnTo>
                      <a:pt x="96" y="0"/>
                    </a:lnTo>
                    <a:lnTo>
                      <a:pt x="96" y="0"/>
                    </a:lnTo>
                    <a:lnTo>
                      <a:pt x="96" y="0"/>
                    </a:lnTo>
                    <a:lnTo>
                      <a:pt x="96" y="0"/>
                    </a:lnTo>
                    <a:lnTo>
                      <a:pt x="96" y="0"/>
                    </a:lnTo>
                    <a:lnTo>
                      <a:pt x="91" y="0"/>
                    </a:lnTo>
                    <a:lnTo>
                      <a:pt x="91"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77" name="Freeform 1053"/>
              <p:cNvSpPr>
                <a:spLocks/>
              </p:cNvSpPr>
              <p:nvPr/>
            </p:nvSpPr>
            <p:spPr bwMode="auto">
              <a:xfrm>
                <a:off x="5849" y="12237"/>
                <a:ext cx="120" cy="96"/>
              </a:xfrm>
              <a:custGeom>
                <a:avLst/>
                <a:gdLst/>
                <a:ahLst/>
                <a:cxnLst>
                  <a:cxn ang="0">
                    <a:pos x="0" y="53"/>
                  </a:cxn>
                  <a:cxn ang="0">
                    <a:pos x="10" y="44"/>
                  </a:cxn>
                  <a:cxn ang="0">
                    <a:pos x="20" y="39"/>
                  </a:cxn>
                  <a:cxn ang="0">
                    <a:pos x="24" y="34"/>
                  </a:cxn>
                  <a:cxn ang="0">
                    <a:pos x="34" y="29"/>
                  </a:cxn>
                  <a:cxn ang="0">
                    <a:pos x="44" y="24"/>
                  </a:cxn>
                  <a:cxn ang="0">
                    <a:pos x="48" y="20"/>
                  </a:cxn>
                  <a:cxn ang="0">
                    <a:pos x="58" y="15"/>
                  </a:cxn>
                  <a:cxn ang="0">
                    <a:pos x="63" y="10"/>
                  </a:cxn>
                  <a:cxn ang="0">
                    <a:pos x="82" y="5"/>
                  </a:cxn>
                  <a:cxn ang="0">
                    <a:pos x="92" y="0"/>
                  </a:cxn>
                  <a:cxn ang="0">
                    <a:pos x="106" y="5"/>
                  </a:cxn>
                  <a:cxn ang="0">
                    <a:pos x="111" y="10"/>
                  </a:cxn>
                  <a:cxn ang="0">
                    <a:pos x="116" y="20"/>
                  </a:cxn>
                  <a:cxn ang="0">
                    <a:pos x="120" y="24"/>
                  </a:cxn>
                  <a:cxn ang="0">
                    <a:pos x="116" y="39"/>
                  </a:cxn>
                  <a:cxn ang="0">
                    <a:pos x="106" y="48"/>
                  </a:cxn>
                  <a:cxn ang="0">
                    <a:pos x="106" y="48"/>
                  </a:cxn>
                  <a:cxn ang="0">
                    <a:pos x="101" y="53"/>
                  </a:cxn>
                  <a:cxn ang="0">
                    <a:pos x="92" y="58"/>
                  </a:cxn>
                  <a:cxn ang="0">
                    <a:pos x="82" y="68"/>
                  </a:cxn>
                  <a:cxn ang="0">
                    <a:pos x="72" y="72"/>
                  </a:cxn>
                  <a:cxn ang="0">
                    <a:pos x="63" y="82"/>
                  </a:cxn>
                  <a:cxn ang="0">
                    <a:pos x="53" y="92"/>
                  </a:cxn>
                  <a:cxn ang="0">
                    <a:pos x="44" y="96"/>
                  </a:cxn>
                  <a:cxn ang="0">
                    <a:pos x="44" y="96"/>
                  </a:cxn>
                  <a:cxn ang="0">
                    <a:pos x="44" y="92"/>
                  </a:cxn>
                  <a:cxn ang="0">
                    <a:pos x="44" y="87"/>
                  </a:cxn>
                  <a:cxn ang="0">
                    <a:pos x="39" y="82"/>
                  </a:cxn>
                  <a:cxn ang="0">
                    <a:pos x="34" y="77"/>
                  </a:cxn>
                  <a:cxn ang="0">
                    <a:pos x="29" y="72"/>
                  </a:cxn>
                  <a:cxn ang="0">
                    <a:pos x="24" y="68"/>
                  </a:cxn>
                  <a:cxn ang="0">
                    <a:pos x="20" y="58"/>
                  </a:cxn>
                  <a:cxn ang="0">
                    <a:pos x="15" y="58"/>
                  </a:cxn>
                  <a:cxn ang="0">
                    <a:pos x="10" y="53"/>
                  </a:cxn>
                  <a:cxn ang="0">
                    <a:pos x="10" y="53"/>
                  </a:cxn>
                  <a:cxn ang="0">
                    <a:pos x="5" y="53"/>
                  </a:cxn>
                  <a:cxn ang="0">
                    <a:pos x="5" y="53"/>
                  </a:cxn>
                  <a:cxn ang="0">
                    <a:pos x="5" y="53"/>
                  </a:cxn>
                  <a:cxn ang="0">
                    <a:pos x="0" y="53"/>
                  </a:cxn>
                  <a:cxn ang="0">
                    <a:pos x="0" y="53"/>
                  </a:cxn>
                </a:cxnLst>
                <a:rect l="0" t="0" r="r" b="b"/>
                <a:pathLst>
                  <a:path w="120" h="96">
                    <a:moveTo>
                      <a:pt x="0" y="53"/>
                    </a:moveTo>
                    <a:lnTo>
                      <a:pt x="10" y="44"/>
                    </a:lnTo>
                    <a:lnTo>
                      <a:pt x="20" y="39"/>
                    </a:lnTo>
                    <a:lnTo>
                      <a:pt x="24" y="34"/>
                    </a:lnTo>
                    <a:lnTo>
                      <a:pt x="34" y="29"/>
                    </a:lnTo>
                    <a:lnTo>
                      <a:pt x="44" y="24"/>
                    </a:lnTo>
                    <a:lnTo>
                      <a:pt x="48" y="20"/>
                    </a:lnTo>
                    <a:lnTo>
                      <a:pt x="58" y="15"/>
                    </a:lnTo>
                    <a:lnTo>
                      <a:pt x="63" y="10"/>
                    </a:lnTo>
                    <a:lnTo>
                      <a:pt x="82" y="5"/>
                    </a:lnTo>
                    <a:lnTo>
                      <a:pt x="92" y="0"/>
                    </a:lnTo>
                    <a:lnTo>
                      <a:pt x="106" y="5"/>
                    </a:lnTo>
                    <a:lnTo>
                      <a:pt x="111" y="10"/>
                    </a:lnTo>
                    <a:lnTo>
                      <a:pt x="116" y="20"/>
                    </a:lnTo>
                    <a:lnTo>
                      <a:pt x="120" y="24"/>
                    </a:lnTo>
                    <a:lnTo>
                      <a:pt x="116" y="39"/>
                    </a:lnTo>
                    <a:lnTo>
                      <a:pt x="106" y="48"/>
                    </a:lnTo>
                    <a:lnTo>
                      <a:pt x="106" y="48"/>
                    </a:lnTo>
                    <a:lnTo>
                      <a:pt x="101" y="53"/>
                    </a:lnTo>
                    <a:lnTo>
                      <a:pt x="92" y="58"/>
                    </a:lnTo>
                    <a:lnTo>
                      <a:pt x="82" y="68"/>
                    </a:lnTo>
                    <a:lnTo>
                      <a:pt x="72" y="72"/>
                    </a:lnTo>
                    <a:lnTo>
                      <a:pt x="63" y="82"/>
                    </a:lnTo>
                    <a:lnTo>
                      <a:pt x="53" y="92"/>
                    </a:lnTo>
                    <a:lnTo>
                      <a:pt x="44" y="96"/>
                    </a:lnTo>
                    <a:lnTo>
                      <a:pt x="44" y="96"/>
                    </a:lnTo>
                    <a:lnTo>
                      <a:pt x="44" y="92"/>
                    </a:lnTo>
                    <a:lnTo>
                      <a:pt x="44" y="87"/>
                    </a:lnTo>
                    <a:lnTo>
                      <a:pt x="39" y="82"/>
                    </a:lnTo>
                    <a:lnTo>
                      <a:pt x="34" y="77"/>
                    </a:lnTo>
                    <a:lnTo>
                      <a:pt x="29" y="72"/>
                    </a:lnTo>
                    <a:lnTo>
                      <a:pt x="24" y="68"/>
                    </a:lnTo>
                    <a:lnTo>
                      <a:pt x="20" y="58"/>
                    </a:lnTo>
                    <a:lnTo>
                      <a:pt x="15" y="58"/>
                    </a:lnTo>
                    <a:lnTo>
                      <a:pt x="10" y="53"/>
                    </a:lnTo>
                    <a:lnTo>
                      <a:pt x="10" y="53"/>
                    </a:lnTo>
                    <a:lnTo>
                      <a:pt x="5" y="53"/>
                    </a:lnTo>
                    <a:lnTo>
                      <a:pt x="5" y="53"/>
                    </a:lnTo>
                    <a:lnTo>
                      <a:pt x="5" y="53"/>
                    </a:lnTo>
                    <a:lnTo>
                      <a:pt x="0" y="53"/>
                    </a:lnTo>
                    <a:lnTo>
                      <a:pt x="0" y="53"/>
                    </a:lnTo>
                    <a:close/>
                  </a:path>
                </a:pathLst>
              </a:custGeom>
              <a:solidFill>
                <a:srgbClr val="E0414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78" name="Freeform 1054"/>
              <p:cNvSpPr>
                <a:spLocks/>
              </p:cNvSpPr>
              <p:nvPr/>
            </p:nvSpPr>
            <p:spPr bwMode="auto">
              <a:xfrm>
                <a:off x="5854" y="12242"/>
                <a:ext cx="111" cy="87"/>
              </a:xfrm>
              <a:custGeom>
                <a:avLst/>
                <a:gdLst/>
                <a:ahLst/>
                <a:cxnLst>
                  <a:cxn ang="0">
                    <a:pos x="101" y="39"/>
                  </a:cxn>
                  <a:cxn ang="0">
                    <a:pos x="96" y="43"/>
                  </a:cxn>
                  <a:cxn ang="0">
                    <a:pos x="91" y="43"/>
                  </a:cxn>
                  <a:cxn ang="0">
                    <a:pos x="87" y="53"/>
                  </a:cxn>
                  <a:cxn ang="0">
                    <a:pos x="77" y="58"/>
                  </a:cxn>
                  <a:cxn ang="0">
                    <a:pos x="67" y="67"/>
                  </a:cxn>
                  <a:cxn ang="0">
                    <a:pos x="58" y="72"/>
                  </a:cxn>
                  <a:cxn ang="0">
                    <a:pos x="48" y="82"/>
                  </a:cxn>
                  <a:cxn ang="0">
                    <a:pos x="39" y="87"/>
                  </a:cxn>
                  <a:cxn ang="0">
                    <a:pos x="39" y="87"/>
                  </a:cxn>
                  <a:cxn ang="0">
                    <a:pos x="39" y="82"/>
                  </a:cxn>
                  <a:cxn ang="0">
                    <a:pos x="34" y="82"/>
                  </a:cxn>
                  <a:cxn ang="0">
                    <a:pos x="34" y="77"/>
                  </a:cxn>
                  <a:cxn ang="0">
                    <a:pos x="29" y="72"/>
                  </a:cxn>
                  <a:cxn ang="0">
                    <a:pos x="24" y="67"/>
                  </a:cxn>
                  <a:cxn ang="0">
                    <a:pos x="19" y="63"/>
                  </a:cxn>
                  <a:cxn ang="0">
                    <a:pos x="15" y="53"/>
                  </a:cxn>
                  <a:cxn ang="0">
                    <a:pos x="10" y="53"/>
                  </a:cxn>
                  <a:cxn ang="0">
                    <a:pos x="10" y="53"/>
                  </a:cxn>
                  <a:cxn ang="0">
                    <a:pos x="5" y="48"/>
                  </a:cxn>
                  <a:cxn ang="0">
                    <a:pos x="5" y="48"/>
                  </a:cxn>
                  <a:cxn ang="0">
                    <a:pos x="0" y="48"/>
                  </a:cxn>
                  <a:cxn ang="0">
                    <a:pos x="0" y="48"/>
                  </a:cxn>
                  <a:cxn ang="0">
                    <a:pos x="0" y="48"/>
                  </a:cxn>
                  <a:cxn ang="0">
                    <a:pos x="0" y="48"/>
                  </a:cxn>
                  <a:cxn ang="0">
                    <a:pos x="5" y="43"/>
                  </a:cxn>
                  <a:cxn ang="0">
                    <a:pos x="15" y="34"/>
                  </a:cxn>
                  <a:cxn ang="0">
                    <a:pos x="24" y="29"/>
                  </a:cxn>
                  <a:cxn ang="0">
                    <a:pos x="29" y="24"/>
                  </a:cxn>
                  <a:cxn ang="0">
                    <a:pos x="39" y="19"/>
                  </a:cxn>
                  <a:cxn ang="0">
                    <a:pos x="43" y="15"/>
                  </a:cxn>
                  <a:cxn ang="0">
                    <a:pos x="53" y="10"/>
                  </a:cxn>
                  <a:cxn ang="0">
                    <a:pos x="63" y="10"/>
                  </a:cxn>
                  <a:cxn ang="0">
                    <a:pos x="77" y="0"/>
                  </a:cxn>
                  <a:cxn ang="0">
                    <a:pos x="87" y="0"/>
                  </a:cxn>
                  <a:cxn ang="0">
                    <a:pos x="96" y="0"/>
                  </a:cxn>
                  <a:cxn ang="0">
                    <a:pos x="106" y="5"/>
                  </a:cxn>
                  <a:cxn ang="0">
                    <a:pos x="111" y="15"/>
                  </a:cxn>
                  <a:cxn ang="0">
                    <a:pos x="111" y="19"/>
                  </a:cxn>
                  <a:cxn ang="0">
                    <a:pos x="106" y="29"/>
                  </a:cxn>
                  <a:cxn ang="0">
                    <a:pos x="101" y="39"/>
                  </a:cxn>
                </a:cxnLst>
                <a:rect l="0" t="0" r="r" b="b"/>
                <a:pathLst>
                  <a:path w="111" h="87">
                    <a:moveTo>
                      <a:pt x="101" y="39"/>
                    </a:moveTo>
                    <a:lnTo>
                      <a:pt x="96" y="43"/>
                    </a:lnTo>
                    <a:lnTo>
                      <a:pt x="91" y="43"/>
                    </a:lnTo>
                    <a:lnTo>
                      <a:pt x="87" y="53"/>
                    </a:lnTo>
                    <a:lnTo>
                      <a:pt x="77" y="58"/>
                    </a:lnTo>
                    <a:lnTo>
                      <a:pt x="67" y="67"/>
                    </a:lnTo>
                    <a:lnTo>
                      <a:pt x="58" y="72"/>
                    </a:lnTo>
                    <a:lnTo>
                      <a:pt x="48" y="82"/>
                    </a:lnTo>
                    <a:lnTo>
                      <a:pt x="39" y="87"/>
                    </a:lnTo>
                    <a:lnTo>
                      <a:pt x="39" y="87"/>
                    </a:lnTo>
                    <a:lnTo>
                      <a:pt x="39" y="82"/>
                    </a:lnTo>
                    <a:lnTo>
                      <a:pt x="34" y="82"/>
                    </a:lnTo>
                    <a:lnTo>
                      <a:pt x="34" y="77"/>
                    </a:lnTo>
                    <a:lnTo>
                      <a:pt x="29" y="72"/>
                    </a:lnTo>
                    <a:lnTo>
                      <a:pt x="24" y="67"/>
                    </a:lnTo>
                    <a:lnTo>
                      <a:pt x="19" y="63"/>
                    </a:lnTo>
                    <a:lnTo>
                      <a:pt x="15" y="53"/>
                    </a:lnTo>
                    <a:lnTo>
                      <a:pt x="10" y="53"/>
                    </a:lnTo>
                    <a:lnTo>
                      <a:pt x="10" y="53"/>
                    </a:lnTo>
                    <a:lnTo>
                      <a:pt x="5" y="48"/>
                    </a:lnTo>
                    <a:lnTo>
                      <a:pt x="5" y="48"/>
                    </a:lnTo>
                    <a:lnTo>
                      <a:pt x="0" y="48"/>
                    </a:lnTo>
                    <a:lnTo>
                      <a:pt x="0" y="48"/>
                    </a:lnTo>
                    <a:lnTo>
                      <a:pt x="0" y="48"/>
                    </a:lnTo>
                    <a:lnTo>
                      <a:pt x="0" y="48"/>
                    </a:lnTo>
                    <a:lnTo>
                      <a:pt x="5" y="43"/>
                    </a:lnTo>
                    <a:lnTo>
                      <a:pt x="15" y="34"/>
                    </a:lnTo>
                    <a:lnTo>
                      <a:pt x="24" y="29"/>
                    </a:lnTo>
                    <a:lnTo>
                      <a:pt x="29" y="24"/>
                    </a:lnTo>
                    <a:lnTo>
                      <a:pt x="39" y="19"/>
                    </a:lnTo>
                    <a:lnTo>
                      <a:pt x="43" y="15"/>
                    </a:lnTo>
                    <a:lnTo>
                      <a:pt x="53" y="10"/>
                    </a:lnTo>
                    <a:lnTo>
                      <a:pt x="63" y="10"/>
                    </a:lnTo>
                    <a:lnTo>
                      <a:pt x="77" y="0"/>
                    </a:lnTo>
                    <a:lnTo>
                      <a:pt x="87" y="0"/>
                    </a:lnTo>
                    <a:lnTo>
                      <a:pt x="96" y="0"/>
                    </a:lnTo>
                    <a:lnTo>
                      <a:pt x="106" y="5"/>
                    </a:lnTo>
                    <a:lnTo>
                      <a:pt x="111" y="15"/>
                    </a:lnTo>
                    <a:lnTo>
                      <a:pt x="111" y="19"/>
                    </a:lnTo>
                    <a:lnTo>
                      <a:pt x="106" y="29"/>
                    </a:lnTo>
                    <a:lnTo>
                      <a:pt x="101" y="39"/>
                    </a:lnTo>
                    <a:close/>
                  </a:path>
                </a:pathLst>
              </a:custGeom>
              <a:solidFill>
                <a:srgbClr val="E1495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79" name="Freeform 1055"/>
              <p:cNvSpPr>
                <a:spLocks/>
              </p:cNvSpPr>
              <p:nvPr/>
            </p:nvSpPr>
            <p:spPr bwMode="auto">
              <a:xfrm>
                <a:off x="5854" y="12242"/>
                <a:ext cx="106" cy="87"/>
              </a:xfrm>
              <a:custGeom>
                <a:avLst/>
                <a:gdLst/>
                <a:ahLst/>
                <a:cxnLst>
                  <a:cxn ang="0">
                    <a:pos x="96" y="39"/>
                  </a:cxn>
                  <a:cxn ang="0">
                    <a:pos x="96" y="39"/>
                  </a:cxn>
                  <a:cxn ang="0">
                    <a:pos x="91" y="43"/>
                  </a:cxn>
                  <a:cxn ang="0">
                    <a:pos x="82" y="48"/>
                  </a:cxn>
                  <a:cxn ang="0">
                    <a:pos x="72" y="58"/>
                  </a:cxn>
                  <a:cxn ang="0">
                    <a:pos x="63" y="63"/>
                  </a:cxn>
                  <a:cxn ang="0">
                    <a:pos x="53" y="72"/>
                  </a:cxn>
                  <a:cxn ang="0">
                    <a:pos x="43" y="77"/>
                  </a:cxn>
                  <a:cxn ang="0">
                    <a:pos x="39" y="87"/>
                  </a:cxn>
                  <a:cxn ang="0">
                    <a:pos x="39" y="82"/>
                  </a:cxn>
                  <a:cxn ang="0">
                    <a:pos x="34" y="82"/>
                  </a:cxn>
                  <a:cxn ang="0">
                    <a:pos x="34" y="77"/>
                  </a:cxn>
                  <a:cxn ang="0">
                    <a:pos x="34" y="77"/>
                  </a:cxn>
                  <a:cxn ang="0">
                    <a:pos x="29" y="72"/>
                  </a:cxn>
                  <a:cxn ang="0">
                    <a:pos x="24" y="67"/>
                  </a:cxn>
                  <a:cxn ang="0">
                    <a:pos x="19" y="63"/>
                  </a:cxn>
                  <a:cxn ang="0">
                    <a:pos x="15" y="58"/>
                  </a:cxn>
                  <a:cxn ang="0">
                    <a:pos x="15" y="53"/>
                  </a:cxn>
                  <a:cxn ang="0">
                    <a:pos x="10" y="53"/>
                  </a:cxn>
                  <a:cxn ang="0">
                    <a:pos x="10" y="53"/>
                  </a:cxn>
                  <a:cxn ang="0">
                    <a:pos x="5" y="48"/>
                  </a:cxn>
                  <a:cxn ang="0">
                    <a:pos x="5" y="48"/>
                  </a:cxn>
                  <a:cxn ang="0">
                    <a:pos x="0" y="48"/>
                  </a:cxn>
                  <a:cxn ang="0">
                    <a:pos x="0" y="48"/>
                  </a:cxn>
                  <a:cxn ang="0">
                    <a:pos x="0" y="48"/>
                  </a:cxn>
                  <a:cxn ang="0">
                    <a:pos x="10" y="43"/>
                  </a:cxn>
                  <a:cxn ang="0">
                    <a:pos x="15" y="39"/>
                  </a:cxn>
                  <a:cxn ang="0">
                    <a:pos x="24" y="34"/>
                  </a:cxn>
                  <a:cxn ang="0">
                    <a:pos x="34" y="29"/>
                  </a:cxn>
                  <a:cxn ang="0">
                    <a:pos x="39" y="24"/>
                  </a:cxn>
                  <a:cxn ang="0">
                    <a:pos x="48" y="19"/>
                  </a:cxn>
                  <a:cxn ang="0">
                    <a:pos x="53" y="15"/>
                  </a:cxn>
                  <a:cxn ang="0">
                    <a:pos x="63" y="10"/>
                  </a:cxn>
                  <a:cxn ang="0">
                    <a:pos x="72" y="5"/>
                  </a:cxn>
                  <a:cxn ang="0">
                    <a:pos x="87" y="0"/>
                  </a:cxn>
                  <a:cxn ang="0">
                    <a:pos x="96" y="0"/>
                  </a:cxn>
                  <a:cxn ang="0">
                    <a:pos x="101" y="5"/>
                  </a:cxn>
                  <a:cxn ang="0">
                    <a:pos x="106" y="10"/>
                  </a:cxn>
                  <a:cxn ang="0">
                    <a:pos x="106" y="19"/>
                  </a:cxn>
                  <a:cxn ang="0">
                    <a:pos x="106" y="29"/>
                  </a:cxn>
                  <a:cxn ang="0">
                    <a:pos x="96" y="39"/>
                  </a:cxn>
                </a:cxnLst>
                <a:rect l="0" t="0" r="r" b="b"/>
                <a:pathLst>
                  <a:path w="106" h="87">
                    <a:moveTo>
                      <a:pt x="96" y="39"/>
                    </a:moveTo>
                    <a:lnTo>
                      <a:pt x="96" y="39"/>
                    </a:lnTo>
                    <a:lnTo>
                      <a:pt x="91" y="43"/>
                    </a:lnTo>
                    <a:lnTo>
                      <a:pt x="82" y="48"/>
                    </a:lnTo>
                    <a:lnTo>
                      <a:pt x="72" y="58"/>
                    </a:lnTo>
                    <a:lnTo>
                      <a:pt x="63" y="63"/>
                    </a:lnTo>
                    <a:lnTo>
                      <a:pt x="53" y="72"/>
                    </a:lnTo>
                    <a:lnTo>
                      <a:pt x="43" y="77"/>
                    </a:lnTo>
                    <a:lnTo>
                      <a:pt x="39" y="87"/>
                    </a:lnTo>
                    <a:lnTo>
                      <a:pt x="39" y="82"/>
                    </a:lnTo>
                    <a:lnTo>
                      <a:pt x="34" y="82"/>
                    </a:lnTo>
                    <a:lnTo>
                      <a:pt x="34" y="77"/>
                    </a:lnTo>
                    <a:lnTo>
                      <a:pt x="34" y="77"/>
                    </a:lnTo>
                    <a:lnTo>
                      <a:pt x="29" y="72"/>
                    </a:lnTo>
                    <a:lnTo>
                      <a:pt x="24" y="67"/>
                    </a:lnTo>
                    <a:lnTo>
                      <a:pt x="19" y="63"/>
                    </a:lnTo>
                    <a:lnTo>
                      <a:pt x="15" y="58"/>
                    </a:lnTo>
                    <a:lnTo>
                      <a:pt x="15" y="53"/>
                    </a:lnTo>
                    <a:lnTo>
                      <a:pt x="10" y="53"/>
                    </a:lnTo>
                    <a:lnTo>
                      <a:pt x="10" y="53"/>
                    </a:lnTo>
                    <a:lnTo>
                      <a:pt x="5" y="48"/>
                    </a:lnTo>
                    <a:lnTo>
                      <a:pt x="5" y="48"/>
                    </a:lnTo>
                    <a:lnTo>
                      <a:pt x="0" y="48"/>
                    </a:lnTo>
                    <a:lnTo>
                      <a:pt x="0" y="48"/>
                    </a:lnTo>
                    <a:lnTo>
                      <a:pt x="0" y="48"/>
                    </a:lnTo>
                    <a:lnTo>
                      <a:pt x="10" y="43"/>
                    </a:lnTo>
                    <a:lnTo>
                      <a:pt x="15" y="39"/>
                    </a:lnTo>
                    <a:lnTo>
                      <a:pt x="24" y="34"/>
                    </a:lnTo>
                    <a:lnTo>
                      <a:pt x="34" y="29"/>
                    </a:lnTo>
                    <a:lnTo>
                      <a:pt x="39" y="24"/>
                    </a:lnTo>
                    <a:lnTo>
                      <a:pt x="48" y="19"/>
                    </a:lnTo>
                    <a:lnTo>
                      <a:pt x="53" y="15"/>
                    </a:lnTo>
                    <a:lnTo>
                      <a:pt x="63" y="10"/>
                    </a:lnTo>
                    <a:lnTo>
                      <a:pt x="72" y="5"/>
                    </a:lnTo>
                    <a:lnTo>
                      <a:pt x="87" y="0"/>
                    </a:lnTo>
                    <a:lnTo>
                      <a:pt x="96" y="0"/>
                    </a:lnTo>
                    <a:lnTo>
                      <a:pt x="101" y="5"/>
                    </a:lnTo>
                    <a:lnTo>
                      <a:pt x="106" y="10"/>
                    </a:lnTo>
                    <a:lnTo>
                      <a:pt x="106" y="19"/>
                    </a:lnTo>
                    <a:lnTo>
                      <a:pt x="106" y="29"/>
                    </a:lnTo>
                    <a:lnTo>
                      <a:pt x="96" y="39"/>
                    </a:lnTo>
                    <a:close/>
                  </a:path>
                </a:pathLst>
              </a:custGeom>
              <a:solidFill>
                <a:srgbClr val="E2515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80" name="Freeform 1056"/>
              <p:cNvSpPr>
                <a:spLocks/>
              </p:cNvSpPr>
              <p:nvPr/>
            </p:nvSpPr>
            <p:spPr bwMode="auto">
              <a:xfrm>
                <a:off x="5859" y="12247"/>
                <a:ext cx="101" cy="77"/>
              </a:xfrm>
              <a:custGeom>
                <a:avLst/>
                <a:gdLst/>
                <a:ahLst/>
                <a:cxnLst>
                  <a:cxn ang="0">
                    <a:pos x="86" y="34"/>
                  </a:cxn>
                  <a:cxn ang="0">
                    <a:pos x="86" y="34"/>
                  </a:cxn>
                  <a:cxn ang="0">
                    <a:pos x="82" y="38"/>
                  </a:cxn>
                  <a:cxn ang="0">
                    <a:pos x="77" y="43"/>
                  </a:cxn>
                  <a:cxn ang="0">
                    <a:pos x="67" y="48"/>
                  </a:cxn>
                  <a:cxn ang="0">
                    <a:pos x="58" y="58"/>
                  </a:cxn>
                  <a:cxn ang="0">
                    <a:pos x="48" y="62"/>
                  </a:cxn>
                  <a:cxn ang="0">
                    <a:pos x="38" y="72"/>
                  </a:cxn>
                  <a:cxn ang="0">
                    <a:pos x="29" y="77"/>
                  </a:cxn>
                  <a:cxn ang="0">
                    <a:pos x="29" y="77"/>
                  </a:cxn>
                  <a:cxn ang="0">
                    <a:pos x="29" y="72"/>
                  </a:cxn>
                  <a:cxn ang="0">
                    <a:pos x="29" y="72"/>
                  </a:cxn>
                  <a:cxn ang="0">
                    <a:pos x="24" y="67"/>
                  </a:cxn>
                  <a:cxn ang="0">
                    <a:pos x="24" y="62"/>
                  </a:cxn>
                  <a:cxn ang="0">
                    <a:pos x="19" y="62"/>
                  </a:cxn>
                  <a:cxn ang="0">
                    <a:pos x="14" y="58"/>
                  </a:cxn>
                  <a:cxn ang="0">
                    <a:pos x="10" y="53"/>
                  </a:cxn>
                  <a:cxn ang="0">
                    <a:pos x="10" y="48"/>
                  </a:cxn>
                  <a:cxn ang="0">
                    <a:pos x="5" y="48"/>
                  </a:cxn>
                  <a:cxn ang="0">
                    <a:pos x="5" y="48"/>
                  </a:cxn>
                  <a:cxn ang="0">
                    <a:pos x="5" y="48"/>
                  </a:cxn>
                  <a:cxn ang="0">
                    <a:pos x="0" y="43"/>
                  </a:cxn>
                  <a:cxn ang="0">
                    <a:pos x="0" y="43"/>
                  </a:cxn>
                  <a:cxn ang="0">
                    <a:pos x="0" y="43"/>
                  </a:cxn>
                  <a:cxn ang="0">
                    <a:pos x="0" y="43"/>
                  </a:cxn>
                  <a:cxn ang="0">
                    <a:pos x="5" y="38"/>
                  </a:cxn>
                  <a:cxn ang="0">
                    <a:pos x="14" y="34"/>
                  </a:cxn>
                  <a:cxn ang="0">
                    <a:pos x="19" y="29"/>
                  </a:cxn>
                  <a:cxn ang="0">
                    <a:pos x="29" y="24"/>
                  </a:cxn>
                  <a:cxn ang="0">
                    <a:pos x="34" y="19"/>
                  </a:cxn>
                  <a:cxn ang="0">
                    <a:pos x="43" y="14"/>
                  </a:cxn>
                  <a:cxn ang="0">
                    <a:pos x="48" y="10"/>
                  </a:cxn>
                  <a:cxn ang="0">
                    <a:pos x="58" y="5"/>
                  </a:cxn>
                  <a:cxn ang="0">
                    <a:pos x="67" y="0"/>
                  </a:cxn>
                  <a:cxn ang="0">
                    <a:pos x="82" y="0"/>
                  </a:cxn>
                  <a:cxn ang="0">
                    <a:pos x="86" y="0"/>
                  </a:cxn>
                  <a:cxn ang="0">
                    <a:pos x="96" y="0"/>
                  </a:cxn>
                  <a:cxn ang="0">
                    <a:pos x="101" y="10"/>
                  </a:cxn>
                  <a:cxn ang="0">
                    <a:pos x="101" y="14"/>
                  </a:cxn>
                  <a:cxn ang="0">
                    <a:pos x="96" y="24"/>
                  </a:cxn>
                  <a:cxn ang="0">
                    <a:pos x="86" y="34"/>
                  </a:cxn>
                </a:cxnLst>
                <a:rect l="0" t="0" r="r" b="b"/>
                <a:pathLst>
                  <a:path w="101" h="77">
                    <a:moveTo>
                      <a:pt x="86" y="34"/>
                    </a:moveTo>
                    <a:lnTo>
                      <a:pt x="86" y="34"/>
                    </a:lnTo>
                    <a:lnTo>
                      <a:pt x="82" y="38"/>
                    </a:lnTo>
                    <a:lnTo>
                      <a:pt x="77" y="43"/>
                    </a:lnTo>
                    <a:lnTo>
                      <a:pt x="67" y="48"/>
                    </a:lnTo>
                    <a:lnTo>
                      <a:pt x="58" y="58"/>
                    </a:lnTo>
                    <a:lnTo>
                      <a:pt x="48" y="62"/>
                    </a:lnTo>
                    <a:lnTo>
                      <a:pt x="38" y="72"/>
                    </a:lnTo>
                    <a:lnTo>
                      <a:pt x="29" y="77"/>
                    </a:lnTo>
                    <a:lnTo>
                      <a:pt x="29" y="77"/>
                    </a:lnTo>
                    <a:lnTo>
                      <a:pt x="29" y="72"/>
                    </a:lnTo>
                    <a:lnTo>
                      <a:pt x="29" y="72"/>
                    </a:lnTo>
                    <a:lnTo>
                      <a:pt x="24" y="67"/>
                    </a:lnTo>
                    <a:lnTo>
                      <a:pt x="24" y="62"/>
                    </a:lnTo>
                    <a:lnTo>
                      <a:pt x="19" y="62"/>
                    </a:lnTo>
                    <a:lnTo>
                      <a:pt x="14" y="58"/>
                    </a:lnTo>
                    <a:lnTo>
                      <a:pt x="10" y="53"/>
                    </a:lnTo>
                    <a:lnTo>
                      <a:pt x="10" y="48"/>
                    </a:lnTo>
                    <a:lnTo>
                      <a:pt x="5" y="48"/>
                    </a:lnTo>
                    <a:lnTo>
                      <a:pt x="5" y="48"/>
                    </a:lnTo>
                    <a:lnTo>
                      <a:pt x="5" y="48"/>
                    </a:lnTo>
                    <a:lnTo>
                      <a:pt x="0" y="43"/>
                    </a:lnTo>
                    <a:lnTo>
                      <a:pt x="0" y="43"/>
                    </a:lnTo>
                    <a:lnTo>
                      <a:pt x="0" y="43"/>
                    </a:lnTo>
                    <a:lnTo>
                      <a:pt x="0" y="43"/>
                    </a:lnTo>
                    <a:lnTo>
                      <a:pt x="5" y="38"/>
                    </a:lnTo>
                    <a:lnTo>
                      <a:pt x="14" y="34"/>
                    </a:lnTo>
                    <a:lnTo>
                      <a:pt x="19" y="29"/>
                    </a:lnTo>
                    <a:lnTo>
                      <a:pt x="29" y="24"/>
                    </a:lnTo>
                    <a:lnTo>
                      <a:pt x="34" y="19"/>
                    </a:lnTo>
                    <a:lnTo>
                      <a:pt x="43" y="14"/>
                    </a:lnTo>
                    <a:lnTo>
                      <a:pt x="48" y="10"/>
                    </a:lnTo>
                    <a:lnTo>
                      <a:pt x="58" y="5"/>
                    </a:lnTo>
                    <a:lnTo>
                      <a:pt x="67" y="0"/>
                    </a:lnTo>
                    <a:lnTo>
                      <a:pt x="82" y="0"/>
                    </a:lnTo>
                    <a:lnTo>
                      <a:pt x="86" y="0"/>
                    </a:lnTo>
                    <a:lnTo>
                      <a:pt x="96" y="0"/>
                    </a:lnTo>
                    <a:lnTo>
                      <a:pt x="101" y="10"/>
                    </a:lnTo>
                    <a:lnTo>
                      <a:pt x="101" y="14"/>
                    </a:lnTo>
                    <a:lnTo>
                      <a:pt x="96" y="24"/>
                    </a:lnTo>
                    <a:lnTo>
                      <a:pt x="86" y="34"/>
                    </a:lnTo>
                    <a:close/>
                  </a:path>
                </a:pathLst>
              </a:custGeom>
              <a:solidFill>
                <a:srgbClr val="E3575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81" name="Freeform 1057"/>
              <p:cNvSpPr>
                <a:spLocks/>
              </p:cNvSpPr>
              <p:nvPr/>
            </p:nvSpPr>
            <p:spPr bwMode="auto">
              <a:xfrm>
                <a:off x="5859" y="12247"/>
                <a:ext cx="96" cy="72"/>
              </a:xfrm>
              <a:custGeom>
                <a:avLst/>
                <a:gdLst/>
                <a:ahLst/>
                <a:cxnLst>
                  <a:cxn ang="0">
                    <a:pos x="86" y="29"/>
                  </a:cxn>
                  <a:cxn ang="0">
                    <a:pos x="82" y="34"/>
                  </a:cxn>
                  <a:cxn ang="0">
                    <a:pos x="77" y="34"/>
                  </a:cxn>
                  <a:cxn ang="0">
                    <a:pos x="72" y="43"/>
                  </a:cxn>
                  <a:cxn ang="0">
                    <a:pos x="62" y="48"/>
                  </a:cxn>
                  <a:cxn ang="0">
                    <a:pos x="58" y="53"/>
                  </a:cxn>
                  <a:cxn ang="0">
                    <a:pos x="48" y="62"/>
                  </a:cxn>
                  <a:cxn ang="0">
                    <a:pos x="38" y="67"/>
                  </a:cxn>
                  <a:cxn ang="0">
                    <a:pos x="29" y="72"/>
                  </a:cxn>
                  <a:cxn ang="0">
                    <a:pos x="29" y="72"/>
                  </a:cxn>
                  <a:cxn ang="0">
                    <a:pos x="29" y="72"/>
                  </a:cxn>
                  <a:cxn ang="0">
                    <a:pos x="29" y="67"/>
                  </a:cxn>
                  <a:cxn ang="0">
                    <a:pos x="24" y="67"/>
                  </a:cxn>
                  <a:cxn ang="0">
                    <a:pos x="24" y="62"/>
                  </a:cxn>
                  <a:cxn ang="0">
                    <a:pos x="19" y="62"/>
                  </a:cxn>
                  <a:cxn ang="0">
                    <a:pos x="14" y="58"/>
                  </a:cxn>
                  <a:cxn ang="0">
                    <a:pos x="14" y="53"/>
                  </a:cxn>
                  <a:cxn ang="0">
                    <a:pos x="10" y="53"/>
                  </a:cxn>
                  <a:cxn ang="0">
                    <a:pos x="10" y="48"/>
                  </a:cxn>
                  <a:cxn ang="0">
                    <a:pos x="5" y="48"/>
                  </a:cxn>
                  <a:cxn ang="0">
                    <a:pos x="5" y="48"/>
                  </a:cxn>
                  <a:cxn ang="0">
                    <a:pos x="0" y="48"/>
                  </a:cxn>
                  <a:cxn ang="0">
                    <a:pos x="0" y="43"/>
                  </a:cxn>
                  <a:cxn ang="0">
                    <a:pos x="0" y="43"/>
                  </a:cxn>
                  <a:cxn ang="0">
                    <a:pos x="0" y="43"/>
                  </a:cxn>
                  <a:cxn ang="0">
                    <a:pos x="10" y="38"/>
                  </a:cxn>
                  <a:cxn ang="0">
                    <a:pos x="14" y="34"/>
                  </a:cxn>
                  <a:cxn ang="0">
                    <a:pos x="24" y="29"/>
                  </a:cxn>
                  <a:cxn ang="0">
                    <a:pos x="29" y="24"/>
                  </a:cxn>
                  <a:cxn ang="0">
                    <a:pos x="38" y="19"/>
                  </a:cxn>
                  <a:cxn ang="0">
                    <a:pos x="43" y="14"/>
                  </a:cxn>
                  <a:cxn ang="0">
                    <a:pos x="53" y="10"/>
                  </a:cxn>
                  <a:cxn ang="0">
                    <a:pos x="58" y="10"/>
                  </a:cxn>
                  <a:cxn ang="0">
                    <a:pos x="67" y="0"/>
                  </a:cxn>
                  <a:cxn ang="0">
                    <a:pos x="77" y="0"/>
                  </a:cxn>
                  <a:cxn ang="0">
                    <a:pos x="86" y="0"/>
                  </a:cxn>
                  <a:cxn ang="0">
                    <a:pos x="91" y="5"/>
                  </a:cxn>
                  <a:cxn ang="0">
                    <a:pos x="96" y="10"/>
                  </a:cxn>
                  <a:cxn ang="0">
                    <a:pos x="96" y="14"/>
                  </a:cxn>
                  <a:cxn ang="0">
                    <a:pos x="91" y="24"/>
                  </a:cxn>
                  <a:cxn ang="0">
                    <a:pos x="86" y="29"/>
                  </a:cxn>
                </a:cxnLst>
                <a:rect l="0" t="0" r="r" b="b"/>
                <a:pathLst>
                  <a:path w="96" h="72">
                    <a:moveTo>
                      <a:pt x="86" y="29"/>
                    </a:moveTo>
                    <a:lnTo>
                      <a:pt x="82" y="34"/>
                    </a:lnTo>
                    <a:lnTo>
                      <a:pt x="77" y="34"/>
                    </a:lnTo>
                    <a:lnTo>
                      <a:pt x="72" y="43"/>
                    </a:lnTo>
                    <a:lnTo>
                      <a:pt x="62" y="48"/>
                    </a:lnTo>
                    <a:lnTo>
                      <a:pt x="58" y="53"/>
                    </a:lnTo>
                    <a:lnTo>
                      <a:pt x="48" y="62"/>
                    </a:lnTo>
                    <a:lnTo>
                      <a:pt x="38" y="67"/>
                    </a:lnTo>
                    <a:lnTo>
                      <a:pt x="29" y="72"/>
                    </a:lnTo>
                    <a:lnTo>
                      <a:pt x="29" y="72"/>
                    </a:lnTo>
                    <a:lnTo>
                      <a:pt x="29" y="72"/>
                    </a:lnTo>
                    <a:lnTo>
                      <a:pt x="29" y="67"/>
                    </a:lnTo>
                    <a:lnTo>
                      <a:pt x="24" y="67"/>
                    </a:lnTo>
                    <a:lnTo>
                      <a:pt x="24" y="62"/>
                    </a:lnTo>
                    <a:lnTo>
                      <a:pt x="19" y="62"/>
                    </a:lnTo>
                    <a:lnTo>
                      <a:pt x="14" y="58"/>
                    </a:lnTo>
                    <a:lnTo>
                      <a:pt x="14" y="53"/>
                    </a:lnTo>
                    <a:lnTo>
                      <a:pt x="10" y="53"/>
                    </a:lnTo>
                    <a:lnTo>
                      <a:pt x="10" y="48"/>
                    </a:lnTo>
                    <a:lnTo>
                      <a:pt x="5" y="48"/>
                    </a:lnTo>
                    <a:lnTo>
                      <a:pt x="5" y="48"/>
                    </a:lnTo>
                    <a:lnTo>
                      <a:pt x="0" y="48"/>
                    </a:lnTo>
                    <a:lnTo>
                      <a:pt x="0" y="43"/>
                    </a:lnTo>
                    <a:lnTo>
                      <a:pt x="0" y="43"/>
                    </a:lnTo>
                    <a:lnTo>
                      <a:pt x="0" y="43"/>
                    </a:lnTo>
                    <a:lnTo>
                      <a:pt x="10" y="38"/>
                    </a:lnTo>
                    <a:lnTo>
                      <a:pt x="14" y="34"/>
                    </a:lnTo>
                    <a:lnTo>
                      <a:pt x="24" y="29"/>
                    </a:lnTo>
                    <a:lnTo>
                      <a:pt x="29" y="24"/>
                    </a:lnTo>
                    <a:lnTo>
                      <a:pt x="38" y="19"/>
                    </a:lnTo>
                    <a:lnTo>
                      <a:pt x="43" y="14"/>
                    </a:lnTo>
                    <a:lnTo>
                      <a:pt x="53" y="10"/>
                    </a:lnTo>
                    <a:lnTo>
                      <a:pt x="58" y="10"/>
                    </a:lnTo>
                    <a:lnTo>
                      <a:pt x="67" y="0"/>
                    </a:lnTo>
                    <a:lnTo>
                      <a:pt x="77" y="0"/>
                    </a:lnTo>
                    <a:lnTo>
                      <a:pt x="86" y="0"/>
                    </a:lnTo>
                    <a:lnTo>
                      <a:pt x="91" y="5"/>
                    </a:lnTo>
                    <a:lnTo>
                      <a:pt x="96" y="10"/>
                    </a:lnTo>
                    <a:lnTo>
                      <a:pt x="96" y="14"/>
                    </a:lnTo>
                    <a:lnTo>
                      <a:pt x="91" y="24"/>
                    </a:lnTo>
                    <a:lnTo>
                      <a:pt x="86" y="29"/>
                    </a:lnTo>
                    <a:close/>
                  </a:path>
                </a:pathLst>
              </a:custGeom>
              <a:solidFill>
                <a:srgbClr val="E45D6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82" name="Freeform 1058"/>
              <p:cNvSpPr>
                <a:spLocks/>
              </p:cNvSpPr>
              <p:nvPr/>
            </p:nvSpPr>
            <p:spPr bwMode="auto">
              <a:xfrm>
                <a:off x="5859" y="12247"/>
                <a:ext cx="91" cy="72"/>
              </a:xfrm>
              <a:custGeom>
                <a:avLst/>
                <a:gdLst/>
                <a:ahLst/>
                <a:cxnLst>
                  <a:cxn ang="0">
                    <a:pos x="82" y="29"/>
                  </a:cxn>
                  <a:cxn ang="0">
                    <a:pos x="82" y="29"/>
                  </a:cxn>
                  <a:cxn ang="0">
                    <a:pos x="77" y="34"/>
                  </a:cxn>
                  <a:cxn ang="0">
                    <a:pos x="67" y="38"/>
                  </a:cxn>
                  <a:cxn ang="0">
                    <a:pos x="62" y="43"/>
                  </a:cxn>
                  <a:cxn ang="0">
                    <a:pos x="53" y="53"/>
                  </a:cxn>
                  <a:cxn ang="0">
                    <a:pos x="43" y="58"/>
                  </a:cxn>
                  <a:cxn ang="0">
                    <a:pos x="34" y="67"/>
                  </a:cxn>
                  <a:cxn ang="0">
                    <a:pos x="29" y="72"/>
                  </a:cxn>
                  <a:cxn ang="0">
                    <a:pos x="29" y="72"/>
                  </a:cxn>
                  <a:cxn ang="0">
                    <a:pos x="29" y="67"/>
                  </a:cxn>
                  <a:cxn ang="0">
                    <a:pos x="24" y="67"/>
                  </a:cxn>
                  <a:cxn ang="0">
                    <a:pos x="24" y="67"/>
                  </a:cxn>
                  <a:cxn ang="0">
                    <a:pos x="24" y="62"/>
                  </a:cxn>
                  <a:cxn ang="0">
                    <a:pos x="19" y="62"/>
                  </a:cxn>
                  <a:cxn ang="0">
                    <a:pos x="19" y="58"/>
                  </a:cxn>
                  <a:cxn ang="0">
                    <a:pos x="14" y="53"/>
                  </a:cxn>
                  <a:cxn ang="0">
                    <a:pos x="14" y="53"/>
                  </a:cxn>
                  <a:cxn ang="0">
                    <a:pos x="10" y="48"/>
                  </a:cxn>
                  <a:cxn ang="0">
                    <a:pos x="10" y="48"/>
                  </a:cxn>
                  <a:cxn ang="0">
                    <a:pos x="5" y="48"/>
                  </a:cxn>
                  <a:cxn ang="0">
                    <a:pos x="5" y="48"/>
                  </a:cxn>
                  <a:cxn ang="0">
                    <a:pos x="5" y="48"/>
                  </a:cxn>
                  <a:cxn ang="0">
                    <a:pos x="0" y="48"/>
                  </a:cxn>
                  <a:cxn ang="0">
                    <a:pos x="0" y="43"/>
                  </a:cxn>
                  <a:cxn ang="0">
                    <a:pos x="10" y="38"/>
                  </a:cxn>
                  <a:cxn ang="0">
                    <a:pos x="19" y="34"/>
                  </a:cxn>
                  <a:cxn ang="0">
                    <a:pos x="24" y="29"/>
                  </a:cxn>
                  <a:cxn ang="0">
                    <a:pos x="34" y="24"/>
                  </a:cxn>
                  <a:cxn ang="0">
                    <a:pos x="38" y="19"/>
                  </a:cxn>
                  <a:cxn ang="0">
                    <a:pos x="43" y="19"/>
                  </a:cxn>
                  <a:cxn ang="0">
                    <a:pos x="53" y="14"/>
                  </a:cxn>
                  <a:cxn ang="0">
                    <a:pos x="58" y="10"/>
                  </a:cxn>
                  <a:cxn ang="0">
                    <a:pos x="67" y="5"/>
                  </a:cxn>
                  <a:cxn ang="0">
                    <a:pos x="77" y="0"/>
                  </a:cxn>
                  <a:cxn ang="0">
                    <a:pos x="86" y="0"/>
                  </a:cxn>
                  <a:cxn ang="0">
                    <a:pos x="91" y="5"/>
                  </a:cxn>
                  <a:cxn ang="0">
                    <a:pos x="91" y="10"/>
                  </a:cxn>
                  <a:cxn ang="0">
                    <a:pos x="91" y="14"/>
                  </a:cxn>
                  <a:cxn ang="0">
                    <a:pos x="86" y="19"/>
                  </a:cxn>
                  <a:cxn ang="0">
                    <a:pos x="82" y="29"/>
                  </a:cxn>
                </a:cxnLst>
                <a:rect l="0" t="0" r="r" b="b"/>
                <a:pathLst>
                  <a:path w="91" h="72">
                    <a:moveTo>
                      <a:pt x="82" y="29"/>
                    </a:moveTo>
                    <a:lnTo>
                      <a:pt x="82" y="29"/>
                    </a:lnTo>
                    <a:lnTo>
                      <a:pt x="77" y="34"/>
                    </a:lnTo>
                    <a:lnTo>
                      <a:pt x="67" y="38"/>
                    </a:lnTo>
                    <a:lnTo>
                      <a:pt x="62" y="43"/>
                    </a:lnTo>
                    <a:lnTo>
                      <a:pt x="53" y="53"/>
                    </a:lnTo>
                    <a:lnTo>
                      <a:pt x="43" y="58"/>
                    </a:lnTo>
                    <a:lnTo>
                      <a:pt x="34" y="67"/>
                    </a:lnTo>
                    <a:lnTo>
                      <a:pt x="29" y="72"/>
                    </a:lnTo>
                    <a:lnTo>
                      <a:pt x="29" y="72"/>
                    </a:lnTo>
                    <a:lnTo>
                      <a:pt x="29" y="67"/>
                    </a:lnTo>
                    <a:lnTo>
                      <a:pt x="24" y="67"/>
                    </a:lnTo>
                    <a:lnTo>
                      <a:pt x="24" y="67"/>
                    </a:lnTo>
                    <a:lnTo>
                      <a:pt x="24" y="62"/>
                    </a:lnTo>
                    <a:lnTo>
                      <a:pt x="19" y="62"/>
                    </a:lnTo>
                    <a:lnTo>
                      <a:pt x="19" y="58"/>
                    </a:lnTo>
                    <a:lnTo>
                      <a:pt x="14" y="53"/>
                    </a:lnTo>
                    <a:lnTo>
                      <a:pt x="14" y="53"/>
                    </a:lnTo>
                    <a:lnTo>
                      <a:pt x="10" y="48"/>
                    </a:lnTo>
                    <a:lnTo>
                      <a:pt x="10" y="48"/>
                    </a:lnTo>
                    <a:lnTo>
                      <a:pt x="5" y="48"/>
                    </a:lnTo>
                    <a:lnTo>
                      <a:pt x="5" y="48"/>
                    </a:lnTo>
                    <a:lnTo>
                      <a:pt x="5" y="48"/>
                    </a:lnTo>
                    <a:lnTo>
                      <a:pt x="0" y="48"/>
                    </a:lnTo>
                    <a:lnTo>
                      <a:pt x="0" y="43"/>
                    </a:lnTo>
                    <a:lnTo>
                      <a:pt x="10" y="38"/>
                    </a:lnTo>
                    <a:lnTo>
                      <a:pt x="19" y="34"/>
                    </a:lnTo>
                    <a:lnTo>
                      <a:pt x="24" y="29"/>
                    </a:lnTo>
                    <a:lnTo>
                      <a:pt x="34" y="24"/>
                    </a:lnTo>
                    <a:lnTo>
                      <a:pt x="38" y="19"/>
                    </a:lnTo>
                    <a:lnTo>
                      <a:pt x="43" y="19"/>
                    </a:lnTo>
                    <a:lnTo>
                      <a:pt x="53" y="14"/>
                    </a:lnTo>
                    <a:lnTo>
                      <a:pt x="58" y="10"/>
                    </a:lnTo>
                    <a:lnTo>
                      <a:pt x="67" y="5"/>
                    </a:lnTo>
                    <a:lnTo>
                      <a:pt x="77" y="0"/>
                    </a:lnTo>
                    <a:lnTo>
                      <a:pt x="86" y="0"/>
                    </a:lnTo>
                    <a:lnTo>
                      <a:pt x="91" y="5"/>
                    </a:lnTo>
                    <a:lnTo>
                      <a:pt x="91" y="10"/>
                    </a:lnTo>
                    <a:lnTo>
                      <a:pt x="91" y="14"/>
                    </a:lnTo>
                    <a:lnTo>
                      <a:pt x="86" y="19"/>
                    </a:lnTo>
                    <a:lnTo>
                      <a:pt x="82" y="29"/>
                    </a:lnTo>
                    <a:close/>
                  </a:path>
                </a:pathLst>
              </a:custGeom>
              <a:solidFill>
                <a:srgbClr val="E6646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83" name="Freeform 1059"/>
              <p:cNvSpPr>
                <a:spLocks/>
              </p:cNvSpPr>
              <p:nvPr/>
            </p:nvSpPr>
            <p:spPr bwMode="auto">
              <a:xfrm>
                <a:off x="5864" y="12247"/>
                <a:ext cx="86" cy="67"/>
              </a:xfrm>
              <a:custGeom>
                <a:avLst/>
                <a:gdLst/>
                <a:ahLst/>
                <a:cxnLst>
                  <a:cxn ang="0">
                    <a:pos x="0" y="48"/>
                  </a:cxn>
                  <a:cxn ang="0">
                    <a:pos x="5" y="43"/>
                  </a:cxn>
                  <a:cxn ang="0">
                    <a:pos x="14" y="38"/>
                  </a:cxn>
                  <a:cxn ang="0">
                    <a:pos x="19" y="34"/>
                  </a:cxn>
                  <a:cxn ang="0">
                    <a:pos x="29" y="29"/>
                  </a:cxn>
                  <a:cxn ang="0">
                    <a:pos x="33" y="24"/>
                  </a:cxn>
                  <a:cxn ang="0">
                    <a:pos x="43" y="19"/>
                  </a:cxn>
                  <a:cxn ang="0">
                    <a:pos x="48" y="14"/>
                  </a:cxn>
                  <a:cxn ang="0">
                    <a:pos x="53" y="10"/>
                  </a:cxn>
                  <a:cxn ang="0">
                    <a:pos x="62" y="5"/>
                  </a:cxn>
                  <a:cxn ang="0">
                    <a:pos x="72" y="5"/>
                  </a:cxn>
                  <a:cxn ang="0">
                    <a:pos x="77" y="0"/>
                  </a:cxn>
                  <a:cxn ang="0">
                    <a:pos x="81" y="5"/>
                  </a:cxn>
                  <a:cxn ang="0">
                    <a:pos x="86" y="10"/>
                  </a:cxn>
                  <a:cxn ang="0">
                    <a:pos x="86" y="14"/>
                  </a:cxn>
                  <a:cxn ang="0">
                    <a:pos x="81" y="19"/>
                  </a:cxn>
                  <a:cxn ang="0">
                    <a:pos x="72" y="29"/>
                  </a:cxn>
                  <a:cxn ang="0">
                    <a:pos x="72" y="29"/>
                  </a:cxn>
                  <a:cxn ang="0">
                    <a:pos x="67" y="34"/>
                  </a:cxn>
                  <a:cxn ang="0">
                    <a:pos x="62" y="38"/>
                  </a:cxn>
                  <a:cxn ang="0">
                    <a:pos x="53" y="43"/>
                  </a:cxn>
                  <a:cxn ang="0">
                    <a:pos x="48" y="48"/>
                  </a:cxn>
                  <a:cxn ang="0">
                    <a:pos x="38" y="58"/>
                  </a:cxn>
                  <a:cxn ang="0">
                    <a:pos x="29" y="62"/>
                  </a:cxn>
                  <a:cxn ang="0">
                    <a:pos x="19" y="67"/>
                  </a:cxn>
                  <a:cxn ang="0">
                    <a:pos x="19" y="67"/>
                  </a:cxn>
                  <a:cxn ang="0">
                    <a:pos x="19" y="67"/>
                  </a:cxn>
                  <a:cxn ang="0">
                    <a:pos x="19" y="67"/>
                  </a:cxn>
                  <a:cxn ang="0">
                    <a:pos x="19" y="62"/>
                  </a:cxn>
                  <a:cxn ang="0">
                    <a:pos x="14" y="62"/>
                  </a:cxn>
                  <a:cxn ang="0">
                    <a:pos x="14" y="58"/>
                  </a:cxn>
                  <a:cxn ang="0">
                    <a:pos x="14" y="58"/>
                  </a:cxn>
                  <a:cxn ang="0">
                    <a:pos x="9" y="58"/>
                  </a:cxn>
                  <a:cxn ang="0">
                    <a:pos x="9" y="53"/>
                  </a:cxn>
                  <a:cxn ang="0">
                    <a:pos x="5" y="53"/>
                  </a:cxn>
                  <a:cxn ang="0">
                    <a:pos x="5" y="48"/>
                  </a:cxn>
                  <a:cxn ang="0">
                    <a:pos x="5" y="48"/>
                  </a:cxn>
                  <a:cxn ang="0">
                    <a:pos x="0" y="48"/>
                  </a:cxn>
                  <a:cxn ang="0">
                    <a:pos x="0" y="48"/>
                  </a:cxn>
                  <a:cxn ang="0">
                    <a:pos x="0" y="48"/>
                  </a:cxn>
                  <a:cxn ang="0">
                    <a:pos x="0" y="48"/>
                  </a:cxn>
                </a:cxnLst>
                <a:rect l="0" t="0" r="r" b="b"/>
                <a:pathLst>
                  <a:path w="86" h="67">
                    <a:moveTo>
                      <a:pt x="0" y="48"/>
                    </a:moveTo>
                    <a:lnTo>
                      <a:pt x="5" y="43"/>
                    </a:lnTo>
                    <a:lnTo>
                      <a:pt x="14" y="38"/>
                    </a:lnTo>
                    <a:lnTo>
                      <a:pt x="19" y="34"/>
                    </a:lnTo>
                    <a:lnTo>
                      <a:pt x="29" y="29"/>
                    </a:lnTo>
                    <a:lnTo>
                      <a:pt x="33" y="24"/>
                    </a:lnTo>
                    <a:lnTo>
                      <a:pt x="43" y="19"/>
                    </a:lnTo>
                    <a:lnTo>
                      <a:pt x="48" y="14"/>
                    </a:lnTo>
                    <a:lnTo>
                      <a:pt x="53" y="10"/>
                    </a:lnTo>
                    <a:lnTo>
                      <a:pt x="62" y="5"/>
                    </a:lnTo>
                    <a:lnTo>
                      <a:pt x="72" y="5"/>
                    </a:lnTo>
                    <a:lnTo>
                      <a:pt x="77" y="0"/>
                    </a:lnTo>
                    <a:lnTo>
                      <a:pt x="81" y="5"/>
                    </a:lnTo>
                    <a:lnTo>
                      <a:pt x="86" y="10"/>
                    </a:lnTo>
                    <a:lnTo>
                      <a:pt x="86" y="14"/>
                    </a:lnTo>
                    <a:lnTo>
                      <a:pt x="81" y="19"/>
                    </a:lnTo>
                    <a:lnTo>
                      <a:pt x="72" y="29"/>
                    </a:lnTo>
                    <a:lnTo>
                      <a:pt x="72" y="29"/>
                    </a:lnTo>
                    <a:lnTo>
                      <a:pt x="67" y="34"/>
                    </a:lnTo>
                    <a:lnTo>
                      <a:pt x="62" y="38"/>
                    </a:lnTo>
                    <a:lnTo>
                      <a:pt x="53" y="43"/>
                    </a:lnTo>
                    <a:lnTo>
                      <a:pt x="48" y="48"/>
                    </a:lnTo>
                    <a:lnTo>
                      <a:pt x="38" y="58"/>
                    </a:lnTo>
                    <a:lnTo>
                      <a:pt x="29" y="62"/>
                    </a:lnTo>
                    <a:lnTo>
                      <a:pt x="19" y="67"/>
                    </a:lnTo>
                    <a:lnTo>
                      <a:pt x="19" y="67"/>
                    </a:lnTo>
                    <a:lnTo>
                      <a:pt x="19" y="67"/>
                    </a:lnTo>
                    <a:lnTo>
                      <a:pt x="19" y="67"/>
                    </a:lnTo>
                    <a:lnTo>
                      <a:pt x="19" y="62"/>
                    </a:lnTo>
                    <a:lnTo>
                      <a:pt x="14" y="62"/>
                    </a:lnTo>
                    <a:lnTo>
                      <a:pt x="14" y="58"/>
                    </a:lnTo>
                    <a:lnTo>
                      <a:pt x="14" y="58"/>
                    </a:lnTo>
                    <a:lnTo>
                      <a:pt x="9" y="58"/>
                    </a:lnTo>
                    <a:lnTo>
                      <a:pt x="9" y="53"/>
                    </a:lnTo>
                    <a:lnTo>
                      <a:pt x="5" y="53"/>
                    </a:lnTo>
                    <a:lnTo>
                      <a:pt x="5" y="48"/>
                    </a:lnTo>
                    <a:lnTo>
                      <a:pt x="5" y="48"/>
                    </a:lnTo>
                    <a:lnTo>
                      <a:pt x="0" y="48"/>
                    </a:lnTo>
                    <a:lnTo>
                      <a:pt x="0" y="48"/>
                    </a:lnTo>
                    <a:lnTo>
                      <a:pt x="0" y="48"/>
                    </a:lnTo>
                    <a:lnTo>
                      <a:pt x="0" y="48"/>
                    </a:lnTo>
                    <a:close/>
                  </a:path>
                </a:pathLst>
              </a:custGeom>
              <a:solidFill>
                <a:srgbClr val="E6686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84" name="Freeform 1060"/>
              <p:cNvSpPr>
                <a:spLocks/>
              </p:cNvSpPr>
              <p:nvPr/>
            </p:nvSpPr>
            <p:spPr bwMode="auto">
              <a:xfrm>
                <a:off x="5758" y="12482"/>
                <a:ext cx="154" cy="125"/>
              </a:xfrm>
              <a:custGeom>
                <a:avLst/>
                <a:gdLst/>
                <a:ahLst/>
                <a:cxnLst>
                  <a:cxn ang="0">
                    <a:pos x="19" y="125"/>
                  </a:cxn>
                  <a:cxn ang="0">
                    <a:pos x="58" y="115"/>
                  </a:cxn>
                  <a:cxn ang="0">
                    <a:pos x="87" y="106"/>
                  </a:cxn>
                  <a:cxn ang="0">
                    <a:pos x="111" y="96"/>
                  </a:cxn>
                  <a:cxn ang="0">
                    <a:pos x="130" y="86"/>
                  </a:cxn>
                  <a:cxn ang="0">
                    <a:pos x="139" y="77"/>
                  </a:cxn>
                  <a:cxn ang="0">
                    <a:pos x="149" y="67"/>
                  </a:cxn>
                  <a:cxn ang="0">
                    <a:pos x="154" y="53"/>
                  </a:cxn>
                  <a:cxn ang="0">
                    <a:pos x="149" y="38"/>
                  </a:cxn>
                  <a:cxn ang="0">
                    <a:pos x="144" y="19"/>
                  </a:cxn>
                  <a:cxn ang="0">
                    <a:pos x="130" y="10"/>
                  </a:cxn>
                  <a:cxn ang="0">
                    <a:pos x="115" y="5"/>
                  </a:cxn>
                  <a:cxn ang="0">
                    <a:pos x="96" y="0"/>
                  </a:cxn>
                  <a:cxn ang="0">
                    <a:pos x="77" y="5"/>
                  </a:cxn>
                  <a:cxn ang="0">
                    <a:pos x="53" y="10"/>
                  </a:cxn>
                  <a:cxn ang="0">
                    <a:pos x="29" y="14"/>
                  </a:cxn>
                  <a:cxn ang="0">
                    <a:pos x="0" y="19"/>
                  </a:cxn>
                  <a:cxn ang="0">
                    <a:pos x="19" y="125"/>
                  </a:cxn>
                </a:cxnLst>
                <a:rect l="0" t="0" r="r" b="b"/>
                <a:pathLst>
                  <a:path w="154" h="125">
                    <a:moveTo>
                      <a:pt x="19" y="125"/>
                    </a:moveTo>
                    <a:lnTo>
                      <a:pt x="58" y="115"/>
                    </a:lnTo>
                    <a:lnTo>
                      <a:pt x="87" y="106"/>
                    </a:lnTo>
                    <a:lnTo>
                      <a:pt x="111" y="96"/>
                    </a:lnTo>
                    <a:lnTo>
                      <a:pt x="130" y="86"/>
                    </a:lnTo>
                    <a:lnTo>
                      <a:pt x="139" y="77"/>
                    </a:lnTo>
                    <a:lnTo>
                      <a:pt x="149" y="67"/>
                    </a:lnTo>
                    <a:lnTo>
                      <a:pt x="154" y="53"/>
                    </a:lnTo>
                    <a:lnTo>
                      <a:pt x="149" y="38"/>
                    </a:lnTo>
                    <a:lnTo>
                      <a:pt x="144" y="19"/>
                    </a:lnTo>
                    <a:lnTo>
                      <a:pt x="130" y="10"/>
                    </a:lnTo>
                    <a:lnTo>
                      <a:pt x="115" y="5"/>
                    </a:lnTo>
                    <a:lnTo>
                      <a:pt x="96" y="0"/>
                    </a:lnTo>
                    <a:lnTo>
                      <a:pt x="77" y="5"/>
                    </a:lnTo>
                    <a:lnTo>
                      <a:pt x="53" y="10"/>
                    </a:lnTo>
                    <a:lnTo>
                      <a:pt x="29" y="14"/>
                    </a:lnTo>
                    <a:lnTo>
                      <a:pt x="0" y="19"/>
                    </a:lnTo>
                    <a:lnTo>
                      <a:pt x="19" y="125"/>
                    </a:lnTo>
                    <a:close/>
                  </a:path>
                </a:pathLst>
              </a:custGeom>
              <a:solidFill>
                <a:srgbClr val="E0414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85" name="Freeform 1061"/>
              <p:cNvSpPr>
                <a:spLocks/>
              </p:cNvSpPr>
              <p:nvPr/>
            </p:nvSpPr>
            <p:spPr bwMode="auto">
              <a:xfrm>
                <a:off x="5758" y="12482"/>
                <a:ext cx="154" cy="125"/>
              </a:xfrm>
              <a:custGeom>
                <a:avLst/>
                <a:gdLst/>
                <a:ahLst/>
                <a:cxnLst>
                  <a:cxn ang="0">
                    <a:pos x="19" y="125"/>
                  </a:cxn>
                  <a:cxn ang="0">
                    <a:pos x="58" y="115"/>
                  </a:cxn>
                  <a:cxn ang="0">
                    <a:pos x="87" y="106"/>
                  </a:cxn>
                  <a:cxn ang="0">
                    <a:pos x="111" y="96"/>
                  </a:cxn>
                  <a:cxn ang="0">
                    <a:pos x="130" y="86"/>
                  </a:cxn>
                  <a:cxn ang="0">
                    <a:pos x="139" y="77"/>
                  </a:cxn>
                  <a:cxn ang="0">
                    <a:pos x="149" y="67"/>
                  </a:cxn>
                  <a:cxn ang="0">
                    <a:pos x="154" y="53"/>
                  </a:cxn>
                  <a:cxn ang="0">
                    <a:pos x="149" y="38"/>
                  </a:cxn>
                  <a:cxn ang="0">
                    <a:pos x="144" y="19"/>
                  </a:cxn>
                  <a:cxn ang="0">
                    <a:pos x="130" y="10"/>
                  </a:cxn>
                  <a:cxn ang="0">
                    <a:pos x="115" y="5"/>
                  </a:cxn>
                  <a:cxn ang="0">
                    <a:pos x="96" y="0"/>
                  </a:cxn>
                  <a:cxn ang="0">
                    <a:pos x="77" y="5"/>
                  </a:cxn>
                  <a:cxn ang="0">
                    <a:pos x="53" y="10"/>
                  </a:cxn>
                  <a:cxn ang="0">
                    <a:pos x="29" y="14"/>
                  </a:cxn>
                  <a:cxn ang="0">
                    <a:pos x="0" y="19"/>
                  </a:cxn>
                  <a:cxn ang="0">
                    <a:pos x="19" y="125"/>
                  </a:cxn>
                </a:cxnLst>
                <a:rect l="0" t="0" r="r" b="b"/>
                <a:pathLst>
                  <a:path w="154" h="125">
                    <a:moveTo>
                      <a:pt x="19" y="125"/>
                    </a:moveTo>
                    <a:lnTo>
                      <a:pt x="58" y="115"/>
                    </a:lnTo>
                    <a:lnTo>
                      <a:pt x="87" y="106"/>
                    </a:lnTo>
                    <a:lnTo>
                      <a:pt x="111" y="96"/>
                    </a:lnTo>
                    <a:lnTo>
                      <a:pt x="130" y="86"/>
                    </a:lnTo>
                    <a:lnTo>
                      <a:pt x="139" y="77"/>
                    </a:lnTo>
                    <a:lnTo>
                      <a:pt x="149" y="67"/>
                    </a:lnTo>
                    <a:lnTo>
                      <a:pt x="154" y="53"/>
                    </a:lnTo>
                    <a:lnTo>
                      <a:pt x="149" y="38"/>
                    </a:lnTo>
                    <a:lnTo>
                      <a:pt x="144" y="19"/>
                    </a:lnTo>
                    <a:lnTo>
                      <a:pt x="130" y="10"/>
                    </a:lnTo>
                    <a:lnTo>
                      <a:pt x="115" y="5"/>
                    </a:lnTo>
                    <a:lnTo>
                      <a:pt x="96" y="0"/>
                    </a:lnTo>
                    <a:lnTo>
                      <a:pt x="77" y="5"/>
                    </a:lnTo>
                    <a:lnTo>
                      <a:pt x="53" y="10"/>
                    </a:lnTo>
                    <a:lnTo>
                      <a:pt x="29" y="14"/>
                    </a:lnTo>
                    <a:lnTo>
                      <a:pt x="0" y="19"/>
                    </a:lnTo>
                    <a:lnTo>
                      <a:pt x="19" y="125"/>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2086" name="Freeform 1062"/>
              <p:cNvSpPr>
                <a:spLocks/>
              </p:cNvSpPr>
              <p:nvPr/>
            </p:nvSpPr>
            <p:spPr bwMode="auto">
              <a:xfrm>
                <a:off x="5605" y="12501"/>
                <a:ext cx="196" cy="135"/>
              </a:xfrm>
              <a:custGeom>
                <a:avLst/>
                <a:gdLst/>
                <a:ahLst/>
                <a:cxnLst>
                  <a:cxn ang="0">
                    <a:pos x="153" y="0"/>
                  </a:cxn>
                  <a:cxn ang="0">
                    <a:pos x="148" y="0"/>
                  </a:cxn>
                  <a:cxn ang="0">
                    <a:pos x="139" y="5"/>
                  </a:cxn>
                  <a:cxn ang="0">
                    <a:pos x="124" y="10"/>
                  </a:cxn>
                  <a:cxn ang="0">
                    <a:pos x="110" y="10"/>
                  </a:cxn>
                  <a:cxn ang="0">
                    <a:pos x="91" y="15"/>
                  </a:cxn>
                  <a:cxn ang="0">
                    <a:pos x="72" y="19"/>
                  </a:cxn>
                  <a:cxn ang="0">
                    <a:pos x="57" y="24"/>
                  </a:cxn>
                  <a:cxn ang="0">
                    <a:pos x="48" y="29"/>
                  </a:cxn>
                  <a:cxn ang="0">
                    <a:pos x="38" y="34"/>
                  </a:cxn>
                  <a:cxn ang="0">
                    <a:pos x="29" y="39"/>
                  </a:cxn>
                  <a:cxn ang="0">
                    <a:pos x="19" y="43"/>
                  </a:cxn>
                  <a:cxn ang="0">
                    <a:pos x="9" y="53"/>
                  </a:cxn>
                  <a:cxn ang="0">
                    <a:pos x="5" y="63"/>
                  </a:cxn>
                  <a:cxn ang="0">
                    <a:pos x="0" y="72"/>
                  </a:cxn>
                  <a:cxn ang="0">
                    <a:pos x="0" y="87"/>
                  </a:cxn>
                  <a:cxn ang="0">
                    <a:pos x="5" y="101"/>
                  </a:cxn>
                  <a:cxn ang="0">
                    <a:pos x="9" y="111"/>
                  </a:cxn>
                  <a:cxn ang="0">
                    <a:pos x="19" y="120"/>
                  </a:cxn>
                  <a:cxn ang="0">
                    <a:pos x="24" y="125"/>
                  </a:cxn>
                  <a:cxn ang="0">
                    <a:pos x="38" y="130"/>
                  </a:cxn>
                  <a:cxn ang="0">
                    <a:pos x="48" y="135"/>
                  </a:cxn>
                  <a:cxn ang="0">
                    <a:pos x="57" y="135"/>
                  </a:cxn>
                  <a:cxn ang="0">
                    <a:pos x="67" y="135"/>
                  </a:cxn>
                  <a:cxn ang="0">
                    <a:pos x="77" y="135"/>
                  </a:cxn>
                  <a:cxn ang="0">
                    <a:pos x="86" y="130"/>
                  </a:cxn>
                  <a:cxn ang="0">
                    <a:pos x="100" y="125"/>
                  </a:cxn>
                  <a:cxn ang="0">
                    <a:pos x="115" y="125"/>
                  </a:cxn>
                  <a:cxn ang="0">
                    <a:pos x="134" y="120"/>
                  </a:cxn>
                  <a:cxn ang="0">
                    <a:pos x="148" y="115"/>
                  </a:cxn>
                  <a:cxn ang="0">
                    <a:pos x="163" y="111"/>
                  </a:cxn>
                  <a:cxn ang="0">
                    <a:pos x="172" y="106"/>
                  </a:cxn>
                  <a:cxn ang="0">
                    <a:pos x="177" y="106"/>
                  </a:cxn>
                  <a:cxn ang="0">
                    <a:pos x="182" y="101"/>
                  </a:cxn>
                  <a:cxn ang="0">
                    <a:pos x="187" y="101"/>
                  </a:cxn>
                  <a:cxn ang="0">
                    <a:pos x="192" y="91"/>
                  </a:cxn>
                  <a:cxn ang="0">
                    <a:pos x="192" y="87"/>
                  </a:cxn>
                  <a:cxn ang="0">
                    <a:pos x="196" y="77"/>
                  </a:cxn>
                  <a:cxn ang="0">
                    <a:pos x="196" y="67"/>
                  </a:cxn>
                  <a:cxn ang="0">
                    <a:pos x="196" y="58"/>
                  </a:cxn>
                  <a:cxn ang="0">
                    <a:pos x="192" y="43"/>
                  </a:cxn>
                  <a:cxn ang="0">
                    <a:pos x="187" y="29"/>
                  </a:cxn>
                  <a:cxn ang="0">
                    <a:pos x="182" y="19"/>
                  </a:cxn>
                  <a:cxn ang="0">
                    <a:pos x="177" y="10"/>
                  </a:cxn>
                  <a:cxn ang="0">
                    <a:pos x="168" y="5"/>
                  </a:cxn>
                  <a:cxn ang="0">
                    <a:pos x="163" y="5"/>
                  </a:cxn>
                  <a:cxn ang="0">
                    <a:pos x="158" y="0"/>
                  </a:cxn>
                  <a:cxn ang="0">
                    <a:pos x="153" y="0"/>
                  </a:cxn>
                  <a:cxn ang="0">
                    <a:pos x="153" y="0"/>
                  </a:cxn>
                </a:cxnLst>
                <a:rect l="0" t="0" r="r" b="b"/>
                <a:pathLst>
                  <a:path w="196" h="135">
                    <a:moveTo>
                      <a:pt x="153" y="0"/>
                    </a:moveTo>
                    <a:lnTo>
                      <a:pt x="148" y="0"/>
                    </a:lnTo>
                    <a:lnTo>
                      <a:pt x="139" y="5"/>
                    </a:lnTo>
                    <a:lnTo>
                      <a:pt x="124" y="10"/>
                    </a:lnTo>
                    <a:lnTo>
                      <a:pt x="110" y="10"/>
                    </a:lnTo>
                    <a:lnTo>
                      <a:pt x="91" y="15"/>
                    </a:lnTo>
                    <a:lnTo>
                      <a:pt x="72" y="19"/>
                    </a:lnTo>
                    <a:lnTo>
                      <a:pt x="57" y="24"/>
                    </a:lnTo>
                    <a:lnTo>
                      <a:pt x="48" y="29"/>
                    </a:lnTo>
                    <a:lnTo>
                      <a:pt x="38" y="34"/>
                    </a:lnTo>
                    <a:lnTo>
                      <a:pt x="29" y="39"/>
                    </a:lnTo>
                    <a:lnTo>
                      <a:pt x="19" y="43"/>
                    </a:lnTo>
                    <a:lnTo>
                      <a:pt x="9" y="53"/>
                    </a:lnTo>
                    <a:lnTo>
                      <a:pt x="5" y="63"/>
                    </a:lnTo>
                    <a:lnTo>
                      <a:pt x="0" y="72"/>
                    </a:lnTo>
                    <a:lnTo>
                      <a:pt x="0" y="87"/>
                    </a:lnTo>
                    <a:lnTo>
                      <a:pt x="5" y="101"/>
                    </a:lnTo>
                    <a:lnTo>
                      <a:pt x="9" y="111"/>
                    </a:lnTo>
                    <a:lnTo>
                      <a:pt x="19" y="120"/>
                    </a:lnTo>
                    <a:lnTo>
                      <a:pt x="24" y="125"/>
                    </a:lnTo>
                    <a:lnTo>
                      <a:pt x="38" y="130"/>
                    </a:lnTo>
                    <a:lnTo>
                      <a:pt x="48" y="135"/>
                    </a:lnTo>
                    <a:lnTo>
                      <a:pt x="57" y="135"/>
                    </a:lnTo>
                    <a:lnTo>
                      <a:pt x="67" y="135"/>
                    </a:lnTo>
                    <a:lnTo>
                      <a:pt x="77" y="135"/>
                    </a:lnTo>
                    <a:lnTo>
                      <a:pt x="86" y="130"/>
                    </a:lnTo>
                    <a:lnTo>
                      <a:pt x="100" y="125"/>
                    </a:lnTo>
                    <a:lnTo>
                      <a:pt x="115" y="125"/>
                    </a:lnTo>
                    <a:lnTo>
                      <a:pt x="134" y="120"/>
                    </a:lnTo>
                    <a:lnTo>
                      <a:pt x="148" y="115"/>
                    </a:lnTo>
                    <a:lnTo>
                      <a:pt x="163" y="111"/>
                    </a:lnTo>
                    <a:lnTo>
                      <a:pt x="172" y="106"/>
                    </a:lnTo>
                    <a:lnTo>
                      <a:pt x="177" y="106"/>
                    </a:lnTo>
                    <a:lnTo>
                      <a:pt x="182" y="101"/>
                    </a:lnTo>
                    <a:lnTo>
                      <a:pt x="187" y="101"/>
                    </a:lnTo>
                    <a:lnTo>
                      <a:pt x="192" y="91"/>
                    </a:lnTo>
                    <a:lnTo>
                      <a:pt x="192" y="87"/>
                    </a:lnTo>
                    <a:lnTo>
                      <a:pt x="196" y="77"/>
                    </a:lnTo>
                    <a:lnTo>
                      <a:pt x="196" y="67"/>
                    </a:lnTo>
                    <a:lnTo>
                      <a:pt x="196" y="58"/>
                    </a:lnTo>
                    <a:lnTo>
                      <a:pt x="192" y="43"/>
                    </a:lnTo>
                    <a:lnTo>
                      <a:pt x="187" y="29"/>
                    </a:lnTo>
                    <a:lnTo>
                      <a:pt x="182" y="19"/>
                    </a:lnTo>
                    <a:lnTo>
                      <a:pt x="177" y="10"/>
                    </a:lnTo>
                    <a:lnTo>
                      <a:pt x="168" y="5"/>
                    </a:lnTo>
                    <a:lnTo>
                      <a:pt x="163" y="5"/>
                    </a:lnTo>
                    <a:lnTo>
                      <a:pt x="158" y="0"/>
                    </a:lnTo>
                    <a:lnTo>
                      <a:pt x="153" y="0"/>
                    </a:lnTo>
                    <a:lnTo>
                      <a:pt x="153" y="0"/>
                    </a:lnTo>
                    <a:close/>
                  </a:path>
                </a:pathLst>
              </a:custGeom>
              <a:solidFill>
                <a:srgbClr val="DEDDD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87" name="Freeform 1063"/>
              <p:cNvSpPr>
                <a:spLocks/>
              </p:cNvSpPr>
              <p:nvPr/>
            </p:nvSpPr>
            <p:spPr bwMode="auto">
              <a:xfrm>
                <a:off x="5605" y="12501"/>
                <a:ext cx="196" cy="135"/>
              </a:xfrm>
              <a:custGeom>
                <a:avLst/>
                <a:gdLst/>
                <a:ahLst/>
                <a:cxnLst>
                  <a:cxn ang="0">
                    <a:pos x="153" y="0"/>
                  </a:cxn>
                  <a:cxn ang="0">
                    <a:pos x="148" y="0"/>
                  </a:cxn>
                  <a:cxn ang="0">
                    <a:pos x="139" y="5"/>
                  </a:cxn>
                  <a:cxn ang="0">
                    <a:pos x="124" y="10"/>
                  </a:cxn>
                  <a:cxn ang="0">
                    <a:pos x="110" y="10"/>
                  </a:cxn>
                  <a:cxn ang="0">
                    <a:pos x="91" y="15"/>
                  </a:cxn>
                  <a:cxn ang="0">
                    <a:pos x="72" y="19"/>
                  </a:cxn>
                  <a:cxn ang="0">
                    <a:pos x="57" y="24"/>
                  </a:cxn>
                  <a:cxn ang="0">
                    <a:pos x="48" y="29"/>
                  </a:cxn>
                  <a:cxn ang="0">
                    <a:pos x="38" y="34"/>
                  </a:cxn>
                  <a:cxn ang="0">
                    <a:pos x="29" y="39"/>
                  </a:cxn>
                  <a:cxn ang="0">
                    <a:pos x="19" y="43"/>
                  </a:cxn>
                  <a:cxn ang="0">
                    <a:pos x="9" y="53"/>
                  </a:cxn>
                  <a:cxn ang="0">
                    <a:pos x="5" y="63"/>
                  </a:cxn>
                  <a:cxn ang="0">
                    <a:pos x="0" y="72"/>
                  </a:cxn>
                  <a:cxn ang="0">
                    <a:pos x="0" y="87"/>
                  </a:cxn>
                  <a:cxn ang="0">
                    <a:pos x="5" y="101"/>
                  </a:cxn>
                  <a:cxn ang="0">
                    <a:pos x="9" y="111"/>
                  </a:cxn>
                  <a:cxn ang="0">
                    <a:pos x="19" y="120"/>
                  </a:cxn>
                  <a:cxn ang="0">
                    <a:pos x="24" y="125"/>
                  </a:cxn>
                  <a:cxn ang="0">
                    <a:pos x="38" y="130"/>
                  </a:cxn>
                  <a:cxn ang="0">
                    <a:pos x="48" y="135"/>
                  </a:cxn>
                  <a:cxn ang="0">
                    <a:pos x="57" y="135"/>
                  </a:cxn>
                  <a:cxn ang="0">
                    <a:pos x="67" y="135"/>
                  </a:cxn>
                  <a:cxn ang="0">
                    <a:pos x="77" y="135"/>
                  </a:cxn>
                  <a:cxn ang="0">
                    <a:pos x="86" y="130"/>
                  </a:cxn>
                  <a:cxn ang="0">
                    <a:pos x="100" y="125"/>
                  </a:cxn>
                  <a:cxn ang="0">
                    <a:pos x="115" y="125"/>
                  </a:cxn>
                  <a:cxn ang="0">
                    <a:pos x="134" y="120"/>
                  </a:cxn>
                  <a:cxn ang="0">
                    <a:pos x="148" y="115"/>
                  </a:cxn>
                  <a:cxn ang="0">
                    <a:pos x="163" y="111"/>
                  </a:cxn>
                  <a:cxn ang="0">
                    <a:pos x="172" y="106"/>
                  </a:cxn>
                  <a:cxn ang="0">
                    <a:pos x="177" y="106"/>
                  </a:cxn>
                  <a:cxn ang="0">
                    <a:pos x="182" y="101"/>
                  </a:cxn>
                  <a:cxn ang="0">
                    <a:pos x="187" y="101"/>
                  </a:cxn>
                  <a:cxn ang="0">
                    <a:pos x="192" y="91"/>
                  </a:cxn>
                  <a:cxn ang="0">
                    <a:pos x="192" y="87"/>
                  </a:cxn>
                  <a:cxn ang="0">
                    <a:pos x="196" y="77"/>
                  </a:cxn>
                  <a:cxn ang="0">
                    <a:pos x="196" y="67"/>
                  </a:cxn>
                  <a:cxn ang="0">
                    <a:pos x="196" y="58"/>
                  </a:cxn>
                  <a:cxn ang="0">
                    <a:pos x="192" y="43"/>
                  </a:cxn>
                  <a:cxn ang="0">
                    <a:pos x="187" y="29"/>
                  </a:cxn>
                  <a:cxn ang="0">
                    <a:pos x="182" y="19"/>
                  </a:cxn>
                  <a:cxn ang="0">
                    <a:pos x="177" y="10"/>
                  </a:cxn>
                  <a:cxn ang="0">
                    <a:pos x="168" y="5"/>
                  </a:cxn>
                  <a:cxn ang="0">
                    <a:pos x="163" y="5"/>
                  </a:cxn>
                  <a:cxn ang="0">
                    <a:pos x="158" y="0"/>
                  </a:cxn>
                  <a:cxn ang="0">
                    <a:pos x="153" y="0"/>
                  </a:cxn>
                  <a:cxn ang="0">
                    <a:pos x="153" y="0"/>
                  </a:cxn>
                </a:cxnLst>
                <a:rect l="0" t="0" r="r" b="b"/>
                <a:pathLst>
                  <a:path w="196" h="135">
                    <a:moveTo>
                      <a:pt x="153" y="0"/>
                    </a:moveTo>
                    <a:lnTo>
                      <a:pt x="148" y="0"/>
                    </a:lnTo>
                    <a:lnTo>
                      <a:pt x="139" y="5"/>
                    </a:lnTo>
                    <a:lnTo>
                      <a:pt x="124" y="10"/>
                    </a:lnTo>
                    <a:lnTo>
                      <a:pt x="110" y="10"/>
                    </a:lnTo>
                    <a:lnTo>
                      <a:pt x="91" y="15"/>
                    </a:lnTo>
                    <a:lnTo>
                      <a:pt x="72" y="19"/>
                    </a:lnTo>
                    <a:lnTo>
                      <a:pt x="57" y="24"/>
                    </a:lnTo>
                    <a:lnTo>
                      <a:pt x="48" y="29"/>
                    </a:lnTo>
                    <a:lnTo>
                      <a:pt x="38" y="34"/>
                    </a:lnTo>
                    <a:lnTo>
                      <a:pt x="29" y="39"/>
                    </a:lnTo>
                    <a:lnTo>
                      <a:pt x="19" y="43"/>
                    </a:lnTo>
                    <a:lnTo>
                      <a:pt x="9" y="53"/>
                    </a:lnTo>
                    <a:lnTo>
                      <a:pt x="5" y="63"/>
                    </a:lnTo>
                    <a:lnTo>
                      <a:pt x="0" y="72"/>
                    </a:lnTo>
                    <a:lnTo>
                      <a:pt x="0" y="87"/>
                    </a:lnTo>
                    <a:lnTo>
                      <a:pt x="5" y="101"/>
                    </a:lnTo>
                    <a:lnTo>
                      <a:pt x="9" y="111"/>
                    </a:lnTo>
                    <a:lnTo>
                      <a:pt x="19" y="120"/>
                    </a:lnTo>
                    <a:lnTo>
                      <a:pt x="24" y="125"/>
                    </a:lnTo>
                    <a:lnTo>
                      <a:pt x="38" y="130"/>
                    </a:lnTo>
                    <a:lnTo>
                      <a:pt x="48" y="135"/>
                    </a:lnTo>
                    <a:lnTo>
                      <a:pt x="57" y="135"/>
                    </a:lnTo>
                    <a:lnTo>
                      <a:pt x="67" y="135"/>
                    </a:lnTo>
                    <a:lnTo>
                      <a:pt x="77" y="135"/>
                    </a:lnTo>
                    <a:lnTo>
                      <a:pt x="86" y="130"/>
                    </a:lnTo>
                    <a:lnTo>
                      <a:pt x="100" y="125"/>
                    </a:lnTo>
                    <a:lnTo>
                      <a:pt x="115" y="125"/>
                    </a:lnTo>
                    <a:lnTo>
                      <a:pt x="134" y="120"/>
                    </a:lnTo>
                    <a:lnTo>
                      <a:pt x="148" y="115"/>
                    </a:lnTo>
                    <a:lnTo>
                      <a:pt x="163" y="111"/>
                    </a:lnTo>
                    <a:lnTo>
                      <a:pt x="172" y="106"/>
                    </a:lnTo>
                    <a:lnTo>
                      <a:pt x="177" y="106"/>
                    </a:lnTo>
                    <a:lnTo>
                      <a:pt x="182" y="101"/>
                    </a:lnTo>
                    <a:lnTo>
                      <a:pt x="187" y="101"/>
                    </a:lnTo>
                    <a:lnTo>
                      <a:pt x="192" y="91"/>
                    </a:lnTo>
                    <a:lnTo>
                      <a:pt x="192" y="87"/>
                    </a:lnTo>
                    <a:lnTo>
                      <a:pt x="196" y="77"/>
                    </a:lnTo>
                    <a:lnTo>
                      <a:pt x="196" y="67"/>
                    </a:lnTo>
                    <a:lnTo>
                      <a:pt x="196" y="58"/>
                    </a:lnTo>
                    <a:lnTo>
                      <a:pt x="192" y="43"/>
                    </a:lnTo>
                    <a:lnTo>
                      <a:pt x="187" y="29"/>
                    </a:lnTo>
                    <a:lnTo>
                      <a:pt x="182" y="19"/>
                    </a:lnTo>
                    <a:lnTo>
                      <a:pt x="177" y="10"/>
                    </a:lnTo>
                    <a:lnTo>
                      <a:pt x="168" y="5"/>
                    </a:lnTo>
                    <a:lnTo>
                      <a:pt x="163" y="5"/>
                    </a:lnTo>
                    <a:lnTo>
                      <a:pt x="158" y="0"/>
                    </a:lnTo>
                    <a:lnTo>
                      <a:pt x="153" y="0"/>
                    </a:lnTo>
                    <a:lnTo>
                      <a:pt x="153" y="0"/>
                    </a:lnTo>
                  </a:path>
                </a:pathLst>
              </a:custGeom>
              <a:noFill/>
              <a:ln w="5">
                <a:solidFill>
                  <a:srgbClr val="1F1A17"/>
                </a:solidFill>
                <a:prstDash val="solid"/>
                <a:round/>
                <a:headEnd/>
                <a:tailEnd/>
              </a:ln>
            </p:spPr>
            <p:txBody>
              <a:bodyPr vert="horz" wrap="square" lIns="91440" tIns="45720" rIns="91440" bIns="45720" numCol="1" anchor="t" anchorCtr="0" compatLnSpc="1">
                <a:prstTxWarp prst="textNoShape">
                  <a:avLst/>
                </a:prstTxWarp>
              </a:bodyPr>
              <a:lstStyle/>
              <a:p>
                <a:endParaRPr lang="es-ES"/>
              </a:p>
            </p:txBody>
          </p:sp>
          <p:sp>
            <p:nvSpPr>
              <p:cNvPr id="2088" name="Freeform 1064"/>
              <p:cNvSpPr>
                <a:spLocks/>
              </p:cNvSpPr>
              <p:nvPr/>
            </p:nvSpPr>
            <p:spPr bwMode="auto">
              <a:xfrm>
                <a:off x="5629" y="12511"/>
                <a:ext cx="168" cy="81"/>
              </a:xfrm>
              <a:custGeom>
                <a:avLst/>
                <a:gdLst/>
                <a:ahLst/>
                <a:cxnLst>
                  <a:cxn ang="0">
                    <a:pos x="139" y="0"/>
                  </a:cxn>
                  <a:cxn ang="0">
                    <a:pos x="110" y="5"/>
                  </a:cxn>
                  <a:cxn ang="0">
                    <a:pos x="86" y="9"/>
                  </a:cxn>
                  <a:cxn ang="0">
                    <a:pos x="62" y="19"/>
                  </a:cxn>
                  <a:cxn ang="0">
                    <a:pos x="38" y="24"/>
                  </a:cxn>
                  <a:cxn ang="0">
                    <a:pos x="19" y="33"/>
                  </a:cxn>
                  <a:cxn ang="0">
                    <a:pos x="9" y="38"/>
                  </a:cxn>
                  <a:cxn ang="0">
                    <a:pos x="0" y="48"/>
                  </a:cxn>
                  <a:cxn ang="0">
                    <a:pos x="0" y="62"/>
                  </a:cxn>
                  <a:cxn ang="0">
                    <a:pos x="5" y="72"/>
                  </a:cxn>
                  <a:cxn ang="0">
                    <a:pos x="14" y="77"/>
                  </a:cxn>
                  <a:cxn ang="0">
                    <a:pos x="24" y="81"/>
                  </a:cxn>
                  <a:cxn ang="0">
                    <a:pos x="38" y="81"/>
                  </a:cxn>
                  <a:cxn ang="0">
                    <a:pos x="57" y="77"/>
                  </a:cxn>
                  <a:cxn ang="0">
                    <a:pos x="72" y="77"/>
                  </a:cxn>
                  <a:cxn ang="0">
                    <a:pos x="91" y="72"/>
                  </a:cxn>
                  <a:cxn ang="0">
                    <a:pos x="105" y="72"/>
                  </a:cxn>
                  <a:cxn ang="0">
                    <a:pos x="115" y="67"/>
                  </a:cxn>
                  <a:cxn ang="0">
                    <a:pos x="129" y="62"/>
                  </a:cxn>
                  <a:cxn ang="0">
                    <a:pos x="139" y="62"/>
                  </a:cxn>
                  <a:cxn ang="0">
                    <a:pos x="148" y="57"/>
                  </a:cxn>
                  <a:cxn ang="0">
                    <a:pos x="158" y="57"/>
                  </a:cxn>
                  <a:cxn ang="0">
                    <a:pos x="163" y="53"/>
                  </a:cxn>
                  <a:cxn ang="0">
                    <a:pos x="168" y="53"/>
                  </a:cxn>
                  <a:cxn ang="0">
                    <a:pos x="168" y="53"/>
                  </a:cxn>
                  <a:cxn ang="0">
                    <a:pos x="168" y="53"/>
                  </a:cxn>
                  <a:cxn ang="0">
                    <a:pos x="168" y="48"/>
                  </a:cxn>
                  <a:cxn ang="0">
                    <a:pos x="168" y="48"/>
                  </a:cxn>
                  <a:cxn ang="0">
                    <a:pos x="168" y="43"/>
                  </a:cxn>
                  <a:cxn ang="0">
                    <a:pos x="163" y="33"/>
                  </a:cxn>
                  <a:cxn ang="0">
                    <a:pos x="163" y="29"/>
                  </a:cxn>
                  <a:cxn ang="0">
                    <a:pos x="163" y="24"/>
                  </a:cxn>
                  <a:cxn ang="0">
                    <a:pos x="158" y="14"/>
                  </a:cxn>
                  <a:cxn ang="0">
                    <a:pos x="153" y="9"/>
                  </a:cxn>
                  <a:cxn ang="0">
                    <a:pos x="153" y="5"/>
                  </a:cxn>
                  <a:cxn ang="0">
                    <a:pos x="148" y="5"/>
                  </a:cxn>
                  <a:cxn ang="0">
                    <a:pos x="148" y="0"/>
                  </a:cxn>
                  <a:cxn ang="0">
                    <a:pos x="144" y="0"/>
                  </a:cxn>
                  <a:cxn ang="0">
                    <a:pos x="144" y="0"/>
                  </a:cxn>
                  <a:cxn ang="0">
                    <a:pos x="139" y="0"/>
                  </a:cxn>
                  <a:cxn ang="0">
                    <a:pos x="139" y="0"/>
                  </a:cxn>
                </a:cxnLst>
                <a:rect l="0" t="0" r="r" b="b"/>
                <a:pathLst>
                  <a:path w="168" h="81">
                    <a:moveTo>
                      <a:pt x="139" y="0"/>
                    </a:moveTo>
                    <a:lnTo>
                      <a:pt x="110" y="5"/>
                    </a:lnTo>
                    <a:lnTo>
                      <a:pt x="86" y="9"/>
                    </a:lnTo>
                    <a:lnTo>
                      <a:pt x="62" y="19"/>
                    </a:lnTo>
                    <a:lnTo>
                      <a:pt x="38" y="24"/>
                    </a:lnTo>
                    <a:lnTo>
                      <a:pt x="19" y="33"/>
                    </a:lnTo>
                    <a:lnTo>
                      <a:pt x="9" y="38"/>
                    </a:lnTo>
                    <a:lnTo>
                      <a:pt x="0" y="48"/>
                    </a:lnTo>
                    <a:lnTo>
                      <a:pt x="0" y="62"/>
                    </a:lnTo>
                    <a:lnTo>
                      <a:pt x="5" y="72"/>
                    </a:lnTo>
                    <a:lnTo>
                      <a:pt x="14" y="77"/>
                    </a:lnTo>
                    <a:lnTo>
                      <a:pt x="24" y="81"/>
                    </a:lnTo>
                    <a:lnTo>
                      <a:pt x="38" y="81"/>
                    </a:lnTo>
                    <a:lnTo>
                      <a:pt x="57" y="77"/>
                    </a:lnTo>
                    <a:lnTo>
                      <a:pt x="72" y="77"/>
                    </a:lnTo>
                    <a:lnTo>
                      <a:pt x="91" y="72"/>
                    </a:lnTo>
                    <a:lnTo>
                      <a:pt x="105" y="72"/>
                    </a:lnTo>
                    <a:lnTo>
                      <a:pt x="115" y="67"/>
                    </a:lnTo>
                    <a:lnTo>
                      <a:pt x="129" y="62"/>
                    </a:lnTo>
                    <a:lnTo>
                      <a:pt x="139" y="62"/>
                    </a:lnTo>
                    <a:lnTo>
                      <a:pt x="148" y="57"/>
                    </a:lnTo>
                    <a:lnTo>
                      <a:pt x="158" y="57"/>
                    </a:lnTo>
                    <a:lnTo>
                      <a:pt x="163" y="53"/>
                    </a:lnTo>
                    <a:lnTo>
                      <a:pt x="168" y="53"/>
                    </a:lnTo>
                    <a:lnTo>
                      <a:pt x="168" y="53"/>
                    </a:lnTo>
                    <a:lnTo>
                      <a:pt x="168" y="53"/>
                    </a:lnTo>
                    <a:lnTo>
                      <a:pt x="168" y="48"/>
                    </a:lnTo>
                    <a:lnTo>
                      <a:pt x="168" y="48"/>
                    </a:lnTo>
                    <a:lnTo>
                      <a:pt x="168" y="43"/>
                    </a:lnTo>
                    <a:lnTo>
                      <a:pt x="163" y="33"/>
                    </a:lnTo>
                    <a:lnTo>
                      <a:pt x="163" y="29"/>
                    </a:lnTo>
                    <a:lnTo>
                      <a:pt x="163" y="24"/>
                    </a:lnTo>
                    <a:lnTo>
                      <a:pt x="158" y="14"/>
                    </a:lnTo>
                    <a:lnTo>
                      <a:pt x="153" y="9"/>
                    </a:lnTo>
                    <a:lnTo>
                      <a:pt x="153" y="5"/>
                    </a:lnTo>
                    <a:lnTo>
                      <a:pt x="148" y="5"/>
                    </a:lnTo>
                    <a:lnTo>
                      <a:pt x="148" y="0"/>
                    </a:lnTo>
                    <a:lnTo>
                      <a:pt x="144" y="0"/>
                    </a:lnTo>
                    <a:lnTo>
                      <a:pt x="144" y="0"/>
                    </a:lnTo>
                    <a:lnTo>
                      <a:pt x="139" y="0"/>
                    </a:lnTo>
                    <a:lnTo>
                      <a:pt x="139" y="0"/>
                    </a:lnTo>
                    <a:close/>
                  </a:path>
                </a:pathLst>
              </a:custGeom>
              <a:solidFill>
                <a:srgbClr val="DEDDD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89" name="Freeform 1065"/>
              <p:cNvSpPr>
                <a:spLocks/>
              </p:cNvSpPr>
              <p:nvPr/>
            </p:nvSpPr>
            <p:spPr bwMode="auto">
              <a:xfrm>
                <a:off x="5634" y="12511"/>
                <a:ext cx="163" cy="77"/>
              </a:xfrm>
              <a:custGeom>
                <a:avLst/>
                <a:gdLst/>
                <a:ahLst/>
                <a:cxnLst>
                  <a:cxn ang="0">
                    <a:pos x="0" y="57"/>
                  </a:cxn>
                  <a:cxn ang="0">
                    <a:pos x="0" y="48"/>
                  </a:cxn>
                  <a:cxn ang="0">
                    <a:pos x="9" y="38"/>
                  </a:cxn>
                  <a:cxn ang="0">
                    <a:pos x="19" y="33"/>
                  </a:cxn>
                  <a:cxn ang="0">
                    <a:pos x="38" y="24"/>
                  </a:cxn>
                  <a:cxn ang="0">
                    <a:pos x="57" y="19"/>
                  </a:cxn>
                  <a:cxn ang="0">
                    <a:pos x="81" y="14"/>
                  </a:cxn>
                  <a:cxn ang="0">
                    <a:pos x="110" y="5"/>
                  </a:cxn>
                  <a:cxn ang="0">
                    <a:pos x="139" y="0"/>
                  </a:cxn>
                  <a:cxn ang="0">
                    <a:pos x="139" y="0"/>
                  </a:cxn>
                  <a:cxn ang="0">
                    <a:pos x="139" y="0"/>
                  </a:cxn>
                  <a:cxn ang="0">
                    <a:pos x="139" y="0"/>
                  </a:cxn>
                  <a:cxn ang="0">
                    <a:pos x="143" y="5"/>
                  </a:cxn>
                  <a:cxn ang="0">
                    <a:pos x="143" y="5"/>
                  </a:cxn>
                  <a:cxn ang="0">
                    <a:pos x="148" y="9"/>
                  </a:cxn>
                  <a:cxn ang="0">
                    <a:pos x="148" y="9"/>
                  </a:cxn>
                  <a:cxn ang="0">
                    <a:pos x="153" y="14"/>
                  </a:cxn>
                  <a:cxn ang="0">
                    <a:pos x="153" y="19"/>
                  </a:cxn>
                  <a:cxn ang="0">
                    <a:pos x="158" y="29"/>
                  </a:cxn>
                  <a:cxn ang="0">
                    <a:pos x="158" y="33"/>
                  </a:cxn>
                  <a:cxn ang="0">
                    <a:pos x="163" y="38"/>
                  </a:cxn>
                  <a:cxn ang="0">
                    <a:pos x="163" y="43"/>
                  </a:cxn>
                  <a:cxn ang="0">
                    <a:pos x="163" y="48"/>
                  </a:cxn>
                  <a:cxn ang="0">
                    <a:pos x="163" y="48"/>
                  </a:cxn>
                  <a:cxn ang="0">
                    <a:pos x="163" y="53"/>
                  </a:cxn>
                  <a:cxn ang="0">
                    <a:pos x="163" y="53"/>
                  </a:cxn>
                  <a:cxn ang="0">
                    <a:pos x="158" y="53"/>
                  </a:cxn>
                  <a:cxn ang="0">
                    <a:pos x="153" y="53"/>
                  </a:cxn>
                  <a:cxn ang="0">
                    <a:pos x="143" y="53"/>
                  </a:cxn>
                  <a:cxn ang="0">
                    <a:pos x="134" y="57"/>
                  </a:cxn>
                  <a:cxn ang="0">
                    <a:pos x="124" y="57"/>
                  </a:cxn>
                  <a:cxn ang="0">
                    <a:pos x="110" y="62"/>
                  </a:cxn>
                  <a:cxn ang="0">
                    <a:pos x="100" y="67"/>
                  </a:cxn>
                  <a:cxn ang="0">
                    <a:pos x="86" y="67"/>
                  </a:cxn>
                  <a:cxn ang="0">
                    <a:pos x="71" y="72"/>
                  </a:cxn>
                  <a:cxn ang="0">
                    <a:pos x="52" y="77"/>
                  </a:cxn>
                  <a:cxn ang="0">
                    <a:pos x="38" y="77"/>
                  </a:cxn>
                  <a:cxn ang="0">
                    <a:pos x="24" y="77"/>
                  </a:cxn>
                  <a:cxn ang="0">
                    <a:pos x="14" y="72"/>
                  </a:cxn>
                  <a:cxn ang="0">
                    <a:pos x="4" y="67"/>
                  </a:cxn>
                  <a:cxn ang="0">
                    <a:pos x="0" y="57"/>
                  </a:cxn>
                </a:cxnLst>
                <a:rect l="0" t="0" r="r" b="b"/>
                <a:pathLst>
                  <a:path w="163" h="77">
                    <a:moveTo>
                      <a:pt x="0" y="57"/>
                    </a:moveTo>
                    <a:lnTo>
                      <a:pt x="0" y="48"/>
                    </a:lnTo>
                    <a:lnTo>
                      <a:pt x="9" y="38"/>
                    </a:lnTo>
                    <a:lnTo>
                      <a:pt x="19" y="33"/>
                    </a:lnTo>
                    <a:lnTo>
                      <a:pt x="38" y="24"/>
                    </a:lnTo>
                    <a:lnTo>
                      <a:pt x="57" y="19"/>
                    </a:lnTo>
                    <a:lnTo>
                      <a:pt x="81" y="14"/>
                    </a:lnTo>
                    <a:lnTo>
                      <a:pt x="110" y="5"/>
                    </a:lnTo>
                    <a:lnTo>
                      <a:pt x="139" y="0"/>
                    </a:lnTo>
                    <a:lnTo>
                      <a:pt x="139" y="0"/>
                    </a:lnTo>
                    <a:lnTo>
                      <a:pt x="139" y="0"/>
                    </a:lnTo>
                    <a:lnTo>
                      <a:pt x="139" y="0"/>
                    </a:lnTo>
                    <a:lnTo>
                      <a:pt x="143" y="5"/>
                    </a:lnTo>
                    <a:lnTo>
                      <a:pt x="143" y="5"/>
                    </a:lnTo>
                    <a:lnTo>
                      <a:pt x="148" y="9"/>
                    </a:lnTo>
                    <a:lnTo>
                      <a:pt x="148" y="9"/>
                    </a:lnTo>
                    <a:lnTo>
                      <a:pt x="153" y="14"/>
                    </a:lnTo>
                    <a:lnTo>
                      <a:pt x="153" y="19"/>
                    </a:lnTo>
                    <a:lnTo>
                      <a:pt x="158" y="29"/>
                    </a:lnTo>
                    <a:lnTo>
                      <a:pt x="158" y="33"/>
                    </a:lnTo>
                    <a:lnTo>
                      <a:pt x="163" y="38"/>
                    </a:lnTo>
                    <a:lnTo>
                      <a:pt x="163" y="43"/>
                    </a:lnTo>
                    <a:lnTo>
                      <a:pt x="163" y="48"/>
                    </a:lnTo>
                    <a:lnTo>
                      <a:pt x="163" y="48"/>
                    </a:lnTo>
                    <a:lnTo>
                      <a:pt x="163" y="53"/>
                    </a:lnTo>
                    <a:lnTo>
                      <a:pt x="163" y="53"/>
                    </a:lnTo>
                    <a:lnTo>
                      <a:pt x="158" y="53"/>
                    </a:lnTo>
                    <a:lnTo>
                      <a:pt x="153" y="53"/>
                    </a:lnTo>
                    <a:lnTo>
                      <a:pt x="143" y="53"/>
                    </a:lnTo>
                    <a:lnTo>
                      <a:pt x="134" y="57"/>
                    </a:lnTo>
                    <a:lnTo>
                      <a:pt x="124" y="57"/>
                    </a:lnTo>
                    <a:lnTo>
                      <a:pt x="110" y="62"/>
                    </a:lnTo>
                    <a:lnTo>
                      <a:pt x="100" y="67"/>
                    </a:lnTo>
                    <a:lnTo>
                      <a:pt x="86" y="67"/>
                    </a:lnTo>
                    <a:lnTo>
                      <a:pt x="71" y="72"/>
                    </a:lnTo>
                    <a:lnTo>
                      <a:pt x="52" y="77"/>
                    </a:lnTo>
                    <a:lnTo>
                      <a:pt x="38" y="77"/>
                    </a:lnTo>
                    <a:lnTo>
                      <a:pt x="24" y="77"/>
                    </a:lnTo>
                    <a:lnTo>
                      <a:pt x="14" y="72"/>
                    </a:lnTo>
                    <a:lnTo>
                      <a:pt x="4" y="67"/>
                    </a:lnTo>
                    <a:lnTo>
                      <a:pt x="0" y="57"/>
                    </a:lnTo>
                    <a:close/>
                  </a:path>
                </a:pathLst>
              </a:custGeom>
              <a:solidFill>
                <a:srgbClr val="E5E5E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90" name="Freeform 1066"/>
              <p:cNvSpPr>
                <a:spLocks/>
              </p:cNvSpPr>
              <p:nvPr/>
            </p:nvSpPr>
            <p:spPr bwMode="auto">
              <a:xfrm>
                <a:off x="5643" y="12511"/>
                <a:ext cx="154" cy="72"/>
              </a:xfrm>
              <a:custGeom>
                <a:avLst/>
                <a:gdLst/>
                <a:ahLst/>
                <a:cxnLst>
                  <a:cxn ang="0">
                    <a:pos x="0" y="57"/>
                  </a:cxn>
                  <a:cxn ang="0">
                    <a:pos x="0" y="48"/>
                  </a:cxn>
                  <a:cxn ang="0">
                    <a:pos x="5" y="38"/>
                  </a:cxn>
                  <a:cxn ang="0">
                    <a:pos x="19" y="33"/>
                  </a:cxn>
                  <a:cxn ang="0">
                    <a:pos x="34" y="29"/>
                  </a:cxn>
                  <a:cxn ang="0">
                    <a:pos x="53" y="19"/>
                  </a:cxn>
                  <a:cxn ang="0">
                    <a:pos x="77" y="14"/>
                  </a:cxn>
                  <a:cxn ang="0">
                    <a:pos x="106" y="9"/>
                  </a:cxn>
                  <a:cxn ang="0">
                    <a:pos x="130" y="0"/>
                  </a:cxn>
                  <a:cxn ang="0">
                    <a:pos x="130" y="0"/>
                  </a:cxn>
                  <a:cxn ang="0">
                    <a:pos x="130" y="0"/>
                  </a:cxn>
                  <a:cxn ang="0">
                    <a:pos x="134" y="5"/>
                  </a:cxn>
                  <a:cxn ang="0">
                    <a:pos x="134" y="5"/>
                  </a:cxn>
                  <a:cxn ang="0">
                    <a:pos x="134" y="5"/>
                  </a:cxn>
                  <a:cxn ang="0">
                    <a:pos x="139" y="9"/>
                  </a:cxn>
                  <a:cxn ang="0">
                    <a:pos x="139" y="9"/>
                  </a:cxn>
                  <a:cxn ang="0">
                    <a:pos x="144" y="14"/>
                  </a:cxn>
                  <a:cxn ang="0">
                    <a:pos x="144" y="19"/>
                  </a:cxn>
                  <a:cxn ang="0">
                    <a:pos x="149" y="24"/>
                  </a:cxn>
                  <a:cxn ang="0">
                    <a:pos x="149" y="33"/>
                  </a:cxn>
                  <a:cxn ang="0">
                    <a:pos x="149" y="38"/>
                  </a:cxn>
                  <a:cxn ang="0">
                    <a:pos x="154" y="43"/>
                  </a:cxn>
                  <a:cxn ang="0">
                    <a:pos x="154" y="43"/>
                  </a:cxn>
                  <a:cxn ang="0">
                    <a:pos x="154" y="48"/>
                  </a:cxn>
                  <a:cxn ang="0">
                    <a:pos x="154" y="48"/>
                  </a:cxn>
                  <a:cxn ang="0">
                    <a:pos x="149" y="48"/>
                  </a:cxn>
                  <a:cxn ang="0">
                    <a:pos x="149" y="48"/>
                  </a:cxn>
                  <a:cxn ang="0">
                    <a:pos x="144" y="48"/>
                  </a:cxn>
                  <a:cxn ang="0">
                    <a:pos x="134" y="53"/>
                  </a:cxn>
                  <a:cxn ang="0">
                    <a:pos x="125" y="53"/>
                  </a:cxn>
                  <a:cxn ang="0">
                    <a:pos x="115" y="57"/>
                  </a:cxn>
                  <a:cxn ang="0">
                    <a:pos x="106" y="57"/>
                  </a:cxn>
                  <a:cxn ang="0">
                    <a:pos x="91" y="62"/>
                  </a:cxn>
                  <a:cxn ang="0">
                    <a:pos x="77" y="67"/>
                  </a:cxn>
                  <a:cxn ang="0">
                    <a:pos x="62" y="67"/>
                  </a:cxn>
                  <a:cxn ang="0">
                    <a:pos x="48" y="72"/>
                  </a:cxn>
                  <a:cxn ang="0">
                    <a:pos x="34" y="72"/>
                  </a:cxn>
                  <a:cxn ang="0">
                    <a:pos x="19" y="72"/>
                  </a:cxn>
                  <a:cxn ang="0">
                    <a:pos x="10" y="67"/>
                  </a:cxn>
                  <a:cxn ang="0">
                    <a:pos x="0" y="67"/>
                  </a:cxn>
                  <a:cxn ang="0">
                    <a:pos x="0" y="57"/>
                  </a:cxn>
                </a:cxnLst>
                <a:rect l="0" t="0" r="r" b="b"/>
                <a:pathLst>
                  <a:path w="154" h="72">
                    <a:moveTo>
                      <a:pt x="0" y="57"/>
                    </a:moveTo>
                    <a:lnTo>
                      <a:pt x="0" y="48"/>
                    </a:lnTo>
                    <a:lnTo>
                      <a:pt x="5" y="38"/>
                    </a:lnTo>
                    <a:lnTo>
                      <a:pt x="19" y="33"/>
                    </a:lnTo>
                    <a:lnTo>
                      <a:pt x="34" y="29"/>
                    </a:lnTo>
                    <a:lnTo>
                      <a:pt x="53" y="19"/>
                    </a:lnTo>
                    <a:lnTo>
                      <a:pt x="77" y="14"/>
                    </a:lnTo>
                    <a:lnTo>
                      <a:pt x="106" y="9"/>
                    </a:lnTo>
                    <a:lnTo>
                      <a:pt x="130" y="0"/>
                    </a:lnTo>
                    <a:lnTo>
                      <a:pt x="130" y="0"/>
                    </a:lnTo>
                    <a:lnTo>
                      <a:pt x="130" y="0"/>
                    </a:lnTo>
                    <a:lnTo>
                      <a:pt x="134" y="5"/>
                    </a:lnTo>
                    <a:lnTo>
                      <a:pt x="134" y="5"/>
                    </a:lnTo>
                    <a:lnTo>
                      <a:pt x="134" y="5"/>
                    </a:lnTo>
                    <a:lnTo>
                      <a:pt x="139" y="9"/>
                    </a:lnTo>
                    <a:lnTo>
                      <a:pt x="139" y="9"/>
                    </a:lnTo>
                    <a:lnTo>
                      <a:pt x="144" y="14"/>
                    </a:lnTo>
                    <a:lnTo>
                      <a:pt x="144" y="19"/>
                    </a:lnTo>
                    <a:lnTo>
                      <a:pt x="149" y="24"/>
                    </a:lnTo>
                    <a:lnTo>
                      <a:pt x="149" y="33"/>
                    </a:lnTo>
                    <a:lnTo>
                      <a:pt x="149" y="38"/>
                    </a:lnTo>
                    <a:lnTo>
                      <a:pt x="154" y="43"/>
                    </a:lnTo>
                    <a:lnTo>
                      <a:pt x="154" y="43"/>
                    </a:lnTo>
                    <a:lnTo>
                      <a:pt x="154" y="48"/>
                    </a:lnTo>
                    <a:lnTo>
                      <a:pt x="154" y="48"/>
                    </a:lnTo>
                    <a:lnTo>
                      <a:pt x="149" y="48"/>
                    </a:lnTo>
                    <a:lnTo>
                      <a:pt x="149" y="48"/>
                    </a:lnTo>
                    <a:lnTo>
                      <a:pt x="144" y="48"/>
                    </a:lnTo>
                    <a:lnTo>
                      <a:pt x="134" y="53"/>
                    </a:lnTo>
                    <a:lnTo>
                      <a:pt x="125" y="53"/>
                    </a:lnTo>
                    <a:lnTo>
                      <a:pt x="115" y="57"/>
                    </a:lnTo>
                    <a:lnTo>
                      <a:pt x="106" y="57"/>
                    </a:lnTo>
                    <a:lnTo>
                      <a:pt x="91" y="62"/>
                    </a:lnTo>
                    <a:lnTo>
                      <a:pt x="77" y="67"/>
                    </a:lnTo>
                    <a:lnTo>
                      <a:pt x="62" y="67"/>
                    </a:lnTo>
                    <a:lnTo>
                      <a:pt x="48" y="72"/>
                    </a:lnTo>
                    <a:lnTo>
                      <a:pt x="34" y="72"/>
                    </a:lnTo>
                    <a:lnTo>
                      <a:pt x="19" y="72"/>
                    </a:lnTo>
                    <a:lnTo>
                      <a:pt x="10" y="67"/>
                    </a:lnTo>
                    <a:lnTo>
                      <a:pt x="0" y="67"/>
                    </a:lnTo>
                    <a:lnTo>
                      <a:pt x="0" y="57"/>
                    </a:lnTo>
                    <a:close/>
                  </a:path>
                </a:pathLst>
              </a:custGeom>
              <a:solidFill>
                <a:srgbClr val="E8E8E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91" name="Freeform 1067"/>
              <p:cNvSpPr>
                <a:spLocks/>
              </p:cNvSpPr>
              <p:nvPr/>
            </p:nvSpPr>
            <p:spPr bwMode="auto">
              <a:xfrm>
                <a:off x="5648" y="12516"/>
                <a:ext cx="149" cy="62"/>
              </a:xfrm>
              <a:custGeom>
                <a:avLst/>
                <a:gdLst/>
                <a:ahLst/>
                <a:cxnLst>
                  <a:cxn ang="0">
                    <a:pos x="0" y="52"/>
                  </a:cxn>
                  <a:cxn ang="0">
                    <a:pos x="0" y="43"/>
                  </a:cxn>
                  <a:cxn ang="0">
                    <a:pos x="5" y="33"/>
                  </a:cxn>
                  <a:cxn ang="0">
                    <a:pos x="19" y="28"/>
                  </a:cxn>
                  <a:cxn ang="0">
                    <a:pos x="34" y="24"/>
                  </a:cxn>
                  <a:cxn ang="0">
                    <a:pos x="53" y="14"/>
                  </a:cxn>
                  <a:cxn ang="0">
                    <a:pos x="77" y="9"/>
                  </a:cxn>
                  <a:cxn ang="0">
                    <a:pos x="101" y="4"/>
                  </a:cxn>
                  <a:cxn ang="0">
                    <a:pos x="125" y="0"/>
                  </a:cxn>
                  <a:cxn ang="0">
                    <a:pos x="125" y="0"/>
                  </a:cxn>
                  <a:cxn ang="0">
                    <a:pos x="129" y="0"/>
                  </a:cxn>
                  <a:cxn ang="0">
                    <a:pos x="129" y="0"/>
                  </a:cxn>
                  <a:cxn ang="0">
                    <a:pos x="129" y="0"/>
                  </a:cxn>
                  <a:cxn ang="0">
                    <a:pos x="134" y="0"/>
                  </a:cxn>
                  <a:cxn ang="0">
                    <a:pos x="134" y="4"/>
                  </a:cxn>
                  <a:cxn ang="0">
                    <a:pos x="134" y="4"/>
                  </a:cxn>
                  <a:cxn ang="0">
                    <a:pos x="139" y="9"/>
                  </a:cxn>
                  <a:cxn ang="0">
                    <a:pos x="139" y="14"/>
                  </a:cxn>
                  <a:cxn ang="0">
                    <a:pos x="144" y="19"/>
                  </a:cxn>
                  <a:cxn ang="0">
                    <a:pos x="144" y="24"/>
                  </a:cxn>
                  <a:cxn ang="0">
                    <a:pos x="144" y="28"/>
                  </a:cxn>
                  <a:cxn ang="0">
                    <a:pos x="144" y="33"/>
                  </a:cxn>
                  <a:cxn ang="0">
                    <a:pos x="149" y="38"/>
                  </a:cxn>
                  <a:cxn ang="0">
                    <a:pos x="149" y="38"/>
                  </a:cxn>
                  <a:cxn ang="0">
                    <a:pos x="149" y="38"/>
                  </a:cxn>
                  <a:cxn ang="0">
                    <a:pos x="144" y="38"/>
                  </a:cxn>
                  <a:cxn ang="0">
                    <a:pos x="144" y="38"/>
                  </a:cxn>
                  <a:cxn ang="0">
                    <a:pos x="139" y="43"/>
                  </a:cxn>
                  <a:cxn ang="0">
                    <a:pos x="129" y="43"/>
                  </a:cxn>
                  <a:cxn ang="0">
                    <a:pos x="120" y="48"/>
                  </a:cxn>
                  <a:cxn ang="0">
                    <a:pos x="110" y="48"/>
                  </a:cxn>
                  <a:cxn ang="0">
                    <a:pos x="101" y="52"/>
                  </a:cxn>
                  <a:cxn ang="0">
                    <a:pos x="86" y="52"/>
                  </a:cxn>
                  <a:cxn ang="0">
                    <a:pos x="72" y="57"/>
                  </a:cxn>
                  <a:cxn ang="0">
                    <a:pos x="57" y="57"/>
                  </a:cxn>
                  <a:cxn ang="0">
                    <a:pos x="48" y="62"/>
                  </a:cxn>
                  <a:cxn ang="0">
                    <a:pos x="34" y="62"/>
                  </a:cxn>
                  <a:cxn ang="0">
                    <a:pos x="19" y="62"/>
                  </a:cxn>
                  <a:cxn ang="0">
                    <a:pos x="10" y="62"/>
                  </a:cxn>
                  <a:cxn ang="0">
                    <a:pos x="5" y="57"/>
                  </a:cxn>
                  <a:cxn ang="0">
                    <a:pos x="0" y="52"/>
                  </a:cxn>
                </a:cxnLst>
                <a:rect l="0" t="0" r="r" b="b"/>
                <a:pathLst>
                  <a:path w="149" h="62">
                    <a:moveTo>
                      <a:pt x="0" y="52"/>
                    </a:moveTo>
                    <a:lnTo>
                      <a:pt x="0" y="43"/>
                    </a:lnTo>
                    <a:lnTo>
                      <a:pt x="5" y="33"/>
                    </a:lnTo>
                    <a:lnTo>
                      <a:pt x="19" y="28"/>
                    </a:lnTo>
                    <a:lnTo>
                      <a:pt x="34" y="24"/>
                    </a:lnTo>
                    <a:lnTo>
                      <a:pt x="53" y="14"/>
                    </a:lnTo>
                    <a:lnTo>
                      <a:pt x="77" y="9"/>
                    </a:lnTo>
                    <a:lnTo>
                      <a:pt x="101" y="4"/>
                    </a:lnTo>
                    <a:lnTo>
                      <a:pt x="125" y="0"/>
                    </a:lnTo>
                    <a:lnTo>
                      <a:pt x="125" y="0"/>
                    </a:lnTo>
                    <a:lnTo>
                      <a:pt x="129" y="0"/>
                    </a:lnTo>
                    <a:lnTo>
                      <a:pt x="129" y="0"/>
                    </a:lnTo>
                    <a:lnTo>
                      <a:pt x="129" y="0"/>
                    </a:lnTo>
                    <a:lnTo>
                      <a:pt x="134" y="0"/>
                    </a:lnTo>
                    <a:lnTo>
                      <a:pt x="134" y="4"/>
                    </a:lnTo>
                    <a:lnTo>
                      <a:pt x="134" y="4"/>
                    </a:lnTo>
                    <a:lnTo>
                      <a:pt x="139" y="9"/>
                    </a:lnTo>
                    <a:lnTo>
                      <a:pt x="139" y="14"/>
                    </a:lnTo>
                    <a:lnTo>
                      <a:pt x="144" y="19"/>
                    </a:lnTo>
                    <a:lnTo>
                      <a:pt x="144" y="24"/>
                    </a:lnTo>
                    <a:lnTo>
                      <a:pt x="144" y="28"/>
                    </a:lnTo>
                    <a:lnTo>
                      <a:pt x="144" y="33"/>
                    </a:lnTo>
                    <a:lnTo>
                      <a:pt x="149" y="38"/>
                    </a:lnTo>
                    <a:lnTo>
                      <a:pt x="149" y="38"/>
                    </a:lnTo>
                    <a:lnTo>
                      <a:pt x="149" y="38"/>
                    </a:lnTo>
                    <a:lnTo>
                      <a:pt x="144" y="38"/>
                    </a:lnTo>
                    <a:lnTo>
                      <a:pt x="144" y="38"/>
                    </a:lnTo>
                    <a:lnTo>
                      <a:pt x="139" y="43"/>
                    </a:lnTo>
                    <a:lnTo>
                      <a:pt x="129" y="43"/>
                    </a:lnTo>
                    <a:lnTo>
                      <a:pt x="120" y="48"/>
                    </a:lnTo>
                    <a:lnTo>
                      <a:pt x="110" y="48"/>
                    </a:lnTo>
                    <a:lnTo>
                      <a:pt x="101" y="52"/>
                    </a:lnTo>
                    <a:lnTo>
                      <a:pt x="86" y="52"/>
                    </a:lnTo>
                    <a:lnTo>
                      <a:pt x="72" y="57"/>
                    </a:lnTo>
                    <a:lnTo>
                      <a:pt x="57" y="57"/>
                    </a:lnTo>
                    <a:lnTo>
                      <a:pt x="48" y="62"/>
                    </a:lnTo>
                    <a:lnTo>
                      <a:pt x="34" y="62"/>
                    </a:lnTo>
                    <a:lnTo>
                      <a:pt x="19" y="62"/>
                    </a:lnTo>
                    <a:lnTo>
                      <a:pt x="10" y="62"/>
                    </a:lnTo>
                    <a:lnTo>
                      <a:pt x="5" y="57"/>
                    </a:lnTo>
                    <a:lnTo>
                      <a:pt x="0" y="52"/>
                    </a:lnTo>
                    <a:close/>
                  </a:path>
                </a:pathLst>
              </a:custGeom>
              <a:solidFill>
                <a:srgbClr val="EEEEEE"/>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92" name="Freeform 1068"/>
              <p:cNvSpPr>
                <a:spLocks/>
              </p:cNvSpPr>
              <p:nvPr/>
            </p:nvSpPr>
            <p:spPr bwMode="auto">
              <a:xfrm>
                <a:off x="5653" y="12516"/>
                <a:ext cx="144" cy="57"/>
              </a:xfrm>
              <a:custGeom>
                <a:avLst/>
                <a:gdLst/>
                <a:ahLst/>
                <a:cxnLst>
                  <a:cxn ang="0">
                    <a:pos x="0" y="48"/>
                  </a:cxn>
                  <a:cxn ang="0">
                    <a:pos x="0" y="43"/>
                  </a:cxn>
                  <a:cxn ang="0">
                    <a:pos x="9" y="33"/>
                  </a:cxn>
                  <a:cxn ang="0">
                    <a:pos x="19" y="28"/>
                  </a:cxn>
                  <a:cxn ang="0">
                    <a:pos x="33" y="24"/>
                  </a:cxn>
                  <a:cxn ang="0">
                    <a:pos x="52" y="19"/>
                  </a:cxn>
                  <a:cxn ang="0">
                    <a:pos x="76" y="9"/>
                  </a:cxn>
                  <a:cxn ang="0">
                    <a:pos x="100" y="4"/>
                  </a:cxn>
                  <a:cxn ang="0">
                    <a:pos x="124" y="0"/>
                  </a:cxn>
                  <a:cxn ang="0">
                    <a:pos x="124" y="0"/>
                  </a:cxn>
                  <a:cxn ang="0">
                    <a:pos x="124" y="0"/>
                  </a:cxn>
                  <a:cxn ang="0">
                    <a:pos x="124" y="0"/>
                  </a:cxn>
                  <a:cxn ang="0">
                    <a:pos x="124" y="0"/>
                  </a:cxn>
                  <a:cxn ang="0">
                    <a:pos x="129" y="4"/>
                  </a:cxn>
                  <a:cxn ang="0">
                    <a:pos x="129" y="4"/>
                  </a:cxn>
                  <a:cxn ang="0">
                    <a:pos x="129" y="4"/>
                  </a:cxn>
                  <a:cxn ang="0">
                    <a:pos x="134" y="9"/>
                  </a:cxn>
                  <a:cxn ang="0">
                    <a:pos x="134" y="14"/>
                  </a:cxn>
                  <a:cxn ang="0">
                    <a:pos x="139" y="19"/>
                  </a:cxn>
                  <a:cxn ang="0">
                    <a:pos x="139" y="24"/>
                  </a:cxn>
                  <a:cxn ang="0">
                    <a:pos x="139" y="28"/>
                  </a:cxn>
                  <a:cxn ang="0">
                    <a:pos x="139" y="28"/>
                  </a:cxn>
                  <a:cxn ang="0">
                    <a:pos x="139" y="33"/>
                  </a:cxn>
                  <a:cxn ang="0">
                    <a:pos x="144" y="33"/>
                  </a:cxn>
                  <a:cxn ang="0">
                    <a:pos x="144" y="33"/>
                  </a:cxn>
                  <a:cxn ang="0">
                    <a:pos x="139" y="38"/>
                  </a:cxn>
                  <a:cxn ang="0">
                    <a:pos x="139" y="38"/>
                  </a:cxn>
                  <a:cxn ang="0">
                    <a:pos x="134" y="38"/>
                  </a:cxn>
                  <a:cxn ang="0">
                    <a:pos x="124" y="38"/>
                  </a:cxn>
                  <a:cxn ang="0">
                    <a:pos x="115" y="43"/>
                  </a:cxn>
                  <a:cxn ang="0">
                    <a:pos x="105" y="43"/>
                  </a:cxn>
                  <a:cxn ang="0">
                    <a:pos x="96" y="48"/>
                  </a:cxn>
                  <a:cxn ang="0">
                    <a:pos x="81" y="52"/>
                  </a:cxn>
                  <a:cxn ang="0">
                    <a:pos x="72" y="52"/>
                  </a:cxn>
                  <a:cxn ang="0">
                    <a:pos x="57" y="57"/>
                  </a:cxn>
                  <a:cxn ang="0">
                    <a:pos x="43" y="57"/>
                  </a:cxn>
                  <a:cxn ang="0">
                    <a:pos x="29" y="57"/>
                  </a:cxn>
                  <a:cxn ang="0">
                    <a:pos x="19" y="57"/>
                  </a:cxn>
                  <a:cxn ang="0">
                    <a:pos x="9" y="57"/>
                  </a:cxn>
                  <a:cxn ang="0">
                    <a:pos x="5" y="52"/>
                  </a:cxn>
                  <a:cxn ang="0">
                    <a:pos x="0" y="48"/>
                  </a:cxn>
                </a:cxnLst>
                <a:rect l="0" t="0" r="r" b="b"/>
                <a:pathLst>
                  <a:path w="144" h="57">
                    <a:moveTo>
                      <a:pt x="0" y="48"/>
                    </a:moveTo>
                    <a:lnTo>
                      <a:pt x="0" y="43"/>
                    </a:lnTo>
                    <a:lnTo>
                      <a:pt x="9" y="33"/>
                    </a:lnTo>
                    <a:lnTo>
                      <a:pt x="19" y="28"/>
                    </a:lnTo>
                    <a:lnTo>
                      <a:pt x="33" y="24"/>
                    </a:lnTo>
                    <a:lnTo>
                      <a:pt x="52" y="19"/>
                    </a:lnTo>
                    <a:lnTo>
                      <a:pt x="76" y="9"/>
                    </a:lnTo>
                    <a:lnTo>
                      <a:pt x="100" y="4"/>
                    </a:lnTo>
                    <a:lnTo>
                      <a:pt x="124" y="0"/>
                    </a:lnTo>
                    <a:lnTo>
                      <a:pt x="124" y="0"/>
                    </a:lnTo>
                    <a:lnTo>
                      <a:pt x="124" y="0"/>
                    </a:lnTo>
                    <a:lnTo>
                      <a:pt x="124" y="0"/>
                    </a:lnTo>
                    <a:lnTo>
                      <a:pt x="124" y="0"/>
                    </a:lnTo>
                    <a:lnTo>
                      <a:pt x="129" y="4"/>
                    </a:lnTo>
                    <a:lnTo>
                      <a:pt x="129" y="4"/>
                    </a:lnTo>
                    <a:lnTo>
                      <a:pt x="129" y="4"/>
                    </a:lnTo>
                    <a:lnTo>
                      <a:pt x="134" y="9"/>
                    </a:lnTo>
                    <a:lnTo>
                      <a:pt x="134" y="14"/>
                    </a:lnTo>
                    <a:lnTo>
                      <a:pt x="139" y="19"/>
                    </a:lnTo>
                    <a:lnTo>
                      <a:pt x="139" y="24"/>
                    </a:lnTo>
                    <a:lnTo>
                      <a:pt x="139" y="28"/>
                    </a:lnTo>
                    <a:lnTo>
                      <a:pt x="139" y="28"/>
                    </a:lnTo>
                    <a:lnTo>
                      <a:pt x="139" y="33"/>
                    </a:lnTo>
                    <a:lnTo>
                      <a:pt x="144" y="33"/>
                    </a:lnTo>
                    <a:lnTo>
                      <a:pt x="144" y="33"/>
                    </a:lnTo>
                    <a:lnTo>
                      <a:pt x="139" y="38"/>
                    </a:lnTo>
                    <a:lnTo>
                      <a:pt x="139" y="38"/>
                    </a:lnTo>
                    <a:lnTo>
                      <a:pt x="134" y="38"/>
                    </a:lnTo>
                    <a:lnTo>
                      <a:pt x="124" y="38"/>
                    </a:lnTo>
                    <a:lnTo>
                      <a:pt x="115" y="43"/>
                    </a:lnTo>
                    <a:lnTo>
                      <a:pt x="105" y="43"/>
                    </a:lnTo>
                    <a:lnTo>
                      <a:pt x="96" y="48"/>
                    </a:lnTo>
                    <a:lnTo>
                      <a:pt x="81" y="52"/>
                    </a:lnTo>
                    <a:lnTo>
                      <a:pt x="72" y="52"/>
                    </a:lnTo>
                    <a:lnTo>
                      <a:pt x="57" y="57"/>
                    </a:lnTo>
                    <a:lnTo>
                      <a:pt x="43" y="57"/>
                    </a:lnTo>
                    <a:lnTo>
                      <a:pt x="29" y="57"/>
                    </a:lnTo>
                    <a:lnTo>
                      <a:pt x="19" y="57"/>
                    </a:lnTo>
                    <a:lnTo>
                      <a:pt x="9" y="57"/>
                    </a:lnTo>
                    <a:lnTo>
                      <a:pt x="5" y="52"/>
                    </a:lnTo>
                    <a:lnTo>
                      <a:pt x="0" y="48"/>
                    </a:lnTo>
                    <a:close/>
                  </a:path>
                </a:pathLst>
              </a:custGeom>
              <a:solidFill>
                <a:srgbClr val="F5F5F5"/>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93" name="Freeform 1069"/>
              <p:cNvSpPr>
                <a:spLocks/>
              </p:cNvSpPr>
              <p:nvPr/>
            </p:nvSpPr>
            <p:spPr bwMode="auto">
              <a:xfrm>
                <a:off x="5658" y="12516"/>
                <a:ext cx="134" cy="52"/>
              </a:xfrm>
              <a:custGeom>
                <a:avLst/>
                <a:gdLst/>
                <a:ahLst/>
                <a:cxnLst>
                  <a:cxn ang="0">
                    <a:pos x="0" y="48"/>
                  </a:cxn>
                  <a:cxn ang="0">
                    <a:pos x="4" y="38"/>
                  </a:cxn>
                  <a:cxn ang="0">
                    <a:pos x="9" y="33"/>
                  </a:cxn>
                  <a:cxn ang="0">
                    <a:pos x="19" y="28"/>
                  </a:cxn>
                  <a:cxn ang="0">
                    <a:pos x="33" y="24"/>
                  </a:cxn>
                  <a:cxn ang="0">
                    <a:pos x="52" y="19"/>
                  </a:cxn>
                  <a:cxn ang="0">
                    <a:pos x="71" y="14"/>
                  </a:cxn>
                  <a:cxn ang="0">
                    <a:pos x="95" y="9"/>
                  </a:cxn>
                  <a:cxn ang="0">
                    <a:pos x="119" y="0"/>
                  </a:cxn>
                  <a:cxn ang="0">
                    <a:pos x="119" y="0"/>
                  </a:cxn>
                  <a:cxn ang="0">
                    <a:pos x="119" y="0"/>
                  </a:cxn>
                  <a:cxn ang="0">
                    <a:pos x="119" y="0"/>
                  </a:cxn>
                  <a:cxn ang="0">
                    <a:pos x="124" y="4"/>
                  </a:cxn>
                  <a:cxn ang="0">
                    <a:pos x="124" y="4"/>
                  </a:cxn>
                  <a:cxn ang="0">
                    <a:pos x="124" y="4"/>
                  </a:cxn>
                  <a:cxn ang="0">
                    <a:pos x="124" y="4"/>
                  </a:cxn>
                  <a:cxn ang="0">
                    <a:pos x="129" y="9"/>
                  </a:cxn>
                  <a:cxn ang="0">
                    <a:pos x="129" y="14"/>
                  </a:cxn>
                  <a:cxn ang="0">
                    <a:pos x="129" y="14"/>
                  </a:cxn>
                  <a:cxn ang="0">
                    <a:pos x="134" y="19"/>
                  </a:cxn>
                  <a:cxn ang="0">
                    <a:pos x="134" y="24"/>
                  </a:cxn>
                  <a:cxn ang="0">
                    <a:pos x="134" y="28"/>
                  </a:cxn>
                  <a:cxn ang="0">
                    <a:pos x="134" y="28"/>
                  </a:cxn>
                  <a:cxn ang="0">
                    <a:pos x="134" y="33"/>
                  </a:cxn>
                  <a:cxn ang="0">
                    <a:pos x="134" y="33"/>
                  </a:cxn>
                  <a:cxn ang="0">
                    <a:pos x="134" y="33"/>
                  </a:cxn>
                  <a:cxn ang="0">
                    <a:pos x="134" y="33"/>
                  </a:cxn>
                  <a:cxn ang="0">
                    <a:pos x="124" y="33"/>
                  </a:cxn>
                  <a:cxn ang="0">
                    <a:pos x="119" y="38"/>
                  </a:cxn>
                  <a:cxn ang="0">
                    <a:pos x="110" y="38"/>
                  </a:cxn>
                  <a:cxn ang="0">
                    <a:pos x="100" y="43"/>
                  </a:cxn>
                  <a:cxn ang="0">
                    <a:pos x="91" y="43"/>
                  </a:cxn>
                  <a:cxn ang="0">
                    <a:pos x="81" y="48"/>
                  </a:cxn>
                  <a:cxn ang="0">
                    <a:pos x="67" y="48"/>
                  </a:cxn>
                  <a:cxn ang="0">
                    <a:pos x="52" y="52"/>
                  </a:cxn>
                  <a:cxn ang="0">
                    <a:pos x="43" y="52"/>
                  </a:cxn>
                  <a:cxn ang="0">
                    <a:pos x="28" y="52"/>
                  </a:cxn>
                  <a:cxn ang="0">
                    <a:pos x="19" y="52"/>
                  </a:cxn>
                  <a:cxn ang="0">
                    <a:pos x="9" y="52"/>
                  </a:cxn>
                  <a:cxn ang="0">
                    <a:pos x="4" y="52"/>
                  </a:cxn>
                  <a:cxn ang="0">
                    <a:pos x="0" y="48"/>
                  </a:cxn>
                </a:cxnLst>
                <a:rect l="0" t="0" r="r" b="b"/>
                <a:pathLst>
                  <a:path w="134" h="52">
                    <a:moveTo>
                      <a:pt x="0" y="48"/>
                    </a:moveTo>
                    <a:lnTo>
                      <a:pt x="4" y="38"/>
                    </a:lnTo>
                    <a:lnTo>
                      <a:pt x="9" y="33"/>
                    </a:lnTo>
                    <a:lnTo>
                      <a:pt x="19" y="28"/>
                    </a:lnTo>
                    <a:lnTo>
                      <a:pt x="33" y="24"/>
                    </a:lnTo>
                    <a:lnTo>
                      <a:pt x="52" y="19"/>
                    </a:lnTo>
                    <a:lnTo>
                      <a:pt x="71" y="14"/>
                    </a:lnTo>
                    <a:lnTo>
                      <a:pt x="95" y="9"/>
                    </a:lnTo>
                    <a:lnTo>
                      <a:pt x="119" y="0"/>
                    </a:lnTo>
                    <a:lnTo>
                      <a:pt x="119" y="0"/>
                    </a:lnTo>
                    <a:lnTo>
                      <a:pt x="119" y="0"/>
                    </a:lnTo>
                    <a:lnTo>
                      <a:pt x="119" y="0"/>
                    </a:lnTo>
                    <a:lnTo>
                      <a:pt x="124" y="4"/>
                    </a:lnTo>
                    <a:lnTo>
                      <a:pt x="124" y="4"/>
                    </a:lnTo>
                    <a:lnTo>
                      <a:pt x="124" y="4"/>
                    </a:lnTo>
                    <a:lnTo>
                      <a:pt x="124" y="4"/>
                    </a:lnTo>
                    <a:lnTo>
                      <a:pt x="129" y="9"/>
                    </a:lnTo>
                    <a:lnTo>
                      <a:pt x="129" y="14"/>
                    </a:lnTo>
                    <a:lnTo>
                      <a:pt x="129" y="14"/>
                    </a:lnTo>
                    <a:lnTo>
                      <a:pt x="134" y="19"/>
                    </a:lnTo>
                    <a:lnTo>
                      <a:pt x="134" y="24"/>
                    </a:lnTo>
                    <a:lnTo>
                      <a:pt x="134" y="28"/>
                    </a:lnTo>
                    <a:lnTo>
                      <a:pt x="134" y="28"/>
                    </a:lnTo>
                    <a:lnTo>
                      <a:pt x="134" y="33"/>
                    </a:lnTo>
                    <a:lnTo>
                      <a:pt x="134" y="33"/>
                    </a:lnTo>
                    <a:lnTo>
                      <a:pt x="134" y="33"/>
                    </a:lnTo>
                    <a:lnTo>
                      <a:pt x="134" y="33"/>
                    </a:lnTo>
                    <a:lnTo>
                      <a:pt x="124" y="33"/>
                    </a:lnTo>
                    <a:lnTo>
                      <a:pt x="119" y="38"/>
                    </a:lnTo>
                    <a:lnTo>
                      <a:pt x="110" y="38"/>
                    </a:lnTo>
                    <a:lnTo>
                      <a:pt x="100" y="43"/>
                    </a:lnTo>
                    <a:lnTo>
                      <a:pt x="91" y="43"/>
                    </a:lnTo>
                    <a:lnTo>
                      <a:pt x="81" y="48"/>
                    </a:lnTo>
                    <a:lnTo>
                      <a:pt x="67" y="48"/>
                    </a:lnTo>
                    <a:lnTo>
                      <a:pt x="52" y="52"/>
                    </a:lnTo>
                    <a:lnTo>
                      <a:pt x="43" y="52"/>
                    </a:lnTo>
                    <a:lnTo>
                      <a:pt x="28" y="52"/>
                    </a:lnTo>
                    <a:lnTo>
                      <a:pt x="19" y="52"/>
                    </a:lnTo>
                    <a:lnTo>
                      <a:pt x="9" y="52"/>
                    </a:lnTo>
                    <a:lnTo>
                      <a:pt x="4" y="52"/>
                    </a:lnTo>
                    <a:lnTo>
                      <a:pt x="0" y="48"/>
                    </a:lnTo>
                    <a:close/>
                  </a:path>
                </a:pathLst>
              </a:custGeom>
              <a:solidFill>
                <a:srgbClr val="F9F9F8"/>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94" name="Freeform 1070"/>
              <p:cNvSpPr>
                <a:spLocks/>
              </p:cNvSpPr>
              <p:nvPr/>
            </p:nvSpPr>
            <p:spPr bwMode="auto">
              <a:xfrm>
                <a:off x="5667" y="12520"/>
                <a:ext cx="125" cy="48"/>
              </a:xfrm>
              <a:custGeom>
                <a:avLst/>
                <a:gdLst/>
                <a:ahLst/>
                <a:cxnLst>
                  <a:cxn ang="0">
                    <a:pos x="115" y="0"/>
                  </a:cxn>
                  <a:cxn ang="0">
                    <a:pos x="91" y="5"/>
                  </a:cxn>
                  <a:cxn ang="0">
                    <a:pos x="67" y="10"/>
                  </a:cxn>
                  <a:cxn ang="0">
                    <a:pos x="48" y="15"/>
                  </a:cxn>
                  <a:cxn ang="0">
                    <a:pos x="29" y="20"/>
                  </a:cxn>
                  <a:cxn ang="0">
                    <a:pos x="19" y="24"/>
                  </a:cxn>
                  <a:cxn ang="0">
                    <a:pos x="5" y="29"/>
                  </a:cxn>
                  <a:cxn ang="0">
                    <a:pos x="0" y="34"/>
                  </a:cxn>
                  <a:cxn ang="0">
                    <a:pos x="0" y="39"/>
                  </a:cxn>
                  <a:cxn ang="0">
                    <a:pos x="0" y="44"/>
                  </a:cxn>
                  <a:cxn ang="0">
                    <a:pos x="5" y="48"/>
                  </a:cxn>
                  <a:cxn ang="0">
                    <a:pos x="15" y="48"/>
                  </a:cxn>
                  <a:cxn ang="0">
                    <a:pos x="24" y="48"/>
                  </a:cxn>
                  <a:cxn ang="0">
                    <a:pos x="34" y="44"/>
                  </a:cxn>
                  <a:cxn ang="0">
                    <a:pos x="48" y="44"/>
                  </a:cxn>
                  <a:cxn ang="0">
                    <a:pos x="58" y="39"/>
                  </a:cxn>
                  <a:cxn ang="0">
                    <a:pos x="72" y="39"/>
                  </a:cxn>
                  <a:cxn ang="0">
                    <a:pos x="82" y="34"/>
                  </a:cxn>
                  <a:cxn ang="0">
                    <a:pos x="91" y="34"/>
                  </a:cxn>
                  <a:cxn ang="0">
                    <a:pos x="101" y="29"/>
                  </a:cxn>
                  <a:cxn ang="0">
                    <a:pos x="110" y="29"/>
                  </a:cxn>
                  <a:cxn ang="0">
                    <a:pos x="115" y="29"/>
                  </a:cxn>
                  <a:cxn ang="0">
                    <a:pos x="120" y="24"/>
                  </a:cxn>
                  <a:cxn ang="0">
                    <a:pos x="125" y="24"/>
                  </a:cxn>
                  <a:cxn ang="0">
                    <a:pos x="125" y="24"/>
                  </a:cxn>
                  <a:cxn ang="0">
                    <a:pos x="125" y="24"/>
                  </a:cxn>
                  <a:cxn ang="0">
                    <a:pos x="125" y="24"/>
                  </a:cxn>
                  <a:cxn ang="0">
                    <a:pos x="125" y="20"/>
                  </a:cxn>
                  <a:cxn ang="0">
                    <a:pos x="125" y="20"/>
                  </a:cxn>
                  <a:cxn ang="0">
                    <a:pos x="125" y="15"/>
                  </a:cxn>
                  <a:cxn ang="0">
                    <a:pos x="120" y="10"/>
                  </a:cxn>
                  <a:cxn ang="0">
                    <a:pos x="120" y="5"/>
                  </a:cxn>
                  <a:cxn ang="0">
                    <a:pos x="120" y="5"/>
                  </a:cxn>
                  <a:cxn ang="0">
                    <a:pos x="115" y="0"/>
                  </a:cxn>
                  <a:cxn ang="0">
                    <a:pos x="115" y="0"/>
                  </a:cxn>
                  <a:cxn ang="0">
                    <a:pos x="115" y="0"/>
                  </a:cxn>
                  <a:cxn ang="0">
                    <a:pos x="115" y="0"/>
                  </a:cxn>
                  <a:cxn ang="0">
                    <a:pos x="115" y="0"/>
                  </a:cxn>
                  <a:cxn ang="0">
                    <a:pos x="115" y="0"/>
                  </a:cxn>
                  <a:cxn ang="0">
                    <a:pos x="115" y="0"/>
                  </a:cxn>
                  <a:cxn ang="0">
                    <a:pos x="115" y="0"/>
                  </a:cxn>
                </a:cxnLst>
                <a:rect l="0" t="0" r="r" b="b"/>
                <a:pathLst>
                  <a:path w="125" h="48">
                    <a:moveTo>
                      <a:pt x="115" y="0"/>
                    </a:moveTo>
                    <a:lnTo>
                      <a:pt x="91" y="5"/>
                    </a:lnTo>
                    <a:lnTo>
                      <a:pt x="67" y="10"/>
                    </a:lnTo>
                    <a:lnTo>
                      <a:pt x="48" y="15"/>
                    </a:lnTo>
                    <a:lnTo>
                      <a:pt x="29" y="20"/>
                    </a:lnTo>
                    <a:lnTo>
                      <a:pt x="19" y="24"/>
                    </a:lnTo>
                    <a:lnTo>
                      <a:pt x="5" y="29"/>
                    </a:lnTo>
                    <a:lnTo>
                      <a:pt x="0" y="34"/>
                    </a:lnTo>
                    <a:lnTo>
                      <a:pt x="0" y="39"/>
                    </a:lnTo>
                    <a:lnTo>
                      <a:pt x="0" y="44"/>
                    </a:lnTo>
                    <a:lnTo>
                      <a:pt x="5" y="48"/>
                    </a:lnTo>
                    <a:lnTo>
                      <a:pt x="15" y="48"/>
                    </a:lnTo>
                    <a:lnTo>
                      <a:pt x="24" y="48"/>
                    </a:lnTo>
                    <a:lnTo>
                      <a:pt x="34" y="44"/>
                    </a:lnTo>
                    <a:lnTo>
                      <a:pt x="48" y="44"/>
                    </a:lnTo>
                    <a:lnTo>
                      <a:pt x="58" y="39"/>
                    </a:lnTo>
                    <a:lnTo>
                      <a:pt x="72" y="39"/>
                    </a:lnTo>
                    <a:lnTo>
                      <a:pt x="82" y="34"/>
                    </a:lnTo>
                    <a:lnTo>
                      <a:pt x="91" y="34"/>
                    </a:lnTo>
                    <a:lnTo>
                      <a:pt x="101" y="29"/>
                    </a:lnTo>
                    <a:lnTo>
                      <a:pt x="110" y="29"/>
                    </a:lnTo>
                    <a:lnTo>
                      <a:pt x="115" y="29"/>
                    </a:lnTo>
                    <a:lnTo>
                      <a:pt x="120" y="24"/>
                    </a:lnTo>
                    <a:lnTo>
                      <a:pt x="125" y="24"/>
                    </a:lnTo>
                    <a:lnTo>
                      <a:pt x="125" y="24"/>
                    </a:lnTo>
                    <a:lnTo>
                      <a:pt x="125" y="24"/>
                    </a:lnTo>
                    <a:lnTo>
                      <a:pt x="125" y="24"/>
                    </a:lnTo>
                    <a:lnTo>
                      <a:pt x="125" y="20"/>
                    </a:lnTo>
                    <a:lnTo>
                      <a:pt x="125" y="20"/>
                    </a:lnTo>
                    <a:lnTo>
                      <a:pt x="125" y="15"/>
                    </a:lnTo>
                    <a:lnTo>
                      <a:pt x="120" y="10"/>
                    </a:lnTo>
                    <a:lnTo>
                      <a:pt x="120" y="5"/>
                    </a:lnTo>
                    <a:lnTo>
                      <a:pt x="120" y="5"/>
                    </a:lnTo>
                    <a:lnTo>
                      <a:pt x="115" y="0"/>
                    </a:lnTo>
                    <a:lnTo>
                      <a:pt x="115" y="0"/>
                    </a:lnTo>
                    <a:lnTo>
                      <a:pt x="115" y="0"/>
                    </a:lnTo>
                    <a:lnTo>
                      <a:pt x="115" y="0"/>
                    </a:lnTo>
                    <a:lnTo>
                      <a:pt x="115" y="0"/>
                    </a:lnTo>
                    <a:lnTo>
                      <a:pt x="115" y="0"/>
                    </a:lnTo>
                    <a:lnTo>
                      <a:pt x="115" y="0"/>
                    </a:lnTo>
                    <a:lnTo>
                      <a:pt x="115"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95" name="Freeform 1071"/>
              <p:cNvSpPr>
                <a:spLocks/>
              </p:cNvSpPr>
              <p:nvPr/>
            </p:nvSpPr>
            <p:spPr bwMode="auto">
              <a:xfrm>
                <a:off x="5777" y="12492"/>
                <a:ext cx="120" cy="72"/>
              </a:xfrm>
              <a:custGeom>
                <a:avLst/>
                <a:gdLst/>
                <a:ahLst/>
                <a:cxnLst>
                  <a:cxn ang="0">
                    <a:pos x="0" y="14"/>
                  </a:cxn>
                  <a:cxn ang="0">
                    <a:pos x="10" y="14"/>
                  </a:cxn>
                  <a:cxn ang="0">
                    <a:pos x="20" y="9"/>
                  </a:cxn>
                  <a:cxn ang="0">
                    <a:pos x="29" y="9"/>
                  </a:cxn>
                  <a:cxn ang="0">
                    <a:pos x="39" y="9"/>
                  </a:cxn>
                  <a:cxn ang="0">
                    <a:pos x="48" y="4"/>
                  </a:cxn>
                  <a:cxn ang="0">
                    <a:pos x="58" y="4"/>
                  </a:cxn>
                  <a:cxn ang="0">
                    <a:pos x="68" y="4"/>
                  </a:cxn>
                  <a:cxn ang="0">
                    <a:pos x="72" y="0"/>
                  </a:cxn>
                  <a:cxn ang="0">
                    <a:pos x="92" y="0"/>
                  </a:cxn>
                  <a:cxn ang="0">
                    <a:pos x="106" y="4"/>
                  </a:cxn>
                  <a:cxn ang="0">
                    <a:pos x="116" y="9"/>
                  </a:cxn>
                  <a:cxn ang="0">
                    <a:pos x="120" y="19"/>
                  </a:cxn>
                  <a:cxn ang="0">
                    <a:pos x="120" y="28"/>
                  </a:cxn>
                  <a:cxn ang="0">
                    <a:pos x="120" y="33"/>
                  </a:cxn>
                  <a:cxn ang="0">
                    <a:pos x="111" y="43"/>
                  </a:cxn>
                  <a:cxn ang="0">
                    <a:pos x="101" y="48"/>
                  </a:cxn>
                  <a:cxn ang="0">
                    <a:pos x="101" y="52"/>
                  </a:cxn>
                  <a:cxn ang="0">
                    <a:pos x="92" y="52"/>
                  </a:cxn>
                  <a:cxn ang="0">
                    <a:pos x="82" y="57"/>
                  </a:cxn>
                  <a:cxn ang="0">
                    <a:pos x="72" y="57"/>
                  </a:cxn>
                  <a:cxn ang="0">
                    <a:pos x="58" y="62"/>
                  </a:cxn>
                  <a:cxn ang="0">
                    <a:pos x="48" y="67"/>
                  </a:cxn>
                  <a:cxn ang="0">
                    <a:pos x="34" y="72"/>
                  </a:cxn>
                  <a:cxn ang="0">
                    <a:pos x="24" y="72"/>
                  </a:cxn>
                  <a:cxn ang="0">
                    <a:pos x="24" y="72"/>
                  </a:cxn>
                  <a:cxn ang="0">
                    <a:pos x="24" y="67"/>
                  </a:cxn>
                  <a:cxn ang="0">
                    <a:pos x="24" y="62"/>
                  </a:cxn>
                  <a:cxn ang="0">
                    <a:pos x="24" y="57"/>
                  </a:cxn>
                  <a:cxn ang="0">
                    <a:pos x="24" y="52"/>
                  </a:cxn>
                  <a:cxn ang="0">
                    <a:pos x="20" y="43"/>
                  </a:cxn>
                  <a:cxn ang="0">
                    <a:pos x="20" y="38"/>
                  </a:cxn>
                  <a:cxn ang="0">
                    <a:pos x="15" y="28"/>
                  </a:cxn>
                  <a:cxn ang="0">
                    <a:pos x="10" y="24"/>
                  </a:cxn>
                  <a:cxn ang="0">
                    <a:pos x="10" y="24"/>
                  </a:cxn>
                  <a:cxn ang="0">
                    <a:pos x="10" y="19"/>
                  </a:cxn>
                  <a:cxn ang="0">
                    <a:pos x="5" y="19"/>
                  </a:cxn>
                  <a:cxn ang="0">
                    <a:pos x="5" y="19"/>
                  </a:cxn>
                  <a:cxn ang="0">
                    <a:pos x="5" y="14"/>
                  </a:cxn>
                  <a:cxn ang="0">
                    <a:pos x="0" y="14"/>
                  </a:cxn>
                  <a:cxn ang="0">
                    <a:pos x="0" y="14"/>
                  </a:cxn>
                </a:cxnLst>
                <a:rect l="0" t="0" r="r" b="b"/>
                <a:pathLst>
                  <a:path w="120" h="72">
                    <a:moveTo>
                      <a:pt x="0" y="14"/>
                    </a:moveTo>
                    <a:lnTo>
                      <a:pt x="10" y="14"/>
                    </a:lnTo>
                    <a:lnTo>
                      <a:pt x="20" y="9"/>
                    </a:lnTo>
                    <a:lnTo>
                      <a:pt x="29" y="9"/>
                    </a:lnTo>
                    <a:lnTo>
                      <a:pt x="39" y="9"/>
                    </a:lnTo>
                    <a:lnTo>
                      <a:pt x="48" y="4"/>
                    </a:lnTo>
                    <a:lnTo>
                      <a:pt x="58" y="4"/>
                    </a:lnTo>
                    <a:lnTo>
                      <a:pt x="68" y="4"/>
                    </a:lnTo>
                    <a:lnTo>
                      <a:pt x="72" y="0"/>
                    </a:lnTo>
                    <a:lnTo>
                      <a:pt x="92" y="0"/>
                    </a:lnTo>
                    <a:lnTo>
                      <a:pt x="106" y="4"/>
                    </a:lnTo>
                    <a:lnTo>
                      <a:pt x="116" y="9"/>
                    </a:lnTo>
                    <a:lnTo>
                      <a:pt x="120" y="19"/>
                    </a:lnTo>
                    <a:lnTo>
                      <a:pt x="120" y="28"/>
                    </a:lnTo>
                    <a:lnTo>
                      <a:pt x="120" y="33"/>
                    </a:lnTo>
                    <a:lnTo>
                      <a:pt x="111" y="43"/>
                    </a:lnTo>
                    <a:lnTo>
                      <a:pt x="101" y="48"/>
                    </a:lnTo>
                    <a:lnTo>
                      <a:pt x="101" y="52"/>
                    </a:lnTo>
                    <a:lnTo>
                      <a:pt x="92" y="52"/>
                    </a:lnTo>
                    <a:lnTo>
                      <a:pt x="82" y="57"/>
                    </a:lnTo>
                    <a:lnTo>
                      <a:pt x="72" y="57"/>
                    </a:lnTo>
                    <a:lnTo>
                      <a:pt x="58" y="62"/>
                    </a:lnTo>
                    <a:lnTo>
                      <a:pt x="48" y="67"/>
                    </a:lnTo>
                    <a:lnTo>
                      <a:pt x="34" y="72"/>
                    </a:lnTo>
                    <a:lnTo>
                      <a:pt x="24" y="72"/>
                    </a:lnTo>
                    <a:lnTo>
                      <a:pt x="24" y="72"/>
                    </a:lnTo>
                    <a:lnTo>
                      <a:pt x="24" y="67"/>
                    </a:lnTo>
                    <a:lnTo>
                      <a:pt x="24" y="62"/>
                    </a:lnTo>
                    <a:lnTo>
                      <a:pt x="24" y="57"/>
                    </a:lnTo>
                    <a:lnTo>
                      <a:pt x="24" y="52"/>
                    </a:lnTo>
                    <a:lnTo>
                      <a:pt x="20" y="43"/>
                    </a:lnTo>
                    <a:lnTo>
                      <a:pt x="20" y="38"/>
                    </a:lnTo>
                    <a:lnTo>
                      <a:pt x="15" y="28"/>
                    </a:lnTo>
                    <a:lnTo>
                      <a:pt x="10" y="24"/>
                    </a:lnTo>
                    <a:lnTo>
                      <a:pt x="10" y="24"/>
                    </a:lnTo>
                    <a:lnTo>
                      <a:pt x="10" y="19"/>
                    </a:lnTo>
                    <a:lnTo>
                      <a:pt x="5" y="19"/>
                    </a:lnTo>
                    <a:lnTo>
                      <a:pt x="5" y="19"/>
                    </a:lnTo>
                    <a:lnTo>
                      <a:pt x="5" y="14"/>
                    </a:lnTo>
                    <a:lnTo>
                      <a:pt x="0" y="14"/>
                    </a:lnTo>
                    <a:lnTo>
                      <a:pt x="0" y="14"/>
                    </a:lnTo>
                    <a:close/>
                  </a:path>
                </a:pathLst>
              </a:custGeom>
              <a:solidFill>
                <a:srgbClr val="E0414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96" name="Freeform 1072"/>
              <p:cNvSpPr>
                <a:spLocks/>
              </p:cNvSpPr>
              <p:nvPr/>
            </p:nvSpPr>
            <p:spPr bwMode="auto">
              <a:xfrm>
                <a:off x="5782" y="12492"/>
                <a:ext cx="115" cy="67"/>
              </a:xfrm>
              <a:custGeom>
                <a:avLst/>
                <a:gdLst/>
                <a:ahLst/>
                <a:cxnLst>
                  <a:cxn ang="0">
                    <a:pos x="96" y="48"/>
                  </a:cxn>
                  <a:cxn ang="0">
                    <a:pos x="91" y="48"/>
                  </a:cxn>
                  <a:cxn ang="0">
                    <a:pos x="87" y="48"/>
                  </a:cxn>
                  <a:cxn ang="0">
                    <a:pos x="77" y="52"/>
                  </a:cxn>
                  <a:cxn ang="0">
                    <a:pos x="67" y="57"/>
                  </a:cxn>
                  <a:cxn ang="0">
                    <a:pos x="53" y="62"/>
                  </a:cxn>
                  <a:cxn ang="0">
                    <a:pos x="43" y="62"/>
                  </a:cxn>
                  <a:cxn ang="0">
                    <a:pos x="29" y="67"/>
                  </a:cxn>
                  <a:cxn ang="0">
                    <a:pos x="19" y="67"/>
                  </a:cxn>
                  <a:cxn ang="0">
                    <a:pos x="19" y="67"/>
                  </a:cxn>
                  <a:cxn ang="0">
                    <a:pos x="19" y="67"/>
                  </a:cxn>
                  <a:cxn ang="0">
                    <a:pos x="19" y="62"/>
                  </a:cxn>
                  <a:cxn ang="0">
                    <a:pos x="19" y="57"/>
                  </a:cxn>
                  <a:cxn ang="0">
                    <a:pos x="19" y="52"/>
                  </a:cxn>
                  <a:cxn ang="0">
                    <a:pos x="15" y="43"/>
                  </a:cxn>
                  <a:cxn ang="0">
                    <a:pos x="15" y="38"/>
                  </a:cxn>
                  <a:cxn ang="0">
                    <a:pos x="10" y="28"/>
                  </a:cxn>
                  <a:cxn ang="0">
                    <a:pos x="10" y="28"/>
                  </a:cxn>
                  <a:cxn ang="0">
                    <a:pos x="5" y="24"/>
                  </a:cxn>
                  <a:cxn ang="0">
                    <a:pos x="5" y="24"/>
                  </a:cxn>
                  <a:cxn ang="0">
                    <a:pos x="0" y="19"/>
                  </a:cxn>
                  <a:cxn ang="0">
                    <a:pos x="0" y="19"/>
                  </a:cxn>
                  <a:cxn ang="0">
                    <a:pos x="0" y="19"/>
                  </a:cxn>
                  <a:cxn ang="0">
                    <a:pos x="0" y="19"/>
                  </a:cxn>
                  <a:cxn ang="0">
                    <a:pos x="0" y="19"/>
                  </a:cxn>
                  <a:cxn ang="0">
                    <a:pos x="10" y="14"/>
                  </a:cxn>
                  <a:cxn ang="0">
                    <a:pos x="15" y="14"/>
                  </a:cxn>
                  <a:cxn ang="0">
                    <a:pos x="24" y="9"/>
                  </a:cxn>
                  <a:cxn ang="0">
                    <a:pos x="34" y="9"/>
                  </a:cxn>
                  <a:cxn ang="0">
                    <a:pos x="43" y="9"/>
                  </a:cxn>
                  <a:cxn ang="0">
                    <a:pos x="53" y="4"/>
                  </a:cxn>
                  <a:cxn ang="0">
                    <a:pos x="63" y="4"/>
                  </a:cxn>
                  <a:cxn ang="0">
                    <a:pos x="67" y="4"/>
                  </a:cxn>
                  <a:cxn ang="0">
                    <a:pos x="87" y="0"/>
                  </a:cxn>
                  <a:cxn ang="0">
                    <a:pos x="96" y="4"/>
                  </a:cxn>
                  <a:cxn ang="0">
                    <a:pos x="106" y="9"/>
                  </a:cxn>
                  <a:cxn ang="0">
                    <a:pos x="111" y="19"/>
                  </a:cxn>
                  <a:cxn ang="0">
                    <a:pos x="115" y="24"/>
                  </a:cxn>
                  <a:cxn ang="0">
                    <a:pos x="111" y="33"/>
                  </a:cxn>
                  <a:cxn ang="0">
                    <a:pos x="106" y="43"/>
                  </a:cxn>
                  <a:cxn ang="0">
                    <a:pos x="96" y="48"/>
                  </a:cxn>
                </a:cxnLst>
                <a:rect l="0" t="0" r="r" b="b"/>
                <a:pathLst>
                  <a:path w="115" h="67">
                    <a:moveTo>
                      <a:pt x="96" y="48"/>
                    </a:moveTo>
                    <a:lnTo>
                      <a:pt x="91" y="48"/>
                    </a:lnTo>
                    <a:lnTo>
                      <a:pt x="87" y="48"/>
                    </a:lnTo>
                    <a:lnTo>
                      <a:pt x="77" y="52"/>
                    </a:lnTo>
                    <a:lnTo>
                      <a:pt x="67" y="57"/>
                    </a:lnTo>
                    <a:lnTo>
                      <a:pt x="53" y="62"/>
                    </a:lnTo>
                    <a:lnTo>
                      <a:pt x="43" y="62"/>
                    </a:lnTo>
                    <a:lnTo>
                      <a:pt x="29" y="67"/>
                    </a:lnTo>
                    <a:lnTo>
                      <a:pt x="19" y="67"/>
                    </a:lnTo>
                    <a:lnTo>
                      <a:pt x="19" y="67"/>
                    </a:lnTo>
                    <a:lnTo>
                      <a:pt x="19" y="67"/>
                    </a:lnTo>
                    <a:lnTo>
                      <a:pt x="19" y="62"/>
                    </a:lnTo>
                    <a:lnTo>
                      <a:pt x="19" y="57"/>
                    </a:lnTo>
                    <a:lnTo>
                      <a:pt x="19" y="52"/>
                    </a:lnTo>
                    <a:lnTo>
                      <a:pt x="15" y="43"/>
                    </a:lnTo>
                    <a:lnTo>
                      <a:pt x="15" y="38"/>
                    </a:lnTo>
                    <a:lnTo>
                      <a:pt x="10" y="28"/>
                    </a:lnTo>
                    <a:lnTo>
                      <a:pt x="10" y="28"/>
                    </a:lnTo>
                    <a:lnTo>
                      <a:pt x="5" y="24"/>
                    </a:lnTo>
                    <a:lnTo>
                      <a:pt x="5" y="24"/>
                    </a:lnTo>
                    <a:lnTo>
                      <a:pt x="0" y="19"/>
                    </a:lnTo>
                    <a:lnTo>
                      <a:pt x="0" y="19"/>
                    </a:lnTo>
                    <a:lnTo>
                      <a:pt x="0" y="19"/>
                    </a:lnTo>
                    <a:lnTo>
                      <a:pt x="0" y="19"/>
                    </a:lnTo>
                    <a:lnTo>
                      <a:pt x="0" y="19"/>
                    </a:lnTo>
                    <a:lnTo>
                      <a:pt x="10" y="14"/>
                    </a:lnTo>
                    <a:lnTo>
                      <a:pt x="15" y="14"/>
                    </a:lnTo>
                    <a:lnTo>
                      <a:pt x="24" y="9"/>
                    </a:lnTo>
                    <a:lnTo>
                      <a:pt x="34" y="9"/>
                    </a:lnTo>
                    <a:lnTo>
                      <a:pt x="43" y="9"/>
                    </a:lnTo>
                    <a:lnTo>
                      <a:pt x="53" y="4"/>
                    </a:lnTo>
                    <a:lnTo>
                      <a:pt x="63" y="4"/>
                    </a:lnTo>
                    <a:lnTo>
                      <a:pt x="67" y="4"/>
                    </a:lnTo>
                    <a:lnTo>
                      <a:pt x="87" y="0"/>
                    </a:lnTo>
                    <a:lnTo>
                      <a:pt x="96" y="4"/>
                    </a:lnTo>
                    <a:lnTo>
                      <a:pt x="106" y="9"/>
                    </a:lnTo>
                    <a:lnTo>
                      <a:pt x="111" y="19"/>
                    </a:lnTo>
                    <a:lnTo>
                      <a:pt x="115" y="24"/>
                    </a:lnTo>
                    <a:lnTo>
                      <a:pt x="111" y="33"/>
                    </a:lnTo>
                    <a:lnTo>
                      <a:pt x="106" y="43"/>
                    </a:lnTo>
                    <a:lnTo>
                      <a:pt x="96" y="48"/>
                    </a:lnTo>
                    <a:close/>
                  </a:path>
                </a:pathLst>
              </a:custGeom>
              <a:solidFill>
                <a:srgbClr val="E1495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97" name="Freeform 1073"/>
              <p:cNvSpPr>
                <a:spLocks/>
              </p:cNvSpPr>
              <p:nvPr/>
            </p:nvSpPr>
            <p:spPr bwMode="auto">
              <a:xfrm>
                <a:off x="5782" y="12496"/>
                <a:ext cx="111" cy="63"/>
              </a:xfrm>
              <a:custGeom>
                <a:avLst/>
                <a:gdLst/>
                <a:ahLst/>
                <a:cxnLst>
                  <a:cxn ang="0">
                    <a:pos x="91" y="39"/>
                  </a:cxn>
                  <a:cxn ang="0">
                    <a:pos x="91" y="39"/>
                  </a:cxn>
                  <a:cxn ang="0">
                    <a:pos x="82" y="44"/>
                  </a:cxn>
                  <a:cxn ang="0">
                    <a:pos x="77" y="44"/>
                  </a:cxn>
                  <a:cxn ang="0">
                    <a:pos x="63" y="48"/>
                  </a:cxn>
                  <a:cxn ang="0">
                    <a:pos x="53" y="53"/>
                  </a:cxn>
                  <a:cxn ang="0">
                    <a:pos x="43" y="58"/>
                  </a:cxn>
                  <a:cxn ang="0">
                    <a:pos x="29" y="58"/>
                  </a:cxn>
                  <a:cxn ang="0">
                    <a:pos x="19" y="63"/>
                  </a:cxn>
                  <a:cxn ang="0">
                    <a:pos x="19" y="58"/>
                  </a:cxn>
                  <a:cxn ang="0">
                    <a:pos x="19" y="58"/>
                  </a:cxn>
                  <a:cxn ang="0">
                    <a:pos x="19" y="53"/>
                  </a:cxn>
                  <a:cxn ang="0">
                    <a:pos x="19" y="53"/>
                  </a:cxn>
                  <a:cxn ang="0">
                    <a:pos x="19" y="44"/>
                  </a:cxn>
                  <a:cxn ang="0">
                    <a:pos x="15" y="39"/>
                  </a:cxn>
                  <a:cxn ang="0">
                    <a:pos x="15" y="34"/>
                  </a:cxn>
                  <a:cxn ang="0">
                    <a:pos x="10" y="29"/>
                  </a:cxn>
                  <a:cxn ang="0">
                    <a:pos x="10" y="24"/>
                  </a:cxn>
                  <a:cxn ang="0">
                    <a:pos x="5" y="20"/>
                  </a:cxn>
                  <a:cxn ang="0">
                    <a:pos x="5" y="20"/>
                  </a:cxn>
                  <a:cxn ang="0">
                    <a:pos x="5" y="20"/>
                  </a:cxn>
                  <a:cxn ang="0">
                    <a:pos x="0" y="15"/>
                  </a:cxn>
                  <a:cxn ang="0">
                    <a:pos x="0" y="15"/>
                  </a:cxn>
                  <a:cxn ang="0">
                    <a:pos x="0" y="15"/>
                  </a:cxn>
                  <a:cxn ang="0">
                    <a:pos x="0" y="15"/>
                  </a:cxn>
                  <a:cxn ang="0">
                    <a:pos x="10" y="10"/>
                  </a:cxn>
                  <a:cxn ang="0">
                    <a:pos x="19" y="10"/>
                  </a:cxn>
                  <a:cxn ang="0">
                    <a:pos x="29" y="10"/>
                  </a:cxn>
                  <a:cxn ang="0">
                    <a:pos x="39" y="5"/>
                  </a:cxn>
                  <a:cxn ang="0">
                    <a:pos x="43" y="5"/>
                  </a:cxn>
                  <a:cxn ang="0">
                    <a:pos x="53" y="5"/>
                  </a:cxn>
                  <a:cxn ang="0">
                    <a:pos x="63" y="0"/>
                  </a:cxn>
                  <a:cxn ang="0">
                    <a:pos x="67" y="0"/>
                  </a:cxn>
                  <a:cxn ang="0">
                    <a:pos x="87" y="0"/>
                  </a:cxn>
                  <a:cxn ang="0">
                    <a:pos x="96" y="0"/>
                  </a:cxn>
                  <a:cxn ang="0">
                    <a:pos x="106" y="5"/>
                  </a:cxn>
                  <a:cxn ang="0">
                    <a:pos x="111" y="15"/>
                  </a:cxn>
                  <a:cxn ang="0">
                    <a:pos x="111" y="20"/>
                  </a:cxn>
                  <a:cxn ang="0">
                    <a:pos x="111" y="29"/>
                  </a:cxn>
                  <a:cxn ang="0">
                    <a:pos x="101" y="34"/>
                  </a:cxn>
                  <a:cxn ang="0">
                    <a:pos x="91" y="39"/>
                  </a:cxn>
                </a:cxnLst>
                <a:rect l="0" t="0" r="r" b="b"/>
                <a:pathLst>
                  <a:path w="111" h="63">
                    <a:moveTo>
                      <a:pt x="91" y="39"/>
                    </a:moveTo>
                    <a:lnTo>
                      <a:pt x="91" y="39"/>
                    </a:lnTo>
                    <a:lnTo>
                      <a:pt x="82" y="44"/>
                    </a:lnTo>
                    <a:lnTo>
                      <a:pt x="77" y="44"/>
                    </a:lnTo>
                    <a:lnTo>
                      <a:pt x="63" y="48"/>
                    </a:lnTo>
                    <a:lnTo>
                      <a:pt x="53" y="53"/>
                    </a:lnTo>
                    <a:lnTo>
                      <a:pt x="43" y="58"/>
                    </a:lnTo>
                    <a:lnTo>
                      <a:pt x="29" y="58"/>
                    </a:lnTo>
                    <a:lnTo>
                      <a:pt x="19" y="63"/>
                    </a:lnTo>
                    <a:lnTo>
                      <a:pt x="19" y="58"/>
                    </a:lnTo>
                    <a:lnTo>
                      <a:pt x="19" y="58"/>
                    </a:lnTo>
                    <a:lnTo>
                      <a:pt x="19" y="53"/>
                    </a:lnTo>
                    <a:lnTo>
                      <a:pt x="19" y="53"/>
                    </a:lnTo>
                    <a:lnTo>
                      <a:pt x="19" y="44"/>
                    </a:lnTo>
                    <a:lnTo>
                      <a:pt x="15" y="39"/>
                    </a:lnTo>
                    <a:lnTo>
                      <a:pt x="15" y="34"/>
                    </a:lnTo>
                    <a:lnTo>
                      <a:pt x="10" y="29"/>
                    </a:lnTo>
                    <a:lnTo>
                      <a:pt x="10" y="24"/>
                    </a:lnTo>
                    <a:lnTo>
                      <a:pt x="5" y="20"/>
                    </a:lnTo>
                    <a:lnTo>
                      <a:pt x="5" y="20"/>
                    </a:lnTo>
                    <a:lnTo>
                      <a:pt x="5" y="20"/>
                    </a:lnTo>
                    <a:lnTo>
                      <a:pt x="0" y="15"/>
                    </a:lnTo>
                    <a:lnTo>
                      <a:pt x="0" y="15"/>
                    </a:lnTo>
                    <a:lnTo>
                      <a:pt x="0" y="15"/>
                    </a:lnTo>
                    <a:lnTo>
                      <a:pt x="0" y="15"/>
                    </a:lnTo>
                    <a:lnTo>
                      <a:pt x="10" y="10"/>
                    </a:lnTo>
                    <a:lnTo>
                      <a:pt x="19" y="10"/>
                    </a:lnTo>
                    <a:lnTo>
                      <a:pt x="29" y="10"/>
                    </a:lnTo>
                    <a:lnTo>
                      <a:pt x="39" y="5"/>
                    </a:lnTo>
                    <a:lnTo>
                      <a:pt x="43" y="5"/>
                    </a:lnTo>
                    <a:lnTo>
                      <a:pt x="53" y="5"/>
                    </a:lnTo>
                    <a:lnTo>
                      <a:pt x="63" y="0"/>
                    </a:lnTo>
                    <a:lnTo>
                      <a:pt x="67" y="0"/>
                    </a:lnTo>
                    <a:lnTo>
                      <a:pt x="87" y="0"/>
                    </a:lnTo>
                    <a:lnTo>
                      <a:pt x="96" y="0"/>
                    </a:lnTo>
                    <a:lnTo>
                      <a:pt x="106" y="5"/>
                    </a:lnTo>
                    <a:lnTo>
                      <a:pt x="111" y="15"/>
                    </a:lnTo>
                    <a:lnTo>
                      <a:pt x="111" y="20"/>
                    </a:lnTo>
                    <a:lnTo>
                      <a:pt x="111" y="29"/>
                    </a:lnTo>
                    <a:lnTo>
                      <a:pt x="101" y="34"/>
                    </a:lnTo>
                    <a:lnTo>
                      <a:pt x="91" y="39"/>
                    </a:lnTo>
                    <a:close/>
                  </a:path>
                </a:pathLst>
              </a:custGeom>
              <a:solidFill>
                <a:srgbClr val="E2515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98" name="Freeform 1074"/>
              <p:cNvSpPr>
                <a:spLocks/>
              </p:cNvSpPr>
              <p:nvPr/>
            </p:nvSpPr>
            <p:spPr bwMode="auto">
              <a:xfrm>
                <a:off x="5782" y="12496"/>
                <a:ext cx="111" cy="58"/>
              </a:xfrm>
              <a:custGeom>
                <a:avLst/>
                <a:gdLst/>
                <a:ahLst/>
                <a:cxnLst>
                  <a:cxn ang="0">
                    <a:pos x="87" y="39"/>
                  </a:cxn>
                  <a:cxn ang="0">
                    <a:pos x="87" y="39"/>
                  </a:cxn>
                  <a:cxn ang="0">
                    <a:pos x="82" y="39"/>
                  </a:cxn>
                  <a:cxn ang="0">
                    <a:pos x="72" y="44"/>
                  </a:cxn>
                  <a:cxn ang="0">
                    <a:pos x="63" y="48"/>
                  </a:cxn>
                  <a:cxn ang="0">
                    <a:pos x="53" y="48"/>
                  </a:cxn>
                  <a:cxn ang="0">
                    <a:pos x="39" y="53"/>
                  </a:cxn>
                  <a:cxn ang="0">
                    <a:pos x="29" y="53"/>
                  </a:cxn>
                  <a:cxn ang="0">
                    <a:pos x="19" y="58"/>
                  </a:cxn>
                  <a:cxn ang="0">
                    <a:pos x="19" y="58"/>
                  </a:cxn>
                  <a:cxn ang="0">
                    <a:pos x="19" y="53"/>
                  </a:cxn>
                  <a:cxn ang="0">
                    <a:pos x="19" y="53"/>
                  </a:cxn>
                  <a:cxn ang="0">
                    <a:pos x="19" y="48"/>
                  </a:cxn>
                  <a:cxn ang="0">
                    <a:pos x="19" y="44"/>
                  </a:cxn>
                  <a:cxn ang="0">
                    <a:pos x="15" y="39"/>
                  </a:cxn>
                  <a:cxn ang="0">
                    <a:pos x="15" y="34"/>
                  </a:cxn>
                  <a:cxn ang="0">
                    <a:pos x="10" y="29"/>
                  </a:cxn>
                  <a:cxn ang="0">
                    <a:pos x="10" y="24"/>
                  </a:cxn>
                  <a:cxn ang="0">
                    <a:pos x="10" y="24"/>
                  </a:cxn>
                  <a:cxn ang="0">
                    <a:pos x="5" y="20"/>
                  </a:cxn>
                  <a:cxn ang="0">
                    <a:pos x="5" y="20"/>
                  </a:cxn>
                  <a:cxn ang="0">
                    <a:pos x="5" y="20"/>
                  </a:cxn>
                  <a:cxn ang="0">
                    <a:pos x="0" y="15"/>
                  </a:cxn>
                  <a:cxn ang="0">
                    <a:pos x="0" y="15"/>
                  </a:cxn>
                  <a:cxn ang="0">
                    <a:pos x="0" y="15"/>
                  </a:cxn>
                  <a:cxn ang="0">
                    <a:pos x="10" y="15"/>
                  </a:cxn>
                  <a:cxn ang="0">
                    <a:pos x="19" y="10"/>
                  </a:cxn>
                  <a:cxn ang="0">
                    <a:pos x="29" y="10"/>
                  </a:cxn>
                  <a:cxn ang="0">
                    <a:pos x="39" y="10"/>
                  </a:cxn>
                  <a:cxn ang="0">
                    <a:pos x="43" y="5"/>
                  </a:cxn>
                  <a:cxn ang="0">
                    <a:pos x="53" y="5"/>
                  </a:cxn>
                  <a:cxn ang="0">
                    <a:pos x="63" y="5"/>
                  </a:cxn>
                  <a:cxn ang="0">
                    <a:pos x="67" y="0"/>
                  </a:cxn>
                  <a:cxn ang="0">
                    <a:pos x="82" y="0"/>
                  </a:cxn>
                  <a:cxn ang="0">
                    <a:pos x="96" y="5"/>
                  </a:cxn>
                  <a:cxn ang="0">
                    <a:pos x="101" y="5"/>
                  </a:cxn>
                  <a:cxn ang="0">
                    <a:pos x="106" y="15"/>
                  </a:cxn>
                  <a:cxn ang="0">
                    <a:pos x="111" y="20"/>
                  </a:cxn>
                  <a:cxn ang="0">
                    <a:pos x="106" y="24"/>
                  </a:cxn>
                  <a:cxn ang="0">
                    <a:pos x="101" y="34"/>
                  </a:cxn>
                  <a:cxn ang="0">
                    <a:pos x="87" y="39"/>
                  </a:cxn>
                </a:cxnLst>
                <a:rect l="0" t="0" r="r" b="b"/>
                <a:pathLst>
                  <a:path w="111" h="58">
                    <a:moveTo>
                      <a:pt x="87" y="39"/>
                    </a:moveTo>
                    <a:lnTo>
                      <a:pt x="87" y="39"/>
                    </a:lnTo>
                    <a:lnTo>
                      <a:pt x="82" y="39"/>
                    </a:lnTo>
                    <a:lnTo>
                      <a:pt x="72" y="44"/>
                    </a:lnTo>
                    <a:lnTo>
                      <a:pt x="63" y="48"/>
                    </a:lnTo>
                    <a:lnTo>
                      <a:pt x="53" y="48"/>
                    </a:lnTo>
                    <a:lnTo>
                      <a:pt x="39" y="53"/>
                    </a:lnTo>
                    <a:lnTo>
                      <a:pt x="29" y="53"/>
                    </a:lnTo>
                    <a:lnTo>
                      <a:pt x="19" y="58"/>
                    </a:lnTo>
                    <a:lnTo>
                      <a:pt x="19" y="58"/>
                    </a:lnTo>
                    <a:lnTo>
                      <a:pt x="19" y="53"/>
                    </a:lnTo>
                    <a:lnTo>
                      <a:pt x="19" y="53"/>
                    </a:lnTo>
                    <a:lnTo>
                      <a:pt x="19" y="48"/>
                    </a:lnTo>
                    <a:lnTo>
                      <a:pt x="19" y="44"/>
                    </a:lnTo>
                    <a:lnTo>
                      <a:pt x="15" y="39"/>
                    </a:lnTo>
                    <a:lnTo>
                      <a:pt x="15" y="34"/>
                    </a:lnTo>
                    <a:lnTo>
                      <a:pt x="10" y="29"/>
                    </a:lnTo>
                    <a:lnTo>
                      <a:pt x="10" y="24"/>
                    </a:lnTo>
                    <a:lnTo>
                      <a:pt x="10" y="24"/>
                    </a:lnTo>
                    <a:lnTo>
                      <a:pt x="5" y="20"/>
                    </a:lnTo>
                    <a:lnTo>
                      <a:pt x="5" y="20"/>
                    </a:lnTo>
                    <a:lnTo>
                      <a:pt x="5" y="20"/>
                    </a:lnTo>
                    <a:lnTo>
                      <a:pt x="0" y="15"/>
                    </a:lnTo>
                    <a:lnTo>
                      <a:pt x="0" y="15"/>
                    </a:lnTo>
                    <a:lnTo>
                      <a:pt x="0" y="15"/>
                    </a:lnTo>
                    <a:lnTo>
                      <a:pt x="10" y="15"/>
                    </a:lnTo>
                    <a:lnTo>
                      <a:pt x="19" y="10"/>
                    </a:lnTo>
                    <a:lnTo>
                      <a:pt x="29" y="10"/>
                    </a:lnTo>
                    <a:lnTo>
                      <a:pt x="39" y="10"/>
                    </a:lnTo>
                    <a:lnTo>
                      <a:pt x="43" y="5"/>
                    </a:lnTo>
                    <a:lnTo>
                      <a:pt x="53" y="5"/>
                    </a:lnTo>
                    <a:lnTo>
                      <a:pt x="63" y="5"/>
                    </a:lnTo>
                    <a:lnTo>
                      <a:pt x="67" y="0"/>
                    </a:lnTo>
                    <a:lnTo>
                      <a:pt x="82" y="0"/>
                    </a:lnTo>
                    <a:lnTo>
                      <a:pt x="96" y="5"/>
                    </a:lnTo>
                    <a:lnTo>
                      <a:pt x="101" y="5"/>
                    </a:lnTo>
                    <a:lnTo>
                      <a:pt x="106" y="15"/>
                    </a:lnTo>
                    <a:lnTo>
                      <a:pt x="111" y="20"/>
                    </a:lnTo>
                    <a:lnTo>
                      <a:pt x="106" y="24"/>
                    </a:lnTo>
                    <a:lnTo>
                      <a:pt x="101" y="34"/>
                    </a:lnTo>
                    <a:lnTo>
                      <a:pt x="87" y="39"/>
                    </a:lnTo>
                    <a:close/>
                  </a:path>
                </a:pathLst>
              </a:custGeom>
              <a:solidFill>
                <a:srgbClr val="E3575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099" name="Freeform 1075"/>
              <p:cNvSpPr>
                <a:spLocks/>
              </p:cNvSpPr>
              <p:nvPr/>
            </p:nvSpPr>
            <p:spPr bwMode="auto">
              <a:xfrm>
                <a:off x="5787" y="12501"/>
                <a:ext cx="101" cy="48"/>
              </a:xfrm>
              <a:custGeom>
                <a:avLst/>
                <a:gdLst/>
                <a:ahLst/>
                <a:cxnLst>
                  <a:cxn ang="0">
                    <a:pos x="82" y="29"/>
                  </a:cxn>
                  <a:cxn ang="0">
                    <a:pos x="82" y="29"/>
                  </a:cxn>
                  <a:cxn ang="0">
                    <a:pos x="72" y="34"/>
                  </a:cxn>
                  <a:cxn ang="0">
                    <a:pos x="67" y="34"/>
                  </a:cxn>
                  <a:cxn ang="0">
                    <a:pos x="58" y="39"/>
                  </a:cxn>
                  <a:cxn ang="0">
                    <a:pos x="48" y="43"/>
                  </a:cxn>
                  <a:cxn ang="0">
                    <a:pos x="34" y="43"/>
                  </a:cxn>
                  <a:cxn ang="0">
                    <a:pos x="24" y="48"/>
                  </a:cxn>
                  <a:cxn ang="0">
                    <a:pos x="14" y="48"/>
                  </a:cxn>
                  <a:cxn ang="0">
                    <a:pos x="14" y="48"/>
                  </a:cxn>
                  <a:cxn ang="0">
                    <a:pos x="14" y="48"/>
                  </a:cxn>
                  <a:cxn ang="0">
                    <a:pos x="14" y="43"/>
                  </a:cxn>
                  <a:cxn ang="0">
                    <a:pos x="14" y="43"/>
                  </a:cxn>
                  <a:cxn ang="0">
                    <a:pos x="10" y="39"/>
                  </a:cxn>
                  <a:cxn ang="0">
                    <a:pos x="10" y="34"/>
                  </a:cxn>
                  <a:cxn ang="0">
                    <a:pos x="10" y="29"/>
                  </a:cxn>
                  <a:cxn ang="0">
                    <a:pos x="5" y="24"/>
                  </a:cxn>
                  <a:cxn ang="0">
                    <a:pos x="5" y="24"/>
                  </a:cxn>
                  <a:cxn ang="0">
                    <a:pos x="5" y="19"/>
                  </a:cxn>
                  <a:cxn ang="0">
                    <a:pos x="5" y="19"/>
                  </a:cxn>
                  <a:cxn ang="0">
                    <a:pos x="0" y="15"/>
                  </a:cxn>
                  <a:cxn ang="0">
                    <a:pos x="0" y="15"/>
                  </a:cxn>
                  <a:cxn ang="0">
                    <a:pos x="0" y="15"/>
                  </a:cxn>
                  <a:cxn ang="0">
                    <a:pos x="0" y="15"/>
                  </a:cxn>
                  <a:cxn ang="0">
                    <a:pos x="0" y="15"/>
                  </a:cxn>
                  <a:cxn ang="0">
                    <a:pos x="5" y="10"/>
                  </a:cxn>
                  <a:cxn ang="0">
                    <a:pos x="14" y="10"/>
                  </a:cxn>
                  <a:cxn ang="0">
                    <a:pos x="24" y="5"/>
                  </a:cxn>
                  <a:cxn ang="0">
                    <a:pos x="34" y="5"/>
                  </a:cxn>
                  <a:cxn ang="0">
                    <a:pos x="43" y="5"/>
                  </a:cxn>
                  <a:cxn ang="0">
                    <a:pos x="48" y="0"/>
                  </a:cxn>
                  <a:cxn ang="0">
                    <a:pos x="58" y="0"/>
                  </a:cxn>
                  <a:cxn ang="0">
                    <a:pos x="62" y="0"/>
                  </a:cxn>
                  <a:cxn ang="0">
                    <a:pos x="77" y="0"/>
                  </a:cxn>
                  <a:cxn ang="0">
                    <a:pos x="86" y="0"/>
                  </a:cxn>
                  <a:cxn ang="0">
                    <a:pos x="96" y="0"/>
                  </a:cxn>
                  <a:cxn ang="0">
                    <a:pos x="101" y="5"/>
                  </a:cxn>
                  <a:cxn ang="0">
                    <a:pos x="101" y="15"/>
                  </a:cxn>
                  <a:cxn ang="0">
                    <a:pos x="96" y="19"/>
                  </a:cxn>
                  <a:cxn ang="0">
                    <a:pos x="91" y="24"/>
                  </a:cxn>
                  <a:cxn ang="0">
                    <a:pos x="82" y="29"/>
                  </a:cxn>
                </a:cxnLst>
                <a:rect l="0" t="0" r="r" b="b"/>
                <a:pathLst>
                  <a:path w="101" h="48">
                    <a:moveTo>
                      <a:pt x="82" y="29"/>
                    </a:moveTo>
                    <a:lnTo>
                      <a:pt x="82" y="29"/>
                    </a:lnTo>
                    <a:lnTo>
                      <a:pt x="72" y="34"/>
                    </a:lnTo>
                    <a:lnTo>
                      <a:pt x="67" y="34"/>
                    </a:lnTo>
                    <a:lnTo>
                      <a:pt x="58" y="39"/>
                    </a:lnTo>
                    <a:lnTo>
                      <a:pt x="48" y="43"/>
                    </a:lnTo>
                    <a:lnTo>
                      <a:pt x="34" y="43"/>
                    </a:lnTo>
                    <a:lnTo>
                      <a:pt x="24" y="48"/>
                    </a:lnTo>
                    <a:lnTo>
                      <a:pt x="14" y="48"/>
                    </a:lnTo>
                    <a:lnTo>
                      <a:pt x="14" y="48"/>
                    </a:lnTo>
                    <a:lnTo>
                      <a:pt x="14" y="48"/>
                    </a:lnTo>
                    <a:lnTo>
                      <a:pt x="14" y="43"/>
                    </a:lnTo>
                    <a:lnTo>
                      <a:pt x="14" y="43"/>
                    </a:lnTo>
                    <a:lnTo>
                      <a:pt x="10" y="39"/>
                    </a:lnTo>
                    <a:lnTo>
                      <a:pt x="10" y="34"/>
                    </a:lnTo>
                    <a:lnTo>
                      <a:pt x="10" y="29"/>
                    </a:lnTo>
                    <a:lnTo>
                      <a:pt x="5" y="24"/>
                    </a:lnTo>
                    <a:lnTo>
                      <a:pt x="5" y="24"/>
                    </a:lnTo>
                    <a:lnTo>
                      <a:pt x="5" y="19"/>
                    </a:lnTo>
                    <a:lnTo>
                      <a:pt x="5" y="19"/>
                    </a:lnTo>
                    <a:lnTo>
                      <a:pt x="0" y="15"/>
                    </a:lnTo>
                    <a:lnTo>
                      <a:pt x="0" y="15"/>
                    </a:lnTo>
                    <a:lnTo>
                      <a:pt x="0" y="15"/>
                    </a:lnTo>
                    <a:lnTo>
                      <a:pt x="0" y="15"/>
                    </a:lnTo>
                    <a:lnTo>
                      <a:pt x="0" y="15"/>
                    </a:lnTo>
                    <a:lnTo>
                      <a:pt x="5" y="10"/>
                    </a:lnTo>
                    <a:lnTo>
                      <a:pt x="14" y="10"/>
                    </a:lnTo>
                    <a:lnTo>
                      <a:pt x="24" y="5"/>
                    </a:lnTo>
                    <a:lnTo>
                      <a:pt x="34" y="5"/>
                    </a:lnTo>
                    <a:lnTo>
                      <a:pt x="43" y="5"/>
                    </a:lnTo>
                    <a:lnTo>
                      <a:pt x="48" y="0"/>
                    </a:lnTo>
                    <a:lnTo>
                      <a:pt x="58" y="0"/>
                    </a:lnTo>
                    <a:lnTo>
                      <a:pt x="62" y="0"/>
                    </a:lnTo>
                    <a:lnTo>
                      <a:pt x="77" y="0"/>
                    </a:lnTo>
                    <a:lnTo>
                      <a:pt x="86" y="0"/>
                    </a:lnTo>
                    <a:lnTo>
                      <a:pt x="96" y="0"/>
                    </a:lnTo>
                    <a:lnTo>
                      <a:pt x="101" y="5"/>
                    </a:lnTo>
                    <a:lnTo>
                      <a:pt x="101" y="15"/>
                    </a:lnTo>
                    <a:lnTo>
                      <a:pt x="96" y="19"/>
                    </a:lnTo>
                    <a:lnTo>
                      <a:pt x="91" y="24"/>
                    </a:lnTo>
                    <a:lnTo>
                      <a:pt x="82" y="29"/>
                    </a:lnTo>
                    <a:close/>
                  </a:path>
                </a:pathLst>
              </a:custGeom>
              <a:solidFill>
                <a:srgbClr val="E45D64"/>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00" name="Freeform 1076"/>
              <p:cNvSpPr>
                <a:spLocks/>
              </p:cNvSpPr>
              <p:nvPr/>
            </p:nvSpPr>
            <p:spPr bwMode="auto">
              <a:xfrm>
                <a:off x="5787" y="12501"/>
                <a:ext cx="96" cy="48"/>
              </a:xfrm>
              <a:custGeom>
                <a:avLst/>
                <a:gdLst/>
                <a:ahLst/>
                <a:cxnLst>
                  <a:cxn ang="0">
                    <a:pos x="77" y="29"/>
                  </a:cxn>
                  <a:cxn ang="0">
                    <a:pos x="77" y="29"/>
                  </a:cxn>
                  <a:cxn ang="0">
                    <a:pos x="72" y="29"/>
                  </a:cxn>
                  <a:cxn ang="0">
                    <a:pos x="62" y="34"/>
                  </a:cxn>
                  <a:cxn ang="0">
                    <a:pos x="58" y="34"/>
                  </a:cxn>
                  <a:cxn ang="0">
                    <a:pos x="43" y="39"/>
                  </a:cxn>
                  <a:cxn ang="0">
                    <a:pos x="34" y="43"/>
                  </a:cxn>
                  <a:cxn ang="0">
                    <a:pos x="24" y="43"/>
                  </a:cxn>
                  <a:cxn ang="0">
                    <a:pos x="14" y="48"/>
                  </a:cxn>
                  <a:cxn ang="0">
                    <a:pos x="14" y="48"/>
                  </a:cxn>
                  <a:cxn ang="0">
                    <a:pos x="14" y="43"/>
                  </a:cxn>
                  <a:cxn ang="0">
                    <a:pos x="14" y="43"/>
                  </a:cxn>
                  <a:cxn ang="0">
                    <a:pos x="14" y="39"/>
                  </a:cxn>
                  <a:cxn ang="0">
                    <a:pos x="10" y="39"/>
                  </a:cxn>
                  <a:cxn ang="0">
                    <a:pos x="10" y="34"/>
                  </a:cxn>
                  <a:cxn ang="0">
                    <a:pos x="10" y="29"/>
                  </a:cxn>
                  <a:cxn ang="0">
                    <a:pos x="10" y="29"/>
                  </a:cxn>
                  <a:cxn ang="0">
                    <a:pos x="5" y="24"/>
                  </a:cxn>
                  <a:cxn ang="0">
                    <a:pos x="5" y="19"/>
                  </a:cxn>
                  <a:cxn ang="0">
                    <a:pos x="5" y="19"/>
                  </a:cxn>
                  <a:cxn ang="0">
                    <a:pos x="5" y="19"/>
                  </a:cxn>
                  <a:cxn ang="0">
                    <a:pos x="0" y="15"/>
                  </a:cxn>
                  <a:cxn ang="0">
                    <a:pos x="0" y="15"/>
                  </a:cxn>
                  <a:cxn ang="0">
                    <a:pos x="0" y="15"/>
                  </a:cxn>
                  <a:cxn ang="0">
                    <a:pos x="0" y="15"/>
                  </a:cxn>
                  <a:cxn ang="0">
                    <a:pos x="10" y="10"/>
                  </a:cxn>
                  <a:cxn ang="0">
                    <a:pos x="19" y="10"/>
                  </a:cxn>
                  <a:cxn ang="0">
                    <a:pos x="24" y="10"/>
                  </a:cxn>
                  <a:cxn ang="0">
                    <a:pos x="34" y="5"/>
                  </a:cxn>
                  <a:cxn ang="0">
                    <a:pos x="43" y="5"/>
                  </a:cxn>
                  <a:cxn ang="0">
                    <a:pos x="48" y="5"/>
                  </a:cxn>
                  <a:cxn ang="0">
                    <a:pos x="58" y="0"/>
                  </a:cxn>
                  <a:cxn ang="0">
                    <a:pos x="67" y="0"/>
                  </a:cxn>
                  <a:cxn ang="0">
                    <a:pos x="77" y="0"/>
                  </a:cxn>
                  <a:cxn ang="0">
                    <a:pos x="86" y="0"/>
                  </a:cxn>
                  <a:cxn ang="0">
                    <a:pos x="91" y="5"/>
                  </a:cxn>
                  <a:cxn ang="0">
                    <a:pos x="96" y="5"/>
                  </a:cxn>
                  <a:cxn ang="0">
                    <a:pos x="96" y="10"/>
                  </a:cxn>
                  <a:cxn ang="0">
                    <a:pos x="96" y="19"/>
                  </a:cxn>
                  <a:cxn ang="0">
                    <a:pos x="91" y="24"/>
                  </a:cxn>
                  <a:cxn ang="0">
                    <a:pos x="77" y="29"/>
                  </a:cxn>
                </a:cxnLst>
                <a:rect l="0" t="0" r="r" b="b"/>
                <a:pathLst>
                  <a:path w="96" h="48">
                    <a:moveTo>
                      <a:pt x="77" y="29"/>
                    </a:moveTo>
                    <a:lnTo>
                      <a:pt x="77" y="29"/>
                    </a:lnTo>
                    <a:lnTo>
                      <a:pt x="72" y="29"/>
                    </a:lnTo>
                    <a:lnTo>
                      <a:pt x="62" y="34"/>
                    </a:lnTo>
                    <a:lnTo>
                      <a:pt x="58" y="34"/>
                    </a:lnTo>
                    <a:lnTo>
                      <a:pt x="43" y="39"/>
                    </a:lnTo>
                    <a:lnTo>
                      <a:pt x="34" y="43"/>
                    </a:lnTo>
                    <a:lnTo>
                      <a:pt x="24" y="43"/>
                    </a:lnTo>
                    <a:lnTo>
                      <a:pt x="14" y="48"/>
                    </a:lnTo>
                    <a:lnTo>
                      <a:pt x="14" y="48"/>
                    </a:lnTo>
                    <a:lnTo>
                      <a:pt x="14" y="43"/>
                    </a:lnTo>
                    <a:lnTo>
                      <a:pt x="14" y="43"/>
                    </a:lnTo>
                    <a:lnTo>
                      <a:pt x="14" y="39"/>
                    </a:lnTo>
                    <a:lnTo>
                      <a:pt x="10" y="39"/>
                    </a:lnTo>
                    <a:lnTo>
                      <a:pt x="10" y="34"/>
                    </a:lnTo>
                    <a:lnTo>
                      <a:pt x="10" y="29"/>
                    </a:lnTo>
                    <a:lnTo>
                      <a:pt x="10" y="29"/>
                    </a:lnTo>
                    <a:lnTo>
                      <a:pt x="5" y="24"/>
                    </a:lnTo>
                    <a:lnTo>
                      <a:pt x="5" y="19"/>
                    </a:lnTo>
                    <a:lnTo>
                      <a:pt x="5" y="19"/>
                    </a:lnTo>
                    <a:lnTo>
                      <a:pt x="5" y="19"/>
                    </a:lnTo>
                    <a:lnTo>
                      <a:pt x="0" y="15"/>
                    </a:lnTo>
                    <a:lnTo>
                      <a:pt x="0" y="15"/>
                    </a:lnTo>
                    <a:lnTo>
                      <a:pt x="0" y="15"/>
                    </a:lnTo>
                    <a:lnTo>
                      <a:pt x="0" y="15"/>
                    </a:lnTo>
                    <a:lnTo>
                      <a:pt x="10" y="10"/>
                    </a:lnTo>
                    <a:lnTo>
                      <a:pt x="19" y="10"/>
                    </a:lnTo>
                    <a:lnTo>
                      <a:pt x="24" y="10"/>
                    </a:lnTo>
                    <a:lnTo>
                      <a:pt x="34" y="5"/>
                    </a:lnTo>
                    <a:lnTo>
                      <a:pt x="43" y="5"/>
                    </a:lnTo>
                    <a:lnTo>
                      <a:pt x="48" y="5"/>
                    </a:lnTo>
                    <a:lnTo>
                      <a:pt x="58" y="0"/>
                    </a:lnTo>
                    <a:lnTo>
                      <a:pt x="67" y="0"/>
                    </a:lnTo>
                    <a:lnTo>
                      <a:pt x="77" y="0"/>
                    </a:lnTo>
                    <a:lnTo>
                      <a:pt x="86" y="0"/>
                    </a:lnTo>
                    <a:lnTo>
                      <a:pt x="91" y="5"/>
                    </a:lnTo>
                    <a:lnTo>
                      <a:pt x="96" y="5"/>
                    </a:lnTo>
                    <a:lnTo>
                      <a:pt x="96" y="10"/>
                    </a:lnTo>
                    <a:lnTo>
                      <a:pt x="96" y="19"/>
                    </a:lnTo>
                    <a:lnTo>
                      <a:pt x="91" y="24"/>
                    </a:lnTo>
                    <a:lnTo>
                      <a:pt x="77" y="29"/>
                    </a:lnTo>
                    <a:close/>
                  </a:path>
                </a:pathLst>
              </a:custGeom>
              <a:solidFill>
                <a:srgbClr val="E6646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01" name="Freeform 1077"/>
              <p:cNvSpPr>
                <a:spLocks/>
              </p:cNvSpPr>
              <p:nvPr/>
            </p:nvSpPr>
            <p:spPr bwMode="auto">
              <a:xfrm>
                <a:off x="5787" y="12501"/>
                <a:ext cx="96" cy="43"/>
              </a:xfrm>
              <a:custGeom>
                <a:avLst/>
                <a:gdLst/>
                <a:ahLst/>
                <a:cxnLst>
                  <a:cxn ang="0">
                    <a:pos x="0" y="15"/>
                  </a:cxn>
                  <a:cxn ang="0">
                    <a:pos x="10" y="15"/>
                  </a:cxn>
                  <a:cxn ang="0">
                    <a:pos x="19" y="10"/>
                  </a:cxn>
                  <a:cxn ang="0">
                    <a:pos x="29" y="10"/>
                  </a:cxn>
                  <a:cxn ang="0">
                    <a:pos x="34" y="10"/>
                  </a:cxn>
                  <a:cxn ang="0">
                    <a:pos x="43" y="5"/>
                  </a:cxn>
                  <a:cxn ang="0">
                    <a:pos x="53" y="5"/>
                  </a:cxn>
                  <a:cxn ang="0">
                    <a:pos x="58" y="5"/>
                  </a:cxn>
                  <a:cxn ang="0">
                    <a:pos x="67" y="0"/>
                  </a:cxn>
                  <a:cxn ang="0">
                    <a:pos x="77" y="0"/>
                  </a:cxn>
                  <a:cxn ang="0">
                    <a:pos x="86" y="0"/>
                  </a:cxn>
                  <a:cxn ang="0">
                    <a:pos x="91" y="5"/>
                  </a:cxn>
                  <a:cxn ang="0">
                    <a:pos x="96" y="5"/>
                  </a:cxn>
                  <a:cxn ang="0">
                    <a:pos x="96" y="10"/>
                  </a:cxn>
                  <a:cxn ang="0">
                    <a:pos x="91" y="15"/>
                  </a:cxn>
                  <a:cxn ang="0">
                    <a:pos x="86" y="19"/>
                  </a:cxn>
                  <a:cxn ang="0">
                    <a:pos x="77" y="24"/>
                  </a:cxn>
                  <a:cxn ang="0">
                    <a:pos x="72" y="24"/>
                  </a:cxn>
                  <a:cxn ang="0">
                    <a:pos x="67" y="29"/>
                  </a:cxn>
                  <a:cxn ang="0">
                    <a:pos x="62" y="29"/>
                  </a:cxn>
                  <a:cxn ang="0">
                    <a:pos x="53" y="34"/>
                  </a:cxn>
                  <a:cxn ang="0">
                    <a:pos x="43" y="34"/>
                  </a:cxn>
                  <a:cxn ang="0">
                    <a:pos x="34" y="39"/>
                  </a:cxn>
                  <a:cxn ang="0">
                    <a:pos x="24" y="39"/>
                  </a:cxn>
                  <a:cxn ang="0">
                    <a:pos x="14" y="43"/>
                  </a:cxn>
                  <a:cxn ang="0">
                    <a:pos x="14" y="43"/>
                  </a:cxn>
                  <a:cxn ang="0">
                    <a:pos x="14" y="43"/>
                  </a:cxn>
                  <a:cxn ang="0">
                    <a:pos x="14" y="39"/>
                  </a:cxn>
                  <a:cxn ang="0">
                    <a:pos x="10" y="39"/>
                  </a:cxn>
                  <a:cxn ang="0">
                    <a:pos x="10" y="34"/>
                  </a:cxn>
                  <a:cxn ang="0">
                    <a:pos x="10" y="34"/>
                  </a:cxn>
                  <a:cxn ang="0">
                    <a:pos x="10" y="29"/>
                  </a:cxn>
                  <a:cxn ang="0">
                    <a:pos x="10" y="29"/>
                  </a:cxn>
                  <a:cxn ang="0">
                    <a:pos x="10" y="24"/>
                  </a:cxn>
                  <a:cxn ang="0">
                    <a:pos x="5" y="24"/>
                  </a:cxn>
                  <a:cxn ang="0">
                    <a:pos x="5" y="19"/>
                  </a:cxn>
                  <a:cxn ang="0">
                    <a:pos x="5" y="19"/>
                  </a:cxn>
                  <a:cxn ang="0">
                    <a:pos x="5" y="19"/>
                  </a:cxn>
                  <a:cxn ang="0">
                    <a:pos x="0" y="15"/>
                  </a:cxn>
                  <a:cxn ang="0">
                    <a:pos x="0" y="15"/>
                  </a:cxn>
                  <a:cxn ang="0">
                    <a:pos x="0" y="15"/>
                  </a:cxn>
                </a:cxnLst>
                <a:rect l="0" t="0" r="r" b="b"/>
                <a:pathLst>
                  <a:path w="96" h="43">
                    <a:moveTo>
                      <a:pt x="0" y="15"/>
                    </a:moveTo>
                    <a:lnTo>
                      <a:pt x="10" y="15"/>
                    </a:lnTo>
                    <a:lnTo>
                      <a:pt x="19" y="10"/>
                    </a:lnTo>
                    <a:lnTo>
                      <a:pt x="29" y="10"/>
                    </a:lnTo>
                    <a:lnTo>
                      <a:pt x="34" y="10"/>
                    </a:lnTo>
                    <a:lnTo>
                      <a:pt x="43" y="5"/>
                    </a:lnTo>
                    <a:lnTo>
                      <a:pt x="53" y="5"/>
                    </a:lnTo>
                    <a:lnTo>
                      <a:pt x="58" y="5"/>
                    </a:lnTo>
                    <a:lnTo>
                      <a:pt x="67" y="0"/>
                    </a:lnTo>
                    <a:lnTo>
                      <a:pt x="77" y="0"/>
                    </a:lnTo>
                    <a:lnTo>
                      <a:pt x="86" y="0"/>
                    </a:lnTo>
                    <a:lnTo>
                      <a:pt x="91" y="5"/>
                    </a:lnTo>
                    <a:lnTo>
                      <a:pt x="96" y="5"/>
                    </a:lnTo>
                    <a:lnTo>
                      <a:pt x="96" y="10"/>
                    </a:lnTo>
                    <a:lnTo>
                      <a:pt x="91" y="15"/>
                    </a:lnTo>
                    <a:lnTo>
                      <a:pt x="86" y="19"/>
                    </a:lnTo>
                    <a:lnTo>
                      <a:pt x="77" y="24"/>
                    </a:lnTo>
                    <a:lnTo>
                      <a:pt x="72" y="24"/>
                    </a:lnTo>
                    <a:lnTo>
                      <a:pt x="67" y="29"/>
                    </a:lnTo>
                    <a:lnTo>
                      <a:pt x="62" y="29"/>
                    </a:lnTo>
                    <a:lnTo>
                      <a:pt x="53" y="34"/>
                    </a:lnTo>
                    <a:lnTo>
                      <a:pt x="43" y="34"/>
                    </a:lnTo>
                    <a:lnTo>
                      <a:pt x="34" y="39"/>
                    </a:lnTo>
                    <a:lnTo>
                      <a:pt x="24" y="39"/>
                    </a:lnTo>
                    <a:lnTo>
                      <a:pt x="14" y="43"/>
                    </a:lnTo>
                    <a:lnTo>
                      <a:pt x="14" y="43"/>
                    </a:lnTo>
                    <a:lnTo>
                      <a:pt x="14" y="43"/>
                    </a:lnTo>
                    <a:lnTo>
                      <a:pt x="14" y="39"/>
                    </a:lnTo>
                    <a:lnTo>
                      <a:pt x="10" y="39"/>
                    </a:lnTo>
                    <a:lnTo>
                      <a:pt x="10" y="34"/>
                    </a:lnTo>
                    <a:lnTo>
                      <a:pt x="10" y="34"/>
                    </a:lnTo>
                    <a:lnTo>
                      <a:pt x="10" y="29"/>
                    </a:lnTo>
                    <a:lnTo>
                      <a:pt x="10" y="29"/>
                    </a:lnTo>
                    <a:lnTo>
                      <a:pt x="10" y="24"/>
                    </a:lnTo>
                    <a:lnTo>
                      <a:pt x="5" y="24"/>
                    </a:lnTo>
                    <a:lnTo>
                      <a:pt x="5" y="19"/>
                    </a:lnTo>
                    <a:lnTo>
                      <a:pt x="5" y="19"/>
                    </a:lnTo>
                    <a:lnTo>
                      <a:pt x="5" y="19"/>
                    </a:lnTo>
                    <a:lnTo>
                      <a:pt x="0" y="15"/>
                    </a:lnTo>
                    <a:lnTo>
                      <a:pt x="0" y="15"/>
                    </a:lnTo>
                    <a:lnTo>
                      <a:pt x="0" y="15"/>
                    </a:lnTo>
                    <a:close/>
                  </a:path>
                </a:pathLst>
              </a:custGeom>
              <a:solidFill>
                <a:srgbClr val="E6686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02" name="Freeform 1078"/>
              <p:cNvSpPr>
                <a:spLocks/>
              </p:cNvSpPr>
              <p:nvPr/>
            </p:nvSpPr>
            <p:spPr bwMode="auto">
              <a:xfrm>
                <a:off x="7380" y="5191"/>
                <a:ext cx="3415" cy="816"/>
              </a:xfrm>
              <a:custGeom>
                <a:avLst/>
                <a:gdLst/>
                <a:ahLst/>
                <a:cxnLst>
                  <a:cxn ang="0">
                    <a:pos x="3415" y="231"/>
                  </a:cxn>
                  <a:cxn ang="0">
                    <a:pos x="1084" y="0"/>
                  </a:cxn>
                  <a:cxn ang="0">
                    <a:pos x="0" y="399"/>
                  </a:cxn>
                  <a:cxn ang="0">
                    <a:pos x="2427" y="816"/>
                  </a:cxn>
                  <a:cxn ang="0">
                    <a:pos x="3415" y="231"/>
                  </a:cxn>
                </a:cxnLst>
                <a:rect l="0" t="0" r="r" b="b"/>
                <a:pathLst>
                  <a:path w="3415" h="816">
                    <a:moveTo>
                      <a:pt x="3415" y="231"/>
                    </a:moveTo>
                    <a:lnTo>
                      <a:pt x="1084" y="0"/>
                    </a:lnTo>
                    <a:lnTo>
                      <a:pt x="0" y="399"/>
                    </a:lnTo>
                    <a:lnTo>
                      <a:pt x="2427" y="816"/>
                    </a:lnTo>
                    <a:lnTo>
                      <a:pt x="3415" y="231"/>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03" name="Freeform 1079"/>
              <p:cNvSpPr>
                <a:spLocks/>
              </p:cNvSpPr>
              <p:nvPr/>
            </p:nvSpPr>
            <p:spPr bwMode="auto">
              <a:xfrm>
                <a:off x="8454" y="5182"/>
                <a:ext cx="2346" cy="249"/>
              </a:xfrm>
              <a:custGeom>
                <a:avLst/>
                <a:gdLst/>
                <a:ahLst/>
                <a:cxnLst>
                  <a:cxn ang="0">
                    <a:pos x="15" y="24"/>
                  </a:cxn>
                  <a:cxn ang="0">
                    <a:pos x="10" y="24"/>
                  </a:cxn>
                  <a:cxn ang="0">
                    <a:pos x="2341" y="249"/>
                  </a:cxn>
                  <a:cxn ang="0">
                    <a:pos x="2346" y="230"/>
                  </a:cxn>
                  <a:cxn ang="0">
                    <a:pos x="10" y="0"/>
                  </a:cxn>
                  <a:cxn ang="0">
                    <a:pos x="5" y="0"/>
                  </a:cxn>
                  <a:cxn ang="0">
                    <a:pos x="10" y="0"/>
                  </a:cxn>
                  <a:cxn ang="0">
                    <a:pos x="5" y="0"/>
                  </a:cxn>
                  <a:cxn ang="0">
                    <a:pos x="0" y="5"/>
                  </a:cxn>
                  <a:cxn ang="0">
                    <a:pos x="0" y="5"/>
                  </a:cxn>
                  <a:cxn ang="0">
                    <a:pos x="0" y="9"/>
                  </a:cxn>
                  <a:cxn ang="0">
                    <a:pos x="0" y="14"/>
                  </a:cxn>
                  <a:cxn ang="0">
                    <a:pos x="0" y="19"/>
                  </a:cxn>
                  <a:cxn ang="0">
                    <a:pos x="5" y="19"/>
                  </a:cxn>
                  <a:cxn ang="0">
                    <a:pos x="10" y="24"/>
                  </a:cxn>
                  <a:cxn ang="0">
                    <a:pos x="15" y="24"/>
                  </a:cxn>
                </a:cxnLst>
                <a:rect l="0" t="0" r="r" b="b"/>
                <a:pathLst>
                  <a:path w="2346" h="249">
                    <a:moveTo>
                      <a:pt x="15" y="24"/>
                    </a:moveTo>
                    <a:lnTo>
                      <a:pt x="10" y="24"/>
                    </a:lnTo>
                    <a:lnTo>
                      <a:pt x="2341" y="249"/>
                    </a:lnTo>
                    <a:lnTo>
                      <a:pt x="2346" y="230"/>
                    </a:lnTo>
                    <a:lnTo>
                      <a:pt x="10" y="0"/>
                    </a:lnTo>
                    <a:lnTo>
                      <a:pt x="5" y="0"/>
                    </a:lnTo>
                    <a:lnTo>
                      <a:pt x="10" y="0"/>
                    </a:lnTo>
                    <a:lnTo>
                      <a:pt x="5" y="0"/>
                    </a:lnTo>
                    <a:lnTo>
                      <a:pt x="0" y="5"/>
                    </a:lnTo>
                    <a:lnTo>
                      <a:pt x="0" y="5"/>
                    </a:lnTo>
                    <a:lnTo>
                      <a:pt x="0" y="9"/>
                    </a:lnTo>
                    <a:lnTo>
                      <a:pt x="0" y="14"/>
                    </a:lnTo>
                    <a:lnTo>
                      <a:pt x="0" y="19"/>
                    </a:lnTo>
                    <a:lnTo>
                      <a:pt x="5" y="19"/>
                    </a:lnTo>
                    <a:lnTo>
                      <a:pt x="10" y="24"/>
                    </a:lnTo>
                    <a:lnTo>
                      <a:pt x="15" y="2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04" name="Freeform 1080"/>
              <p:cNvSpPr>
                <a:spLocks/>
              </p:cNvSpPr>
              <p:nvPr/>
            </p:nvSpPr>
            <p:spPr bwMode="auto">
              <a:xfrm>
                <a:off x="7365" y="5182"/>
                <a:ext cx="1104" cy="422"/>
              </a:xfrm>
              <a:custGeom>
                <a:avLst/>
                <a:gdLst/>
                <a:ahLst/>
                <a:cxnLst>
                  <a:cxn ang="0">
                    <a:pos x="15" y="398"/>
                  </a:cxn>
                  <a:cxn ang="0">
                    <a:pos x="19" y="422"/>
                  </a:cxn>
                  <a:cxn ang="0">
                    <a:pos x="1104" y="24"/>
                  </a:cxn>
                  <a:cxn ang="0">
                    <a:pos x="1094" y="0"/>
                  </a:cxn>
                  <a:cxn ang="0">
                    <a:pos x="10" y="398"/>
                  </a:cxn>
                  <a:cxn ang="0">
                    <a:pos x="10" y="422"/>
                  </a:cxn>
                  <a:cxn ang="0">
                    <a:pos x="10" y="398"/>
                  </a:cxn>
                  <a:cxn ang="0">
                    <a:pos x="5" y="403"/>
                  </a:cxn>
                  <a:cxn ang="0">
                    <a:pos x="0" y="403"/>
                  </a:cxn>
                  <a:cxn ang="0">
                    <a:pos x="0" y="408"/>
                  </a:cxn>
                  <a:cxn ang="0">
                    <a:pos x="0" y="412"/>
                  </a:cxn>
                  <a:cxn ang="0">
                    <a:pos x="5" y="417"/>
                  </a:cxn>
                  <a:cxn ang="0">
                    <a:pos x="10" y="417"/>
                  </a:cxn>
                  <a:cxn ang="0">
                    <a:pos x="15" y="422"/>
                  </a:cxn>
                  <a:cxn ang="0">
                    <a:pos x="19" y="422"/>
                  </a:cxn>
                  <a:cxn ang="0">
                    <a:pos x="15" y="398"/>
                  </a:cxn>
                </a:cxnLst>
                <a:rect l="0" t="0" r="r" b="b"/>
                <a:pathLst>
                  <a:path w="1104" h="422">
                    <a:moveTo>
                      <a:pt x="15" y="398"/>
                    </a:moveTo>
                    <a:lnTo>
                      <a:pt x="19" y="422"/>
                    </a:lnTo>
                    <a:lnTo>
                      <a:pt x="1104" y="24"/>
                    </a:lnTo>
                    <a:lnTo>
                      <a:pt x="1094" y="0"/>
                    </a:lnTo>
                    <a:lnTo>
                      <a:pt x="10" y="398"/>
                    </a:lnTo>
                    <a:lnTo>
                      <a:pt x="10" y="422"/>
                    </a:lnTo>
                    <a:lnTo>
                      <a:pt x="10" y="398"/>
                    </a:lnTo>
                    <a:lnTo>
                      <a:pt x="5" y="403"/>
                    </a:lnTo>
                    <a:lnTo>
                      <a:pt x="0" y="403"/>
                    </a:lnTo>
                    <a:lnTo>
                      <a:pt x="0" y="408"/>
                    </a:lnTo>
                    <a:lnTo>
                      <a:pt x="0" y="412"/>
                    </a:lnTo>
                    <a:lnTo>
                      <a:pt x="5" y="417"/>
                    </a:lnTo>
                    <a:lnTo>
                      <a:pt x="10" y="417"/>
                    </a:lnTo>
                    <a:lnTo>
                      <a:pt x="15" y="422"/>
                    </a:lnTo>
                    <a:lnTo>
                      <a:pt x="19" y="422"/>
                    </a:lnTo>
                    <a:lnTo>
                      <a:pt x="15" y="398"/>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05" name="Freeform 1081"/>
              <p:cNvSpPr>
                <a:spLocks/>
              </p:cNvSpPr>
              <p:nvPr/>
            </p:nvSpPr>
            <p:spPr bwMode="auto">
              <a:xfrm>
                <a:off x="7375" y="5580"/>
                <a:ext cx="2441" cy="436"/>
              </a:xfrm>
              <a:custGeom>
                <a:avLst/>
                <a:gdLst/>
                <a:ahLst/>
                <a:cxnLst>
                  <a:cxn ang="0">
                    <a:pos x="2422" y="417"/>
                  </a:cxn>
                  <a:cxn ang="0">
                    <a:pos x="2432" y="412"/>
                  </a:cxn>
                  <a:cxn ang="0">
                    <a:pos x="5" y="0"/>
                  </a:cxn>
                  <a:cxn ang="0">
                    <a:pos x="0" y="24"/>
                  </a:cxn>
                  <a:cxn ang="0">
                    <a:pos x="2427" y="436"/>
                  </a:cxn>
                  <a:cxn ang="0">
                    <a:pos x="2437" y="436"/>
                  </a:cxn>
                  <a:cxn ang="0">
                    <a:pos x="2427" y="436"/>
                  </a:cxn>
                  <a:cxn ang="0">
                    <a:pos x="2432" y="436"/>
                  </a:cxn>
                  <a:cxn ang="0">
                    <a:pos x="2437" y="436"/>
                  </a:cxn>
                  <a:cxn ang="0">
                    <a:pos x="2441" y="432"/>
                  </a:cxn>
                  <a:cxn ang="0">
                    <a:pos x="2441" y="427"/>
                  </a:cxn>
                  <a:cxn ang="0">
                    <a:pos x="2441" y="422"/>
                  </a:cxn>
                  <a:cxn ang="0">
                    <a:pos x="2441" y="417"/>
                  </a:cxn>
                  <a:cxn ang="0">
                    <a:pos x="2437" y="417"/>
                  </a:cxn>
                  <a:cxn ang="0">
                    <a:pos x="2432" y="412"/>
                  </a:cxn>
                  <a:cxn ang="0">
                    <a:pos x="2422" y="417"/>
                  </a:cxn>
                </a:cxnLst>
                <a:rect l="0" t="0" r="r" b="b"/>
                <a:pathLst>
                  <a:path w="2441" h="436">
                    <a:moveTo>
                      <a:pt x="2422" y="417"/>
                    </a:moveTo>
                    <a:lnTo>
                      <a:pt x="2432" y="412"/>
                    </a:lnTo>
                    <a:lnTo>
                      <a:pt x="5" y="0"/>
                    </a:lnTo>
                    <a:lnTo>
                      <a:pt x="0" y="24"/>
                    </a:lnTo>
                    <a:lnTo>
                      <a:pt x="2427" y="436"/>
                    </a:lnTo>
                    <a:lnTo>
                      <a:pt x="2437" y="436"/>
                    </a:lnTo>
                    <a:lnTo>
                      <a:pt x="2427" y="436"/>
                    </a:lnTo>
                    <a:lnTo>
                      <a:pt x="2432" y="436"/>
                    </a:lnTo>
                    <a:lnTo>
                      <a:pt x="2437" y="436"/>
                    </a:lnTo>
                    <a:lnTo>
                      <a:pt x="2441" y="432"/>
                    </a:lnTo>
                    <a:lnTo>
                      <a:pt x="2441" y="427"/>
                    </a:lnTo>
                    <a:lnTo>
                      <a:pt x="2441" y="422"/>
                    </a:lnTo>
                    <a:lnTo>
                      <a:pt x="2441" y="417"/>
                    </a:lnTo>
                    <a:lnTo>
                      <a:pt x="2437" y="417"/>
                    </a:lnTo>
                    <a:lnTo>
                      <a:pt x="2432" y="412"/>
                    </a:lnTo>
                    <a:lnTo>
                      <a:pt x="2422" y="417"/>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06" name="Freeform 1082"/>
              <p:cNvSpPr>
                <a:spLocks/>
              </p:cNvSpPr>
              <p:nvPr/>
            </p:nvSpPr>
            <p:spPr bwMode="auto">
              <a:xfrm>
                <a:off x="9797" y="5412"/>
                <a:ext cx="1012" cy="604"/>
              </a:xfrm>
              <a:custGeom>
                <a:avLst/>
                <a:gdLst/>
                <a:ahLst/>
                <a:cxnLst>
                  <a:cxn ang="0">
                    <a:pos x="998" y="19"/>
                  </a:cxn>
                  <a:cxn ang="0">
                    <a:pos x="993" y="0"/>
                  </a:cxn>
                  <a:cxn ang="0">
                    <a:pos x="0" y="585"/>
                  </a:cxn>
                  <a:cxn ang="0">
                    <a:pos x="15" y="604"/>
                  </a:cxn>
                  <a:cxn ang="0">
                    <a:pos x="1008" y="19"/>
                  </a:cxn>
                  <a:cxn ang="0">
                    <a:pos x="1003" y="0"/>
                  </a:cxn>
                  <a:cxn ang="0">
                    <a:pos x="1008" y="19"/>
                  </a:cxn>
                  <a:cxn ang="0">
                    <a:pos x="1008" y="15"/>
                  </a:cxn>
                  <a:cxn ang="0">
                    <a:pos x="1012" y="15"/>
                  </a:cxn>
                  <a:cxn ang="0">
                    <a:pos x="1012" y="10"/>
                  </a:cxn>
                  <a:cxn ang="0">
                    <a:pos x="1008" y="5"/>
                  </a:cxn>
                  <a:cxn ang="0">
                    <a:pos x="1008" y="0"/>
                  </a:cxn>
                  <a:cxn ang="0">
                    <a:pos x="1003" y="0"/>
                  </a:cxn>
                  <a:cxn ang="0">
                    <a:pos x="998" y="0"/>
                  </a:cxn>
                  <a:cxn ang="0">
                    <a:pos x="993" y="0"/>
                  </a:cxn>
                  <a:cxn ang="0">
                    <a:pos x="998" y="19"/>
                  </a:cxn>
                </a:cxnLst>
                <a:rect l="0" t="0" r="r" b="b"/>
                <a:pathLst>
                  <a:path w="1012" h="604">
                    <a:moveTo>
                      <a:pt x="998" y="19"/>
                    </a:moveTo>
                    <a:lnTo>
                      <a:pt x="993" y="0"/>
                    </a:lnTo>
                    <a:lnTo>
                      <a:pt x="0" y="585"/>
                    </a:lnTo>
                    <a:lnTo>
                      <a:pt x="15" y="604"/>
                    </a:lnTo>
                    <a:lnTo>
                      <a:pt x="1008" y="19"/>
                    </a:lnTo>
                    <a:lnTo>
                      <a:pt x="1003" y="0"/>
                    </a:lnTo>
                    <a:lnTo>
                      <a:pt x="1008" y="19"/>
                    </a:lnTo>
                    <a:lnTo>
                      <a:pt x="1008" y="15"/>
                    </a:lnTo>
                    <a:lnTo>
                      <a:pt x="1012" y="15"/>
                    </a:lnTo>
                    <a:lnTo>
                      <a:pt x="1012" y="10"/>
                    </a:lnTo>
                    <a:lnTo>
                      <a:pt x="1008" y="5"/>
                    </a:lnTo>
                    <a:lnTo>
                      <a:pt x="1008" y="0"/>
                    </a:lnTo>
                    <a:lnTo>
                      <a:pt x="1003" y="0"/>
                    </a:lnTo>
                    <a:lnTo>
                      <a:pt x="998" y="0"/>
                    </a:lnTo>
                    <a:lnTo>
                      <a:pt x="993" y="0"/>
                    </a:lnTo>
                    <a:lnTo>
                      <a:pt x="998" y="1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07" name="Freeform 1083"/>
              <p:cNvSpPr>
                <a:spLocks noEditPoints="1"/>
              </p:cNvSpPr>
              <p:nvPr/>
            </p:nvSpPr>
            <p:spPr bwMode="auto">
              <a:xfrm>
                <a:off x="8138" y="2971"/>
                <a:ext cx="2513" cy="2441"/>
              </a:xfrm>
              <a:custGeom>
                <a:avLst/>
                <a:gdLst/>
                <a:ahLst/>
                <a:cxnLst>
                  <a:cxn ang="0">
                    <a:pos x="748" y="374"/>
                  </a:cxn>
                  <a:cxn ang="0">
                    <a:pos x="729" y="671"/>
                  </a:cxn>
                  <a:cxn ang="0">
                    <a:pos x="705" y="834"/>
                  </a:cxn>
                  <a:cxn ang="0">
                    <a:pos x="839" y="887"/>
                  </a:cxn>
                  <a:cxn ang="0">
                    <a:pos x="954" y="925"/>
                  </a:cxn>
                  <a:cxn ang="0">
                    <a:pos x="1026" y="988"/>
                  </a:cxn>
                  <a:cxn ang="0">
                    <a:pos x="1170" y="911"/>
                  </a:cxn>
                  <a:cxn ang="0">
                    <a:pos x="1223" y="954"/>
                  </a:cxn>
                  <a:cxn ang="0">
                    <a:pos x="1199" y="1021"/>
                  </a:cxn>
                  <a:cxn ang="0">
                    <a:pos x="1146" y="1103"/>
                  </a:cxn>
                  <a:cxn ang="0">
                    <a:pos x="1242" y="1156"/>
                  </a:cxn>
                  <a:cxn ang="0">
                    <a:pos x="1458" y="1093"/>
                  </a:cxn>
                  <a:cxn ang="0">
                    <a:pos x="1472" y="1170"/>
                  </a:cxn>
                  <a:cxn ang="0">
                    <a:pos x="1419" y="1213"/>
                  </a:cxn>
                  <a:cxn ang="0">
                    <a:pos x="1415" y="1300"/>
                  </a:cxn>
                  <a:cxn ang="0">
                    <a:pos x="1539" y="1376"/>
                  </a:cxn>
                  <a:cxn ang="0">
                    <a:pos x="1616" y="1204"/>
                  </a:cxn>
                  <a:cxn ang="0">
                    <a:pos x="1688" y="1079"/>
                  </a:cxn>
                  <a:cxn ang="0">
                    <a:pos x="1559" y="820"/>
                  </a:cxn>
                  <a:cxn ang="0">
                    <a:pos x="1592" y="628"/>
                  </a:cxn>
                  <a:cxn ang="0">
                    <a:pos x="1712" y="518"/>
                  </a:cxn>
                  <a:cxn ang="0">
                    <a:pos x="1707" y="369"/>
                  </a:cxn>
                  <a:cxn ang="0">
                    <a:pos x="1578" y="364"/>
                  </a:cxn>
                  <a:cxn ang="0">
                    <a:pos x="1467" y="436"/>
                  </a:cxn>
                  <a:cxn ang="0">
                    <a:pos x="1386" y="388"/>
                  </a:cxn>
                  <a:cxn ang="0">
                    <a:pos x="1415" y="244"/>
                  </a:cxn>
                  <a:cxn ang="0">
                    <a:pos x="1472" y="158"/>
                  </a:cxn>
                  <a:cxn ang="0">
                    <a:pos x="1405" y="14"/>
                  </a:cxn>
                  <a:cxn ang="0">
                    <a:pos x="1208" y="38"/>
                  </a:cxn>
                  <a:cxn ang="0">
                    <a:pos x="1093" y="29"/>
                  </a:cxn>
                  <a:cxn ang="0">
                    <a:pos x="968" y="38"/>
                  </a:cxn>
                  <a:cxn ang="0">
                    <a:pos x="853" y="86"/>
                  </a:cxn>
                  <a:cxn ang="0">
                    <a:pos x="2177" y="2139"/>
                  </a:cxn>
                  <a:cxn ang="0">
                    <a:pos x="2197" y="2403"/>
                  </a:cxn>
                  <a:cxn ang="0">
                    <a:pos x="2446" y="2244"/>
                  </a:cxn>
                  <a:cxn ang="0">
                    <a:pos x="2403" y="2024"/>
                  </a:cxn>
                  <a:cxn ang="0">
                    <a:pos x="2364" y="1832"/>
                  </a:cxn>
                  <a:cxn ang="0">
                    <a:pos x="2139" y="1861"/>
                  </a:cxn>
                  <a:cxn ang="0">
                    <a:pos x="278" y="1376"/>
                  </a:cxn>
                  <a:cxn ang="0">
                    <a:pos x="172" y="1391"/>
                  </a:cxn>
                  <a:cxn ang="0">
                    <a:pos x="9" y="1544"/>
                  </a:cxn>
                  <a:cxn ang="0">
                    <a:pos x="38" y="1664"/>
                  </a:cxn>
                  <a:cxn ang="0">
                    <a:pos x="235" y="1851"/>
                  </a:cxn>
                  <a:cxn ang="0">
                    <a:pos x="436" y="1947"/>
                  </a:cxn>
                  <a:cxn ang="0">
                    <a:pos x="786" y="2268"/>
                  </a:cxn>
                  <a:cxn ang="0">
                    <a:pos x="1204" y="2029"/>
                  </a:cxn>
                  <a:cxn ang="0">
                    <a:pos x="1180" y="1842"/>
                  </a:cxn>
                  <a:cxn ang="0">
                    <a:pos x="1036" y="1861"/>
                  </a:cxn>
                  <a:cxn ang="0">
                    <a:pos x="940" y="2053"/>
                  </a:cxn>
                  <a:cxn ang="0">
                    <a:pos x="681" y="1899"/>
                  </a:cxn>
                  <a:cxn ang="0">
                    <a:pos x="551" y="1779"/>
                  </a:cxn>
                  <a:cxn ang="0">
                    <a:pos x="590" y="1669"/>
                  </a:cxn>
                  <a:cxn ang="0">
                    <a:pos x="537" y="1602"/>
                  </a:cxn>
                  <a:cxn ang="0">
                    <a:pos x="508" y="1535"/>
                  </a:cxn>
                  <a:cxn ang="0">
                    <a:pos x="436" y="1515"/>
                  </a:cxn>
                  <a:cxn ang="0">
                    <a:pos x="340" y="1434"/>
                  </a:cxn>
                </a:cxnLst>
                <a:rect l="0" t="0" r="r" b="b"/>
                <a:pathLst>
                  <a:path w="2513" h="2441">
                    <a:moveTo>
                      <a:pt x="829" y="77"/>
                    </a:moveTo>
                    <a:lnTo>
                      <a:pt x="805" y="134"/>
                    </a:lnTo>
                    <a:lnTo>
                      <a:pt x="781" y="187"/>
                    </a:lnTo>
                    <a:lnTo>
                      <a:pt x="767" y="244"/>
                    </a:lnTo>
                    <a:lnTo>
                      <a:pt x="753" y="307"/>
                    </a:lnTo>
                    <a:lnTo>
                      <a:pt x="748" y="374"/>
                    </a:lnTo>
                    <a:lnTo>
                      <a:pt x="753" y="441"/>
                    </a:lnTo>
                    <a:lnTo>
                      <a:pt x="762" y="513"/>
                    </a:lnTo>
                    <a:lnTo>
                      <a:pt x="786" y="595"/>
                    </a:lnTo>
                    <a:lnTo>
                      <a:pt x="767" y="614"/>
                    </a:lnTo>
                    <a:lnTo>
                      <a:pt x="748" y="642"/>
                    </a:lnTo>
                    <a:lnTo>
                      <a:pt x="729" y="671"/>
                    </a:lnTo>
                    <a:lnTo>
                      <a:pt x="709" y="705"/>
                    </a:lnTo>
                    <a:lnTo>
                      <a:pt x="695" y="743"/>
                    </a:lnTo>
                    <a:lnTo>
                      <a:pt x="690" y="777"/>
                    </a:lnTo>
                    <a:lnTo>
                      <a:pt x="690" y="796"/>
                    </a:lnTo>
                    <a:lnTo>
                      <a:pt x="695" y="815"/>
                    </a:lnTo>
                    <a:lnTo>
                      <a:pt x="705" y="834"/>
                    </a:lnTo>
                    <a:lnTo>
                      <a:pt x="714" y="849"/>
                    </a:lnTo>
                    <a:lnTo>
                      <a:pt x="738" y="868"/>
                    </a:lnTo>
                    <a:lnTo>
                      <a:pt x="762" y="882"/>
                    </a:lnTo>
                    <a:lnTo>
                      <a:pt x="786" y="887"/>
                    </a:lnTo>
                    <a:lnTo>
                      <a:pt x="815" y="892"/>
                    </a:lnTo>
                    <a:lnTo>
                      <a:pt x="839" y="887"/>
                    </a:lnTo>
                    <a:lnTo>
                      <a:pt x="868" y="878"/>
                    </a:lnTo>
                    <a:lnTo>
                      <a:pt x="892" y="868"/>
                    </a:lnTo>
                    <a:lnTo>
                      <a:pt x="921" y="849"/>
                    </a:lnTo>
                    <a:lnTo>
                      <a:pt x="930" y="882"/>
                    </a:lnTo>
                    <a:lnTo>
                      <a:pt x="940" y="906"/>
                    </a:lnTo>
                    <a:lnTo>
                      <a:pt x="954" y="925"/>
                    </a:lnTo>
                    <a:lnTo>
                      <a:pt x="959" y="945"/>
                    </a:lnTo>
                    <a:lnTo>
                      <a:pt x="968" y="959"/>
                    </a:lnTo>
                    <a:lnTo>
                      <a:pt x="983" y="969"/>
                    </a:lnTo>
                    <a:lnTo>
                      <a:pt x="992" y="983"/>
                    </a:lnTo>
                    <a:lnTo>
                      <a:pt x="1002" y="988"/>
                    </a:lnTo>
                    <a:lnTo>
                      <a:pt x="1026" y="988"/>
                    </a:lnTo>
                    <a:lnTo>
                      <a:pt x="1050" y="978"/>
                    </a:lnTo>
                    <a:lnTo>
                      <a:pt x="1074" y="969"/>
                    </a:lnTo>
                    <a:lnTo>
                      <a:pt x="1103" y="954"/>
                    </a:lnTo>
                    <a:lnTo>
                      <a:pt x="1127" y="940"/>
                    </a:lnTo>
                    <a:lnTo>
                      <a:pt x="1151" y="925"/>
                    </a:lnTo>
                    <a:lnTo>
                      <a:pt x="1170" y="911"/>
                    </a:lnTo>
                    <a:lnTo>
                      <a:pt x="1194" y="906"/>
                    </a:lnTo>
                    <a:lnTo>
                      <a:pt x="1194" y="911"/>
                    </a:lnTo>
                    <a:lnTo>
                      <a:pt x="1199" y="921"/>
                    </a:lnTo>
                    <a:lnTo>
                      <a:pt x="1208" y="930"/>
                    </a:lnTo>
                    <a:lnTo>
                      <a:pt x="1213" y="945"/>
                    </a:lnTo>
                    <a:lnTo>
                      <a:pt x="1223" y="954"/>
                    </a:lnTo>
                    <a:lnTo>
                      <a:pt x="1228" y="964"/>
                    </a:lnTo>
                    <a:lnTo>
                      <a:pt x="1237" y="973"/>
                    </a:lnTo>
                    <a:lnTo>
                      <a:pt x="1242" y="978"/>
                    </a:lnTo>
                    <a:lnTo>
                      <a:pt x="1228" y="993"/>
                    </a:lnTo>
                    <a:lnTo>
                      <a:pt x="1213" y="1007"/>
                    </a:lnTo>
                    <a:lnTo>
                      <a:pt x="1199" y="1021"/>
                    </a:lnTo>
                    <a:lnTo>
                      <a:pt x="1180" y="1036"/>
                    </a:lnTo>
                    <a:lnTo>
                      <a:pt x="1165" y="1050"/>
                    </a:lnTo>
                    <a:lnTo>
                      <a:pt x="1156" y="1060"/>
                    </a:lnTo>
                    <a:lnTo>
                      <a:pt x="1146" y="1074"/>
                    </a:lnTo>
                    <a:lnTo>
                      <a:pt x="1136" y="1089"/>
                    </a:lnTo>
                    <a:lnTo>
                      <a:pt x="1146" y="1103"/>
                    </a:lnTo>
                    <a:lnTo>
                      <a:pt x="1160" y="1117"/>
                    </a:lnTo>
                    <a:lnTo>
                      <a:pt x="1175" y="1132"/>
                    </a:lnTo>
                    <a:lnTo>
                      <a:pt x="1189" y="1141"/>
                    </a:lnTo>
                    <a:lnTo>
                      <a:pt x="1204" y="1146"/>
                    </a:lnTo>
                    <a:lnTo>
                      <a:pt x="1223" y="1151"/>
                    </a:lnTo>
                    <a:lnTo>
                      <a:pt x="1242" y="1156"/>
                    </a:lnTo>
                    <a:lnTo>
                      <a:pt x="1261" y="1156"/>
                    </a:lnTo>
                    <a:lnTo>
                      <a:pt x="1304" y="1146"/>
                    </a:lnTo>
                    <a:lnTo>
                      <a:pt x="1352" y="1137"/>
                    </a:lnTo>
                    <a:lnTo>
                      <a:pt x="1400" y="1113"/>
                    </a:lnTo>
                    <a:lnTo>
                      <a:pt x="1453" y="1084"/>
                    </a:lnTo>
                    <a:lnTo>
                      <a:pt x="1458" y="1093"/>
                    </a:lnTo>
                    <a:lnTo>
                      <a:pt x="1463" y="1103"/>
                    </a:lnTo>
                    <a:lnTo>
                      <a:pt x="1467" y="1117"/>
                    </a:lnTo>
                    <a:lnTo>
                      <a:pt x="1472" y="1132"/>
                    </a:lnTo>
                    <a:lnTo>
                      <a:pt x="1472" y="1141"/>
                    </a:lnTo>
                    <a:lnTo>
                      <a:pt x="1472" y="1156"/>
                    </a:lnTo>
                    <a:lnTo>
                      <a:pt x="1472" y="1170"/>
                    </a:lnTo>
                    <a:lnTo>
                      <a:pt x="1472" y="1180"/>
                    </a:lnTo>
                    <a:lnTo>
                      <a:pt x="1467" y="1189"/>
                    </a:lnTo>
                    <a:lnTo>
                      <a:pt x="1458" y="1194"/>
                    </a:lnTo>
                    <a:lnTo>
                      <a:pt x="1443" y="1204"/>
                    </a:lnTo>
                    <a:lnTo>
                      <a:pt x="1434" y="1208"/>
                    </a:lnTo>
                    <a:lnTo>
                      <a:pt x="1419" y="1213"/>
                    </a:lnTo>
                    <a:lnTo>
                      <a:pt x="1400" y="1218"/>
                    </a:lnTo>
                    <a:lnTo>
                      <a:pt x="1386" y="1218"/>
                    </a:lnTo>
                    <a:lnTo>
                      <a:pt x="1371" y="1223"/>
                    </a:lnTo>
                    <a:lnTo>
                      <a:pt x="1376" y="1247"/>
                    </a:lnTo>
                    <a:lnTo>
                      <a:pt x="1395" y="1271"/>
                    </a:lnTo>
                    <a:lnTo>
                      <a:pt x="1415" y="1300"/>
                    </a:lnTo>
                    <a:lnTo>
                      <a:pt x="1439" y="1328"/>
                    </a:lnTo>
                    <a:lnTo>
                      <a:pt x="1463" y="1352"/>
                    </a:lnTo>
                    <a:lnTo>
                      <a:pt x="1482" y="1372"/>
                    </a:lnTo>
                    <a:lnTo>
                      <a:pt x="1506" y="1386"/>
                    </a:lnTo>
                    <a:lnTo>
                      <a:pt x="1520" y="1391"/>
                    </a:lnTo>
                    <a:lnTo>
                      <a:pt x="1539" y="1376"/>
                    </a:lnTo>
                    <a:lnTo>
                      <a:pt x="1549" y="1362"/>
                    </a:lnTo>
                    <a:lnTo>
                      <a:pt x="1563" y="1348"/>
                    </a:lnTo>
                    <a:lnTo>
                      <a:pt x="1573" y="1328"/>
                    </a:lnTo>
                    <a:lnTo>
                      <a:pt x="1587" y="1290"/>
                    </a:lnTo>
                    <a:lnTo>
                      <a:pt x="1602" y="1247"/>
                    </a:lnTo>
                    <a:lnTo>
                      <a:pt x="1616" y="1204"/>
                    </a:lnTo>
                    <a:lnTo>
                      <a:pt x="1640" y="1160"/>
                    </a:lnTo>
                    <a:lnTo>
                      <a:pt x="1654" y="1141"/>
                    </a:lnTo>
                    <a:lnTo>
                      <a:pt x="1669" y="1127"/>
                    </a:lnTo>
                    <a:lnTo>
                      <a:pt x="1693" y="1108"/>
                    </a:lnTo>
                    <a:lnTo>
                      <a:pt x="1712" y="1093"/>
                    </a:lnTo>
                    <a:lnTo>
                      <a:pt x="1688" y="1079"/>
                    </a:lnTo>
                    <a:lnTo>
                      <a:pt x="1669" y="1055"/>
                    </a:lnTo>
                    <a:lnTo>
                      <a:pt x="1650" y="1031"/>
                    </a:lnTo>
                    <a:lnTo>
                      <a:pt x="1630" y="1007"/>
                    </a:lnTo>
                    <a:lnTo>
                      <a:pt x="1602" y="949"/>
                    </a:lnTo>
                    <a:lnTo>
                      <a:pt x="1578" y="887"/>
                    </a:lnTo>
                    <a:lnTo>
                      <a:pt x="1559" y="820"/>
                    </a:lnTo>
                    <a:lnTo>
                      <a:pt x="1544" y="753"/>
                    </a:lnTo>
                    <a:lnTo>
                      <a:pt x="1539" y="686"/>
                    </a:lnTo>
                    <a:lnTo>
                      <a:pt x="1535" y="623"/>
                    </a:lnTo>
                    <a:lnTo>
                      <a:pt x="1554" y="633"/>
                    </a:lnTo>
                    <a:lnTo>
                      <a:pt x="1573" y="633"/>
                    </a:lnTo>
                    <a:lnTo>
                      <a:pt x="1592" y="628"/>
                    </a:lnTo>
                    <a:lnTo>
                      <a:pt x="1616" y="618"/>
                    </a:lnTo>
                    <a:lnTo>
                      <a:pt x="1635" y="604"/>
                    </a:lnTo>
                    <a:lnTo>
                      <a:pt x="1659" y="585"/>
                    </a:lnTo>
                    <a:lnTo>
                      <a:pt x="1678" y="566"/>
                    </a:lnTo>
                    <a:lnTo>
                      <a:pt x="1698" y="542"/>
                    </a:lnTo>
                    <a:lnTo>
                      <a:pt x="1712" y="518"/>
                    </a:lnTo>
                    <a:lnTo>
                      <a:pt x="1726" y="494"/>
                    </a:lnTo>
                    <a:lnTo>
                      <a:pt x="1736" y="465"/>
                    </a:lnTo>
                    <a:lnTo>
                      <a:pt x="1736" y="441"/>
                    </a:lnTo>
                    <a:lnTo>
                      <a:pt x="1736" y="412"/>
                    </a:lnTo>
                    <a:lnTo>
                      <a:pt x="1726" y="388"/>
                    </a:lnTo>
                    <a:lnTo>
                      <a:pt x="1707" y="369"/>
                    </a:lnTo>
                    <a:lnTo>
                      <a:pt x="1683" y="350"/>
                    </a:lnTo>
                    <a:lnTo>
                      <a:pt x="1659" y="345"/>
                    </a:lnTo>
                    <a:lnTo>
                      <a:pt x="1640" y="345"/>
                    </a:lnTo>
                    <a:lnTo>
                      <a:pt x="1616" y="345"/>
                    </a:lnTo>
                    <a:lnTo>
                      <a:pt x="1597" y="355"/>
                    </a:lnTo>
                    <a:lnTo>
                      <a:pt x="1578" y="364"/>
                    </a:lnTo>
                    <a:lnTo>
                      <a:pt x="1559" y="379"/>
                    </a:lnTo>
                    <a:lnTo>
                      <a:pt x="1544" y="398"/>
                    </a:lnTo>
                    <a:lnTo>
                      <a:pt x="1530" y="422"/>
                    </a:lnTo>
                    <a:lnTo>
                      <a:pt x="1511" y="427"/>
                    </a:lnTo>
                    <a:lnTo>
                      <a:pt x="1491" y="431"/>
                    </a:lnTo>
                    <a:lnTo>
                      <a:pt x="1467" y="436"/>
                    </a:lnTo>
                    <a:lnTo>
                      <a:pt x="1448" y="436"/>
                    </a:lnTo>
                    <a:lnTo>
                      <a:pt x="1429" y="436"/>
                    </a:lnTo>
                    <a:lnTo>
                      <a:pt x="1410" y="431"/>
                    </a:lnTo>
                    <a:lnTo>
                      <a:pt x="1395" y="427"/>
                    </a:lnTo>
                    <a:lnTo>
                      <a:pt x="1386" y="412"/>
                    </a:lnTo>
                    <a:lnTo>
                      <a:pt x="1386" y="388"/>
                    </a:lnTo>
                    <a:lnTo>
                      <a:pt x="1391" y="359"/>
                    </a:lnTo>
                    <a:lnTo>
                      <a:pt x="1395" y="336"/>
                    </a:lnTo>
                    <a:lnTo>
                      <a:pt x="1395" y="316"/>
                    </a:lnTo>
                    <a:lnTo>
                      <a:pt x="1400" y="292"/>
                    </a:lnTo>
                    <a:lnTo>
                      <a:pt x="1410" y="268"/>
                    </a:lnTo>
                    <a:lnTo>
                      <a:pt x="1415" y="244"/>
                    </a:lnTo>
                    <a:lnTo>
                      <a:pt x="1419" y="220"/>
                    </a:lnTo>
                    <a:lnTo>
                      <a:pt x="1434" y="216"/>
                    </a:lnTo>
                    <a:lnTo>
                      <a:pt x="1443" y="211"/>
                    </a:lnTo>
                    <a:lnTo>
                      <a:pt x="1453" y="201"/>
                    </a:lnTo>
                    <a:lnTo>
                      <a:pt x="1463" y="187"/>
                    </a:lnTo>
                    <a:lnTo>
                      <a:pt x="1472" y="158"/>
                    </a:lnTo>
                    <a:lnTo>
                      <a:pt x="1477" y="124"/>
                    </a:lnTo>
                    <a:lnTo>
                      <a:pt x="1477" y="91"/>
                    </a:lnTo>
                    <a:lnTo>
                      <a:pt x="1472" y="62"/>
                    </a:lnTo>
                    <a:lnTo>
                      <a:pt x="1463" y="33"/>
                    </a:lnTo>
                    <a:lnTo>
                      <a:pt x="1453" y="14"/>
                    </a:lnTo>
                    <a:lnTo>
                      <a:pt x="1405" y="14"/>
                    </a:lnTo>
                    <a:lnTo>
                      <a:pt x="1362" y="19"/>
                    </a:lnTo>
                    <a:lnTo>
                      <a:pt x="1323" y="29"/>
                    </a:lnTo>
                    <a:lnTo>
                      <a:pt x="1290" y="38"/>
                    </a:lnTo>
                    <a:lnTo>
                      <a:pt x="1256" y="43"/>
                    </a:lnTo>
                    <a:lnTo>
                      <a:pt x="1223" y="43"/>
                    </a:lnTo>
                    <a:lnTo>
                      <a:pt x="1208" y="38"/>
                    </a:lnTo>
                    <a:lnTo>
                      <a:pt x="1189" y="29"/>
                    </a:lnTo>
                    <a:lnTo>
                      <a:pt x="1170" y="14"/>
                    </a:lnTo>
                    <a:lnTo>
                      <a:pt x="1151" y="0"/>
                    </a:lnTo>
                    <a:lnTo>
                      <a:pt x="1132" y="19"/>
                    </a:lnTo>
                    <a:lnTo>
                      <a:pt x="1112" y="29"/>
                    </a:lnTo>
                    <a:lnTo>
                      <a:pt x="1093" y="29"/>
                    </a:lnTo>
                    <a:lnTo>
                      <a:pt x="1074" y="29"/>
                    </a:lnTo>
                    <a:lnTo>
                      <a:pt x="1050" y="24"/>
                    </a:lnTo>
                    <a:lnTo>
                      <a:pt x="1031" y="19"/>
                    </a:lnTo>
                    <a:lnTo>
                      <a:pt x="1002" y="14"/>
                    </a:lnTo>
                    <a:lnTo>
                      <a:pt x="973" y="14"/>
                    </a:lnTo>
                    <a:lnTo>
                      <a:pt x="968" y="38"/>
                    </a:lnTo>
                    <a:lnTo>
                      <a:pt x="954" y="53"/>
                    </a:lnTo>
                    <a:lnTo>
                      <a:pt x="940" y="67"/>
                    </a:lnTo>
                    <a:lnTo>
                      <a:pt x="921" y="81"/>
                    </a:lnTo>
                    <a:lnTo>
                      <a:pt x="897" y="86"/>
                    </a:lnTo>
                    <a:lnTo>
                      <a:pt x="877" y="91"/>
                    </a:lnTo>
                    <a:lnTo>
                      <a:pt x="853" y="86"/>
                    </a:lnTo>
                    <a:lnTo>
                      <a:pt x="829" y="77"/>
                    </a:lnTo>
                    <a:close/>
                    <a:moveTo>
                      <a:pt x="2105" y="1846"/>
                    </a:moveTo>
                    <a:lnTo>
                      <a:pt x="2115" y="1894"/>
                    </a:lnTo>
                    <a:lnTo>
                      <a:pt x="2134" y="1966"/>
                    </a:lnTo>
                    <a:lnTo>
                      <a:pt x="2158" y="2048"/>
                    </a:lnTo>
                    <a:lnTo>
                      <a:pt x="2177" y="2139"/>
                    </a:lnTo>
                    <a:lnTo>
                      <a:pt x="2201" y="2230"/>
                    </a:lnTo>
                    <a:lnTo>
                      <a:pt x="2211" y="2307"/>
                    </a:lnTo>
                    <a:lnTo>
                      <a:pt x="2211" y="2340"/>
                    </a:lnTo>
                    <a:lnTo>
                      <a:pt x="2211" y="2369"/>
                    </a:lnTo>
                    <a:lnTo>
                      <a:pt x="2206" y="2388"/>
                    </a:lnTo>
                    <a:lnTo>
                      <a:pt x="2197" y="2403"/>
                    </a:lnTo>
                    <a:lnTo>
                      <a:pt x="2513" y="2441"/>
                    </a:lnTo>
                    <a:lnTo>
                      <a:pt x="2504" y="2398"/>
                    </a:lnTo>
                    <a:lnTo>
                      <a:pt x="2489" y="2360"/>
                    </a:lnTo>
                    <a:lnTo>
                      <a:pt x="2475" y="2321"/>
                    </a:lnTo>
                    <a:lnTo>
                      <a:pt x="2460" y="2283"/>
                    </a:lnTo>
                    <a:lnTo>
                      <a:pt x="2446" y="2244"/>
                    </a:lnTo>
                    <a:lnTo>
                      <a:pt x="2436" y="2206"/>
                    </a:lnTo>
                    <a:lnTo>
                      <a:pt x="2422" y="2163"/>
                    </a:lnTo>
                    <a:lnTo>
                      <a:pt x="2412" y="2120"/>
                    </a:lnTo>
                    <a:lnTo>
                      <a:pt x="2408" y="2096"/>
                    </a:lnTo>
                    <a:lnTo>
                      <a:pt x="2403" y="2062"/>
                    </a:lnTo>
                    <a:lnTo>
                      <a:pt x="2403" y="2024"/>
                    </a:lnTo>
                    <a:lnTo>
                      <a:pt x="2398" y="1981"/>
                    </a:lnTo>
                    <a:lnTo>
                      <a:pt x="2393" y="1938"/>
                    </a:lnTo>
                    <a:lnTo>
                      <a:pt x="2393" y="1899"/>
                    </a:lnTo>
                    <a:lnTo>
                      <a:pt x="2388" y="1861"/>
                    </a:lnTo>
                    <a:lnTo>
                      <a:pt x="2384" y="1827"/>
                    </a:lnTo>
                    <a:lnTo>
                      <a:pt x="2364" y="1832"/>
                    </a:lnTo>
                    <a:lnTo>
                      <a:pt x="2336" y="1842"/>
                    </a:lnTo>
                    <a:lnTo>
                      <a:pt x="2297" y="1851"/>
                    </a:lnTo>
                    <a:lnTo>
                      <a:pt x="2259" y="1861"/>
                    </a:lnTo>
                    <a:lnTo>
                      <a:pt x="2220" y="1866"/>
                    </a:lnTo>
                    <a:lnTo>
                      <a:pt x="2177" y="1870"/>
                    </a:lnTo>
                    <a:lnTo>
                      <a:pt x="2139" y="1861"/>
                    </a:lnTo>
                    <a:lnTo>
                      <a:pt x="2105" y="1846"/>
                    </a:lnTo>
                    <a:close/>
                    <a:moveTo>
                      <a:pt x="316" y="1434"/>
                    </a:moveTo>
                    <a:lnTo>
                      <a:pt x="307" y="1415"/>
                    </a:lnTo>
                    <a:lnTo>
                      <a:pt x="302" y="1400"/>
                    </a:lnTo>
                    <a:lnTo>
                      <a:pt x="287" y="1386"/>
                    </a:lnTo>
                    <a:lnTo>
                      <a:pt x="278" y="1376"/>
                    </a:lnTo>
                    <a:lnTo>
                      <a:pt x="263" y="1372"/>
                    </a:lnTo>
                    <a:lnTo>
                      <a:pt x="249" y="1367"/>
                    </a:lnTo>
                    <a:lnTo>
                      <a:pt x="230" y="1372"/>
                    </a:lnTo>
                    <a:lnTo>
                      <a:pt x="211" y="1372"/>
                    </a:lnTo>
                    <a:lnTo>
                      <a:pt x="191" y="1381"/>
                    </a:lnTo>
                    <a:lnTo>
                      <a:pt x="172" y="1391"/>
                    </a:lnTo>
                    <a:lnTo>
                      <a:pt x="153" y="1405"/>
                    </a:lnTo>
                    <a:lnTo>
                      <a:pt x="129" y="1424"/>
                    </a:lnTo>
                    <a:lnTo>
                      <a:pt x="86" y="1467"/>
                    </a:lnTo>
                    <a:lnTo>
                      <a:pt x="38" y="1530"/>
                    </a:lnTo>
                    <a:lnTo>
                      <a:pt x="24" y="1535"/>
                    </a:lnTo>
                    <a:lnTo>
                      <a:pt x="9" y="1544"/>
                    </a:lnTo>
                    <a:lnTo>
                      <a:pt x="4" y="1563"/>
                    </a:lnTo>
                    <a:lnTo>
                      <a:pt x="0" y="1587"/>
                    </a:lnTo>
                    <a:lnTo>
                      <a:pt x="0" y="1611"/>
                    </a:lnTo>
                    <a:lnTo>
                      <a:pt x="4" y="1631"/>
                    </a:lnTo>
                    <a:lnTo>
                      <a:pt x="19" y="1650"/>
                    </a:lnTo>
                    <a:lnTo>
                      <a:pt x="38" y="1664"/>
                    </a:lnTo>
                    <a:lnTo>
                      <a:pt x="62" y="1698"/>
                    </a:lnTo>
                    <a:lnTo>
                      <a:pt x="86" y="1731"/>
                    </a:lnTo>
                    <a:lnTo>
                      <a:pt x="115" y="1765"/>
                    </a:lnTo>
                    <a:lnTo>
                      <a:pt x="153" y="1798"/>
                    </a:lnTo>
                    <a:lnTo>
                      <a:pt x="191" y="1827"/>
                    </a:lnTo>
                    <a:lnTo>
                      <a:pt x="235" y="1851"/>
                    </a:lnTo>
                    <a:lnTo>
                      <a:pt x="263" y="1856"/>
                    </a:lnTo>
                    <a:lnTo>
                      <a:pt x="287" y="1861"/>
                    </a:lnTo>
                    <a:lnTo>
                      <a:pt x="316" y="1861"/>
                    </a:lnTo>
                    <a:lnTo>
                      <a:pt x="345" y="1861"/>
                    </a:lnTo>
                    <a:lnTo>
                      <a:pt x="388" y="1894"/>
                    </a:lnTo>
                    <a:lnTo>
                      <a:pt x="436" y="1947"/>
                    </a:lnTo>
                    <a:lnTo>
                      <a:pt x="494" y="2000"/>
                    </a:lnTo>
                    <a:lnTo>
                      <a:pt x="556" y="2062"/>
                    </a:lnTo>
                    <a:lnTo>
                      <a:pt x="618" y="2125"/>
                    </a:lnTo>
                    <a:lnTo>
                      <a:pt x="676" y="2182"/>
                    </a:lnTo>
                    <a:lnTo>
                      <a:pt x="733" y="2230"/>
                    </a:lnTo>
                    <a:lnTo>
                      <a:pt x="786" y="2268"/>
                    </a:lnTo>
                    <a:lnTo>
                      <a:pt x="1141" y="2302"/>
                    </a:lnTo>
                    <a:lnTo>
                      <a:pt x="1156" y="2259"/>
                    </a:lnTo>
                    <a:lnTo>
                      <a:pt x="1170" y="2206"/>
                    </a:lnTo>
                    <a:lnTo>
                      <a:pt x="1180" y="2149"/>
                    </a:lnTo>
                    <a:lnTo>
                      <a:pt x="1194" y="2091"/>
                    </a:lnTo>
                    <a:lnTo>
                      <a:pt x="1204" y="2029"/>
                    </a:lnTo>
                    <a:lnTo>
                      <a:pt x="1218" y="1961"/>
                    </a:lnTo>
                    <a:lnTo>
                      <a:pt x="1228" y="1904"/>
                    </a:lnTo>
                    <a:lnTo>
                      <a:pt x="1237" y="1846"/>
                    </a:lnTo>
                    <a:lnTo>
                      <a:pt x="1223" y="1842"/>
                    </a:lnTo>
                    <a:lnTo>
                      <a:pt x="1204" y="1842"/>
                    </a:lnTo>
                    <a:lnTo>
                      <a:pt x="1180" y="1842"/>
                    </a:lnTo>
                    <a:lnTo>
                      <a:pt x="1156" y="1846"/>
                    </a:lnTo>
                    <a:lnTo>
                      <a:pt x="1127" y="1846"/>
                    </a:lnTo>
                    <a:lnTo>
                      <a:pt x="1098" y="1846"/>
                    </a:lnTo>
                    <a:lnTo>
                      <a:pt x="1074" y="1842"/>
                    </a:lnTo>
                    <a:lnTo>
                      <a:pt x="1045" y="1837"/>
                    </a:lnTo>
                    <a:lnTo>
                      <a:pt x="1036" y="1861"/>
                    </a:lnTo>
                    <a:lnTo>
                      <a:pt x="1021" y="1890"/>
                    </a:lnTo>
                    <a:lnTo>
                      <a:pt x="1002" y="1923"/>
                    </a:lnTo>
                    <a:lnTo>
                      <a:pt x="988" y="1957"/>
                    </a:lnTo>
                    <a:lnTo>
                      <a:pt x="968" y="1990"/>
                    </a:lnTo>
                    <a:lnTo>
                      <a:pt x="954" y="2024"/>
                    </a:lnTo>
                    <a:lnTo>
                      <a:pt x="940" y="2053"/>
                    </a:lnTo>
                    <a:lnTo>
                      <a:pt x="930" y="2072"/>
                    </a:lnTo>
                    <a:lnTo>
                      <a:pt x="887" y="2029"/>
                    </a:lnTo>
                    <a:lnTo>
                      <a:pt x="839" y="1990"/>
                    </a:lnTo>
                    <a:lnTo>
                      <a:pt x="791" y="1957"/>
                    </a:lnTo>
                    <a:lnTo>
                      <a:pt x="733" y="1928"/>
                    </a:lnTo>
                    <a:lnTo>
                      <a:pt x="681" y="1899"/>
                    </a:lnTo>
                    <a:lnTo>
                      <a:pt x="623" y="1870"/>
                    </a:lnTo>
                    <a:lnTo>
                      <a:pt x="566" y="1842"/>
                    </a:lnTo>
                    <a:lnTo>
                      <a:pt x="508" y="1808"/>
                    </a:lnTo>
                    <a:lnTo>
                      <a:pt x="522" y="1798"/>
                    </a:lnTo>
                    <a:lnTo>
                      <a:pt x="542" y="1789"/>
                    </a:lnTo>
                    <a:lnTo>
                      <a:pt x="551" y="1779"/>
                    </a:lnTo>
                    <a:lnTo>
                      <a:pt x="566" y="1765"/>
                    </a:lnTo>
                    <a:lnTo>
                      <a:pt x="575" y="1750"/>
                    </a:lnTo>
                    <a:lnTo>
                      <a:pt x="580" y="1736"/>
                    </a:lnTo>
                    <a:lnTo>
                      <a:pt x="585" y="1717"/>
                    </a:lnTo>
                    <a:lnTo>
                      <a:pt x="585" y="1693"/>
                    </a:lnTo>
                    <a:lnTo>
                      <a:pt x="590" y="1669"/>
                    </a:lnTo>
                    <a:lnTo>
                      <a:pt x="590" y="1645"/>
                    </a:lnTo>
                    <a:lnTo>
                      <a:pt x="585" y="1631"/>
                    </a:lnTo>
                    <a:lnTo>
                      <a:pt x="575" y="1616"/>
                    </a:lnTo>
                    <a:lnTo>
                      <a:pt x="566" y="1607"/>
                    </a:lnTo>
                    <a:lnTo>
                      <a:pt x="551" y="1602"/>
                    </a:lnTo>
                    <a:lnTo>
                      <a:pt x="537" y="1602"/>
                    </a:lnTo>
                    <a:lnTo>
                      <a:pt x="518" y="1607"/>
                    </a:lnTo>
                    <a:lnTo>
                      <a:pt x="518" y="1602"/>
                    </a:lnTo>
                    <a:lnTo>
                      <a:pt x="518" y="1587"/>
                    </a:lnTo>
                    <a:lnTo>
                      <a:pt x="518" y="1573"/>
                    </a:lnTo>
                    <a:lnTo>
                      <a:pt x="513" y="1554"/>
                    </a:lnTo>
                    <a:lnTo>
                      <a:pt x="508" y="1535"/>
                    </a:lnTo>
                    <a:lnTo>
                      <a:pt x="494" y="1525"/>
                    </a:lnTo>
                    <a:lnTo>
                      <a:pt x="484" y="1520"/>
                    </a:lnTo>
                    <a:lnTo>
                      <a:pt x="470" y="1515"/>
                    </a:lnTo>
                    <a:lnTo>
                      <a:pt x="455" y="1515"/>
                    </a:lnTo>
                    <a:lnTo>
                      <a:pt x="436" y="1520"/>
                    </a:lnTo>
                    <a:lnTo>
                      <a:pt x="436" y="1515"/>
                    </a:lnTo>
                    <a:lnTo>
                      <a:pt x="426" y="1506"/>
                    </a:lnTo>
                    <a:lnTo>
                      <a:pt x="417" y="1487"/>
                    </a:lnTo>
                    <a:lnTo>
                      <a:pt x="402" y="1472"/>
                    </a:lnTo>
                    <a:lnTo>
                      <a:pt x="383" y="1453"/>
                    </a:lnTo>
                    <a:lnTo>
                      <a:pt x="359" y="1439"/>
                    </a:lnTo>
                    <a:lnTo>
                      <a:pt x="340" y="1434"/>
                    </a:lnTo>
                    <a:lnTo>
                      <a:pt x="316" y="1434"/>
                    </a:lnTo>
                    <a:close/>
                  </a:path>
                </a:pathLst>
              </a:custGeom>
              <a:solidFill>
                <a:srgbClr val="F3BA8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08" name="Freeform 1084"/>
              <p:cNvSpPr>
                <a:spLocks/>
              </p:cNvSpPr>
              <p:nvPr/>
            </p:nvSpPr>
            <p:spPr bwMode="auto">
              <a:xfrm>
                <a:off x="8876" y="3043"/>
                <a:ext cx="101" cy="532"/>
              </a:xfrm>
              <a:custGeom>
                <a:avLst/>
                <a:gdLst/>
                <a:ahLst/>
                <a:cxnLst>
                  <a:cxn ang="0">
                    <a:pos x="58" y="527"/>
                  </a:cxn>
                  <a:cxn ang="0">
                    <a:pos x="58" y="518"/>
                  </a:cxn>
                  <a:cxn ang="0">
                    <a:pos x="34" y="441"/>
                  </a:cxn>
                  <a:cxn ang="0">
                    <a:pos x="24" y="369"/>
                  </a:cxn>
                  <a:cxn ang="0">
                    <a:pos x="24" y="302"/>
                  </a:cxn>
                  <a:cxn ang="0">
                    <a:pos x="29" y="235"/>
                  </a:cxn>
                  <a:cxn ang="0">
                    <a:pos x="39" y="177"/>
                  </a:cxn>
                  <a:cxn ang="0">
                    <a:pos x="58" y="120"/>
                  </a:cxn>
                  <a:cxn ang="0">
                    <a:pos x="77" y="62"/>
                  </a:cxn>
                  <a:cxn ang="0">
                    <a:pos x="101" y="9"/>
                  </a:cxn>
                  <a:cxn ang="0">
                    <a:pos x="82" y="0"/>
                  </a:cxn>
                  <a:cxn ang="0">
                    <a:pos x="58" y="57"/>
                  </a:cxn>
                  <a:cxn ang="0">
                    <a:pos x="34" y="115"/>
                  </a:cxn>
                  <a:cxn ang="0">
                    <a:pos x="15" y="172"/>
                  </a:cxn>
                  <a:cxn ang="0">
                    <a:pos x="5" y="235"/>
                  </a:cxn>
                  <a:cxn ang="0">
                    <a:pos x="0" y="302"/>
                  </a:cxn>
                  <a:cxn ang="0">
                    <a:pos x="0" y="369"/>
                  </a:cxn>
                  <a:cxn ang="0">
                    <a:pos x="15" y="446"/>
                  </a:cxn>
                  <a:cxn ang="0">
                    <a:pos x="34" y="523"/>
                  </a:cxn>
                  <a:cxn ang="0">
                    <a:pos x="34" y="513"/>
                  </a:cxn>
                  <a:cxn ang="0">
                    <a:pos x="34" y="523"/>
                  </a:cxn>
                  <a:cxn ang="0">
                    <a:pos x="39" y="527"/>
                  </a:cxn>
                  <a:cxn ang="0">
                    <a:pos x="39" y="532"/>
                  </a:cxn>
                  <a:cxn ang="0">
                    <a:pos x="43" y="532"/>
                  </a:cxn>
                  <a:cxn ang="0">
                    <a:pos x="48" y="532"/>
                  </a:cxn>
                  <a:cxn ang="0">
                    <a:pos x="53" y="532"/>
                  </a:cxn>
                  <a:cxn ang="0">
                    <a:pos x="58" y="527"/>
                  </a:cxn>
                  <a:cxn ang="0">
                    <a:pos x="58" y="523"/>
                  </a:cxn>
                  <a:cxn ang="0">
                    <a:pos x="58" y="518"/>
                  </a:cxn>
                  <a:cxn ang="0">
                    <a:pos x="58" y="527"/>
                  </a:cxn>
                </a:cxnLst>
                <a:rect l="0" t="0" r="r" b="b"/>
                <a:pathLst>
                  <a:path w="101" h="532">
                    <a:moveTo>
                      <a:pt x="58" y="527"/>
                    </a:moveTo>
                    <a:lnTo>
                      <a:pt x="58" y="518"/>
                    </a:lnTo>
                    <a:lnTo>
                      <a:pt x="34" y="441"/>
                    </a:lnTo>
                    <a:lnTo>
                      <a:pt x="24" y="369"/>
                    </a:lnTo>
                    <a:lnTo>
                      <a:pt x="24" y="302"/>
                    </a:lnTo>
                    <a:lnTo>
                      <a:pt x="29" y="235"/>
                    </a:lnTo>
                    <a:lnTo>
                      <a:pt x="39" y="177"/>
                    </a:lnTo>
                    <a:lnTo>
                      <a:pt x="58" y="120"/>
                    </a:lnTo>
                    <a:lnTo>
                      <a:pt x="77" y="62"/>
                    </a:lnTo>
                    <a:lnTo>
                      <a:pt x="101" y="9"/>
                    </a:lnTo>
                    <a:lnTo>
                      <a:pt x="82" y="0"/>
                    </a:lnTo>
                    <a:lnTo>
                      <a:pt x="58" y="57"/>
                    </a:lnTo>
                    <a:lnTo>
                      <a:pt x="34" y="115"/>
                    </a:lnTo>
                    <a:lnTo>
                      <a:pt x="15" y="172"/>
                    </a:lnTo>
                    <a:lnTo>
                      <a:pt x="5" y="235"/>
                    </a:lnTo>
                    <a:lnTo>
                      <a:pt x="0" y="302"/>
                    </a:lnTo>
                    <a:lnTo>
                      <a:pt x="0" y="369"/>
                    </a:lnTo>
                    <a:lnTo>
                      <a:pt x="15" y="446"/>
                    </a:lnTo>
                    <a:lnTo>
                      <a:pt x="34" y="523"/>
                    </a:lnTo>
                    <a:lnTo>
                      <a:pt x="34" y="513"/>
                    </a:lnTo>
                    <a:lnTo>
                      <a:pt x="34" y="523"/>
                    </a:lnTo>
                    <a:lnTo>
                      <a:pt x="39" y="527"/>
                    </a:lnTo>
                    <a:lnTo>
                      <a:pt x="39" y="532"/>
                    </a:lnTo>
                    <a:lnTo>
                      <a:pt x="43" y="532"/>
                    </a:lnTo>
                    <a:lnTo>
                      <a:pt x="48" y="532"/>
                    </a:lnTo>
                    <a:lnTo>
                      <a:pt x="53" y="532"/>
                    </a:lnTo>
                    <a:lnTo>
                      <a:pt x="58" y="527"/>
                    </a:lnTo>
                    <a:lnTo>
                      <a:pt x="58" y="523"/>
                    </a:lnTo>
                    <a:lnTo>
                      <a:pt x="58" y="518"/>
                    </a:lnTo>
                    <a:lnTo>
                      <a:pt x="58" y="527"/>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09" name="Freeform 1085"/>
              <p:cNvSpPr>
                <a:spLocks/>
              </p:cNvSpPr>
              <p:nvPr/>
            </p:nvSpPr>
            <p:spPr bwMode="auto">
              <a:xfrm>
                <a:off x="8819" y="3556"/>
                <a:ext cx="115" cy="278"/>
              </a:xfrm>
              <a:custGeom>
                <a:avLst/>
                <a:gdLst/>
                <a:ahLst/>
                <a:cxnLst>
                  <a:cxn ang="0">
                    <a:pos x="43" y="259"/>
                  </a:cxn>
                  <a:cxn ang="0">
                    <a:pos x="43" y="259"/>
                  </a:cxn>
                  <a:cxn ang="0">
                    <a:pos x="33" y="245"/>
                  </a:cxn>
                  <a:cxn ang="0">
                    <a:pos x="28" y="225"/>
                  </a:cxn>
                  <a:cxn ang="0">
                    <a:pos x="24" y="211"/>
                  </a:cxn>
                  <a:cxn ang="0">
                    <a:pos x="24" y="197"/>
                  </a:cxn>
                  <a:cxn ang="0">
                    <a:pos x="28" y="158"/>
                  </a:cxn>
                  <a:cxn ang="0">
                    <a:pos x="38" y="125"/>
                  </a:cxn>
                  <a:cxn ang="0">
                    <a:pos x="57" y="91"/>
                  </a:cxn>
                  <a:cxn ang="0">
                    <a:pos x="76" y="62"/>
                  </a:cxn>
                  <a:cxn ang="0">
                    <a:pos x="96" y="33"/>
                  </a:cxn>
                  <a:cxn ang="0">
                    <a:pos x="115" y="14"/>
                  </a:cxn>
                  <a:cxn ang="0">
                    <a:pos x="91" y="0"/>
                  </a:cxn>
                  <a:cxn ang="0">
                    <a:pos x="76" y="24"/>
                  </a:cxn>
                  <a:cxn ang="0">
                    <a:pos x="57" y="48"/>
                  </a:cxn>
                  <a:cxn ang="0">
                    <a:pos x="38" y="81"/>
                  </a:cxn>
                  <a:cxn ang="0">
                    <a:pos x="19" y="115"/>
                  </a:cxn>
                  <a:cxn ang="0">
                    <a:pos x="4" y="153"/>
                  </a:cxn>
                  <a:cxn ang="0">
                    <a:pos x="0" y="192"/>
                  </a:cxn>
                  <a:cxn ang="0">
                    <a:pos x="0" y="216"/>
                  </a:cxn>
                  <a:cxn ang="0">
                    <a:pos x="4" y="235"/>
                  </a:cxn>
                  <a:cxn ang="0">
                    <a:pos x="14" y="254"/>
                  </a:cxn>
                  <a:cxn ang="0">
                    <a:pos x="24" y="273"/>
                  </a:cxn>
                  <a:cxn ang="0">
                    <a:pos x="28" y="273"/>
                  </a:cxn>
                  <a:cxn ang="0">
                    <a:pos x="24" y="273"/>
                  </a:cxn>
                  <a:cxn ang="0">
                    <a:pos x="28" y="278"/>
                  </a:cxn>
                  <a:cxn ang="0">
                    <a:pos x="33" y="278"/>
                  </a:cxn>
                  <a:cxn ang="0">
                    <a:pos x="38" y="278"/>
                  </a:cxn>
                  <a:cxn ang="0">
                    <a:pos x="43" y="273"/>
                  </a:cxn>
                  <a:cxn ang="0">
                    <a:pos x="48" y="273"/>
                  </a:cxn>
                  <a:cxn ang="0">
                    <a:pos x="48" y="269"/>
                  </a:cxn>
                  <a:cxn ang="0">
                    <a:pos x="48" y="264"/>
                  </a:cxn>
                  <a:cxn ang="0">
                    <a:pos x="43" y="259"/>
                  </a:cxn>
                </a:cxnLst>
                <a:rect l="0" t="0" r="r" b="b"/>
                <a:pathLst>
                  <a:path w="115" h="278">
                    <a:moveTo>
                      <a:pt x="43" y="259"/>
                    </a:moveTo>
                    <a:lnTo>
                      <a:pt x="43" y="259"/>
                    </a:lnTo>
                    <a:lnTo>
                      <a:pt x="33" y="245"/>
                    </a:lnTo>
                    <a:lnTo>
                      <a:pt x="28" y="225"/>
                    </a:lnTo>
                    <a:lnTo>
                      <a:pt x="24" y="211"/>
                    </a:lnTo>
                    <a:lnTo>
                      <a:pt x="24" y="197"/>
                    </a:lnTo>
                    <a:lnTo>
                      <a:pt x="28" y="158"/>
                    </a:lnTo>
                    <a:lnTo>
                      <a:pt x="38" y="125"/>
                    </a:lnTo>
                    <a:lnTo>
                      <a:pt x="57" y="91"/>
                    </a:lnTo>
                    <a:lnTo>
                      <a:pt x="76" y="62"/>
                    </a:lnTo>
                    <a:lnTo>
                      <a:pt x="96" y="33"/>
                    </a:lnTo>
                    <a:lnTo>
                      <a:pt x="115" y="14"/>
                    </a:lnTo>
                    <a:lnTo>
                      <a:pt x="91" y="0"/>
                    </a:lnTo>
                    <a:lnTo>
                      <a:pt x="76" y="24"/>
                    </a:lnTo>
                    <a:lnTo>
                      <a:pt x="57" y="48"/>
                    </a:lnTo>
                    <a:lnTo>
                      <a:pt x="38" y="81"/>
                    </a:lnTo>
                    <a:lnTo>
                      <a:pt x="19" y="115"/>
                    </a:lnTo>
                    <a:lnTo>
                      <a:pt x="4" y="153"/>
                    </a:lnTo>
                    <a:lnTo>
                      <a:pt x="0" y="192"/>
                    </a:lnTo>
                    <a:lnTo>
                      <a:pt x="0" y="216"/>
                    </a:lnTo>
                    <a:lnTo>
                      <a:pt x="4" y="235"/>
                    </a:lnTo>
                    <a:lnTo>
                      <a:pt x="14" y="254"/>
                    </a:lnTo>
                    <a:lnTo>
                      <a:pt x="24" y="273"/>
                    </a:lnTo>
                    <a:lnTo>
                      <a:pt x="28" y="273"/>
                    </a:lnTo>
                    <a:lnTo>
                      <a:pt x="24" y="273"/>
                    </a:lnTo>
                    <a:lnTo>
                      <a:pt x="28" y="278"/>
                    </a:lnTo>
                    <a:lnTo>
                      <a:pt x="33" y="278"/>
                    </a:lnTo>
                    <a:lnTo>
                      <a:pt x="38" y="278"/>
                    </a:lnTo>
                    <a:lnTo>
                      <a:pt x="43" y="273"/>
                    </a:lnTo>
                    <a:lnTo>
                      <a:pt x="48" y="273"/>
                    </a:lnTo>
                    <a:lnTo>
                      <a:pt x="48" y="269"/>
                    </a:lnTo>
                    <a:lnTo>
                      <a:pt x="48" y="264"/>
                    </a:lnTo>
                    <a:lnTo>
                      <a:pt x="43" y="25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10" name="Freeform 1086"/>
              <p:cNvSpPr>
                <a:spLocks/>
              </p:cNvSpPr>
              <p:nvPr/>
            </p:nvSpPr>
            <p:spPr bwMode="auto">
              <a:xfrm>
                <a:off x="8847" y="3810"/>
                <a:ext cx="221" cy="62"/>
              </a:xfrm>
              <a:custGeom>
                <a:avLst/>
                <a:gdLst/>
                <a:ahLst/>
                <a:cxnLst>
                  <a:cxn ang="0">
                    <a:pos x="221" y="10"/>
                  </a:cxn>
                  <a:cxn ang="0">
                    <a:pos x="202" y="0"/>
                  </a:cxn>
                  <a:cxn ang="0">
                    <a:pos x="178" y="19"/>
                  </a:cxn>
                  <a:cxn ang="0">
                    <a:pos x="154" y="29"/>
                  </a:cxn>
                  <a:cxn ang="0">
                    <a:pos x="130" y="39"/>
                  </a:cxn>
                  <a:cxn ang="0">
                    <a:pos x="106" y="39"/>
                  </a:cxn>
                  <a:cxn ang="0">
                    <a:pos x="82" y="39"/>
                  </a:cxn>
                  <a:cxn ang="0">
                    <a:pos x="58" y="34"/>
                  </a:cxn>
                  <a:cxn ang="0">
                    <a:pos x="34" y="19"/>
                  </a:cxn>
                  <a:cxn ang="0">
                    <a:pos x="15" y="5"/>
                  </a:cxn>
                  <a:cxn ang="0">
                    <a:pos x="0" y="19"/>
                  </a:cxn>
                  <a:cxn ang="0">
                    <a:pos x="24" y="39"/>
                  </a:cxn>
                  <a:cxn ang="0">
                    <a:pos x="48" y="53"/>
                  </a:cxn>
                  <a:cxn ang="0">
                    <a:pos x="77" y="62"/>
                  </a:cxn>
                  <a:cxn ang="0">
                    <a:pos x="106" y="62"/>
                  </a:cxn>
                  <a:cxn ang="0">
                    <a:pos x="135" y="58"/>
                  </a:cxn>
                  <a:cxn ang="0">
                    <a:pos x="164" y="48"/>
                  </a:cxn>
                  <a:cxn ang="0">
                    <a:pos x="192" y="39"/>
                  </a:cxn>
                  <a:cxn ang="0">
                    <a:pos x="216" y="19"/>
                  </a:cxn>
                  <a:cxn ang="0">
                    <a:pos x="197" y="15"/>
                  </a:cxn>
                  <a:cxn ang="0">
                    <a:pos x="216" y="19"/>
                  </a:cxn>
                  <a:cxn ang="0">
                    <a:pos x="221" y="15"/>
                  </a:cxn>
                  <a:cxn ang="0">
                    <a:pos x="221" y="15"/>
                  </a:cxn>
                  <a:cxn ang="0">
                    <a:pos x="221" y="10"/>
                  </a:cxn>
                  <a:cxn ang="0">
                    <a:pos x="221" y="5"/>
                  </a:cxn>
                  <a:cxn ang="0">
                    <a:pos x="216" y="0"/>
                  </a:cxn>
                  <a:cxn ang="0">
                    <a:pos x="212" y="0"/>
                  </a:cxn>
                  <a:cxn ang="0">
                    <a:pos x="207" y="0"/>
                  </a:cxn>
                  <a:cxn ang="0">
                    <a:pos x="202" y="0"/>
                  </a:cxn>
                  <a:cxn ang="0">
                    <a:pos x="221" y="10"/>
                  </a:cxn>
                </a:cxnLst>
                <a:rect l="0" t="0" r="r" b="b"/>
                <a:pathLst>
                  <a:path w="221" h="62">
                    <a:moveTo>
                      <a:pt x="221" y="10"/>
                    </a:moveTo>
                    <a:lnTo>
                      <a:pt x="202" y="0"/>
                    </a:lnTo>
                    <a:lnTo>
                      <a:pt x="178" y="19"/>
                    </a:lnTo>
                    <a:lnTo>
                      <a:pt x="154" y="29"/>
                    </a:lnTo>
                    <a:lnTo>
                      <a:pt x="130" y="39"/>
                    </a:lnTo>
                    <a:lnTo>
                      <a:pt x="106" y="39"/>
                    </a:lnTo>
                    <a:lnTo>
                      <a:pt x="82" y="39"/>
                    </a:lnTo>
                    <a:lnTo>
                      <a:pt x="58" y="34"/>
                    </a:lnTo>
                    <a:lnTo>
                      <a:pt x="34" y="19"/>
                    </a:lnTo>
                    <a:lnTo>
                      <a:pt x="15" y="5"/>
                    </a:lnTo>
                    <a:lnTo>
                      <a:pt x="0" y="19"/>
                    </a:lnTo>
                    <a:lnTo>
                      <a:pt x="24" y="39"/>
                    </a:lnTo>
                    <a:lnTo>
                      <a:pt x="48" y="53"/>
                    </a:lnTo>
                    <a:lnTo>
                      <a:pt x="77" y="62"/>
                    </a:lnTo>
                    <a:lnTo>
                      <a:pt x="106" y="62"/>
                    </a:lnTo>
                    <a:lnTo>
                      <a:pt x="135" y="58"/>
                    </a:lnTo>
                    <a:lnTo>
                      <a:pt x="164" y="48"/>
                    </a:lnTo>
                    <a:lnTo>
                      <a:pt x="192" y="39"/>
                    </a:lnTo>
                    <a:lnTo>
                      <a:pt x="216" y="19"/>
                    </a:lnTo>
                    <a:lnTo>
                      <a:pt x="197" y="15"/>
                    </a:lnTo>
                    <a:lnTo>
                      <a:pt x="216" y="19"/>
                    </a:lnTo>
                    <a:lnTo>
                      <a:pt x="221" y="15"/>
                    </a:lnTo>
                    <a:lnTo>
                      <a:pt x="221" y="15"/>
                    </a:lnTo>
                    <a:lnTo>
                      <a:pt x="221" y="10"/>
                    </a:lnTo>
                    <a:lnTo>
                      <a:pt x="221" y="5"/>
                    </a:lnTo>
                    <a:lnTo>
                      <a:pt x="216" y="0"/>
                    </a:lnTo>
                    <a:lnTo>
                      <a:pt x="212" y="0"/>
                    </a:lnTo>
                    <a:lnTo>
                      <a:pt x="207" y="0"/>
                    </a:lnTo>
                    <a:lnTo>
                      <a:pt x="202" y="0"/>
                    </a:lnTo>
                    <a:lnTo>
                      <a:pt x="221" y="1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11" name="Freeform 1087"/>
              <p:cNvSpPr>
                <a:spLocks/>
              </p:cNvSpPr>
              <p:nvPr/>
            </p:nvSpPr>
            <p:spPr bwMode="auto">
              <a:xfrm>
                <a:off x="9044" y="3820"/>
                <a:ext cx="110" cy="153"/>
              </a:xfrm>
              <a:custGeom>
                <a:avLst/>
                <a:gdLst/>
                <a:ahLst/>
                <a:cxnLst>
                  <a:cxn ang="0">
                    <a:pos x="96" y="129"/>
                  </a:cxn>
                  <a:cxn ang="0">
                    <a:pos x="106" y="129"/>
                  </a:cxn>
                  <a:cxn ang="0">
                    <a:pos x="91" y="124"/>
                  </a:cxn>
                  <a:cxn ang="0">
                    <a:pos x="82" y="115"/>
                  </a:cxn>
                  <a:cxn ang="0">
                    <a:pos x="72" y="105"/>
                  </a:cxn>
                  <a:cxn ang="0">
                    <a:pos x="67" y="91"/>
                  </a:cxn>
                  <a:cxn ang="0">
                    <a:pos x="58" y="72"/>
                  </a:cxn>
                  <a:cxn ang="0">
                    <a:pos x="48" y="52"/>
                  </a:cxn>
                  <a:cxn ang="0">
                    <a:pos x="39" y="29"/>
                  </a:cxn>
                  <a:cxn ang="0">
                    <a:pos x="24" y="0"/>
                  </a:cxn>
                  <a:cxn ang="0">
                    <a:pos x="0" y="5"/>
                  </a:cxn>
                  <a:cxn ang="0">
                    <a:pos x="15" y="33"/>
                  </a:cxn>
                  <a:cxn ang="0">
                    <a:pos x="24" y="62"/>
                  </a:cxn>
                  <a:cxn ang="0">
                    <a:pos x="34" y="81"/>
                  </a:cxn>
                  <a:cxn ang="0">
                    <a:pos x="43" y="100"/>
                  </a:cxn>
                  <a:cxn ang="0">
                    <a:pos x="53" y="115"/>
                  </a:cxn>
                  <a:cxn ang="0">
                    <a:pos x="67" y="129"/>
                  </a:cxn>
                  <a:cxn ang="0">
                    <a:pos x="77" y="139"/>
                  </a:cxn>
                  <a:cxn ang="0">
                    <a:pos x="91" y="148"/>
                  </a:cxn>
                  <a:cxn ang="0">
                    <a:pos x="96" y="153"/>
                  </a:cxn>
                  <a:cxn ang="0">
                    <a:pos x="91" y="148"/>
                  </a:cxn>
                  <a:cxn ang="0">
                    <a:pos x="96" y="153"/>
                  </a:cxn>
                  <a:cxn ang="0">
                    <a:pos x="101" y="153"/>
                  </a:cxn>
                  <a:cxn ang="0">
                    <a:pos x="106" y="148"/>
                  </a:cxn>
                  <a:cxn ang="0">
                    <a:pos x="110" y="148"/>
                  </a:cxn>
                  <a:cxn ang="0">
                    <a:pos x="110" y="144"/>
                  </a:cxn>
                  <a:cxn ang="0">
                    <a:pos x="110" y="139"/>
                  </a:cxn>
                  <a:cxn ang="0">
                    <a:pos x="110" y="134"/>
                  </a:cxn>
                  <a:cxn ang="0">
                    <a:pos x="106" y="129"/>
                  </a:cxn>
                  <a:cxn ang="0">
                    <a:pos x="96" y="129"/>
                  </a:cxn>
                </a:cxnLst>
                <a:rect l="0" t="0" r="r" b="b"/>
                <a:pathLst>
                  <a:path w="110" h="153">
                    <a:moveTo>
                      <a:pt x="96" y="129"/>
                    </a:moveTo>
                    <a:lnTo>
                      <a:pt x="106" y="129"/>
                    </a:lnTo>
                    <a:lnTo>
                      <a:pt x="91" y="124"/>
                    </a:lnTo>
                    <a:lnTo>
                      <a:pt x="82" y="115"/>
                    </a:lnTo>
                    <a:lnTo>
                      <a:pt x="72" y="105"/>
                    </a:lnTo>
                    <a:lnTo>
                      <a:pt x="67" y="91"/>
                    </a:lnTo>
                    <a:lnTo>
                      <a:pt x="58" y="72"/>
                    </a:lnTo>
                    <a:lnTo>
                      <a:pt x="48" y="52"/>
                    </a:lnTo>
                    <a:lnTo>
                      <a:pt x="39" y="29"/>
                    </a:lnTo>
                    <a:lnTo>
                      <a:pt x="24" y="0"/>
                    </a:lnTo>
                    <a:lnTo>
                      <a:pt x="0" y="5"/>
                    </a:lnTo>
                    <a:lnTo>
                      <a:pt x="15" y="33"/>
                    </a:lnTo>
                    <a:lnTo>
                      <a:pt x="24" y="62"/>
                    </a:lnTo>
                    <a:lnTo>
                      <a:pt x="34" y="81"/>
                    </a:lnTo>
                    <a:lnTo>
                      <a:pt x="43" y="100"/>
                    </a:lnTo>
                    <a:lnTo>
                      <a:pt x="53" y="115"/>
                    </a:lnTo>
                    <a:lnTo>
                      <a:pt x="67" y="129"/>
                    </a:lnTo>
                    <a:lnTo>
                      <a:pt x="77" y="139"/>
                    </a:lnTo>
                    <a:lnTo>
                      <a:pt x="91" y="148"/>
                    </a:lnTo>
                    <a:lnTo>
                      <a:pt x="96" y="153"/>
                    </a:lnTo>
                    <a:lnTo>
                      <a:pt x="91" y="148"/>
                    </a:lnTo>
                    <a:lnTo>
                      <a:pt x="96" y="153"/>
                    </a:lnTo>
                    <a:lnTo>
                      <a:pt x="101" y="153"/>
                    </a:lnTo>
                    <a:lnTo>
                      <a:pt x="106" y="148"/>
                    </a:lnTo>
                    <a:lnTo>
                      <a:pt x="110" y="148"/>
                    </a:lnTo>
                    <a:lnTo>
                      <a:pt x="110" y="144"/>
                    </a:lnTo>
                    <a:lnTo>
                      <a:pt x="110" y="139"/>
                    </a:lnTo>
                    <a:lnTo>
                      <a:pt x="110" y="134"/>
                    </a:lnTo>
                    <a:lnTo>
                      <a:pt x="106" y="129"/>
                    </a:lnTo>
                    <a:lnTo>
                      <a:pt x="96" y="12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12" name="Freeform 1088"/>
              <p:cNvSpPr>
                <a:spLocks/>
              </p:cNvSpPr>
              <p:nvPr/>
            </p:nvSpPr>
            <p:spPr bwMode="auto">
              <a:xfrm>
                <a:off x="9140" y="3863"/>
                <a:ext cx="202" cy="110"/>
              </a:xfrm>
              <a:custGeom>
                <a:avLst/>
                <a:gdLst/>
                <a:ahLst/>
                <a:cxnLst>
                  <a:cxn ang="0">
                    <a:pos x="202" y="9"/>
                  </a:cxn>
                  <a:cxn ang="0">
                    <a:pos x="187" y="0"/>
                  </a:cxn>
                  <a:cxn ang="0">
                    <a:pos x="163" y="9"/>
                  </a:cxn>
                  <a:cxn ang="0">
                    <a:pos x="139" y="24"/>
                  </a:cxn>
                  <a:cxn ang="0">
                    <a:pos x="115" y="38"/>
                  </a:cxn>
                  <a:cxn ang="0">
                    <a:pos x="91" y="53"/>
                  </a:cxn>
                  <a:cxn ang="0">
                    <a:pos x="67" y="67"/>
                  </a:cxn>
                  <a:cxn ang="0">
                    <a:pos x="43" y="77"/>
                  </a:cxn>
                  <a:cxn ang="0">
                    <a:pos x="24" y="81"/>
                  </a:cxn>
                  <a:cxn ang="0">
                    <a:pos x="0" y="86"/>
                  </a:cxn>
                  <a:cxn ang="0">
                    <a:pos x="0" y="110"/>
                  </a:cxn>
                  <a:cxn ang="0">
                    <a:pos x="29" y="105"/>
                  </a:cxn>
                  <a:cxn ang="0">
                    <a:pos x="53" y="96"/>
                  </a:cxn>
                  <a:cxn ang="0">
                    <a:pos x="82" y="86"/>
                  </a:cxn>
                  <a:cxn ang="0">
                    <a:pos x="106" y="72"/>
                  </a:cxn>
                  <a:cxn ang="0">
                    <a:pos x="130" y="57"/>
                  </a:cxn>
                  <a:cxn ang="0">
                    <a:pos x="154" y="43"/>
                  </a:cxn>
                  <a:cxn ang="0">
                    <a:pos x="173" y="33"/>
                  </a:cxn>
                  <a:cxn ang="0">
                    <a:pos x="197" y="24"/>
                  </a:cxn>
                  <a:cxn ang="0">
                    <a:pos x="178" y="14"/>
                  </a:cxn>
                  <a:cxn ang="0">
                    <a:pos x="197" y="24"/>
                  </a:cxn>
                  <a:cxn ang="0">
                    <a:pos x="202" y="24"/>
                  </a:cxn>
                  <a:cxn ang="0">
                    <a:pos x="202" y="19"/>
                  </a:cxn>
                  <a:cxn ang="0">
                    <a:pos x="202" y="14"/>
                  </a:cxn>
                  <a:cxn ang="0">
                    <a:pos x="202" y="9"/>
                  </a:cxn>
                  <a:cxn ang="0">
                    <a:pos x="202" y="5"/>
                  </a:cxn>
                  <a:cxn ang="0">
                    <a:pos x="197" y="5"/>
                  </a:cxn>
                  <a:cxn ang="0">
                    <a:pos x="192" y="0"/>
                  </a:cxn>
                  <a:cxn ang="0">
                    <a:pos x="187" y="0"/>
                  </a:cxn>
                  <a:cxn ang="0">
                    <a:pos x="202" y="9"/>
                  </a:cxn>
                </a:cxnLst>
                <a:rect l="0" t="0" r="r" b="b"/>
                <a:pathLst>
                  <a:path w="202" h="110">
                    <a:moveTo>
                      <a:pt x="202" y="9"/>
                    </a:moveTo>
                    <a:lnTo>
                      <a:pt x="187" y="0"/>
                    </a:lnTo>
                    <a:lnTo>
                      <a:pt x="163" y="9"/>
                    </a:lnTo>
                    <a:lnTo>
                      <a:pt x="139" y="24"/>
                    </a:lnTo>
                    <a:lnTo>
                      <a:pt x="115" y="38"/>
                    </a:lnTo>
                    <a:lnTo>
                      <a:pt x="91" y="53"/>
                    </a:lnTo>
                    <a:lnTo>
                      <a:pt x="67" y="67"/>
                    </a:lnTo>
                    <a:lnTo>
                      <a:pt x="43" y="77"/>
                    </a:lnTo>
                    <a:lnTo>
                      <a:pt x="24" y="81"/>
                    </a:lnTo>
                    <a:lnTo>
                      <a:pt x="0" y="86"/>
                    </a:lnTo>
                    <a:lnTo>
                      <a:pt x="0" y="110"/>
                    </a:lnTo>
                    <a:lnTo>
                      <a:pt x="29" y="105"/>
                    </a:lnTo>
                    <a:lnTo>
                      <a:pt x="53" y="96"/>
                    </a:lnTo>
                    <a:lnTo>
                      <a:pt x="82" y="86"/>
                    </a:lnTo>
                    <a:lnTo>
                      <a:pt x="106" y="72"/>
                    </a:lnTo>
                    <a:lnTo>
                      <a:pt x="130" y="57"/>
                    </a:lnTo>
                    <a:lnTo>
                      <a:pt x="154" y="43"/>
                    </a:lnTo>
                    <a:lnTo>
                      <a:pt x="173" y="33"/>
                    </a:lnTo>
                    <a:lnTo>
                      <a:pt x="197" y="24"/>
                    </a:lnTo>
                    <a:lnTo>
                      <a:pt x="178" y="14"/>
                    </a:lnTo>
                    <a:lnTo>
                      <a:pt x="197" y="24"/>
                    </a:lnTo>
                    <a:lnTo>
                      <a:pt x="202" y="24"/>
                    </a:lnTo>
                    <a:lnTo>
                      <a:pt x="202" y="19"/>
                    </a:lnTo>
                    <a:lnTo>
                      <a:pt x="202" y="14"/>
                    </a:lnTo>
                    <a:lnTo>
                      <a:pt x="202" y="9"/>
                    </a:lnTo>
                    <a:lnTo>
                      <a:pt x="202" y="5"/>
                    </a:lnTo>
                    <a:lnTo>
                      <a:pt x="197" y="5"/>
                    </a:lnTo>
                    <a:lnTo>
                      <a:pt x="192" y="0"/>
                    </a:lnTo>
                    <a:lnTo>
                      <a:pt x="187" y="0"/>
                    </a:lnTo>
                    <a:lnTo>
                      <a:pt x="202" y="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13" name="Freeform 1089"/>
              <p:cNvSpPr>
                <a:spLocks/>
              </p:cNvSpPr>
              <p:nvPr/>
            </p:nvSpPr>
            <p:spPr bwMode="auto">
              <a:xfrm>
                <a:off x="9318" y="3872"/>
                <a:ext cx="76" cy="92"/>
              </a:xfrm>
              <a:custGeom>
                <a:avLst/>
                <a:gdLst/>
                <a:ahLst/>
                <a:cxnLst>
                  <a:cxn ang="0">
                    <a:pos x="72" y="87"/>
                  </a:cxn>
                  <a:cxn ang="0">
                    <a:pos x="72" y="72"/>
                  </a:cxn>
                  <a:cxn ang="0">
                    <a:pos x="67" y="63"/>
                  </a:cxn>
                  <a:cxn ang="0">
                    <a:pos x="57" y="53"/>
                  </a:cxn>
                  <a:cxn ang="0">
                    <a:pos x="52" y="44"/>
                  </a:cxn>
                  <a:cxn ang="0">
                    <a:pos x="43" y="34"/>
                  </a:cxn>
                  <a:cxn ang="0">
                    <a:pos x="38" y="24"/>
                  </a:cxn>
                  <a:cxn ang="0">
                    <a:pos x="28" y="15"/>
                  </a:cxn>
                  <a:cxn ang="0">
                    <a:pos x="28" y="5"/>
                  </a:cxn>
                  <a:cxn ang="0">
                    <a:pos x="24" y="0"/>
                  </a:cxn>
                  <a:cxn ang="0">
                    <a:pos x="0" y="5"/>
                  </a:cxn>
                  <a:cxn ang="0">
                    <a:pos x="4" y="15"/>
                  </a:cxn>
                  <a:cxn ang="0">
                    <a:pos x="9" y="24"/>
                  </a:cxn>
                  <a:cxn ang="0">
                    <a:pos x="14" y="39"/>
                  </a:cxn>
                  <a:cxn ang="0">
                    <a:pos x="24" y="48"/>
                  </a:cxn>
                  <a:cxn ang="0">
                    <a:pos x="33" y="58"/>
                  </a:cxn>
                  <a:cxn ang="0">
                    <a:pos x="38" y="68"/>
                  </a:cxn>
                  <a:cxn ang="0">
                    <a:pos x="48" y="77"/>
                  </a:cxn>
                  <a:cxn ang="0">
                    <a:pos x="52" y="87"/>
                  </a:cxn>
                  <a:cxn ang="0">
                    <a:pos x="52" y="72"/>
                  </a:cxn>
                  <a:cxn ang="0">
                    <a:pos x="52" y="87"/>
                  </a:cxn>
                  <a:cxn ang="0">
                    <a:pos x="57" y="92"/>
                  </a:cxn>
                  <a:cxn ang="0">
                    <a:pos x="62" y="92"/>
                  </a:cxn>
                  <a:cxn ang="0">
                    <a:pos x="67" y="92"/>
                  </a:cxn>
                  <a:cxn ang="0">
                    <a:pos x="72" y="87"/>
                  </a:cxn>
                  <a:cxn ang="0">
                    <a:pos x="72" y="82"/>
                  </a:cxn>
                  <a:cxn ang="0">
                    <a:pos x="76" y="82"/>
                  </a:cxn>
                  <a:cxn ang="0">
                    <a:pos x="76" y="77"/>
                  </a:cxn>
                  <a:cxn ang="0">
                    <a:pos x="72" y="72"/>
                  </a:cxn>
                  <a:cxn ang="0">
                    <a:pos x="72" y="87"/>
                  </a:cxn>
                </a:cxnLst>
                <a:rect l="0" t="0" r="r" b="b"/>
                <a:pathLst>
                  <a:path w="76" h="92">
                    <a:moveTo>
                      <a:pt x="72" y="87"/>
                    </a:moveTo>
                    <a:lnTo>
                      <a:pt x="72" y="72"/>
                    </a:lnTo>
                    <a:lnTo>
                      <a:pt x="67" y="63"/>
                    </a:lnTo>
                    <a:lnTo>
                      <a:pt x="57" y="53"/>
                    </a:lnTo>
                    <a:lnTo>
                      <a:pt x="52" y="44"/>
                    </a:lnTo>
                    <a:lnTo>
                      <a:pt x="43" y="34"/>
                    </a:lnTo>
                    <a:lnTo>
                      <a:pt x="38" y="24"/>
                    </a:lnTo>
                    <a:lnTo>
                      <a:pt x="28" y="15"/>
                    </a:lnTo>
                    <a:lnTo>
                      <a:pt x="28" y="5"/>
                    </a:lnTo>
                    <a:lnTo>
                      <a:pt x="24" y="0"/>
                    </a:lnTo>
                    <a:lnTo>
                      <a:pt x="0" y="5"/>
                    </a:lnTo>
                    <a:lnTo>
                      <a:pt x="4" y="15"/>
                    </a:lnTo>
                    <a:lnTo>
                      <a:pt x="9" y="24"/>
                    </a:lnTo>
                    <a:lnTo>
                      <a:pt x="14" y="39"/>
                    </a:lnTo>
                    <a:lnTo>
                      <a:pt x="24" y="48"/>
                    </a:lnTo>
                    <a:lnTo>
                      <a:pt x="33" y="58"/>
                    </a:lnTo>
                    <a:lnTo>
                      <a:pt x="38" y="68"/>
                    </a:lnTo>
                    <a:lnTo>
                      <a:pt x="48" y="77"/>
                    </a:lnTo>
                    <a:lnTo>
                      <a:pt x="52" y="87"/>
                    </a:lnTo>
                    <a:lnTo>
                      <a:pt x="52" y="72"/>
                    </a:lnTo>
                    <a:lnTo>
                      <a:pt x="52" y="87"/>
                    </a:lnTo>
                    <a:lnTo>
                      <a:pt x="57" y="92"/>
                    </a:lnTo>
                    <a:lnTo>
                      <a:pt x="62" y="92"/>
                    </a:lnTo>
                    <a:lnTo>
                      <a:pt x="67" y="92"/>
                    </a:lnTo>
                    <a:lnTo>
                      <a:pt x="72" y="87"/>
                    </a:lnTo>
                    <a:lnTo>
                      <a:pt x="72" y="82"/>
                    </a:lnTo>
                    <a:lnTo>
                      <a:pt x="76" y="82"/>
                    </a:lnTo>
                    <a:lnTo>
                      <a:pt x="76" y="77"/>
                    </a:lnTo>
                    <a:lnTo>
                      <a:pt x="72" y="72"/>
                    </a:lnTo>
                    <a:lnTo>
                      <a:pt x="72" y="87"/>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14" name="Freeform 1090"/>
              <p:cNvSpPr>
                <a:spLocks/>
              </p:cNvSpPr>
              <p:nvPr/>
            </p:nvSpPr>
            <p:spPr bwMode="auto">
              <a:xfrm>
                <a:off x="9265" y="3944"/>
                <a:ext cx="125" cy="125"/>
              </a:xfrm>
              <a:custGeom>
                <a:avLst/>
                <a:gdLst/>
                <a:ahLst/>
                <a:cxnLst>
                  <a:cxn ang="0">
                    <a:pos x="24" y="106"/>
                  </a:cxn>
                  <a:cxn ang="0">
                    <a:pos x="24" y="116"/>
                  </a:cxn>
                  <a:cxn ang="0">
                    <a:pos x="29" y="106"/>
                  </a:cxn>
                  <a:cxn ang="0">
                    <a:pos x="33" y="96"/>
                  </a:cxn>
                  <a:cxn ang="0">
                    <a:pos x="48" y="82"/>
                  </a:cxn>
                  <a:cxn ang="0">
                    <a:pos x="62" y="72"/>
                  </a:cxn>
                  <a:cxn ang="0">
                    <a:pos x="77" y="58"/>
                  </a:cxn>
                  <a:cxn ang="0">
                    <a:pos x="96" y="44"/>
                  </a:cxn>
                  <a:cxn ang="0">
                    <a:pos x="110" y="29"/>
                  </a:cxn>
                  <a:cxn ang="0">
                    <a:pos x="125" y="15"/>
                  </a:cxn>
                  <a:cxn ang="0">
                    <a:pos x="105" y="0"/>
                  </a:cxn>
                  <a:cxn ang="0">
                    <a:pos x="96" y="15"/>
                  </a:cxn>
                  <a:cxn ang="0">
                    <a:pos x="81" y="29"/>
                  </a:cxn>
                  <a:cxn ang="0">
                    <a:pos x="62" y="39"/>
                  </a:cxn>
                  <a:cxn ang="0">
                    <a:pos x="48" y="53"/>
                  </a:cxn>
                  <a:cxn ang="0">
                    <a:pos x="33" y="68"/>
                  </a:cxn>
                  <a:cxn ang="0">
                    <a:pos x="19" y="82"/>
                  </a:cxn>
                  <a:cxn ang="0">
                    <a:pos x="5" y="96"/>
                  </a:cxn>
                  <a:cxn ang="0">
                    <a:pos x="0" y="111"/>
                  </a:cxn>
                  <a:cxn ang="0">
                    <a:pos x="0" y="120"/>
                  </a:cxn>
                  <a:cxn ang="0">
                    <a:pos x="0" y="111"/>
                  </a:cxn>
                  <a:cxn ang="0">
                    <a:pos x="0" y="116"/>
                  </a:cxn>
                  <a:cxn ang="0">
                    <a:pos x="0" y="120"/>
                  </a:cxn>
                  <a:cxn ang="0">
                    <a:pos x="5" y="120"/>
                  </a:cxn>
                  <a:cxn ang="0">
                    <a:pos x="9" y="125"/>
                  </a:cxn>
                  <a:cxn ang="0">
                    <a:pos x="14" y="125"/>
                  </a:cxn>
                  <a:cxn ang="0">
                    <a:pos x="19" y="125"/>
                  </a:cxn>
                  <a:cxn ang="0">
                    <a:pos x="19" y="120"/>
                  </a:cxn>
                  <a:cxn ang="0">
                    <a:pos x="24" y="116"/>
                  </a:cxn>
                  <a:cxn ang="0">
                    <a:pos x="24" y="106"/>
                  </a:cxn>
                </a:cxnLst>
                <a:rect l="0" t="0" r="r" b="b"/>
                <a:pathLst>
                  <a:path w="125" h="125">
                    <a:moveTo>
                      <a:pt x="24" y="106"/>
                    </a:moveTo>
                    <a:lnTo>
                      <a:pt x="24" y="116"/>
                    </a:lnTo>
                    <a:lnTo>
                      <a:pt x="29" y="106"/>
                    </a:lnTo>
                    <a:lnTo>
                      <a:pt x="33" y="96"/>
                    </a:lnTo>
                    <a:lnTo>
                      <a:pt x="48" y="82"/>
                    </a:lnTo>
                    <a:lnTo>
                      <a:pt x="62" y="72"/>
                    </a:lnTo>
                    <a:lnTo>
                      <a:pt x="77" y="58"/>
                    </a:lnTo>
                    <a:lnTo>
                      <a:pt x="96" y="44"/>
                    </a:lnTo>
                    <a:lnTo>
                      <a:pt x="110" y="29"/>
                    </a:lnTo>
                    <a:lnTo>
                      <a:pt x="125" y="15"/>
                    </a:lnTo>
                    <a:lnTo>
                      <a:pt x="105" y="0"/>
                    </a:lnTo>
                    <a:lnTo>
                      <a:pt x="96" y="15"/>
                    </a:lnTo>
                    <a:lnTo>
                      <a:pt x="81" y="29"/>
                    </a:lnTo>
                    <a:lnTo>
                      <a:pt x="62" y="39"/>
                    </a:lnTo>
                    <a:lnTo>
                      <a:pt x="48" y="53"/>
                    </a:lnTo>
                    <a:lnTo>
                      <a:pt x="33" y="68"/>
                    </a:lnTo>
                    <a:lnTo>
                      <a:pt x="19" y="82"/>
                    </a:lnTo>
                    <a:lnTo>
                      <a:pt x="5" y="96"/>
                    </a:lnTo>
                    <a:lnTo>
                      <a:pt x="0" y="111"/>
                    </a:lnTo>
                    <a:lnTo>
                      <a:pt x="0" y="120"/>
                    </a:lnTo>
                    <a:lnTo>
                      <a:pt x="0" y="111"/>
                    </a:lnTo>
                    <a:lnTo>
                      <a:pt x="0" y="116"/>
                    </a:lnTo>
                    <a:lnTo>
                      <a:pt x="0" y="120"/>
                    </a:lnTo>
                    <a:lnTo>
                      <a:pt x="5" y="120"/>
                    </a:lnTo>
                    <a:lnTo>
                      <a:pt x="9" y="125"/>
                    </a:lnTo>
                    <a:lnTo>
                      <a:pt x="14" y="125"/>
                    </a:lnTo>
                    <a:lnTo>
                      <a:pt x="19" y="125"/>
                    </a:lnTo>
                    <a:lnTo>
                      <a:pt x="19" y="120"/>
                    </a:lnTo>
                    <a:lnTo>
                      <a:pt x="24" y="116"/>
                    </a:lnTo>
                    <a:lnTo>
                      <a:pt x="24" y="106"/>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15" name="Freeform 1091"/>
              <p:cNvSpPr>
                <a:spLocks/>
              </p:cNvSpPr>
              <p:nvPr/>
            </p:nvSpPr>
            <p:spPr bwMode="auto">
              <a:xfrm>
                <a:off x="9265" y="4045"/>
                <a:ext cx="340" cy="91"/>
              </a:xfrm>
              <a:custGeom>
                <a:avLst/>
                <a:gdLst/>
                <a:ahLst/>
                <a:cxnLst>
                  <a:cxn ang="0">
                    <a:pos x="336" y="5"/>
                  </a:cxn>
                  <a:cxn ang="0">
                    <a:pos x="321" y="0"/>
                  </a:cxn>
                  <a:cxn ang="0">
                    <a:pos x="268" y="29"/>
                  </a:cxn>
                  <a:cxn ang="0">
                    <a:pos x="220" y="48"/>
                  </a:cxn>
                  <a:cxn ang="0">
                    <a:pos x="172" y="63"/>
                  </a:cxn>
                  <a:cxn ang="0">
                    <a:pos x="134" y="67"/>
                  </a:cxn>
                  <a:cxn ang="0">
                    <a:pos x="115" y="67"/>
                  </a:cxn>
                  <a:cxn ang="0">
                    <a:pos x="96" y="67"/>
                  </a:cxn>
                  <a:cxn ang="0">
                    <a:pos x="81" y="63"/>
                  </a:cxn>
                  <a:cxn ang="0">
                    <a:pos x="67" y="58"/>
                  </a:cxn>
                  <a:cxn ang="0">
                    <a:pos x="53" y="48"/>
                  </a:cxn>
                  <a:cxn ang="0">
                    <a:pos x="43" y="39"/>
                  </a:cxn>
                  <a:cxn ang="0">
                    <a:pos x="33" y="24"/>
                  </a:cxn>
                  <a:cxn ang="0">
                    <a:pos x="24" y="5"/>
                  </a:cxn>
                  <a:cxn ang="0">
                    <a:pos x="0" y="19"/>
                  </a:cxn>
                  <a:cxn ang="0">
                    <a:pos x="9" y="34"/>
                  </a:cxn>
                  <a:cxn ang="0">
                    <a:pos x="24" y="53"/>
                  </a:cxn>
                  <a:cxn ang="0">
                    <a:pos x="38" y="67"/>
                  </a:cxn>
                  <a:cxn ang="0">
                    <a:pos x="57" y="77"/>
                  </a:cxn>
                  <a:cxn ang="0">
                    <a:pos x="72" y="82"/>
                  </a:cxn>
                  <a:cxn ang="0">
                    <a:pos x="91" y="91"/>
                  </a:cxn>
                  <a:cxn ang="0">
                    <a:pos x="115" y="91"/>
                  </a:cxn>
                  <a:cxn ang="0">
                    <a:pos x="134" y="91"/>
                  </a:cxn>
                  <a:cxn ang="0">
                    <a:pos x="177" y="86"/>
                  </a:cxn>
                  <a:cxn ang="0">
                    <a:pos x="225" y="72"/>
                  </a:cxn>
                  <a:cxn ang="0">
                    <a:pos x="278" y="48"/>
                  </a:cxn>
                  <a:cxn ang="0">
                    <a:pos x="331" y="19"/>
                  </a:cxn>
                  <a:cxn ang="0">
                    <a:pos x="316" y="15"/>
                  </a:cxn>
                  <a:cxn ang="0">
                    <a:pos x="331" y="19"/>
                  </a:cxn>
                  <a:cxn ang="0">
                    <a:pos x="336" y="15"/>
                  </a:cxn>
                  <a:cxn ang="0">
                    <a:pos x="340" y="15"/>
                  </a:cxn>
                  <a:cxn ang="0">
                    <a:pos x="340" y="10"/>
                  </a:cxn>
                  <a:cxn ang="0">
                    <a:pos x="336" y="5"/>
                  </a:cxn>
                  <a:cxn ang="0">
                    <a:pos x="336" y="0"/>
                  </a:cxn>
                  <a:cxn ang="0">
                    <a:pos x="331" y="0"/>
                  </a:cxn>
                  <a:cxn ang="0">
                    <a:pos x="326" y="0"/>
                  </a:cxn>
                  <a:cxn ang="0">
                    <a:pos x="321" y="0"/>
                  </a:cxn>
                  <a:cxn ang="0">
                    <a:pos x="336" y="5"/>
                  </a:cxn>
                </a:cxnLst>
                <a:rect l="0" t="0" r="r" b="b"/>
                <a:pathLst>
                  <a:path w="340" h="91">
                    <a:moveTo>
                      <a:pt x="336" y="5"/>
                    </a:moveTo>
                    <a:lnTo>
                      <a:pt x="321" y="0"/>
                    </a:lnTo>
                    <a:lnTo>
                      <a:pt x="268" y="29"/>
                    </a:lnTo>
                    <a:lnTo>
                      <a:pt x="220" y="48"/>
                    </a:lnTo>
                    <a:lnTo>
                      <a:pt x="172" y="63"/>
                    </a:lnTo>
                    <a:lnTo>
                      <a:pt x="134" y="67"/>
                    </a:lnTo>
                    <a:lnTo>
                      <a:pt x="115" y="67"/>
                    </a:lnTo>
                    <a:lnTo>
                      <a:pt x="96" y="67"/>
                    </a:lnTo>
                    <a:lnTo>
                      <a:pt x="81" y="63"/>
                    </a:lnTo>
                    <a:lnTo>
                      <a:pt x="67" y="58"/>
                    </a:lnTo>
                    <a:lnTo>
                      <a:pt x="53" y="48"/>
                    </a:lnTo>
                    <a:lnTo>
                      <a:pt x="43" y="39"/>
                    </a:lnTo>
                    <a:lnTo>
                      <a:pt x="33" y="24"/>
                    </a:lnTo>
                    <a:lnTo>
                      <a:pt x="24" y="5"/>
                    </a:lnTo>
                    <a:lnTo>
                      <a:pt x="0" y="19"/>
                    </a:lnTo>
                    <a:lnTo>
                      <a:pt x="9" y="34"/>
                    </a:lnTo>
                    <a:lnTo>
                      <a:pt x="24" y="53"/>
                    </a:lnTo>
                    <a:lnTo>
                      <a:pt x="38" y="67"/>
                    </a:lnTo>
                    <a:lnTo>
                      <a:pt x="57" y="77"/>
                    </a:lnTo>
                    <a:lnTo>
                      <a:pt x="72" y="82"/>
                    </a:lnTo>
                    <a:lnTo>
                      <a:pt x="91" y="91"/>
                    </a:lnTo>
                    <a:lnTo>
                      <a:pt x="115" y="91"/>
                    </a:lnTo>
                    <a:lnTo>
                      <a:pt x="134" y="91"/>
                    </a:lnTo>
                    <a:lnTo>
                      <a:pt x="177" y="86"/>
                    </a:lnTo>
                    <a:lnTo>
                      <a:pt x="225" y="72"/>
                    </a:lnTo>
                    <a:lnTo>
                      <a:pt x="278" y="48"/>
                    </a:lnTo>
                    <a:lnTo>
                      <a:pt x="331" y="19"/>
                    </a:lnTo>
                    <a:lnTo>
                      <a:pt x="316" y="15"/>
                    </a:lnTo>
                    <a:lnTo>
                      <a:pt x="331" y="19"/>
                    </a:lnTo>
                    <a:lnTo>
                      <a:pt x="336" y="15"/>
                    </a:lnTo>
                    <a:lnTo>
                      <a:pt x="340" y="15"/>
                    </a:lnTo>
                    <a:lnTo>
                      <a:pt x="340" y="10"/>
                    </a:lnTo>
                    <a:lnTo>
                      <a:pt x="336" y="5"/>
                    </a:lnTo>
                    <a:lnTo>
                      <a:pt x="336" y="0"/>
                    </a:lnTo>
                    <a:lnTo>
                      <a:pt x="331" y="0"/>
                    </a:lnTo>
                    <a:lnTo>
                      <a:pt x="326" y="0"/>
                    </a:lnTo>
                    <a:lnTo>
                      <a:pt x="321" y="0"/>
                    </a:lnTo>
                    <a:lnTo>
                      <a:pt x="336" y="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16" name="Freeform 1092"/>
              <p:cNvSpPr>
                <a:spLocks/>
              </p:cNvSpPr>
              <p:nvPr/>
            </p:nvSpPr>
            <p:spPr bwMode="auto">
              <a:xfrm>
                <a:off x="9581" y="4050"/>
                <a:ext cx="44" cy="110"/>
              </a:xfrm>
              <a:custGeom>
                <a:avLst/>
                <a:gdLst/>
                <a:ahLst/>
                <a:cxnLst>
                  <a:cxn ang="0">
                    <a:pos x="44" y="105"/>
                  </a:cxn>
                  <a:cxn ang="0">
                    <a:pos x="44" y="101"/>
                  </a:cxn>
                  <a:cxn ang="0">
                    <a:pos x="44" y="91"/>
                  </a:cxn>
                  <a:cxn ang="0">
                    <a:pos x="44" y="77"/>
                  </a:cxn>
                  <a:cxn ang="0">
                    <a:pos x="39" y="62"/>
                  </a:cxn>
                  <a:cxn ang="0">
                    <a:pos x="39" y="48"/>
                  </a:cxn>
                  <a:cxn ang="0">
                    <a:pos x="34" y="34"/>
                  </a:cxn>
                  <a:cxn ang="0">
                    <a:pos x="29" y="19"/>
                  </a:cxn>
                  <a:cxn ang="0">
                    <a:pos x="24" y="10"/>
                  </a:cxn>
                  <a:cxn ang="0">
                    <a:pos x="20" y="0"/>
                  </a:cxn>
                  <a:cxn ang="0">
                    <a:pos x="0" y="10"/>
                  </a:cxn>
                  <a:cxn ang="0">
                    <a:pos x="5" y="19"/>
                  </a:cxn>
                  <a:cxn ang="0">
                    <a:pos x="10" y="29"/>
                  </a:cxn>
                  <a:cxn ang="0">
                    <a:pos x="10" y="38"/>
                  </a:cxn>
                  <a:cxn ang="0">
                    <a:pos x="15" y="53"/>
                  </a:cxn>
                  <a:cxn ang="0">
                    <a:pos x="20" y="67"/>
                  </a:cxn>
                  <a:cxn ang="0">
                    <a:pos x="20" y="77"/>
                  </a:cxn>
                  <a:cxn ang="0">
                    <a:pos x="20" y="91"/>
                  </a:cxn>
                  <a:cxn ang="0">
                    <a:pos x="20" y="101"/>
                  </a:cxn>
                  <a:cxn ang="0">
                    <a:pos x="20" y="96"/>
                  </a:cxn>
                  <a:cxn ang="0">
                    <a:pos x="20" y="101"/>
                  </a:cxn>
                  <a:cxn ang="0">
                    <a:pos x="20" y="105"/>
                  </a:cxn>
                  <a:cxn ang="0">
                    <a:pos x="24" y="105"/>
                  </a:cxn>
                  <a:cxn ang="0">
                    <a:pos x="24" y="110"/>
                  </a:cxn>
                  <a:cxn ang="0">
                    <a:pos x="29" y="110"/>
                  </a:cxn>
                  <a:cxn ang="0">
                    <a:pos x="34" y="110"/>
                  </a:cxn>
                  <a:cxn ang="0">
                    <a:pos x="39" y="110"/>
                  </a:cxn>
                  <a:cxn ang="0">
                    <a:pos x="44" y="105"/>
                  </a:cxn>
                  <a:cxn ang="0">
                    <a:pos x="44" y="101"/>
                  </a:cxn>
                  <a:cxn ang="0">
                    <a:pos x="44" y="105"/>
                  </a:cxn>
                </a:cxnLst>
                <a:rect l="0" t="0" r="r" b="b"/>
                <a:pathLst>
                  <a:path w="44" h="110">
                    <a:moveTo>
                      <a:pt x="44" y="105"/>
                    </a:moveTo>
                    <a:lnTo>
                      <a:pt x="44" y="101"/>
                    </a:lnTo>
                    <a:lnTo>
                      <a:pt x="44" y="91"/>
                    </a:lnTo>
                    <a:lnTo>
                      <a:pt x="44" y="77"/>
                    </a:lnTo>
                    <a:lnTo>
                      <a:pt x="39" y="62"/>
                    </a:lnTo>
                    <a:lnTo>
                      <a:pt x="39" y="48"/>
                    </a:lnTo>
                    <a:lnTo>
                      <a:pt x="34" y="34"/>
                    </a:lnTo>
                    <a:lnTo>
                      <a:pt x="29" y="19"/>
                    </a:lnTo>
                    <a:lnTo>
                      <a:pt x="24" y="10"/>
                    </a:lnTo>
                    <a:lnTo>
                      <a:pt x="20" y="0"/>
                    </a:lnTo>
                    <a:lnTo>
                      <a:pt x="0" y="10"/>
                    </a:lnTo>
                    <a:lnTo>
                      <a:pt x="5" y="19"/>
                    </a:lnTo>
                    <a:lnTo>
                      <a:pt x="10" y="29"/>
                    </a:lnTo>
                    <a:lnTo>
                      <a:pt x="10" y="38"/>
                    </a:lnTo>
                    <a:lnTo>
                      <a:pt x="15" y="53"/>
                    </a:lnTo>
                    <a:lnTo>
                      <a:pt x="20" y="67"/>
                    </a:lnTo>
                    <a:lnTo>
                      <a:pt x="20" y="77"/>
                    </a:lnTo>
                    <a:lnTo>
                      <a:pt x="20" y="91"/>
                    </a:lnTo>
                    <a:lnTo>
                      <a:pt x="20" y="101"/>
                    </a:lnTo>
                    <a:lnTo>
                      <a:pt x="20" y="96"/>
                    </a:lnTo>
                    <a:lnTo>
                      <a:pt x="20" y="101"/>
                    </a:lnTo>
                    <a:lnTo>
                      <a:pt x="20" y="105"/>
                    </a:lnTo>
                    <a:lnTo>
                      <a:pt x="24" y="105"/>
                    </a:lnTo>
                    <a:lnTo>
                      <a:pt x="24" y="110"/>
                    </a:lnTo>
                    <a:lnTo>
                      <a:pt x="29" y="110"/>
                    </a:lnTo>
                    <a:lnTo>
                      <a:pt x="34" y="110"/>
                    </a:lnTo>
                    <a:lnTo>
                      <a:pt x="39" y="110"/>
                    </a:lnTo>
                    <a:lnTo>
                      <a:pt x="44" y="105"/>
                    </a:lnTo>
                    <a:lnTo>
                      <a:pt x="44" y="101"/>
                    </a:lnTo>
                    <a:lnTo>
                      <a:pt x="44" y="10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17" name="Freeform 1093"/>
              <p:cNvSpPr>
                <a:spLocks/>
              </p:cNvSpPr>
              <p:nvPr/>
            </p:nvSpPr>
            <p:spPr bwMode="auto">
              <a:xfrm>
                <a:off x="9495" y="4146"/>
                <a:ext cx="130" cy="57"/>
              </a:xfrm>
              <a:custGeom>
                <a:avLst/>
                <a:gdLst/>
                <a:ahLst/>
                <a:cxnLst>
                  <a:cxn ang="0">
                    <a:pos x="24" y="48"/>
                  </a:cxn>
                  <a:cxn ang="0">
                    <a:pos x="14" y="57"/>
                  </a:cxn>
                  <a:cxn ang="0">
                    <a:pos x="34" y="57"/>
                  </a:cxn>
                  <a:cxn ang="0">
                    <a:pos x="48" y="53"/>
                  </a:cxn>
                  <a:cxn ang="0">
                    <a:pos x="62" y="48"/>
                  </a:cxn>
                  <a:cxn ang="0">
                    <a:pos x="82" y="43"/>
                  </a:cxn>
                  <a:cxn ang="0">
                    <a:pos x="96" y="38"/>
                  </a:cxn>
                  <a:cxn ang="0">
                    <a:pos x="106" y="29"/>
                  </a:cxn>
                  <a:cxn ang="0">
                    <a:pos x="120" y="19"/>
                  </a:cxn>
                  <a:cxn ang="0">
                    <a:pos x="130" y="9"/>
                  </a:cxn>
                  <a:cxn ang="0">
                    <a:pos x="106" y="0"/>
                  </a:cxn>
                  <a:cxn ang="0">
                    <a:pos x="101" y="5"/>
                  </a:cxn>
                  <a:cxn ang="0">
                    <a:pos x="91" y="9"/>
                  </a:cxn>
                  <a:cxn ang="0">
                    <a:pos x="82" y="19"/>
                  </a:cxn>
                  <a:cxn ang="0">
                    <a:pos x="72" y="24"/>
                  </a:cxn>
                  <a:cxn ang="0">
                    <a:pos x="58" y="29"/>
                  </a:cxn>
                  <a:cxn ang="0">
                    <a:pos x="43" y="29"/>
                  </a:cxn>
                  <a:cxn ang="0">
                    <a:pos x="29" y="33"/>
                  </a:cxn>
                  <a:cxn ang="0">
                    <a:pos x="10" y="38"/>
                  </a:cxn>
                  <a:cxn ang="0">
                    <a:pos x="0" y="48"/>
                  </a:cxn>
                  <a:cxn ang="0">
                    <a:pos x="10" y="38"/>
                  </a:cxn>
                  <a:cxn ang="0">
                    <a:pos x="5" y="38"/>
                  </a:cxn>
                  <a:cxn ang="0">
                    <a:pos x="5" y="43"/>
                  </a:cxn>
                  <a:cxn ang="0">
                    <a:pos x="0" y="48"/>
                  </a:cxn>
                  <a:cxn ang="0">
                    <a:pos x="0" y="48"/>
                  </a:cxn>
                  <a:cxn ang="0">
                    <a:pos x="5" y="53"/>
                  </a:cxn>
                  <a:cxn ang="0">
                    <a:pos x="5" y="57"/>
                  </a:cxn>
                  <a:cxn ang="0">
                    <a:pos x="10" y="57"/>
                  </a:cxn>
                  <a:cxn ang="0">
                    <a:pos x="14" y="57"/>
                  </a:cxn>
                  <a:cxn ang="0">
                    <a:pos x="24" y="48"/>
                  </a:cxn>
                </a:cxnLst>
                <a:rect l="0" t="0" r="r" b="b"/>
                <a:pathLst>
                  <a:path w="130" h="57">
                    <a:moveTo>
                      <a:pt x="24" y="48"/>
                    </a:moveTo>
                    <a:lnTo>
                      <a:pt x="14" y="57"/>
                    </a:lnTo>
                    <a:lnTo>
                      <a:pt x="34" y="57"/>
                    </a:lnTo>
                    <a:lnTo>
                      <a:pt x="48" y="53"/>
                    </a:lnTo>
                    <a:lnTo>
                      <a:pt x="62" y="48"/>
                    </a:lnTo>
                    <a:lnTo>
                      <a:pt x="82" y="43"/>
                    </a:lnTo>
                    <a:lnTo>
                      <a:pt x="96" y="38"/>
                    </a:lnTo>
                    <a:lnTo>
                      <a:pt x="106" y="29"/>
                    </a:lnTo>
                    <a:lnTo>
                      <a:pt x="120" y="19"/>
                    </a:lnTo>
                    <a:lnTo>
                      <a:pt x="130" y="9"/>
                    </a:lnTo>
                    <a:lnTo>
                      <a:pt x="106" y="0"/>
                    </a:lnTo>
                    <a:lnTo>
                      <a:pt x="101" y="5"/>
                    </a:lnTo>
                    <a:lnTo>
                      <a:pt x="91" y="9"/>
                    </a:lnTo>
                    <a:lnTo>
                      <a:pt x="82" y="19"/>
                    </a:lnTo>
                    <a:lnTo>
                      <a:pt x="72" y="24"/>
                    </a:lnTo>
                    <a:lnTo>
                      <a:pt x="58" y="29"/>
                    </a:lnTo>
                    <a:lnTo>
                      <a:pt x="43" y="29"/>
                    </a:lnTo>
                    <a:lnTo>
                      <a:pt x="29" y="33"/>
                    </a:lnTo>
                    <a:lnTo>
                      <a:pt x="10" y="38"/>
                    </a:lnTo>
                    <a:lnTo>
                      <a:pt x="0" y="48"/>
                    </a:lnTo>
                    <a:lnTo>
                      <a:pt x="10" y="38"/>
                    </a:lnTo>
                    <a:lnTo>
                      <a:pt x="5" y="38"/>
                    </a:lnTo>
                    <a:lnTo>
                      <a:pt x="5" y="43"/>
                    </a:lnTo>
                    <a:lnTo>
                      <a:pt x="0" y="48"/>
                    </a:lnTo>
                    <a:lnTo>
                      <a:pt x="0" y="48"/>
                    </a:lnTo>
                    <a:lnTo>
                      <a:pt x="5" y="53"/>
                    </a:lnTo>
                    <a:lnTo>
                      <a:pt x="5" y="57"/>
                    </a:lnTo>
                    <a:lnTo>
                      <a:pt x="10" y="57"/>
                    </a:lnTo>
                    <a:lnTo>
                      <a:pt x="14" y="57"/>
                    </a:lnTo>
                    <a:lnTo>
                      <a:pt x="24" y="48"/>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18" name="Freeform 1094"/>
              <p:cNvSpPr>
                <a:spLocks/>
              </p:cNvSpPr>
              <p:nvPr/>
            </p:nvSpPr>
            <p:spPr bwMode="auto">
              <a:xfrm>
                <a:off x="9495" y="4194"/>
                <a:ext cx="178" cy="177"/>
              </a:xfrm>
              <a:custGeom>
                <a:avLst/>
                <a:gdLst/>
                <a:ahLst/>
                <a:cxnLst>
                  <a:cxn ang="0">
                    <a:pos x="158" y="158"/>
                  </a:cxn>
                  <a:cxn ang="0">
                    <a:pos x="163" y="153"/>
                  </a:cxn>
                  <a:cxn ang="0">
                    <a:pos x="154" y="153"/>
                  </a:cxn>
                  <a:cxn ang="0">
                    <a:pos x="134" y="139"/>
                  </a:cxn>
                  <a:cxn ang="0">
                    <a:pos x="110" y="120"/>
                  </a:cxn>
                  <a:cxn ang="0">
                    <a:pos x="86" y="96"/>
                  </a:cxn>
                  <a:cxn ang="0">
                    <a:pos x="67" y="72"/>
                  </a:cxn>
                  <a:cxn ang="0">
                    <a:pos x="48" y="43"/>
                  </a:cxn>
                  <a:cxn ang="0">
                    <a:pos x="34" y="19"/>
                  </a:cxn>
                  <a:cxn ang="0">
                    <a:pos x="24" y="0"/>
                  </a:cxn>
                  <a:cxn ang="0">
                    <a:pos x="0" y="0"/>
                  </a:cxn>
                  <a:cxn ang="0">
                    <a:pos x="10" y="29"/>
                  </a:cxn>
                  <a:cxn ang="0">
                    <a:pos x="24" y="53"/>
                  </a:cxn>
                  <a:cxn ang="0">
                    <a:pos x="48" y="81"/>
                  </a:cxn>
                  <a:cxn ang="0">
                    <a:pos x="72" y="110"/>
                  </a:cxn>
                  <a:cxn ang="0">
                    <a:pos x="96" y="134"/>
                  </a:cxn>
                  <a:cxn ang="0">
                    <a:pos x="120" y="158"/>
                  </a:cxn>
                  <a:cxn ang="0">
                    <a:pos x="144" y="173"/>
                  </a:cxn>
                  <a:cxn ang="0">
                    <a:pos x="163" y="177"/>
                  </a:cxn>
                  <a:cxn ang="0">
                    <a:pos x="173" y="177"/>
                  </a:cxn>
                  <a:cxn ang="0">
                    <a:pos x="163" y="177"/>
                  </a:cxn>
                  <a:cxn ang="0">
                    <a:pos x="173" y="177"/>
                  </a:cxn>
                  <a:cxn ang="0">
                    <a:pos x="173" y="173"/>
                  </a:cxn>
                  <a:cxn ang="0">
                    <a:pos x="178" y="168"/>
                  </a:cxn>
                  <a:cxn ang="0">
                    <a:pos x="178" y="163"/>
                  </a:cxn>
                  <a:cxn ang="0">
                    <a:pos x="178" y="163"/>
                  </a:cxn>
                  <a:cxn ang="0">
                    <a:pos x="173" y="158"/>
                  </a:cxn>
                  <a:cxn ang="0">
                    <a:pos x="168" y="153"/>
                  </a:cxn>
                  <a:cxn ang="0">
                    <a:pos x="163" y="153"/>
                  </a:cxn>
                  <a:cxn ang="0">
                    <a:pos x="158" y="158"/>
                  </a:cxn>
                </a:cxnLst>
                <a:rect l="0" t="0" r="r" b="b"/>
                <a:pathLst>
                  <a:path w="178" h="177">
                    <a:moveTo>
                      <a:pt x="158" y="158"/>
                    </a:moveTo>
                    <a:lnTo>
                      <a:pt x="163" y="153"/>
                    </a:lnTo>
                    <a:lnTo>
                      <a:pt x="154" y="153"/>
                    </a:lnTo>
                    <a:lnTo>
                      <a:pt x="134" y="139"/>
                    </a:lnTo>
                    <a:lnTo>
                      <a:pt x="110" y="120"/>
                    </a:lnTo>
                    <a:lnTo>
                      <a:pt x="86" y="96"/>
                    </a:lnTo>
                    <a:lnTo>
                      <a:pt x="67" y="72"/>
                    </a:lnTo>
                    <a:lnTo>
                      <a:pt x="48" y="43"/>
                    </a:lnTo>
                    <a:lnTo>
                      <a:pt x="34" y="19"/>
                    </a:lnTo>
                    <a:lnTo>
                      <a:pt x="24" y="0"/>
                    </a:lnTo>
                    <a:lnTo>
                      <a:pt x="0" y="0"/>
                    </a:lnTo>
                    <a:lnTo>
                      <a:pt x="10" y="29"/>
                    </a:lnTo>
                    <a:lnTo>
                      <a:pt x="24" y="53"/>
                    </a:lnTo>
                    <a:lnTo>
                      <a:pt x="48" y="81"/>
                    </a:lnTo>
                    <a:lnTo>
                      <a:pt x="72" y="110"/>
                    </a:lnTo>
                    <a:lnTo>
                      <a:pt x="96" y="134"/>
                    </a:lnTo>
                    <a:lnTo>
                      <a:pt x="120" y="158"/>
                    </a:lnTo>
                    <a:lnTo>
                      <a:pt x="144" y="173"/>
                    </a:lnTo>
                    <a:lnTo>
                      <a:pt x="163" y="177"/>
                    </a:lnTo>
                    <a:lnTo>
                      <a:pt x="173" y="177"/>
                    </a:lnTo>
                    <a:lnTo>
                      <a:pt x="163" y="177"/>
                    </a:lnTo>
                    <a:lnTo>
                      <a:pt x="173" y="177"/>
                    </a:lnTo>
                    <a:lnTo>
                      <a:pt x="173" y="173"/>
                    </a:lnTo>
                    <a:lnTo>
                      <a:pt x="178" y="168"/>
                    </a:lnTo>
                    <a:lnTo>
                      <a:pt x="178" y="163"/>
                    </a:lnTo>
                    <a:lnTo>
                      <a:pt x="178" y="163"/>
                    </a:lnTo>
                    <a:lnTo>
                      <a:pt x="173" y="158"/>
                    </a:lnTo>
                    <a:lnTo>
                      <a:pt x="168" y="153"/>
                    </a:lnTo>
                    <a:lnTo>
                      <a:pt x="163" y="153"/>
                    </a:lnTo>
                    <a:lnTo>
                      <a:pt x="158" y="158"/>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19" name="Freeform 1095"/>
              <p:cNvSpPr>
                <a:spLocks/>
              </p:cNvSpPr>
              <p:nvPr/>
            </p:nvSpPr>
            <p:spPr bwMode="auto">
              <a:xfrm>
                <a:off x="9653" y="4055"/>
                <a:ext cx="211" cy="316"/>
              </a:xfrm>
              <a:custGeom>
                <a:avLst/>
                <a:gdLst/>
                <a:ahLst/>
                <a:cxnLst>
                  <a:cxn ang="0">
                    <a:pos x="192" y="19"/>
                  </a:cxn>
                  <a:cxn ang="0">
                    <a:pos x="192" y="0"/>
                  </a:cxn>
                  <a:cxn ang="0">
                    <a:pos x="168" y="19"/>
                  </a:cxn>
                  <a:cxn ang="0">
                    <a:pos x="149" y="33"/>
                  </a:cxn>
                  <a:cxn ang="0">
                    <a:pos x="130" y="53"/>
                  </a:cxn>
                  <a:cxn ang="0">
                    <a:pos x="115" y="72"/>
                  </a:cxn>
                  <a:cxn ang="0">
                    <a:pos x="91" y="115"/>
                  </a:cxn>
                  <a:cxn ang="0">
                    <a:pos x="72" y="158"/>
                  </a:cxn>
                  <a:cxn ang="0">
                    <a:pos x="58" y="201"/>
                  </a:cxn>
                  <a:cxn ang="0">
                    <a:pos x="44" y="240"/>
                  </a:cxn>
                  <a:cxn ang="0">
                    <a:pos x="34" y="259"/>
                  </a:cxn>
                  <a:cxn ang="0">
                    <a:pos x="24" y="273"/>
                  </a:cxn>
                  <a:cxn ang="0">
                    <a:pos x="15" y="283"/>
                  </a:cxn>
                  <a:cxn ang="0">
                    <a:pos x="0" y="297"/>
                  </a:cxn>
                  <a:cxn ang="0">
                    <a:pos x="15" y="316"/>
                  </a:cxn>
                  <a:cxn ang="0">
                    <a:pos x="29" y="302"/>
                  </a:cxn>
                  <a:cxn ang="0">
                    <a:pos x="44" y="288"/>
                  </a:cxn>
                  <a:cxn ang="0">
                    <a:pos x="58" y="268"/>
                  </a:cxn>
                  <a:cxn ang="0">
                    <a:pos x="68" y="249"/>
                  </a:cxn>
                  <a:cxn ang="0">
                    <a:pos x="82" y="211"/>
                  </a:cxn>
                  <a:cxn ang="0">
                    <a:pos x="96" y="168"/>
                  </a:cxn>
                  <a:cxn ang="0">
                    <a:pos x="115" y="124"/>
                  </a:cxn>
                  <a:cxn ang="0">
                    <a:pos x="135" y="86"/>
                  </a:cxn>
                  <a:cxn ang="0">
                    <a:pos x="149" y="67"/>
                  </a:cxn>
                  <a:cxn ang="0">
                    <a:pos x="163" y="53"/>
                  </a:cxn>
                  <a:cxn ang="0">
                    <a:pos x="183" y="33"/>
                  </a:cxn>
                  <a:cxn ang="0">
                    <a:pos x="207" y="24"/>
                  </a:cxn>
                  <a:cxn ang="0">
                    <a:pos x="207" y="5"/>
                  </a:cxn>
                  <a:cxn ang="0">
                    <a:pos x="207" y="24"/>
                  </a:cxn>
                  <a:cxn ang="0">
                    <a:pos x="207" y="19"/>
                  </a:cxn>
                  <a:cxn ang="0">
                    <a:pos x="211" y="14"/>
                  </a:cxn>
                  <a:cxn ang="0">
                    <a:pos x="211" y="9"/>
                  </a:cxn>
                  <a:cxn ang="0">
                    <a:pos x="211" y="5"/>
                  </a:cxn>
                  <a:cxn ang="0">
                    <a:pos x="207" y="5"/>
                  </a:cxn>
                  <a:cxn ang="0">
                    <a:pos x="202" y="0"/>
                  </a:cxn>
                  <a:cxn ang="0">
                    <a:pos x="197" y="0"/>
                  </a:cxn>
                  <a:cxn ang="0">
                    <a:pos x="192" y="0"/>
                  </a:cxn>
                  <a:cxn ang="0">
                    <a:pos x="192" y="19"/>
                  </a:cxn>
                </a:cxnLst>
                <a:rect l="0" t="0" r="r" b="b"/>
                <a:pathLst>
                  <a:path w="211" h="316">
                    <a:moveTo>
                      <a:pt x="192" y="19"/>
                    </a:moveTo>
                    <a:lnTo>
                      <a:pt x="192" y="0"/>
                    </a:lnTo>
                    <a:lnTo>
                      <a:pt x="168" y="19"/>
                    </a:lnTo>
                    <a:lnTo>
                      <a:pt x="149" y="33"/>
                    </a:lnTo>
                    <a:lnTo>
                      <a:pt x="130" y="53"/>
                    </a:lnTo>
                    <a:lnTo>
                      <a:pt x="115" y="72"/>
                    </a:lnTo>
                    <a:lnTo>
                      <a:pt x="91" y="115"/>
                    </a:lnTo>
                    <a:lnTo>
                      <a:pt x="72" y="158"/>
                    </a:lnTo>
                    <a:lnTo>
                      <a:pt x="58" y="201"/>
                    </a:lnTo>
                    <a:lnTo>
                      <a:pt x="44" y="240"/>
                    </a:lnTo>
                    <a:lnTo>
                      <a:pt x="34" y="259"/>
                    </a:lnTo>
                    <a:lnTo>
                      <a:pt x="24" y="273"/>
                    </a:lnTo>
                    <a:lnTo>
                      <a:pt x="15" y="283"/>
                    </a:lnTo>
                    <a:lnTo>
                      <a:pt x="0" y="297"/>
                    </a:lnTo>
                    <a:lnTo>
                      <a:pt x="15" y="316"/>
                    </a:lnTo>
                    <a:lnTo>
                      <a:pt x="29" y="302"/>
                    </a:lnTo>
                    <a:lnTo>
                      <a:pt x="44" y="288"/>
                    </a:lnTo>
                    <a:lnTo>
                      <a:pt x="58" y="268"/>
                    </a:lnTo>
                    <a:lnTo>
                      <a:pt x="68" y="249"/>
                    </a:lnTo>
                    <a:lnTo>
                      <a:pt x="82" y="211"/>
                    </a:lnTo>
                    <a:lnTo>
                      <a:pt x="96" y="168"/>
                    </a:lnTo>
                    <a:lnTo>
                      <a:pt x="115" y="124"/>
                    </a:lnTo>
                    <a:lnTo>
                      <a:pt x="135" y="86"/>
                    </a:lnTo>
                    <a:lnTo>
                      <a:pt x="149" y="67"/>
                    </a:lnTo>
                    <a:lnTo>
                      <a:pt x="163" y="53"/>
                    </a:lnTo>
                    <a:lnTo>
                      <a:pt x="183" y="33"/>
                    </a:lnTo>
                    <a:lnTo>
                      <a:pt x="207" y="24"/>
                    </a:lnTo>
                    <a:lnTo>
                      <a:pt x="207" y="5"/>
                    </a:lnTo>
                    <a:lnTo>
                      <a:pt x="207" y="24"/>
                    </a:lnTo>
                    <a:lnTo>
                      <a:pt x="207" y="19"/>
                    </a:lnTo>
                    <a:lnTo>
                      <a:pt x="211" y="14"/>
                    </a:lnTo>
                    <a:lnTo>
                      <a:pt x="211" y="9"/>
                    </a:lnTo>
                    <a:lnTo>
                      <a:pt x="211" y="5"/>
                    </a:lnTo>
                    <a:lnTo>
                      <a:pt x="207" y="5"/>
                    </a:lnTo>
                    <a:lnTo>
                      <a:pt x="202" y="0"/>
                    </a:lnTo>
                    <a:lnTo>
                      <a:pt x="197" y="0"/>
                    </a:lnTo>
                    <a:lnTo>
                      <a:pt x="192" y="0"/>
                    </a:lnTo>
                    <a:lnTo>
                      <a:pt x="192" y="1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20" name="Freeform 1096"/>
              <p:cNvSpPr>
                <a:spLocks/>
              </p:cNvSpPr>
              <p:nvPr/>
            </p:nvSpPr>
            <p:spPr bwMode="auto">
              <a:xfrm>
                <a:off x="9663" y="3585"/>
                <a:ext cx="197" cy="489"/>
              </a:xfrm>
              <a:custGeom>
                <a:avLst/>
                <a:gdLst/>
                <a:ahLst/>
                <a:cxnLst>
                  <a:cxn ang="0">
                    <a:pos x="19" y="0"/>
                  </a:cxn>
                  <a:cxn ang="0">
                    <a:pos x="0" y="9"/>
                  </a:cxn>
                  <a:cxn ang="0">
                    <a:pos x="0" y="72"/>
                  </a:cxn>
                  <a:cxn ang="0">
                    <a:pos x="10" y="144"/>
                  </a:cxn>
                  <a:cxn ang="0">
                    <a:pos x="19" y="211"/>
                  </a:cxn>
                  <a:cxn ang="0">
                    <a:pos x="38" y="278"/>
                  </a:cxn>
                  <a:cxn ang="0">
                    <a:pos x="62" y="340"/>
                  </a:cxn>
                  <a:cxn ang="0">
                    <a:pos x="96" y="398"/>
                  </a:cxn>
                  <a:cxn ang="0">
                    <a:pos x="115" y="427"/>
                  </a:cxn>
                  <a:cxn ang="0">
                    <a:pos x="134" y="451"/>
                  </a:cxn>
                  <a:cxn ang="0">
                    <a:pos x="158" y="470"/>
                  </a:cxn>
                  <a:cxn ang="0">
                    <a:pos x="182" y="489"/>
                  </a:cxn>
                  <a:cxn ang="0">
                    <a:pos x="197" y="475"/>
                  </a:cxn>
                  <a:cxn ang="0">
                    <a:pos x="173" y="455"/>
                  </a:cxn>
                  <a:cxn ang="0">
                    <a:pos x="153" y="436"/>
                  </a:cxn>
                  <a:cxn ang="0">
                    <a:pos x="134" y="412"/>
                  </a:cxn>
                  <a:cxn ang="0">
                    <a:pos x="115" y="388"/>
                  </a:cxn>
                  <a:cxn ang="0">
                    <a:pos x="86" y="331"/>
                  </a:cxn>
                  <a:cxn ang="0">
                    <a:pos x="62" y="268"/>
                  </a:cxn>
                  <a:cxn ang="0">
                    <a:pos x="43" y="206"/>
                  </a:cxn>
                  <a:cxn ang="0">
                    <a:pos x="34" y="139"/>
                  </a:cxn>
                  <a:cxn ang="0">
                    <a:pos x="24" y="72"/>
                  </a:cxn>
                  <a:cxn ang="0">
                    <a:pos x="24" y="9"/>
                  </a:cxn>
                  <a:cxn ang="0">
                    <a:pos x="5" y="19"/>
                  </a:cxn>
                  <a:cxn ang="0">
                    <a:pos x="24" y="9"/>
                  </a:cxn>
                  <a:cxn ang="0">
                    <a:pos x="24" y="4"/>
                  </a:cxn>
                  <a:cxn ang="0">
                    <a:pos x="19" y="0"/>
                  </a:cxn>
                  <a:cxn ang="0">
                    <a:pos x="14" y="0"/>
                  </a:cxn>
                  <a:cxn ang="0">
                    <a:pos x="10" y="0"/>
                  </a:cxn>
                  <a:cxn ang="0">
                    <a:pos x="10" y="0"/>
                  </a:cxn>
                  <a:cxn ang="0">
                    <a:pos x="5" y="0"/>
                  </a:cxn>
                  <a:cxn ang="0">
                    <a:pos x="0" y="4"/>
                  </a:cxn>
                  <a:cxn ang="0">
                    <a:pos x="0" y="9"/>
                  </a:cxn>
                  <a:cxn ang="0">
                    <a:pos x="19" y="0"/>
                  </a:cxn>
                </a:cxnLst>
                <a:rect l="0" t="0" r="r" b="b"/>
                <a:pathLst>
                  <a:path w="197" h="489">
                    <a:moveTo>
                      <a:pt x="19" y="0"/>
                    </a:moveTo>
                    <a:lnTo>
                      <a:pt x="0" y="9"/>
                    </a:lnTo>
                    <a:lnTo>
                      <a:pt x="0" y="72"/>
                    </a:lnTo>
                    <a:lnTo>
                      <a:pt x="10" y="144"/>
                    </a:lnTo>
                    <a:lnTo>
                      <a:pt x="19" y="211"/>
                    </a:lnTo>
                    <a:lnTo>
                      <a:pt x="38" y="278"/>
                    </a:lnTo>
                    <a:lnTo>
                      <a:pt x="62" y="340"/>
                    </a:lnTo>
                    <a:lnTo>
                      <a:pt x="96" y="398"/>
                    </a:lnTo>
                    <a:lnTo>
                      <a:pt x="115" y="427"/>
                    </a:lnTo>
                    <a:lnTo>
                      <a:pt x="134" y="451"/>
                    </a:lnTo>
                    <a:lnTo>
                      <a:pt x="158" y="470"/>
                    </a:lnTo>
                    <a:lnTo>
                      <a:pt x="182" y="489"/>
                    </a:lnTo>
                    <a:lnTo>
                      <a:pt x="197" y="475"/>
                    </a:lnTo>
                    <a:lnTo>
                      <a:pt x="173" y="455"/>
                    </a:lnTo>
                    <a:lnTo>
                      <a:pt x="153" y="436"/>
                    </a:lnTo>
                    <a:lnTo>
                      <a:pt x="134" y="412"/>
                    </a:lnTo>
                    <a:lnTo>
                      <a:pt x="115" y="388"/>
                    </a:lnTo>
                    <a:lnTo>
                      <a:pt x="86" y="331"/>
                    </a:lnTo>
                    <a:lnTo>
                      <a:pt x="62" y="268"/>
                    </a:lnTo>
                    <a:lnTo>
                      <a:pt x="43" y="206"/>
                    </a:lnTo>
                    <a:lnTo>
                      <a:pt x="34" y="139"/>
                    </a:lnTo>
                    <a:lnTo>
                      <a:pt x="24" y="72"/>
                    </a:lnTo>
                    <a:lnTo>
                      <a:pt x="24" y="9"/>
                    </a:lnTo>
                    <a:lnTo>
                      <a:pt x="5" y="19"/>
                    </a:lnTo>
                    <a:lnTo>
                      <a:pt x="24" y="9"/>
                    </a:lnTo>
                    <a:lnTo>
                      <a:pt x="24" y="4"/>
                    </a:lnTo>
                    <a:lnTo>
                      <a:pt x="19" y="0"/>
                    </a:lnTo>
                    <a:lnTo>
                      <a:pt x="14" y="0"/>
                    </a:lnTo>
                    <a:lnTo>
                      <a:pt x="10" y="0"/>
                    </a:lnTo>
                    <a:lnTo>
                      <a:pt x="10" y="0"/>
                    </a:lnTo>
                    <a:lnTo>
                      <a:pt x="5" y="0"/>
                    </a:lnTo>
                    <a:lnTo>
                      <a:pt x="0" y="4"/>
                    </a:lnTo>
                    <a:lnTo>
                      <a:pt x="0" y="9"/>
                    </a:lnTo>
                    <a:lnTo>
                      <a:pt x="19"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21" name="Freeform 1097"/>
              <p:cNvSpPr>
                <a:spLocks/>
              </p:cNvSpPr>
              <p:nvPr/>
            </p:nvSpPr>
            <p:spPr bwMode="auto">
              <a:xfrm>
                <a:off x="9668" y="3311"/>
                <a:ext cx="220" cy="302"/>
              </a:xfrm>
              <a:custGeom>
                <a:avLst/>
                <a:gdLst/>
                <a:ahLst/>
                <a:cxnLst>
                  <a:cxn ang="0">
                    <a:pos x="148" y="19"/>
                  </a:cxn>
                  <a:cxn ang="0">
                    <a:pos x="148" y="19"/>
                  </a:cxn>
                  <a:cxn ang="0">
                    <a:pos x="168" y="39"/>
                  </a:cxn>
                  <a:cxn ang="0">
                    <a:pos x="187" y="58"/>
                  </a:cxn>
                  <a:cxn ang="0">
                    <a:pos x="192" y="77"/>
                  </a:cxn>
                  <a:cxn ang="0">
                    <a:pos x="196" y="101"/>
                  </a:cxn>
                  <a:cxn ang="0">
                    <a:pos x="192" y="125"/>
                  </a:cxn>
                  <a:cxn ang="0">
                    <a:pos x="187" y="149"/>
                  </a:cxn>
                  <a:cxn ang="0">
                    <a:pos x="172" y="173"/>
                  </a:cxn>
                  <a:cxn ang="0">
                    <a:pos x="158" y="197"/>
                  </a:cxn>
                  <a:cxn ang="0">
                    <a:pos x="139" y="216"/>
                  </a:cxn>
                  <a:cxn ang="0">
                    <a:pos x="120" y="240"/>
                  </a:cxn>
                  <a:cxn ang="0">
                    <a:pos x="100" y="255"/>
                  </a:cxn>
                  <a:cxn ang="0">
                    <a:pos x="76" y="269"/>
                  </a:cxn>
                  <a:cxn ang="0">
                    <a:pos x="57" y="278"/>
                  </a:cxn>
                  <a:cxn ang="0">
                    <a:pos x="43" y="278"/>
                  </a:cxn>
                  <a:cxn ang="0">
                    <a:pos x="24" y="278"/>
                  </a:cxn>
                  <a:cxn ang="0">
                    <a:pos x="14" y="274"/>
                  </a:cxn>
                  <a:cxn ang="0">
                    <a:pos x="0" y="293"/>
                  </a:cxn>
                  <a:cxn ang="0">
                    <a:pos x="19" y="302"/>
                  </a:cxn>
                  <a:cxn ang="0">
                    <a:pos x="43" y="302"/>
                  </a:cxn>
                  <a:cxn ang="0">
                    <a:pos x="67" y="298"/>
                  </a:cxn>
                  <a:cxn ang="0">
                    <a:pos x="91" y="288"/>
                  </a:cxn>
                  <a:cxn ang="0">
                    <a:pos x="115" y="274"/>
                  </a:cxn>
                  <a:cxn ang="0">
                    <a:pos x="139" y="255"/>
                  </a:cxn>
                  <a:cxn ang="0">
                    <a:pos x="158" y="235"/>
                  </a:cxn>
                  <a:cxn ang="0">
                    <a:pos x="177" y="211"/>
                  </a:cxn>
                  <a:cxn ang="0">
                    <a:pos x="196" y="183"/>
                  </a:cxn>
                  <a:cxn ang="0">
                    <a:pos x="206" y="159"/>
                  </a:cxn>
                  <a:cxn ang="0">
                    <a:pos x="216" y="130"/>
                  </a:cxn>
                  <a:cxn ang="0">
                    <a:pos x="220" y="101"/>
                  </a:cxn>
                  <a:cxn ang="0">
                    <a:pos x="216" y="72"/>
                  </a:cxn>
                  <a:cxn ang="0">
                    <a:pos x="206" y="43"/>
                  </a:cxn>
                  <a:cxn ang="0">
                    <a:pos x="187" y="19"/>
                  </a:cxn>
                  <a:cxn ang="0">
                    <a:pos x="158" y="0"/>
                  </a:cxn>
                  <a:cxn ang="0">
                    <a:pos x="158" y="0"/>
                  </a:cxn>
                  <a:cxn ang="0">
                    <a:pos x="158" y="0"/>
                  </a:cxn>
                  <a:cxn ang="0">
                    <a:pos x="153" y="0"/>
                  </a:cxn>
                  <a:cxn ang="0">
                    <a:pos x="148" y="0"/>
                  </a:cxn>
                  <a:cxn ang="0">
                    <a:pos x="144" y="0"/>
                  </a:cxn>
                  <a:cxn ang="0">
                    <a:pos x="144" y="5"/>
                  </a:cxn>
                  <a:cxn ang="0">
                    <a:pos x="139" y="5"/>
                  </a:cxn>
                  <a:cxn ang="0">
                    <a:pos x="139" y="10"/>
                  </a:cxn>
                  <a:cxn ang="0">
                    <a:pos x="144" y="15"/>
                  </a:cxn>
                  <a:cxn ang="0">
                    <a:pos x="148" y="19"/>
                  </a:cxn>
                </a:cxnLst>
                <a:rect l="0" t="0" r="r" b="b"/>
                <a:pathLst>
                  <a:path w="220" h="302">
                    <a:moveTo>
                      <a:pt x="148" y="19"/>
                    </a:moveTo>
                    <a:lnTo>
                      <a:pt x="148" y="19"/>
                    </a:lnTo>
                    <a:lnTo>
                      <a:pt x="168" y="39"/>
                    </a:lnTo>
                    <a:lnTo>
                      <a:pt x="187" y="58"/>
                    </a:lnTo>
                    <a:lnTo>
                      <a:pt x="192" y="77"/>
                    </a:lnTo>
                    <a:lnTo>
                      <a:pt x="196" y="101"/>
                    </a:lnTo>
                    <a:lnTo>
                      <a:pt x="192" y="125"/>
                    </a:lnTo>
                    <a:lnTo>
                      <a:pt x="187" y="149"/>
                    </a:lnTo>
                    <a:lnTo>
                      <a:pt x="172" y="173"/>
                    </a:lnTo>
                    <a:lnTo>
                      <a:pt x="158" y="197"/>
                    </a:lnTo>
                    <a:lnTo>
                      <a:pt x="139" y="216"/>
                    </a:lnTo>
                    <a:lnTo>
                      <a:pt x="120" y="240"/>
                    </a:lnTo>
                    <a:lnTo>
                      <a:pt x="100" y="255"/>
                    </a:lnTo>
                    <a:lnTo>
                      <a:pt x="76" y="269"/>
                    </a:lnTo>
                    <a:lnTo>
                      <a:pt x="57" y="278"/>
                    </a:lnTo>
                    <a:lnTo>
                      <a:pt x="43" y="278"/>
                    </a:lnTo>
                    <a:lnTo>
                      <a:pt x="24" y="278"/>
                    </a:lnTo>
                    <a:lnTo>
                      <a:pt x="14" y="274"/>
                    </a:lnTo>
                    <a:lnTo>
                      <a:pt x="0" y="293"/>
                    </a:lnTo>
                    <a:lnTo>
                      <a:pt x="19" y="302"/>
                    </a:lnTo>
                    <a:lnTo>
                      <a:pt x="43" y="302"/>
                    </a:lnTo>
                    <a:lnTo>
                      <a:pt x="67" y="298"/>
                    </a:lnTo>
                    <a:lnTo>
                      <a:pt x="91" y="288"/>
                    </a:lnTo>
                    <a:lnTo>
                      <a:pt x="115" y="274"/>
                    </a:lnTo>
                    <a:lnTo>
                      <a:pt x="139" y="255"/>
                    </a:lnTo>
                    <a:lnTo>
                      <a:pt x="158" y="235"/>
                    </a:lnTo>
                    <a:lnTo>
                      <a:pt x="177" y="211"/>
                    </a:lnTo>
                    <a:lnTo>
                      <a:pt x="196" y="183"/>
                    </a:lnTo>
                    <a:lnTo>
                      <a:pt x="206" y="159"/>
                    </a:lnTo>
                    <a:lnTo>
                      <a:pt x="216" y="130"/>
                    </a:lnTo>
                    <a:lnTo>
                      <a:pt x="220" y="101"/>
                    </a:lnTo>
                    <a:lnTo>
                      <a:pt x="216" y="72"/>
                    </a:lnTo>
                    <a:lnTo>
                      <a:pt x="206" y="43"/>
                    </a:lnTo>
                    <a:lnTo>
                      <a:pt x="187" y="19"/>
                    </a:lnTo>
                    <a:lnTo>
                      <a:pt x="158" y="0"/>
                    </a:lnTo>
                    <a:lnTo>
                      <a:pt x="158" y="0"/>
                    </a:lnTo>
                    <a:lnTo>
                      <a:pt x="158" y="0"/>
                    </a:lnTo>
                    <a:lnTo>
                      <a:pt x="153" y="0"/>
                    </a:lnTo>
                    <a:lnTo>
                      <a:pt x="148" y="0"/>
                    </a:lnTo>
                    <a:lnTo>
                      <a:pt x="144" y="0"/>
                    </a:lnTo>
                    <a:lnTo>
                      <a:pt x="144" y="5"/>
                    </a:lnTo>
                    <a:lnTo>
                      <a:pt x="139" y="5"/>
                    </a:lnTo>
                    <a:lnTo>
                      <a:pt x="139" y="10"/>
                    </a:lnTo>
                    <a:lnTo>
                      <a:pt x="144" y="15"/>
                    </a:lnTo>
                    <a:lnTo>
                      <a:pt x="148" y="1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22" name="Freeform 1098"/>
              <p:cNvSpPr>
                <a:spLocks/>
              </p:cNvSpPr>
              <p:nvPr/>
            </p:nvSpPr>
            <p:spPr bwMode="auto">
              <a:xfrm>
                <a:off x="9653" y="3302"/>
                <a:ext cx="173" cy="100"/>
              </a:xfrm>
              <a:custGeom>
                <a:avLst/>
                <a:gdLst/>
                <a:ahLst/>
                <a:cxnLst>
                  <a:cxn ang="0">
                    <a:pos x="20" y="100"/>
                  </a:cxn>
                  <a:cxn ang="0">
                    <a:pos x="24" y="96"/>
                  </a:cxn>
                  <a:cxn ang="0">
                    <a:pos x="39" y="76"/>
                  </a:cxn>
                  <a:cxn ang="0">
                    <a:pos x="53" y="57"/>
                  </a:cxn>
                  <a:cxn ang="0">
                    <a:pos x="72" y="43"/>
                  </a:cxn>
                  <a:cxn ang="0">
                    <a:pos x="87" y="33"/>
                  </a:cxn>
                  <a:cxn ang="0">
                    <a:pos x="106" y="28"/>
                  </a:cxn>
                  <a:cxn ang="0">
                    <a:pos x="125" y="24"/>
                  </a:cxn>
                  <a:cxn ang="0">
                    <a:pos x="144" y="24"/>
                  </a:cxn>
                  <a:cxn ang="0">
                    <a:pos x="163" y="28"/>
                  </a:cxn>
                  <a:cxn ang="0">
                    <a:pos x="173" y="9"/>
                  </a:cxn>
                  <a:cxn ang="0">
                    <a:pos x="149" y="0"/>
                  </a:cxn>
                  <a:cxn ang="0">
                    <a:pos x="125" y="0"/>
                  </a:cxn>
                  <a:cxn ang="0">
                    <a:pos x="101" y="5"/>
                  </a:cxn>
                  <a:cxn ang="0">
                    <a:pos x="77" y="14"/>
                  </a:cxn>
                  <a:cxn ang="0">
                    <a:pos x="58" y="24"/>
                  </a:cxn>
                  <a:cxn ang="0">
                    <a:pos x="39" y="43"/>
                  </a:cxn>
                  <a:cxn ang="0">
                    <a:pos x="20" y="62"/>
                  </a:cxn>
                  <a:cxn ang="0">
                    <a:pos x="5" y="86"/>
                  </a:cxn>
                  <a:cxn ang="0">
                    <a:pos x="10" y="81"/>
                  </a:cxn>
                  <a:cxn ang="0">
                    <a:pos x="5" y="86"/>
                  </a:cxn>
                  <a:cxn ang="0">
                    <a:pos x="0" y="91"/>
                  </a:cxn>
                  <a:cxn ang="0">
                    <a:pos x="0" y="91"/>
                  </a:cxn>
                  <a:cxn ang="0">
                    <a:pos x="5" y="96"/>
                  </a:cxn>
                  <a:cxn ang="0">
                    <a:pos x="10" y="100"/>
                  </a:cxn>
                  <a:cxn ang="0">
                    <a:pos x="15" y="100"/>
                  </a:cxn>
                  <a:cxn ang="0">
                    <a:pos x="15" y="100"/>
                  </a:cxn>
                  <a:cxn ang="0">
                    <a:pos x="20" y="100"/>
                  </a:cxn>
                  <a:cxn ang="0">
                    <a:pos x="24" y="96"/>
                  </a:cxn>
                  <a:cxn ang="0">
                    <a:pos x="20" y="100"/>
                  </a:cxn>
                </a:cxnLst>
                <a:rect l="0" t="0" r="r" b="b"/>
                <a:pathLst>
                  <a:path w="173" h="100">
                    <a:moveTo>
                      <a:pt x="20" y="100"/>
                    </a:moveTo>
                    <a:lnTo>
                      <a:pt x="24" y="96"/>
                    </a:lnTo>
                    <a:lnTo>
                      <a:pt x="39" y="76"/>
                    </a:lnTo>
                    <a:lnTo>
                      <a:pt x="53" y="57"/>
                    </a:lnTo>
                    <a:lnTo>
                      <a:pt x="72" y="43"/>
                    </a:lnTo>
                    <a:lnTo>
                      <a:pt x="87" y="33"/>
                    </a:lnTo>
                    <a:lnTo>
                      <a:pt x="106" y="28"/>
                    </a:lnTo>
                    <a:lnTo>
                      <a:pt x="125" y="24"/>
                    </a:lnTo>
                    <a:lnTo>
                      <a:pt x="144" y="24"/>
                    </a:lnTo>
                    <a:lnTo>
                      <a:pt x="163" y="28"/>
                    </a:lnTo>
                    <a:lnTo>
                      <a:pt x="173" y="9"/>
                    </a:lnTo>
                    <a:lnTo>
                      <a:pt x="149" y="0"/>
                    </a:lnTo>
                    <a:lnTo>
                      <a:pt x="125" y="0"/>
                    </a:lnTo>
                    <a:lnTo>
                      <a:pt x="101" y="5"/>
                    </a:lnTo>
                    <a:lnTo>
                      <a:pt x="77" y="14"/>
                    </a:lnTo>
                    <a:lnTo>
                      <a:pt x="58" y="24"/>
                    </a:lnTo>
                    <a:lnTo>
                      <a:pt x="39" y="43"/>
                    </a:lnTo>
                    <a:lnTo>
                      <a:pt x="20" y="62"/>
                    </a:lnTo>
                    <a:lnTo>
                      <a:pt x="5" y="86"/>
                    </a:lnTo>
                    <a:lnTo>
                      <a:pt x="10" y="81"/>
                    </a:lnTo>
                    <a:lnTo>
                      <a:pt x="5" y="86"/>
                    </a:lnTo>
                    <a:lnTo>
                      <a:pt x="0" y="91"/>
                    </a:lnTo>
                    <a:lnTo>
                      <a:pt x="0" y="91"/>
                    </a:lnTo>
                    <a:lnTo>
                      <a:pt x="5" y="96"/>
                    </a:lnTo>
                    <a:lnTo>
                      <a:pt x="10" y="100"/>
                    </a:lnTo>
                    <a:lnTo>
                      <a:pt x="15" y="100"/>
                    </a:lnTo>
                    <a:lnTo>
                      <a:pt x="15" y="100"/>
                    </a:lnTo>
                    <a:lnTo>
                      <a:pt x="20" y="100"/>
                    </a:lnTo>
                    <a:lnTo>
                      <a:pt x="24" y="96"/>
                    </a:lnTo>
                    <a:lnTo>
                      <a:pt x="20" y="10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23" name="Freeform 1099"/>
              <p:cNvSpPr>
                <a:spLocks/>
              </p:cNvSpPr>
              <p:nvPr/>
            </p:nvSpPr>
            <p:spPr bwMode="auto">
              <a:xfrm>
                <a:off x="9514" y="3374"/>
                <a:ext cx="159" cy="48"/>
              </a:xfrm>
              <a:custGeom>
                <a:avLst/>
                <a:gdLst/>
                <a:ahLst/>
                <a:cxnLst>
                  <a:cxn ang="0">
                    <a:pos x="0" y="9"/>
                  </a:cxn>
                  <a:cxn ang="0">
                    <a:pos x="0" y="14"/>
                  </a:cxn>
                  <a:cxn ang="0">
                    <a:pos x="15" y="33"/>
                  </a:cxn>
                  <a:cxn ang="0">
                    <a:pos x="29" y="43"/>
                  </a:cxn>
                  <a:cxn ang="0">
                    <a:pos x="48" y="48"/>
                  </a:cxn>
                  <a:cxn ang="0">
                    <a:pos x="72" y="48"/>
                  </a:cxn>
                  <a:cxn ang="0">
                    <a:pos x="96" y="43"/>
                  </a:cxn>
                  <a:cxn ang="0">
                    <a:pos x="115" y="43"/>
                  </a:cxn>
                  <a:cxn ang="0">
                    <a:pos x="139" y="33"/>
                  </a:cxn>
                  <a:cxn ang="0">
                    <a:pos x="159" y="28"/>
                  </a:cxn>
                  <a:cxn ang="0">
                    <a:pos x="149" y="9"/>
                  </a:cxn>
                  <a:cxn ang="0">
                    <a:pos x="130" y="14"/>
                  </a:cxn>
                  <a:cxn ang="0">
                    <a:pos x="111" y="19"/>
                  </a:cxn>
                  <a:cxn ang="0">
                    <a:pos x="91" y="24"/>
                  </a:cxn>
                  <a:cxn ang="0">
                    <a:pos x="72" y="24"/>
                  </a:cxn>
                  <a:cxn ang="0">
                    <a:pos x="53" y="24"/>
                  </a:cxn>
                  <a:cxn ang="0">
                    <a:pos x="39" y="19"/>
                  </a:cxn>
                  <a:cxn ang="0">
                    <a:pos x="29" y="14"/>
                  </a:cxn>
                  <a:cxn ang="0">
                    <a:pos x="24" y="4"/>
                  </a:cxn>
                  <a:cxn ang="0">
                    <a:pos x="24" y="9"/>
                  </a:cxn>
                  <a:cxn ang="0">
                    <a:pos x="24" y="4"/>
                  </a:cxn>
                  <a:cxn ang="0">
                    <a:pos x="19" y="4"/>
                  </a:cxn>
                  <a:cxn ang="0">
                    <a:pos x="15" y="0"/>
                  </a:cxn>
                  <a:cxn ang="0">
                    <a:pos x="10" y="0"/>
                  </a:cxn>
                  <a:cxn ang="0">
                    <a:pos x="5" y="0"/>
                  </a:cxn>
                  <a:cxn ang="0">
                    <a:pos x="5" y="4"/>
                  </a:cxn>
                  <a:cxn ang="0">
                    <a:pos x="0" y="4"/>
                  </a:cxn>
                  <a:cxn ang="0">
                    <a:pos x="0" y="9"/>
                  </a:cxn>
                  <a:cxn ang="0">
                    <a:pos x="0" y="14"/>
                  </a:cxn>
                  <a:cxn ang="0">
                    <a:pos x="0" y="9"/>
                  </a:cxn>
                </a:cxnLst>
                <a:rect l="0" t="0" r="r" b="b"/>
                <a:pathLst>
                  <a:path w="159" h="48">
                    <a:moveTo>
                      <a:pt x="0" y="9"/>
                    </a:moveTo>
                    <a:lnTo>
                      <a:pt x="0" y="14"/>
                    </a:lnTo>
                    <a:lnTo>
                      <a:pt x="15" y="33"/>
                    </a:lnTo>
                    <a:lnTo>
                      <a:pt x="29" y="43"/>
                    </a:lnTo>
                    <a:lnTo>
                      <a:pt x="48" y="48"/>
                    </a:lnTo>
                    <a:lnTo>
                      <a:pt x="72" y="48"/>
                    </a:lnTo>
                    <a:lnTo>
                      <a:pt x="96" y="43"/>
                    </a:lnTo>
                    <a:lnTo>
                      <a:pt x="115" y="43"/>
                    </a:lnTo>
                    <a:lnTo>
                      <a:pt x="139" y="33"/>
                    </a:lnTo>
                    <a:lnTo>
                      <a:pt x="159" y="28"/>
                    </a:lnTo>
                    <a:lnTo>
                      <a:pt x="149" y="9"/>
                    </a:lnTo>
                    <a:lnTo>
                      <a:pt x="130" y="14"/>
                    </a:lnTo>
                    <a:lnTo>
                      <a:pt x="111" y="19"/>
                    </a:lnTo>
                    <a:lnTo>
                      <a:pt x="91" y="24"/>
                    </a:lnTo>
                    <a:lnTo>
                      <a:pt x="72" y="24"/>
                    </a:lnTo>
                    <a:lnTo>
                      <a:pt x="53" y="24"/>
                    </a:lnTo>
                    <a:lnTo>
                      <a:pt x="39" y="19"/>
                    </a:lnTo>
                    <a:lnTo>
                      <a:pt x="29" y="14"/>
                    </a:lnTo>
                    <a:lnTo>
                      <a:pt x="24" y="4"/>
                    </a:lnTo>
                    <a:lnTo>
                      <a:pt x="24" y="9"/>
                    </a:lnTo>
                    <a:lnTo>
                      <a:pt x="24" y="4"/>
                    </a:lnTo>
                    <a:lnTo>
                      <a:pt x="19" y="4"/>
                    </a:lnTo>
                    <a:lnTo>
                      <a:pt x="15" y="0"/>
                    </a:lnTo>
                    <a:lnTo>
                      <a:pt x="10" y="0"/>
                    </a:lnTo>
                    <a:lnTo>
                      <a:pt x="5" y="0"/>
                    </a:lnTo>
                    <a:lnTo>
                      <a:pt x="5" y="4"/>
                    </a:lnTo>
                    <a:lnTo>
                      <a:pt x="0" y="4"/>
                    </a:lnTo>
                    <a:lnTo>
                      <a:pt x="0" y="9"/>
                    </a:lnTo>
                    <a:lnTo>
                      <a:pt x="0" y="14"/>
                    </a:lnTo>
                    <a:lnTo>
                      <a:pt x="0" y="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24" name="Freeform 1100"/>
              <p:cNvSpPr>
                <a:spLocks/>
              </p:cNvSpPr>
              <p:nvPr/>
            </p:nvSpPr>
            <p:spPr bwMode="auto">
              <a:xfrm>
                <a:off x="9514" y="3177"/>
                <a:ext cx="58" cy="206"/>
              </a:xfrm>
              <a:custGeom>
                <a:avLst/>
                <a:gdLst/>
                <a:ahLst/>
                <a:cxnLst>
                  <a:cxn ang="0">
                    <a:pos x="43" y="0"/>
                  </a:cxn>
                  <a:cxn ang="0">
                    <a:pos x="34" y="10"/>
                  </a:cxn>
                  <a:cxn ang="0">
                    <a:pos x="29" y="38"/>
                  </a:cxn>
                  <a:cxn ang="0">
                    <a:pos x="19" y="62"/>
                  </a:cxn>
                  <a:cxn ang="0">
                    <a:pos x="15" y="86"/>
                  </a:cxn>
                  <a:cxn ang="0">
                    <a:pos x="10" y="106"/>
                  </a:cxn>
                  <a:cxn ang="0">
                    <a:pos x="5" y="130"/>
                  </a:cxn>
                  <a:cxn ang="0">
                    <a:pos x="0" y="153"/>
                  </a:cxn>
                  <a:cxn ang="0">
                    <a:pos x="0" y="177"/>
                  </a:cxn>
                  <a:cxn ang="0">
                    <a:pos x="0" y="206"/>
                  </a:cxn>
                  <a:cxn ang="0">
                    <a:pos x="24" y="206"/>
                  </a:cxn>
                  <a:cxn ang="0">
                    <a:pos x="24" y="182"/>
                  </a:cxn>
                  <a:cxn ang="0">
                    <a:pos x="24" y="158"/>
                  </a:cxn>
                  <a:cxn ang="0">
                    <a:pos x="29" y="134"/>
                  </a:cxn>
                  <a:cxn ang="0">
                    <a:pos x="34" y="110"/>
                  </a:cxn>
                  <a:cxn ang="0">
                    <a:pos x="39" y="91"/>
                  </a:cxn>
                  <a:cxn ang="0">
                    <a:pos x="43" y="67"/>
                  </a:cxn>
                  <a:cxn ang="0">
                    <a:pos x="48" y="43"/>
                  </a:cxn>
                  <a:cxn ang="0">
                    <a:pos x="58" y="14"/>
                  </a:cxn>
                  <a:cxn ang="0">
                    <a:pos x="48" y="24"/>
                  </a:cxn>
                  <a:cxn ang="0">
                    <a:pos x="58" y="14"/>
                  </a:cxn>
                  <a:cxn ang="0">
                    <a:pos x="58" y="10"/>
                  </a:cxn>
                  <a:cxn ang="0">
                    <a:pos x="58" y="5"/>
                  </a:cxn>
                  <a:cxn ang="0">
                    <a:pos x="53" y="5"/>
                  </a:cxn>
                  <a:cxn ang="0">
                    <a:pos x="48" y="5"/>
                  </a:cxn>
                  <a:cxn ang="0">
                    <a:pos x="43" y="0"/>
                  </a:cxn>
                  <a:cxn ang="0">
                    <a:pos x="39" y="5"/>
                  </a:cxn>
                  <a:cxn ang="0">
                    <a:pos x="39" y="5"/>
                  </a:cxn>
                  <a:cxn ang="0">
                    <a:pos x="34" y="10"/>
                  </a:cxn>
                  <a:cxn ang="0">
                    <a:pos x="43" y="0"/>
                  </a:cxn>
                </a:cxnLst>
                <a:rect l="0" t="0" r="r" b="b"/>
                <a:pathLst>
                  <a:path w="58" h="206">
                    <a:moveTo>
                      <a:pt x="43" y="0"/>
                    </a:moveTo>
                    <a:lnTo>
                      <a:pt x="34" y="10"/>
                    </a:lnTo>
                    <a:lnTo>
                      <a:pt x="29" y="38"/>
                    </a:lnTo>
                    <a:lnTo>
                      <a:pt x="19" y="62"/>
                    </a:lnTo>
                    <a:lnTo>
                      <a:pt x="15" y="86"/>
                    </a:lnTo>
                    <a:lnTo>
                      <a:pt x="10" y="106"/>
                    </a:lnTo>
                    <a:lnTo>
                      <a:pt x="5" y="130"/>
                    </a:lnTo>
                    <a:lnTo>
                      <a:pt x="0" y="153"/>
                    </a:lnTo>
                    <a:lnTo>
                      <a:pt x="0" y="177"/>
                    </a:lnTo>
                    <a:lnTo>
                      <a:pt x="0" y="206"/>
                    </a:lnTo>
                    <a:lnTo>
                      <a:pt x="24" y="206"/>
                    </a:lnTo>
                    <a:lnTo>
                      <a:pt x="24" y="182"/>
                    </a:lnTo>
                    <a:lnTo>
                      <a:pt x="24" y="158"/>
                    </a:lnTo>
                    <a:lnTo>
                      <a:pt x="29" y="134"/>
                    </a:lnTo>
                    <a:lnTo>
                      <a:pt x="34" y="110"/>
                    </a:lnTo>
                    <a:lnTo>
                      <a:pt x="39" y="91"/>
                    </a:lnTo>
                    <a:lnTo>
                      <a:pt x="43" y="67"/>
                    </a:lnTo>
                    <a:lnTo>
                      <a:pt x="48" y="43"/>
                    </a:lnTo>
                    <a:lnTo>
                      <a:pt x="58" y="14"/>
                    </a:lnTo>
                    <a:lnTo>
                      <a:pt x="48" y="24"/>
                    </a:lnTo>
                    <a:lnTo>
                      <a:pt x="58" y="14"/>
                    </a:lnTo>
                    <a:lnTo>
                      <a:pt x="58" y="10"/>
                    </a:lnTo>
                    <a:lnTo>
                      <a:pt x="58" y="5"/>
                    </a:lnTo>
                    <a:lnTo>
                      <a:pt x="53" y="5"/>
                    </a:lnTo>
                    <a:lnTo>
                      <a:pt x="48" y="5"/>
                    </a:lnTo>
                    <a:lnTo>
                      <a:pt x="43" y="0"/>
                    </a:lnTo>
                    <a:lnTo>
                      <a:pt x="39" y="5"/>
                    </a:lnTo>
                    <a:lnTo>
                      <a:pt x="39" y="5"/>
                    </a:lnTo>
                    <a:lnTo>
                      <a:pt x="34" y="10"/>
                    </a:lnTo>
                    <a:lnTo>
                      <a:pt x="43"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25" name="Freeform 1101"/>
              <p:cNvSpPr>
                <a:spLocks/>
              </p:cNvSpPr>
              <p:nvPr/>
            </p:nvSpPr>
            <p:spPr bwMode="auto">
              <a:xfrm>
                <a:off x="9557" y="2976"/>
                <a:ext cx="68" cy="225"/>
              </a:xfrm>
              <a:custGeom>
                <a:avLst/>
                <a:gdLst/>
                <a:ahLst/>
                <a:cxnLst>
                  <a:cxn ang="0">
                    <a:pos x="34" y="19"/>
                  </a:cxn>
                  <a:cxn ang="0">
                    <a:pos x="24" y="19"/>
                  </a:cxn>
                  <a:cxn ang="0">
                    <a:pos x="34" y="33"/>
                  </a:cxn>
                  <a:cxn ang="0">
                    <a:pos x="39" y="57"/>
                  </a:cxn>
                  <a:cxn ang="0">
                    <a:pos x="44" y="86"/>
                  </a:cxn>
                  <a:cxn ang="0">
                    <a:pos x="44" y="119"/>
                  </a:cxn>
                  <a:cxn ang="0">
                    <a:pos x="39" y="153"/>
                  </a:cxn>
                  <a:cxn ang="0">
                    <a:pos x="29" y="177"/>
                  </a:cxn>
                  <a:cxn ang="0">
                    <a:pos x="24" y="187"/>
                  </a:cxn>
                  <a:cxn ang="0">
                    <a:pos x="20" y="196"/>
                  </a:cxn>
                  <a:cxn ang="0">
                    <a:pos x="10" y="201"/>
                  </a:cxn>
                  <a:cxn ang="0">
                    <a:pos x="0" y="201"/>
                  </a:cxn>
                  <a:cxn ang="0">
                    <a:pos x="5" y="225"/>
                  </a:cxn>
                  <a:cxn ang="0">
                    <a:pos x="20" y="220"/>
                  </a:cxn>
                  <a:cxn ang="0">
                    <a:pos x="34" y="215"/>
                  </a:cxn>
                  <a:cxn ang="0">
                    <a:pos x="44" y="201"/>
                  </a:cxn>
                  <a:cxn ang="0">
                    <a:pos x="53" y="187"/>
                  </a:cxn>
                  <a:cxn ang="0">
                    <a:pos x="63" y="158"/>
                  </a:cxn>
                  <a:cxn ang="0">
                    <a:pos x="68" y="124"/>
                  </a:cxn>
                  <a:cxn ang="0">
                    <a:pos x="68" y="86"/>
                  </a:cxn>
                  <a:cxn ang="0">
                    <a:pos x="63" y="52"/>
                  </a:cxn>
                  <a:cxn ang="0">
                    <a:pos x="58" y="24"/>
                  </a:cxn>
                  <a:cxn ang="0">
                    <a:pos x="44" y="4"/>
                  </a:cxn>
                  <a:cxn ang="0">
                    <a:pos x="39" y="0"/>
                  </a:cxn>
                  <a:cxn ang="0">
                    <a:pos x="44" y="4"/>
                  </a:cxn>
                  <a:cxn ang="0">
                    <a:pos x="39" y="0"/>
                  </a:cxn>
                  <a:cxn ang="0">
                    <a:pos x="34" y="0"/>
                  </a:cxn>
                  <a:cxn ang="0">
                    <a:pos x="29" y="0"/>
                  </a:cxn>
                  <a:cxn ang="0">
                    <a:pos x="29" y="0"/>
                  </a:cxn>
                  <a:cxn ang="0">
                    <a:pos x="24" y="4"/>
                  </a:cxn>
                  <a:cxn ang="0">
                    <a:pos x="24" y="9"/>
                  </a:cxn>
                  <a:cxn ang="0">
                    <a:pos x="24" y="14"/>
                  </a:cxn>
                  <a:cxn ang="0">
                    <a:pos x="24" y="19"/>
                  </a:cxn>
                  <a:cxn ang="0">
                    <a:pos x="34" y="19"/>
                  </a:cxn>
                </a:cxnLst>
                <a:rect l="0" t="0" r="r" b="b"/>
                <a:pathLst>
                  <a:path w="68" h="225">
                    <a:moveTo>
                      <a:pt x="34" y="19"/>
                    </a:moveTo>
                    <a:lnTo>
                      <a:pt x="24" y="19"/>
                    </a:lnTo>
                    <a:lnTo>
                      <a:pt x="34" y="33"/>
                    </a:lnTo>
                    <a:lnTo>
                      <a:pt x="39" y="57"/>
                    </a:lnTo>
                    <a:lnTo>
                      <a:pt x="44" y="86"/>
                    </a:lnTo>
                    <a:lnTo>
                      <a:pt x="44" y="119"/>
                    </a:lnTo>
                    <a:lnTo>
                      <a:pt x="39" y="153"/>
                    </a:lnTo>
                    <a:lnTo>
                      <a:pt x="29" y="177"/>
                    </a:lnTo>
                    <a:lnTo>
                      <a:pt x="24" y="187"/>
                    </a:lnTo>
                    <a:lnTo>
                      <a:pt x="20" y="196"/>
                    </a:lnTo>
                    <a:lnTo>
                      <a:pt x="10" y="201"/>
                    </a:lnTo>
                    <a:lnTo>
                      <a:pt x="0" y="201"/>
                    </a:lnTo>
                    <a:lnTo>
                      <a:pt x="5" y="225"/>
                    </a:lnTo>
                    <a:lnTo>
                      <a:pt x="20" y="220"/>
                    </a:lnTo>
                    <a:lnTo>
                      <a:pt x="34" y="215"/>
                    </a:lnTo>
                    <a:lnTo>
                      <a:pt x="44" y="201"/>
                    </a:lnTo>
                    <a:lnTo>
                      <a:pt x="53" y="187"/>
                    </a:lnTo>
                    <a:lnTo>
                      <a:pt x="63" y="158"/>
                    </a:lnTo>
                    <a:lnTo>
                      <a:pt x="68" y="124"/>
                    </a:lnTo>
                    <a:lnTo>
                      <a:pt x="68" y="86"/>
                    </a:lnTo>
                    <a:lnTo>
                      <a:pt x="63" y="52"/>
                    </a:lnTo>
                    <a:lnTo>
                      <a:pt x="58" y="24"/>
                    </a:lnTo>
                    <a:lnTo>
                      <a:pt x="44" y="4"/>
                    </a:lnTo>
                    <a:lnTo>
                      <a:pt x="39" y="0"/>
                    </a:lnTo>
                    <a:lnTo>
                      <a:pt x="44" y="4"/>
                    </a:lnTo>
                    <a:lnTo>
                      <a:pt x="39" y="0"/>
                    </a:lnTo>
                    <a:lnTo>
                      <a:pt x="34" y="0"/>
                    </a:lnTo>
                    <a:lnTo>
                      <a:pt x="29" y="0"/>
                    </a:lnTo>
                    <a:lnTo>
                      <a:pt x="29" y="0"/>
                    </a:lnTo>
                    <a:lnTo>
                      <a:pt x="24" y="4"/>
                    </a:lnTo>
                    <a:lnTo>
                      <a:pt x="24" y="9"/>
                    </a:lnTo>
                    <a:lnTo>
                      <a:pt x="24" y="14"/>
                    </a:lnTo>
                    <a:lnTo>
                      <a:pt x="24" y="19"/>
                    </a:lnTo>
                    <a:lnTo>
                      <a:pt x="34" y="1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26" name="Freeform 1102"/>
              <p:cNvSpPr>
                <a:spLocks/>
              </p:cNvSpPr>
              <p:nvPr/>
            </p:nvSpPr>
            <p:spPr bwMode="auto">
              <a:xfrm>
                <a:off x="9279" y="2956"/>
                <a:ext cx="317" cy="68"/>
              </a:xfrm>
              <a:custGeom>
                <a:avLst/>
                <a:gdLst/>
                <a:ahLst/>
                <a:cxnLst>
                  <a:cxn ang="0">
                    <a:pos x="19" y="20"/>
                  </a:cxn>
                  <a:cxn ang="0">
                    <a:pos x="5" y="24"/>
                  </a:cxn>
                  <a:cxn ang="0">
                    <a:pos x="24" y="39"/>
                  </a:cxn>
                  <a:cxn ang="0">
                    <a:pos x="43" y="53"/>
                  </a:cxn>
                  <a:cxn ang="0">
                    <a:pos x="63" y="63"/>
                  </a:cxn>
                  <a:cxn ang="0">
                    <a:pos x="82" y="68"/>
                  </a:cxn>
                  <a:cxn ang="0">
                    <a:pos x="115" y="68"/>
                  </a:cxn>
                  <a:cxn ang="0">
                    <a:pos x="149" y="63"/>
                  </a:cxn>
                  <a:cxn ang="0">
                    <a:pos x="187" y="53"/>
                  </a:cxn>
                  <a:cxn ang="0">
                    <a:pos x="221" y="44"/>
                  </a:cxn>
                  <a:cxn ang="0">
                    <a:pos x="264" y="39"/>
                  </a:cxn>
                  <a:cxn ang="0">
                    <a:pos x="312" y="39"/>
                  </a:cxn>
                  <a:cxn ang="0">
                    <a:pos x="317" y="20"/>
                  </a:cxn>
                  <a:cxn ang="0">
                    <a:pos x="264" y="15"/>
                  </a:cxn>
                  <a:cxn ang="0">
                    <a:pos x="216" y="20"/>
                  </a:cxn>
                  <a:cxn ang="0">
                    <a:pos x="178" y="29"/>
                  </a:cxn>
                  <a:cxn ang="0">
                    <a:pos x="144" y="39"/>
                  </a:cxn>
                  <a:cxn ang="0">
                    <a:pos x="115" y="44"/>
                  </a:cxn>
                  <a:cxn ang="0">
                    <a:pos x="87" y="44"/>
                  </a:cxn>
                  <a:cxn ang="0">
                    <a:pos x="72" y="39"/>
                  </a:cxn>
                  <a:cxn ang="0">
                    <a:pos x="58" y="34"/>
                  </a:cxn>
                  <a:cxn ang="0">
                    <a:pos x="39" y="20"/>
                  </a:cxn>
                  <a:cxn ang="0">
                    <a:pos x="19" y="5"/>
                  </a:cxn>
                  <a:cxn ang="0">
                    <a:pos x="0" y="5"/>
                  </a:cxn>
                  <a:cxn ang="0">
                    <a:pos x="19" y="5"/>
                  </a:cxn>
                  <a:cxn ang="0">
                    <a:pos x="15" y="5"/>
                  </a:cxn>
                  <a:cxn ang="0">
                    <a:pos x="10" y="0"/>
                  </a:cxn>
                  <a:cxn ang="0">
                    <a:pos x="5" y="5"/>
                  </a:cxn>
                  <a:cxn ang="0">
                    <a:pos x="5" y="5"/>
                  </a:cxn>
                  <a:cxn ang="0">
                    <a:pos x="0" y="10"/>
                  </a:cxn>
                  <a:cxn ang="0">
                    <a:pos x="0" y="15"/>
                  </a:cxn>
                  <a:cxn ang="0">
                    <a:pos x="0" y="20"/>
                  </a:cxn>
                  <a:cxn ang="0">
                    <a:pos x="5" y="24"/>
                  </a:cxn>
                  <a:cxn ang="0">
                    <a:pos x="19" y="20"/>
                  </a:cxn>
                </a:cxnLst>
                <a:rect l="0" t="0" r="r" b="b"/>
                <a:pathLst>
                  <a:path w="317" h="68">
                    <a:moveTo>
                      <a:pt x="19" y="20"/>
                    </a:moveTo>
                    <a:lnTo>
                      <a:pt x="5" y="24"/>
                    </a:lnTo>
                    <a:lnTo>
                      <a:pt x="24" y="39"/>
                    </a:lnTo>
                    <a:lnTo>
                      <a:pt x="43" y="53"/>
                    </a:lnTo>
                    <a:lnTo>
                      <a:pt x="63" y="63"/>
                    </a:lnTo>
                    <a:lnTo>
                      <a:pt x="82" y="68"/>
                    </a:lnTo>
                    <a:lnTo>
                      <a:pt x="115" y="68"/>
                    </a:lnTo>
                    <a:lnTo>
                      <a:pt x="149" y="63"/>
                    </a:lnTo>
                    <a:lnTo>
                      <a:pt x="187" y="53"/>
                    </a:lnTo>
                    <a:lnTo>
                      <a:pt x="221" y="44"/>
                    </a:lnTo>
                    <a:lnTo>
                      <a:pt x="264" y="39"/>
                    </a:lnTo>
                    <a:lnTo>
                      <a:pt x="312" y="39"/>
                    </a:lnTo>
                    <a:lnTo>
                      <a:pt x="317" y="20"/>
                    </a:lnTo>
                    <a:lnTo>
                      <a:pt x="264" y="15"/>
                    </a:lnTo>
                    <a:lnTo>
                      <a:pt x="216" y="20"/>
                    </a:lnTo>
                    <a:lnTo>
                      <a:pt x="178" y="29"/>
                    </a:lnTo>
                    <a:lnTo>
                      <a:pt x="144" y="39"/>
                    </a:lnTo>
                    <a:lnTo>
                      <a:pt x="115" y="44"/>
                    </a:lnTo>
                    <a:lnTo>
                      <a:pt x="87" y="44"/>
                    </a:lnTo>
                    <a:lnTo>
                      <a:pt x="72" y="39"/>
                    </a:lnTo>
                    <a:lnTo>
                      <a:pt x="58" y="34"/>
                    </a:lnTo>
                    <a:lnTo>
                      <a:pt x="39" y="20"/>
                    </a:lnTo>
                    <a:lnTo>
                      <a:pt x="19" y="5"/>
                    </a:lnTo>
                    <a:lnTo>
                      <a:pt x="0" y="5"/>
                    </a:lnTo>
                    <a:lnTo>
                      <a:pt x="19" y="5"/>
                    </a:lnTo>
                    <a:lnTo>
                      <a:pt x="15" y="5"/>
                    </a:lnTo>
                    <a:lnTo>
                      <a:pt x="10" y="0"/>
                    </a:lnTo>
                    <a:lnTo>
                      <a:pt x="5" y="5"/>
                    </a:lnTo>
                    <a:lnTo>
                      <a:pt x="5" y="5"/>
                    </a:lnTo>
                    <a:lnTo>
                      <a:pt x="0" y="10"/>
                    </a:lnTo>
                    <a:lnTo>
                      <a:pt x="0" y="15"/>
                    </a:lnTo>
                    <a:lnTo>
                      <a:pt x="0" y="20"/>
                    </a:lnTo>
                    <a:lnTo>
                      <a:pt x="5" y="24"/>
                    </a:lnTo>
                    <a:lnTo>
                      <a:pt x="19" y="2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27" name="Freeform 1103"/>
              <p:cNvSpPr>
                <a:spLocks/>
              </p:cNvSpPr>
              <p:nvPr/>
            </p:nvSpPr>
            <p:spPr bwMode="auto">
              <a:xfrm>
                <a:off x="9102" y="2961"/>
                <a:ext cx="196" cy="53"/>
              </a:xfrm>
              <a:custGeom>
                <a:avLst/>
                <a:gdLst/>
                <a:ahLst/>
                <a:cxnLst>
                  <a:cxn ang="0">
                    <a:pos x="19" y="29"/>
                  </a:cxn>
                  <a:cxn ang="0">
                    <a:pos x="9" y="39"/>
                  </a:cxn>
                  <a:cxn ang="0">
                    <a:pos x="38" y="39"/>
                  </a:cxn>
                  <a:cxn ang="0">
                    <a:pos x="62" y="39"/>
                  </a:cxn>
                  <a:cxn ang="0">
                    <a:pos x="86" y="43"/>
                  </a:cxn>
                  <a:cxn ang="0">
                    <a:pos x="110" y="48"/>
                  </a:cxn>
                  <a:cxn ang="0">
                    <a:pos x="129" y="53"/>
                  </a:cxn>
                  <a:cxn ang="0">
                    <a:pos x="153" y="48"/>
                  </a:cxn>
                  <a:cxn ang="0">
                    <a:pos x="177" y="39"/>
                  </a:cxn>
                  <a:cxn ang="0">
                    <a:pos x="196" y="15"/>
                  </a:cxn>
                  <a:cxn ang="0">
                    <a:pos x="177" y="0"/>
                  </a:cxn>
                  <a:cxn ang="0">
                    <a:pos x="163" y="19"/>
                  </a:cxn>
                  <a:cxn ang="0">
                    <a:pos x="148" y="29"/>
                  </a:cxn>
                  <a:cxn ang="0">
                    <a:pos x="129" y="29"/>
                  </a:cxn>
                  <a:cxn ang="0">
                    <a:pos x="110" y="29"/>
                  </a:cxn>
                  <a:cxn ang="0">
                    <a:pos x="91" y="24"/>
                  </a:cxn>
                  <a:cxn ang="0">
                    <a:pos x="67" y="19"/>
                  </a:cxn>
                  <a:cxn ang="0">
                    <a:pos x="38" y="15"/>
                  </a:cxn>
                  <a:cxn ang="0">
                    <a:pos x="9" y="15"/>
                  </a:cxn>
                  <a:cxn ang="0">
                    <a:pos x="0" y="24"/>
                  </a:cxn>
                  <a:cxn ang="0">
                    <a:pos x="9" y="15"/>
                  </a:cxn>
                  <a:cxn ang="0">
                    <a:pos x="4" y="15"/>
                  </a:cxn>
                  <a:cxn ang="0">
                    <a:pos x="0" y="19"/>
                  </a:cxn>
                  <a:cxn ang="0">
                    <a:pos x="0" y="24"/>
                  </a:cxn>
                  <a:cxn ang="0">
                    <a:pos x="0" y="29"/>
                  </a:cxn>
                  <a:cxn ang="0">
                    <a:pos x="0" y="34"/>
                  </a:cxn>
                  <a:cxn ang="0">
                    <a:pos x="0" y="34"/>
                  </a:cxn>
                  <a:cxn ang="0">
                    <a:pos x="4" y="39"/>
                  </a:cxn>
                  <a:cxn ang="0">
                    <a:pos x="9" y="39"/>
                  </a:cxn>
                  <a:cxn ang="0">
                    <a:pos x="19" y="29"/>
                  </a:cxn>
                </a:cxnLst>
                <a:rect l="0" t="0" r="r" b="b"/>
                <a:pathLst>
                  <a:path w="196" h="53">
                    <a:moveTo>
                      <a:pt x="19" y="29"/>
                    </a:moveTo>
                    <a:lnTo>
                      <a:pt x="9" y="39"/>
                    </a:lnTo>
                    <a:lnTo>
                      <a:pt x="38" y="39"/>
                    </a:lnTo>
                    <a:lnTo>
                      <a:pt x="62" y="39"/>
                    </a:lnTo>
                    <a:lnTo>
                      <a:pt x="86" y="43"/>
                    </a:lnTo>
                    <a:lnTo>
                      <a:pt x="110" y="48"/>
                    </a:lnTo>
                    <a:lnTo>
                      <a:pt x="129" y="53"/>
                    </a:lnTo>
                    <a:lnTo>
                      <a:pt x="153" y="48"/>
                    </a:lnTo>
                    <a:lnTo>
                      <a:pt x="177" y="39"/>
                    </a:lnTo>
                    <a:lnTo>
                      <a:pt x="196" y="15"/>
                    </a:lnTo>
                    <a:lnTo>
                      <a:pt x="177" y="0"/>
                    </a:lnTo>
                    <a:lnTo>
                      <a:pt x="163" y="19"/>
                    </a:lnTo>
                    <a:lnTo>
                      <a:pt x="148" y="29"/>
                    </a:lnTo>
                    <a:lnTo>
                      <a:pt x="129" y="29"/>
                    </a:lnTo>
                    <a:lnTo>
                      <a:pt x="110" y="29"/>
                    </a:lnTo>
                    <a:lnTo>
                      <a:pt x="91" y="24"/>
                    </a:lnTo>
                    <a:lnTo>
                      <a:pt x="67" y="19"/>
                    </a:lnTo>
                    <a:lnTo>
                      <a:pt x="38" y="15"/>
                    </a:lnTo>
                    <a:lnTo>
                      <a:pt x="9" y="15"/>
                    </a:lnTo>
                    <a:lnTo>
                      <a:pt x="0" y="24"/>
                    </a:lnTo>
                    <a:lnTo>
                      <a:pt x="9" y="15"/>
                    </a:lnTo>
                    <a:lnTo>
                      <a:pt x="4" y="15"/>
                    </a:lnTo>
                    <a:lnTo>
                      <a:pt x="0" y="19"/>
                    </a:lnTo>
                    <a:lnTo>
                      <a:pt x="0" y="24"/>
                    </a:lnTo>
                    <a:lnTo>
                      <a:pt x="0" y="29"/>
                    </a:lnTo>
                    <a:lnTo>
                      <a:pt x="0" y="34"/>
                    </a:lnTo>
                    <a:lnTo>
                      <a:pt x="0" y="34"/>
                    </a:lnTo>
                    <a:lnTo>
                      <a:pt x="4" y="39"/>
                    </a:lnTo>
                    <a:lnTo>
                      <a:pt x="9" y="39"/>
                    </a:lnTo>
                    <a:lnTo>
                      <a:pt x="19" y="2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28" name="Freeform 1104"/>
              <p:cNvSpPr>
                <a:spLocks/>
              </p:cNvSpPr>
              <p:nvPr/>
            </p:nvSpPr>
            <p:spPr bwMode="auto">
              <a:xfrm>
                <a:off x="8958" y="2985"/>
                <a:ext cx="163" cy="86"/>
              </a:xfrm>
              <a:custGeom>
                <a:avLst/>
                <a:gdLst/>
                <a:ahLst/>
                <a:cxnLst>
                  <a:cxn ang="0">
                    <a:pos x="19" y="67"/>
                  </a:cxn>
                  <a:cxn ang="0">
                    <a:pos x="5" y="72"/>
                  </a:cxn>
                  <a:cxn ang="0">
                    <a:pos x="29" y="82"/>
                  </a:cxn>
                  <a:cxn ang="0">
                    <a:pos x="53" y="86"/>
                  </a:cxn>
                  <a:cxn ang="0">
                    <a:pos x="81" y="86"/>
                  </a:cxn>
                  <a:cxn ang="0">
                    <a:pos x="105" y="77"/>
                  </a:cxn>
                  <a:cxn ang="0">
                    <a:pos x="125" y="63"/>
                  </a:cxn>
                  <a:cxn ang="0">
                    <a:pos x="144" y="48"/>
                  </a:cxn>
                  <a:cxn ang="0">
                    <a:pos x="158" y="29"/>
                  </a:cxn>
                  <a:cxn ang="0">
                    <a:pos x="163" y="5"/>
                  </a:cxn>
                  <a:cxn ang="0">
                    <a:pos x="144" y="0"/>
                  </a:cxn>
                  <a:cxn ang="0">
                    <a:pos x="134" y="19"/>
                  </a:cxn>
                  <a:cxn ang="0">
                    <a:pos x="125" y="34"/>
                  </a:cxn>
                  <a:cxn ang="0">
                    <a:pos x="110" y="48"/>
                  </a:cxn>
                  <a:cxn ang="0">
                    <a:pos x="96" y="58"/>
                  </a:cxn>
                  <a:cxn ang="0">
                    <a:pos x="77" y="63"/>
                  </a:cxn>
                  <a:cxn ang="0">
                    <a:pos x="57" y="63"/>
                  </a:cxn>
                  <a:cxn ang="0">
                    <a:pos x="33" y="63"/>
                  </a:cxn>
                  <a:cxn ang="0">
                    <a:pos x="14" y="53"/>
                  </a:cxn>
                  <a:cxn ang="0">
                    <a:pos x="0" y="58"/>
                  </a:cxn>
                  <a:cxn ang="0">
                    <a:pos x="14" y="53"/>
                  </a:cxn>
                  <a:cxn ang="0">
                    <a:pos x="9" y="53"/>
                  </a:cxn>
                  <a:cxn ang="0">
                    <a:pos x="5" y="53"/>
                  </a:cxn>
                  <a:cxn ang="0">
                    <a:pos x="0" y="53"/>
                  </a:cxn>
                  <a:cxn ang="0">
                    <a:pos x="0" y="58"/>
                  </a:cxn>
                  <a:cxn ang="0">
                    <a:pos x="0" y="63"/>
                  </a:cxn>
                  <a:cxn ang="0">
                    <a:pos x="0" y="67"/>
                  </a:cxn>
                  <a:cxn ang="0">
                    <a:pos x="0" y="67"/>
                  </a:cxn>
                  <a:cxn ang="0">
                    <a:pos x="5" y="72"/>
                  </a:cxn>
                  <a:cxn ang="0">
                    <a:pos x="19" y="67"/>
                  </a:cxn>
                </a:cxnLst>
                <a:rect l="0" t="0" r="r" b="b"/>
                <a:pathLst>
                  <a:path w="163" h="86">
                    <a:moveTo>
                      <a:pt x="19" y="67"/>
                    </a:moveTo>
                    <a:lnTo>
                      <a:pt x="5" y="72"/>
                    </a:lnTo>
                    <a:lnTo>
                      <a:pt x="29" y="82"/>
                    </a:lnTo>
                    <a:lnTo>
                      <a:pt x="53" y="86"/>
                    </a:lnTo>
                    <a:lnTo>
                      <a:pt x="81" y="86"/>
                    </a:lnTo>
                    <a:lnTo>
                      <a:pt x="105" y="77"/>
                    </a:lnTo>
                    <a:lnTo>
                      <a:pt x="125" y="63"/>
                    </a:lnTo>
                    <a:lnTo>
                      <a:pt x="144" y="48"/>
                    </a:lnTo>
                    <a:lnTo>
                      <a:pt x="158" y="29"/>
                    </a:lnTo>
                    <a:lnTo>
                      <a:pt x="163" y="5"/>
                    </a:lnTo>
                    <a:lnTo>
                      <a:pt x="144" y="0"/>
                    </a:lnTo>
                    <a:lnTo>
                      <a:pt x="134" y="19"/>
                    </a:lnTo>
                    <a:lnTo>
                      <a:pt x="125" y="34"/>
                    </a:lnTo>
                    <a:lnTo>
                      <a:pt x="110" y="48"/>
                    </a:lnTo>
                    <a:lnTo>
                      <a:pt x="96" y="58"/>
                    </a:lnTo>
                    <a:lnTo>
                      <a:pt x="77" y="63"/>
                    </a:lnTo>
                    <a:lnTo>
                      <a:pt x="57" y="63"/>
                    </a:lnTo>
                    <a:lnTo>
                      <a:pt x="33" y="63"/>
                    </a:lnTo>
                    <a:lnTo>
                      <a:pt x="14" y="53"/>
                    </a:lnTo>
                    <a:lnTo>
                      <a:pt x="0" y="58"/>
                    </a:lnTo>
                    <a:lnTo>
                      <a:pt x="14" y="53"/>
                    </a:lnTo>
                    <a:lnTo>
                      <a:pt x="9" y="53"/>
                    </a:lnTo>
                    <a:lnTo>
                      <a:pt x="5" y="53"/>
                    </a:lnTo>
                    <a:lnTo>
                      <a:pt x="0" y="53"/>
                    </a:lnTo>
                    <a:lnTo>
                      <a:pt x="0" y="58"/>
                    </a:lnTo>
                    <a:lnTo>
                      <a:pt x="0" y="63"/>
                    </a:lnTo>
                    <a:lnTo>
                      <a:pt x="0" y="67"/>
                    </a:lnTo>
                    <a:lnTo>
                      <a:pt x="0" y="67"/>
                    </a:lnTo>
                    <a:lnTo>
                      <a:pt x="5" y="72"/>
                    </a:lnTo>
                    <a:lnTo>
                      <a:pt x="19" y="67"/>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29" name="Freeform 1105"/>
              <p:cNvSpPr>
                <a:spLocks/>
              </p:cNvSpPr>
              <p:nvPr/>
            </p:nvSpPr>
            <p:spPr bwMode="auto">
              <a:xfrm>
                <a:off x="10229" y="4817"/>
                <a:ext cx="134" cy="571"/>
              </a:xfrm>
              <a:custGeom>
                <a:avLst/>
                <a:gdLst/>
                <a:ahLst/>
                <a:cxnLst>
                  <a:cxn ang="0">
                    <a:pos x="106" y="547"/>
                  </a:cxn>
                  <a:cxn ang="0">
                    <a:pos x="110" y="566"/>
                  </a:cxn>
                  <a:cxn ang="0">
                    <a:pos x="125" y="547"/>
                  </a:cxn>
                  <a:cxn ang="0">
                    <a:pos x="134" y="523"/>
                  </a:cxn>
                  <a:cxn ang="0">
                    <a:pos x="134" y="494"/>
                  </a:cxn>
                  <a:cxn ang="0">
                    <a:pos x="129" y="461"/>
                  </a:cxn>
                  <a:cxn ang="0">
                    <a:pos x="120" y="379"/>
                  </a:cxn>
                  <a:cxn ang="0">
                    <a:pos x="101" y="293"/>
                  </a:cxn>
                  <a:cxn ang="0">
                    <a:pos x="77" y="202"/>
                  </a:cxn>
                  <a:cxn ang="0">
                    <a:pos x="53" y="115"/>
                  </a:cxn>
                  <a:cxn ang="0">
                    <a:pos x="34" y="48"/>
                  </a:cxn>
                  <a:cxn ang="0">
                    <a:pos x="24" y="0"/>
                  </a:cxn>
                  <a:cxn ang="0">
                    <a:pos x="0" y="5"/>
                  </a:cxn>
                  <a:cxn ang="0">
                    <a:pos x="10" y="53"/>
                  </a:cxn>
                  <a:cxn ang="0">
                    <a:pos x="29" y="120"/>
                  </a:cxn>
                  <a:cxn ang="0">
                    <a:pos x="53" y="207"/>
                  </a:cxn>
                  <a:cxn ang="0">
                    <a:pos x="77" y="298"/>
                  </a:cxn>
                  <a:cxn ang="0">
                    <a:pos x="96" y="384"/>
                  </a:cxn>
                  <a:cxn ang="0">
                    <a:pos x="110" y="466"/>
                  </a:cxn>
                  <a:cxn ang="0">
                    <a:pos x="110" y="494"/>
                  </a:cxn>
                  <a:cxn ang="0">
                    <a:pos x="110" y="523"/>
                  </a:cxn>
                  <a:cxn ang="0">
                    <a:pos x="106" y="538"/>
                  </a:cxn>
                  <a:cxn ang="0">
                    <a:pos x="96" y="547"/>
                  </a:cxn>
                  <a:cxn ang="0">
                    <a:pos x="106" y="571"/>
                  </a:cxn>
                  <a:cxn ang="0">
                    <a:pos x="96" y="547"/>
                  </a:cxn>
                  <a:cxn ang="0">
                    <a:pos x="96" y="552"/>
                  </a:cxn>
                  <a:cxn ang="0">
                    <a:pos x="91" y="557"/>
                  </a:cxn>
                  <a:cxn ang="0">
                    <a:pos x="96" y="562"/>
                  </a:cxn>
                  <a:cxn ang="0">
                    <a:pos x="96" y="566"/>
                  </a:cxn>
                  <a:cxn ang="0">
                    <a:pos x="101" y="566"/>
                  </a:cxn>
                  <a:cxn ang="0">
                    <a:pos x="106" y="571"/>
                  </a:cxn>
                  <a:cxn ang="0">
                    <a:pos x="106" y="571"/>
                  </a:cxn>
                  <a:cxn ang="0">
                    <a:pos x="110" y="566"/>
                  </a:cxn>
                  <a:cxn ang="0">
                    <a:pos x="106" y="547"/>
                  </a:cxn>
                </a:cxnLst>
                <a:rect l="0" t="0" r="r" b="b"/>
                <a:pathLst>
                  <a:path w="134" h="571">
                    <a:moveTo>
                      <a:pt x="106" y="547"/>
                    </a:moveTo>
                    <a:lnTo>
                      <a:pt x="110" y="566"/>
                    </a:lnTo>
                    <a:lnTo>
                      <a:pt x="125" y="547"/>
                    </a:lnTo>
                    <a:lnTo>
                      <a:pt x="134" y="523"/>
                    </a:lnTo>
                    <a:lnTo>
                      <a:pt x="134" y="494"/>
                    </a:lnTo>
                    <a:lnTo>
                      <a:pt x="129" y="461"/>
                    </a:lnTo>
                    <a:lnTo>
                      <a:pt x="120" y="379"/>
                    </a:lnTo>
                    <a:lnTo>
                      <a:pt x="101" y="293"/>
                    </a:lnTo>
                    <a:lnTo>
                      <a:pt x="77" y="202"/>
                    </a:lnTo>
                    <a:lnTo>
                      <a:pt x="53" y="115"/>
                    </a:lnTo>
                    <a:lnTo>
                      <a:pt x="34" y="48"/>
                    </a:lnTo>
                    <a:lnTo>
                      <a:pt x="24" y="0"/>
                    </a:lnTo>
                    <a:lnTo>
                      <a:pt x="0" y="5"/>
                    </a:lnTo>
                    <a:lnTo>
                      <a:pt x="10" y="53"/>
                    </a:lnTo>
                    <a:lnTo>
                      <a:pt x="29" y="120"/>
                    </a:lnTo>
                    <a:lnTo>
                      <a:pt x="53" y="207"/>
                    </a:lnTo>
                    <a:lnTo>
                      <a:pt x="77" y="298"/>
                    </a:lnTo>
                    <a:lnTo>
                      <a:pt x="96" y="384"/>
                    </a:lnTo>
                    <a:lnTo>
                      <a:pt x="110" y="466"/>
                    </a:lnTo>
                    <a:lnTo>
                      <a:pt x="110" y="494"/>
                    </a:lnTo>
                    <a:lnTo>
                      <a:pt x="110" y="523"/>
                    </a:lnTo>
                    <a:lnTo>
                      <a:pt x="106" y="538"/>
                    </a:lnTo>
                    <a:lnTo>
                      <a:pt x="96" y="547"/>
                    </a:lnTo>
                    <a:lnTo>
                      <a:pt x="106" y="571"/>
                    </a:lnTo>
                    <a:lnTo>
                      <a:pt x="96" y="547"/>
                    </a:lnTo>
                    <a:lnTo>
                      <a:pt x="96" y="552"/>
                    </a:lnTo>
                    <a:lnTo>
                      <a:pt x="91" y="557"/>
                    </a:lnTo>
                    <a:lnTo>
                      <a:pt x="96" y="562"/>
                    </a:lnTo>
                    <a:lnTo>
                      <a:pt x="96" y="566"/>
                    </a:lnTo>
                    <a:lnTo>
                      <a:pt x="101" y="566"/>
                    </a:lnTo>
                    <a:lnTo>
                      <a:pt x="106" y="571"/>
                    </a:lnTo>
                    <a:lnTo>
                      <a:pt x="106" y="571"/>
                    </a:lnTo>
                    <a:lnTo>
                      <a:pt x="110" y="566"/>
                    </a:lnTo>
                    <a:lnTo>
                      <a:pt x="106" y="547"/>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30" name="Freeform 1106"/>
              <p:cNvSpPr>
                <a:spLocks/>
              </p:cNvSpPr>
              <p:nvPr/>
            </p:nvSpPr>
            <p:spPr bwMode="auto">
              <a:xfrm>
                <a:off x="10335" y="5364"/>
                <a:ext cx="326" cy="58"/>
              </a:xfrm>
              <a:custGeom>
                <a:avLst/>
                <a:gdLst/>
                <a:ahLst/>
                <a:cxnLst>
                  <a:cxn ang="0">
                    <a:pos x="302" y="48"/>
                  </a:cxn>
                  <a:cxn ang="0">
                    <a:pos x="316" y="34"/>
                  </a:cxn>
                  <a:cxn ang="0">
                    <a:pos x="0" y="0"/>
                  </a:cxn>
                  <a:cxn ang="0">
                    <a:pos x="0" y="24"/>
                  </a:cxn>
                  <a:cxn ang="0">
                    <a:pos x="311" y="58"/>
                  </a:cxn>
                  <a:cxn ang="0">
                    <a:pos x="326" y="43"/>
                  </a:cxn>
                  <a:cxn ang="0">
                    <a:pos x="311" y="58"/>
                  </a:cxn>
                  <a:cxn ang="0">
                    <a:pos x="321" y="58"/>
                  </a:cxn>
                  <a:cxn ang="0">
                    <a:pos x="321" y="53"/>
                  </a:cxn>
                  <a:cxn ang="0">
                    <a:pos x="326" y="53"/>
                  </a:cxn>
                  <a:cxn ang="0">
                    <a:pos x="326" y="48"/>
                  </a:cxn>
                  <a:cxn ang="0">
                    <a:pos x="326" y="43"/>
                  </a:cxn>
                  <a:cxn ang="0">
                    <a:pos x="326" y="39"/>
                  </a:cxn>
                  <a:cxn ang="0">
                    <a:pos x="321" y="39"/>
                  </a:cxn>
                  <a:cxn ang="0">
                    <a:pos x="316" y="34"/>
                  </a:cxn>
                  <a:cxn ang="0">
                    <a:pos x="302" y="48"/>
                  </a:cxn>
                </a:cxnLst>
                <a:rect l="0" t="0" r="r" b="b"/>
                <a:pathLst>
                  <a:path w="326" h="58">
                    <a:moveTo>
                      <a:pt x="302" y="48"/>
                    </a:moveTo>
                    <a:lnTo>
                      <a:pt x="316" y="34"/>
                    </a:lnTo>
                    <a:lnTo>
                      <a:pt x="0" y="0"/>
                    </a:lnTo>
                    <a:lnTo>
                      <a:pt x="0" y="24"/>
                    </a:lnTo>
                    <a:lnTo>
                      <a:pt x="311" y="58"/>
                    </a:lnTo>
                    <a:lnTo>
                      <a:pt x="326" y="43"/>
                    </a:lnTo>
                    <a:lnTo>
                      <a:pt x="311" y="58"/>
                    </a:lnTo>
                    <a:lnTo>
                      <a:pt x="321" y="58"/>
                    </a:lnTo>
                    <a:lnTo>
                      <a:pt x="321" y="53"/>
                    </a:lnTo>
                    <a:lnTo>
                      <a:pt x="326" y="53"/>
                    </a:lnTo>
                    <a:lnTo>
                      <a:pt x="326" y="48"/>
                    </a:lnTo>
                    <a:lnTo>
                      <a:pt x="326" y="43"/>
                    </a:lnTo>
                    <a:lnTo>
                      <a:pt x="326" y="39"/>
                    </a:lnTo>
                    <a:lnTo>
                      <a:pt x="321" y="39"/>
                    </a:lnTo>
                    <a:lnTo>
                      <a:pt x="316" y="34"/>
                    </a:lnTo>
                    <a:lnTo>
                      <a:pt x="302" y="48"/>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31" name="Freeform 1107"/>
              <p:cNvSpPr>
                <a:spLocks/>
              </p:cNvSpPr>
              <p:nvPr/>
            </p:nvSpPr>
            <p:spPr bwMode="auto">
              <a:xfrm>
                <a:off x="10536" y="5081"/>
                <a:ext cx="125" cy="331"/>
              </a:xfrm>
              <a:custGeom>
                <a:avLst/>
                <a:gdLst/>
                <a:ahLst/>
                <a:cxnLst>
                  <a:cxn ang="0">
                    <a:pos x="0" y="15"/>
                  </a:cxn>
                  <a:cxn ang="0">
                    <a:pos x="0" y="15"/>
                  </a:cxn>
                  <a:cxn ang="0">
                    <a:pos x="14" y="58"/>
                  </a:cxn>
                  <a:cxn ang="0">
                    <a:pos x="24" y="96"/>
                  </a:cxn>
                  <a:cxn ang="0">
                    <a:pos x="38" y="139"/>
                  </a:cxn>
                  <a:cxn ang="0">
                    <a:pos x="53" y="178"/>
                  </a:cxn>
                  <a:cxn ang="0">
                    <a:pos x="67" y="216"/>
                  </a:cxn>
                  <a:cxn ang="0">
                    <a:pos x="82" y="254"/>
                  </a:cxn>
                  <a:cxn ang="0">
                    <a:pos x="91" y="293"/>
                  </a:cxn>
                  <a:cxn ang="0">
                    <a:pos x="101" y="331"/>
                  </a:cxn>
                  <a:cxn ang="0">
                    <a:pos x="125" y="326"/>
                  </a:cxn>
                  <a:cxn ang="0">
                    <a:pos x="115" y="288"/>
                  </a:cxn>
                  <a:cxn ang="0">
                    <a:pos x="101" y="245"/>
                  </a:cxn>
                  <a:cxn ang="0">
                    <a:pos x="91" y="206"/>
                  </a:cxn>
                  <a:cxn ang="0">
                    <a:pos x="77" y="168"/>
                  </a:cxn>
                  <a:cxn ang="0">
                    <a:pos x="62" y="130"/>
                  </a:cxn>
                  <a:cxn ang="0">
                    <a:pos x="48" y="91"/>
                  </a:cxn>
                  <a:cxn ang="0">
                    <a:pos x="34" y="48"/>
                  </a:cxn>
                  <a:cxn ang="0">
                    <a:pos x="24" y="10"/>
                  </a:cxn>
                  <a:cxn ang="0">
                    <a:pos x="24" y="10"/>
                  </a:cxn>
                  <a:cxn ang="0">
                    <a:pos x="24" y="10"/>
                  </a:cxn>
                  <a:cxn ang="0">
                    <a:pos x="24" y="5"/>
                  </a:cxn>
                  <a:cxn ang="0">
                    <a:pos x="19" y="0"/>
                  </a:cxn>
                  <a:cxn ang="0">
                    <a:pos x="14" y="0"/>
                  </a:cxn>
                  <a:cxn ang="0">
                    <a:pos x="10" y="0"/>
                  </a:cxn>
                  <a:cxn ang="0">
                    <a:pos x="5" y="0"/>
                  </a:cxn>
                  <a:cxn ang="0">
                    <a:pos x="5" y="5"/>
                  </a:cxn>
                  <a:cxn ang="0">
                    <a:pos x="0" y="10"/>
                  </a:cxn>
                  <a:cxn ang="0">
                    <a:pos x="0" y="15"/>
                  </a:cxn>
                </a:cxnLst>
                <a:rect l="0" t="0" r="r" b="b"/>
                <a:pathLst>
                  <a:path w="125" h="331">
                    <a:moveTo>
                      <a:pt x="0" y="15"/>
                    </a:moveTo>
                    <a:lnTo>
                      <a:pt x="0" y="15"/>
                    </a:lnTo>
                    <a:lnTo>
                      <a:pt x="14" y="58"/>
                    </a:lnTo>
                    <a:lnTo>
                      <a:pt x="24" y="96"/>
                    </a:lnTo>
                    <a:lnTo>
                      <a:pt x="38" y="139"/>
                    </a:lnTo>
                    <a:lnTo>
                      <a:pt x="53" y="178"/>
                    </a:lnTo>
                    <a:lnTo>
                      <a:pt x="67" y="216"/>
                    </a:lnTo>
                    <a:lnTo>
                      <a:pt x="82" y="254"/>
                    </a:lnTo>
                    <a:lnTo>
                      <a:pt x="91" y="293"/>
                    </a:lnTo>
                    <a:lnTo>
                      <a:pt x="101" y="331"/>
                    </a:lnTo>
                    <a:lnTo>
                      <a:pt x="125" y="326"/>
                    </a:lnTo>
                    <a:lnTo>
                      <a:pt x="115" y="288"/>
                    </a:lnTo>
                    <a:lnTo>
                      <a:pt x="101" y="245"/>
                    </a:lnTo>
                    <a:lnTo>
                      <a:pt x="91" y="206"/>
                    </a:lnTo>
                    <a:lnTo>
                      <a:pt x="77" y="168"/>
                    </a:lnTo>
                    <a:lnTo>
                      <a:pt x="62" y="130"/>
                    </a:lnTo>
                    <a:lnTo>
                      <a:pt x="48" y="91"/>
                    </a:lnTo>
                    <a:lnTo>
                      <a:pt x="34" y="48"/>
                    </a:lnTo>
                    <a:lnTo>
                      <a:pt x="24" y="10"/>
                    </a:lnTo>
                    <a:lnTo>
                      <a:pt x="24" y="10"/>
                    </a:lnTo>
                    <a:lnTo>
                      <a:pt x="24" y="10"/>
                    </a:lnTo>
                    <a:lnTo>
                      <a:pt x="24" y="5"/>
                    </a:lnTo>
                    <a:lnTo>
                      <a:pt x="19" y="0"/>
                    </a:lnTo>
                    <a:lnTo>
                      <a:pt x="14" y="0"/>
                    </a:lnTo>
                    <a:lnTo>
                      <a:pt x="10" y="0"/>
                    </a:lnTo>
                    <a:lnTo>
                      <a:pt x="5" y="0"/>
                    </a:lnTo>
                    <a:lnTo>
                      <a:pt x="5" y="5"/>
                    </a:lnTo>
                    <a:lnTo>
                      <a:pt x="0" y="10"/>
                    </a:lnTo>
                    <a:lnTo>
                      <a:pt x="0" y="1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32" name="Freeform 1108"/>
              <p:cNvSpPr>
                <a:spLocks/>
              </p:cNvSpPr>
              <p:nvPr/>
            </p:nvSpPr>
            <p:spPr bwMode="auto">
              <a:xfrm>
                <a:off x="10512" y="4789"/>
                <a:ext cx="48" cy="307"/>
              </a:xfrm>
              <a:custGeom>
                <a:avLst/>
                <a:gdLst/>
                <a:ahLst/>
                <a:cxnLst>
                  <a:cxn ang="0">
                    <a:pos x="14" y="19"/>
                  </a:cxn>
                  <a:cxn ang="0">
                    <a:pos x="0" y="9"/>
                  </a:cxn>
                  <a:cxn ang="0">
                    <a:pos x="5" y="43"/>
                  </a:cxn>
                  <a:cxn ang="0">
                    <a:pos x="5" y="81"/>
                  </a:cxn>
                  <a:cxn ang="0">
                    <a:pos x="10" y="120"/>
                  </a:cxn>
                  <a:cxn ang="0">
                    <a:pos x="14" y="163"/>
                  </a:cxn>
                  <a:cxn ang="0">
                    <a:pos x="14" y="206"/>
                  </a:cxn>
                  <a:cxn ang="0">
                    <a:pos x="19" y="244"/>
                  </a:cxn>
                  <a:cxn ang="0">
                    <a:pos x="24" y="278"/>
                  </a:cxn>
                  <a:cxn ang="0">
                    <a:pos x="24" y="307"/>
                  </a:cxn>
                  <a:cxn ang="0">
                    <a:pos x="48" y="302"/>
                  </a:cxn>
                  <a:cxn ang="0">
                    <a:pos x="48" y="273"/>
                  </a:cxn>
                  <a:cxn ang="0">
                    <a:pos x="43" y="239"/>
                  </a:cxn>
                  <a:cxn ang="0">
                    <a:pos x="38" y="201"/>
                  </a:cxn>
                  <a:cxn ang="0">
                    <a:pos x="38" y="163"/>
                  </a:cxn>
                  <a:cxn ang="0">
                    <a:pos x="34" y="120"/>
                  </a:cxn>
                  <a:cxn ang="0">
                    <a:pos x="29" y="81"/>
                  </a:cxn>
                  <a:cxn ang="0">
                    <a:pos x="24" y="43"/>
                  </a:cxn>
                  <a:cxn ang="0">
                    <a:pos x="24" y="9"/>
                  </a:cxn>
                  <a:cxn ang="0">
                    <a:pos x="5" y="0"/>
                  </a:cxn>
                  <a:cxn ang="0">
                    <a:pos x="24" y="9"/>
                  </a:cxn>
                  <a:cxn ang="0">
                    <a:pos x="19" y="4"/>
                  </a:cxn>
                  <a:cxn ang="0">
                    <a:pos x="19" y="0"/>
                  </a:cxn>
                  <a:cxn ang="0">
                    <a:pos x="14" y="0"/>
                  </a:cxn>
                  <a:cxn ang="0">
                    <a:pos x="10" y="0"/>
                  </a:cxn>
                  <a:cxn ang="0">
                    <a:pos x="5" y="0"/>
                  </a:cxn>
                  <a:cxn ang="0">
                    <a:pos x="0" y="0"/>
                  </a:cxn>
                  <a:cxn ang="0">
                    <a:pos x="0" y="4"/>
                  </a:cxn>
                  <a:cxn ang="0">
                    <a:pos x="0" y="9"/>
                  </a:cxn>
                  <a:cxn ang="0">
                    <a:pos x="14" y="19"/>
                  </a:cxn>
                </a:cxnLst>
                <a:rect l="0" t="0" r="r" b="b"/>
                <a:pathLst>
                  <a:path w="48" h="307">
                    <a:moveTo>
                      <a:pt x="14" y="19"/>
                    </a:moveTo>
                    <a:lnTo>
                      <a:pt x="0" y="9"/>
                    </a:lnTo>
                    <a:lnTo>
                      <a:pt x="5" y="43"/>
                    </a:lnTo>
                    <a:lnTo>
                      <a:pt x="5" y="81"/>
                    </a:lnTo>
                    <a:lnTo>
                      <a:pt x="10" y="120"/>
                    </a:lnTo>
                    <a:lnTo>
                      <a:pt x="14" y="163"/>
                    </a:lnTo>
                    <a:lnTo>
                      <a:pt x="14" y="206"/>
                    </a:lnTo>
                    <a:lnTo>
                      <a:pt x="19" y="244"/>
                    </a:lnTo>
                    <a:lnTo>
                      <a:pt x="24" y="278"/>
                    </a:lnTo>
                    <a:lnTo>
                      <a:pt x="24" y="307"/>
                    </a:lnTo>
                    <a:lnTo>
                      <a:pt x="48" y="302"/>
                    </a:lnTo>
                    <a:lnTo>
                      <a:pt x="48" y="273"/>
                    </a:lnTo>
                    <a:lnTo>
                      <a:pt x="43" y="239"/>
                    </a:lnTo>
                    <a:lnTo>
                      <a:pt x="38" y="201"/>
                    </a:lnTo>
                    <a:lnTo>
                      <a:pt x="38" y="163"/>
                    </a:lnTo>
                    <a:lnTo>
                      <a:pt x="34" y="120"/>
                    </a:lnTo>
                    <a:lnTo>
                      <a:pt x="29" y="81"/>
                    </a:lnTo>
                    <a:lnTo>
                      <a:pt x="24" y="43"/>
                    </a:lnTo>
                    <a:lnTo>
                      <a:pt x="24" y="9"/>
                    </a:lnTo>
                    <a:lnTo>
                      <a:pt x="5" y="0"/>
                    </a:lnTo>
                    <a:lnTo>
                      <a:pt x="24" y="9"/>
                    </a:lnTo>
                    <a:lnTo>
                      <a:pt x="19" y="4"/>
                    </a:lnTo>
                    <a:lnTo>
                      <a:pt x="19" y="0"/>
                    </a:lnTo>
                    <a:lnTo>
                      <a:pt x="14" y="0"/>
                    </a:lnTo>
                    <a:lnTo>
                      <a:pt x="10" y="0"/>
                    </a:lnTo>
                    <a:lnTo>
                      <a:pt x="5" y="0"/>
                    </a:lnTo>
                    <a:lnTo>
                      <a:pt x="0" y="0"/>
                    </a:lnTo>
                    <a:lnTo>
                      <a:pt x="0" y="4"/>
                    </a:lnTo>
                    <a:lnTo>
                      <a:pt x="0" y="9"/>
                    </a:lnTo>
                    <a:lnTo>
                      <a:pt x="14" y="1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33" name="Freeform 1109"/>
              <p:cNvSpPr>
                <a:spLocks/>
              </p:cNvSpPr>
              <p:nvPr/>
            </p:nvSpPr>
            <p:spPr bwMode="auto">
              <a:xfrm>
                <a:off x="10229" y="4789"/>
                <a:ext cx="297" cy="62"/>
              </a:xfrm>
              <a:custGeom>
                <a:avLst/>
                <a:gdLst/>
                <a:ahLst/>
                <a:cxnLst>
                  <a:cxn ang="0">
                    <a:pos x="24" y="28"/>
                  </a:cxn>
                  <a:cxn ang="0">
                    <a:pos x="5" y="38"/>
                  </a:cxn>
                  <a:cxn ang="0">
                    <a:pos x="43" y="57"/>
                  </a:cxn>
                  <a:cxn ang="0">
                    <a:pos x="86" y="62"/>
                  </a:cxn>
                  <a:cxn ang="0">
                    <a:pos x="129" y="62"/>
                  </a:cxn>
                  <a:cxn ang="0">
                    <a:pos x="173" y="57"/>
                  </a:cxn>
                  <a:cxn ang="0">
                    <a:pos x="211" y="48"/>
                  </a:cxn>
                  <a:cxn ang="0">
                    <a:pos x="245" y="38"/>
                  </a:cxn>
                  <a:cxn ang="0">
                    <a:pos x="273" y="28"/>
                  </a:cxn>
                  <a:cxn ang="0">
                    <a:pos x="297" y="19"/>
                  </a:cxn>
                  <a:cxn ang="0">
                    <a:pos x="288" y="0"/>
                  </a:cxn>
                  <a:cxn ang="0">
                    <a:pos x="269" y="4"/>
                  </a:cxn>
                  <a:cxn ang="0">
                    <a:pos x="240" y="14"/>
                  </a:cxn>
                  <a:cxn ang="0">
                    <a:pos x="206" y="24"/>
                  </a:cxn>
                  <a:cxn ang="0">
                    <a:pos x="168" y="33"/>
                  </a:cxn>
                  <a:cxn ang="0">
                    <a:pos x="129" y="38"/>
                  </a:cxn>
                  <a:cxn ang="0">
                    <a:pos x="86" y="38"/>
                  </a:cxn>
                  <a:cxn ang="0">
                    <a:pos x="53" y="33"/>
                  </a:cxn>
                  <a:cxn ang="0">
                    <a:pos x="19" y="19"/>
                  </a:cxn>
                  <a:cxn ang="0">
                    <a:pos x="0" y="33"/>
                  </a:cxn>
                  <a:cxn ang="0">
                    <a:pos x="19" y="19"/>
                  </a:cxn>
                  <a:cxn ang="0">
                    <a:pos x="14" y="19"/>
                  </a:cxn>
                  <a:cxn ang="0">
                    <a:pos x="10" y="19"/>
                  </a:cxn>
                  <a:cxn ang="0">
                    <a:pos x="5" y="19"/>
                  </a:cxn>
                  <a:cxn ang="0">
                    <a:pos x="5" y="24"/>
                  </a:cxn>
                  <a:cxn ang="0">
                    <a:pos x="0" y="28"/>
                  </a:cxn>
                  <a:cxn ang="0">
                    <a:pos x="0" y="33"/>
                  </a:cxn>
                  <a:cxn ang="0">
                    <a:pos x="5" y="38"/>
                  </a:cxn>
                  <a:cxn ang="0">
                    <a:pos x="5" y="38"/>
                  </a:cxn>
                  <a:cxn ang="0">
                    <a:pos x="24" y="28"/>
                  </a:cxn>
                </a:cxnLst>
                <a:rect l="0" t="0" r="r" b="b"/>
                <a:pathLst>
                  <a:path w="297" h="62">
                    <a:moveTo>
                      <a:pt x="24" y="28"/>
                    </a:moveTo>
                    <a:lnTo>
                      <a:pt x="5" y="38"/>
                    </a:lnTo>
                    <a:lnTo>
                      <a:pt x="43" y="57"/>
                    </a:lnTo>
                    <a:lnTo>
                      <a:pt x="86" y="62"/>
                    </a:lnTo>
                    <a:lnTo>
                      <a:pt x="129" y="62"/>
                    </a:lnTo>
                    <a:lnTo>
                      <a:pt x="173" y="57"/>
                    </a:lnTo>
                    <a:lnTo>
                      <a:pt x="211" y="48"/>
                    </a:lnTo>
                    <a:lnTo>
                      <a:pt x="245" y="38"/>
                    </a:lnTo>
                    <a:lnTo>
                      <a:pt x="273" y="28"/>
                    </a:lnTo>
                    <a:lnTo>
                      <a:pt x="297" y="19"/>
                    </a:lnTo>
                    <a:lnTo>
                      <a:pt x="288" y="0"/>
                    </a:lnTo>
                    <a:lnTo>
                      <a:pt x="269" y="4"/>
                    </a:lnTo>
                    <a:lnTo>
                      <a:pt x="240" y="14"/>
                    </a:lnTo>
                    <a:lnTo>
                      <a:pt x="206" y="24"/>
                    </a:lnTo>
                    <a:lnTo>
                      <a:pt x="168" y="33"/>
                    </a:lnTo>
                    <a:lnTo>
                      <a:pt x="129" y="38"/>
                    </a:lnTo>
                    <a:lnTo>
                      <a:pt x="86" y="38"/>
                    </a:lnTo>
                    <a:lnTo>
                      <a:pt x="53" y="33"/>
                    </a:lnTo>
                    <a:lnTo>
                      <a:pt x="19" y="19"/>
                    </a:lnTo>
                    <a:lnTo>
                      <a:pt x="0" y="33"/>
                    </a:lnTo>
                    <a:lnTo>
                      <a:pt x="19" y="19"/>
                    </a:lnTo>
                    <a:lnTo>
                      <a:pt x="14" y="19"/>
                    </a:lnTo>
                    <a:lnTo>
                      <a:pt x="10" y="19"/>
                    </a:lnTo>
                    <a:lnTo>
                      <a:pt x="5" y="19"/>
                    </a:lnTo>
                    <a:lnTo>
                      <a:pt x="5" y="24"/>
                    </a:lnTo>
                    <a:lnTo>
                      <a:pt x="0" y="28"/>
                    </a:lnTo>
                    <a:lnTo>
                      <a:pt x="0" y="33"/>
                    </a:lnTo>
                    <a:lnTo>
                      <a:pt x="5" y="38"/>
                    </a:lnTo>
                    <a:lnTo>
                      <a:pt x="5" y="38"/>
                    </a:lnTo>
                    <a:lnTo>
                      <a:pt x="24" y="28"/>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34" name="Freeform 1110"/>
              <p:cNvSpPr>
                <a:spLocks/>
              </p:cNvSpPr>
              <p:nvPr/>
            </p:nvSpPr>
            <p:spPr bwMode="auto">
              <a:xfrm>
                <a:off x="8166" y="4328"/>
                <a:ext cx="298" cy="182"/>
              </a:xfrm>
              <a:custGeom>
                <a:avLst/>
                <a:gdLst/>
                <a:ahLst/>
                <a:cxnLst>
                  <a:cxn ang="0">
                    <a:pos x="10" y="182"/>
                  </a:cxn>
                  <a:cxn ang="0">
                    <a:pos x="19" y="178"/>
                  </a:cxn>
                  <a:cxn ang="0">
                    <a:pos x="67" y="120"/>
                  </a:cxn>
                  <a:cxn ang="0">
                    <a:pos x="111" y="72"/>
                  </a:cxn>
                  <a:cxn ang="0">
                    <a:pos x="130" y="58"/>
                  </a:cxn>
                  <a:cxn ang="0">
                    <a:pos x="154" y="43"/>
                  </a:cxn>
                  <a:cxn ang="0">
                    <a:pos x="168" y="34"/>
                  </a:cxn>
                  <a:cxn ang="0">
                    <a:pos x="187" y="29"/>
                  </a:cxn>
                  <a:cxn ang="0">
                    <a:pos x="207" y="24"/>
                  </a:cxn>
                  <a:cxn ang="0">
                    <a:pos x="221" y="24"/>
                  </a:cxn>
                  <a:cxn ang="0">
                    <a:pos x="231" y="24"/>
                  </a:cxn>
                  <a:cxn ang="0">
                    <a:pos x="245" y="29"/>
                  </a:cxn>
                  <a:cxn ang="0">
                    <a:pos x="255" y="39"/>
                  </a:cxn>
                  <a:cxn ang="0">
                    <a:pos x="259" y="48"/>
                  </a:cxn>
                  <a:cxn ang="0">
                    <a:pos x="269" y="62"/>
                  </a:cxn>
                  <a:cxn ang="0">
                    <a:pos x="274" y="82"/>
                  </a:cxn>
                  <a:cxn ang="0">
                    <a:pos x="298" y="77"/>
                  </a:cxn>
                  <a:cxn ang="0">
                    <a:pos x="293" y="53"/>
                  </a:cxn>
                  <a:cxn ang="0">
                    <a:pos x="283" y="39"/>
                  </a:cxn>
                  <a:cxn ang="0">
                    <a:pos x="269" y="24"/>
                  </a:cxn>
                  <a:cxn ang="0">
                    <a:pos x="255" y="10"/>
                  </a:cxn>
                  <a:cxn ang="0">
                    <a:pos x="240" y="5"/>
                  </a:cxn>
                  <a:cxn ang="0">
                    <a:pos x="221" y="0"/>
                  </a:cxn>
                  <a:cxn ang="0">
                    <a:pos x="202" y="0"/>
                  </a:cxn>
                  <a:cxn ang="0">
                    <a:pos x="183" y="5"/>
                  </a:cxn>
                  <a:cxn ang="0">
                    <a:pos x="159" y="15"/>
                  </a:cxn>
                  <a:cxn ang="0">
                    <a:pos x="139" y="24"/>
                  </a:cxn>
                  <a:cxn ang="0">
                    <a:pos x="115" y="39"/>
                  </a:cxn>
                  <a:cxn ang="0">
                    <a:pos x="96" y="58"/>
                  </a:cxn>
                  <a:cxn ang="0">
                    <a:pos x="48" y="106"/>
                  </a:cxn>
                  <a:cxn ang="0">
                    <a:pos x="0" y="163"/>
                  </a:cxn>
                  <a:cxn ang="0">
                    <a:pos x="10" y="158"/>
                  </a:cxn>
                  <a:cxn ang="0">
                    <a:pos x="0" y="163"/>
                  </a:cxn>
                  <a:cxn ang="0">
                    <a:pos x="0" y="168"/>
                  </a:cxn>
                  <a:cxn ang="0">
                    <a:pos x="0" y="173"/>
                  </a:cxn>
                  <a:cxn ang="0">
                    <a:pos x="0" y="178"/>
                  </a:cxn>
                  <a:cxn ang="0">
                    <a:pos x="5" y="182"/>
                  </a:cxn>
                  <a:cxn ang="0">
                    <a:pos x="10" y="182"/>
                  </a:cxn>
                  <a:cxn ang="0">
                    <a:pos x="15" y="182"/>
                  </a:cxn>
                  <a:cxn ang="0">
                    <a:pos x="15" y="182"/>
                  </a:cxn>
                  <a:cxn ang="0">
                    <a:pos x="19" y="178"/>
                  </a:cxn>
                  <a:cxn ang="0">
                    <a:pos x="10" y="182"/>
                  </a:cxn>
                </a:cxnLst>
                <a:rect l="0" t="0" r="r" b="b"/>
                <a:pathLst>
                  <a:path w="298" h="182">
                    <a:moveTo>
                      <a:pt x="10" y="182"/>
                    </a:moveTo>
                    <a:lnTo>
                      <a:pt x="19" y="178"/>
                    </a:lnTo>
                    <a:lnTo>
                      <a:pt x="67" y="120"/>
                    </a:lnTo>
                    <a:lnTo>
                      <a:pt x="111" y="72"/>
                    </a:lnTo>
                    <a:lnTo>
                      <a:pt x="130" y="58"/>
                    </a:lnTo>
                    <a:lnTo>
                      <a:pt x="154" y="43"/>
                    </a:lnTo>
                    <a:lnTo>
                      <a:pt x="168" y="34"/>
                    </a:lnTo>
                    <a:lnTo>
                      <a:pt x="187" y="29"/>
                    </a:lnTo>
                    <a:lnTo>
                      <a:pt x="207" y="24"/>
                    </a:lnTo>
                    <a:lnTo>
                      <a:pt x="221" y="24"/>
                    </a:lnTo>
                    <a:lnTo>
                      <a:pt x="231" y="24"/>
                    </a:lnTo>
                    <a:lnTo>
                      <a:pt x="245" y="29"/>
                    </a:lnTo>
                    <a:lnTo>
                      <a:pt x="255" y="39"/>
                    </a:lnTo>
                    <a:lnTo>
                      <a:pt x="259" y="48"/>
                    </a:lnTo>
                    <a:lnTo>
                      <a:pt x="269" y="62"/>
                    </a:lnTo>
                    <a:lnTo>
                      <a:pt x="274" y="82"/>
                    </a:lnTo>
                    <a:lnTo>
                      <a:pt x="298" y="77"/>
                    </a:lnTo>
                    <a:lnTo>
                      <a:pt x="293" y="53"/>
                    </a:lnTo>
                    <a:lnTo>
                      <a:pt x="283" y="39"/>
                    </a:lnTo>
                    <a:lnTo>
                      <a:pt x="269" y="24"/>
                    </a:lnTo>
                    <a:lnTo>
                      <a:pt x="255" y="10"/>
                    </a:lnTo>
                    <a:lnTo>
                      <a:pt x="240" y="5"/>
                    </a:lnTo>
                    <a:lnTo>
                      <a:pt x="221" y="0"/>
                    </a:lnTo>
                    <a:lnTo>
                      <a:pt x="202" y="0"/>
                    </a:lnTo>
                    <a:lnTo>
                      <a:pt x="183" y="5"/>
                    </a:lnTo>
                    <a:lnTo>
                      <a:pt x="159" y="15"/>
                    </a:lnTo>
                    <a:lnTo>
                      <a:pt x="139" y="24"/>
                    </a:lnTo>
                    <a:lnTo>
                      <a:pt x="115" y="39"/>
                    </a:lnTo>
                    <a:lnTo>
                      <a:pt x="96" y="58"/>
                    </a:lnTo>
                    <a:lnTo>
                      <a:pt x="48" y="106"/>
                    </a:lnTo>
                    <a:lnTo>
                      <a:pt x="0" y="163"/>
                    </a:lnTo>
                    <a:lnTo>
                      <a:pt x="10" y="158"/>
                    </a:lnTo>
                    <a:lnTo>
                      <a:pt x="0" y="163"/>
                    </a:lnTo>
                    <a:lnTo>
                      <a:pt x="0" y="168"/>
                    </a:lnTo>
                    <a:lnTo>
                      <a:pt x="0" y="173"/>
                    </a:lnTo>
                    <a:lnTo>
                      <a:pt x="0" y="178"/>
                    </a:lnTo>
                    <a:lnTo>
                      <a:pt x="5" y="182"/>
                    </a:lnTo>
                    <a:lnTo>
                      <a:pt x="10" y="182"/>
                    </a:lnTo>
                    <a:lnTo>
                      <a:pt x="15" y="182"/>
                    </a:lnTo>
                    <a:lnTo>
                      <a:pt x="15" y="182"/>
                    </a:lnTo>
                    <a:lnTo>
                      <a:pt x="19" y="178"/>
                    </a:lnTo>
                    <a:lnTo>
                      <a:pt x="10" y="182"/>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35" name="Freeform 1111"/>
              <p:cNvSpPr>
                <a:spLocks/>
              </p:cNvSpPr>
              <p:nvPr/>
            </p:nvSpPr>
            <p:spPr bwMode="auto">
              <a:xfrm>
                <a:off x="8123" y="4486"/>
                <a:ext cx="67" cy="164"/>
              </a:xfrm>
              <a:custGeom>
                <a:avLst/>
                <a:gdLst/>
                <a:ahLst/>
                <a:cxnLst>
                  <a:cxn ang="0">
                    <a:pos x="62" y="144"/>
                  </a:cxn>
                  <a:cxn ang="0">
                    <a:pos x="58" y="140"/>
                  </a:cxn>
                  <a:cxn ang="0">
                    <a:pos x="43" y="130"/>
                  </a:cxn>
                  <a:cxn ang="0">
                    <a:pos x="34" y="111"/>
                  </a:cxn>
                  <a:cxn ang="0">
                    <a:pos x="24" y="92"/>
                  </a:cxn>
                  <a:cxn ang="0">
                    <a:pos x="24" y="72"/>
                  </a:cxn>
                  <a:cxn ang="0">
                    <a:pos x="29" y="53"/>
                  </a:cxn>
                  <a:cxn ang="0">
                    <a:pos x="34" y="39"/>
                  </a:cxn>
                  <a:cxn ang="0">
                    <a:pos x="43" y="29"/>
                  </a:cxn>
                  <a:cxn ang="0">
                    <a:pos x="53" y="24"/>
                  </a:cxn>
                  <a:cxn ang="0">
                    <a:pos x="53" y="0"/>
                  </a:cxn>
                  <a:cxn ang="0">
                    <a:pos x="34" y="10"/>
                  </a:cxn>
                  <a:cxn ang="0">
                    <a:pos x="15" y="24"/>
                  </a:cxn>
                  <a:cxn ang="0">
                    <a:pos x="5" y="48"/>
                  </a:cxn>
                  <a:cxn ang="0">
                    <a:pos x="0" y="72"/>
                  </a:cxn>
                  <a:cxn ang="0">
                    <a:pos x="5" y="96"/>
                  </a:cxn>
                  <a:cxn ang="0">
                    <a:pos x="10" y="120"/>
                  </a:cxn>
                  <a:cxn ang="0">
                    <a:pos x="24" y="144"/>
                  </a:cxn>
                  <a:cxn ang="0">
                    <a:pos x="48" y="159"/>
                  </a:cxn>
                  <a:cxn ang="0">
                    <a:pos x="43" y="154"/>
                  </a:cxn>
                  <a:cxn ang="0">
                    <a:pos x="48" y="159"/>
                  </a:cxn>
                  <a:cxn ang="0">
                    <a:pos x="53" y="164"/>
                  </a:cxn>
                  <a:cxn ang="0">
                    <a:pos x="58" y="159"/>
                  </a:cxn>
                  <a:cxn ang="0">
                    <a:pos x="62" y="159"/>
                  </a:cxn>
                  <a:cxn ang="0">
                    <a:pos x="62" y="154"/>
                  </a:cxn>
                  <a:cxn ang="0">
                    <a:pos x="67" y="149"/>
                  </a:cxn>
                  <a:cxn ang="0">
                    <a:pos x="67" y="144"/>
                  </a:cxn>
                  <a:cxn ang="0">
                    <a:pos x="62" y="144"/>
                  </a:cxn>
                  <a:cxn ang="0">
                    <a:pos x="58" y="140"/>
                  </a:cxn>
                  <a:cxn ang="0">
                    <a:pos x="62" y="144"/>
                  </a:cxn>
                </a:cxnLst>
                <a:rect l="0" t="0" r="r" b="b"/>
                <a:pathLst>
                  <a:path w="67" h="164">
                    <a:moveTo>
                      <a:pt x="62" y="144"/>
                    </a:moveTo>
                    <a:lnTo>
                      <a:pt x="58" y="140"/>
                    </a:lnTo>
                    <a:lnTo>
                      <a:pt x="43" y="130"/>
                    </a:lnTo>
                    <a:lnTo>
                      <a:pt x="34" y="111"/>
                    </a:lnTo>
                    <a:lnTo>
                      <a:pt x="24" y="92"/>
                    </a:lnTo>
                    <a:lnTo>
                      <a:pt x="24" y="72"/>
                    </a:lnTo>
                    <a:lnTo>
                      <a:pt x="29" y="53"/>
                    </a:lnTo>
                    <a:lnTo>
                      <a:pt x="34" y="39"/>
                    </a:lnTo>
                    <a:lnTo>
                      <a:pt x="43" y="29"/>
                    </a:lnTo>
                    <a:lnTo>
                      <a:pt x="53" y="24"/>
                    </a:lnTo>
                    <a:lnTo>
                      <a:pt x="53" y="0"/>
                    </a:lnTo>
                    <a:lnTo>
                      <a:pt x="34" y="10"/>
                    </a:lnTo>
                    <a:lnTo>
                      <a:pt x="15" y="24"/>
                    </a:lnTo>
                    <a:lnTo>
                      <a:pt x="5" y="48"/>
                    </a:lnTo>
                    <a:lnTo>
                      <a:pt x="0" y="72"/>
                    </a:lnTo>
                    <a:lnTo>
                      <a:pt x="5" y="96"/>
                    </a:lnTo>
                    <a:lnTo>
                      <a:pt x="10" y="120"/>
                    </a:lnTo>
                    <a:lnTo>
                      <a:pt x="24" y="144"/>
                    </a:lnTo>
                    <a:lnTo>
                      <a:pt x="48" y="159"/>
                    </a:lnTo>
                    <a:lnTo>
                      <a:pt x="43" y="154"/>
                    </a:lnTo>
                    <a:lnTo>
                      <a:pt x="48" y="159"/>
                    </a:lnTo>
                    <a:lnTo>
                      <a:pt x="53" y="164"/>
                    </a:lnTo>
                    <a:lnTo>
                      <a:pt x="58" y="159"/>
                    </a:lnTo>
                    <a:lnTo>
                      <a:pt x="62" y="159"/>
                    </a:lnTo>
                    <a:lnTo>
                      <a:pt x="62" y="154"/>
                    </a:lnTo>
                    <a:lnTo>
                      <a:pt x="67" y="149"/>
                    </a:lnTo>
                    <a:lnTo>
                      <a:pt x="67" y="144"/>
                    </a:lnTo>
                    <a:lnTo>
                      <a:pt x="62" y="144"/>
                    </a:lnTo>
                    <a:lnTo>
                      <a:pt x="58" y="140"/>
                    </a:lnTo>
                    <a:lnTo>
                      <a:pt x="62" y="14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36" name="Freeform 1112"/>
              <p:cNvSpPr>
                <a:spLocks/>
              </p:cNvSpPr>
              <p:nvPr/>
            </p:nvSpPr>
            <p:spPr bwMode="auto">
              <a:xfrm>
                <a:off x="8166" y="4630"/>
                <a:ext cx="326" cy="216"/>
              </a:xfrm>
              <a:custGeom>
                <a:avLst/>
                <a:gdLst/>
                <a:ahLst/>
                <a:cxnLst>
                  <a:cxn ang="0">
                    <a:pos x="322" y="192"/>
                  </a:cxn>
                  <a:cxn ang="0">
                    <a:pos x="312" y="187"/>
                  </a:cxn>
                  <a:cxn ang="0">
                    <a:pos x="288" y="192"/>
                  </a:cxn>
                  <a:cxn ang="0">
                    <a:pos x="259" y="192"/>
                  </a:cxn>
                  <a:cxn ang="0">
                    <a:pos x="235" y="187"/>
                  </a:cxn>
                  <a:cxn ang="0">
                    <a:pos x="211" y="178"/>
                  </a:cxn>
                  <a:cxn ang="0">
                    <a:pos x="168" y="159"/>
                  </a:cxn>
                  <a:cxn ang="0">
                    <a:pos x="130" y="130"/>
                  </a:cxn>
                  <a:cxn ang="0">
                    <a:pos x="96" y="101"/>
                  </a:cxn>
                  <a:cxn ang="0">
                    <a:pos x="67" y="67"/>
                  </a:cxn>
                  <a:cxn ang="0">
                    <a:pos x="43" y="29"/>
                  </a:cxn>
                  <a:cxn ang="0">
                    <a:pos x="19" y="0"/>
                  </a:cxn>
                  <a:cxn ang="0">
                    <a:pos x="0" y="10"/>
                  </a:cxn>
                  <a:cxn ang="0">
                    <a:pos x="24" y="43"/>
                  </a:cxn>
                  <a:cxn ang="0">
                    <a:pos x="48" y="77"/>
                  </a:cxn>
                  <a:cxn ang="0">
                    <a:pos x="82" y="115"/>
                  </a:cxn>
                  <a:cxn ang="0">
                    <a:pos x="115" y="149"/>
                  </a:cxn>
                  <a:cxn ang="0">
                    <a:pos x="159" y="178"/>
                  </a:cxn>
                  <a:cxn ang="0">
                    <a:pos x="202" y="202"/>
                  </a:cxn>
                  <a:cxn ang="0">
                    <a:pos x="231" y="207"/>
                  </a:cxn>
                  <a:cxn ang="0">
                    <a:pos x="259" y="211"/>
                  </a:cxn>
                  <a:cxn ang="0">
                    <a:pos x="288" y="216"/>
                  </a:cxn>
                  <a:cxn ang="0">
                    <a:pos x="317" y="211"/>
                  </a:cxn>
                  <a:cxn ang="0">
                    <a:pos x="307" y="211"/>
                  </a:cxn>
                  <a:cxn ang="0">
                    <a:pos x="317" y="211"/>
                  </a:cxn>
                  <a:cxn ang="0">
                    <a:pos x="322" y="211"/>
                  </a:cxn>
                  <a:cxn ang="0">
                    <a:pos x="326" y="207"/>
                  </a:cxn>
                  <a:cxn ang="0">
                    <a:pos x="326" y="202"/>
                  </a:cxn>
                  <a:cxn ang="0">
                    <a:pos x="326" y="197"/>
                  </a:cxn>
                  <a:cxn ang="0">
                    <a:pos x="326" y="197"/>
                  </a:cxn>
                  <a:cxn ang="0">
                    <a:pos x="322" y="192"/>
                  </a:cxn>
                  <a:cxn ang="0">
                    <a:pos x="317" y="187"/>
                  </a:cxn>
                  <a:cxn ang="0">
                    <a:pos x="312" y="187"/>
                  </a:cxn>
                  <a:cxn ang="0">
                    <a:pos x="322" y="192"/>
                  </a:cxn>
                </a:cxnLst>
                <a:rect l="0" t="0" r="r" b="b"/>
                <a:pathLst>
                  <a:path w="326" h="216">
                    <a:moveTo>
                      <a:pt x="322" y="192"/>
                    </a:moveTo>
                    <a:lnTo>
                      <a:pt x="312" y="187"/>
                    </a:lnTo>
                    <a:lnTo>
                      <a:pt x="288" y="192"/>
                    </a:lnTo>
                    <a:lnTo>
                      <a:pt x="259" y="192"/>
                    </a:lnTo>
                    <a:lnTo>
                      <a:pt x="235" y="187"/>
                    </a:lnTo>
                    <a:lnTo>
                      <a:pt x="211" y="178"/>
                    </a:lnTo>
                    <a:lnTo>
                      <a:pt x="168" y="159"/>
                    </a:lnTo>
                    <a:lnTo>
                      <a:pt x="130" y="130"/>
                    </a:lnTo>
                    <a:lnTo>
                      <a:pt x="96" y="101"/>
                    </a:lnTo>
                    <a:lnTo>
                      <a:pt x="67" y="67"/>
                    </a:lnTo>
                    <a:lnTo>
                      <a:pt x="43" y="29"/>
                    </a:lnTo>
                    <a:lnTo>
                      <a:pt x="19" y="0"/>
                    </a:lnTo>
                    <a:lnTo>
                      <a:pt x="0" y="10"/>
                    </a:lnTo>
                    <a:lnTo>
                      <a:pt x="24" y="43"/>
                    </a:lnTo>
                    <a:lnTo>
                      <a:pt x="48" y="77"/>
                    </a:lnTo>
                    <a:lnTo>
                      <a:pt x="82" y="115"/>
                    </a:lnTo>
                    <a:lnTo>
                      <a:pt x="115" y="149"/>
                    </a:lnTo>
                    <a:lnTo>
                      <a:pt x="159" y="178"/>
                    </a:lnTo>
                    <a:lnTo>
                      <a:pt x="202" y="202"/>
                    </a:lnTo>
                    <a:lnTo>
                      <a:pt x="231" y="207"/>
                    </a:lnTo>
                    <a:lnTo>
                      <a:pt x="259" y="211"/>
                    </a:lnTo>
                    <a:lnTo>
                      <a:pt x="288" y="216"/>
                    </a:lnTo>
                    <a:lnTo>
                      <a:pt x="317" y="211"/>
                    </a:lnTo>
                    <a:lnTo>
                      <a:pt x="307" y="211"/>
                    </a:lnTo>
                    <a:lnTo>
                      <a:pt x="317" y="211"/>
                    </a:lnTo>
                    <a:lnTo>
                      <a:pt x="322" y="211"/>
                    </a:lnTo>
                    <a:lnTo>
                      <a:pt x="326" y="207"/>
                    </a:lnTo>
                    <a:lnTo>
                      <a:pt x="326" y="202"/>
                    </a:lnTo>
                    <a:lnTo>
                      <a:pt x="326" y="197"/>
                    </a:lnTo>
                    <a:lnTo>
                      <a:pt x="326" y="197"/>
                    </a:lnTo>
                    <a:lnTo>
                      <a:pt x="322" y="192"/>
                    </a:lnTo>
                    <a:lnTo>
                      <a:pt x="317" y="187"/>
                    </a:lnTo>
                    <a:lnTo>
                      <a:pt x="312" y="187"/>
                    </a:lnTo>
                    <a:lnTo>
                      <a:pt x="322" y="192"/>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37" name="Freeform 1113"/>
              <p:cNvSpPr>
                <a:spLocks/>
              </p:cNvSpPr>
              <p:nvPr/>
            </p:nvSpPr>
            <p:spPr bwMode="auto">
              <a:xfrm>
                <a:off x="8473" y="4822"/>
                <a:ext cx="461" cy="432"/>
              </a:xfrm>
              <a:custGeom>
                <a:avLst/>
                <a:gdLst/>
                <a:ahLst/>
                <a:cxnLst>
                  <a:cxn ang="0">
                    <a:pos x="451" y="408"/>
                  </a:cxn>
                  <a:cxn ang="0">
                    <a:pos x="456" y="408"/>
                  </a:cxn>
                  <a:cxn ang="0">
                    <a:pos x="408" y="374"/>
                  </a:cxn>
                  <a:cxn ang="0">
                    <a:pos x="350" y="322"/>
                  </a:cxn>
                  <a:cxn ang="0">
                    <a:pos x="288" y="264"/>
                  </a:cxn>
                  <a:cxn ang="0">
                    <a:pos x="231" y="206"/>
                  </a:cxn>
                  <a:cxn ang="0">
                    <a:pos x="168" y="144"/>
                  </a:cxn>
                  <a:cxn ang="0">
                    <a:pos x="111" y="87"/>
                  </a:cxn>
                  <a:cxn ang="0">
                    <a:pos x="58" y="39"/>
                  </a:cxn>
                  <a:cxn ang="0">
                    <a:pos x="15" y="0"/>
                  </a:cxn>
                  <a:cxn ang="0">
                    <a:pos x="0" y="19"/>
                  </a:cxn>
                  <a:cxn ang="0">
                    <a:pos x="43" y="53"/>
                  </a:cxn>
                  <a:cxn ang="0">
                    <a:pos x="96" y="101"/>
                  </a:cxn>
                  <a:cxn ang="0">
                    <a:pos x="149" y="158"/>
                  </a:cxn>
                  <a:cxn ang="0">
                    <a:pos x="211" y="221"/>
                  </a:cxn>
                  <a:cxn ang="0">
                    <a:pos x="274" y="283"/>
                  </a:cxn>
                  <a:cxn ang="0">
                    <a:pos x="336" y="341"/>
                  </a:cxn>
                  <a:cxn ang="0">
                    <a:pos x="394" y="389"/>
                  </a:cxn>
                  <a:cxn ang="0">
                    <a:pos x="446" y="427"/>
                  </a:cxn>
                  <a:cxn ang="0">
                    <a:pos x="451" y="432"/>
                  </a:cxn>
                  <a:cxn ang="0">
                    <a:pos x="446" y="427"/>
                  </a:cxn>
                  <a:cxn ang="0">
                    <a:pos x="451" y="432"/>
                  </a:cxn>
                  <a:cxn ang="0">
                    <a:pos x="456" y="432"/>
                  </a:cxn>
                  <a:cxn ang="0">
                    <a:pos x="456" y="427"/>
                  </a:cxn>
                  <a:cxn ang="0">
                    <a:pos x="461" y="427"/>
                  </a:cxn>
                  <a:cxn ang="0">
                    <a:pos x="461" y="422"/>
                  </a:cxn>
                  <a:cxn ang="0">
                    <a:pos x="461" y="417"/>
                  </a:cxn>
                  <a:cxn ang="0">
                    <a:pos x="461" y="413"/>
                  </a:cxn>
                  <a:cxn ang="0">
                    <a:pos x="456" y="408"/>
                  </a:cxn>
                  <a:cxn ang="0">
                    <a:pos x="451" y="408"/>
                  </a:cxn>
                </a:cxnLst>
                <a:rect l="0" t="0" r="r" b="b"/>
                <a:pathLst>
                  <a:path w="461" h="432">
                    <a:moveTo>
                      <a:pt x="451" y="408"/>
                    </a:moveTo>
                    <a:lnTo>
                      <a:pt x="456" y="408"/>
                    </a:lnTo>
                    <a:lnTo>
                      <a:pt x="408" y="374"/>
                    </a:lnTo>
                    <a:lnTo>
                      <a:pt x="350" y="322"/>
                    </a:lnTo>
                    <a:lnTo>
                      <a:pt x="288" y="264"/>
                    </a:lnTo>
                    <a:lnTo>
                      <a:pt x="231" y="206"/>
                    </a:lnTo>
                    <a:lnTo>
                      <a:pt x="168" y="144"/>
                    </a:lnTo>
                    <a:lnTo>
                      <a:pt x="111" y="87"/>
                    </a:lnTo>
                    <a:lnTo>
                      <a:pt x="58" y="39"/>
                    </a:lnTo>
                    <a:lnTo>
                      <a:pt x="15" y="0"/>
                    </a:lnTo>
                    <a:lnTo>
                      <a:pt x="0" y="19"/>
                    </a:lnTo>
                    <a:lnTo>
                      <a:pt x="43" y="53"/>
                    </a:lnTo>
                    <a:lnTo>
                      <a:pt x="96" y="101"/>
                    </a:lnTo>
                    <a:lnTo>
                      <a:pt x="149" y="158"/>
                    </a:lnTo>
                    <a:lnTo>
                      <a:pt x="211" y="221"/>
                    </a:lnTo>
                    <a:lnTo>
                      <a:pt x="274" y="283"/>
                    </a:lnTo>
                    <a:lnTo>
                      <a:pt x="336" y="341"/>
                    </a:lnTo>
                    <a:lnTo>
                      <a:pt x="394" y="389"/>
                    </a:lnTo>
                    <a:lnTo>
                      <a:pt x="446" y="427"/>
                    </a:lnTo>
                    <a:lnTo>
                      <a:pt x="451" y="432"/>
                    </a:lnTo>
                    <a:lnTo>
                      <a:pt x="446" y="427"/>
                    </a:lnTo>
                    <a:lnTo>
                      <a:pt x="451" y="432"/>
                    </a:lnTo>
                    <a:lnTo>
                      <a:pt x="456" y="432"/>
                    </a:lnTo>
                    <a:lnTo>
                      <a:pt x="456" y="427"/>
                    </a:lnTo>
                    <a:lnTo>
                      <a:pt x="461" y="427"/>
                    </a:lnTo>
                    <a:lnTo>
                      <a:pt x="461" y="422"/>
                    </a:lnTo>
                    <a:lnTo>
                      <a:pt x="461" y="417"/>
                    </a:lnTo>
                    <a:lnTo>
                      <a:pt x="461" y="413"/>
                    </a:lnTo>
                    <a:lnTo>
                      <a:pt x="456" y="408"/>
                    </a:lnTo>
                    <a:lnTo>
                      <a:pt x="451" y="408"/>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38" name="Freeform 1114"/>
              <p:cNvSpPr>
                <a:spLocks/>
              </p:cNvSpPr>
              <p:nvPr/>
            </p:nvSpPr>
            <p:spPr bwMode="auto">
              <a:xfrm>
                <a:off x="8924" y="5230"/>
                <a:ext cx="370" cy="57"/>
              </a:xfrm>
              <a:custGeom>
                <a:avLst/>
                <a:gdLst/>
                <a:ahLst/>
                <a:cxnLst>
                  <a:cxn ang="0">
                    <a:pos x="346" y="38"/>
                  </a:cxn>
                  <a:cxn ang="0">
                    <a:pos x="360" y="33"/>
                  </a:cxn>
                  <a:cxn ang="0">
                    <a:pos x="0" y="0"/>
                  </a:cxn>
                  <a:cxn ang="0">
                    <a:pos x="0" y="24"/>
                  </a:cxn>
                  <a:cxn ang="0">
                    <a:pos x="355" y="57"/>
                  </a:cxn>
                  <a:cxn ang="0">
                    <a:pos x="370" y="48"/>
                  </a:cxn>
                  <a:cxn ang="0">
                    <a:pos x="355" y="57"/>
                  </a:cxn>
                  <a:cxn ang="0">
                    <a:pos x="360" y="53"/>
                  </a:cxn>
                  <a:cxn ang="0">
                    <a:pos x="365" y="53"/>
                  </a:cxn>
                  <a:cxn ang="0">
                    <a:pos x="370" y="48"/>
                  </a:cxn>
                  <a:cxn ang="0">
                    <a:pos x="370" y="43"/>
                  </a:cxn>
                  <a:cxn ang="0">
                    <a:pos x="370" y="43"/>
                  </a:cxn>
                  <a:cxn ang="0">
                    <a:pos x="365" y="38"/>
                  </a:cxn>
                  <a:cxn ang="0">
                    <a:pos x="365" y="33"/>
                  </a:cxn>
                  <a:cxn ang="0">
                    <a:pos x="360" y="33"/>
                  </a:cxn>
                  <a:cxn ang="0">
                    <a:pos x="346" y="38"/>
                  </a:cxn>
                </a:cxnLst>
                <a:rect l="0" t="0" r="r" b="b"/>
                <a:pathLst>
                  <a:path w="370" h="57">
                    <a:moveTo>
                      <a:pt x="346" y="38"/>
                    </a:moveTo>
                    <a:lnTo>
                      <a:pt x="360" y="33"/>
                    </a:lnTo>
                    <a:lnTo>
                      <a:pt x="0" y="0"/>
                    </a:lnTo>
                    <a:lnTo>
                      <a:pt x="0" y="24"/>
                    </a:lnTo>
                    <a:lnTo>
                      <a:pt x="355" y="57"/>
                    </a:lnTo>
                    <a:lnTo>
                      <a:pt x="370" y="48"/>
                    </a:lnTo>
                    <a:lnTo>
                      <a:pt x="355" y="57"/>
                    </a:lnTo>
                    <a:lnTo>
                      <a:pt x="360" y="53"/>
                    </a:lnTo>
                    <a:lnTo>
                      <a:pt x="365" y="53"/>
                    </a:lnTo>
                    <a:lnTo>
                      <a:pt x="370" y="48"/>
                    </a:lnTo>
                    <a:lnTo>
                      <a:pt x="370" y="43"/>
                    </a:lnTo>
                    <a:lnTo>
                      <a:pt x="370" y="43"/>
                    </a:lnTo>
                    <a:lnTo>
                      <a:pt x="365" y="38"/>
                    </a:lnTo>
                    <a:lnTo>
                      <a:pt x="365" y="33"/>
                    </a:lnTo>
                    <a:lnTo>
                      <a:pt x="360" y="33"/>
                    </a:lnTo>
                    <a:lnTo>
                      <a:pt x="346" y="38"/>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39" name="Freeform 1115"/>
              <p:cNvSpPr>
                <a:spLocks/>
              </p:cNvSpPr>
              <p:nvPr/>
            </p:nvSpPr>
            <p:spPr bwMode="auto">
              <a:xfrm>
                <a:off x="9270" y="4803"/>
                <a:ext cx="120" cy="475"/>
              </a:xfrm>
              <a:custGeom>
                <a:avLst/>
                <a:gdLst/>
                <a:ahLst/>
                <a:cxnLst>
                  <a:cxn ang="0">
                    <a:pos x="100" y="24"/>
                  </a:cxn>
                  <a:cxn ang="0">
                    <a:pos x="96" y="10"/>
                  </a:cxn>
                  <a:cxn ang="0">
                    <a:pos x="81" y="67"/>
                  </a:cxn>
                  <a:cxn ang="0">
                    <a:pos x="72" y="129"/>
                  </a:cxn>
                  <a:cxn ang="0">
                    <a:pos x="62" y="192"/>
                  </a:cxn>
                  <a:cxn ang="0">
                    <a:pos x="48" y="254"/>
                  </a:cxn>
                  <a:cxn ang="0">
                    <a:pos x="38" y="317"/>
                  </a:cxn>
                  <a:cxn ang="0">
                    <a:pos x="24" y="374"/>
                  </a:cxn>
                  <a:cxn ang="0">
                    <a:pos x="14" y="422"/>
                  </a:cxn>
                  <a:cxn ang="0">
                    <a:pos x="0" y="465"/>
                  </a:cxn>
                  <a:cxn ang="0">
                    <a:pos x="24" y="475"/>
                  </a:cxn>
                  <a:cxn ang="0">
                    <a:pos x="33" y="432"/>
                  </a:cxn>
                  <a:cxn ang="0">
                    <a:pos x="48" y="379"/>
                  </a:cxn>
                  <a:cxn ang="0">
                    <a:pos x="62" y="321"/>
                  </a:cxn>
                  <a:cxn ang="0">
                    <a:pos x="72" y="259"/>
                  </a:cxn>
                  <a:cxn ang="0">
                    <a:pos x="86" y="197"/>
                  </a:cxn>
                  <a:cxn ang="0">
                    <a:pos x="96" y="134"/>
                  </a:cxn>
                  <a:cxn ang="0">
                    <a:pos x="105" y="72"/>
                  </a:cxn>
                  <a:cxn ang="0">
                    <a:pos x="120" y="14"/>
                  </a:cxn>
                  <a:cxn ang="0">
                    <a:pos x="110" y="0"/>
                  </a:cxn>
                  <a:cxn ang="0">
                    <a:pos x="120" y="14"/>
                  </a:cxn>
                  <a:cxn ang="0">
                    <a:pos x="120" y="10"/>
                  </a:cxn>
                  <a:cxn ang="0">
                    <a:pos x="115" y="5"/>
                  </a:cxn>
                  <a:cxn ang="0">
                    <a:pos x="110" y="5"/>
                  </a:cxn>
                  <a:cxn ang="0">
                    <a:pos x="110" y="0"/>
                  </a:cxn>
                  <a:cxn ang="0">
                    <a:pos x="105" y="0"/>
                  </a:cxn>
                  <a:cxn ang="0">
                    <a:pos x="100" y="5"/>
                  </a:cxn>
                  <a:cxn ang="0">
                    <a:pos x="96" y="5"/>
                  </a:cxn>
                  <a:cxn ang="0">
                    <a:pos x="96" y="10"/>
                  </a:cxn>
                  <a:cxn ang="0">
                    <a:pos x="100" y="24"/>
                  </a:cxn>
                </a:cxnLst>
                <a:rect l="0" t="0" r="r" b="b"/>
                <a:pathLst>
                  <a:path w="120" h="475">
                    <a:moveTo>
                      <a:pt x="100" y="24"/>
                    </a:moveTo>
                    <a:lnTo>
                      <a:pt x="96" y="10"/>
                    </a:lnTo>
                    <a:lnTo>
                      <a:pt x="81" y="67"/>
                    </a:lnTo>
                    <a:lnTo>
                      <a:pt x="72" y="129"/>
                    </a:lnTo>
                    <a:lnTo>
                      <a:pt x="62" y="192"/>
                    </a:lnTo>
                    <a:lnTo>
                      <a:pt x="48" y="254"/>
                    </a:lnTo>
                    <a:lnTo>
                      <a:pt x="38" y="317"/>
                    </a:lnTo>
                    <a:lnTo>
                      <a:pt x="24" y="374"/>
                    </a:lnTo>
                    <a:lnTo>
                      <a:pt x="14" y="422"/>
                    </a:lnTo>
                    <a:lnTo>
                      <a:pt x="0" y="465"/>
                    </a:lnTo>
                    <a:lnTo>
                      <a:pt x="24" y="475"/>
                    </a:lnTo>
                    <a:lnTo>
                      <a:pt x="33" y="432"/>
                    </a:lnTo>
                    <a:lnTo>
                      <a:pt x="48" y="379"/>
                    </a:lnTo>
                    <a:lnTo>
                      <a:pt x="62" y="321"/>
                    </a:lnTo>
                    <a:lnTo>
                      <a:pt x="72" y="259"/>
                    </a:lnTo>
                    <a:lnTo>
                      <a:pt x="86" y="197"/>
                    </a:lnTo>
                    <a:lnTo>
                      <a:pt x="96" y="134"/>
                    </a:lnTo>
                    <a:lnTo>
                      <a:pt x="105" y="72"/>
                    </a:lnTo>
                    <a:lnTo>
                      <a:pt x="120" y="14"/>
                    </a:lnTo>
                    <a:lnTo>
                      <a:pt x="110" y="0"/>
                    </a:lnTo>
                    <a:lnTo>
                      <a:pt x="120" y="14"/>
                    </a:lnTo>
                    <a:lnTo>
                      <a:pt x="120" y="10"/>
                    </a:lnTo>
                    <a:lnTo>
                      <a:pt x="115" y="5"/>
                    </a:lnTo>
                    <a:lnTo>
                      <a:pt x="110" y="5"/>
                    </a:lnTo>
                    <a:lnTo>
                      <a:pt x="110" y="0"/>
                    </a:lnTo>
                    <a:lnTo>
                      <a:pt x="105" y="0"/>
                    </a:lnTo>
                    <a:lnTo>
                      <a:pt x="100" y="5"/>
                    </a:lnTo>
                    <a:lnTo>
                      <a:pt x="96" y="5"/>
                    </a:lnTo>
                    <a:lnTo>
                      <a:pt x="96" y="10"/>
                    </a:lnTo>
                    <a:lnTo>
                      <a:pt x="100" y="2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40" name="Freeform 1116"/>
              <p:cNvSpPr>
                <a:spLocks/>
              </p:cNvSpPr>
              <p:nvPr/>
            </p:nvSpPr>
            <p:spPr bwMode="auto">
              <a:xfrm>
                <a:off x="9174" y="4798"/>
                <a:ext cx="206" cy="29"/>
              </a:xfrm>
              <a:custGeom>
                <a:avLst/>
                <a:gdLst/>
                <a:ahLst/>
                <a:cxnLst>
                  <a:cxn ang="0">
                    <a:pos x="19" y="15"/>
                  </a:cxn>
                  <a:cxn ang="0">
                    <a:pos x="4" y="19"/>
                  </a:cxn>
                  <a:cxn ang="0">
                    <a:pos x="33" y="29"/>
                  </a:cxn>
                  <a:cxn ang="0">
                    <a:pos x="62" y="29"/>
                  </a:cxn>
                  <a:cxn ang="0">
                    <a:pos x="91" y="29"/>
                  </a:cxn>
                  <a:cxn ang="0">
                    <a:pos x="120" y="29"/>
                  </a:cxn>
                  <a:cxn ang="0">
                    <a:pos x="144" y="29"/>
                  </a:cxn>
                  <a:cxn ang="0">
                    <a:pos x="168" y="24"/>
                  </a:cxn>
                  <a:cxn ang="0">
                    <a:pos x="187" y="24"/>
                  </a:cxn>
                  <a:cxn ang="0">
                    <a:pos x="196" y="29"/>
                  </a:cxn>
                  <a:cxn ang="0">
                    <a:pos x="206" y="5"/>
                  </a:cxn>
                  <a:cxn ang="0">
                    <a:pos x="187" y="5"/>
                  </a:cxn>
                  <a:cxn ang="0">
                    <a:pos x="168" y="5"/>
                  </a:cxn>
                  <a:cxn ang="0">
                    <a:pos x="144" y="5"/>
                  </a:cxn>
                  <a:cxn ang="0">
                    <a:pos x="115" y="5"/>
                  </a:cxn>
                  <a:cxn ang="0">
                    <a:pos x="91" y="10"/>
                  </a:cxn>
                  <a:cxn ang="0">
                    <a:pos x="67" y="10"/>
                  </a:cxn>
                  <a:cxn ang="0">
                    <a:pos x="38" y="5"/>
                  </a:cxn>
                  <a:cxn ang="0">
                    <a:pos x="14" y="0"/>
                  </a:cxn>
                  <a:cxn ang="0">
                    <a:pos x="0" y="5"/>
                  </a:cxn>
                  <a:cxn ang="0">
                    <a:pos x="14" y="0"/>
                  </a:cxn>
                  <a:cxn ang="0">
                    <a:pos x="9" y="0"/>
                  </a:cxn>
                  <a:cxn ang="0">
                    <a:pos x="4" y="0"/>
                  </a:cxn>
                  <a:cxn ang="0">
                    <a:pos x="0" y="0"/>
                  </a:cxn>
                  <a:cxn ang="0">
                    <a:pos x="0" y="5"/>
                  </a:cxn>
                  <a:cxn ang="0">
                    <a:pos x="0" y="10"/>
                  </a:cxn>
                  <a:cxn ang="0">
                    <a:pos x="0" y="15"/>
                  </a:cxn>
                  <a:cxn ang="0">
                    <a:pos x="0" y="19"/>
                  </a:cxn>
                  <a:cxn ang="0">
                    <a:pos x="4" y="19"/>
                  </a:cxn>
                  <a:cxn ang="0">
                    <a:pos x="19" y="15"/>
                  </a:cxn>
                </a:cxnLst>
                <a:rect l="0" t="0" r="r" b="b"/>
                <a:pathLst>
                  <a:path w="206" h="29">
                    <a:moveTo>
                      <a:pt x="19" y="15"/>
                    </a:moveTo>
                    <a:lnTo>
                      <a:pt x="4" y="19"/>
                    </a:lnTo>
                    <a:lnTo>
                      <a:pt x="33" y="29"/>
                    </a:lnTo>
                    <a:lnTo>
                      <a:pt x="62" y="29"/>
                    </a:lnTo>
                    <a:lnTo>
                      <a:pt x="91" y="29"/>
                    </a:lnTo>
                    <a:lnTo>
                      <a:pt x="120" y="29"/>
                    </a:lnTo>
                    <a:lnTo>
                      <a:pt x="144" y="29"/>
                    </a:lnTo>
                    <a:lnTo>
                      <a:pt x="168" y="24"/>
                    </a:lnTo>
                    <a:lnTo>
                      <a:pt x="187" y="24"/>
                    </a:lnTo>
                    <a:lnTo>
                      <a:pt x="196" y="29"/>
                    </a:lnTo>
                    <a:lnTo>
                      <a:pt x="206" y="5"/>
                    </a:lnTo>
                    <a:lnTo>
                      <a:pt x="187" y="5"/>
                    </a:lnTo>
                    <a:lnTo>
                      <a:pt x="168" y="5"/>
                    </a:lnTo>
                    <a:lnTo>
                      <a:pt x="144" y="5"/>
                    </a:lnTo>
                    <a:lnTo>
                      <a:pt x="115" y="5"/>
                    </a:lnTo>
                    <a:lnTo>
                      <a:pt x="91" y="10"/>
                    </a:lnTo>
                    <a:lnTo>
                      <a:pt x="67" y="10"/>
                    </a:lnTo>
                    <a:lnTo>
                      <a:pt x="38" y="5"/>
                    </a:lnTo>
                    <a:lnTo>
                      <a:pt x="14" y="0"/>
                    </a:lnTo>
                    <a:lnTo>
                      <a:pt x="0" y="5"/>
                    </a:lnTo>
                    <a:lnTo>
                      <a:pt x="14" y="0"/>
                    </a:lnTo>
                    <a:lnTo>
                      <a:pt x="9" y="0"/>
                    </a:lnTo>
                    <a:lnTo>
                      <a:pt x="4" y="0"/>
                    </a:lnTo>
                    <a:lnTo>
                      <a:pt x="0" y="0"/>
                    </a:lnTo>
                    <a:lnTo>
                      <a:pt x="0" y="5"/>
                    </a:lnTo>
                    <a:lnTo>
                      <a:pt x="0" y="10"/>
                    </a:lnTo>
                    <a:lnTo>
                      <a:pt x="0" y="15"/>
                    </a:lnTo>
                    <a:lnTo>
                      <a:pt x="0" y="19"/>
                    </a:lnTo>
                    <a:lnTo>
                      <a:pt x="4" y="19"/>
                    </a:lnTo>
                    <a:lnTo>
                      <a:pt x="19" y="1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41" name="Freeform 1117"/>
              <p:cNvSpPr>
                <a:spLocks/>
              </p:cNvSpPr>
              <p:nvPr/>
            </p:nvSpPr>
            <p:spPr bwMode="auto">
              <a:xfrm>
                <a:off x="9059" y="4803"/>
                <a:ext cx="134" cy="254"/>
              </a:xfrm>
              <a:custGeom>
                <a:avLst/>
                <a:gdLst/>
                <a:ahLst/>
                <a:cxnLst>
                  <a:cxn ang="0">
                    <a:pos x="0" y="249"/>
                  </a:cxn>
                  <a:cxn ang="0">
                    <a:pos x="24" y="245"/>
                  </a:cxn>
                  <a:cxn ang="0">
                    <a:pos x="28" y="225"/>
                  </a:cxn>
                  <a:cxn ang="0">
                    <a:pos x="43" y="197"/>
                  </a:cxn>
                  <a:cxn ang="0">
                    <a:pos x="57" y="163"/>
                  </a:cxn>
                  <a:cxn ang="0">
                    <a:pos x="76" y="129"/>
                  </a:cxn>
                  <a:cxn ang="0">
                    <a:pos x="91" y="96"/>
                  </a:cxn>
                  <a:cxn ang="0">
                    <a:pos x="110" y="62"/>
                  </a:cxn>
                  <a:cxn ang="0">
                    <a:pos x="124" y="34"/>
                  </a:cxn>
                  <a:cxn ang="0">
                    <a:pos x="134" y="10"/>
                  </a:cxn>
                  <a:cxn ang="0">
                    <a:pos x="115" y="0"/>
                  </a:cxn>
                  <a:cxn ang="0">
                    <a:pos x="105" y="24"/>
                  </a:cxn>
                  <a:cxn ang="0">
                    <a:pos x="86" y="53"/>
                  </a:cxn>
                  <a:cxn ang="0">
                    <a:pos x="71" y="86"/>
                  </a:cxn>
                  <a:cxn ang="0">
                    <a:pos x="52" y="120"/>
                  </a:cxn>
                  <a:cxn ang="0">
                    <a:pos x="38" y="153"/>
                  </a:cxn>
                  <a:cxn ang="0">
                    <a:pos x="19" y="187"/>
                  </a:cxn>
                  <a:cxn ang="0">
                    <a:pos x="9" y="216"/>
                  </a:cxn>
                  <a:cxn ang="0">
                    <a:pos x="0" y="240"/>
                  </a:cxn>
                  <a:cxn ang="0">
                    <a:pos x="19" y="235"/>
                  </a:cxn>
                  <a:cxn ang="0">
                    <a:pos x="0" y="240"/>
                  </a:cxn>
                  <a:cxn ang="0">
                    <a:pos x="0" y="245"/>
                  </a:cxn>
                  <a:cxn ang="0">
                    <a:pos x="0" y="249"/>
                  </a:cxn>
                  <a:cxn ang="0">
                    <a:pos x="4" y="249"/>
                  </a:cxn>
                  <a:cxn ang="0">
                    <a:pos x="4" y="254"/>
                  </a:cxn>
                  <a:cxn ang="0">
                    <a:pos x="9" y="254"/>
                  </a:cxn>
                  <a:cxn ang="0">
                    <a:pos x="14" y="254"/>
                  </a:cxn>
                  <a:cxn ang="0">
                    <a:pos x="19" y="249"/>
                  </a:cxn>
                  <a:cxn ang="0">
                    <a:pos x="24" y="245"/>
                  </a:cxn>
                  <a:cxn ang="0">
                    <a:pos x="0" y="249"/>
                  </a:cxn>
                </a:cxnLst>
                <a:rect l="0" t="0" r="r" b="b"/>
                <a:pathLst>
                  <a:path w="134" h="254">
                    <a:moveTo>
                      <a:pt x="0" y="249"/>
                    </a:moveTo>
                    <a:lnTo>
                      <a:pt x="24" y="245"/>
                    </a:lnTo>
                    <a:lnTo>
                      <a:pt x="28" y="225"/>
                    </a:lnTo>
                    <a:lnTo>
                      <a:pt x="43" y="197"/>
                    </a:lnTo>
                    <a:lnTo>
                      <a:pt x="57" y="163"/>
                    </a:lnTo>
                    <a:lnTo>
                      <a:pt x="76" y="129"/>
                    </a:lnTo>
                    <a:lnTo>
                      <a:pt x="91" y="96"/>
                    </a:lnTo>
                    <a:lnTo>
                      <a:pt x="110" y="62"/>
                    </a:lnTo>
                    <a:lnTo>
                      <a:pt x="124" y="34"/>
                    </a:lnTo>
                    <a:lnTo>
                      <a:pt x="134" y="10"/>
                    </a:lnTo>
                    <a:lnTo>
                      <a:pt x="115" y="0"/>
                    </a:lnTo>
                    <a:lnTo>
                      <a:pt x="105" y="24"/>
                    </a:lnTo>
                    <a:lnTo>
                      <a:pt x="86" y="53"/>
                    </a:lnTo>
                    <a:lnTo>
                      <a:pt x="71" y="86"/>
                    </a:lnTo>
                    <a:lnTo>
                      <a:pt x="52" y="120"/>
                    </a:lnTo>
                    <a:lnTo>
                      <a:pt x="38" y="153"/>
                    </a:lnTo>
                    <a:lnTo>
                      <a:pt x="19" y="187"/>
                    </a:lnTo>
                    <a:lnTo>
                      <a:pt x="9" y="216"/>
                    </a:lnTo>
                    <a:lnTo>
                      <a:pt x="0" y="240"/>
                    </a:lnTo>
                    <a:lnTo>
                      <a:pt x="19" y="235"/>
                    </a:lnTo>
                    <a:lnTo>
                      <a:pt x="0" y="240"/>
                    </a:lnTo>
                    <a:lnTo>
                      <a:pt x="0" y="245"/>
                    </a:lnTo>
                    <a:lnTo>
                      <a:pt x="0" y="249"/>
                    </a:lnTo>
                    <a:lnTo>
                      <a:pt x="4" y="249"/>
                    </a:lnTo>
                    <a:lnTo>
                      <a:pt x="4" y="254"/>
                    </a:lnTo>
                    <a:lnTo>
                      <a:pt x="9" y="254"/>
                    </a:lnTo>
                    <a:lnTo>
                      <a:pt x="14" y="254"/>
                    </a:lnTo>
                    <a:lnTo>
                      <a:pt x="19" y="249"/>
                    </a:lnTo>
                    <a:lnTo>
                      <a:pt x="24" y="245"/>
                    </a:lnTo>
                    <a:lnTo>
                      <a:pt x="0" y="24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42" name="Freeform 1118"/>
              <p:cNvSpPr>
                <a:spLocks/>
              </p:cNvSpPr>
              <p:nvPr/>
            </p:nvSpPr>
            <p:spPr bwMode="auto">
              <a:xfrm>
                <a:off x="8632" y="4765"/>
                <a:ext cx="446" cy="287"/>
              </a:xfrm>
              <a:custGeom>
                <a:avLst/>
                <a:gdLst/>
                <a:ahLst/>
                <a:cxnLst>
                  <a:cxn ang="0">
                    <a:pos x="9" y="0"/>
                  </a:cxn>
                  <a:cxn ang="0">
                    <a:pos x="4" y="24"/>
                  </a:cxn>
                  <a:cxn ang="0">
                    <a:pos x="67" y="57"/>
                  </a:cxn>
                  <a:cxn ang="0">
                    <a:pos x="124" y="86"/>
                  </a:cxn>
                  <a:cxn ang="0">
                    <a:pos x="182" y="115"/>
                  </a:cxn>
                  <a:cxn ang="0">
                    <a:pos x="235" y="144"/>
                  </a:cxn>
                  <a:cxn ang="0">
                    <a:pos x="287" y="172"/>
                  </a:cxn>
                  <a:cxn ang="0">
                    <a:pos x="340" y="206"/>
                  </a:cxn>
                  <a:cxn ang="0">
                    <a:pos x="383" y="244"/>
                  </a:cxn>
                  <a:cxn ang="0">
                    <a:pos x="427" y="287"/>
                  </a:cxn>
                  <a:cxn ang="0">
                    <a:pos x="446" y="273"/>
                  </a:cxn>
                  <a:cxn ang="0">
                    <a:pos x="403" y="225"/>
                  </a:cxn>
                  <a:cxn ang="0">
                    <a:pos x="355" y="187"/>
                  </a:cxn>
                  <a:cxn ang="0">
                    <a:pos x="302" y="153"/>
                  </a:cxn>
                  <a:cxn ang="0">
                    <a:pos x="249" y="124"/>
                  </a:cxn>
                  <a:cxn ang="0">
                    <a:pos x="191" y="96"/>
                  </a:cxn>
                  <a:cxn ang="0">
                    <a:pos x="134" y="67"/>
                  </a:cxn>
                  <a:cxn ang="0">
                    <a:pos x="76" y="38"/>
                  </a:cxn>
                  <a:cxn ang="0">
                    <a:pos x="19" y="4"/>
                  </a:cxn>
                  <a:cxn ang="0">
                    <a:pos x="19" y="24"/>
                  </a:cxn>
                  <a:cxn ang="0">
                    <a:pos x="19" y="4"/>
                  </a:cxn>
                  <a:cxn ang="0">
                    <a:pos x="14" y="0"/>
                  </a:cxn>
                  <a:cxn ang="0">
                    <a:pos x="9" y="0"/>
                  </a:cxn>
                  <a:cxn ang="0">
                    <a:pos x="4" y="4"/>
                  </a:cxn>
                  <a:cxn ang="0">
                    <a:pos x="4" y="4"/>
                  </a:cxn>
                  <a:cxn ang="0">
                    <a:pos x="0" y="9"/>
                  </a:cxn>
                  <a:cxn ang="0">
                    <a:pos x="0" y="14"/>
                  </a:cxn>
                  <a:cxn ang="0">
                    <a:pos x="4" y="19"/>
                  </a:cxn>
                  <a:cxn ang="0">
                    <a:pos x="4" y="24"/>
                  </a:cxn>
                  <a:cxn ang="0">
                    <a:pos x="9" y="0"/>
                  </a:cxn>
                </a:cxnLst>
                <a:rect l="0" t="0" r="r" b="b"/>
                <a:pathLst>
                  <a:path w="446" h="287">
                    <a:moveTo>
                      <a:pt x="9" y="0"/>
                    </a:moveTo>
                    <a:lnTo>
                      <a:pt x="4" y="24"/>
                    </a:lnTo>
                    <a:lnTo>
                      <a:pt x="67" y="57"/>
                    </a:lnTo>
                    <a:lnTo>
                      <a:pt x="124" y="86"/>
                    </a:lnTo>
                    <a:lnTo>
                      <a:pt x="182" y="115"/>
                    </a:lnTo>
                    <a:lnTo>
                      <a:pt x="235" y="144"/>
                    </a:lnTo>
                    <a:lnTo>
                      <a:pt x="287" y="172"/>
                    </a:lnTo>
                    <a:lnTo>
                      <a:pt x="340" y="206"/>
                    </a:lnTo>
                    <a:lnTo>
                      <a:pt x="383" y="244"/>
                    </a:lnTo>
                    <a:lnTo>
                      <a:pt x="427" y="287"/>
                    </a:lnTo>
                    <a:lnTo>
                      <a:pt x="446" y="273"/>
                    </a:lnTo>
                    <a:lnTo>
                      <a:pt x="403" y="225"/>
                    </a:lnTo>
                    <a:lnTo>
                      <a:pt x="355" y="187"/>
                    </a:lnTo>
                    <a:lnTo>
                      <a:pt x="302" y="153"/>
                    </a:lnTo>
                    <a:lnTo>
                      <a:pt x="249" y="124"/>
                    </a:lnTo>
                    <a:lnTo>
                      <a:pt x="191" y="96"/>
                    </a:lnTo>
                    <a:lnTo>
                      <a:pt x="134" y="67"/>
                    </a:lnTo>
                    <a:lnTo>
                      <a:pt x="76" y="38"/>
                    </a:lnTo>
                    <a:lnTo>
                      <a:pt x="19" y="4"/>
                    </a:lnTo>
                    <a:lnTo>
                      <a:pt x="19" y="24"/>
                    </a:lnTo>
                    <a:lnTo>
                      <a:pt x="19" y="4"/>
                    </a:lnTo>
                    <a:lnTo>
                      <a:pt x="14" y="0"/>
                    </a:lnTo>
                    <a:lnTo>
                      <a:pt x="9" y="0"/>
                    </a:lnTo>
                    <a:lnTo>
                      <a:pt x="4" y="4"/>
                    </a:lnTo>
                    <a:lnTo>
                      <a:pt x="4" y="4"/>
                    </a:lnTo>
                    <a:lnTo>
                      <a:pt x="0" y="9"/>
                    </a:lnTo>
                    <a:lnTo>
                      <a:pt x="0" y="14"/>
                    </a:lnTo>
                    <a:lnTo>
                      <a:pt x="4" y="19"/>
                    </a:lnTo>
                    <a:lnTo>
                      <a:pt x="4" y="24"/>
                    </a:lnTo>
                    <a:lnTo>
                      <a:pt x="9"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43" name="Freeform 1119"/>
              <p:cNvSpPr>
                <a:spLocks/>
              </p:cNvSpPr>
              <p:nvPr/>
            </p:nvSpPr>
            <p:spPr bwMode="auto">
              <a:xfrm>
                <a:off x="8641" y="4654"/>
                <a:ext cx="91" cy="135"/>
              </a:xfrm>
              <a:custGeom>
                <a:avLst/>
                <a:gdLst/>
                <a:ahLst/>
                <a:cxnLst>
                  <a:cxn ang="0">
                    <a:pos x="67" y="5"/>
                  </a:cxn>
                  <a:cxn ang="0">
                    <a:pos x="67" y="10"/>
                  </a:cxn>
                  <a:cxn ang="0">
                    <a:pos x="67" y="29"/>
                  </a:cxn>
                  <a:cxn ang="0">
                    <a:pos x="63" y="48"/>
                  </a:cxn>
                  <a:cxn ang="0">
                    <a:pos x="58" y="63"/>
                  </a:cxn>
                  <a:cxn ang="0">
                    <a:pos x="53" y="77"/>
                  </a:cxn>
                  <a:cxn ang="0">
                    <a:pos x="43" y="87"/>
                  </a:cxn>
                  <a:cxn ang="0">
                    <a:pos x="29" y="96"/>
                  </a:cxn>
                  <a:cxn ang="0">
                    <a:pos x="15" y="106"/>
                  </a:cxn>
                  <a:cxn ang="0">
                    <a:pos x="0" y="111"/>
                  </a:cxn>
                  <a:cxn ang="0">
                    <a:pos x="10" y="135"/>
                  </a:cxn>
                  <a:cxn ang="0">
                    <a:pos x="29" y="125"/>
                  </a:cxn>
                  <a:cxn ang="0">
                    <a:pos x="43" y="115"/>
                  </a:cxn>
                  <a:cxn ang="0">
                    <a:pos x="58" y="106"/>
                  </a:cxn>
                  <a:cxn ang="0">
                    <a:pos x="72" y="91"/>
                  </a:cxn>
                  <a:cxn ang="0">
                    <a:pos x="82" y="72"/>
                  </a:cxn>
                  <a:cxn ang="0">
                    <a:pos x="87" y="53"/>
                  </a:cxn>
                  <a:cxn ang="0">
                    <a:pos x="91" y="34"/>
                  </a:cxn>
                  <a:cxn ang="0">
                    <a:pos x="91" y="10"/>
                  </a:cxn>
                  <a:cxn ang="0">
                    <a:pos x="91" y="15"/>
                  </a:cxn>
                  <a:cxn ang="0">
                    <a:pos x="91" y="10"/>
                  </a:cxn>
                  <a:cxn ang="0">
                    <a:pos x="91" y="5"/>
                  </a:cxn>
                  <a:cxn ang="0">
                    <a:pos x="87" y="0"/>
                  </a:cxn>
                  <a:cxn ang="0">
                    <a:pos x="82" y="0"/>
                  </a:cxn>
                  <a:cxn ang="0">
                    <a:pos x="77" y="0"/>
                  </a:cxn>
                  <a:cxn ang="0">
                    <a:pos x="72" y="0"/>
                  </a:cxn>
                  <a:cxn ang="0">
                    <a:pos x="72" y="0"/>
                  </a:cxn>
                  <a:cxn ang="0">
                    <a:pos x="67" y="5"/>
                  </a:cxn>
                  <a:cxn ang="0">
                    <a:pos x="67" y="10"/>
                  </a:cxn>
                  <a:cxn ang="0">
                    <a:pos x="67" y="5"/>
                  </a:cxn>
                </a:cxnLst>
                <a:rect l="0" t="0" r="r" b="b"/>
                <a:pathLst>
                  <a:path w="91" h="135">
                    <a:moveTo>
                      <a:pt x="67" y="5"/>
                    </a:moveTo>
                    <a:lnTo>
                      <a:pt x="67" y="10"/>
                    </a:lnTo>
                    <a:lnTo>
                      <a:pt x="67" y="29"/>
                    </a:lnTo>
                    <a:lnTo>
                      <a:pt x="63" y="48"/>
                    </a:lnTo>
                    <a:lnTo>
                      <a:pt x="58" y="63"/>
                    </a:lnTo>
                    <a:lnTo>
                      <a:pt x="53" y="77"/>
                    </a:lnTo>
                    <a:lnTo>
                      <a:pt x="43" y="87"/>
                    </a:lnTo>
                    <a:lnTo>
                      <a:pt x="29" y="96"/>
                    </a:lnTo>
                    <a:lnTo>
                      <a:pt x="15" y="106"/>
                    </a:lnTo>
                    <a:lnTo>
                      <a:pt x="0" y="111"/>
                    </a:lnTo>
                    <a:lnTo>
                      <a:pt x="10" y="135"/>
                    </a:lnTo>
                    <a:lnTo>
                      <a:pt x="29" y="125"/>
                    </a:lnTo>
                    <a:lnTo>
                      <a:pt x="43" y="115"/>
                    </a:lnTo>
                    <a:lnTo>
                      <a:pt x="58" y="106"/>
                    </a:lnTo>
                    <a:lnTo>
                      <a:pt x="72" y="91"/>
                    </a:lnTo>
                    <a:lnTo>
                      <a:pt x="82" y="72"/>
                    </a:lnTo>
                    <a:lnTo>
                      <a:pt x="87" y="53"/>
                    </a:lnTo>
                    <a:lnTo>
                      <a:pt x="91" y="34"/>
                    </a:lnTo>
                    <a:lnTo>
                      <a:pt x="91" y="10"/>
                    </a:lnTo>
                    <a:lnTo>
                      <a:pt x="91" y="15"/>
                    </a:lnTo>
                    <a:lnTo>
                      <a:pt x="91" y="10"/>
                    </a:lnTo>
                    <a:lnTo>
                      <a:pt x="91" y="5"/>
                    </a:lnTo>
                    <a:lnTo>
                      <a:pt x="87" y="0"/>
                    </a:lnTo>
                    <a:lnTo>
                      <a:pt x="82" y="0"/>
                    </a:lnTo>
                    <a:lnTo>
                      <a:pt x="77" y="0"/>
                    </a:lnTo>
                    <a:lnTo>
                      <a:pt x="72" y="0"/>
                    </a:lnTo>
                    <a:lnTo>
                      <a:pt x="72" y="0"/>
                    </a:lnTo>
                    <a:lnTo>
                      <a:pt x="67" y="5"/>
                    </a:lnTo>
                    <a:lnTo>
                      <a:pt x="67" y="10"/>
                    </a:lnTo>
                    <a:lnTo>
                      <a:pt x="67" y="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44" name="Freeform 1120"/>
              <p:cNvSpPr>
                <a:spLocks/>
              </p:cNvSpPr>
              <p:nvPr/>
            </p:nvSpPr>
            <p:spPr bwMode="auto">
              <a:xfrm>
                <a:off x="8646" y="4558"/>
                <a:ext cx="96" cy="111"/>
              </a:xfrm>
              <a:custGeom>
                <a:avLst/>
                <a:gdLst/>
                <a:ahLst/>
                <a:cxnLst>
                  <a:cxn ang="0">
                    <a:pos x="0" y="24"/>
                  </a:cxn>
                  <a:cxn ang="0">
                    <a:pos x="14" y="29"/>
                  </a:cxn>
                  <a:cxn ang="0">
                    <a:pos x="29" y="24"/>
                  </a:cxn>
                  <a:cxn ang="0">
                    <a:pos x="38" y="24"/>
                  </a:cxn>
                  <a:cxn ang="0">
                    <a:pos x="53" y="29"/>
                  </a:cxn>
                  <a:cxn ang="0">
                    <a:pos x="62" y="39"/>
                  </a:cxn>
                  <a:cxn ang="0">
                    <a:pos x="67" y="48"/>
                  </a:cxn>
                  <a:cxn ang="0">
                    <a:pos x="72" y="63"/>
                  </a:cxn>
                  <a:cxn ang="0">
                    <a:pos x="72" y="77"/>
                  </a:cxn>
                  <a:cxn ang="0">
                    <a:pos x="62" y="101"/>
                  </a:cxn>
                  <a:cxn ang="0">
                    <a:pos x="86" y="111"/>
                  </a:cxn>
                  <a:cxn ang="0">
                    <a:pos x="91" y="82"/>
                  </a:cxn>
                  <a:cxn ang="0">
                    <a:pos x="96" y="58"/>
                  </a:cxn>
                  <a:cxn ang="0">
                    <a:pos x="91" y="39"/>
                  </a:cxn>
                  <a:cxn ang="0">
                    <a:pos x="77" y="20"/>
                  </a:cxn>
                  <a:cxn ang="0">
                    <a:pos x="62" y="10"/>
                  </a:cxn>
                  <a:cxn ang="0">
                    <a:pos x="43" y="5"/>
                  </a:cxn>
                  <a:cxn ang="0">
                    <a:pos x="24" y="0"/>
                  </a:cxn>
                  <a:cxn ang="0">
                    <a:pos x="5" y="10"/>
                  </a:cxn>
                  <a:cxn ang="0">
                    <a:pos x="19" y="10"/>
                  </a:cxn>
                  <a:cxn ang="0">
                    <a:pos x="5" y="10"/>
                  </a:cxn>
                  <a:cxn ang="0">
                    <a:pos x="0" y="10"/>
                  </a:cxn>
                  <a:cxn ang="0">
                    <a:pos x="0" y="15"/>
                  </a:cxn>
                  <a:cxn ang="0">
                    <a:pos x="0" y="20"/>
                  </a:cxn>
                  <a:cxn ang="0">
                    <a:pos x="0" y="24"/>
                  </a:cxn>
                  <a:cxn ang="0">
                    <a:pos x="5" y="29"/>
                  </a:cxn>
                  <a:cxn ang="0">
                    <a:pos x="5" y="29"/>
                  </a:cxn>
                  <a:cxn ang="0">
                    <a:pos x="10" y="29"/>
                  </a:cxn>
                  <a:cxn ang="0">
                    <a:pos x="14" y="29"/>
                  </a:cxn>
                  <a:cxn ang="0">
                    <a:pos x="0" y="24"/>
                  </a:cxn>
                </a:cxnLst>
                <a:rect l="0" t="0" r="r" b="b"/>
                <a:pathLst>
                  <a:path w="96" h="111">
                    <a:moveTo>
                      <a:pt x="0" y="24"/>
                    </a:moveTo>
                    <a:lnTo>
                      <a:pt x="14" y="29"/>
                    </a:lnTo>
                    <a:lnTo>
                      <a:pt x="29" y="24"/>
                    </a:lnTo>
                    <a:lnTo>
                      <a:pt x="38" y="24"/>
                    </a:lnTo>
                    <a:lnTo>
                      <a:pt x="53" y="29"/>
                    </a:lnTo>
                    <a:lnTo>
                      <a:pt x="62" y="39"/>
                    </a:lnTo>
                    <a:lnTo>
                      <a:pt x="67" y="48"/>
                    </a:lnTo>
                    <a:lnTo>
                      <a:pt x="72" y="63"/>
                    </a:lnTo>
                    <a:lnTo>
                      <a:pt x="72" y="77"/>
                    </a:lnTo>
                    <a:lnTo>
                      <a:pt x="62" y="101"/>
                    </a:lnTo>
                    <a:lnTo>
                      <a:pt x="86" y="111"/>
                    </a:lnTo>
                    <a:lnTo>
                      <a:pt x="91" y="82"/>
                    </a:lnTo>
                    <a:lnTo>
                      <a:pt x="96" y="58"/>
                    </a:lnTo>
                    <a:lnTo>
                      <a:pt x="91" y="39"/>
                    </a:lnTo>
                    <a:lnTo>
                      <a:pt x="77" y="20"/>
                    </a:lnTo>
                    <a:lnTo>
                      <a:pt x="62" y="10"/>
                    </a:lnTo>
                    <a:lnTo>
                      <a:pt x="43" y="5"/>
                    </a:lnTo>
                    <a:lnTo>
                      <a:pt x="24" y="0"/>
                    </a:lnTo>
                    <a:lnTo>
                      <a:pt x="5" y="10"/>
                    </a:lnTo>
                    <a:lnTo>
                      <a:pt x="19" y="10"/>
                    </a:lnTo>
                    <a:lnTo>
                      <a:pt x="5" y="10"/>
                    </a:lnTo>
                    <a:lnTo>
                      <a:pt x="0" y="10"/>
                    </a:lnTo>
                    <a:lnTo>
                      <a:pt x="0" y="15"/>
                    </a:lnTo>
                    <a:lnTo>
                      <a:pt x="0" y="20"/>
                    </a:lnTo>
                    <a:lnTo>
                      <a:pt x="0" y="24"/>
                    </a:lnTo>
                    <a:lnTo>
                      <a:pt x="5" y="29"/>
                    </a:lnTo>
                    <a:lnTo>
                      <a:pt x="5" y="29"/>
                    </a:lnTo>
                    <a:lnTo>
                      <a:pt x="10" y="29"/>
                    </a:lnTo>
                    <a:lnTo>
                      <a:pt x="14" y="29"/>
                    </a:lnTo>
                    <a:lnTo>
                      <a:pt x="0" y="2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45" name="Freeform 1121"/>
              <p:cNvSpPr>
                <a:spLocks/>
              </p:cNvSpPr>
              <p:nvPr/>
            </p:nvSpPr>
            <p:spPr bwMode="auto">
              <a:xfrm>
                <a:off x="8564" y="4477"/>
                <a:ext cx="106" cy="105"/>
              </a:xfrm>
              <a:custGeom>
                <a:avLst/>
                <a:gdLst/>
                <a:ahLst/>
                <a:cxnLst>
                  <a:cxn ang="0">
                    <a:pos x="0" y="19"/>
                  </a:cxn>
                  <a:cxn ang="0">
                    <a:pos x="15" y="24"/>
                  </a:cxn>
                  <a:cxn ang="0">
                    <a:pos x="29" y="24"/>
                  </a:cxn>
                  <a:cxn ang="0">
                    <a:pos x="44" y="24"/>
                  </a:cxn>
                  <a:cxn ang="0">
                    <a:pos x="53" y="24"/>
                  </a:cxn>
                  <a:cxn ang="0">
                    <a:pos x="58" y="29"/>
                  </a:cxn>
                  <a:cxn ang="0">
                    <a:pos x="72" y="38"/>
                  </a:cxn>
                  <a:cxn ang="0">
                    <a:pos x="77" y="53"/>
                  </a:cxn>
                  <a:cxn ang="0">
                    <a:pos x="82" y="67"/>
                  </a:cxn>
                  <a:cxn ang="0">
                    <a:pos x="82" y="81"/>
                  </a:cxn>
                  <a:cxn ang="0">
                    <a:pos x="82" y="96"/>
                  </a:cxn>
                  <a:cxn ang="0">
                    <a:pos x="82" y="105"/>
                  </a:cxn>
                  <a:cxn ang="0">
                    <a:pos x="101" y="91"/>
                  </a:cxn>
                  <a:cxn ang="0">
                    <a:pos x="106" y="96"/>
                  </a:cxn>
                  <a:cxn ang="0">
                    <a:pos x="106" y="81"/>
                  </a:cxn>
                  <a:cxn ang="0">
                    <a:pos x="101" y="62"/>
                  </a:cxn>
                  <a:cxn ang="0">
                    <a:pos x="101" y="43"/>
                  </a:cxn>
                  <a:cxn ang="0">
                    <a:pos x="92" y="24"/>
                  </a:cxn>
                  <a:cxn ang="0">
                    <a:pos x="72" y="9"/>
                  </a:cxn>
                  <a:cxn ang="0">
                    <a:pos x="58" y="0"/>
                  </a:cxn>
                  <a:cxn ang="0">
                    <a:pos x="44" y="0"/>
                  </a:cxn>
                  <a:cxn ang="0">
                    <a:pos x="29" y="0"/>
                  </a:cxn>
                  <a:cxn ang="0">
                    <a:pos x="10" y="5"/>
                  </a:cxn>
                  <a:cxn ang="0">
                    <a:pos x="24" y="9"/>
                  </a:cxn>
                  <a:cxn ang="0">
                    <a:pos x="10" y="5"/>
                  </a:cxn>
                  <a:cxn ang="0">
                    <a:pos x="5" y="5"/>
                  </a:cxn>
                  <a:cxn ang="0">
                    <a:pos x="0" y="9"/>
                  </a:cxn>
                  <a:cxn ang="0">
                    <a:pos x="0" y="14"/>
                  </a:cxn>
                  <a:cxn ang="0">
                    <a:pos x="0" y="14"/>
                  </a:cxn>
                  <a:cxn ang="0">
                    <a:pos x="0" y="19"/>
                  </a:cxn>
                  <a:cxn ang="0">
                    <a:pos x="5" y="24"/>
                  </a:cxn>
                  <a:cxn ang="0">
                    <a:pos x="10" y="24"/>
                  </a:cxn>
                  <a:cxn ang="0">
                    <a:pos x="15" y="24"/>
                  </a:cxn>
                  <a:cxn ang="0">
                    <a:pos x="0" y="19"/>
                  </a:cxn>
                </a:cxnLst>
                <a:rect l="0" t="0" r="r" b="b"/>
                <a:pathLst>
                  <a:path w="106" h="105">
                    <a:moveTo>
                      <a:pt x="0" y="19"/>
                    </a:moveTo>
                    <a:lnTo>
                      <a:pt x="15" y="24"/>
                    </a:lnTo>
                    <a:lnTo>
                      <a:pt x="29" y="24"/>
                    </a:lnTo>
                    <a:lnTo>
                      <a:pt x="44" y="24"/>
                    </a:lnTo>
                    <a:lnTo>
                      <a:pt x="53" y="24"/>
                    </a:lnTo>
                    <a:lnTo>
                      <a:pt x="58" y="29"/>
                    </a:lnTo>
                    <a:lnTo>
                      <a:pt x="72" y="38"/>
                    </a:lnTo>
                    <a:lnTo>
                      <a:pt x="77" y="53"/>
                    </a:lnTo>
                    <a:lnTo>
                      <a:pt x="82" y="67"/>
                    </a:lnTo>
                    <a:lnTo>
                      <a:pt x="82" y="81"/>
                    </a:lnTo>
                    <a:lnTo>
                      <a:pt x="82" y="96"/>
                    </a:lnTo>
                    <a:lnTo>
                      <a:pt x="82" y="105"/>
                    </a:lnTo>
                    <a:lnTo>
                      <a:pt x="101" y="91"/>
                    </a:lnTo>
                    <a:lnTo>
                      <a:pt x="106" y="96"/>
                    </a:lnTo>
                    <a:lnTo>
                      <a:pt x="106" y="81"/>
                    </a:lnTo>
                    <a:lnTo>
                      <a:pt x="101" y="62"/>
                    </a:lnTo>
                    <a:lnTo>
                      <a:pt x="101" y="43"/>
                    </a:lnTo>
                    <a:lnTo>
                      <a:pt x="92" y="24"/>
                    </a:lnTo>
                    <a:lnTo>
                      <a:pt x="72" y="9"/>
                    </a:lnTo>
                    <a:lnTo>
                      <a:pt x="58" y="0"/>
                    </a:lnTo>
                    <a:lnTo>
                      <a:pt x="44" y="0"/>
                    </a:lnTo>
                    <a:lnTo>
                      <a:pt x="29" y="0"/>
                    </a:lnTo>
                    <a:lnTo>
                      <a:pt x="10" y="5"/>
                    </a:lnTo>
                    <a:lnTo>
                      <a:pt x="24" y="9"/>
                    </a:lnTo>
                    <a:lnTo>
                      <a:pt x="10" y="5"/>
                    </a:lnTo>
                    <a:lnTo>
                      <a:pt x="5" y="5"/>
                    </a:lnTo>
                    <a:lnTo>
                      <a:pt x="0" y="9"/>
                    </a:lnTo>
                    <a:lnTo>
                      <a:pt x="0" y="14"/>
                    </a:lnTo>
                    <a:lnTo>
                      <a:pt x="0" y="14"/>
                    </a:lnTo>
                    <a:lnTo>
                      <a:pt x="0" y="19"/>
                    </a:lnTo>
                    <a:lnTo>
                      <a:pt x="5" y="24"/>
                    </a:lnTo>
                    <a:lnTo>
                      <a:pt x="10" y="24"/>
                    </a:lnTo>
                    <a:lnTo>
                      <a:pt x="15" y="24"/>
                    </a:lnTo>
                    <a:lnTo>
                      <a:pt x="0" y="1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46" name="Freeform 1122"/>
              <p:cNvSpPr>
                <a:spLocks/>
              </p:cNvSpPr>
              <p:nvPr/>
            </p:nvSpPr>
            <p:spPr bwMode="auto">
              <a:xfrm>
                <a:off x="8440" y="4395"/>
                <a:ext cx="148" cy="101"/>
              </a:xfrm>
              <a:custGeom>
                <a:avLst/>
                <a:gdLst/>
                <a:ahLst/>
                <a:cxnLst>
                  <a:cxn ang="0">
                    <a:pos x="0" y="15"/>
                  </a:cxn>
                  <a:cxn ang="0">
                    <a:pos x="14" y="24"/>
                  </a:cxn>
                  <a:cxn ang="0">
                    <a:pos x="33" y="19"/>
                  </a:cxn>
                  <a:cxn ang="0">
                    <a:pos x="52" y="29"/>
                  </a:cxn>
                  <a:cxn ang="0">
                    <a:pos x="72" y="39"/>
                  </a:cxn>
                  <a:cxn ang="0">
                    <a:pos x="91" y="53"/>
                  </a:cxn>
                  <a:cxn ang="0">
                    <a:pos x="105" y="72"/>
                  </a:cxn>
                  <a:cxn ang="0">
                    <a:pos x="115" y="87"/>
                  </a:cxn>
                  <a:cxn ang="0">
                    <a:pos x="124" y="96"/>
                  </a:cxn>
                  <a:cxn ang="0">
                    <a:pos x="124" y="101"/>
                  </a:cxn>
                  <a:cxn ang="0">
                    <a:pos x="148" y="91"/>
                  </a:cxn>
                  <a:cxn ang="0">
                    <a:pos x="144" y="87"/>
                  </a:cxn>
                  <a:cxn ang="0">
                    <a:pos x="134" y="72"/>
                  </a:cxn>
                  <a:cxn ang="0">
                    <a:pos x="124" y="58"/>
                  </a:cxn>
                  <a:cxn ang="0">
                    <a:pos x="105" y="39"/>
                  </a:cxn>
                  <a:cxn ang="0">
                    <a:pos x="86" y="19"/>
                  </a:cxn>
                  <a:cxn ang="0">
                    <a:pos x="62" y="5"/>
                  </a:cxn>
                  <a:cxn ang="0">
                    <a:pos x="38" y="0"/>
                  </a:cxn>
                  <a:cxn ang="0">
                    <a:pos x="9" y="0"/>
                  </a:cxn>
                  <a:cxn ang="0">
                    <a:pos x="24" y="10"/>
                  </a:cxn>
                  <a:cxn ang="0">
                    <a:pos x="9" y="0"/>
                  </a:cxn>
                  <a:cxn ang="0">
                    <a:pos x="5" y="5"/>
                  </a:cxn>
                  <a:cxn ang="0">
                    <a:pos x="0" y="5"/>
                  </a:cxn>
                  <a:cxn ang="0">
                    <a:pos x="0" y="10"/>
                  </a:cxn>
                  <a:cxn ang="0">
                    <a:pos x="0" y="15"/>
                  </a:cxn>
                  <a:cxn ang="0">
                    <a:pos x="5" y="19"/>
                  </a:cxn>
                  <a:cxn ang="0">
                    <a:pos x="5" y="19"/>
                  </a:cxn>
                  <a:cxn ang="0">
                    <a:pos x="9" y="24"/>
                  </a:cxn>
                  <a:cxn ang="0">
                    <a:pos x="14" y="24"/>
                  </a:cxn>
                  <a:cxn ang="0">
                    <a:pos x="0" y="15"/>
                  </a:cxn>
                </a:cxnLst>
                <a:rect l="0" t="0" r="r" b="b"/>
                <a:pathLst>
                  <a:path w="148" h="101">
                    <a:moveTo>
                      <a:pt x="0" y="15"/>
                    </a:moveTo>
                    <a:lnTo>
                      <a:pt x="14" y="24"/>
                    </a:lnTo>
                    <a:lnTo>
                      <a:pt x="33" y="19"/>
                    </a:lnTo>
                    <a:lnTo>
                      <a:pt x="52" y="29"/>
                    </a:lnTo>
                    <a:lnTo>
                      <a:pt x="72" y="39"/>
                    </a:lnTo>
                    <a:lnTo>
                      <a:pt x="91" y="53"/>
                    </a:lnTo>
                    <a:lnTo>
                      <a:pt x="105" y="72"/>
                    </a:lnTo>
                    <a:lnTo>
                      <a:pt x="115" y="87"/>
                    </a:lnTo>
                    <a:lnTo>
                      <a:pt x="124" y="96"/>
                    </a:lnTo>
                    <a:lnTo>
                      <a:pt x="124" y="101"/>
                    </a:lnTo>
                    <a:lnTo>
                      <a:pt x="148" y="91"/>
                    </a:lnTo>
                    <a:lnTo>
                      <a:pt x="144" y="87"/>
                    </a:lnTo>
                    <a:lnTo>
                      <a:pt x="134" y="72"/>
                    </a:lnTo>
                    <a:lnTo>
                      <a:pt x="124" y="58"/>
                    </a:lnTo>
                    <a:lnTo>
                      <a:pt x="105" y="39"/>
                    </a:lnTo>
                    <a:lnTo>
                      <a:pt x="86" y="19"/>
                    </a:lnTo>
                    <a:lnTo>
                      <a:pt x="62" y="5"/>
                    </a:lnTo>
                    <a:lnTo>
                      <a:pt x="38" y="0"/>
                    </a:lnTo>
                    <a:lnTo>
                      <a:pt x="9" y="0"/>
                    </a:lnTo>
                    <a:lnTo>
                      <a:pt x="24" y="10"/>
                    </a:lnTo>
                    <a:lnTo>
                      <a:pt x="9" y="0"/>
                    </a:lnTo>
                    <a:lnTo>
                      <a:pt x="5" y="5"/>
                    </a:lnTo>
                    <a:lnTo>
                      <a:pt x="0" y="5"/>
                    </a:lnTo>
                    <a:lnTo>
                      <a:pt x="0" y="10"/>
                    </a:lnTo>
                    <a:lnTo>
                      <a:pt x="0" y="15"/>
                    </a:lnTo>
                    <a:lnTo>
                      <a:pt x="5" y="19"/>
                    </a:lnTo>
                    <a:lnTo>
                      <a:pt x="5" y="19"/>
                    </a:lnTo>
                    <a:lnTo>
                      <a:pt x="9" y="24"/>
                    </a:lnTo>
                    <a:lnTo>
                      <a:pt x="14" y="24"/>
                    </a:lnTo>
                    <a:lnTo>
                      <a:pt x="0" y="1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47" name="Freeform 1123"/>
              <p:cNvSpPr>
                <a:spLocks noEditPoints="1"/>
              </p:cNvSpPr>
              <p:nvPr/>
            </p:nvSpPr>
            <p:spPr bwMode="auto">
              <a:xfrm>
                <a:off x="8708" y="2688"/>
                <a:ext cx="1267" cy="1372"/>
              </a:xfrm>
              <a:custGeom>
                <a:avLst/>
                <a:gdLst/>
                <a:ahLst/>
                <a:cxnLst>
                  <a:cxn ang="0">
                    <a:pos x="149" y="398"/>
                  </a:cxn>
                  <a:cxn ang="0">
                    <a:pos x="48" y="446"/>
                  </a:cxn>
                  <a:cxn ang="0">
                    <a:pos x="125" y="288"/>
                  </a:cxn>
                  <a:cxn ang="0">
                    <a:pos x="120" y="225"/>
                  </a:cxn>
                  <a:cxn ang="0">
                    <a:pos x="0" y="225"/>
                  </a:cxn>
                  <a:cxn ang="0">
                    <a:pos x="187" y="129"/>
                  </a:cxn>
                  <a:cxn ang="0">
                    <a:pos x="293" y="96"/>
                  </a:cxn>
                  <a:cxn ang="0">
                    <a:pos x="216" y="48"/>
                  </a:cxn>
                  <a:cxn ang="0">
                    <a:pos x="303" y="24"/>
                  </a:cxn>
                  <a:cxn ang="0">
                    <a:pos x="581" y="33"/>
                  </a:cxn>
                  <a:cxn ang="0">
                    <a:pos x="811" y="5"/>
                  </a:cxn>
                  <a:cxn ang="0">
                    <a:pos x="1051" y="115"/>
                  </a:cxn>
                  <a:cxn ang="0">
                    <a:pos x="1108" y="182"/>
                  </a:cxn>
                  <a:cxn ang="0">
                    <a:pos x="1214" y="369"/>
                  </a:cxn>
                  <a:cxn ang="0">
                    <a:pos x="1219" y="479"/>
                  </a:cxn>
                  <a:cxn ang="0">
                    <a:pos x="1267" y="614"/>
                  </a:cxn>
                  <a:cxn ang="0">
                    <a:pos x="1238" y="810"/>
                  </a:cxn>
                  <a:cxn ang="0">
                    <a:pos x="1142" y="949"/>
                  </a:cxn>
                  <a:cxn ang="0">
                    <a:pos x="1113" y="1108"/>
                  </a:cxn>
                  <a:cxn ang="0">
                    <a:pos x="1195" y="1228"/>
                  </a:cxn>
                  <a:cxn ang="0">
                    <a:pos x="1080" y="1252"/>
                  </a:cxn>
                  <a:cxn ang="0">
                    <a:pos x="998" y="1137"/>
                  </a:cxn>
                  <a:cxn ang="0">
                    <a:pos x="969" y="911"/>
                  </a:cxn>
                  <a:cxn ang="0">
                    <a:pos x="1070" y="887"/>
                  </a:cxn>
                  <a:cxn ang="0">
                    <a:pos x="1152" y="786"/>
                  </a:cxn>
                  <a:cxn ang="0">
                    <a:pos x="1161" y="681"/>
                  </a:cxn>
                  <a:cxn ang="0">
                    <a:pos x="1094" y="623"/>
                  </a:cxn>
                  <a:cxn ang="0">
                    <a:pos x="974" y="686"/>
                  </a:cxn>
                  <a:cxn ang="0">
                    <a:pos x="893" y="719"/>
                  </a:cxn>
                  <a:cxn ang="0">
                    <a:pos x="821" y="681"/>
                  </a:cxn>
                  <a:cxn ang="0">
                    <a:pos x="840" y="556"/>
                  </a:cxn>
                  <a:cxn ang="0">
                    <a:pos x="897" y="451"/>
                  </a:cxn>
                  <a:cxn ang="0">
                    <a:pos x="883" y="292"/>
                  </a:cxn>
                  <a:cxn ang="0">
                    <a:pos x="701" y="321"/>
                  </a:cxn>
                  <a:cxn ang="0">
                    <a:pos x="586" y="288"/>
                  </a:cxn>
                  <a:cxn ang="0">
                    <a:pos x="480" y="307"/>
                  </a:cxn>
                  <a:cxn ang="0">
                    <a:pos x="389" y="331"/>
                  </a:cxn>
                  <a:cxn ang="0">
                    <a:pos x="293" y="369"/>
                  </a:cxn>
                  <a:cxn ang="0">
                    <a:pos x="475" y="777"/>
                  </a:cxn>
                  <a:cxn ang="0">
                    <a:pos x="461" y="844"/>
                  </a:cxn>
                  <a:cxn ang="0">
                    <a:pos x="422" y="786"/>
                  </a:cxn>
                  <a:cxn ang="0">
                    <a:pos x="274" y="753"/>
                  </a:cxn>
                  <a:cxn ang="0">
                    <a:pos x="293" y="825"/>
                  </a:cxn>
                  <a:cxn ang="0">
                    <a:pos x="250" y="815"/>
                  </a:cxn>
                  <a:cxn ang="0">
                    <a:pos x="264" y="753"/>
                  </a:cxn>
                  <a:cxn ang="0">
                    <a:pos x="562" y="1285"/>
                  </a:cxn>
                  <a:cxn ang="0">
                    <a:pos x="576" y="1357"/>
                  </a:cxn>
                  <a:cxn ang="0">
                    <a:pos x="648" y="1290"/>
                  </a:cxn>
                  <a:cxn ang="0">
                    <a:pos x="653" y="1237"/>
                  </a:cxn>
                  <a:cxn ang="0">
                    <a:pos x="619" y="1189"/>
                  </a:cxn>
                  <a:cxn ang="0">
                    <a:pos x="538" y="1232"/>
                  </a:cxn>
                </a:cxnLst>
                <a:rect l="0" t="0" r="r" b="b"/>
                <a:pathLst>
                  <a:path w="1267" h="1372">
                    <a:moveTo>
                      <a:pt x="259" y="364"/>
                    </a:moveTo>
                    <a:lnTo>
                      <a:pt x="231" y="369"/>
                    </a:lnTo>
                    <a:lnTo>
                      <a:pt x="202" y="374"/>
                    </a:lnTo>
                    <a:lnTo>
                      <a:pt x="173" y="383"/>
                    </a:lnTo>
                    <a:lnTo>
                      <a:pt x="149" y="398"/>
                    </a:lnTo>
                    <a:lnTo>
                      <a:pt x="125" y="417"/>
                    </a:lnTo>
                    <a:lnTo>
                      <a:pt x="101" y="436"/>
                    </a:lnTo>
                    <a:lnTo>
                      <a:pt x="77" y="460"/>
                    </a:lnTo>
                    <a:lnTo>
                      <a:pt x="48" y="484"/>
                    </a:lnTo>
                    <a:lnTo>
                      <a:pt x="48" y="446"/>
                    </a:lnTo>
                    <a:lnTo>
                      <a:pt x="58" y="412"/>
                    </a:lnTo>
                    <a:lnTo>
                      <a:pt x="68" y="379"/>
                    </a:lnTo>
                    <a:lnTo>
                      <a:pt x="87" y="345"/>
                    </a:lnTo>
                    <a:lnTo>
                      <a:pt x="106" y="312"/>
                    </a:lnTo>
                    <a:lnTo>
                      <a:pt x="125" y="288"/>
                    </a:lnTo>
                    <a:lnTo>
                      <a:pt x="144" y="264"/>
                    </a:lnTo>
                    <a:lnTo>
                      <a:pt x="159" y="244"/>
                    </a:lnTo>
                    <a:lnTo>
                      <a:pt x="149" y="240"/>
                    </a:lnTo>
                    <a:lnTo>
                      <a:pt x="135" y="230"/>
                    </a:lnTo>
                    <a:lnTo>
                      <a:pt x="120" y="225"/>
                    </a:lnTo>
                    <a:lnTo>
                      <a:pt x="106" y="220"/>
                    </a:lnTo>
                    <a:lnTo>
                      <a:pt x="87" y="216"/>
                    </a:lnTo>
                    <a:lnTo>
                      <a:pt x="63" y="216"/>
                    </a:lnTo>
                    <a:lnTo>
                      <a:pt x="34" y="216"/>
                    </a:lnTo>
                    <a:lnTo>
                      <a:pt x="0" y="225"/>
                    </a:lnTo>
                    <a:lnTo>
                      <a:pt x="34" y="192"/>
                    </a:lnTo>
                    <a:lnTo>
                      <a:pt x="72" y="168"/>
                    </a:lnTo>
                    <a:lnTo>
                      <a:pt x="111" y="148"/>
                    </a:lnTo>
                    <a:lnTo>
                      <a:pt x="149" y="139"/>
                    </a:lnTo>
                    <a:lnTo>
                      <a:pt x="187" y="129"/>
                    </a:lnTo>
                    <a:lnTo>
                      <a:pt x="226" y="124"/>
                    </a:lnTo>
                    <a:lnTo>
                      <a:pt x="264" y="124"/>
                    </a:lnTo>
                    <a:lnTo>
                      <a:pt x="303" y="129"/>
                    </a:lnTo>
                    <a:lnTo>
                      <a:pt x="303" y="115"/>
                    </a:lnTo>
                    <a:lnTo>
                      <a:pt x="293" y="96"/>
                    </a:lnTo>
                    <a:lnTo>
                      <a:pt x="283" y="86"/>
                    </a:lnTo>
                    <a:lnTo>
                      <a:pt x="274" y="72"/>
                    </a:lnTo>
                    <a:lnTo>
                      <a:pt x="255" y="62"/>
                    </a:lnTo>
                    <a:lnTo>
                      <a:pt x="235" y="53"/>
                    </a:lnTo>
                    <a:lnTo>
                      <a:pt x="216" y="48"/>
                    </a:lnTo>
                    <a:lnTo>
                      <a:pt x="187" y="43"/>
                    </a:lnTo>
                    <a:lnTo>
                      <a:pt x="221" y="33"/>
                    </a:lnTo>
                    <a:lnTo>
                      <a:pt x="250" y="24"/>
                    </a:lnTo>
                    <a:lnTo>
                      <a:pt x="279" y="24"/>
                    </a:lnTo>
                    <a:lnTo>
                      <a:pt x="303" y="24"/>
                    </a:lnTo>
                    <a:lnTo>
                      <a:pt x="360" y="24"/>
                    </a:lnTo>
                    <a:lnTo>
                      <a:pt x="413" y="33"/>
                    </a:lnTo>
                    <a:lnTo>
                      <a:pt x="475" y="38"/>
                    </a:lnTo>
                    <a:lnTo>
                      <a:pt x="542" y="38"/>
                    </a:lnTo>
                    <a:lnTo>
                      <a:pt x="581" y="33"/>
                    </a:lnTo>
                    <a:lnTo>
                      <a:pt x="619" y="29"/>
                    </a:lnTo>
                    <a:lnTo>
                      <a:pt x="662" y="19"/>
                    </a:lnTo>
                    <a:lnTo>
                      <a:pt x="710" y="0"/>
                    </a:lnTo>
                    <a:lnTo>
                      <a:pt x="758" y="0"/>
                    </a:lnTo>
                    <a:lnTo>
                      <a:pt x="811" y="5"/>
                    </a:lnTo>
                    <a:lnTo>
                      <a:pt x="873" y="19"/>
                    </a:lnTo>
                    <a:lnTo>
                      <a:pt x="936" y="38"/>
                    </a:lnTo>
                    <a:lnTo>
                      <a:pt x="989" y="67"/>
                    </a:lnTo>
                    <a:lnTo>
                      <a:pt x="1036" y="101"/>
                    </a:lnTo>
                    <a:lnTo>
                      <a:pt x="1051" y="115"/>
                    </a:lnTo>
                    <a:lnTo>
                      <a:pt x="1065" y="134"/>
                    </a:lnTo>
                    <a:lnTo>
                      <a:pt x="1075" y="153"/>
                    </a:lnTo>
                    <a:lnTo>
                      <a:pt x="1080" y="172"/>
                    </a:lnTo>
                    <a:lnTo>
                      <a:pt x="1094" y="172"/>
                    </a:lnTo>
                    <a:lnTo>
                      <a:pt x="1108" y="182"/>
                    </a:lnTo>
                    <a:lnTo>
                      <a:pt x="1123" y="196"/>
                    </a:lnTo>
                    <a:lnTo>
                      <a:pt x="1137" y="211"/>
                    </a:lnTo>
                    <a:lnTo>
                      <a:pt x="1171" y="259"/>
                    </a:lnTo>
                    <a:lnTo>
                      <a:pt x="1195" y="312"/>
                    </a:lnTo>
                    <a:lnTo>
                      <a:pt x="1214" y="369"/>
                    </a:lnTo>
                    <a:lnTo>
                      <a:pt x="1228" y="417"/>
                    </a:lnTo>
                    <a:lnTo>
                      <a:pt x="1228" y="441"/>
                    </a:lnTo>
                    <a:lnTo>
                      <a:pt x="1228" y="460"/>
                    </a:lnTo>
                    <a:lnTo>
                      <a:pt x="1228" y="470"/>
                    </a:lnTo>
                    <a:lnTo>
                      <a:pt x="1219" y="479"/>
                    </a:lnTo>
                    <a:lnTo>
                      <a:pt x="1238" y="494"/>
                    </a:lnTo>
                    <a:lnTo>
                      <a:pt x="1248" y="518"/>
                    </a:lnTo>
                    <a:lnTo>
                      <a:pt x="1257" y="547"/>
                    </a:lnTo>
                    <a:lnTo>
                      <a:pt x="1262" y="575"/>
                    </a:lnTo>
                    <a:lnTo>
                      <a:pt x="1267" y="614"/>
                    </a:lnTo>
                    <a:lnTo>
                      <a:pt x="1267" y="652"/>
                    </a:lnTo>
                    <a:lnTo>
                      <a:pt x="1262" y="690"/>
                    </a:lnTo>
                    <a:lnTo>
                      <a:pt x="1257" y="734"/>
                    </a:lnTo>
                    <a:lnTo>
                      <a:pt x="1248" y="772"/>
                    </a:lnTo>
                    <a:lnTo>
                      <a:pt x="1238" y="810"/>
                    </a:lnTo>
                    <a:lnTo>
                      <a:pt x="1224" y="849"/>
                    </a:lnTo>
                    <a:lnTo>
                      <a:pt x="1209" y="878"/>
                    </a:lnTo>
                    <a:lnTo>
                      <a:pt x="1190" y="906"/>
                    </a:lnTo>
                    <a:lnTo>
                      <a:pt x="1166" y="930"/>
                    </a:lnTo>
                    <a:lnTo>
                      <a:pt x="1142" y="949"/>
                    </a:lnTo>
                    <a:lnTo>
                      <a:pt x="1118" y="959"/>
                    </a:lnTo>
                    <a:lnTo>
                      <a:pt x="1104" y="997"/>
                    </a:lnTo>
                    <a:lnTo>
                      <a:pt x="1104" y="1036"/>
                    </a:lnTo>
                    <a:lnTo>
                      <a:pt x="1104" y="1074"/>
                    </a:lnTo>
                    <a:lnTo>
                      <a:pt x="1113" y="1108"/>
                    </a:lnTo>
                    <a:lnTo>
                      <a:pt x="1132" y="1141"/>
                    </a:lnTo>
                    <a:lnTo>
                      <a:pt x="1152" y="1170"/>
                    </a:lnTo>
                    <a:lnTo>
                      <a:pt x="1176" y="1194"/>
                    </a:lnTo>
                    <a:lnTo>
                      <a:pt x="1200" y="1213"/>
                    </a:lnTo>
                    <a:lnTo>
                      <a:pt x="1195" y="1228"/>
                    </a:lnTo>
                    <a:lnTo>
                      <a:pt x="1176" y="1237"/>
                    </a:lnTo>
                    <a:lnTo>
                      <a:pt x="1156" y="1247"/>
                    </a:lnTo>
                    <a:lnTo>
                      <a:pt x="1132" y="1252"/>
                    </a:lnTo>
                    <a:lnTo>
                      <a:pt x="1104" y="1256"/>
                    </a:lnTo>
                    <a:lnTo>
                      <a:pt x="1080" y="1252"/>
                    </a:lnTo>
                    <a:lnTo>
                      <a:pt x="1056" y="1247"/>
                    </a:lnTo>
                    <a:lnTo>
                      <a:pt x="1032" y="1237"/>
                    </a:lnTo>
                    <a:lnTo>
                      <a:pt x="1022" y="1208"/>
                    </a:lnTo>
                    <a:lnTo>
                      <a:pt x="1008" y="1175"/>
                    </a:lnTo>
                    <a:lnTo>
                      <a:pt x="998" y="1137"/>
                    </a:lnTo>
                    <a:lnTo>
                      <a:pt x="989" y="1093"/>
                    </a:lnTo>
                    <a:lnTo>
                      <a:pt x="979" y="1050"/>
                    </a:lnTo>
                    <a:lnTo>
                      <a:pt x="974" y="1002"/>
                    </a:lnTo>
                    <a:lnTo>
                      <a:pt x="969" y="954"/>
                    </a:lnTo>
                    <a:lnTo>
                      <a:pt x="969" y="911"/>
                    </a:lnTo>
                    <a:lnTo>
                      <a:pt x="989" y="916"/>
                    </a:lnTo>
                    <a:lnTo>
                      <a:pt x="1008" y="911"/>
                    </a:lnTo>
                    <a:lnTo>
                      <a:pt x="1032" y="906"/>
                    </a:lnTo>
                    <a:lnTo>
                      <a:pt x="1051" y="897"/>
                    </a:lnTo>
                    <a:lnTo>
                      <a:pt x="1070" y="887"/>
                    </a:lnTo>
                    <a:lnTo>
                      <a:pt x="1089" y="873"/>
                    </a:lnTo>
                    <a:lnTo>
                      <a:pt x="1108" y="854"/>
                    </a:lnTo>
                    <a:lnTo>
                      <a:pt x="1123" y="834"/>
                    </a:lnTo>
                    <a:lnTo>
                      <a:pt x="1137" y="810"/>
                    </a:lnTo>
                    <a:lnTo>
                      <a:pt x="1152" y="786"/>
                    </a:lnTo>
                    <a:lnTo>
                      <a:pt x="1156" y="767"/>
                    </a:lnTo>
                    <a:lnTo>
                      <a:pt x="1166" y="743"/>
                    </a:lnTo>
                    <a:lnTo>
                      <a:pt x="1166" y="719"/>
                    </a:lnTo>
                    <a:lnTo>
                      <a:pt x="1166" y="700"/>
                    </a:lnTo>
                    <a:lnTo>
                      <a:pt x="1161" y="681"/>
                    </a:lnTo>
                    <a:lnTo>
                      <a:pt x="1147" y="666"/>
                    </a:lnTo>
                    <a:lnTo>
                      <a:pt x="1137" y="647"/>
                    </a:lnTo>
                    <a:lnTo>
                      <a:pt x="1123" y="638"/>
                    </a:lnTo>
                    <a:lnTo>
                      <a:pt x="1108" y="628"/>
                    </a:lnTo>
                    <a:lnTo>
                      <a:pt x="1094" y="623"/>
                    </a:lnTo>
                    <a:lnTo>
                      <a:pt x="1065" y="623"/>
                    </a:lnTo>
                    <a:lnTo>
                      <a:pt x="1036" y="633"/>
                    </a:lnTo>
                    <a:lnTo>
                      <a:pt x="1013" y="647"/>
                    </a:lnTo>
                    <a:lnTo>
                      <a:pt x="989" y="666"/>
                    </a:lnTo>
                    <a:lnTo>
                      <a:pt x="974" y="686"/>
                    </a:lnTo>
                    <a:lnTo>
                      <a:pt x="965" y="710"/>
                    </a:lnTo>
                    <a:lnTo>
                      <a:pt x="950" y="710"/>
                    </a:lnTo>
                    <a:lnTo>
                      <a:pt x="936" y="714"/>
                    </a:lnTo>
                    <a:lnTo>
                      <a:pt x="917" y="719"/>
                    </a:lnTo>
                    <a:lnTo>
                      <a:pt x="893" y="719"/>
                    </a:lnTo>
                    <a:lnTo>
                      <a:pt x="873" y="719"/>
                    </a:lnTo>
                    <a:lnTo>
                      <a:pt x="854" y="719"/>
                    </a:lnTo>
                    <a:lnTo>
                      <a:pt x="835" y="714"/>
                    </a:lnTo>
                    <a:lnTo>
                      <a:pt x="821" y="705"/>
                    </a:lnTo>
                    <a:lnTo>
                      <a:pt x="821" y="681"/>
                    </a:lnTo>
                    <a:lnTo>
                      <a:pt x="821" y="657"/>
                    </a:lnTo>
                    <a:lnTo>
                      <a:pt x="825" y="633"/>
                    </a:lnTo>
                    <a:lnTo>
                      <a:pt x="825" y="604"/>
                    </a:lnTo>
                    <a:lnTo>
                      <a:pt x="835" y="580"/>
                    </a:lnTo>
                    <a:lnTo>
                      <a:pt x="840" y="556"/>
                    </a:lnTo>
                    <a:lnTo>
                      <a:pt x="845" y="532"/>
                    </a:lnTo>
                    <a:lnTo>
                      <a:pt x="854" y="508"/>
                    </a:lnTo>
                    <a:lnTo>
                      <a:pt x="873" y="499"/>
                    </a:lnTo>
                    <a:lnTo>
                      <a:pt x="888" y="475"/>
                    </a:lnTo>
                    <a:lnTo>
                      <a:pt x="897" y="451"/>
                    </a:lnTo>
                    <a:lnTo>
                      <a:pt x="907" y="417"/>
                    </a:lnTo>
                    <a:lnTo>
                      <a:pt x="907" y="383"/>
                    </a:lnTo>
                    <a:lnTo>
                      <a:pt x="902" y="350"/>
                    </a:lnTo>
                    <a:lnTo>
                      <a:pt x="897" y="321"/>
                    </a:lnTo>
                    <a:lnTo>
                      <a:pt x="883" y="292"/>
                    </a:lnTo>
                    <a:lnTo>
                      <a:pt x="854" y="292"/>
                    </a:lnTo>
                    <a:lnTo>
                      <a:pt x="816" y="297"/>
                    </a:lnTo>
                    <a:lnTo>
                      <a:pt x="782" y="307"/>
                    </a:lnTo>
                    <a:lnTo>
                      <a:pt x="739" y="316"/>
                    </a:lnTo>
                    <a:lnTo>
                      <a:pt x="701" y="321"/>
                    </a:lnTo>
                    <a:lnTo>
                      <a:pt x="662" y="321"/>
                    </a:lnTo>
                    <a:lnTo>
                      <a:pt x="638" y="321"/>
                    </a:lnTo>
                    <a:lnTo>
                      <a:pt x="619" y="312"/>
                    </a:lnTo>
                    <a:lnTo>
                      <a:pt x="605" y="302"/>
                    </a:lnTo>
                    <a:lnTo>
                      <a:pt x="586" y="288"/>
                    </a:lnTo>
                    <a:lnTo>
                      <a:pt x="562" y="307"/>
                    </a:lnTo>
                    <a:lnTo>
                      <a:pt x="542" y="316"/>
                    </a:lnTo>
                    <a:lnTo>
                      <a:pt x="523" y="316"/>
                    </a:lnTo>
                    <a:lnTo>
                      <a:pt x="504" y="312"/>
                    </a:lnTo>
                    <a:lnTo>
                      <a:pt x="480" y="307"/>
                    </a:lnTo>
                    <a:lnTo>
                      <a:pt x="461" y="302"/>
                    </a:lnTo>
                    <a:lnTo>
                      <a:pt x="437" y="297"/>
                    </a:lnTo>
                    <a:lnTo>
                      <a:pt x="408" y="302"/>
                    </a:lnTo>
                    <a:lnTo>
                      <a:pt x="398" y="316"/>
                    </a:lnTo>
                    <a:lnTo>
                      <a:pt x="389" y="331"/>
                    </a:lnTo>
                    <a:lnTo>
                      <a:pt x="379" y="345"/>
                    </a:lnTo>
                    <a:lnTo>
                      <a:pt x="360" y="355"/>
                    </a:lnTo>
                    <a:lnTo>
                      <a:pt x="346" y="364"/>
                    </a:lnTo>
                    <a:lnTo>
                      <a:pt x="322" y="369"/>
                    </a:lnTo>
                    <a:lnTo>
                      <a:pt x="293" y="369"/>
                    </a:lnTo>
                    <a:lnTo>
                      <a:pt x="259" y="364"/>
                    </a:lnTo>
                    <a:close/>
                    <a:moveTo>
                      <a:pt x="442" y="753"/>
                    </a:moveTo>
                    <a:lnTo>
                      <a:pt x="456" y="758"/>
                    </a:lnTo>
                    <a:lnTo>
                      <a:pt x="466" y="762"/>
                    </a:lnTo>
                    <a:lnTo>
                      <a:pt x="475" y="777"/>
                    </a:lnTo>
                    <a:lnTo>
                      <a:pt x="480" y="796"/>
                    </a:lnTo>
                    <a:lnTo>
                      <a:pt x="480" y="810"/>
                    </a:lnTo>
                    <a:lnTo>
                      <a:pt x="475" y="825"/>
                    </a:lnTo>
                    <a:lnTo>
                      <a:pt x="470" y="839"/>
                    </a:lnTo>
                    <a:lnTo>
                      <a:pt x="461" y="844"/>
                    </a:lnTo>
                    <a:lnTo>
                      <a:pt x="446" y="844"/>
                    </a:lnTo>
                    <a:lnTo>
                      <a:pt x="437" y="834"/>
                    </a:lnTo>
                    <a:lnTo>
                      <a:pt x="427" y="820"/>
                    </a:lnTo>
                    <a:lnTo>
                      <a:pt x="427" y="806"/>
                    </a:lnTo>
                    <a:lnTo>
                      <a:pt x="422" y="786"/>
                    </a:lnTo>
                    <a:lnTo>
                      <a:pt x="427" y="772"/>
                    </a:lnTo>
                    <a:lnTo>
                      <a:pt x="432" y="758"/>
                    </a:lnTo>
                    <a:lnTo>
                      <a:pt x="442" y="753"/>
                    </a:lnTo>
                    <a:close/>
                    <a:moveTo>
                      <a:pt x="264" y="753"/>
                    </a:moveTo>
                    <a:lnTo>
                      <a:pt x="274" y="753"/>
                    </a:lnTo>
                    <a:lnTo>
                      <a:pt x="283" y="762"/>
                    </a:lnTo>
                    <a:lnTo>
                      <a:pt x="293" y="777"/>
                    </a:lnTo>
                    <a:lnTo>
                      <a:pt x="298" y="791"/>
                    </a:lnTo>
                    <a:lnTo>
                      <a:pt x="298" y="810"/>
                    </a:lnTo>
                    <a:lnTo>
                      <a:pt x="293" y="825"/>
                    </a:lnTo>
                    <a:lnTo>
                      <a:pt x="288" y="834"/>
                    </a:lnTo>
                    <a:lnTo>
                      <a:pt x="279" y="844"/>
                    </a:lnTo>
                    <a:lnTo>
                      <a:pt x="264" y="839"/>
                    </a:lnTo>
                    <a:lnTo>
                      <a:pt x="255" y="830"/>
                    </a:lnTo>
                    <a:lnTo>
                      <a:pt x="250" y="815"/>
                    </a:lnTo>
                    <a:lnTo>
                      <a:pt x="245" y="801"/>
                    </a:lnTo>
                    <a:lnTo>
                      <a:pt x="240" y="786"/>
                    </a:lnTo>
                    <a:lnTo>
                      <a:pt x="245" y="767"/>
                    </a:lnTo>
                    <a:lnTo>
                      <a:pt x="250" y="758"/>
                    </a:lnTo>
                    <a:lnTo>
                      <a:pt x="264" y="753"/>
                    </a:lnTo>
                    <a:close/>
                    <a:moveTo>
                      <a:pt x="494" y="1261"/>
                    </a:moveTo>
                    <a:lnTo>
                      <a:pt x="514" y="1256"/>
                    </a:lnTo>
                    <a:lnTo>
                      <a:pt x="533" y="1261"/>
                    </a:lnTo>
                    <a:lnTo>
                      <a:pt x="547" y="1271"/>
                    </a:lnTo>
                    <a:lnTo>
                      <a:pt x="562" y="1285"/>
                    </a:lnTo>
                    <a:lnTo>
                      <a:pt x="566" y="1304"/>
                    </a:lnTo>
                    <a:lnTo>
                      <a:pt x="571" y="1324"/>
                    </a:lnTo>
                    <a:lnTo>
                      <a:pt x="571" y="1348"/>
                    </a:lnTo>
                    <a:lnTo>
                      <a:pt x="571" y="1372"/>
                    </a:lnTo>
                    <a:lnTo>
                      <a:pt x="576" y="1357"/>
                    </a:lnTo>
                    <a:lnTo>
                      <a:pt x="586" y="1343"/>
                    </a:lnTo>
                    <a:lnTo>
                      <a:pt x="595" y="1333"/>
                    </a:lnTo>
                    <a:lnTo>
                      <a:pt x="614" y="1319"/>
                    </a:lnTo>
                    <a:lnTo>
                      <a:pt x="629" y="1304"/>
                    </a:lnTo>
                    <a:lnTo>
                      <a:pt x="648" y="1290"/>
                    </a:lnTo>
                    <a:lnTo>
                      <a:pt x="662" y="1276"/>
                    </a:lnTo>
                    <a:lnTo>
                      <a:pt x="672" y="1261"/>
                    </a:lnTo>
                    <a:lnTo>
                      <a:pt x="667" y="1256"/>
                    </a:lnTo>
                    <a:lnTo>
                      <a:pt x="662" y="1247"/>
                    </a:lnTo>
                    <a:lnTo>
                      <a:pt x="653" y="1237"/>
                    </a:lnTo>
                    <a:lnTo>
                      <a:pt x="648" y="1228"/>
                    </a:lnTo>
                    <a:lnTo>
                      <a:pt x="638" y="1218"/>
                    </a:lnTo>
                    <a:lnTo>
                      <a:pt x="629" y="1204"/>
                    </a:lnTo>
                    <a:lnTo>
                      <a:pt x="624" y="1199"/>
                    </a:lnTo>
                    <a:lnTo>
                      <a:pt x="619" y="1189"/>
                    </a:lnTo>
                    <a:lnTo>
                      <a:pt x="605" y="1199"/>
                    </a:lnTo>
                    <a:lnTo>
                      <a:pt x="590" y="1204"/>
                    </a:lnTo>
                    <a:lnTo>
                      <a:pt x="571" y="1213"/>
                    </a:lnTo>
                    <a:lnTo>
                      <a:pt x="557" y="1223"/>
                    </a:lnTo>
                    <a:lnTo>
                      <a:pt x="538" y="1232"/>
                    </a:lnTo>
                    <a:lnTo>
                      <a:pt x="523" y="1242"/>
                    </a:lnTo>
                    <a:lnTo>
                      <a:pt x="509" y="1252"/>
                    </a:lnTo>
                    <a:lnTo>
                      <a:pt x="494" y="1261"/>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48" name="Freeform 1124"/>
              <p:cNvSpPr>
                <a:spLocks/>
              </p:cNvSpPr>
              <p:nvPr/>
            </p:nvSpPr>
            <p:spPr bwMode="auto">
              <a:xfrm>
                <a:off x="8747" y="3043"/>
                <a:ext cx="220" cy="139"/>
              </a:xfrm>
              <a:custGeom>
                <a:avLst/>
                <a:gdLst/>
                <a:ahLst/>
                <a:cxnLst>
                  <a:cxn ang="0">
                    <a:pos x="0" y="129"/>
                  </a:cxn>
                  <a:cxn ang="0">
                    <a:pos x="19" y="139"/>
                  </a:cxn>
                  <a:cxn ang="0">
                    <a:pos x="43" y="110"/>
                  </a:cxn>
                  <a:cxn ang="0">
                    <a:pos x="67" y="91"/>
                  </a:cxn>
                  <a:cxn ang="0">
                    <a:pos x="91" y="72"/>
                  </a:cxn>
                  <a:cxn ang="0">
                    <a:pos x="115" y="52"/>
                  </a:cxn>
                  <a:cxn ang="0">
                    <a:pos x="144" y="38"/>
                  </a:cxn>
                  <a:cxn ang="0">
                    <a:pos x="168" y="28"/>
                  </a:cxn>
                  <a:cxn ang="0">
                    <a:pos x="192" y="24"/>
                  </a:cxn>
                  <a:cxn ang="0">
                    <a:pos x="220" y="24"/>
                  </a:cxn>
                  <a:cxn ang="0">
                    <a:pos x="220" y="0"/>
                  </a:cxn>
                  <a:cxn ang="0">
                    <a:pos x="192" y="0"/>
                  </a:cxn>
                  <a:cxn ang="0">
                    <a:pos x="158" y="9"/>
                  </a:cxn>
                  <a:cxn ang="0">
                    <a:pos x="129" y="19"/>
                  </a:cxn>
                  <a:cxn ang="0">
                    <a:pos x="105" y="33"/>
                  </a:cxn>
                  <a:cxn ang="0">
                    <a:pos x="76" y="52"/>
                  </a:cxn>
                  <a:cxn ang="0">
                    <a:pos x="52" y="72"/>
                  </a:cxn>
                  <a:cxn ang="0">
                    <a:pos x="29" y="96"/>
                  </a:cxn>
                  <a:cxn ang="0">
                    <a:pos x="5" y="120"/>
                  </a:cxn>
                  <a:cxn ang="0">
                    <a:pos x="24" y="129"/>
                  </a:cxn>
                  <a:cxn ang="0">
                    <a:pos x="5" y="120"/>
                  </a:cxn>
                  <a:cxn ang="0">
                    <a:pos x="0" y="124"/>
                  </a:cxn>
                  <a:cxn ang="0">
                    <a:pos x="0" y="129"/>
                  </a:cxn>
                  <a:cxn ang="0">
                    <a:pos x="0" y="134"/>
                  </a:cxn>
                  <a:cxn ang="0">
                    <a:pos x="5" y="139"/>
                  </a:cxn>
                  <a:cxn ang="0">
                    <a:pos x="9" y="139"/>
                  </a:cxn>
                  <a:cxn ang="0">
                    <a:pos x="9" y="139"/>
                  </a:cxn>
                  <a:cxn ang="0">
                    <a:pos x="14" y="139"/>
                  </a:cxn>
                  <a:cxn ang="0">
                    <a:pos x="19" y="139"/>
                  </a:cxn>
                  <a:cxn ang="0">
                    <a:pos x="0" y="129"/>
                  </a:cxn>
                </a:cxnLst>
                <a:rect l="0" t="0" r="r" b="b"/>
                <a:pathLst>
                  <a:path w="220" h="139">
                    <a:moveTo>
                      <a:pt x="0" y="129"/>
                    </a:moveTo>
                    <a:lnTo>
                      <a:pt x="19" y="139"/>
                    </a:lnTo>
                    <a:lnTo>
                      <a:pt x="43" y="110"/>
                    </a:lnTo>
                    <a:lnTo>
                      <a:pt x="67" y="91"/>
                    </a:lnTo>
                    <a:lnTo>
                      <a:pt x="91" y="72"/>
                    </a:lnTo>
                    <a:lnTo>
                      <a:pt x="115" y="52"/>
                    </a:lnTo>
                    <a:lnTo>
                      <a:pt x="144" y="38"/>
                    </a:lnTo>
                    <a:lnTo>
                      <a:pt x="168" y="28"/>
                    </a:lnTo>
                    <a:lnTo>
                      <a:pt x="192" y="24"/>
                    </a:lnTo>
                    <a:lnTo>
                      <a:pt x="220" y="24"/>
                    </a:lnTo>
                    <a:lnTo>
                      <a:pt x="220" y="0"/>
                    </a:lnTo>
                    <a:lnTo>
                      <a:pt x="192" y="0"/>
                    </a:lnTo>
                    <a:lnTo>
                      <a:pt x="158" y="9"/>
                    </a:lnTo>
                    <a:lnTo>
                      <a:pt x="129" y="19"/>
                    </a:lnTo>
                    <a:lnTo>
                      <a:pt x="105" y="33"/>
                    </a:lnTo>
                    <a:lnTo>
                      <a:pt x="76" y="52"/>
                    </a:lnTo>
                    <a:lnTo>
                      <a:pt x="52" y="72"/>
                    </a:lnTo>
                    <a:lnTo>
                      <a:pt x="29" y="96"/>
                    </a:lnTo>
                    <a:lnTo>
                      <a:pt x="5" y="120"/>
                    </a:lnTo>
                    <a:lnTo>
                      <a:pt x="24" y="129"/>
                    </a:lnTo>
                    <a:lnTo>
                      <a:pt x="5" y="120"/>
                    </a:lnTo>
                    <a:lnTo>
                      <a:pt x="0" y="124"/>
                    </a:lnTo>
                    <a:lnTo>
                      <a:pt x="0" y="129"/>
                    </a:lnTo>
                    <a:lnTo>
                      <a:pt x="0" y="134"/>
                    </a:lnTo>
                    <a:lnTo>
                      <a:pt x="5" y="139"/>
                    </a:lnTo>
                    <a:lnTo>
                      <a:pt x="9" y="139"/>
                    </a:lnTo>
                    <a:lnTo>
                      <a:pt x="9" y="139"/>
                    </a:lnTo>
                    <a:lnTo>
                      <a:pt x="14" y="139"/>
                    </a:lnTo>
                    <a:lnTo>
                      <a:pt x="19" y="139"/>
                    </a:lnTo>
                    <a:lnTo>
                      <a:pt x="0" y="12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49" name="Freeform 1125"/>
              <p:cNvSpPr>
                <a:spLocks/>
              </p:cNvSpPr>
              <p:nvPr/>
            </p:nvSpPr>
            <p:spPr bwMode="auto">
              <a:xfrm>
                <a:off x="8747" y="2923"/>
                <a:ext cx="134" cy="249"/>
              </a:xfrm>
              <a:custGeom>
                <a:avLst/>
                <a:gdLst/>
                <a:ahLst/>
                <a:cxnLst>
                  <a:cxn ang="0">
                    <a:pos x="115" y="19"/>
                  </a:cxn>
                  <a:cxn ang="0">
                    <a:pos x="115" y="5"/>
                  </a:cxn>
                  <a:cxn ang="0">
                    <a:pos x="96" y="24"/>
                  </a:cxn>
                  <a:cxn ang="0">
                    <a:pos x="76" y="43"/>
                  </a:cxn>
                  <a:cxn ang="0">
                    <a:pos x="57" y="72"/>
                  </a:cxn>
                  <a:cxn ang="0">
                    <a:pos x="38" y="105"/>
                  </a:cxn>
                  <a:cxn ang="0">
                    <a:pos x="19" y="139"/>
                  </a:cxn>
                  <a:cxn ang="0">
                    <a:pos x="5" y="172"/>
                  </a:cxn>
                  <a:cxn ang="0">
                    <a:pos x="0" y="211"/>
                  </a:cxn>
                  <a:cxn ang="0">
                    <a:pos x="0" y="249"/>
                  </a:cxn>
                  <a:cxn ang="0">
                    <a:pos x="24" y="249"/>
                  </a:cxn>
                  <a:cxn ang="0">
                    <a:pos x="24" y="216"/>
                  </a:cxn>
                  <a:cxn ang="0">
                    <a:pos x="29" y="177"/>
                  </a:cxn>
                  <a:cxn ang="0">
                    <a:pos x="43" y="144"/>
                  </a:cxn>
                  <a:cxn ang="0">
                    <a:pos x="57" y="115"/>
                  </a:cxn>
                  <a:cxn ang="0">
                    <a:pos x="76" y="86"/>
                  </a:cxn>
                  <a:cxn ang="0">
                    <a:pos x="96" y="57"/>
                  </a:cxn>
                  <a:cxn ang="0">
                    <a:pos x="115" y="38"/>
                  </a:cxn>
                  <a:cxn ang="0">
                    <a:pos x="129" y="19"/>
                  </a:cxn>
                  <a:cxn ang="0">
                    <a:pos x="129" y="5"/>
                  </a:cxn>
                  <a:cxn ang="0">
                    <a:pos x="129" y="19"/>
                  </a:cxn>
                  <a:cxn ang="0">
                    <a:pos x="134" y="14"/>
                  </a:cxn>
                  <a:cxn ang="0">
                    <a:pos x="134" y="9"/>
                  </a:cxn>
                  <a:cxn ang="0">
                    <a:pos x="134" y="5"/>
                  </a:cxn>
                  <a:cxn ang="0">
                    <a:pos x="129" y="5"/>
                  </a:cxn>
                  <a:cxn ang="0">
                    <a:pos x="124" y="0"/>
                  </a:cxn>
                  <a:cxn ang="0">
                    <a:pos x="120" y="0"/>
                  </a:cxn>
                  <a:cxn ang="0">
                    <a:pos x="120" y="0"/>
                  </a:cxn>
                  <a:cxn ang="0">
                    <a:pos x="115" y="5"/>
                  </a:cxn>
                  <a:cxn ang="0">
                    <a:pos x="115" y="19"/>
                  </a:cxn>
                </a:cxnLst>
                <a:rect l="0" t="0" r="r" b="b"/>
                <a:pathLst>
                  <a:path w="134" h="249">
                    <a:moveTo>
                      <a:pt x="115" y="19"/>
                    </a:moveTo>
                    <a:lnTo>
                      <a:pt x="115" y="5"/>
                    </a:lnTo>
                    <a:lnTo>
                      <a:pt x="96" y="24"/>
                    </a:lnTo>
                    <a:lnTo>
                      <a:pt x="76" y="43"/>
                    </a:lnTo>
                    <a:lnTo>
                      <a:pt x="57" y="72"/>
                    </a:lnTo>
                    <a:lnTo>
                      <a:pt x="38" y="105"/>
                    </a:lnTo>
                    <a:lnTo>
                      <a:pt x="19" y="139"/>
                    </a:lnTo>
                    <a:lnTo>
                      <a:pt x="5" y="172"/>
                    </a:lnTo>
                    <a:lnTo>
                      <a:pt x="0" y="211"/>
                    </a:lnTo>
                    <a:lnTo>
                      <a:pt x="0" y="249"/>
                    </a:lnTo>
                    <a:lnTo>
                      <a:pt x="24" y="249"/>
                    </a:lnTo>
                    <a:lnTo>
                      <a:pt x="24" y="216"/>
                    </a:lnTo>
                    <a:lnTo>
                      <a:pt x="29" y="177"/>
                    </a:lnTo>
                    <a:lnTo>
                      <a:pt x="43" y="144"/>
                    </a:lnTo>
                    <a:lnTo>
                      <a:pt x="57" y="115"/>
                    </a:lnTo>
                    <a:lnTo>
                      <a:pt x="76" y="86"/>
                    </a:lnTo>
                    <a:lnTo>
                      <a:pt x="96" y="57"/>
                    </a:lnTo>
                    <a:lnTo>
                      <a:pt x="115" y="38"/>
                    </a:lnTo>
                    <a:lnTo>
                      <a:pt x="129" y="19"/>
                    </a:lnTo>
                    <a:lnTo>
                      <a:pt x="129" y="5"/>
                    </a:lnTo>
                    <a:lnTo>
                      <a:pt x="129" y="19"/>
                    </a:lnTo>
                    <a:lnTo>
                      <a:pt x="134" y="14"/>
                    </a:lnTo>
                    <a:lnTo>
                      <a:pt x="134" y="9"/>
                    </a:lnTo>
                    <a:lnTo>
                      <a:pt x="134" y="5"/>
                    </a:lnTo>
                    <a:lnTo>
                      <a:pt x="129" y="5"/>
                    </a:lnTo>
                    <a:lnTo>
                      <a:pt x="124" y="0"/>
                    </a:lnTo>
                    <a:lnTo>
                      <a:pt x="120" y="0"/>
                    </a:lnTo>
                    <a:lnTo>
                      <a:pt x="120" y="0"/>
                    </a:lnTo>
                    <a:lnTo>
                      <a:pt x="115" y="5"/>
                    </a:lnTo>
                    <a:lnTo>
                      <a:pt x="115" y="1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50" name="Freeform 1126"/>
              <p:cNvSpPr>
                <a:spLocks/>
              </p:cNvSpPr>
              <p:nvPr/>
            </p:nvSpPr>
            <p:spPr bwMode="auto">
              <a:xfrm>
                <a:off x="8699" y="2894"/>
                <a:ext cx="177" cy="48"/>
              </a:xfrm>
              <a:custGeom>
                <a:avLst/>
                <a:gdLst/>
                <a:ahLst/>
                <a:cxnLst>
                  <a:cxn ang="0">
                    <a:pos x="5" y="10"/>
                  </a:cxn>
                  <a:cxn ang="0">
                    <a:pos x="14" y="29"/>
                  </a:cxn>
                  <a:cxn ang="0">
                    <a:pos x="43" y="24"/>
                  </a:cxn>
                  <a:cxn ang="0">
                    <a:pos x="72" y="19"/>
                  </a:cxn>
                  <a:cxn ang="0">
                    <a:pos x="96" y="19"/>
                  </a:cxn>
                  <a:cxn ang="0">
                    <a:pos x="110" y="24"/>
                  </a:cxn>
                  <a:cxn ang="0">
                    <a:pos x="124" y="29"/>
                  </a:cxn>
                  <a:cxn ang="0">
                    <a:pos x="139" y="34"/>
                  </a:cxn>
                  <a:cxn ang="0">
                    <a:pos x="153" y="43"/>
                  </a:cxn>
                  <a:cxn ang="0">
                    <a:pos x="163" y="48"/>
                  </a:cxn>
                  <a:cxn ang="0">
                    <a:pos x="177" y="34"/>
                  </a:cxn>
                  <a:cxn ang="0">
                    <a:pos x="163" y="24"/>
                  </a:cxn>
                  <a:cxn ang="0">
                    <a:pos x="153" y="14"/>
                  </a:cxn>
                  <a:cxn ang="0">
                    <a:pos x="134" y="10"/>
                  </a:cxn>
                  <a:cxn ang="0">
                    <a:pos x="115" y="0"/>
                  </a:cxn>
                  <a:cxn ang="0">
                    <a:pos x="96" y="0"/>
                  </a:cxn>
                  <a:cxn ang="0">
                    <a:pos x="72" y="0"/>
                  </a:cxn>
                  <a:cxn ang="0">
                    <a:pos x="43" y="0"/>
                  </a:cxn>
                  <a:cxn ang="0">
                    <a:pos x="9" y="5"/>
                  </a:cxn>
                  <a:cxn ang="0">
                    <a:pos x="19" y="24"/>
                  </a:cxn>
                  <a:cxn ang="0">
                    <a:pos x="9" y="5"/>
                  </a:cxn>
                  <a:cxn ang="0">
                    <a:pos x="5" y="10"/>
                  </a:cxn>
                  <a:cxn ang="0">
                    <a:pos x="0" y="10"/>
                  </a:cxn>
                  <a:cxn ang="0">
                    <a:pos x="0" y="14"/>
                  </a:cxn>
                  <a:cxn ang="0">
                    <a:pos x="0" y="19"/>
                  </a:cxn>
                  <a:cxn ang="0">
                    <a:pos x="0" y="24"/>
                  </a:cxn>
                  <a:cxn ang="0">
                    <a:pos x="5" y="24"/>
                  </a:cxn>
                  <a:cxn ang="0">
                    <a:pos x="9" y="29"/>
                  </a:cxn>
                  <a:cxn ang="0">
                    <a:pos x="14" y="29"/>
                  </a:cxn>
                  <a:cxn ang="0">
                    <a:pos x="5" y="10"/>
                  </a:cxn>
                </a:cxnLst>
                <a:rect l="0" t="0" r="r" b="b"/>
                <a:pathLst>
                  <a:path w="177" h="48">
                    <a:moveTo>
                      <a:pt x="5" y="10"/>
                    </a:moveTo>
                    <a:lnTo>
                      <a:pt x="14" y="29"/>
                    </a:lnTo>
                    <a:lnTo>
                      <a:pt x="43" y="24"/>
                    </a:lnTo>
                    <a:lnTo>
                      <a:pt x="72" y="19"/>
                    </a:lnTo>
                    <a:lnTo>
                      <a:pt x="96" y="19"/>
                    </a:lnTo>
                    <a:lnTo>
                      <a:pt x="110" y="24"/>
                    </a:lnTo>
                    <a:lnTo>
                      <a:pt x="124" y="29"/>
                    </a:lnTo>
                    <a:lnTo>
                      <a:pt x="139" y="34"/>
                    </a:lnTo>
                    <a:lnTo>
                      <a:pt x="153" y="43"/>
                    </a:lnTo>
                    <a:lnTo>
                      <a:pt x="163" y="48"/>
                    </a:lnTo>
                    <a:lnTo>
                      <a:pt x="177" y="34"/>
                    </a:lnTo>
                    <a:lnTo>
                      <a:pt x="163" y="24"/>
                    </a:lnTo>
                    <a:lnTo>
                      <a:pt x="153" y="14"/>
                    </a:lnTo>
                    <a:lnTo>
                      <a:pt x="134" y="10"/>
                    </a:lnTo>
                    <a:lnTo>
                      <a:pt x="115" y="0"/>
                    </a:lnTo>
                    <a:lnTo>
                      <a:pt x="96" y="0"/>
                    </a:lnTo>
                    <a:lnTo>
                      <a:pt x="72" y="0"/>
                    </a:lnTo>
                    <a:lnTo>
                      <a:pt x="43" y="0"/>
                    </a:lnTo>
                    <a:lnTo>
                      <a:pt x="9" y="5"/>
                    </a:lnTo>
                    <a:lnTo>
                      <a:pt x="19" y="24"/>
                    </a:lnTo>
                    <a:lnTo>
                      <a:pt x="9" y="5"/>
                    </a:lnTo>
                    <a:lnTo>
                      <a:pt x="5" y="10"/>
                    </a:lnTo>
                    <a:lnTo>
                      <a:pt x="0" y="10"/>
                    </a:lnTo>
                    <a:lnTo>
                      <a:pt x="0" y="14"/>
                    </a:lnTo>
                    <a:lnTo>
                      <a:pt x="0" y="19"/>
                    </a:lnTo>
                    <a:lnTo>
                      <a:pt x="0" y="24"/>
                    </a:lnTo>
                    <a:lnTo>
                      <a:pt x="5" y="24"/>
                    </a:lnTo>
                    <a:lnTo>
                      <a:pt x="9" y="29"/>
                    </a:lnTo>
                    <a:lnTo>
                      <a:pt x="14" y="29"/>
                    </a:lnTo>
                    <a:lnTo>
                      <a:pt x="5" y="1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51" name="Freeform 1127"/>
              <p:cNvSpPr>
                <a:spLocks/>
              </p:cNvSpPr>
              <p:nvPr/>
            </p:nvSpPr>
            <p:spPr bwMode="auto">
              <a:xfrm>
                <a:off x="8704" y="2803"/>
                <a:ext cx="321" cy="115"/>
              </a:xfrm>
              <a:custGeom>
                <a:avLst/>
                <a:gdLst/>
                <a:ahLst/>
                <a:cxnLst>
                  <a:cxn ang="0">
                    <a:pos x="297" y="14"/>
                  </a:cxn>
                  <a:cxn ang="0">
                    <a:pos x="311" y="5"/>
                  </a:cxn>
                  <a:cxn ang="0">
                    <a:pos x="268" y="0"/>
                  </a:cxn>
                  <a:cxn ang="0">
                    <a:pos x="230" y="0"/>
                  </a:cxn>
                  <a:cxn ang="0">
                    <a:pos x="187" y="5"/>
                  </a:cxn>
                  <a:cxn ang="0">
                    <a:pos x="148" y="9"/>
                  </a:cxn>
                  <a:cxn ang="0">
                    <a:pos x="110" y="24"/>
                  </a:cxn>
                  <a:cxn ang="0">
                    <a:pos x="67" y="43"/>
                  </a:cxn>
                  <a:cxn ang="0">
                    <a:pos x="33" y="67"/>
                  </a:cxn>
                  <a:cxn ang="0">
                    <a:pos x="0" y="101"/>
                  </a:cxn>
                  <a:cxn ang="0">
                    <a:pos x="14" y="115"/>
                  </a:cxn>
                  <a:cxn ang="0">
                    <a:pos x="48" y="86"/>
                  </a:cxn>
                  <a:cxn ang="0">
                    <a:pos x="81" y="62"/>
                  </a:cxn>
                  <a:cxn ang="0">
                    <a:pos x="119" y="48"/>
                  </a:cxn>
                  <a:cxn ang="0">
                    <a:pos x="153" y="33"/>
                  </a:cxn>
                  <a:cxn ang="0">
                    <a:pos x="191" y="24"/>
                  </a:cxn>
                  <a:cxn ang="0">
                    <a:pos x="230" y="24"/>
                  </a:cxn>
                  <a:cxn ang="0">
                    <a:pos x="268" y="24"/>
                  </a:cxn>
                  <a:cxn ang="0">
                    <a:pos x="307" y="24"/>
                  </a:cxn>
                  <a:cxn ang="0">
                    <a:pos x="321" y="14"/>
                  </a:cxn>
                  <a:cxn ang="0">
                    <a:pos x="307" y="24"/>
                  </a:cxn>
                  <a:cxn ang="0">
                    <a:pos x="311" y="24"/>
                  </a:cxn>
                  <a:cxn ang="0">
                    <a:pos x="316" y="24"/>
                  </a:cxn>
                  <a:cxn ang="0">
                    <a:pos x="316" y="19"/>
                  </a:cxn>
                  <a:cxn ang="0">
                    <a:pos x="321" y="14"/>
                  </a:cxn>
                  <a:cxn ang="0">
                    <a:pos x="321" y="14"/>
                  </a:cxn>
                  <a:cxn ang="0">
                    <a:pos x="316" y="9"/>
                  </a:cxn>
                  <a:cxn ang="0">
                    <a:pos x="316" y="5"/>
                  </a:cxn>
                  <a:cxn ang="0">
                    <a:pos x="311" y="5"/>
                  </a:cxn>
                  <a:cxn ang="0">
                    <a:pos x="297" y="14"/>
                  </a:cxn>
                </a:cxnLst>
                <a:rect l="0" t="0" r="r" b="b"/>
                <a:pathLst>
                  <a:path w="321" h="115">
                    <a:moveTo>
                      <a:pt x="297" y="14"/>
                    </a:moveTo>
                    <a:lnTo>
                      <a:pt x="311" y="5"/>
                    </a:lnTo>
                    <a:lnTo>
                      <a:pt x="268" y="0"/>
                    </a:lnTo>
                    <a:lnTo>
                      <a:pt x="230" y="0"/>
                    </a:lnTo>
                    <a:lnTo>
                      <a:pt x="187" y="5"/>
                    </a:lnTo>
                    <a:lnTo>
                      <a:pt x="148" y="9"/>
                    </a:lnTo>
                    <a:lnTo>
                      <a:pt x="110" y="24"/>
                    </a:lnTo>
                    <a:lnTo>
                      <a:pt x="67" y="43"/>
                    </a:lnTo>
                    <a:lnTo>
                      <a:pt x="33" y="67"/>
                    </a:lnTo>
                    <a:lnTo>
                      <a:pt x="0" y="101"/>
                    </a:lnTo>
                    <a:lnTo>
                      <a:pt x="14" y="115"/>
                    </a:lnTo>
                    <a:lnTo>
                      <a:pt x="48" y="86"/>
                    </a:lnTo>
                    <a:lnTo>
                      <a:pt x="81" y="62"/>
                    </a:lnTo>
                    <a:lnTo>
                      <a:pt x="119" y="48"/>
                    </a:lnTo>
                    <a:lnTo>
                      <a:pt x="153" y="33"/>
                    </a:lnTo>
                    <a:lnTo>
                      <a:pt x="191" y="24"/>
                    </a:lnTo>
                    <a:lnTo>
                      <a:pt x="230" y="24"/>
                    </a:lnTo>
                    <a:lnTo>
                      <a:pt x="268" y="24"/>
                    </a:lnTo>
                    <a:lnTo>
                      <a:pt x="307" y="24"/>
                    </a:lnTo>
                    <a:lnTo>
                      <a:pt x="321" y="14"/>
                    </a:lnTo>
                    <a:lnTo>
                      <a:pt x="307" y="24"/>
                    </a:lnTo>
                    <a:lnTo>
                      <a:pt x="311" y="24"/>
                    </a:lnTo>
                    <a:lnTo>
                      <a:pt x="316" y="24"/>
                    </a:lnTo>
                    <a:lnTo>
                      <a:pt x="316" y="19"/>
                    </a:lnTo>
                    <a:lnTo>
                      <a:pt x="321" y="14"/>
                    </a:lnTo>
                    <a:lnTo>
                      <a:pt x="321" y="14"/>
                    </a:lnTo>
                    <a:lnTo>
                      <a:pt x="316" y="9"/>
                    </a:lnTo>
                    <a:lnTo>
                      <a:pt x="316" y="5"/>
                    </a:lnTo>
                    <a:lnTo>
                      <a:pt x="311" y="5"/>
                    </a:lnTo>
                    <a:lnTo>
                      <a:pt x="297" y="1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52" name="Freeform 1128"/>
              <p:cNvSpPr>
                <a:spLocks/>
              </p:cNvSpPr>
              <p:nvPr/>
            </p:nvSpPr>
            <p:spPr bwMode="auto">
              <a:xfrm>
                <a:off x="8886" y="2721"/>
                <a:ext cx="139" cy="96"/>
              </a:xfrm>
              <a:custGeom>
                <a:avLst/>
                <a:gdLst/>
                <a:ahLst/>
                <a:cxnLst>
                  <a:cxn ang="0">
                    <a:pos x="5" y="0"/>
                  </a:cxn>
                  <a:cxn ang="0">
                    <a:pos x="9" y="20"/>
                  </a:cxn>
                  <a:cxn ang="0">
                    <a:pos x="33" y="24"/>
                  </a:cxn>
                  <a:cxn ang="0">
                    <a:pos x="53" y="34"/>
                  </a:cxn>
                  <a:cxn ang="0">
                    <a:pos x="72" y="39"/>
                  </a:cxn>
                  <a:cxn ang="0">
                    <a:pos x="86" y="48"/>
                  </a:cxn>
                  <a:cxn ang="0">
                    <a:pos x="101" y="58"/>
                  </a:cxn>
                  <a:cxn ang="0">
                    <a:pos x="105" y="72"/>
                  </a:cxn>
                  <a:cxn ang="0">
                    <a:pos x="110" y="82"/>
                  </a:cxn>
                  <a:cxn ang="0">
                    <a:pos x="115" y="96"/>
                  </a:cxn>
                  <a:cxn ang="0">
                    <a:pos x="139" y="96"/>
                  </a:cxn>
                  <a:cxn ang="0">
                    <a:pos x="134" y="77"/>
                  </a:cxn>
                  <a:cxn ang="0">
                    <a:pos x="129" y="58"/>
                  </a:cxn>
                  <a:cxn ang="0">
                    <a:pos x="115" y="44"/>
                  </a:cxn>
                  <a:cxn ang="0">
                    <a:pos x="101" y="29"/>
                  </a:cxn>
                  <a:cxn ang="0">
                    <a:pos x="81" y="20"/>
                  </a:cxn>
                  <a:cxn ang="0">
                    <a:pos x="62" y="10"/>
                  </a:cxn>
                  <a:cxn ang="0">
                    <a:pos x="38" y="5"/>
                  </a:cxn>
                  <a:cxn ang="0">
                    <a:pos x="14" y="0"/>
                  </a:cxn>
                  <a:cxn ang="0">
                    <a:pos x="14" y="20"/>
                  </a:cxn>
                  <a:cxn ang="0">
                    <a:pos x="14" y="0"/>
                  </a:cxn>
                  <a:cxn ang="0">
                    <a:pos x="9" y="0"/>
                  </a:cxn>
                  <a:cxn ang="0">
                    <a:pos x="5" y="0"/>
                  </a:cxn>
                  <a:cxn ang="0">
                    <a:pos x="0" y="5"/>
                  </a:cxn>
                  <a:cxn ang="0">
                    <a:pos x="0" y="5"/>
                  </a:cxn>
                  <a:cxn ang="0">
                    <a:pos x="0" y="10"/>
                  </a:cxn>
                  <a:cxn ang="0">
                    <a:pos x="0" y="15"/>
                  </a:cxn>
                  <a:cxn ang="0">
                    <a:pos x="5" y="20"/>
                  </a:cxn>
                  <a:cxn ang="0">
                    <a:pos x="9" y="20"/>
                  </a:cxn>
                  <a:cxn ang="0">
                    <a:pos x="5" y="0"/>
                  </a:cxn>
                </a:cxnLst>
                <a:rect l="0" t="0" r="r" b="b"/>
                <a:pathLst>
                  <a:path w="139" h="96">
                    <a:moveTo>
                      <a:pt x="5" y="0"/>
                    </a:moveTo>
                    <a:lnTo>
                      <a:pt x="9" y="20"/>
                    </a:lnTo>
                    <a:lnTo>
                      <a:pt x="33" y="24"/>
                    </a:lnTo>
                    <a:lnTo>
                      <a:pt x="53" y="34"/>
                    </a:lnTo>
                    <a:lnTo>
                      <a:pt x="72" y="39"/>
                    </a:lnTo>
                    <a:lnTo>
                      <a:pt x="86" y="48"/>
                    </a:lnTo>
                    <a:lnTo>
                      <a:pt x="101" y="58"/>
                    </a:lnTo>
                    <a:lnTo>
                      <a:pt x="105" y="72"/>
                    </a:lnTo>
                    <a:lnTo>
                      <a:pt x="110" y="82"/>
                    </a:lnTo>
                    <a:lnTo>
                      <a:pt x="115" y="96"/>
                    </a:lnTo>
                    <a:lnTo>
                      <a:pt x="139" y="96"/>
                    </a:lnTo>
                    <a:lnTo>
                      <a:pt x="134" y="77"/>
                    </a:lnTo>
                    <a:lnTo>
                      <a:pt x="129" y="58"/>
                    </a:lnTo>
                    <a:lnTo>
                      <a:pt x="115" y="44"/>
                    </a:lnTo>
                    <a:lnTo>
                      <a:pt x="101" y="29"/>
                    </a:lnTo>
                    <a:lnTo>
                      <a:pt x="81" y="20"/>
                    </a:lnTo>
                    <a:lnTo>
                      <a:pt x="62" y="10"/>
                    </a:lnTo>
                    <a:lnTo>
                      <a:pt x="38" y="5"/>
                    </a:lnTo>
                    <a:lnTo>
                      <a:pt x="14" y="0"/>
                    </a:lnTo>
                    <a:lnTo>
                      <a:pt x="14" y="20"/>
                    </a:lnTo>
                    <a:lnTo>
                      <a:pt x="14" y="0"/>
                    </a:lnTo>
                    <a:lnTo>
                      <a:pt x="9" y="0"/>
                    </a:lnTo>
                    <a:lnTo>
                      <a:pt x="5" y="0"/>
                    </a:lnTo>
                    <a:lnTo>
                      <a:pt x="0" y="5"/>
                    </a:lnTo>
                    <a:lnTo>
                      <a:pt x="0" y="5"/>
                    </a:lnTo>
                    <a:lnTo>
                      <a:pt x="0" y="10"/>
                    </a:lnTo>
                    <a:lnTo>
                      <a:pt x="0" y="15"/>
                    </a:lnTo>
                    <a:lnTo>
                      <a:pt x="5" y="20"/>
                    </a:lnTo>
                    <a:lnTo>
                      <a:pt x="9" y="20"/>
                    </a:lnTo>
                    <a:lnTo>
                      <a:pt x="5"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53" name="Freeform 1129"/>
              <p:cNvSpPr>
                <a:spLocks/>
              </p:cNvSpPr>
              <p:nvPr/>
            </p:nvSpPr>
            <p:spPr bwMode="auto">
              <a:xfrm>
                <a:off x="8891" y="2678"/>
                <a:ext cx="537" cy="63"/>
              </a:xfrm>
              <a:custGeom>
                <a:avLst/>
                <a:gdLst/>
                <a:ahLst/>
                <a:cxnLst>
                  <a:cxn ang="0">
                    <a:pos x="523" y="0"/>
                  </a:cxn>
                  <a:cxn ang="0">
                    <a:pos x="523" y="0"/>
                  </a:cxn>
                  <a:cxn ang="0">
                    <a:pos x="475" y="15"/>
                  </a:cxn>
                  <a:cxn ang="0">
                    <a:pos x="436" y="29"/>
                  </a:cxn>
                  <a:cxn ang="0">
                    <a:pos x="393" y="34"/>
                  </a:cxn>
                  <a:cxn ang="0">
                    <a:pos x="359" y="39"/>
                  </a:cxn>
                  <a:cxn ang="0">
                    <a:pos x="292" y="39"/>
                  </a:cxn>
                  <a:cxn ang="0">
                    <a:pos x="235" y="34"/>
                  </a:cxn>
                  <a:cxn ang="0">
                    <a:pos x="177" y="24"/>
                  </a:cxn>
                  <a:cxn ang="0">
                    <a:pos x="120" y="19"/>
                  </a:cxn>
                  <a:cxn ang="0">
                    <a:pos x="91" y="19"/>
                  </a:cxn>
                  <a:cxn ang="0">
                    <a:pos x="62" y="24"/>
                  </a:cxn>
                  <a:cxn ang="0">
                    <a:pos x="33" y="29"/>
                  </a:cxn>
                  <a:cxn ang="0">
                    <a:pos x="0" y="43"/>
                  </a:cxn>
                  <a:cxn ang="0">
                    <a:pos x="9" y="63"/>
                  </a:cxn>
                  <a:cxn ang="0">
                    <a:pos x="38" y="53"/>
                  </a:cxn>
                  <a:cxn ang="0">
                    <a:pos x="67" y="48"/>
                  </a:cxn>
                  <a:cxn ang="0">
                    <a:pos x="96" y="43"/>
                  </a:cxn>
                  <a:cxn ang="0">
                    <a:pos x="120" y="43"/>
                  </a:cxn>
                  <a:cxn ang="0">
                    <a:pos x="172" y="48"/>
                  </a:cxn>
                  <a:cxn ang="0">
                    <a:pos x="230" y="53"/>
                  </a:cxn>
                  <a:cxn ang="0">
                    <a:pos x="292" y="58"/>
                  </a:cxn>
                  <a:cxn ang="0">
                    <a:pos x="359" y="58"/>
                  </a:cxn>
                  <a:cxn ang="0">
                    <a:pos x="398" y="58"/>
                  </a:cxn>
                  <a:cxn ang="0">
                    <a:pos x="441" y="48"/>
                  </a:cxn>
                  <a:cxn ang="0">
                    <a:pos x="484" y="39"/>
                  </a:cxn>
                  <a:cxn ang="0">
                    <a:pos x="532" y="24"/>
                  </a:cxn>
                  <a:cxn ang="0">
                    <a:pos x="527" y="24"/>
                  </a:cxn>
                  <a:cxn ang="0">
                    <a:pos x="532" y="24"/>
                  </a:cxn>
                  <a:cxn ang="0">
                    <a:pos x="532" y="19"/>
                  </a:cxn>
                  <a:cxn ang="0">
                    <a:pos x="537" y="15"/>
                  </a:cxn>
                  <a:cxn ang="0">
                    <a:pos x="537" y="10"/>
                  </a:cxn>
                  <a:cxn ang="0">
                    <a:pos x="537" y="10"/>
                  </a:cxn>
                  <a:cxn ang="0">
                    <a:pos x="537" y="5"/>
                  </a:cxn>
                  <a:cxn ang="0">
                    <a:pos x="532" y="0"/>
                  </a:cxn>
                  <a:cxn ang="0">
                    <a:pos x="527" y="0"/>
                  </a:cxn>
                  <a:cxn ang="0">
                    <a:pos x="523" y="0"/>
                  </a:cxn>
                </a:cxnLst>
                <a:rect l="0" t="0" r="r" b="b"/>
                <a:pathLst>
                  <a:path w="537" h="63">
                    <a:moveTo>
                      <a:pt x="523" y="0"/>
                    </a:moveTo>
                    <a:lnTo>
                      <a:pt x="523" y="0"/>
                    </a:lnTo>
                    <a:lnTo>
                      <a:pt x="475" y="15"/>
                    </a:lnTo>
                    <a:lnTo>
                      <a:pt x="436" y="29"/>
                    </a:lnTo>
                    <a:lnTo>
                      <a:pt x="393" y="34"/>
                    </a:lnTo>
                    <a:lnTo>
                      <a:pt x="359" y="39"/>
                    </a:lnTo>
                    <a:lnTo>
                      <a:pt x="292" y="39"/>
                    </a:lnTo>
                    <a:lnTo>
                      <a:pt x="235" y="34"/>
                    </a:lnTo>
                    <a:lnTo>
                      <a:pt x="177" y="24"/>
                    </a:lnTo>
                    <a:lnTo>
                      <a:pt x="120" y="19"/>
                    </a:lnTo>
                    <a:lnTo>
                      <a:pt x="91" y="19"/>
                    </a:lnTo>
                    <a:lnTo>
                      <a:pt x="62" y="24"/>
                    </a:lnTo>
                    <a:lnTo>
                      <a:pt x="33" y="29"/>
                    </a:lnTo>
                    <a:lnTo>
                      <a:pt x="0" y="43"/>
                    </a:lnTo>
                    <a:lnTo>
                      <a:pt x="9" y="63"/>
                    </a:lnTo>
                    <a:lnTo>
                      <a:pt x="38" y="53"/>
                    </a:lnTo>
                    <a:lnTo>
                      <a:pt x="67" y="48"/>
                    </a:lnTo>
                    <a:lnTo>
                      <a:pt x="96" y="43"/>
                    </a:lnTo>
                    <a:lnTo>
                      <a:pt x="120" y="43"/>
                    </a:lnTo>
                    <a:lnTo>
                      <a:pt x="172" y="48"/>
                    </a:lnTo>
                    <a:lnTo>
                      <a:pt x="230" y="53"/>
                    </a:lnTo>
                    <a:lnTo>
                      <a:pt x="292" y="58"/>
                    </a:lnTo>
                    <a:lnTo>
                      <a:pt x="359" y="58"/>
                    </a:lnTo>
                    <a:lnTo>
                      <a:pt x="398" y="58"/>
                    </a:lnTo>
                    <a:lnTo>
                      <a:pt x="441" y="48"/>
                    </a:lnTo>
                    <a:lnTo>
                      <a:pt x="484" y="39"/>
                    </a:lnTo>
                    <a:lnTo>
                      <a:pt x="532" y="24"/>
                    </a:lnTo>
                    <a:lnTo>
                      <a:pt x="527" y="24"/>
                    </a:lnTo>
                    <a:lnTo>
                      <a:pt x="532" y="24"/>
                    </a:lnTo>
                    <a:lnTo>
                      <a:pt x="532" y="19"/>
                    </a:lnTo>
                    <a:lnTo>
                      <a:pt x="537" y="15"/>
                    </a:lnTo>
                    <a:lnTo>
                      <a:pt x="537" y="10"/>
                    </a:lnTo>
                    <a:lnTo>
                      <a:pt x="537" y="10"/>
                    </a:lnTo>
                    <a:lnTo>
                      <a:pt x="537" y="5"/>
                    </a:lnTo>
                    <a:lnTo>
                      <a:pt x="532" y="0"/>
                    </a:lnTo>
                    <a:lnTo>
                      <a:pt x="527" y="0"/>
                    </a:lnTo>
                    <a:lnTo>
                      <a:pt x="523"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54" name="Freeform 1130"/>
              <p:cNvSpPr>
                <a:spLocks/>
              </p:cNvSpPr>
              <p:nvPr/>
            </p:nvSpPr>
            <p:spPr bwMode="auto">
              <a:xfrm>
                <a:off x="9414" y="2673"/>
                <a:ext cx="388" cy="202"/>
              </a:xfrm>
              <a:custGeom>
                <a:avLst/>
                <a:gdLst/>
                <a:ahLst/>
                <a:cxnLst>
                  <a:cxn ang="0">
                    <a:pos x="374" y="178"/>
                  </a:cxn>
                  <a:cxn ang="0">
                    <a:pos x="388" y="187"/>
                  </a:cxn>
                  <a:cxn ang="0">
                    <a:pos x="383" y="163"/>
                  </a:cxn>
                  <a:cxn ang="0">
                    <a:pos x="369" y="144"/>
                  </a:cxn>
                  <a:cxn ang="0">
                    <a:pos x="354" y="125"/>
                  </a:cxn>
                  <a:cxn ang="0">
                    <a:pos x="335" y="106"/>
                  </a:cxn>
                  <a:cxn ang="0">
                    <a:pos x="287" y="72"/>
                  </a:cxn>
                  <a:cxn ang="0">
                    <a:pos x="235" y="44"/>
                  </a:cxn>
                  <a:cxn ang="0">
                    <a:pos x="172" y="24"/>
                  </a:cxn>
                  <a:cxn ang="0">
                    <a:pos x="110" y="10"/>
                  </a:cxn>
                  <a:cxn ang="0">
                    <a:pos x="52" y="0"/>
                  </a:cxn>
                  <a:cxn ang="0">
                    <a:pos x="0" y="5"/>
                  </a:cxn>
                  <a:cxn ang="0">
                    <a:pos x="4" y="29"/>
                  </a:cxn>
                  <a:cxn ang="0">
                    <a:pos x="52" y="24"/>
                  </a:cxn>
                  <a:cxn ang="0">
                    <a:pos x="105" y="29"/>
                  </a:cxn>
                  <a:cxn ang="0">
                    <a:pos x="163" y="44"/>
                  </a:cxn>
                  <a:cxn ang="0">
                    <a:pos x="225" y="63"/>
                  </a:cxn>
                  <a:cxn ang="0">
                    <a:pos x="278" y="92"/>
                  </a:cxn>
                  <a:cxn ang="0">
                    <a:pos x="321" y="120"/>
                  </a:cxn>
                  <a:cxn ang="0">
                    <a:pos x="340" y="139"/>
                  </a:cxn>
                  <a:cxn ang="0">
                    <a:pos x="350" y="154"/>
                  </a:cxn>
                  <a:cxn ang="0">
                    <a:pos x="359" y="173"/>
                  </a:cxn>
                  <a:cxn ang="0">
                    <a:pos x="364" y="187"/>
                  </a:cxn>
                  <a:cxn ang="0">
                    <a:pos x="374" y="202"/>
                  </a:cxn>
                  <a:cxn ang="0">
                    <a:pos x="364" y="187"/>
                  </a:cxn>
                  <a:cxn ang="0">
                    <a:pos x="364" y="192"/>
                  </a:cxn>
                  <a:cxn ang="0">
                    <a:pos x="369" y="197"/>
                  </a:cxn>
                  <a:cxn ang="0">
                    <a:pos x="369" y="197"/>
                  </a:cxn>
                  <a:cxn ang="0">
                    <a:pos x="374" y="202"/>
                  </a:cxn>
                  <a:cxn ang="0">
                    <a:pos x="378" y="197"/>
                  </a:cxn>
                  <a:cxn ang="0">
                    <a:pos x="383" y="197"/>
                  </a:cxn>
                  <a:cxn ang="0">
                    <a:pos x="383" y="192"/>
                  </a:cxn>
                  <a:cxn ang="0">
                    <a:pos x="388" y="187"/>
                  </a:cxn>
                  <a:cxn ang="0">
                    <a:pos x="374" y="178"/>
                  </a:cxn>
                </a:cxnLst>
                <a:rect l="0" t="0" r="r" b="b"/>
                <a:pathLst>
                  <a:path w="388" h="202">
                    <a:moveTo>
                      <a:pt x="374" y="178"/>
                    </a:moveTo>
                    <a:lnTo>
                      <a:pt x="388" y="187"/>
                    </a:lnTo>
                    <a:lnTo>
                      <a:pt x="383" y="163"/>
                    </a:lnTo>
                    <a:lnTo>
                      <a:pt x="369" y="144"/>
                    </a:lnTo>
                    <a:lnTo>
                      <a:pt x="354" y="125"/>
                    </a:lnTo>
                    <a:lnTo>
                      <a:pt x="335" y="106"/>
                    </a:lnTo>
                    <a:lnTo>
                      <a:pt x="287" y="72"/>
                    </a:lnTo>
                    <a:lnTo>
                      <a:pt x="235" y="44"/>
                    </a:lnTo>
                    <a:lnTo>
                      <a:pt x="172" y="24"/>
                    </a:lnTo>
                    <a:lnTo>
                      <a:pt x="110" y="10"/>
                    </a:lnTo>
                    <a:lnTo>
                      <a:pt x="52" y="0"/>
                    </a:lnTo>
                    <a:lnTo>
                      <a:pt x="0" y="5"/>
                    </a:lnTo>
                    <a:lnTo>
                      <a:pt x="4" y="29"/>
                    </a:lnTo>
                    <a:lnTo>
                      <a:pt x="52" y="24"/>
                    </a:lnTo>
                    <a:lnTo>
                      <a:pt x="105" y="29"/>
                    </a:lnTo>
                    <a:lnTo>
                      <a:pt x="163" y="44"/>
                    </a:lnTo>
                    <a:lnTo>
                      <a:pt x="225" y="63"/>
                    </a:lnTo>
                    <a:lnTo>
                      <a:pt x="278" y="92"/>
                    </a:lnTo>
                    <a:lnTo>
                      <a:pt x="321" y="120"/>
                    </a:lnTo>
                    <a:lnTo>
                      <a:pt x="340" y="139"/>
                    </a:lnTo>
                    <a:lnTo>
                      <a:pt x="350" y="154"/>
                    </a:lnTo>
                    <a:lnTo>
                      <a:pt x="359" y="173"/>
                    </a:lnTo>
                    <a:lnTo>
                      <a:pt x="364" y="187"/>
                    </a:lnTo>
                    <a:lnTo>
                      <a:pt x="374" y="202"/>
                    </a:lnTo>
                    <a:lnTo>
                      <a:pt x="364" y="187"/>
                    </a:lnTo>
                    <a:lnTo>
                      <a:pt x="364" y="192"/>
                    </a:lnTo>
                    <a:lnTo>
                      <a:pt x="369" y="197"/>
                    </a:lnTo>
                    <a:lnTo>
                      <a:pt x="369" y="197"/>
                    </a:lnTo>
                    <a:lnTo>
                      <a:pt x="374" y="202"/>
                    </a:lnTo>
                    <a:lnTo>
                      <a:pt x="378" y="197"/>
                    </a:lnTo>
                    <a:lnTo>
                      <a:pt x="383" y="197"/>
                    </a:lnTo>
                    <a:lnTo>
                      <a:pt x="383" y="192"/>
                    </a:lnTo>
                    <a:lnTo>
                      <a:pt x="388" y="187"/>
                    </a:lnTo>
                    <a:lnTo>
                      <a:pt x="374" y="178"/>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55" name="Freeform 1131"/>
              <p:cNvSpPr>
                <a:spLocks/>
              </p:cNvSpPr>
              <p:nvPr/>
            </p:nvSpPr>
            <p:spPr bwMode="auto">
              <a:xfrm>
                <a:off x="9788" y="2851"/>
                <a:ext cx="163" cy="331"/>
              </a:xfrm>
              <a:custGeom>
                <a:avLst/>
                <a:gdLst/>
                <a:ahLst/>
                <a:cxnLst>
                  <a:cxn ang="0">
                    <a:pos x="148" y="307"/>
                  </a:cxn>
                  <a:cxn ang="0">
                    <a:pos x="148" y="326"/>
                  </a:cxn>
                  <a:cxn ang="0">
                    <a:pos x="158" y="312"/>
                  </a:cxn>
                  <a:cxn ang="0">
                    <a:pos x="163" y="297"/>
                  </a:cxn>
                  <a:cxn ang="0">
                    <a:pos x="163" y="278"/>
                  </a:cxn>
                  <a:cxn ang="0">
                    <a:pos x="158" y="254"/>
                  </a:cxn>
                  <a:cxn ang="0">
                    <a:pos x="144" y="201"/>
                  </a:cxn>
                  <a:cxn ang="0">
                    <a:pos x="124" y="144"/>
                  </a:cxn>
                  <a:cxn ang="0">
                    <a:pos x="100" y="91"/>
                  </a:cxn>
                  <a:cxn ang="0">
                    <a:pos x="72" y="43"/>
                  </a:cxn>
                  <a:cxn ang="0">
                    <a:pos x="52" y="24"/>
                  </a:cxn>
                  <a:cxn ang="0">
                    <a:pos x="38" y="9"/>
                  </a:cxn>
                  <a:cxn ang="0">
                    <a:pos x="19" y="0"/>
                  </a:cxn>
                  <a:cxn ang="0">
                    <a:pos x="0" y="0"/>
                  </a:cxn>
                  <a:cxn ang="0">
                    <a:pos x="0" y="24"/>
                  </a:cxn>
                  <a:cxn ang="0">
                    <a:pos x="9" y="24"/>
                  </a:cxn>
                  <a:cxn ang="0">
                    <a:pos x="24" y="29"/>
                  </a:cxn>
                  <a:cxn ang="0">
                    <a:pos x="38" y="38"/>
                  </a:cxn>
                  <a:cxn ang="0">
                    <a:pos x="48" y="57"/>
                  </a:cxn>
                  <a:cxn ang="0">
                    <a:pos x="76" y="101"/>
                  </a:cxn>
                  <a:cxn ang="0">
                    <a:pos x="105" y="153"/>
                  </a:cxn>
                  <a:cxn ang="0">
                    <a:pos x="124" y="206"/>
                  </a:cxn>
                  <a:cxn ang="0">
                    <a:pos x="134" y="259"/>
                  </a:cxn>
                  <a:cxn ang="0">
                    <a:pos x="139" y="278"/>
                  </a:cxn>
                  <a:cxn ang="0">
                    <a:pos x="139" y="292"/>
                  </a:cxn>
                  <a:cxn ang="0">
                    <a:pos x="134" y="307"/>
                  </a:cxn>
                  <a:cxn ang="0">
                    <a:pos x="134" y="307"/>
                  </a:cxn>
                  <a:cxn ang="0">
                    <a:pos x="134" y="326"/>
                  </a:cxn>
                  <a:cxn ang="0">
                    <a:pos x="134" y="307"/>
                  </a:cxn>
                  <a:cxn ang="0">
                    <a:pos x="129" y="312"/>
                  </a:cxn>
                  <a:cxn ang="0">
                    <a:pos x="129" y="316"/>
                  </a:cxn>
                  <a:cxn ang="0">
                    <a:pos x="129" y="321"/>
                  </a:cxn>
                  <a:cxn ang="0">
                    <a:pos x="129" y="326"/>
                  </a:cxn>
                  <a:cxn ang="0">
                    <a:pos x="134" y="326"/>
                  </a:cxn>
                  <a:cxn ang="0">
                    <a:pos x="139" y="331"/>
                  </a:cxn>
                  <a:cxn ang="0">
                    <a:pos x="144" y="331"/>
                  </a:cxn>
                  <a:cxn ang="0">
                    <a:pos x="148" y="326"/>
                  </a:cxn>
                  <a:cxn ang="0">
                    <a:pos x="148" y="307"/>
                  </a:cxn>
                </a:cxnLst>
                <a:rect l="0" t="0" r="r" b="b"/>
                <a:pathLst>
                  <a:path w="163" h="331">
                    <a:moveTo>
                      <a:pt x="148" y="307"/>
                    </a:moveTo>
                    <a:lnTo>
                      <a:pt x="148" y="326"/>
                    </a:lnTo>
                    <a:lnTo>
                      <a:pt x="158" y="312"/>
                    </a:lnTo>
                    <a:lnTo>
                      <a:pt x="163" y="297"/>
                    </a:lnTo>
                    <a:lnTo>
                      <a:pt x="163" y="278"/>
                    </a:lnTo>
                    <a:lnTo>
                      <a:pt x="158" y="254"/>
                    </a:lnTo>
                    <a:lnTo>
                      <a:pt x="144" y="201"/>
                    </a:lnTo>
                    <a:lnTo>
                      <a:pt x="124" y="144"/>
                    </a:lnTo>
                    <a:lnTo>
                      <a:pt x="100" y="91"/>
                    </a:lnTo>
                    <a:lnTo>
                      <a:pt x="72" y="43"/>
                    </a:lnTo>
                    <a:lnTo>
                      <a:pt x="52" y="24"/>
                    </a:lnTo>
                    <a:lnTo>
                      <a:pt x="38" y="9"/>
                    </a:lnTo>
                    <a:lnTo>
                      <a:pt x="19" y="0"/>
                    </a:lnTo>
                    <a:lnTo>
                      <a:pt x="0" y="0"/>
                    </a:lnTo>
                    <a:lnTo>
                      <a:pt x="0" y="24"/>
                    </a:lnTo>
                    <a:lnTo>
                      <a:pt x="9" y="24"/>
                    </a:lnTo>
                    <a:lnTo>
                      <a:pt x="24" y="29"/>
                    </a:lnTo>
                    <a:lnTo>
                      <a:pt x="38" y="38"/>
                    </a:lnTo>
                    <a:lnTo>
                      <a:pt x="48" y="57"/>
                    </a:lnTo>
                    <a:lnTo>
                      <a:pt x="76" y="101"/>
                    </a:lnTo>
                    <a:lnTo>
                      <a:pt x="105" y="153"/>
                    </a:lnTo>
                    <a:lnTo>
                      <a:pt x="124" y="206"/>
                    </a:lnTo>
                    <a:lnTo>
                      <a:pt x="134" y="259"/>
                    </a:lnTo>
                    <a:lnTo>
                      <a:pt x="139" y="278"/>
                    </a:lnTo>
                    <a:lnTo>
                      <a:pt x="139" y="292"/>
                    </a:lnTo>
                    <a:lnTo>
                      <a:pt x="134" y="307"/>
                    </a:lnTo>
                    <a:lnTo>
                      <a:pt x="134" y="307"/>
                    </a:lnTo>
                    <a:lnTo>
                      <a:pt x="134" y="326"/>
                    </a:lnTo>
                    <a:lnTo>
                      <a:pt x="134" y="307"/>
                    </a:lnTo>
                    <a:lnTo>
                      <a:pt x="129" y="312"/>
                    </a:lnTo>
                    <a:lnTo>
                      <a:pt x="129" y="316"/>
                    </a:lnTo>
                    <a:lnTo>
                      <a:pt x="129" y="321"/>
                    </a:lnTo>
                    <a:lnTo>
                      <a:pt x="129" y="326"/>
                    </a:lnTo>
                    <a:lnTo>
                      <a:pt x="134" y="326"/>
                    </a:lnTo>
                    <a:lnTo>
                      <a:pt x="139" y="331"/>
                    </a:lnTo>
                    <a:lnTo>
                      <a:pt x="144" y="331"/>
                    </a:lnTo>
                    <a:lnTo>
                      <a:pt x="148" y="326"/>
                    </a:lnTo>
                    <a:lnTo>
                      <a:pt x="148" y="307"/>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56" name="Freeform 1132"/>
              <p:cNvSpPr>
                <a:spLocks/>
              </p:cNvSpPr>
              <p:nvPr/>
            </p:nvSpPr>
            <p:spPr bwMode="auto">
              <a:xfrm>
                <a:off x="9812" y="3158"/>
                <a:ext cx="172" cy="499"/>
              </a:xfrm>
              <a:custGeom>
                <a:avLst/>
                <a:gdLst/>
                <a:ahLst/>
                <a:cxnLst>
                  <a:cxn ang="0">
                    <a:pos x="24" y="494"/>
                  </a:cxn>
                  <a:cxn ang="0">
                    <a:pos x="14" y="499"/>
                  </a:cxn>
                  <a:cxn ang="0">
                    <a:pos x="43" y="489"/>
                  </a:cxn>
                  <a:cxn ang="0">
                    <a:pos x="72" y="470"/>
                  </a:cxn>
                  <a:cxn ang="0">
                    <a:pos x="96" y="446"/>
                  </a:cxn>
                  <a:cxn ang="0">
                    <a:pos x="115" y="417"/>
                  </a:cxn>
                  <a:cxn ang="0">
                    <a:pos x="129" y="379"/>
                  </a:cxn>
                  <a:cxn ang="0">
                    <a:pos x="144" y="345"/>
                  </a:cxn>
                  <a:cxn ang="0">
                    <a:pos x="158" y="302"/>
                  </a:cxn>
                  <a:cxn ang="0">
                    <a:pos x="168" y="264"/>
                  </a:cxn>
                  <a:cxn ang="0">
                    <a:pos x="172" y="220"/>
                  </a:cxn>
                  <a:cxn ang="0">
                    <a:pos x="172" y="182"/>
                  </a:cxn>
                  <a:cxn ang="0">
                    <a:pos x="172" y="144"/>
                  </a:cxn>
                  <a:cxn ang="0">
                    <a:pos x="172" y="105"/>
                  </a:cxn>
                  <a:cxn ang="0">
                    <a:pos x="163" y="72"/>
                  </a:cxn>
                  <a:cxn ang="0">
                    <a:pos x="153" y="43"/>
                  </a:cxn>
                  <a:cxn ang="0">
                    <a:pos x="144" y="19"/>
                  </a:cxn>
                  <a:cxn ang="0">
                    <a:pos x="124" y="0"/>
                  </a:cxn>
                  <a:cxn ang="0">
                    <a:pos x="110" y="19"/>
                  </a:cxn>
                  <a:cxn ang="0">
                    <a:pos x="124" y="33"/>
                  </a:cxn>
                  <a:cxn ang="0">
                    <a:pos x="134" y="53"/>
                  </a:cxn>
                  <a:cxn ang="0">
                    <a:pos x="144" y="77"/>
                  </a:cxn>
                  <a:cxn ang="0">
                    <a:pos x="148" y="110"/>
                  </a:cxn>
                  <a:cxn ang="0">
                    <a:pos x="148" y="144"/>
                  </a:cxn>
                  <a:cxn ang="0">
                    <a:pos x="148" y="182"/>
                  </a:cxn>
                  <a:cxn ang="0">
                    <a:pos x="148" y="220"/>
                  </a:cxn>
                  <a:cxn ang="0">
                    <a:pos x="144" y="259"/>
                  </a:cxn>
                  <a:cxn ang="0">
                    <a:pos x="134" y="297"/>
                  </a:cxn>
                  <a:cxn ang="0">
                    <a:pos x="124" y="336"/>
                  </a:cxn>
                  <a:cxn ang="0">
                    <a:pos x="110" y="374"/>
                  </a:cxn>
                  <a:cxn ang="0">
                    <a:pos x="96" y="403"/>
                  </a:cxn>
                  <a:cxn ang="0">
                    <a:pos x="76" y="431"/>
                  </a:cxn>
                  <a:cxn ang="0">
                    <a:pos x="57" y="451"/>
                  </a:cxn>
                  <a:cxn ang="0">
                    <a:pos x="33" y="470"/>
                  </a:cxn>
                  <a:cxn ang="0">
                    <a:pos x="9" y="475"/>
                  </a:cxn>
                  <a:cxn ang="0">
                    <a:pos x="0" y="484"/>
                  </a:cxn>
                  <a:cxn ang="0">
                    <a:pos x="9" y="475"/>
                  </a:cxn>
                  <a:cxn ang="0">
                    <a:pos x="4" y="479"/>
                  </a:cxn>
                  <a:cxn ang="0">
                    <a:pos x="4" y="479"/>
                  </a:cxn>
                  <a:cxn ang="0">
                    <a:pos x="0" y="484"/>
                  </a:cxn>
                  <a:cxn ang="0">
                    <a:pos x="0" y="489"/>
                  </a:cxn>
                  <a:cxn ang="0">
                    <a:pos x="4" y="494"/>
                  </a:cxn>
                  <a:cxn ang="0">
                    <a:pos x="4" y="499"/>
                  </a:cxn>
                  <a:cxn ang="0">
                    <a:pos x="9" y="499"/>
                  </a:cxn>
                  <a:cxn ang="0">
                    <a:pos x="14" y="499"/>
                  </a:cxn>
                  <a:cxn ang="0">
                    <a:pos x="24" y="494"/>
                  </a:cxn>
                </a:cxnLst>
                <a:rect l="0" t="0" r="r" b="b"/>
                <a:pathLst>
                  <a:path w="172" h="499">
                    <a:moveTo>
                      <a:pt x="24" y="494"/>
                    </a:moveTo>
                    <a:lnTo>
                      <a:pt x="14" y="499"/>
                    </a:lnTo>
                    <a:lnTo>
                      <a:pt x="43" y="489"/>
                    </a:lnTo>
                    <a:lnTo>
                      <a:pt x="72" y="470"/>
                    </a:lnTo>
                    <a:lnTo>
                      <a:pt x="96" y="446"/>
                    </a:lnTo>
                    <a:lnTo>
                      <a:pt x="115" y="417"/>
                    </a:lnTo>
                    <a:lnTo>
                      <a:pt x="129" y="379"/>
                    </a:lnTo>
                    <a:lnTo>
                      <a:pt x="144" y="345"/>
                    </a:lnTo>
                    <a:lnTo>
                      <a:pt x="158" y="302"/>
                    </a:lnTo>
                    <a:lnTo>
                      <a:pt x="168" y="264"/>
                    </a:lnTo>
                    <a:lnTo>
                      <a:pt x="172" y="220"/>
                    </a:lnTo>
                    <a:lnTo>
                      <a:pt x="172" y="182"/>
                    </a:lnTo>
                    <a:lnTo>
                      <a:pt x="172" y="144"/>
                    </a:lnTo>
                    <a:lnTo>
                      <a:pt x="172" y="105"/>
                    </a:lnTo>
                    <a:lnTo>
                      <a:pt x="163" y="72"/>
                    </a:lnTo>
                    <a:lnTo>
                      <a:pt x="153" y="43"/>
                    </a:lnTo>
                    <a:lnTo>
                      <a:pt x="144" y="19"/>
                    </a:lnTo>
                    <a:lnTo>
                      <a:pt x="124" y="0"/>
                    </a:lnTo>
                    <a:lnTo>
                      <a:pt x="110" y="19"/>
                    </a:lnTo>
                    <a:lnTo>
                      <a:pt x="124" y="33"/>
                    </a:lnTo>
                    <a:lnTo>
                      <a:pt x="134" y="53"/>
                    </a:lnTo>
                    <a:lnTo>
                      <a:pt x="144" y="77"/>
                    </a:lnTo>
                    <a:lnTo>
                      <a:pt x="148" y="110"/>
                    </a:lnTo>
                    <a:lnTo>
                      <a:pt x="148" y="144"/>
                    </a:lnTo>
                    <a:lnTo>
                      <a:pt x="148" y="182"/>
                    </a:lnTo>
                    <a:lnTo>
                      <a:pt x="148" y="220"/>
                    </a:lnTo>
                    <a:lnTo>
                      <a:pt x="144" y="259"/>
                    </a:lnTo>
                    <a:lnTo>
                      <a:pt x="134" y="297"/>
                    </a:lnTo>
                    <a:lnTo>
                      <a:pt x="124" y="336"/>
                    </a:lnTo>
                    <a:lnTo>
                      <a:pt x="110" y="374"/>
                    </a:lnTo>
                    <a:lnTo>
                      <a:pt x="96" y="403"/>
                    </a:lnTo>
                    <a:lnTo>
                      <a:pt x="76" y="431"/>
                    </a:lnTo>
                    <a:lnTo>
                      <a:pt x="57" y="451"/>
                    </a:lnTo>
                    <a:lnTo>
                      <a:pt x="33" y="470"/>
                    </a:lnTo>
                    <a:lnTo>
                      <a:pt x="9" y="475"/>
                    </a:lnTo>
                    <a:lnTo>
                      <a:pt x="0" y="484"/>
                    </a:lnTo>
                    <a:lnTo>
                      <a:pt x="9" y="475"/>
                    </a:lnTo>
                    <a:lnTo>
                      <a:pt x="4" y="479"/>
                    </a:lnTo>
                    <a:lnTo>
                      <a:pt x="4" y="479"/>
                    </a:lnTo>
                    <a:lnTo>
                      <a:pt x="0" y="484"/>
                    </a:lnTo>
                    <a:lnTo>
                      <a:pt x="0" y="489"/>
                    </a:lnTo>
                    <a:lnTo>
                      <a:pt x="4" y="494"/>
                    </a:lnTo>
                    <a:lnTo>
                      <a:pt x="4" y="499"/>
                    </a:lnTo>
                    <a:lnTo>
                      <a:pt x="9" y="499"/>
                    </a:lnTo>
                    <a:lnTo>
                      <a:pt x="14" y="499"/>
                    </a:lnTo>
                    <a:lnTo>
                      <a:pt x="24" y="49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57" name="Freeform 1133"/>
              <p:cNvSpPr>
                <a:spLocks/>
              </p:cNvSpPr>
              <p:nvPr/>
            </p:nvSpPr>
            <p:spPr bwMode="auto">
              <a:xfrm>
                <a:off x="9797" y="3642"/>
                <a:ext cx="125" cy="274"/>
              </a:xfrm>
              <a:custGeom>
                <a:avLst/>
                <a:gdLst/>
                <a:ahLst/>
                <a:cxnLst>
                  <a:cxn ang="0">
                    <a:pos x="125" y="264"/>
                  </a:cxn>
                  <a:cxn ang="0">
                    <a:pos x="120" y="250"/>
                  </a:cxn>
                  <a:cxn ang="0">
                    <a:pos x="91" y="235"/>
                  </a:cxn>
                  <a:cxn ang="0">
                    <a:pos x="72" y="211"/>
                  </a:cxn>
                  <a:cxn ang="0">
                    <a:pos x="53" y="183"/>
                  </a:cxn>
                  <a:cxn ang="0">
                    <a:pos x="39" y="149"/>
                  </a:cxn>
                  <a:cxn ang="0">
                    <a:pos x="29" y="115"/>
                  </a:cxn>
                  <a:cxn ang="0">
                    <a:pos x="24" y="82"/>
                  </a:cxn>
                  <a:cxn ang="0">
                    <a:pos x="29" y="43"/>
                  </a:cxn>
                  <a:cxn ang="0">
                    <a:pos x="39" y="10"/>
                  </a:cxn>
                  <a:cxn ang="0">
                    <a:pos x="15" y="0"/>
                  </a:cxn>
                  <a:cxn ang="0">
                    <a:pos x="5" y="39"/>
                  </a:cxn>
                  <a:cxn ang="0">
                    <a:pos x="0" y="82"/>
                  </a:cxn>
                  <a:cxn ang="0">
                    <a:pos x="5" y="120"/>
                  </a:cxn>
                  <a:cxn ang="0">
                    <a:pos x="15" y="159"/>
                  </a:cxn>
                  <a:cxn ang="0">
                    <a:pos x="29" y="192"/>
                  </a:cxn>
                  <a:cxn ang="0">
                    <a:pos x="53" y="226"/>
                  </a:cxn>
                  <a:cxn ang="0">
                    <a:pos x="77" y="250"/>
                  </a:cxn>
                  <a:cxn ang="0">
                    <a:pos x="106" y="269"/>
                  </a:cxn>
                  <a:cxn ang="0">
                    <a:pos x="101" y="259"/>
                  </a:cxn>
                  <a:cxn ang="0">
                    <a:pos x="106" y="269"/>
                  </a:cxn>
                  <a:cxn ang="0">
                    <a:pos x="111" y="274"/>
                  </a:cxn>
                  <a:cxn ang="0">
                    <a:pos x="115" y="274"/>
                  </a:cxn>
                  <a:cxn ang="0">
                    <a:pos x="120" y="269"/>
                  </a:cxn>
                  <a:cxn ang="0">
                    <a:pos x="120" y="269"/>
                  </a:cxn>
                  <a:cxn ang="0">
                    <a:pos x="125" y="264"/>
                  </a:cxn>
                  <a:cxn ang="0">
                    <a:pos x="125" y="259"/>
                  </a:cxn>
                  <a:cxn ang="0">
                    <a:pos x="120" y="254"/>
                  </a:cxn>
                  <a:cxn ang="0">
                    <a:pos x="120" y="250"/>
                  </a:cxn>
                  <a:cxn ang="0">
                    <a:pos x="125" y="264"/>
                  </a:cxn>
                </a:cxnLst>
                <a:rect l="0" t="0" r="r" b="b"/>
                <a:pathLst>
                  <a:path w="125" h="274">
                    <a:moveTo>
                      <a:pt x="125" y="264"/>
                    </a:moveTo>
                    <a:lnTo>
                      <a:pt x="120" y="250"/>
                    </a:lnTo>
                    <a:lnTo>
                      <a:pt x="91" y="235"/>
                    </a:lnTo>
                    <a:lnTo>
                      <a:pt x="72" y="211"/>
                    </a:lnTo>
                    <a:lnTo>
                      <a:pt x="53" y="183"/>
                    </a:lnTo>
                    <a:lnTo>
                      <a:pt x="39" y="149"/>
                    </a:lnTo>
                    <a:lnTo>
                      <a:pt x="29" y="115"/>
                    </a:lnTo>
                    <a:lnTo>
                      <a:pt x="24" y="82"/>
                    </a:lnTo>
                    <a:lnTo>
                      <a:pt x="29" y="43"/>
                    </a:lnTo>
                    <a:lnTo>
                      <a:pt x="39" y="10"/>
                    </a:lnTo>
                    <a:lnTo>
                      <a:pt x="15" y="0"/>
                    </a:lnTo>
                    <a:lnTo>
                      <a:pt x="5" y="39"/>
                    </a:lnTo>
                    <a:lnTo>
                      <a:pt x="0" y="82"/>
                    </a:lnTo>
                    <a:lnTo>
                      <a:pt x="5" y="120"/>
                    </a:lnTo>
                    <a:lnTo>
                      <a:pt x="15" y="159"/>
                    </a:lnTo>
                    <a:lnTo>
                      <a:pt x="29" y="192"/>
                    </a:lnTo>
                    <a:lnTo>
                      <a:pt x="53" y="226"/>
                    </a:lnTo>
                    <a:lnTo>
                      <a:pt x="77" y="250"/>
                    </a:lnTo>
                    <a:lnTo>
                      <a:pt x="106" y="269"/>
                    </a:lnTo>
                    <a:lnTo>
                      <a:pt x="101" y="259"/>
                    </a:lnTo>
                    <a:lnTo>
                      <a:pt x="106" y="269"/>
                    </a:lnTo>
                    <a:lnTo>
                      <a:pt x="111" y="274"/>
                    </a:lnTo>
                    <a:lnTo>
                      <a:pt x="115" y="274"/>
                    </a:lnTo>
                    <a:lnTo>
                      <a:pt x="120" y="269"/>
                    </a:lnTo>
                    <a:lnTo>
                      <a:pt x="120" y="269"/>
                    </a:lnTo>
                    <a:lnTo>
                      <a:pt x="125" y="264"/>
                    </a:lnTo>
                    <a:lnTo>
                      <a:pt x="125" y="259"/>
                    </a:lnTo>
                    <a:lnTo>
                      <a:pt x="120" y="254"/>
                    </a:lnTo>
                    <a:lnTo>
                      <a:pt x="120" y="250"/>
                    </a:lnTo>
                    <a:lnTo>
                      <a:pt x="125" y="26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58" name="Freeform 1134"/>
              <p:cNvSpPr>
                <a:spLocks/>
              </p:cNvSpPr>
              <p:nvPr/>
            </p:nvSpPr>
            <p:spPr bwMode="auto">
              <a:xfrm>
                <a:off x="9730" y="3901"/>
                <a:ext cx="192" cy="53"/>
              </a:xfrm>
              <a:custGeom>
                <a:avLst/>
                <a:gdLst/>
                <a:ahLst/>
                <a:cxnLst>
                  <a:cxn ang="0">
                    <a:pos x="0" y="29"/>
                  </a:cxn>
                  <a:cxn ang="0">
                    <a:pos x="5" y="34"/>
                  </a:cxn>
                  <a:cxn ang="0">
                    <a:pos x="29" y="48"/>
                  </a:cxn>
                  <a:cxn ang="0">
                    <a:pos x="53" y="53"/>
                  </a:cxn>
                  <a:cxn ang="0">
                    <a:pos x="82" y="53"/>
                  </a:cxn>
                  <a:cxn ang="0">
                    <a:pos x="110" y="48"/>
                  </a:cxn>
                  <a:cxn ang="0">
                    <a:pos x="139" y="43"/>
                  </a:cxn>
                  <a:cxn ang="0">
                    <a:pos x="163" y="34"/>
                  </a:cxn>
                  <a:cxn ang="0">
                    <a:pos x="178" y="24"/>
                  </a:cxn>
                  <a:cxn ang="0">
                    <a:pos x="192" y="5"/>
                  </a:cxn>
                  <a:cxn ang="0">
                    <a:pos x="168" y="0"/>
                  </a:cxn>
                  <a:cxn ang="0">
                    <a:pos x="163" y="5"/>
                  </a:cxn>
                  <a:cxn ang="0">
                    <a:pos x="149" y="15"/>
                  </a:cxn>
                  <a:cxn ang="0">
                    <a:pos x="130" y="24"/>
                  </a:cxn>
                  <a:cxn ang="0">
                    <a:pos x="106" y="29"/>
                  </a:cxn>
                  <a:cxn ang="0">
                    <a:pos x="82" y="29"/>
                  </a:cxn>
                  <a:cxn ang="0">
                    <a:pos x="58" y="29"/>
                  </a:cxn>
                  <a:cxn ang="0">
                    <a:pos x="34" y="24"/>
                  </a:cxn>
                  <a:cxn ang="0">
                    <a:pos x="19" y="15"/>
                  </a:cxn>
                  <a:cxn ang="0">
                    <a:pos x="24" y="19"/>
                  </a:cxn>
                  <a:cxn ang="0">
                    <a:pos x="19" y="15"/>
                  </a:cxn>
                  <a:cxn ang="0">
                    <a:pos x="14" y="15"/>
                  </a:cxn>
                  <a:cxn ang="0">
                    <a:pos x="10" y="15"/>
                  </a:cxn>
                  <a:cxn ang="0">
                    <a:pos x="5" y="15"/>
                  </a:cxn>
                  <a:cxn ang="0">
                    <a:pos x="5" y="19"/>
                  </a:cxn>
                  <a:cxn ang="0">
                    <a:pos x="0" y="24"/>
                  </a:cxn>
                  <a:cxn ang="0">
                    <a:pos x="0" y="24"/>
                  </a:cxn>
                  <a:cxn ang="0">
                    <a:pos x="0" y="29"/>
                  </a:cxn>
                  <a:cxn ang="0">
                    <a:pos x="5" y="34"/>
                  </a:cxn>
                  <a:cxn ang="0">
                    <a:pos x="0" y="29"/>
                  </a:cxn>
                </a:cxnLst>
                <a:rect l="0" t="0" r="r" b="b"/>
                <a:pathLst>
                  <a:path w="192" h="53">
                    <a:moveTo>
                      <a:pt x="0" y="29"/>
                    </a:moveTo>
                    <a:lnTo>
                      <a:pt x="5" y="34"/>
                    </a:lnTo>
                    <a:lnTo>
                      <a:pt x="29" y="48"/>
                    </a:lnTo>
                    <a:lnTo>
                      <a:pt x="53" y="53"/>
                    </a:lnTo>
                    <a:lnTo>
                      <a:pt x="82" y="53"/>
                    </a:lnTo>
                    <a:lnTo>
                      <a:pt x="110" y="48"/>
                    </a:lnTo>
                    <a:lnTo>
                      <a:pt x="139" y="43"/>
                    </a:lnTo>
                    <a:lnTo>
                      <a:pt x="163" y="34"/>
                    </a:lnTo>
                    <a:lnTo>
                      <a:pt x="178" y="24"/>
                    </a:lnTo>
                    <a:lnTo>
                      <a:pt x="192" y="5"/>
                    </a:lnTo>
                    <a:lnTo>
                      <a:pt x="168" y="0"/>
                    </a:lnTo>
                    <a:lnTo>
                      <a:pt x="163" y="5"/>
                    </a:lnTo>
                    <a:lnTo>
                      <a:pt x="149" y="15"/>
                    </a:lnTo>
                    <a:lnTo>
                      <a:pt x="130" y="24"/>
                    </a:lnTo>
                    <a:lnTo>
                      <a:pt x="106" y="29"/>
                    </a:lnTo>
                    <a:lnTo>
                      <a:pt x="82" y="29"/>
                    </a:lnTo>
                    <a:lnTo>
                      <a:pt x="58" y="29"/>
                    </a:lnTo>
                    <a:lnTo>
                      <a:pt x="34" y="24"/>
                    </a:lnTo>
                    <a:lnTo>
                      <a:pt x="19" y="15"/>
                    </a:lnTo>
                    <a:lnTo>
                      <a:pt x="24" y="19"/>
                    </a:lnTo>
                    <a:lnTo>
                      <a:pt x="19" y="15"/>
                    </a:lnTo>
                    <a:lnTo>
                      <a:pt x="14" y="15"/>
                    </a:lnTo>
                    <a:lnTo>
                      <a:pt x="10" y="15"/>
                    </a:lnTo>
                    <a:lnTo>
                      <a:pt x="5" y="15"/>
                    </a:lnTo>
                    <a:lnTo>
                      <a:pt x="5" y="19"/>
                    </a:lnTo>
                    <a:lnTo>
                      <a:pt x="0" y="24"/>
                    </a:lnTo>
                    <a:lnTo>
                      <a:pt x="0" y="24"/>
                    </a:lnTo>
                    <a:lnTo>
                      <a:pt x="0" y="29"/>
                    </a:lnTo>
                    <a:lnTo>
                      <a:pt x="5" y="34"/>
                    </a:lnTo>
                    <a:lnTo>
                      <a:pt x="0" y="2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59" name="Freeform 1135"/>
              <p:cNvSpPr>
                <a:spLocks/>
              </p:cNvSpPr>
              <p:nvPr/>
            </p:nvSpPr>
            <p:spPr bwMode="auto">
              <a:xfrm>
                <a:off x="9663" y="3585"/>
                <a:ext cx="91" cy="345"/>
              </a:xfrm>
              <a:custGeom>
                <a:avLst/>
                <a:gdLst/>
                <a:ahLst/>
                <a:cxnLst>
                  <a:cxn ang="0">
                    <a:pos x="19" y="4"/>
                  </a:cxn>
                  <a:cxn ang="0">
                    <a:pos x="0" y="14"/>
                  </a:cxn>
                  <a:cxn ang="0">
                    <a:pos x="0" y="57"/>
                  </a:cxn>
                  <a:cxn ang="0">
                    <a:pos x="5" y="105"/>
                  </a:cxn>
                  <a:cxn ang="0">
                    <a:pos x="10" y="153"/>
                  </a:cxn>
                  <a:cxn ang="0">
                    <a:pos x="19" y="201"/>
                  </a:cxn>
                  <a:cxn ang="0">
                    <a:pos x="29" y="244"/>
                  </a:cxn>
                  <a:cxn ang="0">
                    <a:pos x="43" y="283"/>
                  </a:cxn>
                  <a:cxn ang="0">
                    <a:pos x="53" y="316"/>
                  </a:cxn>
                  <a:cxn ang="0">
                    <a:pos x="67" y="345"/>
                  </a:cxn>
                  <a:cxn ang="0">
                    <a:pos x="91" y="335"/>
                  </a:cxn>
                  <a:cxn ang="0">
                    <a:pos x="77" y="307"/>
                  </a:cxn>
                  <a:cxn ang="0">
                    <a:pos x="62" y="273"/>
                  </a:cxn>
                  <a:cxn ang="0">
                    <a:pos x="53" y="235"/>
                  </a:cxn>
                  <a:cxn ang="0">
                    <a:pos x="43" y="196"/>
                  </a:cxn>
                  <a:cxn ang="0">
                    <a:pos x="34" y="148"/>
                  </a:cxn>
                  <a:cxn ang="0">
                    <a:pos x="29" y="105"/>
                  </a:cxn>
                  <a:cxn ang="0">
                    <a:pos x="24" y="57"/>
                  </a:cxn>
                  <a:cxn ang="0">
                    <a:pos x="24" y="14"/>
                  </a:cxn>
                  <a:cxn ang="0">
                    <a:pos x="10" y="24"/>
                  </a:cxn>
                  <a:cxn ang="0">
                    <a:pos x="24" y="14"/>
                  </a:cxn>
                  <a:cxn ang="0">
                    <a:pos x="24" y="9"/>
                  </a:cxn>
                  <a:cxn ang="0">
                    <a:pos x="24" y="4"/>
                  </a:cxn>
                  <a:cxn ang="0">
                    <a:pos x="19" y="4"/>
                  </a:cxn>
                  <a:cxn ang="0">
                    <a:pos x="14" y="0"/>
                  </a:cxn>
                  <a:cxn ang="0">
                    <a:pos x="10" y="0"/>
                  </a:cxn>
                  <a:cxn ang="0">
                    <a:pos x="5" y="4"/>
                  </a:cxn>
                  <a:cxn ang="0">
                    <a:pos x="5" y="9"/>
                  </a:cxn>
                  <a:cxn ang="0">
                    <a:pos x="0" y="14"/>
                  </a:cxn>
                  <a:cxn ang="0">
                    <a:pos x="19" y="4"/>
                  </a:cxn>
                </a:cxnLst>
                <a:rect l="0" t="0" r="r" b="b"/>
                <a:pathLst>
                  <a:path w="91" h="345">
                    <a:moveTo>
                      <a:pt x="19" y="4"/>
                    </a:moveTo>
                    <a:lnTo>
                      <a:pt x="0" y="14"/>
                    </a:lnTo>
                    <a:lnTo>
                      <a:pt x="0" y="57"/>
                    </a:lnTo>
                    <a:lnTo>
                      <a:pt x="5" y="105"/>
                    </a:lnTo>
                    <a:lnTo>
                      <a:pt x="10" y="153"/>
                    </a:lnTo>
                    <a:lnTo>
                      <a:pt x="19" y="201"/>
                    </a:lnTo>
                    <a:lnTo>
                      <a:pt x="29" y="244"/>
                    </a:lnTo>
                    <a:lnTo>
                      <a:pt x="43" y="283"/>
                    </a:lnTo>
                    <a:lnTo>
                      <a:pt x="53" y="316"/>
                    </a:lnTo>
                    <a:lnTo>
                      <a:pt x="67" y="345"/>
                    </a:lnTo>
                    <a:lnTo>
                      <a:pt x="91" y="335"/>
                    </a:lnTo>
                    <a:lnTo>
                      <a:pt x="77" y="307"/>
                    </a:lnTo>
                    <a:lnTo>
                      <a:pt x="62" y="273"/>
                    </a:lnTo>
                    <a:lnTo>
                      <a:pt x="53" y="235"/>
                    </a:lnTo>
                    <a:lnTo>
                      <a:pt x="43" y="196"/>
                    </a:lnTo>
                    <a:lnTo>
                      <a:pt x="34" y="148"/>
                    </a:lnTo>
                    <a:lnTo>
                      <a:pt x="29" y="105"/>
                    </a:lnTo>
                    <a:lnTo>
                      <a:pt x="24" y="57"/>
                    </a:lnTo>
                    <a:lnTo>
                      <a:pt x="24" y="14"/>
                    </a:lnTo>
                    <a:lnTo>
                      <a:pt x="10" y="24"/>
                    </a:lnTo>
                    <a:lnTo>
                      <a:pt x="24" y="14"/>
                    </a:lnTo>
                    <a:lnTo>
                      <a:pt x="24" y="9"/>
                    </a:lnTo>
                    <a:lnTo>
                      <a:pt x="24" y="4"/>
                    </a:lnTo>
                    <a:lnTo>
                      <a:pt x="19" y="4"/>
                    </a:lnTo>
                    <a:lnTo>
                      <a:pt x="14" y="0"/>
                    </a:lnTo>
                    <a:lnTo>
                      <a:pt x="10" y="0"/>
                    </a:lnTo>
                    <a:lnTo>
                      <a:pt x="5" y="4"/>
                    </a:lnTo>
                    <a:lnTo>
                      <a:pt x="5" y="9"/>
                    </a:lnTo>
                    <a:lnTo>
                      <a:pt x="0" y="14"/>
                    </a:lnTo>
                    <a:lnTo>
                      <a:pt x="19" y="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60" name="Freeform 1136"/>
              <p:cNvSpPr>
                <a:spLocks/>
              </p:cNvSpPr>
              <p:nvPr/>
            </p:nvSpPr>
            <p:spPr bwMode="auto">
              <a:xfrm>
                <a:off x="9673" y="3340"/>
                <a:ext cx="215" cy="273"/>
              </a:xfrm>
              <a:custGeom>
                <a:avLst/>
                <a:gdLst/>
                <a:ahLst/>
                <a:cxnLst>
                  <a:cxn ang="0">
                    <a:pos x="172" y="19"/>
                  </a:cxn>
                  <a:cxn ang="0">
                    <a:pos x="172" y="19"/>
                  </a:cxn>
                  <a:cxn ang="0">
                    <a:pos x="182" y="34"/>
                  </a:cxn>
                  <a:cxn ang="0">
                    <a:pos x="187" y="48"/>
                  </a:cxn>
                  <a:cxn ang="0">
                    <a:pos x="191" y="67"/>
                  </a:cxn>
                  <a:cxn ang="0">
                    <a:pos x="187" y="91"/>
                  </a:cxn>
                  <a:cxn ang="0">
                    <a:pos x="182" y="110"/>
                  </a:cxn>
                  <a:cxn ang="0">
                    <a:pos x="172" y="134"/>
                  </a:cxn>
                  <a:cxn ang="0">
                    <a:pos x="163" y="154"/>
                  </a:cxn>
                  <a:cxn ang="0">
                    <a:pos x="148" y="173"/>
                  </a:cxn>
                  <a:cxn ang="0">
                    <a:pos x="134" y="192"/>
                  </a:cxn>
                  <a:cxn ang="0">
                    <a:pos x="115" y="211"/>
                  </a:cxn>
                  <a:cxn ang="0">
                    <a:pos x="100" y="226"/>
                  </a:cxn>
                  <a:cxn ang="0">
                    <a:pos x="81" y="235"/>
                  </a:cxn>
                  <a:cxn ang="0">
                    <a:pos x="62" y="245"/>
                  </a:cxn>
                  <a:cxn ang="0">
                    <a:pos x="43" y="249"/>
                  </a:cxn>
                  <a:cxn ang="0">
                    <a:pos x="24" y="249"/>
                  </a:cxn>
                  <a:cxn ang="0">
                    <a:pos x="9" y="249"/>
                  </a:cxn>
                  <a:cxn ang="0">
                    <a:pos x="0" y="269"/>
                  </a:cxn>
                  <a:cxn ang="0">
                    <a:pos x="24" y="273"/>
                  </a:cxn>
                  <a:cxn ang="0">
                    <a:pos x="48" y="273"/>
                  </a:cxn>
                  <a:cxn ang="0">
                    <a:pos x="71" y="269"/>
                  </a:cxn>
                  <a:cxn ang="0">
                    <a:pos x="91" y="259"/>
                  </a:cxn>
                  <a:cxn ang="0">
                    <a:pos x="115" y="245"/>
                  </a:cxn>
                  <a:cxn ang="0">
                    <a:pos x="134" y="226"/>
                  </a:cxn>
                  <a:cxn ang="0">
                    <a:pos x="153" y="206"/>
                  </a:cxn>
                  <a:cxn ang="0">
                    <a:pos x="167" y="187"/>
                  </a:cxn>
                  <a:cxn ang="0">
                    <a:pos x="182" y="163"/>
                  </a:cxn>
                  <a:cxn ang="0">
                    <a:pos x="196" y="139"/>
                  </a:cxn>
                  <a:cxn ang="0">
                    <a:pos x="206" y="115"/>
                  </a:cxn>
                  <a:cxn ang="0">
                    <a:pos x="211" y="91"/>
                  </a:cxn>
                  <a:cxn ang="0">
                    <a:pos x="215" y="67"/>
                  </a:cxn>
                  <a:cxn ang="0">
                    <a:pos x="211" y="48"/>
                  </a:cxn>
                  <a:cxn ang="0">
                    <a:pos x="206" y="24"/>
                  </a:cxn>
                  <a:cxn ang="0">
                    <a:pos x="191" y="5"/>
                  </a:cxn>
                  <a:cxn ang="0">
                    <a:pos x="191" y="5"/>
                  </a:cxn>
                  <a:cxn ang="0">
                    <a:pos x="191" y="5"/>
                  </a:cxn>
                  <a:cxn ang="0">
                    <a:pos x="187" y="0"/>
                  </a:cxn>
                  <a:cxn ang="0">
                    <a:pos x="187" y="0"/>
                  </a:cxn>
                  <a:cxn ang="0">
                    <a:pos x="182" y="0"/>
                  </a:cxn>
                  <a:cxn ang="0">
                    <a:pos x="177" y="5"/>
                  </a:cxn>
                  <a:cxn ang="0">
                    <a:pos x="172" y="5"/>
                  </a:cxn>
                  <a:cxn ang="0">
                    <a:pos x="172" y="10"/>
                  </a:cxn>
                  <a:cxn ang="0">
                    <a:pos x="172" y="14"/>
                  </a:cxn>
                  <a:cxn ang="0">
                    <a:pos x="172" y="19"/>
                  </a:cxn>
                </a:cxnLst>
                <a:rect l="0" t="0" r="r" b="b"/>
                <a:pathLst>
                  <a:path w="215" h="273">
                    <a:moveTo>
                      <a:pt x="172" y="19"/>
                    </a:moveTo>
                    <a:lnTo>
                      <a:pt x="172" y="19"/>
                    </a:lnTo>
                    <a:lnTo>
                      <a:pt x="182" y="34"/>
                    </a:lnTo>
                    <a:lnTo>
                      <a:pt x="187" y="48"/>
                    </a:lnTo>
                    <a:lnTo>
                      <a:pt x="191" y="67"/>
                    </a:lnTo>
                    <a:lnTo>
                      <a:pt x="187" y="91"/>
                    </a:lnTo>
                    <a:lnTo>
                      <a:pt x="182" y="110"/>
                    </a:lnTo>
                    <a:lnTo>
                      <a:pt x="172" y="134"/>
                    </a:lnTo>
                    <a:lnTo>
                      <a:pt x="163" y="154"/>
                    </a:lnTo>
                    <a:lnTo>
                      <a:pt x="148" y="173"/>
                    </a:lnTo>
                    <a:lnTo>
                      <a:pt x="134" y="192"/>
                    </a:lnTo>
                    <a:lnTo>
                      <a:pt x="115" y="211"/>
                    </a:lnTo>
                    <a:lnTo>
                      <a:pt x="100" y="226"/>
                    </a:lnTo>
                    <a:lnTo>
                      <a:pt x="81" y="235"/>
                    </a:lnTo>
                    <a:lnTo>
                      <a:pt x="62" y="245"/>
                    </a:lnTo>
                    <a:lnTo>
                      <a:pt x="43" y="249"/>
                    </a:lnTo>
                    <a:lnTo>
                      <a:pt x="24" y="249"/>
                    </a:lnTo>
                    <a:lnTo>
                      <a:pt x="9" y="249"/>
                    </a:lnTo>
                    <a:lnTo>
                      <a:pt x="0" y="269"/>
                    </a:lnTo>
                    <a:lnTo>
                      <a:pt x="24" y="273"/>
                    </a:lnTo>
                    <a:lnTo>
                      <a:pt x="48" y="273"/>
                    </a:lnTo>
                    <a:lnTo>
                      <a:pt x="71" y="269"/>
                    </a:lnTo>
                    <a:lnTo>
                      <a:pt x="91" y="259"/>
                    </a:lnTo>
                    <a:lnTo>
                      <a:pt x="115" y="245"/>
                    </a:lnTo>
                    <a:lnTo>
                      <a:pt x="134" y="226"/>
                    </a:lnTo>
                    <a:lnTo>
                      <a:pt x="153" y="206"/>
                    </a:lnTo>
                    <a:lnTo>
                      <a:pt x="167" y="187"/>
                    </a:lnTo>
                    <a:lnTo>
                      <a:pt x="182" y="163"/>
                    </a:lnTo>
                    <a:lnTo>
                      <a:pt x="196" y="139"/>
                    </a:lnTo>
                    <a:lnTo>
                      <a:pt x="206" y="115"/>
                    </a:lnTo>
                    <a:lnTo>
                      <a:pt x="211" y="91"/>
                    </a:lnTo>
                    <a:lnTo>
                      <a:pt x="215" y="67"/>
                    </a:lnTo>
                    <a:lnTo>
                      <a:pt x="211" y="48"/>
                    </a:lnTo>
                    <a:lnTo>
                      <a:pt x="206" y="24"/>
                    </a:lnTo>
                    <a:lnTo>
                      <a:pt x="191" y="5"/>
                    </a:lnTo>
                    <a:lnTo>
                      <a:pt x="191" y="5"/>
                    </a:lnTo>
                    <a:lnTo>
                      <a:pt x="191" y="5"/>
                    </a:lnTo>
                    <a:lnTo>
                      <a:pt x="187" y="0"/>
                    </a:lnTo>
                    <a:lnTo>
                      <a:pt x="187" y="0"/>
                    </a:lnTo>
                    <a:lnTo>
                      <a:pt x="182" y="0"/>
                    </a:lnTo>
                    <a:lnTo>
                      <a:pt x="177" y="5"/>
                    </a:lnTo>
                    <a:lnTo>
                      <a:pt x="172" y="5"/>
                    </a:lnTo>
                    <a:lnTo>
                      <a:pt x="172" y="10"/>
                    </a:lnTo>
                    <a:lnTo>
                      <a:pt x="172" y="14"/>
                    </a:lnTo>
                    <a:lnTo>
                      <a:pt x="172" y="1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61" name="Freeform 1137"/>
              <p:cNvSpPr>
                <a:spLocks/>
              </p:cNvSpPr>
              <p:nvPr/>
            </p:nvSpPr>
            <p:spPr bwMode="auto">
              <a:xfrm>
                <a:off x="9658" y="3302"/>
                <a:ext cx="206" cy="105"/>
              </a:xfrm>
              <a:custGeom>
                <a:avLst/>
                <a:gdLst/>
                <a:ahLst/>
                <a:cxnLst>
                  <a:cxn ang="0">
                    <a:pos x="19" y="105"/>
                  </a:cxn>
                  <a:cxn ang="0">
                    <a:pos x="24" y="96"/>
                  </a:cxn>
                  <a:cxn ang="0">
                    <a:pos x="34" y="81"/>
                  </a:cxn>
                  <a:cxn ang="0">
                    <a:pos x="48" y="62"/>
                  </a:cxn>
                  <a:cxn ang="0">
                    <a:pos x="67" y="43"/>
                  </a:cxn>
                  <a:cxn ang="0">
                    <a:pos x="91" y="28"/>
                  </a:cxn>
                  <a:cxn ang="0">
                    <a:pos x="120" y="19"/>
                  </a:cxn>
                  <a:cxn ang="0">
                    <a:pos x="144" y="24"/>
                  </a:cxn>
                  <a:cxn ang="0">
                    <a:pos x="154" y="24"/>
                  </a:cxn>
                  <a:cxn ang="0">
                    <a:pos x="168" y="33"/>
                  </a:cxn>
                  <a:cxn ang="0">
                    <a:pos x="178" y="43"/>
                  </a:cxn>
                  <a:cxn ang="0">
                    <a:pos x="187" y="57"/>
                  </a:cxn>
                  <a:cxn ang="0">
                    <a:pos x="206" y="43"/>
                  </a:cxn>
                  <a:cxn ang="0">
                    <a:pos x="197" y="28"/>
                  </a:cxn>
                  <a:cxn ang="0">
                    <a:pos x="182" y="14"/>
                  </a:cxn>
                  <a:cxn ang="0">
                    <a:pos x="163" y="5"/>
                  </a:cxn>
                  <a:cxn ang="0">
                    <a:pos x="149" y="0"/>
                  </a:cxn>
                  <a:cxn ang="0">
                    <a:pos x="115" y="0"/>
                  </a:cxn>
                  <a:cxn ang="0">
                    <a:pos x="82" y="9"/>
                  </a:cxn>
                  <a:cxn ang="0">
                    <a:pos x="53" y="24"/>
                  </a:cxn>
                  <a:cxn ang="0">
                    <a:pos x="29" y="43"/>
                  </a:cxn>
                  <a:cxn ang="0">
                    <a:pos x="15" y="67"/>
                  </a:cxn>
                  <a:cxn ang="0">
                    <a:pos x="0" y="91"/>
                  </a:cxn>
                  <a:cxn ang="0">
                    <a:pos x="10" y="81"/>
                  </a:cxn>
                  <a:cxn ang="0">
                    <a:pos x="0" y="91"/>
                  </a:cxn>
                  <a:cxn ang="0">
                    <a:pos x="0" y="96"/>
                  </a:cxn>
                  <a:cxn ang="0">
                    <a:pos x="5" y="100"/>
                  </a:cxn>
                  <a:cxn ang="0">
                    <a:pos x="5" y="105"/>
                  </a:cxn>
                  <a:cxn ang="0">
                    <a:pos x="10" y="105"/>
                  </a:cxn>
                  <a:cxn ang="0">
                    <a:pos x="15" y="105"/>
                  </a:cxn>
                  <a:cxn ang="0">
                    <a:pos x="19" y="105"/>
                  </a:cxn>
                  <a:cxn ang="0">
                    <a:pos x="24" y="100"/>
                  </a:cxn>
                  <a:cxn ang="0">
                    <a:pos x="24" y="96"/>
                  </a:cxn>
                  <a:cxn ang="0">
                    <a:pos x="19" y="105"/>
                  </a:cxn>
                </a:cxnLst>
                <a:rect l="0" t="0" r="r" b="b"/>
                <a:pathLst>
                  <a:path w="206" h="105">
                    <a:moveTo>
                      <a:pt x="19" y="105"/>
                    </a:moveTo>
                    <a:lnTo>
                      <a:pt x="24" y="96"/>
                    </a:lnTo>
                    <a:lnTo>
                      <a:pt x="34" y="81"/>
                    </a:lnTo>
                    <a:lnTo>
                      <a:pt x="48" y="62"/>
                    </a:lnTo>
                    <a:lnTo>
                      <a:pt x="67" y="43"/>
                    </a:lnTo>
                    <a:lnTo>
                      <a:pt x="91" y="28"/>
                    </a:lnTo>
                    <a:lnTo>
                      <a:pt x="120" y="19"/>
                    </a:lnTo>
                    <a:lnTo>
                      <a:pt x="144" y="24"/>
                    </a:lnTo>
                    <a:lnTo>
                      <a:pt x="154" y="24"/>
                    </a:lnTo>
                    <a:lnTo>
                      <a:pt x="168" y="33"/>
                    </a:lnTo>
                    <a:lnTo>
                      <a:pt x="178" y="43"/>
                    </a:lnTo>
                    <a:lnTo>
                      <a:pt x="187" y="57"/>
                    </a:lnTo>
                    <a:lnTo>
                      <a:pt x="206" y="43"/>
                    </a:lnTo>
                    <a:lnTo>
                      <a:pt x="197" y="28"/>
                    </a:lnTo>
                    <a:lnTo>
                      <a:pt x="182" y="14"/>
                    </a:lnTo>
                    <a:lnTo>
                      <a:pt x="163" y="5"/>
                    </a:lnTo>
                    <a:lnTo>
                      <a:pt x="149" y="0"/>
                    </a:lnTo>
                    <a:lnTo>
                      <a:pt x="115" y="0"/>
                    </a:lnTo>
                    <a:lnTo>
                      <a:pt x="82" y="9"/>
                    </a:lnTo>
                    <a:lnTo>
                      <a:pt x="53" y="24"/>
                    </a:lnTo>
                    <a:lnTo>
                      <a:pt x="29" y="43"/>
                    </a:lnTo>
                    <a:lnTo>
                      <a:pt x="15" y="67"/>
                    </a:lnTo>
                    <a:lnTo>
                      <a:pt x="0" y="91"/>
                    </a:lnTo>
                    <a:lnTo>
                      <a:pt x="10" y="81"/>
                    </a:lnTo>
                    <a:lnTo>
                      <a:pt x="0" y="91"/>
                    </a:lnTo>
                    <a:lnTo>
                      <a:pt x="0" y="96"/>
                    </a:lnTo>
                    <a:lnTo>
                      <a:pt x="5" y="100"/>
                    </a:lnTo>
                    <a:lnTo>
                      <a:pt x="5" y="105"/>
                    </a:lnTo>
                    <a:lnTo>
                      <a:pt x="10" y="105"/>
                    </a:lnTo>
                    <a:lnTo>
                      <a:pt x="15" y="105"/>
                    </a:lnTo>
                    <a:lnTo>
                      <a:pt x="19" y="105"/>
                    </a:lnTo>
                    <a:lnTo>
                      <a:pt x="24" y="100"/>
                    </a:lnTo>
                    <a:lnTo>
                      <a:pt x="24" y="96"/>
                    </a:lnTo>
                    <a:lnTo>
                      <a:pt x="19" y="10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62" name="Freeform 1138"/>
              <p:cNvSpPr>
                <a:spLocks/>
              </p:cNvSpPr>
              <p:nvPr/>
            </p:nvSpPr>
            <p:spPr bwMode="auto">
              <a:xfrm>
                <a:off x="9519" y="3383"/>
                <a:ext cx="158" cy="39"/>
              </a:xfrm>
              <a:custGeom>
                <a:avLst/>
                <a:gdLst/>
                <a:ahLst/>
                <a:cxnLst>
                  <a:cxn ang="0">
                    <a:pos x="0" y="10"/>
                  </a:cxn>
                  <a:cxn ang="0">
                    <a:pos x="5" y="19"/>
                  </a:cxn>
                  <a:cxn ang="0">
                    <a:pos x="19" y="29"/>
                  </a:cxn>
                  <a:cxn ang="0">
                    <a:pos x="38" y="34"/>
                  </a:cxn>
                  <a:cxn ang="0">
                    <a:pos x="62" y="39"/>
                  </a:cxn>
                  <a:cxn ang="0">
                    <a:pos x="86" y="34"/>
                  </a:cxn>
                  <a:cxn ang="0">
                    <a:pos x="106" y="34"/>
                  </a:cxn>
                  <a:cxn ang="0">
                    <a:pos x="125" y="29"/>
                  </a:cxn>
                  <a:cxn ang="0">
                    <a:pos x="144" y="29"/>
                  </a:cxn>
                  <a:cxn ang="0">
                    <a:pos x="158" y="24"/>
                  </a:cxn>
                  <a:cxn ang="0">
                    <a:pos x="149" y="0"/>
                  </a:cxn>
                  <a:cxn ang="0">
                    <a:pos x="139" y="5"/>
                  </a:cxn>
                  <a:cxn ang="0">
                    <a:pos x="120" y="10"/>
                  </a:cxn>
                  <a:cxn ang="0">
                    <a:pos x="106" y="10"/>
                  </a:cxn>
                  <a:cxn ang="0">
                    <a:pos x="82" y="15"/>
                  </a:cxn>
                  <a:cxn ang="0">
                    <a:pos x="62" y="15"/>
                  </a:cxn>
                  <a:cxn ang="0">
                    <a:pos x="43" y="10"/>
                  </a:cxn>
                  <a:cxn ang="0">
                    <a:pos x="29" y="10"/>
                  </a:cxn>
                  <a:cxn ang="0">
                    <a:pos x="19" y="0"/>
                  </a:cxn>
                  <a:cxn ang="0">
                    <a:pos x="24" y="10"/>
                  </a:cxn>
                  <a:cxn ang="0">
                    <a:pos x="19" y="0"/>
                  </a:cxn>
                  <a:cxn ang="0">
                    <a:pos x="14" y="0"/>
                  </a:cxn>
                  <a:cxn ang="0">
                    <a:pos x="10" y="0"/>
                  </a:cxn>
                  <a:cxn ang="0">
                    <a:pos x="5" y="0"/>
                  </a:cxn>
                  <a:cxn ang="0">
                    <a:pos x="5" y="0"/>
                  </a:cxn>
                  <a:cxn ang="0">
                    <a:pos x="0" y="5"/>
                  </a:cxn>
                  <a:cxn ang="0">
                    <a:pos x="0" y="10"/>
                  </a:cxn>
                  <a:cxn ang="0">
                    <a:pos x="0" y="15"/>
                  </a:cxn>
                  <a:cxn ang="0">
                    <a:pos x="5" y="19"/>
                  </a:cxn>
                  <a:cxn ang="0">
                    <a:pos x="0" y="10"/>
                  </a:cxn>
                </a:cxnLst>
                <a:rect l="0" t="0" r="r" b="b"/>
                <a:pathLst>
                  <a:path w="158" h="39">
                    <a:moveTo>
                      <a:pt x="0" y="10"/>
                    </a:moveTo>
                    <a:lnTo>
                      <a:pt x="5" y="19"/>
                    </a:lnTo>
                    <a:lnTo>
                      <a:pt x="19" y="29"/>
                    </a:lnTo>
                    <a:lnTo>
                      <a:pt x="38" y="34"/>
                    </a:lnTo>
                    <a:lnTo>
                      <a:pt x="62" y="39"/>
                    </a:lnTo>
                    <a:lnTo>
                      <a:pt x="86" y="34"/>
                    </a:lnTo>
                    <a:lnTo>
                      <a:pt x="106" y="34"/>
                    </a:lnTo>
                    <a:lnTo>
                      <a:pt x="125" y="29"/>
                    </a:lnTo>
                    <a:lnTo>
                      <a:pt x="144" y="29"/>
                    </a:lnTo>
                    <a:lnTo>
                      <a:pt x="158" y="24"/>
                    </a:lnTo>
                    <a:lnTo>
                      <a:pt x="149" y="0"/>
                    </a:lnTo>
                    <a:lnTo>
                      <a:pt x="139" y="5"/>
                    </a:lnTo>
                    <a:lnTo>
                      <a:pt x="120" y="10"/>
                    </a:lnTo>
                    <a:lnTo>
                      <a:pt x="106" y="10"/>
                    </a:lnTo>
                    <a:lnTo>
                      <a:pt x="82" y="15"/>
                    </a:lnTo>
                    <a:lnTo>
                      <a:pt x="62" y="15"/>
                    </a:lnTo>
                    <a:lnTo>
                      <a:pt x="43" y="10"/>
                    </a:lnTo>
                    <a:lnTo>
                      <a:pt x="29" y="10"/>
                    </a:lnTo>
                    <a:lnTo>
                      <a:pt x="19" y="0"/>
                    </a:lnTo>
                    <a:lnTo>
                      <a:pt x="24" y="10"/>
                    </a:lnTo>
                    <a:lnTo>
                      <a:pt x="19" y="0"/>
                    </a:lnTo>
                    <a:lnTo>
                      <a:pt x="14" y="0"/>
                    </a:lnTo>
                    <a:lnTo>
                      <a:pt x="10" y="0"/>
                    </a:lnTo>
                    <a:lnTo>
                      <a:pt x="5" y="0"/>
                    </a:lnTo>
                    <a:lnTo>
                      <a:pt x="5" y="0"/>
                    </a:lnTo>
                    <a:lnTo>
                      <a:pt x="0" y="5"/>
                    </a:lnTo>
                    <a:lnTo>
                      <a:pt x="0" y="10"/>
                    </a:lnTo>
                    <a:lnTo>
                      <a:pt x="0" y="15"/>
                    </a:lnTo>
                    <a:lnTo>
                      <a:pt x="5" y="19"/>
                    </a:lnTo>
                    <a:lnTo>
                      <a:pt x="0" y="1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63" name="Freeform 1139"/>
              <p:cNvSpPr>
                <a:spLocks/>
              </p:cNvSpPr>
              <p:nvPr/>
            </p:nvSpPr>
            <p:spPr bwMode="auto">
              <a:xfrm>
                <a:off x="9514" y="3187"/>
                <a:ext cx="58" cy="206"/>
              </a:xfrm>
              <a:custGeom>
                <a:avLst/>
                <a:gdLst/>
                <a:ahLst/>
                <a:cxnLst>
                  <a:cxn ang="0">
                    <a:pos x="43" y="0"/>
                  </a:cxn>
                  <a:cxn ang="0">
                    <a:pos x="34" y="4"/>
                  </a:cxn>
                  <a:cxn ang="0">
                    <a:pos x="29" y="28"/>
                  </a:cxn>
                  <a:cxn ang="0">
                    <a:pos x="19" y="52"/>
                  </a:cxn>
                  <a:cxn ang="0">
                    <a:pos x="15" y="76"/>
                  </a:cxn>
                  <a:cxn ang="0">
                    <a:pos x="10" y="105"/>
                  </a:cxn>
                  <a:cxn ang="0">
                    <a:pos x="5" y="134"/>
                  </a:cxn>
                  <a:cxn ang="0">
                    <a:pos x="5" y="158"/>
                  </a:cxn>
                  <a:cxn ang="0">
                    <a:pos x="0" y="182"/>
                  </a:cxn>
                  <a:cxn ang="0">
                    <a:pos x="5" y="206"/>
                  </a:cxn>
                  <a:cxn ang="0">
                    <a:pos x="29" y="206"/>
                  </a:cxn>
                  <a:cxn ang="0">
                    <a:pos x="24" y="182"/>
                  </a:cxn>
                  <a:cxn ang="0">
                    <a:pos x="29" y="158"/>
                  </a:cxn>
                  <a:cxn ang="0">
                    <a:pos x="29" y="134"/>
                  </a:cxn>
                  <a:cxn ang="0">
                    <a:pos x="34" y="110"/>
                  </a:cxn>
                  <a:cxn ang="0">
                    <a:pos x="39" y="81"/>
                  </a:cxn>
                  <a:cxn ang="0">
                    <a:pos x="43" y="57"/>
                  </a:cxn>
                  <a:cxn ang="0">
                    <a:pos x="53" y="33"/>
                  </a:cxn>
                  <a:cxn ang="0">
                    <a:pos x="58" y="14"/>
                  </a:cxn>
                  <a:cxn ang="0">
                    <a:pos x="48" y="19"/>
                  </a:cxn>
                  <a:cxn ang="0">
                    <a:pos x="58" y="14"/>
                  </a:cxn>
                  <a:cxn ang="0">
                    <a:pos x="58" y="9"/>
                  </a:cxn>
                  <a:cxn ang="0">
                    <a:pos x="58" y="4"/>
                  </a:cxn>
                  <a:cxn ang="0">
                    <a:pos x="53" y="0"/>
                  </a:cxn>
                  <a:cxn ang="0">
                    <a:pos x="48" y="0"/>
                  </a:cxn>
                  <a:cxn ang="0">
                    <a:pos x="43" y="0"/>
                  </a:cxn>
                  <a:cxn ang="0">
                    <a:pos x="43" y="0"/>
                  </a:cxn>
                  <a:cxn ang="0">
                    <a:pos x="39" y="0"/>
                  </a:cxn>
                  <a:cxn ang="0">
                    <a:pos x="34" y="4"/>
                  </a:cxn>
                  <a:cxn ang="0">
                    <a:pos x="43" y="0"/>
                  </a:cxn>
                </a:cxnLst>
                <a:rect l="0" t="0" r="r" b="b"/>
                <a:pathLst>
                  <a:path w="58" h="206">
                    <a:moveTo>
                      <a:pt x="43" y="0"/>
                    </a:moveTo>
                    <a:lnTo>
                      <a:pt x="34" y="4"/>
                    </a:lnTo>
                    <a:lnTo>
                      <a:pt x="29" y="28"/>
                    </a:lnTo>
                    <a:lnTo>
                      <a:pt x="19" y="52"/>
                    </a:lnTo>
                    <a:lnTo>
                      <a:pt x="15" y="76"/>
                    </a:lnTo>
                    <a:lnTo>
                      <a:pt x="10" y="105"/>
                    </a:lnTo>
                    <a:lnTo>
                      <a:pt x="5" y="134"/>
                    </a:lnTo>
                    <a:lnTo>
                      <a:pt x="5" y="158"/>
                    </a:lnTo>
                    <a:lnTo>
                      <a:pt x="0" y="182"/>
                    </a:lnTo>
                    <a:lnTo>
                      <a:pt x="5" y="206"/>
                    </a:lnTo>
                    <a:lnTo>
                      <a:pt x="29" y="206"/>
                    </a:lnTo>
                    <a:lnTo>
                      <a:pt x="24" y="182"/>
                    </a:lnTo>
                    <a:lnTo>
                      <a:pt x="29" y="158"/>
                    </a:lnTo>
                    <a:lnTo>
                      <a:pt x="29" y="134"/>
                    </a:lnTo>
                    <a:lnTo>
                      <a:pt x="34" y="110"/>
                    </a:lnTo>
                    <a:lnTo>
                      <a:pt x="39" y="81"/>
                    </a:lnTo>
                    <a:lnTo>
                      <a:pt x="43" y="57"/>
                    </a:lnTo>
                    <a:lnTo>
                      <a:pt x="53" y="33"/>
                    </a:lnTo>
                    <a:lnTo>
                      <a:pt x="58" y="14"/>
                    </a:lnTo>
                    <a:lnTo>
                      <a:pt x="48" y="19"/>
                    </a:lnTo>
                    <a:lnTo>
                      <a:pt x="58" y="14"/>
                    </a:lnTo>
                    <a:lnTo>
                      <a:pt x="58" y="9"/>
                    </a:lnTo>
                    <a:lnTo>
                      <a:pt x="58" y="4"/>
                    </a:lnTo>
                    <a:lnTo>
                      <a:pt x="53" y="0"/>
                    </a:lnTo>
                    <a:lnTo>
                      <a:pt x="48" y="0"/>
                    </a:lnTo>
                    <a:lnTo>
                      <a:pt x="43" y="0"/>
                    </a:lnTo>
                    <a:lnTo>
                      <a:pt x="43" y="0"/>
                    </a:lnTo>
                    <a:lnTo>
                      <a:pt x="39" y="0"/>
                    </a:lnTo>
                    <a:lnTo>
                      <a:pt x="34" y="4"/>
                    </a:lnTo>
                    <a:lnTo>
                      <a:pt x="43"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64" name="Freeform 1140"/>
              <p:cNvSpPr>
                <a:spLocks/>
              </p:cNvSpPr>
              <p:nvPr/>
            </p:nvSpPr>
            <p:spPr bwMode="auto">
              <a:xfrm>
                <a:off x="9557" y="2971"/>
                <a:ext cx="72" cy="235"/>
              </a:xfrm>
              <a:custGeom>
                <a:avLst/>
                <a:gdLst/>
                <a:ahLst/>
                <a:cxnLst>
                  <a:cxn ang="0">
                    <a:pos x="29" y="24"/>
                  </a:cxn>
                  <a:cxn ang="0">
                    <a:pos x="24" y="19"/>
                  </a:cxn>
                  <a:cxn ang="0">
                    <a:pos x="34" y="43"/>
                  </a:cxn>
                  <a:cxn ang="0">
                    <a:pos x="44" y="67"/>
                  </a:cxn>
                  <a:cxn ang="0">
                    <a:pos x="48" y="100"/>
                  </a:cxn>
                  <a:cxn ang="0">
                    <a:pos x="44" y="134"/>
                  </a:cxn>
                  <a:cxn ang="0">
                    <a:pos x="39" y="163"/>
                  </a:cxn>
                  <a:cxn ang="0">
                    <a:pos x="29" y="187"/>
                  </a:cxn>
                  <a:cxn ang="0">
                    <a:pos x="15" y="206"/>
                  </a:cxn>
                  <a:cxn ang="0">
                    <a:pos x="0" y="216"/>
                  </a:cxn>
                  <a:cxn ang="0">
                    <a:pos x="5" y="235"/>
                  </a:cxn>
                  <a:cxn ang="0">
                    <a:pos x="29" y="220"/>
                  </a:cxn>
                  <a:cxn ang="0">
                    <a:pos x="48" y="196"/>
                  </a:cxn>
                  <a:cxn ang="0">
                    <a:pos x="63" y="168"/>
                  </a:cxn>
                  <a:cxn ang="0">
                    <a:pos x="68" y="134"/>
                  </a:cxn>
                  <a:cxn ang="0">
                    <a:pos x="72" y="100"/>
                  </a:cxn>
                  <a:cxn ang="0">
                    <a:pos x="68" y="67"/>
                  </a:cxn>
                  <a:cxn ang="0">
                    <a:pos x="58" y="33"/>
                  </a:cxn>
                  <a:cxn ang="0">
                    <a:pos x="44" y="5"/>
                  </a:cxn>
                  <a:cxn ang="0">
                    <a:pos x="39" y="0"/>
                  </a:cxn>
                  <a:cxn ang="0">
                    <a:pos x="44" y="5"/>
                  </a:cxn>
                  <a:cxn ang="0">
                    <a:pos x="39" y="0"/>
                  </a:cxn>
                  <a:cxn ang="0">
                    <a:pos x="34" y="0"/>
                  </a:cxn>
                  <a:cxn ang="0">
                    <a:pos x="29" y="0"/>
                  </a:cxn>
                  <a:cxn ang="0">
                    <a:pos x="24" y="5"/>
                  </a:cxn>
                  <a:cxn ang="0">
                    <a:pos x="24" y="5"/>
                  </a:cxn>
                  <a:cxn ang="0">
                    <a:pos x="20" y="9"/>
                  </a:cxn>
                  <a:cxn ang="0">
                    <a:pos x="20" y="14"/>
                  </a:cxn>
                  <a:cxn ang="0">
                    <a:pos x="24" y="19"/>
                  </a:cxn>
                  <a:cxn ang="0">
                    <a:pos x="29" y="24"/>
                  </a:cxn>
                </a:cxnLst>
                <a:rect l="0" t="0" r="r" b="b"/>
                <a:pathLst>
                  <a:path w="72" h="235">
                    <a:moveTo>
                      <a:pt x="29" y="24"/>
                    </a:moveTo>
                    <a:lnTo>
                      <a:pt x="24" y="19"/>
                    </a:lnTo>
                    <a:lnTo>
                      <a:pt x="34" y="43"/>
                    </a:lnTo>
                    <a:lnTo>
                      <a:pt x="44" y="67"/>
                    </a:lnTo>
                    <a:lnTo>
                      <a:pt x="48" y="100"/>
                    </a:lnTo>
                    <a:lnTo>
                      <a:pt x="44" y="134"/>
                    </a:lnTo>
                    <a:lnTo>
                      <a:pt x="39" y="163"/>
                    </a:lnTo>
                    <a:lnTo>
                      <a:pt x="29" y="187"/>
                    </a:lnTo>
                    <a:lnTo>
                      <a:pt x="15" y="206"/>
                    </a:lnTo>
                    <a:lnTo>
                      <a:pt x="0" y="216"/>
                    </a:lnTo>
                    <a:lnTo>
                      <a:pt x="5" y="235"/>
                    </a:lnTo>
                    <a:lnTo>
                      <a:pt x="29" y="220"/>
                    </a:lnTo>
                    <a:lnTo>
                      <a:pt x="48" y="196"/>
                    </a:lnTo>
                    <a:lnTo>
                      <a:pt x="63" y="168"/>
                    </a:lnTo>
                    <a:lnTo>
                      <a:pt x="68" y="134"/>
                    </a:lnTo>
                    <a:lnTo>
                      <a:pt x="72" y="100"/>
                    </a:lnTo>
                    <a:lnTo>
                      <a:pt x="68" y="67"/>
                    </a:lnTo>
                    <a:lnTo>
                      <a:pt x="58" y="33"/>
                    </a:lnTo>
                    <a:lnTo>
                      <a:pt x="44" y="5"/>
                    </a:lnTo>
                    <a:lnTo>
                      <a:pt x="39" y="0"/>
                    </a:lnTo>
                    <a:lnTo>
                      <a:pt x="44" y="5"/>
                    </a:lnTo>
                    <a:lnTo>
                      <a:pt x="39" y="0"/>
                    </a:lnTo>
                    <a:lnTo>
                      <a:pt x="34" y="0"/>
                    </a:lnTo>
                    <a:lnTo>
                      <a:pt x="29" y="0"/>
                    </a:lnTo>
                    <a:lnTo>
                      <a:pt x="24" y="5"/>
                    </a:lnTo>
                    <a:lnTo>
                      <a:pt x="24" y="5"/>
                    </a:lnTo>
                    <a:lnTo>
                      <a:pt x="20" y="9"/>
                    </a:lnTo>
                    <a:lnTo>
                      <a:pt x="20" y="14"/>
                    </a:lnTo>
                    <a:lnTo>
                      <a:pt x="24" y="19"/>
                    </a:lnTo>
                    <a:lnTo>
                      <a:pt x="29" y="2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65" name="Freeform 1141"/>
              <p:cNvSpPr>
                <a:spLocks/>
              </p:cNvSpPr>
              <p:nvPr/>
            </p:nvSpPr>
            <p:spPr bwMode="auto">
              <a:xfrm>
                <a:off x="9284" y="2966"/>
                <a:ext cx="312" cy="58"/>
              </a:xfrm>
              <a:custGeom>
                <a:avLst/>
                <a:gdLst/>
                <a:ahLst/>
                <a:cxnLst>
                  <a:cxn ang="0">
                    <a:pos x="19" y="19"/>
                  </a:cxn>
                  <a:cxn ang="0">
                    <a:pos x="0" y="19"/>
                  </a:cxn>
                  <a:cxn ang="0">
                    <a:pos x="19" y="34"/>
                  </a:cxn>
                  <a:cxn ang="0">
                    <a:pos x="38" y="43"/>
                  </a:cxn>
                  <a:cxn ang="0">
                    <a:pos x="62" y="53"/>
                  </a:cxn>
                  <a:cxn ang="0">
                    <a:pos x="82" y="58"/>
                  </a:cxn>
                  <a:cxn ang="0">
                    <a:pos x="125" y="58"/>
                  </a:cxn>
                  <a:cxn ang="0">
                    <a:pos x="168" y="48"/>
                  </a:cxn>
                  <a:cxn ang="0">
                    <a:pos x="206" y="38"/>
                  </a:cxn>
                  <a:cxn ang="0">
                    <a:pos x="245" y="29"/>
                  </a:cxn>
                  <a:cxn ang="0">
                    <a:pos x="278" y="24"/>
                  </a:cxn>
                  <a:cxn ang="0">
                    <a:pos x="302" y="29"/>
                  </a:cxn>
                  <a:cxn ang="0">
                    <a:pos x="312" y="5"/>
                  </a:cxn>
                  <a:cxn ang="0">
                    <a:pos x="278" y="0"/>
                  </a:cxn>
                  <a:cxn ang="0">
                    <a:pos x="240" y="10"/>
                  </a:cxn>
                  <a:cxn ang="0">
                    <a:pos x="201" y="19"/>
                  </a:cxn>
                  <a:cxn ang="0">
                    <a:pos x="163" y="29"/>
                  </a:cxn>
                  <a:cxn ang="0">
                    <a:pos x="125" y="34"/>
                  </a:cxn>
                  <a:cxn ang="0">
                    <a:pos x="86" y="34"/>
                  </a:cxn>
                  <a:cxn ang="0">
                    <a:pos x="67" y="29"/>
                  </a:cxn>
                  <a:cxn ang="0">
                    <a:pos x="53" y="24"/>
                  </a:cxn>
                  <a:cxn ang="0">
                    <a:pos x="34" y="14"/>
                  </a:cxn>
                  <a:cxn ang="0">
                    <a:pos x="19" y="0"/>
                  </a:cxn>
                  <a:cxn ang="0">
                    <a:pos x="0" y="5"/>
                  </a:cxn>
                  <a:cxn ang="0">
                    <a:pos x="19" y="0"/>
                  </a:cxn>
                  <a:cxn ang="0">
                    <a:pos x="14" y="0"/>
                  </a:cxn>
                  <a:cxn ang="0">
                    <a:pos x="10" y="0"/>
                  </a:cxn>
                  <a:cxn ang="0">
                    <a:pos x="5" y="0"/>
                  </a:cxn>
                  <a:cxn ang="0">
                    <a:pos x="0" y="0"/>
                  </a:cxn>
                  <a:cxn ang="0">
                    <a:pos x="0" y="5"/>
                  </a:cxn>
                  <a:cxn ang="0">
                    <a:pos x="0" y="10"/>
                  </a:cxn>
                  <a:cxn ang="0">
                    <a:pos x="0" y="14"/>
                  </a:cxn>
                  <a:cxn ang="0">
                    <a:pos x="0" y="19"/>
                  </a:cxn>
                  <a:cxn ang="0">
                    <a:pos x="19" y="19"/>
                  </a:cxn>
                </a:cxnLst>
                <a:rect l="0" t="0" r="r" b="b"/>
                <a:pathLst>
                  <a:path w="312" h="58">
                    <a:moveTo>
                      <a:pt x="19" y="19"/>
                    </a:moveTo>
                    <a:lnTo>
                      <a:pt x="0" y="19"/>
                    </a:lnTo>
                    <a:lnTo>
                      <a:pt x="19" y="34"/>
                    </a:lnTo>
                    <a:lnTo>
                      <a:pt x="38" y="43"/>
                    </a:lnTo>
                    <a:lnTo>
                      <a:pt x="62" y="53"/>
                    </a:lnTo>
                    <a:lnTo>
                      <a:pt x="82" y="58"/>
                    </a:lnTo>
                    <a:lnTo>
                      <a:pt x="125" y="58"/>
                    </a:lnTo>
                    <a:lnTo>
                      <a:pt x="168" y="48"/>
                    </a:lnTo>
                    <a:lnTo>
                      <a:pt x="206" y="38"/>
                    </a:lnTo>
                    <a:lnTo>
                      <a:pt x="245" y="29"/>
                    </a:lnTo>
                    <a:lnTo>
                      <a:pt x="278" y="24"/>
                    </a:lnTo>
                    <a:lnTo>
                      <a:pt x="302" y="29"/>
                    </a:lnTo>
                    <a:lnTo>
                      <a:pt x="312" y="5"/>
                    </a:lnTo>
                    <a:lnTo>
                      <a:pt x="278" y="0"/>
                    </a:lnTo>
                    <a:lnTo>
                      <a:pt x="240" y="10"/>
                    </a:lnTo>
                    <a:lnTo>
                      <a:pt x="201" y="19"/>
                    </a:lnTo>
                    <a:lnTo>
                      <a:pt x="163" y="29"/>
                    </a:lnTo>
                    <a:lnTo>
                      <a:pt x="125" y="34"/>
                    </a:lnTo>
                    <a:lnTo>
                      <a:pt x="86" y="34"/>
                    </a:lnTo>
                    <a:lnTo>
                      <a:pt x="67" y="29"/>
                    </a:lnTo>
                    <a:lnTo>
                      <a:pt x="53" y="24"/>
                    </a:lnTo>
                    <a:lnTo>
                      <a:pt x="34" y="14"/>
                    </a:lnTo>
                    <a:lnTo>
                      <a:pt x="19" y="0"/>
                    </a:lnTo>
                    <a:lnTo>
                      <a:pt x="0" y="5"/>
                    </a:lnTo>
                    <a:lnTo>
                      <a:pt x="19" y="0"/>
                    </a:lnTo>
                    <a:lnTo>
                      <a:pt x="14" y="0"/>
                    </a:lnTo>
                    <a:lnTo>
                      <a:pt x="10" y="0"/>
                    </a:lnTo>
                    <a:lnTo>
                      <a:pt x="5" y="0"/>
                    </a:lnTo>
                    <a:lnTo>
                      <a:pt x="0" y="0"/>
                    </a:lnTo>
                    <a:lnTo>
                      <a:pt x="0" y="5"/>
                    </a:lnTo>
                    <a:lnTo>
                      <a:pt x="0" y="10"/>
                    </a:lnTo>
                    <a:lnTo>
                      <a:pt x="0" y="14"/>
                    </a:lnTo>
                    <a:lnTo>
                      <a:pt x="0" y="19"/>
                    </a:lnTo>
                    <a:lnTo>
                      <a:pt x="19" y="1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66" name="Freeform 1142"/>
              <p:cNvSpPr>
                <a:spLocks/>
              </p:cNvSpPr>
              <p:nvPr/>
            </p:nvSpPr>
            <p:spPr bwMode="auto">
              <a:xfrm>
                <a:off x="9102" y="2971"/>
                <a:ext cx="201" cy="43"/>
              </a:xfrm>
              <a:custGeom>
                <a:avLst/>
                <a:gdLst/>
                <a:ahLst/>
                <a:cxnLst>
                  <a:cxn ang="0">
                    <a:pos x="24" y="24"/>
                  </a:cxn>
                  <a:cxn ang="0">
                    <a:pos x="14" y="29"/>
                  </a:cxn>
                  <a:cxn ang="0">
                    <a:pos x="38" y="29"/>
                  </a:cxn>
                  <a:cxn ang="0">
                    <a:pos x="62" y="29"/>
                  </a:cxn>
                  <a:cxn ang="0">
                    <a:pos x="86" y="33"/>
                  </a:cxn>
                  <a:cxn ang="0">
                    <a:pos x="105" y="43"/>
                  </a:cxn>
                  <a:cxn ang="0">
                    <a:pos x="129" y="43"/>
                  </a:cxn>
                  <a:cxn ang="0">
                    <a:pos x="148" y="43"/>
                  </a:cxn>
                  <a:cxn ang="0">
                    <a:pos x="177" y="33"/>
                  </a:cxn>
                  <a:cxn ang="0">
                    <a:pos x="201" y="14"/>
                  </a:cxn>
                  <a:cxn ang="0">
                    <a:pos x="182" y="0"/>
                  </a:cxn>
                  <a:cxn ang="0">
                    <a:pos x="163" y="14"/>
                  </a:cxn>
                  <a:cxn ang="0">
                    <a:pos x="144" y="24"/>
                  </a:cxn>
                  <a:cxn ang="0">
                    <a:pos x="129" y="24"/>
                  </a:cxn>
                  <a:cxn ang="0">
                    <a:pos x="110" y="19"/>
                  </a:cxn>
                  <a:cxn ang="0">
                    <a:pos x="91" y="14"/>
                  </a:cxn>
                  <a:cxn ang="0">
                    <a:pos x="67" y="9"/>
                  </a:cxn>
                  <a:cxn ang="0">
                    <a:pos x="43" y="5"/>
                  </a:cxn>
                  <a:cxn ang="0">
                    <a:pos x="9" y="5"/>
                  </a:cxn>
                  <a:cxn ang="0">
                    <a:pos x="0" y="14"/>
                  </a:cxn>
                  <a:cxn ang="0">
                    <a:pos x="9" y="5"/>
                  </a:cxn>
                  <a:cxn ang="0">
                    <a:pos x="4" y="9"/>
                  </a:cxn>
                  <a:cxn ang="0">
                    <a:pos x="0" y="9"/>
                  </a:cxn>
                  <a:cxn ang="0">
                    <a:pos x="0" y="14"/>
                  </a:cxn>
                  <a:cxn ang="0">
                    <a:pos x="0" y="19"/>
                  </a:cxn>
                  <a:cxn ang="0">
                    <a:pos x="4" y="24"/>
                  </a:cxn>
                  <a:cxn ang="0">
                    <a:pos x="4" y="29"/>
                  </a:cxn>
                  <a:cxn ang="0">
                    <a:pos x="9" y="29"/>
                  </a:cxn>
                  <a:cxn ang="0">
                    <a:pos x="14" y="29"/>
                  </a:cxn>
                  <a:cxn ang="0">
                    <a:pos x="24" y="24"/>
                  </a:cxn>
                </a:cxnLst>
                <a:rect l="0" t="0" r="r" b="b"/>
                <a:pathLst>
                  <a:path w="201" h="43">
                    <a:moveTo>
                      <a:pt x="24" y="24"/>
                    </a:moveTo>
                    <a:lnTo>
                      <a:pt x="14" y="29"/>
                    </a:lnTo>
                    <a:lnTo>
                      <a:pt x="38" y="29"/>
                    </a:lnTo>
                    <a:lnTo>
                      <a:pt x="62" y="29"/>
                    </a:lnTo>
                    <a:lnTo>
                      <a:pt x="86" y="33"/>
                    </a:lnTo>
                    <a:lnTo>
                      <a:pt x="105" y="43"/>
                    </a:lnTo>
                    <a:lnTo>
                      <a:pt x="129" y="43"/>
                    </a:lnTo>
                    <a:lnTo>
                      <a:pt x="148" y="43"/>
                    </a:lnTo>
                    <a:lnTo>
                      <a:pt x="177" y="33"/>
                    </a:lnTo>
                    <a:lnTo>
                      <a:pt x="201" y="14"/>
                    </a:lnTo>
                    <a:lnTo>
                      <a:pt x="182" y="0"/>
                    </a:lnTo>
                    <a:lnTo>
                      <a:pt x="163" y="14"/>
                    </a:lnTo>
                    <a:lnTo>
                      <a:pt x="144" y="24"/>
                    </a:lnTo>
                    <a:lnTo>
                      <a:pt x="129" y="24"/>
                    </a:lnTo>
                    <a:lnTo>
                      <a:pt x="110" y="19"/>
                    </a:lnTo>
                    <a:lnTo>
                      <a:pt x="91" y="14"/>
                    </a:lnTo>
                    <a:lnTo>
                      <a:pt x="67" y="9"/>
                    </a:lnTo>
                    <a:lnTo>
                      <a:pt x="43" y="5"/>
                    </a:lnTo>
                    <a:lnTo>
                      <a:pt x="9" y="5"/>
                    </a:lnTo>
                    <a:lnTo>
                      <a:pt x="0" y="14"/>
                    </a:lnTo>
                    <a:lnTo>
                      <a:pt x="9" y="5"/>
                    </a:lnTo>
                    <a:lnTo>
                      <a:pt x="4" y="9"/>
                    </a:lnTo>
                    <a:lnTo>
                      <a:pt x="0" y="9"/>
                    </a:lnTo>
                    <a:lnTo>
                      <a:pt x="0" y="14"/>
                    </a:lnTo>
                    <a:lnTo>
                      <a:pt x="0" y="19"/>
                    </a:lnTo>
                    <a:lnTo>
                      <a:pt x="4" y="24"/>
                    </a:lnTo>
                    <a:lnTo>
                      <a:pt x="4" y="29"/>
                    </a:lnTo>
                    <a:lnTo>
                      <a:pt x="9" y="29"/>
                    </a:lnTo>
                    <a:lnTo>
                      <a:pt x="14" y="29"/>
                    </a:lnTo>
                    <a:lnTo>
                      <a:pt x="24" y="2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67" name="Freeform 1143"/>
              <p:cNvSpPr>
                <a:spLocks/>
              </p:cNvSpPr>
              <p:nvPr/>
            </p:nvSpPr>
            <p:spPr bwMode="auto">
              <a:xfrm>
                <a:off x="8958" y="2985"/>
                <a:ext cx="168" cy="86"/>
              </a:xfrm>
              <a:custGeom>
                <a:avLst/>
                <a:gdLst/>
                <a:ahLst/>
                <a:cxnLst>
                  <a:cxn ang="0">
                    <a:pos x="9" y="82"/>
                  </a:cxn>
                  <a:cxn ang="0">
                    <a:pos x="9" y="82"/>
                  </a:cxn>
                  <a:cxn ang="0">
                    <a:pos x="43" y="86"/>
                  </a:cxn>
                  <a:cxn ang="0">
                    <a:pos x="72" y="86"/>
                  </a:cxn>
                  <a:cxn ang="0">
                    <a:pos x="101" y="77"/>
                  </a:cxn>
                  <a:cxn ang="0">
                    <a:pos x="120" y="67"/>
                  </a:cxn>
                  <a:cxn ang="0">
                    <a:pos x="134" y="53"/>
                  </a:cxn>
                  <a:cxn ang="0">
                    <a:pos x="148" y="39"/>
                  </a:cxn>
                  <a:cxn ang="0">
                    <a:pos x="158" y="24"/>
                  </a:cxn>
                  <a:cxn ang="0">
                    <a:pos x="168" y="10"/>
                  </a:cxn>
                  <a:cxn ang="0">
                    <a:pos x="144" y="0"/>
                  </a:cxn>
                  <a:cxn ang="0">
                    <a:pos x="139" y="15"/>
                  </a:cxn>
                  <a:cxn ang="0">
                    <a:pos x="129" y="24"/>
                  </a:cxn>
                  <a:cxn ang="0">
                    <a:pos x="120" y="39"/>
                  </a:cxn>
                  <a:cxn ang="0">
                    <a:pos x="105" y="48"/>
                  </a:cxn>
                  <a:cxn ang="0">
                    <a:pos x="91" y="58"/>
                  </a:cxn>
                  <a:cxn ang="0">
                    <a:pos x="72" y="63"/>
                  </a:cxn>
                  <a:cxn ang="0">
                    <a:pos x="43" y="63"/>
                  </a:cxn>
                  <a:cxn ang="0">
                    <a:pos x="14" y="58"/>
                  </a:cxn>
                  <a:cxn ang="0">
                    <a:pos x="9" y="58"/>
                  </a:cxn>
                  <a:cxn ang="0">
                    <a:pos x="14" y="58"/>
                  </a:cxn>
                  <a:cxn ang="0">
                    <a:pos x="9" y="58"/>
                  </a:cxn>
                  <a:cxn ang="0">
                    <a:pos x="5" y="58"/>
                  </a:cxn>
                  <a:cxn ang="0">
                    <a:pos x="0" y="63"/>
                  </a:cxn>
                  <a:cxn ang="0">
                    <a:pos x="0" y="67"/>
                  </a:cxn>
                  <a:cxn ang="0">
                    <a:pos x="0" y="72"/>
                  </a:cxn>
                  <a:cxn ang="0">
                    <a:pos x="0" y="77"/>
                  </a:cxn>
                  <a:cxn ang="0">
                    <a:pos x="5" y="77"/>
                  </a:cxn>
                  <a:cxn ang="0">
                    <a:pos x="9" y="82"/>
                  </a:cxn>
                </a:cxnLst>
                <a:rect l="0" t="0" r="r" b="b"/>
                <a:pathLst>
                  <a:path w="168" h="86">
                    <a:moveTo>
                      <a:pt x="9" y="82"/>
                    </a:moveTo>
                    <a:lnTo>
                      <a:pt x="9" y="82"/>
                    </a:lnTo>
                    <a:lnTo>
                      <a:pt x="43" y="86"/>
                    </a:lnTo>
                    <a:lnTo>
                      <a:pt x="72" y="86"/>
                    </a:lnTo>
                    <a:lnTo>
                      <a:pt x="101" y="77"/>
                    </a:lnTo>
                    <a:lnTo>
                      <a:pt x="120" y="67"/>
                    </a:lnTo>
                    <a:lnTo>
                      <a:pt x="134" y="53"/>
                    </a:lnTo>
                    <a:lnTo>
                      <a:pt x="148" y="39"/>
                    </a:lnTo>
                    <a:lnTo>
                      <a:pt x="158" y="24"/>
                    </a:lnTo>
                    <a:lnTo>
                      <a:pt x="168" y="10"/>
                    </a:lnTo>
                    <a:lnTo>
                      <a:pt x="144" y="0"/>
                    </a:lnTo>
                    <a:lnTo>
                      <a:pt x="139" y="15"/>
                    </a:lnTo>
                    <a:lnTo>
                      <a:pt x="129" y="24"/>
                    </a:lnTo>
                    <a:lnTo>
                      <a:pt x="120" y="39"/>
                    </a:lnTo>
                    <a:lnTo>
                      <a:pt x="105" y="48"/>
                    </a:lnTo>
                    <a:lnTo>
                      <a:pt x="91" y="58"/>
                    </a:lnTo>
                    <a:lnTo>
                      <a:pt x="72" y="63"/>
                    </a:lnTo>
                    <a:lnTo>
                      <a:pt x="43" y="63"/>
                    </a:lnTo>
                    <a:lnTo>
                      <a:pt x="14" y="58"/>
                    </a:lnTo>
                    <a:lnTo>
                      <a:pt x="9" y="58"/>
                    </a:lnTo>
                    <a:lnTo>
                      <a:pt x="14" y="58"/>
                    </a:lnTo>
                    <a:lnTo>
                      <a:pt x="9" y="58"/>
                    </a:lnTo>
                    <a:lnTo>
                      <a:pt x="5" y="58"/>
                    </a:lnTo>
                    <a:lnTo>
                      <a:pt x="0" y="63"/>
                    </a:lnTo>
                    <a:lnTo>
                      <a:pt x="0" y="67"/>
                    </a:lnTo>
                    <a:lnTo>
                      <a:pt x="0" y="72"/>
                    </a:lnTo>
                    <a:lnTo>
                      <a:pt x="0" y="77"/>
                    </a:lnTo>
                    <a:lnTo>
                      <a:pt x="5" y="77"/>
                    </a:lnTo>
                    <a:lnTo>
                      <a:pt x="9" y="82"/>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68" name="Freeform 1144"/>
              <p:cNvSpPr>
                <a:spLocks/>
              </p:cNvSpPr>
              <p:nvPr/>
            </p:nvSpPr>
            <p:spPr bwMode="auto">
              <a:xfrm>
                <a:off x="9150" y="3431"/>
                <a:ext cx="48" cy="111"/>
              </a:xfrm>
              <a:custGeom>
                <a:avLst/>
                <a:gdLst/>
                <a:ahLst/>
                <a:cxnLst>
                  <a:cxn ang="0">
                    <a:pos x="19" y="111"/>
                  </a:cxn>
                  <a:cxn ang="0">
                    <a:pos x="19" y="111"/>
                  </a:cxn>
                  <a:cxn ang="0">
                    <a:pos x="38" y="106"/>
                  </a:cxn>
                  <a:cxn ang="0">
                    <a:pos x="48" y="87"/>
                  </a:cxn>
                  <a:cxn ang="0">
                    <a:pos x="48" y="67"/>
                  </a:cxn>
                  <a:cxn ang="0">
                    <a:pos x="48" y="48"/>
                  </a:cxn>
                  <a:cxn ang="0">
                    <a:pos x="43" y="29"/>
                  </a:cxn>
                  <a:cxn ang="0">
                    <a:pos x="33" y="15"/>
                  </a:cxn>
                  <a:cxn ang="0">
                    <a:pos x="19" y="0"/>
                  </a:cxn>
                  <a:cxn ang="0">
                    <a:pos x="0" y="0"/>
                  </a:cxn>
                  <a:cxn ang="0">
                    <a:pos x="4" y="24"/>
                  </a:cxn>
                  <a:cxn ang="0">
                    <a:pos x="9" y="24"/>
                  </a:cxn>
                  <a:cxn ang="0">
                    <a:pos x="14" y="29"/>
                  </a:cxn>
                  <a:cxn ang="0">
                    <a:pos x="19" y="39"/>
                  </a:cxn>
                  <a:cxn ang="0">
                    <a:pos x="24" y="53"/>
                  </a:cxn>
                  <a:cxn ang="0">
                    <a:pos x="24" y="67"/>
                  </a:cxn>
                  <a:cxn ang="0">
                    <a:pos x="24" y="82"/>
                  </a:cxn>
                  <a:cxn ang="0">
                    <a:pos x="19" y="87"/>
                  </a:cxn>
                  <a:cxn ang="0">
                    <a:pos x="14" y="91"/>
                  </a:cxn>
                  <a:cxn ang="0">
                    <a:pos x="14" y="91"/>
                  </a:cxn>
                  <a:cxn ang="0">
                    <a:pos x="19" y="111"/>
                  </a:cxn>
                </a:cxnLst>
                <a:rect l="0" t="0" r="r" b="b"/>
                <a:pathLst>
                  <a:path w="48" h="111">
                    <a:moveTo>
                      <a:pt x="19" y="111"/>
                    </a:moveTo>
                    <a:lnTo>
                      <a:pt x="19" y="111"/>
                    </a:lnTo>
                    <a:lnTo>
                      <a:pt x="38" y="106"/>
                    </a:lnTo>
                    <a:lnTo>
                      <a:pt x="48" y="87"/>
                    </a:lnTo>
                    <a:lnTo>
                      <a:pt x="48" y="67"/>
                    </a:lnTo>
                    <a:lnTo>
                      <a:pt x="48" y="48"/>
                    </a:lnTo>
                    <a:lnTo>
                      <a:pt x="43" y="29"/>
                    </a:lnTo>
                    <a:lnTo>
                      <a:pt x="33" y="15"/>
                    </a:lnTo>
                    <a:lnTo>
                      <a:pt x="19" y="0"/>
                    </a:lnTo>
                    <a:lnTo>
                      <a:pt x="0" y="0"/>
                    </a:lnTo>
                    <a:lnTo>
                      <a:pt x="4" y="24"/>
                    </a:lnTo>
                    <a:lnTo>
                      <a:pt x="9" y="24"/>
                    </a:lnTo>
                    <a:lnTo>
                      <a:pt x="14" y="29"/>
                    </a:lnTo>
                    <a:lnTo>
                      <a:pt x="19" y="39"/>
                    </a:lnTo>
                    <a:lnTo>
                      <a:pt x="24" y="53"/>
                    </a:lnTo>
                    <a:lnTo>
                      <a:pt x="24" y="67"/>
                    </a:lnTo>
                    <a:lnTo>
                      <a:pt x="24" y="82"/>
                    </a:lnTo>
                    <a:lnTo>
                      <a:pt x="19" y="87"/>
                    </a:lnTo>
                    <a:lnTo>
                      <a:pt x="14" y="91"/>
                    </a:lnTo>
                    <a:lnTo>
                      <a:pt x="14" y="91"/>
                    </a:lnTo>
                    <a:lnTo>
                      <a:pt x="19" y="111"/>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69" name="Freeform 1145"/>
              <p:cNvSpPr>
                <a:spLocks/>
              </p:cNvSpPr>
              <p:nvPr/>
            </p:nvSpPr>
            <p:spPr bwMode="auto">
              <a:xfrm>
                <a:off x="9121" y="3431"/>
                <a:ext cx="48" cy="111"/>
              </a:xfrm>
              <a:custGeom>
                <a:avLst/>
                <a:gdLst/>
                <a:ahLst/>
                <a:cxnLst>
                  <a:cxn ang="0">
                    <a:pos x="29" y="0"/>
                  </a:cxn>
                  <a:cxn ang="0">
                    <a:pos x="29" y="0"/>
                  </a:cxn>
                  <a:cxn ang="0">
                    <a:pos x="9" y="10"/>
                  </a:cxn>
                  <a:cxn ang="0">
                    <a:pos x="0" y="24"/>
                  </a:cxn>
                  <a:cxn ang="0">
                    <a:pos x="0" y="43"/>
                  </a:cxn>
                  <a:cxn ang="0">
                    <a:pos x="0" y="63"/>
                  </a:cxn>
                  <a:cxn ang="0">
                    <a:pos x="5" y="82"/>
                  </a:cxn>
                  <a:cxn ang="0">
                    <a:pos x="14" y="96"/>
                  </a:cxn>
                  <a:cxn ang="0">
                    <a:pos x="29" y="111"/>
                  </a:cxn>
                  <a:cxn ang="0">
                    <a:pos x="48" y="111"/>
                  </a:cxn>
                  <a:cxn ang="0">
                    <a:pos x="43" y="91"/>
                  </a:cxn>
                  <a:cxn ang="0">
                    <a:pos x="38" y="91"/>
                  </a:cxn>
                  <a:cxn ang="0">
                    <a:pos x="33" y="82"/>
                  </a:cxn>
                  <a:cxn ang="0">
                    <a:pos x="29" y="72"/>
                  </a:cxn>
                  <a:cxn ang="0">
                    <a:pos x="24" y="58"/>
                  </a:cxn>
                  <a:cxn ang="0">
                    <a:pos x="24" y="43"/>
                  </a:cxn>
                  <a:cxn ang="0">
                    <a:pos x="24" y="34"/>
                  </a:cxn>
                  <a:cxn ang="0">
                    <a:pos x="29" y="24"/>
                  </a:cxn>
                  <a:cxn ang="0">
                    <a:pos x="33" y="24"/>
                  </a:cxn>
                  <a:cxn ang="0">
                    <a:pos x="33" y="24"/>
                  </a:cxn>
                  <a:cxn ang="0">
                    <a:pos x="29" y="0"/>
                  </a:cxn>
                </a:cxnLst>
                <a:rect l="0" t="0" r="r" b="b"/>
                <a:pathLst>
                  <a:path w="48" h="111">
                    <a:moveTo>
                      <a:pt x="29" y="0"/>
                    </a:moveTo>
                    <a:lnTo>
                      <a:pt x="29" y="0"/>
                    </a:lnTo>
                    <a:lnTo>
                      <a:pt x="9" y="10"/>
                    </a:lnTo>
                    <a:lnTo>
                      <a:pt x="0" y="24"/>
                    </a:lnTo>
                    <a:lnTo>
                      <a:pt x="0" y="43"/>
                    </a:lnTo>
                    <a:lnTo>
                      <a:pt x="0" y="63"/>
                    </a:lnTo>
                    <a:lnTo>
                      <a:pt x="5" y="82"/>
                    </a:lnTo>
                    <a:lnTo>
                      <a:pt x="14" y="96"/>
                    </a:lnTo>
                    <a:lnTo>
                      <a:pt x="29" y="111"/>
                    </a:lnTo>
                    <a:lnTo>
                      <a:pt x="48" y="111"/>
                    </a:lnTo>
                    <a:lnTo>
                      <a:pt x="43" y="91"/>
                    </a:lnTo>
                    <a:lnTo>
                      <a:pt x="38" y="91"/>
                    </a:lnTo>
                    <a:lnTo>
                      <a:pt x="33" y="82"/>
                    </a:lnTo>
                    <a:lnTo>
                      <a:pt x="29" y="72"/>
                    </a:lnTo>
                    <a:lnTo>
                      <a:pt x="24" y="58"/>
                    </a:lnTo>
                    <a:lnTo>
                      <a:pt x="24" y="43"/>
                    </a:lnTo>
                    <a:lnTo>
                      <a:pt x="24" y="34"/>
                    </a:lnTo>
                    <a:lnTo>
                      <a:pt x="29" y="24"/>
                    </a:lnTo>
                    <a:lnTo>
                      <a:pt x="33" y="24"/>
                    </a:lnTo>
                    <a:lnTo>
                      <a:pt x="33" y="24"/>
                    </a:lnTo>
                    <a:lnTo>
                      <a:pt x="29"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70" name="Freeform 1146"/>
              <p:cNvSpPr>
                <a:spLocks/>
              </p:cNvSpPr>
              <p:nvPr/>
            </p:nvSpPr>
            <p:spPr bwMode="auto">
              <a:xfrm>
                <a:off x="8967" y="3426"/>
                <a:ext cx="48" cy="116"/>
              </a:xfrm>
              <a:custGeom>
                <a:avLst/>
                <a:gdLst/>
                <a:ahLst/>
                <a:cxnLst>
                  <a:cxn ang="0">
                    <a:pos x="20" y="116"/>
                  </a:cxn>
                  <a:cxn ang="0">
                    <a:pos x="20" y="116"/>
                  </a:cxn>
                  <a:cxn ang="0">
                    <a:pos x="39" y="106"/>
                  </a:cxn>
                  <a:cxn ang="0">
                    <a:pos x="48" y="92"/>
                  </a:cxn>
                  <a:cxn ang="0">
                    <a:pos x="48" y="72"/>
                  </a:cxn>
                  <a:cxn ang="0">
                    <a:pos x="48" y="53"/>
                  </a:cxn>
                  <a:cxn ang="0">
                    <a:pos x="44" y="34"/>
                  </a:cxn>
                  <a:cxn ang="0">
                    <a:pos x="34" y="15"/>
                  </a:cxn>
                  <a:cxn ang="0">
                    <a:pos x="20" y="5"/>
                  </a:cxn>
                  <a:cxn ang="0">
                    <a:pos x="0" y="0"/>
                  </a:cxn>
                  <a:cxn ang="0">
                    <a:pos x="5" y="24"/>
                  </a:cxn>
                  <a:cxn ang="0">
                    <a:pos x="10" y="24"/>
                  </a:cxn>
                  <a:cxn ang="0">
                    <a:pos x="15" y="29"/>
                  </a:cxn>
                  <a:cxn ang="0">
                    <a:pos x="20" y="44"/>
                  </a:cxn>
                  <a:cxn ang="0">
                    <a:pos x="24" y="58"/>
                  </a:cxn>
                  <a:cxn ang="0">
                    <a:pos x="24" y="72"/>
                  </a:cxn>
                  <a:cxn ang="0">
                    <a:pos x="24" y="82"/>
                  </a:cxn>
                  <a:cxn ang="0">
                    <a:pos x="20" y="92"/>
                  </a:cxn>
                  <a:cxn ang="0">
                    <a:pos x="15" y="92"/>
                  </a:cxn>
                  <a:cxn ang="0">
                    <a:pos x="15" y="92"/>
                  </a:cxn>
                  <a:cxn ang="0">
                    <a:pos x="20" y="116"/>
                  </a:cxn>
                </a:cxnLst>
                <a:rect l="0" t="0" r="r" b="b"/>
                <a:pathLst>
                  <a:path w="48" h="116">
                    <a:moveTo>
                      <a:pt x="20" y="116"/>
                    </a:moveTo>
                    <a:lnTo>
                      <a:pt x="20" y="116"/>
                    </a:lnTo>
                    <a:lnTo>
                      <a:pt x="39" y="106"/>
                    </a:lnTo>
                    <a:lnTo>
                      <a:pt x="48" y="92"/>
                    </a:lnTo>
                    <a:lnTo>
                      <a:pt x="48" y="72"/>
                    </a:lnTo>
                    <a:lnTo>
                      <a:pt x="48" y="53"/>
                    </a:lnTo>
                    <a:lnTo>
                      <a:pt x="44" y="34"/>
                    </a:lnTo>
                    <a:lnTo>
                      <a:pt x="34" y="15"/>
                    </a:lnTo>
                    <a:lnTo>
                      <a:pt x="20" y="5"/>
                    </a:lnTo>
                    <a:lnTo>
                      <a:pt x="0" y="0"/>
                    </a:lnTo>
                    <a:lnTo>
                      <a:pt x="5" y="24"/>
                    </a:lnTo>
                    <a:lnTo>
                      <a:pt x="10" y="24"/>
                    </a:lnTo>
                    <a:lnTo>
                      <a:pt x="15" y="29"/>
                    </a:lnTo>
                    <a:lnTo>
                      <a:pt x="20" y="44"/>
                    </a:lnTo>
                    <a:lnTo>
                      <a:pt x="24" y="58"/>
                    </a:lnTo>
                    <a:lnTo>
                      <a:pt x="24" y="72"/>
                    </a:lnTo>
                    <a:lnTo>
                      <a:pt x="24" y="82"/>
                    </a:lnTo>
                    <a:lnTo>
                      <a:pt x="20" y="92"/>
                    </a:lnTo>
                    <a:lnTo>
                      <a:pt x="15" y="92"/>
                    </a:lnTo>
                    <a:lnTo>
                      <a:pt x="15" y="92"/>
                    </a:lnTo>
                    <a:lnTo>
                      <a:pt x="20" y="116"/>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71" name="Freeform 1147"/>
              <p:cNvSpPr>
                <a:spLocks/>
              </p:cNvSpPr>
              <p:nvPr/>
            </p:nvSpPr>
            <p:spPr bwMode="auto">
              <a:xfrm>
                <a:off x="8939" y="3426"/>
                <a:ext cx="48" cy="116"/>
              </a:xfrm>
              <a:custGeom>
                <a:avLst/>
                <a:gdLst/>
                <a:ahLst/>
                <a:cxnLst>
                  <a:cxn ang="0">
                    <a:pos x="28" y="0"/>
                  </a:cxn>
                  <a:cxn ang="0">
                    <a:pos x="28" y="0"/>
                  </a:cxn>
                  <a:cxn ang="0">
                    <a:pos x="14" y="10"/>
                  </a:cxn>
                  <a:cxn ang="0">
                    <a:pos x="4" y="29"/>
                  </a:cxn>
                  <a:cxn ang="0">
                    <a:pos x="0" y="44"/>
                  </a:cxn>
                  <a:cxn ang="0">
                    <a:pos x="0" y="63"/>
                  </a:cxn>
                  <a:cxn ang="0">
                    <a:pos x="4" y="82"/>
                  </a:cxn>
                  <a:cxn ang="0">
                    <a:pos x="14" y="101"/>
                  </a:cxn>
                  <a:cxn ang="0">
                    <a:pos x="28" y="111"/>
                  </a:cxn>
                  <a:cxn ang="0">
                    <a:pos x="48" y="116"/>
                  </a:cxn>
                  <a:cxn ang="0">
                    <a:pos x="43" y="92"/>
                  </a:cxn>
                  <a:cxn ang="0">
                    <a:pos x="38" y="92"/>
                  </a:cxn>
                  <a:cxn ang="0">
                    <a:pos x="33" y="87"/>
                  </a:cxn>
                  <a:cxn ang="0">
                    <a:pos x="28" y="77"/>
                  </a:cxn>
                  <a:cxn ang="0">
                    <a:pos x="24" y="63"/>
                  </a:cxn>
                  <a:cxn ang="0">
                    <a:pos x="24" y="48"/>
                  </a:cxn>
                  <a:cxn ang="0">
                    <a:pos x="24" y="34"/>
                  </a:cxn>
                  <a:cxn ang="0">
                    <a:pos x="28" y="29"/>
                  </a:cxn>
                  <a:cxn ang="0">
                    <a:pos x="33" y="24"/>
                  </a:cxn>
                  <a:cxn ang="0">
                    <a:pos x="33" y="24"/>
                  </a:cxn>
                  <a:cxn ang="0">
                    <a:pos x="28" y="0"/>
                  </a:cxn>
                </a:cxnLst>
                <a:rect l="0" t="0" r="r" b="b"/>
                <a:pathLst>
                  <a:path w="48" h="116">
                    <a:moveTo>
                      <a:pt x="28" y="0"/>
                    </a:moveTo>
                    <a:lnTo>
                      <a:pt x="28" y="0"/>
                    </a:lnTo>
                    <a:lnTo>
                      <a:pt x="14" y="10"/>
                    </a:lnTo>
                    <a:lnTo>
                      <a:pt x="4" y="29"/>
                    </a:lnTo>
                    <a:lnTo>
                      <a:pt x="0" y="44"/>
                    </a:lnTo>
                    <a:lnTo>
                      <a:pt x="0" y="63"/>
                    </a:lnTo>
                    <a:lnTo>
                      <a:pt x="4" y="82"/>
                    </a:lnTo>
                    <a:lnTo>
                      <a:pt x="14" y="101"/>
                    </a:lnTo>
                    <a:lnTo>
                      <a:pt x="28" y="111"/>
                    </a:lnTo>
                    <a:lnTo>
                      <a:pt x="48" y="116"/>
                    </a:lnTo>
                    <a:lnTo>
                      <a:pt x="43" y="92"/>
                    </a:lnTo>
                    <a:lnTo>
                      <a:pt x="38" y="92"/>
                    </a:lnTo>
                    <a:lnTo>
                      <a:pt x="33" y="87"/>
                    </a:lnTo>
                    <a:lnTo>
                      <a:pt x="28" y="77"/>
                    </a:lnTo>
                    <a:lnTo>
                      <a:pt x="24" y="63"/>
                    </a:lnTo>
                    <a:lnTo>
                      <a:pt x="24" y="48"/>
                    </a:lnTo>
                    <a:lnTo>
                      <a:pt x="24" y="34"/>
                    </a:lnTo>
                    <a:lnTo>
                      <a:pt x="28" y="29"/>
                    </a:lnTo>
                    <a:lnTo>
                      <a:pt x="33" y="24"/>
                    </a:lnTo>
                    <a:lnTo>
                      <a:pt x="33" y="24"/>
                    </a:lnTo>
                    <a:lnTo>
                      <a:pt x="28"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72" name="Freeform 1148"/>
              <p:cNvSpPr>
                <a:spLocks/>
              </p:cNvSpPr>
              <p:nvPr/>
            </p:nvSpPr>
            <p:spPr bwMode="auto">
              <a:xfrm>
                <a:off x="9198" y="3935"/>
                <a:ext cx="96" cy="134"/>
              </a:xfrm>
              <a:custGeom>
                <a:avLst/>
                <a:gdLst/>
                <a:ahLst/>
                <a:cxnLst>
                  <a:cxn ang="0">
                    <a:pos x="67" y="125"/>
                  </a:cxn>
                  <a:cxn ang="0">
                    <a:pos x="91" y="129"/>
                  </a:cxn>
                  <a:cxn ang="0">
                    <a:pos x="96" y="101"/>
                  </a:cxn>
                  <a:cxn ang="0">
                    <a:pos x="96" y="77"/>
                  </a:cxn>
                  <a:cxn ang="0">
                    <a:pos x="91" y="53"/>
                  </a:cxn>
                  <a:cxn ang="0">
                    <a:pos x="81" y="33"/>
                  </a:cxn>
                  <a:cxn ang="0">
                    <a:pos x="67" y="19"/>
                  </a:cxn>
                  <a:cxn ang="0">
                    <a:pos x="48" y="5"/>
                  </a:cxn>
                  <a:cxn ang="0">
                    <a:pos x="28" y="0"/>
                  </a:cxn>
                  <a:cxn ang="0">
                    <a:pos x="0" y="0"/>
                  </a:cxn>
                  <a:cxn ang="0">
                    <a:pos x="4" y="24"/>
                  </a:cxn>
                  <a:cxn ang="0">
                    <a:pos x="24" y="24"/>
                  </a:cxn>
                  <a:cxn ang="0">
                    <a:pos x="38" y="29"/>
                  </a:cxn>
                  <a:cxn ang="0">
                    <a:pos x="52" y="33"/>
                  </a:cxn>
                  <a:cxn ang="0">
                    <a:pos x="62" y="43"/>
                  </a:cxn>
                  <a:cxn ang="0">
                    <a:pos x="67" y="62"/>
                  </a:cxn>
                  <a:cxn ang="0">
                    <a:pos x="72" y="77"/>
                  </a:cxn>
                  <a:cxn ang="0">
                    <a:pos x="72" y="101"/>
                  </a:cxn>
                  <a:cxn ang="0">
                    <a:pos x="67" y="125"/>
                  </a:cxn>
                  <a:cxn ang="0">
                    <a:pos x="91" y="125"/>
                  </a:cxn>
                  <a:cxn ang="0">
                    <a:pos x="67" y="125"/>
                  </a:cxn>
                  <a:cxn ang="0">
                    <a:pos x="67" y="129"/>
                  </a:cxn>
                  <a:cxn ang="0">
                    <a:pos x="72" y="129"/>
                  </a:cxn>
                  <a:cxn ang="0">
                    <a:pos x="72" y="134"/>
                  </a:cxn>
                  <a:cxn ang="0">
                    <a:pos x="76" y="134"/>
                  </a:cxn>
                  <a:cxn ang="0">
                    <a:pos x="81" y="134"/>
                  </a:cxn>
                  <a:cxn ang="0">
                    <a:pos x="86" y="134"/>
                  </a:cxn>
                  <a:cxn ang="0">
                    <a:pos x="91" y="134"/>
                  </a:cxn>
                  <a:cxn ang="0">
                    <a:pos x="91" y="129"/>
                  </a:cxn>
                  <a:cxn ang="0">
                    <a:pos x="67" y="125"/>
                  </a:cxn>
                </a:cxnLst>
                <a:rect l="0" t="0" r="r" b="b"/>
                <a:pathLst>
                  <a:path w="96" h="134">
                    <a:moveTo>
                      <a:pt x="67" y="125"/>
                    </a:moveTo>
                    <a:lnTo>
                      <a:pt x="91" y="129"/>
                    </a:lnTo>
                    <a:lnTo>
                      <a:pt x="96" y="101"/>
                    </a:lnTo>
                    <a:lnTo>
                      <a:pt x="96" y="77"/>
                    </a:lnTo>
                    <a:lnTo>
                      <a:pt x="91" y="53"/>
                    </a:lnTo>
                    <a:lnTo>
                      <a:pt x="81" y="33"/>
                    </a:lnTo>
                    <a:lnTo>
                      <a:pt x="67" y="19"/>
                    </a:lnTo>
                    <a:lnTo>
                      <a:pt x="48" y="5"/>
                    </a:lnTo>
                    <a:lnTo>
                      <a:pt x="28" y="0"/>
                    </a:lnTo>
                    <a:lnTo>
                      <a:pt x="0" y="0"/>
                    </a:lnTo>
                    <a:lnTo>
                      <a:pt x="4" y="24"/>
                    </a:lnTo>
                    <a:lnTo>
                      <a:pt x="24" y="24"/>
                    </a:lnTo>
                    <a:lnTo>
                      <a:pt x="38" y="29"/>
                    </a:lnTo>
                    <a:lnTo>
                      <a:pt x="52" y="33"/>
                    </a:lnTo>
                    <a:lnTo>
                      <a:pt x="62" y="43"/>
                    </a:lnTo>
                    <a:lnTo>
                      <a:pt x="67" y="62"/>
                    </a:lnTo>
                    <a:lnTo>
                      <a:pt x="72" y="77"/>
                    </a:lnTo>
                    <a:lnTo>
                      <a:pt x="72" y="101"/>
                    </a:lnTo>
                    <a:lnTo>
                      <a:pt x="67" y="125"/>
                    </a:lnTo>
                    <a:lnTo>
                      <a:pt x="91" y="125"/>
                    </a:lnTo>
                    <a:lnTo>
                      <a:pt x="67" y="125"/>
                    </a:lnTo>
                    <a:lnTo>
                      <a:pt x="67" y="129"/>
                    </a:lnTo>
                    <a:lnTo>
                      <a:pt x="72" y="129"/>
                    </a:lnTo>
                    <a:lnTo>
                      <a:pt x="72" y="134"/>
                    </a:lnTo>
                    <a:lnTo>
                      <a:pt x="76" y="134"/>
                    </a:lnTo>
                    <a:lnTo>
                      <a:pt x="81" y="134"/>
                    </a:lnTo>
                    <a:lnTo>
                      <a:pt x="86" y="134"/>
                    </a:lnTo>
                    <a:lnTo>
                      <a:pt x="91" y="134"/>
                    </a:lnTo>
                    <a:lnTo>
                      <a:pt x="91" y="129"/>
                    </a:lnTo>
                    <a:lnTo>
                      <a:pt x="67" y="12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73" name="Freeform 1149"/>
              <p:cNvSpPr>
                <a:spLocks/>
              </p:cNvSpPr>
              <p:nvPr/>
            </p:nvSpPr>
            <p:spPr bwMode="auto">
              <a:xfrm>
                <a:off x="9265" y="3940"/>
                <a:ext cx="129" cy="120"/>
              </a:xfrm>
              <a:custGeom>
                <a:avLst/>
                <a:gdLst/>
                <a:ahLst/>
                <a:cxnLst>
                  <a:cxn ang="0">
                    <a:pos x="105" y="19"/>
                  </a:cxn>
                  <a:cxn ang="0">
                    <a:pos x="105" y="4"/>
                  </a:cxn>
                  <a:cxn ang="0">
                    <a:pos x="96" y="19"/>
                  </a:cxn>
                  <a:cxn ang="0">
                    <a:pos x="81" y="33"/>
                  </a:cxn>
                  <a:cxn ang="0">
                    <a:pos x="67" y="43"/>
                  </a:cxn>
                  <a:cxn ang="0">
                    <a:pos x="48" y="57"/>
                  </a:cxn>
                  <a:cxn ang="0">
                    <a:pos x="33" y="72"/>
                  </a:cxn>
                  <a:cxn ang="0">
                    <a:pos x="19" y="86"/>
                  </a:cxn>
                  <a:cxn ang="0">
                    <a:pos x="5" y="100"/>
                  </a:cxn>
                  <a:cxn ang="0">
                    <a:pos x="0" y="120"/>
                  </a:cxn>
                  <a:cxn ang="0">
                    <a:pos x="24" y="120"/>
                  </a:cxn>
                  <a:cxn ang="0">
                    <a:pos x="29" y="110"/>
                  </a:cxn>
                  <a:cxn ang="0">
                    <a:pos x="33" y="100"/>
                  </a:cxn>
                  <a:cxn ang="0">
                    <a:pos x="48" y="86"/>
                  </a:cxn>
                  <a:cxn ang="0">
                    <a:pos x="62" y="76"/>
                  </a:cxn>
                  <a:cxn ang="0">
                    <a:pos x="81" y="62"/>
                  </a:cxn>
                  <a:cxn ang="0">
                    <a:pos x="96" y="48"/>
                  </a:cxn>
                  <a:cxn ang="0">
                    <a:pos x="115" y="33"/>
                  </a:cxn>
                  <a:cxn ang="0">
                    <a:pos x="125" y="19"/>
                  </a:cxn>
                  <a:cxn ang="0">
                    <a:pos x="125" y="4"/>
                  </a:cxn>
                  <a:cxn ang="0">
                    <a:pos x="125" y="19"/>
                  </a:cxn>
                  <a:cxn ang="0">
                    <a:pos x="129" y="14"/>
                  </a:cxn>
                  <a:cxn ang="0">
                    <a:pos x="129" y="9"/>
                  </a:cxn>
                  <a:cxn ang="0">
                    <a:pos x="125" y="4"/>
                  </a:cxn>
                  <a:cxn ang="0">
                    <a:pos x="120" y="0"/>
                  </a:cxn>
                  <a:cxn ang="0">
                    <a:pos x="120" y="0"/>
                  </a:cxn>
                  <a:cxn ang="0">
                    <a:pos x="115" y="0"/>
                  </a:cxn>
                  <a:cxn ang="0">
                    <a:pos x="110" y="0"/>
                  </a:cxn>
                  <a:cxn ang="0">
                    <a:pos x="105" y="4"/>
                  </a:cxn>
                  <a:cxn ang="0">
                    <a:pos x="105" y="19"/>
                  </a:cxn>
                </a:cxnLst>
                <a:rect l="0" t="0" r="r" b="b"/>
                <a:pathLst>
                  <a:path w="129" h="120">
                    <a:moveTo>
                      <a:pt x="105" y="19"/>
                    </a:moveTo>
                    <a:lnTo>
                      <a:pt x="105" y="4"/>
                    </a:lnTo>
                    <a:lnTo>
                      <a:pt x="96" y="19"/>
                    </a:lnTo>
                    <a:lnTo>
                      <a:pt x="81" y="33"/>
                    </a:lnTo>
                    <a:lnTo>
                      <a:pt x="67" y="43"/>
                    </a:lnTo>
                    <a:lnTo>
                      <a:pt x="48" y="57"/>
                    </a:lnTo>
                    <a:lnTo>
                      <a:pt x="33" y="72"/>
                    </a:lnTo>
                    <a:lnTo>
                      <a:pt x="19" y="86"/>
                    </a:lnTo>
                    <a:lnTo>
                      <a:pt x="5" y="100"/>
                    </a:lnTo>
                    <a:lnTo>
                      <a:pt x="0" y="120"/>
                    </a:lnTo>
                    <a:lnTo>
                      <a:pt x="24" y="120"/>
                    </a:lnTo>
                    <a:lnTo>
                      <a:pt x="29" y="110"/>
                    </a:lnTo>
                    <a:lnTo>
                      <a:pt x="33" y="100"/>
                    </a:lnTo>
                    <a:lnTo>
                      <a:pt x="48" y="86"/>
                    </a:lnTo>
                    <a:lnTo>
                      <a:pt x="62" y="76"/>
                    </a:lnTo>
                    <a:lnTo>
                      <a:pt x="81" y="62"/>
                    </a:lnTo>
                    <a:lnTo>
                      <a:pt x="96" y="48"/>
                    </a:lnTo>
                    <a:lnTo>
                      <a:pt x="115" y="33"/>
                    </a:lnTo>
                    <a:lnTo>
                      <a:pt x="125" y="19"/>
                    </a:lnTo>
                    <a:lnTo>
                      <a:pt x="125" y="4"/>
                    </a:lnTo>
                    <a:lnTo>
                      <a:pt x="125" y="19"/>
                    </a:lnTo>
                    <a:lnTo>
                      <a:pt x="129" y="14"/>
                    </a:lnTo>
                    <a:lnTo>
                      <a:pt x="129" y="9"/>
                    </a:lnTo>
                    <a:lnTo>
                      <a:pt x="125" y="4"/>
                    </a:lnTo>
                    <a:lnTo>
                      <a:pt x="120" y="0"/>
                    </a:lnTo>
                    <a:lnTo>
                      <a:pt x="120" y="0"/>
                    </a:lnTo>
                    <a:lnTo>
                      <a:pt x="115" y="0"/>
                    </a:lnTo>
                    <a:lnTo>
                      <a:pt x="110" y="0"/>
                    </a:lnTo>
                    <a:lnTo>
                      <a:pt x="105" y="4"/>
                    </a:lnTo>
                    <a:lnTo>
                      <a:pt x="105" y="1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74" name="Freeform 1150"/>
              <p:cNvSpPr>
                <a:spLocks/>
              </p:cNvSpPr>
              <p:nvPr/>
            </p:nvSpPr>
            <p:spPr bwMode="auto">
              <a:xfrm>
                <a:off x="9313" y="3863"/>
                <a:ext cx="77" cy="96"/>
              </a:xfrm>
              <a:custGeom>
                <a:avLst/>
                <a:gdLst/>
                <a:ahLst/>
                <a:cxnLst>
                  <a:cxn ang="0">
                    <a:pos x="19" y="24"/>
                  </a:cxn>
                  <a:cxn ang="0">
                    <a:pos x="5" y="19"/>
                  </a:cxn>
                  <a:cxn ang="0">
                    <a:pos x="9" y="29"/>
                  </a:cxn>
                  <a:cxn ang="0">
                    <a:pos x="14" y="38"/>
                  </a:cxn>
                  <a:cxn ang="0">
                    <a:pos x="24" y="48"/>
                  </a:cxn>
                  <a:cxn ang="0">
                    <a:pos x="33" y="57"/>
                  </a:cxn>
                  <a:cxn ang="0">
                    <a:pos x="38" y="67"/>
                  </a:cxn>
                  <a:cxn ang="0">
                    <a:pos x="48" y="77"/>
                  </a:cxn>
                  <a:cxn ang="0">
                    <a:pos x="53" y="86"/>
                  </a:cxn>
                  <a:cxn ang="0">
                    <a:pos x="57" y="96"/>
                  </a:cxn>
                  <a:cxn ang="0">
                    <a:pos x="77" y="81"/>
                  </a:cxn>
                  <a:cxn ang="0">
                    <a:pos x="72" y="72"/>
                  </a:cxn>
                  <a:cxn ang="0">
                    <a:pos x="67" y="67"/>
                  </a:cxn>
                  <a:cxn ang="0">
                    <a:pos x="57" y="57"/>
                  </a:cxn>
                  <a:cxn ang="0">
                    <a:pos x="53" y="43"/>
                  </a:cxn>
                  <a:cxn ang="0">
                    <a:pos x="43" y="33"/>
                  </a:cxn>
                  <a:cxn ang="0">
                    <a:pos x="38" y="24"/>
                  </a:cxn>
                  <a:cxn ang="0">
                    <a:pos x="29" y="14"/>
                  </a:cxn>
                  <a:cxn ang="0">
                    <a:pos x="24" y="9"/>
                  </a:cxn>
                  <a:cxn ang="0">
                    <a:pos x="9" y="5"/>
                  </a:cxn>
                  <a:cxn ang="0">
                    <a:pos x="24" y="9"/>
                  </a:cxn>
                  <a:cxn ang="0">
                    <a:pos x="19" y="5"/>
                  </a:cxn>
                  <a:cxn ang="0">
                    <a:pos x="14" y="0"/>
                  </a:cxn>
                  <a:cxn ang="0">
                    <a:pos x="9" y="5"/>
                  </a:cxn>
                  <a:cxn ang="0">
                    <a:pos x="9" y="5"/>
                  </a:cxn>
                  <a:cxn ang="0">
                    <a:pos x="5" y="5"/>
                  </a:cxn>
                  <a:cxn ang="0">
                    <a:pos x="5" y="9"/>
                  </a:cxn>
                  <a:cxn ang="0">
                    <a:pos x="0" y="14"/>
                  </a:cxn>
                  <a:cxn ang="0">
                    <a:pos x="5" y="19"/>
                  </a:cxn>
                  <a:cxn ang="0">
                    <a:pos x="19" y="24"/>
                  </a:cxn>
                </a:cxnLst>
                <a:rect l="0" t="0" r="r" b="b"/>
                <a:pathLst>
                  <a:path w="77" h="96">
                    <a:moveTo>
                      <a:pt x="19" y="24"/>
                    </a:moveTo>
                    <a:lnTo>
                      <a:pt x="5" y="19"/>
                    </a:lnTo>
                    <a:lnTo>
                      <a:pt x="9" y="29"/>
                    </a:lnTo>
                    <a:lnTo>
                      <a:pt x="14" y="38"/>
                    </a:lnTo>
                    <a:lnTo>
                      <a:pt x="24" y="48"/>
                    </a:lnTo>
                    <a:lnTo>
                      <a:pt x="33" y="57"/>
                    </a:lnTo>
                    <a:lnTo>
                      <a:pt x="38" y="67"/>
                    </a:lnTo>
                    <a:lnTo>
                      <a:pt x="48" y="77"/>
                    </a:lnTo>
                    <a:lnTo>
                      <a:pt x="53" y="86"/>
                    </a:lnTo>
                    <a:lnTo>
                      <a:pt x="57" y="96"/>
                    </a:lnTo>
                    <a:lnTo>
                      <a:pt x="77" y="81"/>
                    </a:lnTo>
                    <a:lnTo>
                      <a:pt x="72" y="72"/>
                    </a:lnTo>
                    <a:lnTo>
                      <a:pt x="67" y="67"/>
                    </a:lnTo>
                    <a:lnTo>
                      <a:pt x="57" y="57"/>
                    </a:lnTo>
                    <a:lnTo>
                      <a:pt x="53" y="43"/>
                    </a:lnTo>
                    <a:lnTo>
                      <a:pt x="43" y="33"/>
                    </a:lnTo>
                    <a:lnTo>
                      <a:pt x="38" y="24"/>
                    </a:lnTo>
                    <a:lnTo>
                      <a:pt x="29" y="14"/>
                    </a:lnTo>
                    <a:lnTo>
                      <a:pt x="24" y="9"/>
                    </a:lnTo>
                    <a:lnTo>
                      <a:pt x="9" y="5"/>
                    </a:lnTo>
                    <a:lnTo>
                      <a:pt x="24" y="9"/>
                    </a:lnTo>
                    <a:lnTo>
                      <a:pt x="19" y="5"/>
                    </a:lnTo>
                    <a:lnTo>
                      <a:pt x="14" y="0"/>
                    </a:lnTo>
                    <a:lnTo>
                      <a:pt x="9" y="5"/>
                    </a:lnTo>
                    <a:lnTo>
                      <a:pt x="9" y="5"/>
                    </a:lnTo>
                    <a:lnTo>
                      <a:pt x="5" y="5"/>
                    </a:lnTo>
                    <a:lnTo>
                      <a:pt x="5" y="9"/>
                    </a:lnTo>
                    <a:lnTo>
                      <a:pt x="0" y="14"/>
                    </a:lnTo>
                    <a:lnTo>
                      <a:pt x="5" y="19"/>
                    </a:lnTo>
                    <a:lnTo>
                      <a:pt x="19" y="2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75" name="Freeform 1151"/>
              <p:cNvSpPr>
                <a:spLocks/>
              </p:cNvSpPr>
              <p:nvPr/>
            </p:nvSpPr>
            <p:spPr bwMode="auto">
              <a:xfrm>
                <a:off x="9188" y="3868"/>
                <a:ext cx="144" cy="91"/>
              </a:xfrm>
              <a:custGeom>
                <a:avLst/>
                <a:gdLst/>
                <a:ahLst/>
                <a:cxnLst>
                  <a:cxn ang="0">
                    <a:pos x="10" y="67"/>
                  </a:cxn>
                  <a:cxn ang="0">
                    <a:pos x="19" y="91"/>
                  </a:cxn>
                  <a:cxn ang="0">
                    <a:pos x="34" y="81"/>
                  </a:cxn>
                  <a:cxn ang="0">
                    <a:pos x="48" y="72"/>
                  </a:cxn>
                  <a:cxn ang="0">
                    <a:pos x="67" y="62"/>
                  </a:cxn>
                  <a:cxn ang="0">
                    <a:pos x="82" y="52"/>
                  </a:cxn>
                  <a:cxn ang="0">
                    <a:pos x="96" y="43"/>
                  </a:cxn>
                  <a:cxn ang="0">
                    <a:pos x="115" y="33"/>
                  </a:cxn>
                  <a:cxn ang="0">
                    <a:pos x="130" y="28"/>
                  </a:cxn>
                  <a:cxn ang="0">
                    <a:pos x="144" y="19"/>
                  </a:cxn>
                  <a:cxn ang="0">
                    <a:pos x="134" y="0"/>
                  </a:cxn>
                  <a:cxn ang="0">
                    <a:pos x="120" y="4"/>
                  </a:cxn>
                  <a:cxn ang="0">
                    <a:pos x="101" y="14"/>
                  </a:cxn>
                  <a:cxn ang="0">
                    <a:pos x="86" y="24"/>
                  </a:cxn>
                  <a:cxn ang="0">
                    <a:pos x="72" y="33"/>
                  </a:cxn>
                  <a:cxn ang="0">
                    <a:pos x="53" y="43"/>
                  </a:cxn>
                  <a:cxn ang="0">
                    <a:pos x="38" y="52"/>
                  </a:cxn>
                  <a:cxn ang="0">
                    <a:pos x="24" y="62"/>
                  </a:cxn>
                  <a:cxn ang="0">
                    <a:pos x="5" y="72"/>
                  </a:cxn>
                  <a:cxn ang="0">
                    <a:pos x="14" y="91"/>
                  </a:cxn>
                  <a:cxn ang="0">
                    <a:pos x="5" y="72"/>
                  </a:cxn>
                  <a:cxn ang="0">
                    <a:pos x="5" y="72"/>
                  </a:cxn>
                  <a:cxn ang="0">
                    <a:pos x="0" y="76"/>
                  </a:cxn>
                  <a:cxn ang="0">
                    <a:pos x="0" y="81"/>
                  </a:cxn>
                  <a:cxn ang="0">
                    <a:pos x="5" y="86"/>
                  </a:cxn>
                  <a:cxn ang="0">
                    <a:pos x="5" y="86"/>
                  </a:cxn>
                  <a:cxn ang="0">
                    <a:pos x="10" y="91"/>
                  </a:cxn>
                  <a:cxn ang="0">
                    <a:pos x="14" y="91"/>
                  </a:cxn>
                  <a:cxn ang="0">
                    <a:pos x="19" y="91"/>
                  </a:cxn>
                  <a:cxn ang="0">
                    <a:pos x="10" y="67"/>
                  </a:cxn>
                </a:cxnLst>
                <a:rect l="0" t="0" r="r" b="b"/>
                <a:pathLst>
                  <a:path w="144" h="91">
                    <a:moveTo>
                      <a:pt x="10" y="67"/>
                    </a:moveTo>
                    <a:lnTo>
                      <a:pt x="19" y="91"/>
                    </a:lnTo>
                    <a:lnTo>
                      <a:pt x="34" y="81"/>
                    </a:lnTo>
                    <a:lnTo>
                      <a:pt x="48" y="72"/>
                    </a:lnTo>
                    <a:lnTo>
                      <a:pt x="67" y="62"/>
                    </a:lnTo>
                    <a:lnTo>
                      <a:pt x="82" y="52"/>
                    </a:lnTo>
                    <a:lnTo>
                      <a:pt x="96" y="43"/>
                    </a:lnTo>
                    <a:lnTo>
                      <a:pt x="115" y="33"/>
                    </a:lnTo>
                    <a:lnTo>
                      <a:pt x="130" y="28"/>
                    </a:lnTo>
                    <a:lnTo>
                      <a:pt x="144" y="19"/>
                    </a:lnTo>
                    <a:lnTo>
                      <a:pt x="134" y="0"/>
                    </a:lnTo>
                    <a:lnTo>
                      <a:pt x="120" y="4"/>
                    </a:lnTo>
                    <a:lnTo>
                      <a:pt x="101" y="14"/>
                    </a:lnTo>
                    <a:lnTo>
                      <a:pt x="86" y="24"/>
                    </a:lnTo>
                    <a:lnTo>
                      <a:pt x="72" y="33"/>
                    </a:lnTo>
                    <a:lnTo>
                      <a:pt x="53" y="43"/>
                    </a:lnTo>
                    <a:lnTo>
                      <a:pt x="38" y="52"/>
                    </a:lnTo>
                    <a:lnTo>
                      <a:pt x="24" y="62"/>
                    </a:lnTo>
                    <a:lnTo>
                      <a:pt x="5" y="72"/>
                    </a:lnTo>
                    <a:lnTo>
                      <a:pt x="14" y="91"/>
                    </a:lnTo>
                    <a:lnTo>
                      <a:pt x="5" y="72"/>
                    </a:lnTo>
                    <a:lnTo>
                      <a:pt x="5" y="72"/>
                    </a:lnTo>
                    <a:lnTo>
                      <a:pt x="0" y="76"/>
                    </a:lnTo>
                    <a:lnTo>
                      <a:pt x="0" y="81"/>
                    </a:lnTo>
                    <a:lnTo>
                      <a:pt x="5" y="86"/>
                    </a:lnTo>
                    <a:lnTo>
                      <a:pt x="5" y="86"/>
                    </a:lnTo>
                    <a:lnTo>
                      <a:pt x="10" y="91"/>
                    </a:lnTo>
                    <a:lnTo>
                      <a:pt x="14" y="91"/>
                    </a:lnTo>
                    <a:lnTo>
                      <a:pt x="19" y="91"/>
                    </a:lnTo>
                    <a:lnTo>
                      <a:pt x="10" y="67"/>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76" name="Freeform 1152"/>
              <p:cNvSpPr>
                <a:spLocks/>
              </p:cNvSpPr>
              <p:nvPr/>
            </p:nvSpPr>
            <p:spPr bwMode="auto">
              <a:xfrm>
                <a:off x="9150" y="4031"/>
                <a:ext cx="1391" cy="1343"/>
              </a:xfrm>
              <a:custGeom>
                <a:avLst/>
                <a:gdLst/>
                <a:ahLst/>
                <a:cxnLst>
                  <a:cxn ang="0">
                    <a:pos x="326" y="168"/>
                  </a:cxn>
                  <a:cxn ang="0">
                    <a:pos x="278" y="187"/>
                  </a:cxn>
                  <a:cxn ang="0">
                    <a:pos x="216" y="230"/>
                  </a:cxn>
                  <a:cxn ang="0">
                    <a:pos x="158" y="307"/>
                  </a:cxn>
                  <a:cxn ang="0">
                    <a:pos x="115" y="393"/>
                  </a:cxn>
                  <a:cxn ang="0">
                    <a:pos x="81" y="451"/>
                  </a:cxn>
                  <a:cxn ang="0">
                    <a:pos x="62" y="484"/>
                  </a:cxn>
                  <a:cxn ang="0">
                    <a:pos x="52" y="518"/>
                  </a:cxn>
                  <a:cxn ang="0">
                    <a:pos x="48" y="575"/>
                  </a:cxn>
                  <a:cxn ang="0">
                    <a:pos x="38" y="633"/>
                  </a:cxn>
                  <a:cxn ang="0">
                    <a:pos x="24" y="666"/>
                  </a:cxn>
                  <a:cxn ang="0">
                    <a:pos x="9" y="700"/>
                  </a:cxn>
                  <a:cxn ang="0">
                    <a:pos x="4" y="734"/>
                  </a:cxn>
                  <a:cxn ang="0">
                    <a:pos x="24" y="772"/>
                  </a:cxn>
                  <a:cxn ang="0">
                    <a:pos x="86" y="786"/>
                  </a:cxn>
                  <a:cxn ang="0">
                    <a:pos x="144" y="786"/>
                  </a:cxn>
                  <a:cxn ang="0">
                    <a:pos x="201" y="782"/>
                  </a:cxn>
                  <a:cxn ang="0">
                    <a:pos x="220" y="825"/>
                  </a:cxn>
                  <a:cxn ang="0">
                    <a:pos x="196" y="949"/>
                  </a:cxn>
                  <a:cxn ang="0">
                    <a:pos x="168" y="1098"/>
                  </a:cxn>
                  <a:cxn ang="0">
                    <a:pos x="139" y="1213"/>
                  </a:cxn>
                  <a:cxn ang="0">
                    <a:pos x="1189" y="1343"/>
                  </a:cxn>
                  <a:cxn ang="0">
                    <a:pos x="1199" y="1304"/>
                  </a:cxn>
                  <a:cxn ang="0">
                    <a:pos x="1194" y="1228"/>
                  </a:cxn>
                  <a:cxn ang="0">
                    <a:pos x="1156" y="1031"/>
                  </a:cxn>
                  <a:cxn ang="0">
                    <a:pos x="1108" y="854"/>
                  </a:cxn>
                  <a:cxn ang="0">
                    <a:pos x="1089" y="786"/>
                  </a:cxn>
                  <a:cxn ang="0">
                    <a:pos x="1122" y="801"/>
                  </a:cxn>
                  <a:cxn ang="0">
                    <a:pos x="1161" y="806"/>
                  </a:cxn>
                  <a:cxn ang="0">
                    <a:pos x="1242" y="801"/>
                  </a:cxn>
                  <a:cxn ang="0">
                    <a:pos x="1328" y="777"/>
                  </a:cxn>
                  <a:cxn ang="0">
                    <a:pos x="1391" y="753"/>
                  </a:cxn>
                  <a:cxn ang="0">
                    <a:pos x="1391" y="714"/>
                  </a:cxn>
                  <a:cxn ang="0">
                    <a:pos x="1376" y="666"/>
                  </a:cxn>
                  <a:cxn ang="0">
                    <a:pos x="1328" y="566"/>
                  </a:cxn>
                  <a:cxn ang="0">
                    <a:pos x="1261" y="475"/>
                  </a:cxn>
                  <a:cxn ang="0">
                    <a:pos x="1199" y="422"/>
                  </a:cxn>
                  <a:cxn ang="0">
                    <a:pos x="1194" y="359"/>
                  </a:cxn>
                  <a:cxn ang="0">
                    <a:pos x="1180" y="312"/>
                  </a:cxn>
                  <a:cxn ang="0">
                    <a:pos x="1122" y="244"/>
                  </a:cxn>
                  <a:cxn ang="0">
                    <a:pos x="1055" y="177"/>
                  </a:cxn>
                  <a:cxn ang="0">
                    <a:pos x="1021" y="139"/>
                  </a:cxn>
                  <a:cxn ang="0">
                    <a:pos x="997" y="91"/>
                  </a:cxn>
                  <a:cxn ang="0">
                    <a:pos x="973" y="53"/>
                  </a:cxn>
                  <a:cxn ang="0">
                    <a:pos x="940" y="24"/>
                  </a:cxn>
                  <a:cxn ang="0">
                    <a:pos x="906" y="9"/>
                  </a:cxn>
                  <a:cxn ang="0">
                    <a:pos x="863" y="0"/>
                  </a:cxn>
                  <a:cxn ang="0">
                    <a:pos x="782" y="9"/>
                  </a:cxn>
                  <a:cxn ang="0">
                    <a:pos x="705" y="38"/>
                  </a:cxn>
                  <a:cxn ang="0">
                    <a:pos x="662" y="62"/>
                  </a:cxn>
                  <a:cxn ang="0">
                    <a:pos x="628" y="100"/>
                  </a:cxn>
                  <a:cxn ang="0">
                    <a:pos x="590" y="192"/>
                  </a:cxn>
                  <a:cxn ang="0">
                    <a:pos x="551" y="278"/>
                  </a:cxn>
                  <a:cxn ang="0">
                    <a:pos x="532" y="312"/>
                  </a:cxn>
                  <a:cxn ang="0">
                    <a:pos x="499" y="331"/>
                  </a:cxn>
                  <a:cxn ang="0">
                    <a:pos x="460" y="302"/>
                  </a:cxn>
                  <a:cxn ang="0">
                    <a:pos x="422" y="264"/>
                  </a:cxn>
                  <a:cxn ang="0">
                    <a:pos x="383" y="216"/>
                  </a:cxn>
                  <a:cxn ang="0">
                    <a:pos x="359" y="158"/>
                  </a:cxn>
                </a:cxnLst>
                <a:rect l="0" t="0" r="r" b="b"/>
                <a:pathLst>
                  <a:path w="1391" h="1343">
                    <a:moveTo>
                      <a:pt x="359" y="158"/>
                    </a:moveTo>
                    <a:lnTo>
                      <a:pt x="326" y="168"/>
                    </a:lnTo>
                    <a:lnTo>
                      <a:pt x="302" y="172"/>
                    </a:lnTo>
                    <a:lnTo>
                      <a:pt x="278" y="187"/>
                    </a:lnTo>
                    <a:lnTo>
                      <a:pt x="254" y="196"/>
                    </a:lnTo>
                    <a:lnTo>
                      <a:pt x="216" y="230"/>
                    </a:lnTo>
                    <a:lnTo>
                      <a:pt x="187" y="268"/>
                    </a:lnTo>
                    <a:lnTo>
                      <a:pt x="158" y="307"/>
                    </a:lnTo>
                    <a:lnTo>
                      <a:pt x="139" y="350"/>
                    </a:lnTo>
                    <a:lnTo>
                      <a:pt x="115" y="393"/>
                    </a:lnTo>
                    <a:lnTo>
                      <a:pt x="91" y="431"/>
                    </a:lnTo>
                    <a:lnTo>
                      <a:pt x="81" y="451"/>
                    </a:lnTo>
                    <a:lnTo>
                      <a:pt x="72" y="470"/>
                    </a:lnTo>
                    <a:lnTo>
                      <a:pt x="62" y="484"/>
                    </a:lnTo>
                    <a:lnTo>
                      <a:pt x="57" y="499"/>
                    </a:lnTo>
                    <a:lnTo>
                      <a:pt x="52" y="518"/>
                    </a:lnTo>
                    <a:lnTo>
                      <a:pt x="48" y="542"/>
                    </a:lnTo>
                    <a:lnTo>
                      <a:pt x="48" y="575"/>
                    </a:lnTo>
                    <a:lnTo>
                      <a:pt x="48" y="619"/>
                    </a:lnTo>
                    <a:lnTo>
                      <a:pt x="38" y="633"/>
                    </a:lnTo>
                    <a:lnTo>
                      <a:pt x="28" y="652"/>
                    </a:lnTo>
                    <a:lnTo>
                      <a:pt x="24" y="666"/>
                    </a:lnTo>
                    <a:lnTo>
                      <a:pt x="14" y="686"/>
                    </a:lnTo>
                    <a:lnTo>
                      <a:pt x="9" y="700"/>
                    </a:lnTo>
                    <a:lnTo>
                      <a:pt x="4" y="719"/>
                    </a:lnTo>
                    <a:lnTo>
                      <a:pt x="4" y="734"/>
                    </a:lnTo>
                    <a:lnTo>
                      <a:pt x="0" y="748"/>
                    </a:lnTo>
                    <a:lnTo>
                      <a:pt x="24" y="772"/>
                    </a:lnTo>
                    <a:lnTo>
                      <a:pt x="52" y="786"/>
                    </a:lnTo>
                    <a:lnTo>
                      <a:pt x="86" y="786"/>
                    </a:lnTo>
                    <a:lnTo>
                      <a:pt x="115" y="786"/>
                    </a:lnTo>
                    <a:lnTo>
                      <a:pt x="144" y="786"/>
                    </a:lnTo>
                    <a:lnTo>
                      <a:pt x="172" y="782"/>
                    </a:lnTo>
                    <a:lnTo>
                      <a:pt x="201" y="782"/>
                    </a:lnTo>
                    <a:lnTo>
                      <a:pt x="225" y="786"/>
                    </a:lnTo>
                    <a:lnTo>
                      <a:pt x="220" y="825"/>
                    </a:lnTo>
                    <a:lnTo>
                      <a:pt x="211" y="882"/>
                    </a:lnTo>
                    <a:lnTo>
                      <a:pt x="196" y="949"/>
                    </a:lnTo>
                    <a:lnTo>
                      <a:pt x="182" y="1026"/>
                    </a:lnTo>
                    <a:lnTo>
                      <a:pt x="168" y="1098"/>
                    </a:lnTo>
                    <a:lnTo>
                      <a:pt x="153" y="1165"/>
                    </a:lnTo>
                    <a:lnTo>
                      <a:pt x="139" y="1213"/>
                    </a:lnTo>
                    <a:lnTo>
                      <a:pt x="134" y="1247"/>
                    </a:lnTo>
                    <a:lnTo>
                      <a:pt x="1189" y="1343"/>
                    </a:lnTo>
                    <a:lnTo>
                      <a:pt x="1199" y="1328"/>
                    </a:lnTo>
                    <a:lnTo>
                      <a:pt x="1199" y="1304"/>
                    </a:lnTo>
                    <a:lnTo>
                      <a:pt x="1199" y="1271"/>
                    </a:lnTo>
                    <a:lnTo>
                      <a:pt x="1194" y="1228"/>
                    </a:lnTo>
                    <a:lnTo>
                      <a:pt x="1180" y="1132"/>
                    </a:lnTo>
                    <a:lnTo>
                      <a:pt x="1156" y="1031"/>
                    </a:lnTo>
                    <a:lnTo>
                      <a:pt x="1132" y="935"/>
                    </a:lnTo>
                    <a:lnTo>
                      <a:pt x="1108" y="854"/>
                    </a:lnTo>
                    <a:lnTo>
                      <a:pt x="1093" y="801"/>
                    </a:lnTo>
                    <a:lnTo>
                      <a:pt x="1089" y="786"/>
                    </a:lnTo>
                    <a:lnTo>
                      <a:pt x="1103" y="796"/>
                    </a:lnTo>
                    <a:lnTo>
                      <a:pt x="1122" y="801"/>
                    </a:lnTo>
                    <a:lnTo>
                      <a:pt x="1141" y="806"/>
                    </a:lnTo>
                    <a:lnTo>
                      <a:pt x="1161" y="806"/>
                    </a:lnTo>
                    <a:lnTo>
                      <a:pt x="1199" y="806"/>
                    </a:lnTo>
                    <a:lnTo>
                      <a:pt x="1242" y="801"/>
                    </a:lnTo>
                    <a:lnTo>
                      <a:pt x="1285" y="791"/>
                    </a:lnTo>
                    <a:lnTo>
                      <a:pt x="1328" y="777"/>
                    </a:lnTo>
                    <a:lnTo>
                      <a:pt x="1362" y="767"/>
                    </a:lnTo>
                    <a:lnTo>
                      <a:pt x="1391" y="753"/>
                    </a:lnTo>
                    <a:lnTo>
                      <a:pt x="1391" y="734"/>
                    </a:lnTo>
                    <a:lnTo>
                      <a:pt x="1391" y="714"/>
                    </a:lnTo>
                    <a:lnTo>
                      <a:pt x="1386" y="690"/>
                    </a:lnTo>
                    <a:lnTo>
                      <a:pt x="1376" y="666"/>
                    </a:lnTo>
                    <a:lnTo>
                      <a:pt x="1357" y="619"/>
                    </a:lnTo>
                    <a:lnTo>
                      <a:pt x="1328" y="566"/>
                    </a:lnTo>
                    <a:lnTo>
                      <a:pt x="1295" y="518"/>
                    </a:lnTo>
                    <a:lnTo>
                      <a:pt x="1261" y="475"/>
                    </a:lnTo>
                    <a:lnTo>
                      <a:pt x="1228" y="441"/>
                    </a:lnTo>
                    <a:lnTo>
                      <a:pt x="1199" y="422"/>
                    </a:lnTo>
                    <a:lnTo>
                      <a:pt x="1199" y="388"/>
                    </a:lnTo>
                    <a:lnTo>
                      <a:pt x="1194" y="359"/>
                    </a:lnTo>
                    <a:lnTo>
                      <a:pt x="1189" y="336"/>
                    </a:lnTo>
                    <a:lnTo>
                      <a:pt x="1180" y="312"/>
                    </a:lnTo>
                    <a:lnTo>
                      <a:pt x="1156" y="273"/>
                    </a:lnTo>
                    <a:lnTo>
                      <a:pt x="1122" y="244"/>
                    </a:lnTo>
                    <a:lnTo>
                      <a:pt x="1089" y="211"/>
                    </a:lnTo>
                    <a:lnTo>
                      <a:pt x="1055" y="177"/>
                    </a:lnTo>
                    <a:lnTo>
                      <a:pt x="1036" y="158"/>
                    </a:lnTo>
                    <a:lnTo>
                      <a:pt x="1021" y="139"/>
                    </a:lnTo>
                    <a:lnTo>
                      <a:pt x="1007" y="115"/>
                    </a:lnTo>
                    <a:lnTo>
                      <a:pt x="997" y="91"/>
                    </a:lnTo>
                    <a:lnTo>
                      <a:pt x="983" y="67"/>
                    </a:lnTo>
                    <a:lnTo>
                      <a:pt x="973" y="53"/>
                    </a:lnTo>
                    <a:lnTo>
                      <a:pt x="959" y="38"/>
                    </a:lnTo>
                    <a:lnTo>
                      <a:pt x="940" y="24"/>
                    </a:lnTo>
                    <a:lnTo>
                      <a:pt x="921" y="14"/>
                    </a:lnTo>
                    <a:lnTo>
                      <a:pt x="906" y="9"/>
                    </a:lnTo>
                    <a:lnTo>
                      <a:pt x="882" y="5"/>
                    </a:lnTo>
                    <a:lnTo>
                      <a:pt x="863" y="0"/>
                    </a:lnTo>
                    <a:lnTo>
                      <a:pt x="820" y="5"/>
                    </a:lnTo>
                    <a:lnTo>
                      <a:pt x="782" y="9"/>
                    </a:lnTo>
                    <a:lnTo>
                      <a:pt x="738" y="24"/>
                    </a:lnTo>
                    <a:lnTo>
                      <a:pt x="705" y="38"/>
                    </a:lnTo>
                    <a:lnTo>
                      <a:pt x="681" y="53"/>
                    </a:lnTo>
                    <a:lnTo>
                      <a:pt x="662" y="62"/>
                    </a:lnTo>
                    <a:lnTo>
                      <a:pt x="642" y="81"/>
                    </a:lnTo>
                    <a:lnTo>
                      <a:pt x="628" y="100"/>
                    </a:lnTo>
                    <a:lnTo>
                      <a:pt x="604" y="144"/>
                    </a:lnTo>
                    <a:lnTo>
                      <a:pt x="590" y="192"/>
                    </a:lnTo>
                    <a:lnTo>
                      <a:pt x="571" y="235"/>
                    </a:lnTo>
                    <a:lnTo>
                      <a:pt x="551" y="278"/>
                    </a:lnTo>
                    <a:lnTo>
                      <a:pt x="542" y="297"/>
                    </a:lnTo>
                    <a:lnTo>
                      <a:pt x="532" y="312"/>
                    </a:lnTo>
                    <a:lnTo>
                      <a:pt x="518" y="321"/>
                    </a:lnTo>
                    <a:lnTo>
                      <a:pt x="499" y="331"/>
                    </a:lnTo>
                    <a:lnTo>
                      <a:pt x="479" y="321"/>
                    </a:lnTo>
                    <a:lnTo>
                      <a:pt x="460" y="302"/>
                    </a:lnTo>
                    <a:lnTo>
                      <a:pt x="441" y="288"/>
                    </a:lnTo>
                    <a:lnTo>
                      <a:pt x="422" y="264"/>
                    </a:lnTo>
                    <a:lnTo>
                      <a:pt x="403" y="240"/>
                    </a:lnTo>
                    <a:lnTo>
                      <a:pt x="383" y="216"/>
                    </a:lnTo>
                    <a:lnTo>
                      <a:pt x="369" y="187"/>
                    </a:lnTo>
                    <a:lnTo>
                      <a:pt x="359" y="158"/>
                    </a:lnTo>
                    <a:close/>
                  </a:path>
                </a:pathLst>
              </a:custGeom>
              <a:solidFill>
                <a:srgbClr val="AEA4C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77" name="Freeform 1153"/>
              <p:cNvSpPr>
                <a:spLocks/>
              </p:cNvSpPr>
              <p:nvPr/>
            </p:nvSpPr>
            <p:spPr bwMode="auto">
              <a:xfrm>
                <a:off x="9231" y="4179"/>
                <a:ext cx="278" cy="293"/>
              </a:xfrm>
              <a:custGeom>
                <a:avLst/>
                <a:gdLst/>
                <a:ahLst/>
                <a:cxnLst>
                  <a:cxn ang="0">
                    <a:pos x="24" y="288"/>
                  </a:cxn>
                  <a:cxn ang="0">
                    <a:pos x="19" y="288"/>
                  </a:cxn>
                  <a:cxn ang="0">
                    <a:pos x="43" y="250"/>
                  </a:cxn>
                  <a:cxn ang="0">
                    <a:pos x="67" y="207"/>
                  </a:cxn>
                  <a:cxn ang="0">
                    <a:pos x="87" y="168"/>
                  </a:cxn>
                  <a:cxn ang="0">
                    <a:pos x="115" y="125"/>
                  </a:cxn>
                  <a:cxn ang="0">
                    <a:pos x="144" y="92"/>
                  </a:cxn>
                  <a:cxn ang="0">
                    <a:pos x="178" y="58"/>
                  </a:cxn>
                  <a:cxn ang="0">
                    <a:pos x="202" y="48"/>
                  </a:cxn>
                  <a:cxn ang="0">
                    <a:pos x="226" y="39"/>
                  </a:cxn>
                  <a:cxn ang="0">
                    <a:pos x="250" y="29"/>
                  </a:cxn>
                  <a:cxn ang="0">
                    <a:pos x="278" y="24"/>
                  </a:cxn>
                  <a:cxn ang="0">
                    <a:pos x="278" y="0"/>
                  </a:cxn>
                  <a:cxn ang="0">
                    <a:pos x="245" y="5"/>
                  </a:cxn>
                  <a:cxn ang="0">
                    <a:pos x="216" y="15"/>
                  </a:cxn>
                  <a:cxn ang="0">
                    <a:pos x="187" y="29"/>
                  </a:cxn>
                  <a:cxn ang="0">
                    <a:pos x="163" y="44"/>
                  </a:cxn>
                  <a:cxn ang="0">
                    <a:pos x="125" y="72"/>
                  </a:cxn>
                  <a:cxn ang="0">
                    <a:pos x="96" y="116"/>
                  </a:cxn>
                  <a:cxn ang="0">
                    <a:pos x="67" y="154"/>
                  </a:cxn>
                  <a:cxn ang="0">
                    <a:pos x="43" y="197"/>
                  </a:cxn>
                  <a:cxn ang="0">
                    <a:pos x="24" y="240"/>
                  </a:cxn>
                  <a:cxn ang="0">
                    <a:pos x="0" y="279"/>
                  </a:cxn>
                  <a:cxn ang="0">
                    <a:pos x="0" y="279"/>
                  </a:cxn>
                  <a:cxn ang="0">
                    <a:pos x="0" y="279"/>
                  </a:cxn>
                  <a:cxn ang="0">
                    <a:pos x="0" y="283"/>
                  </a:cxn>
                  <a:cxn ang="0">
                    <a:pos x="0" y="288"/>
                  </a:cxn>
                  <a:cxn ang="0">
                    <a:pos x="0" y="288"/>
                  </a:cxn>
                  <a:cxn ang="0">
                    <a:pos x="5" y="293"/>
                  </a:cxn>
                  <a:cxn ang="0">
                    <a:pos x="10" y="293"/>
                  </a:cxn>
                  <a:cxn ang="0">
                    <a:pos x="15" y="293"/>
                  </a:cxn>
                  <a:cxn ang="0">
                    <a:pos x="19" y="293"/>
                  </a:cxn>
                  <a:cxn ang="0">
                    <a:pos x="19" y="288"/>
                  </a:cxn>
                  <a:cxn ang="0">
                    <a:pos x="24" y="288"/>
                  </a:cxn>
                </a:cxnLst>
                <a:rect l="0" t="0" r="r" b="b"/>
                <a:pathLst>
                  <a:path w="278" h="293">
                    <a:moveTo>
                      <a:pt x="24" y="288"/>
                    </a:moveTo>
                    <a:lnTo>
                      <a:pt x="19" y="288"/>
                    </a:lnTo>
                    <a:lnTo>
                      <a:pt x="43" y="250"/>
                    </a:lnTo>
                    <a:lnTo>
                      <a:pt x="67" y="207"/>
                    </a:lnTo>
                    <a:lnTo>
                      <a:pt x="87" y="168"/>
                    </a:lnTo>
                    <a:lnTo>
                      <a:pt x="115" y="125"/>
                    </a:lnTo>
                    <a:lnTo>
                      <a:pt x="144" y="92"/>
                    </a:lnTo>
                    <a:lnTo>
                      <a:pt x="178" y="58"/>
                    </a:lnTo>
                    <a:lnTo>
                      <a:pt x="202" y="48"/>
                    </a:lnTo>
                    <a:lnTo>
                      <a:pt x="226" y="39"/>
                    </a:lnTo>
                    <a:lnTo>
                      <a:pt x="250" y="29"/>
                    </a:lnTo>
                    <a:lnTo>
                      <a:pt x="278" y="24"/>
                    </a:lnTo>
                    <a:lnTo>
                      <a:pt x="278" y="0"/>
                    </a:lnTo>
                    <a:lnTo>
                      <a:pt x="245" y="5"/>
                    </a:lnTo>
                    <a:lnTo>
                      <a:pt x="216" y="15"/>
                    </a:lnTo>
                    <a:lnTo>
                      <a:pt x="187" y="29"/>
                    </a:lnTo>
                    <a:lnTo>
                      <a:pt x="163" y="44"/>
                    </a:lnTo>
                    <a:lnTo>
                      <a:pt x="125" y="72"/>
                    </a:lnTo>
                    <a:lnTo>
                      <a:pt x="96" y="116"/>
                    </a:lnTo>
                    <a:lnTo>
                      <a:pt x="67" y="154"/>
                    </a:lnTo>
                    <a:lnTo>
                      <a:pt x="43" y="197"/>
                    </a:lnTo>
                    <a:lnTo>
                      <a:pt x="24" y="240"/>
                    </a:lnTo>
                    <a:lnTo>
                      <a:pt x="0" y="279"/>
                    </a:lnTo>
                    <a:lnTo>
                      <a:pt x="0" y="279"/>
                    </a:lnTo>
                    <a:lnTo>
                      <a:pt x="0" y="279"/>
                    </a:lnTo>
                    <a:lnTo>
                      <a:pt x="0" y="283"/>
                    </a:lnTo>
                    <a:lnTo>
                      <a:pt x="0" y="288"/>
                    </a:lnTo>
                    <a:lnTo>
                      <a:pt x="0" y="288"/>
                    </a:lnTo>
                    <a:lnTo>
                      <a:pt x="5" y="293"/>
                    </a:lnTo>
                    <a:lnTo>
                      <a:pt x="10" y="293"/>
                    </a:lnTo>
                    <a:lnTo>
                      <a:pt x="15" y="293"/>
                    </a:lnTo>
                    <a:lnTo>
                      <a:pt x="19" y="293"/>
                    </a:lnTo>
                    <a:lnTo>
                      <a:pt x="19" y="288"/>
                    </a:lnTo>
                    <a:lnTo>
                      <a:pt x="24" y="288"/>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78" name="Freeform 1154"/>
              <p:cNvSpPr>
                <a:spLocks/>
              </p:cNvSpPr>
              <p:nvPr/>
            </p:nvSpPr>
            <p:spPr bwMode="auto">
              <a:xfrm>
                <a:off x="9183" y="4458"/>
                <a:ext cx="72" cy="201"/>
              </a:xfrm>
              <a:custGeom>
                <a:avLst/>
                <a:gdLst/>
                <a:ahLst/>
                <a:cxnLst>
                  <a:cxn ang="0">
                    <a:pos x="24" y="196"/>
                  </a:cxn>
                  <a:cxn ang="0">
                    <a:pos x="24" y="192"/>
                  </a:cxn>
                  <a:cxn ang="0">
                    <a:pos x="24" y="148"/>
                  </a:cxn>
                  <a:cxn ang="0">
                    <a:pos x="29" y="115"/>
                  </a:cxn>
                  <a:cxn ang="0">
                    <a:pos x="29" y="91"/>
                  </a:cxn>
                  <a:cxn ang="0">
                    <a:pos x="34" y="76"/>
                  </a:cxn>
                  <a:cxn ang="0">
                    <a:pos x="39" y="62"/>
                  </a:cxn>
                  <a:cxn ang="0">
                    <a:pos x="48" y="48"/>
                  </a:cxn>
                  <a:cxn ang="0">
                    <a:pos x="58" y="28"/>
                  </a:cxn>
                  <a:cxn ang="0">
                    <a:pos x="72" y="9"/>
                  </a:cxn>
                  <a:cxn ang="0">
                    <a:pos x="48" y="0"/>
                  </a:cxn>
                  <a:cxn ang="0">
                    <a:pos x="39" y="19"/>
                  </a:cxn>
                  <a:cxn ang="0">
                    <a:pos x="29" y="33"/>
                  </a:cxn>
                  <a:cxn ang="0">
                    <a:pos x="19" y="52"/>
                  </a:cxn>
                  <a:cxn ang="0">
                    <a:pos x="10" y="67"/>
                  </a:cxn>
                  <a:cxn ang="0">
                    <a:pos x="5" y="86"/>
                  </a:cxn>
                  <a:cxn ang="0">
                    <a:pos x="5" y="115"/>
                  </a:cxn>
                  <a:cxn ang="0">
                    <a:pos x="0" y="148"/>
                  </a:cxn>
                  <a:cxn ang="0">
                    <a:pos x="0" y="192"/>
                  </a:cxn>
                  <a:cxn ang="0">
                    <a:pos x="0" y="187"/>
                  </a:cxn>
                  <a:cxn ang="0">
                    <a:pos x="0" y="192"/>
                  </a:cxn>
                  <a:cxn ang="0">
                    <a:pos x="0" y="196"/>
                  </a:cxn>
                  <a:cxn ang="0">
                    <a:pos x="5" y="201"/>
                  </a:cxn>
                  <a:cxn ang="0">
                    <a:pos x="10" y="201"/>
                  </a:cxn>
                  <a:cxn ang="0">
                    <a:pos x="15" y="201"/>
                  </a:cxn>
                  <a:cxn ang="0">
                    <a:pos x="15" y="201"/>
                  </a:cxn>
                  <a:cxn ang="0">
                    <a:pos x="19" y="201"/>
                  </a:cxn>
                  <a:cxn ang="0">
                    <a:pos x="24" y="196"/>
                  </a:cxn>
                  <a:cxn ang="0">
                    <a:pos x="24" y="192"/>
                  </a:cxn>
                  <a:cxn ang="0">
                    <a:pos x="24" y="196"/>
                  </a:cxn>
                </a:cxnLst>
                <a:rect l="0" t="0" r="r" b="b"/>
                <a:pathLst>
                  <a:path w="72" h="201">
                    <a:moveTo>
                      <a:pt x="24" y="196"/>
                    </a:moveTo>
                    <a:lnTo>
                      <a:pt x="24" y="192"/>
                    </a:lnTo>
                    <a:lnTo>
                      <a:pt x="24" y="148"/>
                    </a:lnTo>
                    <a:lnTo>
                      <a:pt x="29" y="115"/>
                    </a:lnTo>
                    <a:lnTo>
                      <a:pt x="29" y="91"/>
                    </a:lnTo>
                    <a:lnTo>
                      <a:pt x="34" y="76"/>
                    </a:lnTo>
                    <a:lnTo>
                      <a:pt x="39" y="62"/>
                    </a:lnTo>
                    <a:lnTo>
                      <a:pt x="48" y="48"/>
                    </a:lnTo>
                    <a:lnTo>
                      <a:pt x="58" y="28"/>
                    </a:lnTo>
                    <a:lnTo>
                      <a:pt x="72" y="9"/>
                    </a:lnTo>
                    <a:lnTo>
                      <a:pt x="48" y="0"/>
                    </a:lnTo>
                    <a:lnTo>
                      <a:pt x="39" y="19"/>
                    </a:lnTo>
                    <a:lnTo>
                      <a:pt x="29" y="33"/>
                    </a:lnTo>
                    <a:lnTo>
                      <a:pt x="19" y="52"/>
                    </a:lnTo>
                    <a:lnTo>
                      <a:pt x="10" y="67"/>
                    </a:lnTo>
                    <a:lnTo>
                      <a:pt x="5" y="86"/>
                    </a:lnTo>
                    <a:lnTo>
                      <a:pt x="5" y="115"/>
                    </a:lnTo>
                    <a:lnTo>
                      <a:pt x="0" y="148"/>
                    </a:lnTo>
                    <a:lnTo>
                      <a:pt x="0" y="192"/>
                    </a:lnTo>
                    <a:lnTo>
                      <a:pt x="0" y="187"/>
                    </a:lnTo>
                    <a:lnTo>
                      <a:pt x="0" y="192"/>
                    </a:lnTo>
                    <a:lnTo>
                      <a:pt x="0" y="196"/>
                    </a:lnTo>
                    <a:lnTo>
                      <a:pt x="5" y="201"/>
                    </a:lnTo>
                    <a:lnTo>
                      <a:pt x="10" y="201"/>
                    </a:lnTo>
                    <a:lnTo>
                      <a:pt x="15" y="201"/>
                    </a:lnTo>
                    <a:lnTo>
                      <a:pt x="15" y="201"/>
                    </a:lnTo>
                    <a:lnTo>
                      <a:pt x="19" y="201"/>
                    </a:lnTo>
                    <a:lnTo>
                      <a:pt x="24" y="196"/>
                    </a:lnTo>
                    <a:lnTo>
                      <a:pt x="24" y="192"/>
                    </a:lnTo>
                    <a:lnTo>
                      <a:pt x="24" y="196"/>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79" name="Freeform 1155"/>
              <p:cNvSpPr>
                <a:spLocks/>
              </p:cNvSpPr>
              <p:nvPr/>
            </p:nvSpPr>
            <p:spPr bwMode="auto">
              <a:xfrm>
                <a:off x="9135" y="4645"/>
                <a:ext cx="72" cy="148"/>
              </a:xfrm>
              <a:custGeom>
                <a:avLst/>
                <a:gdLst/>
                <a:ahLst/>
                <a:cxnLst>
                  <a:cxn ang="0">
                    <a:pos x="24" y="129"/>
                  </a:cxn>
                  <a:cxn ang="0">
                    <a:pos x="24" y="139"/>
                  </a:cxn>
                  <a:cxn ang="0">
                    <a:pos x="29" y="124"/>
                  </a:cxn>
                  <a:cxn ang="0">
                    <a:pos x="34" y="105"/>
                  </a:cxn>
                  <a:cxn ang="0">
                    <a:pos x="39" y="91"/>
                  </a:cxn>
                  <a:cxn ang="0">
                    <a:pos x="43" y="76"/>
                  </a:cxn>
                  <a:cxn ang="0">
                    <a:pos x="48" y="57"/>
                  </a:cxn>
                  <a:cxn ang="0">
                    <a:pos x="53" y="43"/>
                  </a:cxn>
                  <a:cxn ang="0">
                    <a:pos x="63" y="24"/>
                  </a:cxn>
                  <a:cxn ang="0">
                    <a:pos x="72" y="9"/>
                  </a:cxn>
                  <a:cxn ang="0">
                    <a:pos x="48" y="0"/>
                  </a:cxn>
                  <a:cxn ang="0">
                    <a:pos x="39" y="14"/>
                  </a:cxn>
                  <a:cxn ang="0">
                    <a:pos x="34" y="33"/>
                  </a:cxn>
                  <a:cxn ang="0">
                    <a:pos x="24" y="52"/>
                  </a:cxn>
                  <a:cxn ang="0">
                    <a:pos x="19" y="67"/>
                  </a:cxn>
                  <a:cxn ang="0">
                    <a:pos x="15" y="86"/>
                  </a:cxn>
                  <a:cxn ang="0">
                    <a:pos x="10" y="100"/>
                  </a:cxn>
                  <a:cxn ang="0">
                    <a:pos x="5" y="120"/>
                  </a:cxn>
                  <a:cxn ang="0">
                    <a:pos x="0" y="134"/>
                  </a:cxn>
                  <a:cxn ang="0">
                    <a:pos x="5" y="144"/>
                  </a:cxn>
                  <a:cxn ang="0">
                    <a:pos x="0" y="134"/>
                  </a:cxn>
                  <a:cxn ang="0">
                    <a:pos x="0" y="139"/>
                  </a:cxn>
                  <a:cxn ang="0">
                    <a:pos x="5" y="144"/>
                  </a:cxn>
                  <a:cxn ang="0">
                    <a:pos x="5" y="144"/>
                  </a:cxn>
                  <a:cxn ang="0">
                    <a:pos x="10" y="148"/>
                  </a:cxn>
                  <a:cxn ang="0">
                    <a:pos x="15" y="148"/>
                  </a:cxn>
                  <a:cxn ang="0">
                    <a:pos x="19" y="148"/>
                  </a:cxn>
                  <a:cxn ang="0">
                    <a:pos x="24" y="144"/>
                  </a:cxn>
                  <a:cxn ang="0">
                    <a:pos x="24" y="139"/>
                  </a:cxn>
                  <a:cxn ang="0">
                    <a:pos x="24" y="129"/>
                  </a:cxn>
                </a:cxnLst>
                <a:rect l="0" t="0" r="r" b="b"/>
                <a:pathLst>
                  <a:path w="72" h="148">
                    <a:moveTo>
                      <a:pt x="24" y="129"/>
                    </a:moveTo>
                    <a:lnTo>
                      <a:pt x="24" y="139"/>
                    </a:lnTo>
                    <a:lnTo>
                      <a:pt x="29" y="124"/>
                    </a:lnTo>
                    <a:lnTo>
                      <a:pt x="34" y="105"/>
                    </a:lnTo>
                    <a:lnTo>
                      <a:pt x="39" y="91"/>
                    </a:lnTo>
                    <a:lnTo>
                      <a:pt x="43" y="76"/>
                    </a:lnTo>
                    <a:lnTo>
                      <a:pt x="48" y="57"/>
                    </a:lnTo>
                    <a:lnTo>
                      <a:pt x="53" y="43"/>
                    </a:lnTo>
                    <a:lnTo>
                      <a:pt x="63" y="24"/>
                    </a:lnTo>
                    <a:lnTo>
                      <a:pt x="72" y="9"/>
                    </a:lnTo>
                    <a:lnTo>
                      <a:pt x="48" y="0"/>
                    </a:lnTo>
                    <a:lnTo>
                      <a:pt x="39" y="14"/>
                    </a:lnTo>
                    <a:lnTo>
                      <a:pt x="34" y="33"/>
                    </a:lnTo>
                    <a:lnTo>
                      <a:pt x="24" y="52"/>
                    </a:lnTo>
                    <a:lnTo>
                      <a:pt x="19" y="67"/>
                    </a:lnTo>
                    <a:lnTo>
                      <a:pt x="15" y="86"/>
                    </a:lnTo>
                    <a:lnTo>
                      <a:pt x="10" y="100"/>
                    </a:lnTo>
                    <a:lnTo>
                      <a:pt x="5" y="120"/>
                    </a:lnTo>
                    <a:lnTo>
                      <a:pt x="0" y="134"/>
                    </a:lnTo>
                    <a:lnTo>
                      <a:pt x="5" y="144"/>
                    </a:lnTo>
                    <a:lnTo>
                      <a:pt x="0" y="134"/>
                    </a:lnTo>
                    <a:lnTo>
                      <a:pt x="0" y="139"/>
                    </a:lnTo>
                    <a:lnTo>
                      <a:pt x="5" y="144"/>
                    </a:lnTo>
                    <a:lnTo>
                      <a:pt x="5" y="144"/>
                    </a:lnTo>
                    <a:lnTo>
                      <a:pt x="10" y="148"/>
                    </a:lnTo>
                    <a:lnTo>
                      <a:pt x="15" y="148"/>
                    </a:lnTo>
                    <a:lnTo>
                      <a:pt x="19" y="148"/>
                    </a:lnTo>
                    <a:lnTo>
                      <a:pt x="24" y="144"/>
                    </a:lnTo>
                    <a:lnTo>
                      <a:pt x="24" y="139"/>
                    </a:lnTo>
                    <a:lnTo>
                      <a:pt x="24" y="12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80" name="Freeform 1156"/>
              <p:cNvSpPr>
                <a:spLocks/>
              </p:cNvSpPr>
              <p:nvPr/>
            </p:nvSpPr>
            <p:spPr bwMode="auto">
              <a:xfrm>
                <a:off x="9140" y="4774"/>
                <a:ext cx="245" cy="58"/>
              </a:xfrm>
              <a:custGeom>
                <a:avLst/>
                <a:gdLst/>
                <a:ahLst/>
                <a:cxnLst>
                  <a:cxn ang="0">
                    <a:pos x="245" y="43"/>
                  </a:cxn>
                  <a:cxn ang="0">
                    <a:pos x="240" y="34"/>
                  </a:cxn>
                  <a:cxn ang="0">
                    <a:pos x="211" y="24"/>
                  </a:cxn>
                  <a:cxn ang="0">
                    <a:pos x="182" y="29"/>
                  </a:cxn>
                  <a:cxn ang="0">
                    <a:pos x="154" y="29"/>
                  </a:cxn>
                  <a:cxn ang="0">
                    <a:pos x="125" y="34"/>
                  </a:cxn>
                  <a:cxn ang="0">
                    <a:pos x="96" y="34"/>
                  </a:cxn>
                  <a:cxn ang="0">
                    <a:pos x="67" y="29"/>
                  </a:cxn>
                  <a:cxn ang="0">
                    <a:pos x="43" y="19"/>
                  </a:cxn>
                  <a:cxn ang="0">
                    <a:pos x="19" y="0"/>
                  </a:cxn>
                  <a:cxn ang="0">
                    <a:pos x="0" y="15"/>
                  </a:cxn>
                  <a:cxn ang="0">
                    <a:pos x="29" y="39"/>
                  </a:cxn>
                  <a:cxn ang="0">
                    <a:pos x="62" y="53"/>
                  </a:cxn>
                  <a:cxn ang="0">
                    <a:pos x="91" y="58"/>
                  </a:cxn>
                  <a:cxn ang="0">
                    <a:pos x="125" y="58"/>
                  </a:cxn>
                  <a:cxn ang="0">
                    <a:pos x="154" y="53"/>
                  </a:cxn>
                  <a:cxn ang="0">
                    <a:pos x="182" y="48"/>
                  </a:cxn>
                  <a:cxn ang="0">
                    <a:pos x="206" y="48"/>
                  </a:cxn>
                  <a:cxn ang="0">
                    <a:pos x="230" y="53"/>
                  </a:cxn>
                  <a:cxn ang="0">
                    <a:pos x="221" y="43"/>
                  </a:cxn>
                  <a:cxn ang="0">
                    <a:pos x="230" y="53"/>
                  </a:cxn>
                  <a:cxn ang="0">
                    <a:pos x="235" y="53"/>
                  </a:cxn>
                  <a:cxn ang="0">
                    <a:pos x="240" y="53"/>
                  </a:cxn>
                  <a:cxn ang="0">
                    <a:pos x="245" y="48"/>
                  </a:cxn>
                  <a:cxn ang="0">
                    <a:pos x="245" y="48"/>
                  </a:cxn>
                  <a:cxn ang="0">
                    <a:pos x="245" y="43"/>
                  </a:cxn>
                  <a:cxn ang="0">
                    <a:pos x="245" y="39"/>
                  </a:cxn>
                  <a:cxn ang="0">
                    <a:pos x="245" y="34"/>
                  </a:cxn>
                  <a:cxn ang="0">
                    <a:pos x="240" y="34"/>
                  </a:cxn>
                  <a:cxn ang="0">
                    <a:pos x="245" y="43"/>
                  </a:cxn>
                </a:cxnLst>
                <a:rect l="0" t="0" r="r" b="b"/>
                <a:pathLst>
                  <a:path w="245" h="58">
                    <a:moveTo>
                      <a:pt x="245" y="43"/>
                    </a:moveTo>
                    <a:lnTo>
                      <a:pt x="240" y="34"/>
                    </a:lnTo>
                    <a:lnTo>
                      <a:pt x="211" y="24"/>
                    </a:lnTo>
                    <a:lnTo>
                      <a:pt x="182" y="29"/>
                    </a:lnTo>
                    <a:lnTo>
                      <a:pt x="154" y="29"/>
                    </a:lnTo>
                    <a:lnTo>
                      <a:pt x="125" y="34"/>
                    </a:lnTo>
                    <a:lnTo>
                      <a:pt x="96" y="34"/>
                    </a:lnTo>
                    <a:lnTo>
                      <a:pt x="67" y="29"/>
                    </a:lnTo>
                    <a:lnTo>
                      <a:pt x="43" y="19"/>
                    </a:lnTo>
                    <a:lnTo>
                      <a:pt x="19" y="0"/>
                    </a:lnTo>
                    <a:lnTo>
                      <a:pt x="0" y="15"/>
                    </a:lnTo>
                    <a:lnTo>
                      <a:pt x="29" y="39"/>
                    </a:lnTo>
                    <a:lnTo>
                      <a:pt x="62" y="53"/>
                    </a:lnTo>
                    <a:lnTo>
                      <a:pt x="91" y="58"/>
                    </a:lnTo>
                    <a:lnTo>
                      <a:pt x="125" y="58"/>
                    </a:lnTo>
                    <a:lnTo>
                      <a:pt x="154" y="53"/>
                    </a:lnTo>
                    <a:lnTo>
                      <a:pt x="182" y="48"/>
                    </a:lnTo>
                    <a:lnTo>
                      <a:pt x="206" y="48"/>
                    </a:lnTo>
                    <a:lnTo>
                      <a:pt x="230" y="53"/>
                    </a:lnTo>
                    <a:lnTo>
                      <a:pt x="221" y="43"/>
                    </a:lnTo>
                    <a:lnTo>
                      <a:pt x="230" y="53"/>
                    </a:lnTo>
                    <a:lnTo>
                      <a:pt x="235" y="53"/>
                    </a:lnTo>
                    <a:lnTo>
                      <a:pt x="240" y="53"/>
                    </a:lnTo>
                    <a:lnTo>
                      <a:pt x="245" y="48"/>
                    </a:lnTo>
                    <a:lnTo>
                      <a:pt x="245" y="48"/>
                    </a:lnTo>
                    <a:lnTo>
                      <a:pt x="245" y="43"/>
                    </a:lnTo>
                    <a:lnTo>
                      <a:pt x="245" y="39"/>
                    </a:lnTo>
                    <a:lnTo>
                      <a:pt x="245" y="34"/>
                    </a:lnTo>
                    <a:lnTo>
                      <a:pt x="240" y="34"/>
                    </a:lnTo>
                    <a:lnTo>
                      <a:pt x="245" y="43"/>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81" name="Freeform 1157"/>
              <p:cNvSpPr>
                <a:spLocks/>
              </p:cNvSpPr>
              <p:nvPr/>
            </p:nvSpPr>
            <p:spPr bwMode="auto">
              <a:xfrm>
                <a:off x="9270" y="4817"/>
                <a:ext cx="115" cy="470"/>
              </a:xfrm>
              <a:custGeom>
                <a:avLst/>
                <a:gdLst/>
                <a:ahLst/>
                <a:cxnLst>
                  <a:cxn ang="0">
                    <a:pos x="14" y="446"/>
                  </a:cxn>
                  <a:cxn ang="0">
                    <a:pos x="24" y="466"/>
                  </a:cxn>
                  <a:cxn ang="0">
                    <a:pos x="33" y="432"/>
                  </a:cxn>
                  <a:cxn ang="0">
                    <a:pos x="43" y="379"/>
                  </a:cxn>
                  <a:cxn ang="0">
                    <a:pos x="57" y="312"/>
                  </a:cxn>
                  <a:cxn ang="0">
                    <a:pos x="72" y="240"/>
                  </a:cxn>
                  <a:cxn ang="0">
                    <a:pos x="86" y="163"/>
                  </a:cxn>
                  <a:cxn ang="0">
                    <a:pos x="100" y="96"/>
                  </a:cxn>
                  <a:cxn ang="0">
                    <a:pos x="110" y="39"/>
                  </a:cxn>
                  <a:cxn ang="0">
                    <a:pos x="115" y="0"/>
                  </a:cxn>
                  <a:cxn ang="0">
                    <a:pos x="91" y="0"/>
                  </a:cxn>
                  <a:cxn ang="0">
                    <a:pos x="86" y="34"/>
                  </a:cxn>
                  <a:cxn ang="0">
                    <a:pos x="76" y="92"/>
                  </a:cxn>
                  <a:cxn ang="0">
                    <a:pos x="62" y="163"/>
                  </a:cxn>
                  <a:cxn ang="0">
                    <a:pos x="48" y="235"/>
                  </a:cxn>
                  <a:cxn ang="0">
                    <a:pos x="33" y="307"/>
                  </a:cxn>
                  <a:cxn ang="0">
                    <a:pos x="19" y="374"/>
                  </a:cxn>
                  <a:cxn ang="0">
                    <a:pos x="9" y="427"/>
                  </a:cxn>
                  <a:cxn ang="0">
                    <a:pos x="0" y="456"/>
                  </a:cxn>
                  <a:cxn ang="0">
                    <a:pos x="9" y="470"/>
                  </a:cxn>
                  <a:cxn ang="0">
                    <a:pos x="0" y="456"/>
                  </a:cxn>
                  <a:cxn ang="0">
                    <a:pos x="0" y="461"/>
                  </a:cxn>
                  <a:cxn ang="0">
                    <a:pos x="0" y="466"/>
                  </a:cxn>
                  <a:cxn ang="0">
                    <a:pos x="4" y="470"/>
                  </a:cxn>
                  <a:cxn ang="0">
                    <a:pos x="9" y="470"/>
                  </a:cxn>
                  <a:cxn ang="0">
                    <a:pos x="14" y="470"/>
                  </a:cxn>
                  <a:cxn ang="0">
                    <a:pos x="19" y="470"/>
                  </a:cxn>
                  <a:cxn ang="0">
                    <a:pos x="19" y="466"/>
                  </a:cxn>
                  <a:cxn ang="0">
                    <a:pos x="24" y="466"/>
                  </a:cxn>
                  <a:cxn ang="0">
                    <a:pos x="14" y="446"/>
                  </a:cxn>
                </a:cxnLst>
                <a:rect l="0" t="0" r="r" b="b"/>
                <a:pathLst>
                  <a:path w="115" h="470">
                    <a:moveTo>
                      <a:pt x="14" y="446"/>
                    </a:moveTo>
                    <a:lnTo>
                      <a:pt x="24" y="466"/>
                    </a:lnTo>
                    <a:lnTo>
                      <a:pt x="33" y="432"/>
                    </a:lnTo>
                    <a:lnTo>
                      <a:pt x="43" y="379"/>
                    </a:lnTo>
                    <a:lnTo>
                      <a:pt x="57" y="312"/>
                    </a:lnTo>
                    <a:lnTo>
                      <a:pt x="72" y="240"/>
                    </a:lnTo>
                    <a:lnTo>
                      <a:pt x="86" y="163"/>
                    </a:lnTo>
                    <a:lnTo>
                      <a:pt x="100" y="96"/>
                    </a:lnTo>
                    <a:lnTo>
                      <a:pt x="110" y="39"/>
                    </a:lnTo>
                    <a:lnTo>
                      <a:pt x="115" y="0"/>
                    </a:lnTo>
                    <a:lnTo>
                      <a:pt x="91" y="0"/>
                    </a:lnTo>
                    <a:lnTo>
                      <a:pt x="86" y="34"/>
                    </a:lnTo>
                    <a:lnTo>
                      <a:pt x="76" y="92"/>
                    </a:lnTo>
                    <a:lnTo>
                      <a:pt x="62" y="163"/>
                    </a:lnTo>
                    <a:lnTo>
                      <a:pt x="48" y="235"/>
                    </a:lnTo>
                    <a:lnTo>
                      <a:pt x="33" y="307"/>
                    </a:lnTo>
                    <a:lnTo>
                      <a:pt x="19" y="374"/>
                    </a:lnTo>
                    <a:lnTo>
                      <a:pt x="9" y="427"/>
                    </a:lnTo>
                    <a:lnTo>
                      <a:pt x="0" y="456"/>
                    </a:lnTo>
                    <a:lnTo>
                      <a:pt x="9" y="470"/>
                    </a:lnTo>
                    <a:lnTo>
                      <a:pt x="0" y="456"/>
                    </a:lnTo>
                    <a:lnTo>
                      <a:pt x="0" y="461"/>
                    </a:lnTo>
                    <a:lnTo>
                      <a:pt x="0" y="466"/>
                    </a:lnTo>
                    <a:lnTo>
                      <a:pt x="4" y="470"/>
                    </a:lnTo>
                    <a:lnTo>
                      <a:pt x="9" y="470"/>
                    </a:lnTo>
                    <a:lnTo>
                      <a:pt x="14" y="470"/>
                    </a:lnTo>
                    <a:lnTo>
                      <a:pt x="19" y="470"/>
                    </a:lnTo>
                    <a:lnTo>
                      <a:pt x="19" y="466"/>
                    </a:lnTo>
                    <a:lnTo>
                      <a:pt x="24" y="466"/>
                    </a:lnTo>
                    <a:lnTo>
                      <a:pt x="14" y="446"/>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82" name="Freeform 1158"/>
              <p:cNvSpPr>
                <a:spLocks/>
              </p:cNvSpPr>
              <p:nvPr/>
            </p:nvSpPr>
            <p:spPr bwMode="auto">
              <a:xfrm>
                <a:off x="9279" y="5263"/>
                <a:ext cx="1075" cy="125"/>
              </a:xfrm>
              <a:custGeom>
                <a:avLst/>
                <a:gdLst/>
                <a:ahLst/>
                <a:cxnLst>
                  <a:cxn ang="0">
                    <a:pos x="1051" y="106"/>
                  </a:cxn>
                  <a:cxn ang="0">
                    <a:pos x="1060" y="101"/>
                  </a:cxn>
                  <a:cxn ang="0">
                    <a:pos x="5" y="0"/>
                  </a:cxn>
                  <a:cxn ang="0">
                    <a:pos x="0" y="24"/>
                  </a:cxn>
                  <a:cxn ang="0">
                    <a:pos x="1060" y="125"/>
                  </a:cxn>
                  <a:cxn ang="0">
                    <a:pos x="1070" y="120"/>
                  </a:cxn>
                  <a:cxn ang="0">
                    <a:pos x="1060" y="125"/>
                  </a:cxn>
                  <a:cxn ang="0">
                    <a:pos x="1065" y="125"/>
                  </a:cxn>
                  <a:cxn ang="0">
                    <a:pos x="1070" y="120"/>
                  </a:cxn>
                  <a:cxn ang="0">
                    <a:pos x="1070" y="116"/>
                  </a:cxn>
                  <a:cxn ang="0">
                    <a:pos x="1075" y="111"/>
                  </a:cxn>
                  <a:cxn ang="0">
                    <a:pos x="1070" y="111"/>
                  </a:cxn>
                  <a:cxn ang="0">
                    <a:pos x="1070" y="106"/>
                  </a:cxn>
                  <a:cxn ang="0">
                    <a:pos x="1065" y="101"/>
                  </a:cxn>
                  <a:cxn ang="0">
                    <a:pos x="1060" y="101"/>
                  </a:cxn>
                  <a:cxn ang="0">
                    <a:pos x="1051" y="106"/>
                  </a:cxn>
                </a:cxnLst>
                <a:rect l="0" t="0" r="r" b="b"/>
                <a:pathLst>
                  <a:path w="1075" h="125">
                    <a:moveTo>
                      <a:pt x="1051" y="106"/>
                    </a:moveTo>
                    <a:lnTo>
                      <a:pt x="1060" y="101"/>
                    </a:lnTo>
                    <a:lnTo>
                      <a:pt x="5" y="0"/>
                    </a:lnTo>
                    <a:lnTo>
                      <a:pt x="0" y="24"/>
                    </a:lnTo>
                    <a:lnTo>
                      <a:pt x="1060" y="125"/>
                    </a:lnTo>
                    <a:lnTo>
                      <a:pt x="1070" y="120"/>
                    </a:lnTo>
                    <a:lnTo>
                      <a:pt x="1060" y="125"/>
                    </a:lnTo>
                    <a:lnTo>
                      <a:pt x="1065" y="125"/>
                    </a:lnTo>
                    <a:lnTo>
                      <a:pt x="1070" y="120"/>
                    </a:lnTo>
                    <a:lnTo>
                      <a:pt x="1070" y="116"/>
                    </a:lnTo>
                    <a:lnTo>
                      <a:pt x="1075" y="111"/>
                    </a:lnTo>
                    <a:lnTo>
                      <a:pt x="1070" y="111"/>
                    </a:lnTo>
                    <a:lnTo>
                      <a:pt x="1070" y="106"/>
                    </a:lnTo>
                    <a:lnTo>
                      <a:pt x="1065" y="101"/>
                    </a:lnTo>
                    <a:lnTo>
                      <a:pt x="1060" y="101"/>
                    </a:lnTo>
                    <a:lnTo>
                      <a:pt x="1051" y="106"/>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83" name="Freeform 1159"/>
              <p:cNvSpPr>
                <a:spLocks/>
              </p:cNvSpPr>
              <p:nvPr/>
            </p:nvSpPr>
            <p:spPr bwMode="auto">
              <a:xfrm>
                <a:off x="10229" y="4808"/>
                <a:ext cx="134" cy="575"/>
              </a:xfrm>
              <a:custGeom>
                <a:avLst/>
                <a:gdLst/>
                <a:ahLst/>
                <a:cxnLst>
                  <a:cxn ang="0">
                    <a:pos x="19" y="0"/>
                  </a:cxn>
                  <a:cxn ang="0">
                    <a:pos x="24" y="5"/>
                  </a:cxn>
                  <a:cxn ang="0">
                    <a:pos x="5" y="24"/>
                  </a:cxn>
                  <a:cxn ang="0">
                    <a:pos x="19" y="77"/>
                  </a:cxn>
                  <a:cxn ang="0">
                    <a:pos x="43" y="158"/>
                  </a:cxn>
                  <a:cxn ang="0">
                    <a:pos x="67" y="259"/>
                  </a:cxn>
                  <a:cxn ang="0">
                    <a:pos x="86" y="360"/>
                  </a:cxn>
                  <a:cxn ang="0">
                    <a:pos x="106" y="451"/>
                  </a:cxn>
                  <a:cxn ang="0">
                    <a:pos x="110" y="494"/>
                  </a:cxn>
                  <a:cxn ang="0">
                    <a:pos x="110" y="523"/>
                  </a:cxn>
                  <a:cxn ang="0">
                    <a:pos x="106" y="547"/>
                  </a:cxn>
                  <a:cxn ang="0">
                    <a:pos x="101" y="561"/>
                  </a:cxn>
                  <a:cxn ang="0">
                    <a:pos x="120" y="575"/>
                  </a:cxn>
                  <a:cxn ang="0">
                    <a:pos x="129" y="551"/>
                  </a:cxn>
                  <a:cxn ang="0">
                    <a:pos x="134" y="527"/>
                  </a:cxn>
                  <a:cxn ang="0">
                    <a:pos x="134" y="489"/>
                  </a:cxn>
                  <a:cxn ang="0">
                    <a:pos x="129" y="451"/>
                  </a:cxn>
                  <a:cxn ang="0">
                    <a:pos x="110" y="355"/>
                  </a:cxn>
                  <a:cxn ang="0">
                    <a:pos x="91" y="254"/>
                  </a:cxn>
                  <a:cxn ang="0">
                    <a:pos x="62" y="153"/>
                  </a:cxn>
                  <a:cxn ang="0">
                    <a:pos x="43" y="72"/>
                  </a:cxn>
                  <a:cxn ang="0">
                    <a:pos x="24" y="19"/>
                  </a:cxn>
                  <a:cxn ang="0">
                    <a:pos x="0" y="9"/>
                  </a:cxn>
                  <a:cxn ang="0">
                    <a:pos x="5" y="19"/>
                  </a:cxn>
                  <a:cxn ang="0">
                    <a:pos x="0" y="9"/>
                  </a:cxn>
                  <a:cxn ang="0">
                    <a:pos x="0" y="14"/>
                  </a:cxn>
                  <a:cxn ang="0">
                    <a:pos x="5" y="19"/>
                  </a:cxn>
                  <a:cxn ang="0">
                    <a:pos x="10" y="19"/>
                  </a:cxn>
                  <a:cxn ang="0">
                    <a:pos x="14" y="19"/>
                  </a:cxn>
                  <a:cxn ang="0">
                    <a:pos x="19" y="19"/>
                  </a:cxn>
                  <a:cxn ang="0">
                    <a:pos x="19" y="14"/>
                  </a:cxn>
                  <a:cxn ang="0">
                    <a:pos x="24" y="9"/>
                  </a:cxn>
                  <a:cxn ang="0">
                    <a:pos x="24" y="5"/>
                  </a:cxn>
                  <a:cxn ang="0">
                    <a:pos x="19" y="0"/>
                  </a:cxn>
                </a:cxnLst>
                <a:rect l="0" t="0" r="r" b="b"/>
                <a:pathLst>
                  <a:path w="134" h="575">
                    <a:moveTo>
                      <a:pt x="19" y="0"/>
                    </a:moveTo>
                    <a:lnTo>
                      <a:pt x="24" y="5"/>
                    </a:lnTo>
                    <a:lnTo>
                      <a:pt x="5" y="24"/>
                    </a:lnTo>
                    <a:lnTo>
                      <a:pt x="19" y="77"/>
                    </a:lnTo>
                    <a:lnTo>
                      <a:pt x="43" y="158"/>
                    </a:lnTo>
                    <a:lnTo>
                      <a:pt x="67" y="259"/>
                    </a:lnTo>
                    <a:lnTo>
                      <a:pt x="86" y="360"/>
                    </a:lnTo>
                    <a:lnTo>
                      <a:pt x="106" y="451"/>
                    </a:lnTo>
                    <a:lnTo>
                      <a:pt x="110" y="494"/>
                    </a:lnTo>
                    <a:lnTo>
                      <a:pt x="110" y="523"/>
                    </a:lnTo>
                    <a:lnTo>
                      <a:pt x="106" y="547"/>
                    </a:lnTo>
                    <a:lnTo>
                      <a:pt x="101" y="561"/>
                    </a:lnTo>
                    <a:lnTo>
                      <a:pt x="120" y="575"/>
                    </a:lnTo>
                    <a:lnTo>
                      <a:pt x="129" y="551"/>
                    </a:lnTo>
                    <a:lnTo>
                      <a:pt x="134" y="527"/>
                    </a:lnTo>
                    <a:lnTo>
                      <a:pt x="134" y="489"/>
                    </a:lnTo>
                    <a:lnTo>
                      <a:pt x="129" y="451"/>
                    </a:lnTo>
                    <a:lnTo>
                      <a:pt x="110" y="355"/>
                    </a:lnTo>
                    <a:lnTo>
                      <a:pt x="91" y="254"/>
                    </a:lnTo>
                    <a:lnTo>
                      <a:pt x="62" y="153"/>
                    </a:lnTo>
                    <a:lnTo>
                      <a:pt x="43" y="72"/>
                    </a:lnTo>
                    <a:lnTo>
                      <a:pt x="24" y="19"/>
                    </a:lnTo>
                    <a:lnTo>
                      <a:pt x="0" y="9"/>
                    </a:lnTo>
                    <a:lnTo>
                      <a:pt x="5" y="19"/>
                    </a:lnTo>
                    <a:lnTo>
                      <a:pt x="0" y="9"/>
                    </a:lnTo>
                    <a:lnTo>
                      <a:pt x="0" y="14"/>
                    </a:lnTo>
                    <a:lnTo>
                      <a:pt x="5" y="19"/>
                    </a:lnTo>
                    <a:lnTo>
                      <a:pt x="10" y="19"/>
                    </a:lnTo>
                    <a:lnTo>
                      <a:pt x="14" y="19"/>
                    </a:lnTo>
                    <a:lnTo>
                      <a:pt x="19" y="19"/>
                    </a:lnTo>
                    <a:lnTo>
                      <a:pt x="19" y="14"/>
                    </a:lnTo>
                    <a:lnTo>
                      <a:pt x="24" y="9"/>
                    </a:lnTo>
                    <a:lnTo>
                      <a:pt x="24" y="5"/>
                    </a:lnTo>
                    <a:lnTo>
                      <a:pt x="19"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84" name="Freeform 1160"/>
              <p:cNvSpPr>
                <a:spLocks/>
              </p:cNvSpPr>
              <p:nvPr/>
            </p:nvSpPr>
            <p:spPr bwMode="auto">
              <a:xfrm>
                <a:off x="10234" y="4774"/>
                <a:ext cx="321" cy="77"/>
              </a:xfrm>
              <a:custGeom>
                <a:avLst/>
                <a:gdLst/>
                <a:ahLst/>
                <a:cxnLst>
                  <a:cxn ang="0">
                    <a:pos x="297" y="10"/>
                  </a:cxn>
                  <a:cxn ang="0">
                    <a:pos x="302" y="0"/>
                  </a:cxn>
                  <a:cxn ang="0">
                    <a:pos x="273" y="15"/>
                  </a:cxn>
                  <a:cxn ang="0">
                    <a:pos x="240" y="24"/>
                  </a:cxn>
                  <a:cxn ang="0">
                    <a:pos x="201" y="34"/>
                  </a:cxn>
                  <a:cxn ang="0">
                    <a:pos x="158" y="48"/>
                  </a:cxn>
                  <a:cxn ang="0">
                    <a:pos x="115" y="53"/>
                  </a:cxn>
                  <a:cxn ang="0">
                    <a:pos x="77" y="53"/>
                  </a:cxn>
                  <a:cxn ang="0">
                    <a:pos x="57" y="48"/>
                  </a:cxn>
                  <a:cxn ang="0">
                    <a:pos x="38" y="48"/>
                  </a:cxn>
                  <a:cxn ang="0">
                    <a:pos x="24" y="43"/>
                  </a:cxn>
                  <a:cxn ang="0">
                    <a:pos x="14" y="34"/>
                  </a:cxn>
                  <a:cxn ang="0">
                    <a:pos x="0" y="53"/>
                  </a:cxn>
                  <a:cxn ang="0">
                    <a:pos x="14" y="63"/>
                  </a:cxn>
                  <a:cxn ang="0">
                    <a:pos x="33" y="67"/>
                  </a:cxn>
                  <a:cxn ang="0">
                    <a:pos x="53" y="72"/>
                  </a:cxn>
                  <a:cxn ang="0">
                    <a:pos x="77" y="77"/>
                  </a:cxn>
                  <a:cxn ang="0">
                    <a:pos x="120" y="72"/>
                  </a:cxn>
                  <a:cxn ang="0">
                    <a:pos x="163" y="67"/>
                  </a:cxn>
                  <a:cxn ang="0">
                    <a:pos x="206" y="58"/>
                  </a:cxn>
                  <a:cxn ang="0">
                    <a:pos x="249" y="48"/>
                  </a:cxn>
                  <a:cxn ang="0">
                    <a:pos x="283" y="34"/>
                  </a:cxn>
                  <a:cxn ang="0">
                    <a:pos x="312" y="24"/>
                  </a:cxn>
                  <a:cxn ang="0">
                    <a:pos x="321" y="15"/>
                  </a:cxn>
                  <a:cxn ang="0">
                    <a:pos x="312" y="24"/>
                  </a:cxn>
                  <a:cxn ang="0">
                    <a:pos x="316" y="19"/>
                  </a:cxn>
                  <a:cxn ang="0">
                    <a:pos x="321" y="15"/>
                  </a:cxn>
                  <a:cxn ang="0">
                    <a:pos x="321" y="10"/>
                  </a:cxn>
                  <a:cxn ang="0">
                    <a:pos x="321" y="5"/>
                  </a:cxn>
                  <a:cxn ang="0">
                    <a:pos x="316" y="5"/>
                  </a:cxn>
                  <a:cxn ang="0">
                    <a:pos x="312" y="0"/>
                  </a:cxn>
                  <a:cxn ang="0">
                    <a:pos x="307" y="0"/>
                  </a:cxn>
                  <a:cxn ang="0">
                    <a:pos x="302" y="0"/>
                  </a:cxn>
                  <a:cxn ang="0">
                    <a:pos x="297" y="10"/>
                  </a:cxn>
                </a:cxnLst>
                <a:rect l="0" t="0" r="r" b="b"/>
                <a:pathLst>
                  <a:path w="321" h="77">
                    <a:moveTo>
                      <a:pt x="297" y="10"/>
                    </a:moveTo>
                    <a:lnTo>
                      <a:pt x="302" y="0"/>
                    </a:lnTo>
                    <a:lnTo>
                      <a:pt x="273" y="15"/>
                    </a:lnTo>
                    <a:lnTo>
                      <a:pt x="240" y="24"/>
                    </a:lnTo>
                    <a:lnTo>
                      <a:pt x="201" y="34"/>
                    </a:lnTo>
                    <a:lnTo>
                      <a:pt x="158" y="48"/>
                    </a:lnTo>
                    <a:lnTo>
                      <a:pt x="115" y="53"/>
                    </a:lnTo>
                    <a:lnTo>
                      <a:pt x="77" y="53"/>
                    </a:lnTo>
                    <a:lnTo>
                      <a:pt x="57" y="48"/>
                    </a:lnTo>
                    <a:lnTo>
                      <a:pt x="38" y="48"/>
                    </a:lnTo>
                    <a:lnTo>
                      <a:pt x="24" y="43"/>
                    </a:lnTo>
                    <a:lnTo>
                      <a:pt x="14" y="34"/>
                    </a:lnTo>
                    <a:lnTo>
                      <a:pt x="0" y="53"/>
                    </a:lnTo>
                    <a:lnTo>
                      <a:pt x="14" y="63"/>
                    </a:lnTo>
                    <a:lnTo>
                      <a:pt x="33" y="67"/>
                    </a:lnTo>
                    <a:lnTo>
                      <a:pt x="53" y="72"/>
                    </a:lnTo>
                    <a:lnTo>
                      <a:pt x="77" y="77"/>
                    </a:lnTo>
                    <a:lnTo>
                      <a:pt x="120" y="72"/>
                    </a:lnTo>
                    <a:lnTo>
                      <a:pt x="163" y="67"/>
                    </a:lnTo>
                    <a:lnTo>
                      <a:pt x="206" y="58"/>
                    </a:lnTo>
                    <a:lnTo>
                      <a:pt x="249" y="48"/>
                    </a:lnTo>
                    <a:lnTo>
                      <a:pt x="283" y="34"/>
                    </a:lnTo>
                    <a:lnTo>
                      <a:pt x="312" y="24"/>
                    </a:lnTo>
                    <a:lnTo>
                      <a:pt x="321" y="15"/>
                    </a:lnTo>
                    <a:lnTo>
                      <a:pt x="312" y="24"/>
                    </a:lnTo>
                    <a:lnTo>
                      <a:pt x="316" y="19"/>
                    </a:lnTo>
                    <a:lnTo>
                      <a:pt x="321" y="15"/>
                    </a:lnTo>
                    <a:lnTo>
                      <a:pt x="321" y="10"/>
                    </a:lnTo>
                    <a:lnTo>
                      <a:pt x="321" y="5"/>
                    </a:lnTo>
                    <a:lnTo>
                      <a:pt x="316" y="5"/>
                    </a:lnTo>
                    <a:lnTo>
                      <a:pt x="312" y="0"/>
                    </a:lnTo>
                    <a:lnTo>
                      <a:pt x="307" y="0"/>
                    </a:lnTo>
                    <a:lnTo>
                      <a:pt x="302" y="0"/>
                    </a:lnTo>
                    <a:lnTo>
                      <a:pt x="297" y="1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85" name="Freeform 1161"/>
              <p:cNvSpPr>
                <a:spLocks/>
              </p:cNvSpPr>
              <p:nvPr/>
            </p:nvSpPr>
            <p:spPr bwMode="auto">
              <a:xfrm>
                <a:off x="10339" y="4443"/>
                <a:ext cx="216" cy="346"/>
              </a:xfrm>
              <a:custGeom>
                <a:avLst/>
                <a:gdLst/>
                <a:ahLst/>
                <a:cxnLst>
                  <a:cxn ang="0">
                    <a:pos x="0" y="10"/>
                  </a:cxn>
                  <a:cxn ang="0">
                    <a:pos x="5" y="19"/>
                  </a:cxn>
                  <a:cxn ang="0">
                    <a:pos x="34" y="39"/>
                  </a:cxn>
                  <a:cxn ang="0">
                    <a:pos x="63" y="72"/>
                  </a:cxn>
                  <a:cxn ang="0">
                    <a:pos x="96" y="111"/>
                  </a:cxn>
                  <a:cxn ang="0">
                    <a:pos x="130" y="159"/>
                  </a:cxn>
                  <a:cxn ang="0">
                    <a:pos x="154" y="211"/>
                  </a:cxn>
                  <a:cxn ang="0">
                    <a:pos x="178" y="259"/>
                  </a:cxn>
                  <a:cxn ang="0">
                    <a:pos x="183" y="283"/>
                  </a:cxn>
                  <a:cxn ang="0">
                    <a:pos x="187" y="307"/>
                  </a:cxn>
                  <a:cxn ang="0">
                    <a:pos x="192" y="326"/>
                  </a:cxn>
                  <a:cxn ang="0">
                    <a:pos x="192" y="341"/>
                  </a:cxn>
                  <a:cxn ang="0">
                    <a:pos x="216" y="346"/>
                  </a:cxn>
                  <a:cxn ang="0">
                    <a:pos x="216" y="322"/>
                  </a:cxn>
                  <a:cxn ang="0">
                    <a:pos x="211" y="302"/>
                  </a:cxn>
                  <a:cxn ang="0">
                    <a:pos x="207" y="278"/>
                  </a:cxn>
                  <a:cxn ang="0">
                    <a:pos x="197" y="250"/>
                  </a:cxn>
                  <a:cxn ang="0">
                    <a:pos x="178" y="202"/>
                  </a:cxn>
                  <a:cxn ang="0">
                    <a:pos x="149" y="149"/>
                  </a:cxn>
                  <a:cxn ang="0">
                    <a:pos x="115" y="101"/>
                  </a:cxn>
                  <a:cxn ang="0">
                    <a:pos x="82" y="58"/>
                  </a:cxn>
                  <a:cxn ang="0">
                    <a:pos x="48" y="24"/>
                  </a:cxn>
                  <a:cxn ang="0">
                    <a:pos x="15" y="0"/>
                  </a:cxn>
                  <a:cxn ang="0">
                    <a:pos x="24" y="10"/>
                  </a:cxn>
                  <a:cxn ang="0">
                    <a:pos x="15" y="0"/>
                  </a:cxn>
                  <a:cxn ang="0">
                    <a:pos x="10" y="0"/>
                  </a:cxn>
                  <a:cxn ang="0">
                    <a:pos x="5" y="0"/>
                  </a:cxn>
                  <a:cxn ang="0">
                    <a:pos x="5" y="5"/>
                  </a:cxn>
                  <a:cxn ang="0">
                    <a:pos x="0" y="5"/>
                  </a:cxn>
                  <a:cxn ang="0">
                    <a:pos x="0" y="10"/>
                  </a:cxn>
                  <a:cxn ang="0">
                    <a:pos x="0" y="15"/>
                  </a:cxn>
                  <a:cxn ang="0">
                    <a:pos x="0" y="19"/>
                  </a:cxn>
                  <a:cxn ang="0">
                    <a:pos x="5" y="19"/>
                  </a:cxn>
                  <a:cxn ang="0">
                    <a:pos x="0" y="10"/>
                  </a:cxn>
                </a:cxnLst>
                <a:rect l="0" t="0" r="r" b="b"/>
                <a:pathLst>
                  <a:path w="216" h="346">
                    <a:moveTo>
                      <a:pt x="0" y="10"/>
                    </a:moveTo>
                    <a:lnTo>
                      <a:pt x="5" y="19"/>
                    </a:lnTo>
                    <a:lnTo>
                      <a:pt x="34" y="39"/>
                    </a:lnTo>
                    <a:lnTo>
                      <a:pt x="63" y="72"/>
                    </a:lnTo>
                    <a:lnTo>
                      <a:pt x="96" y="111"/>
                    </a:lnTo>
                    <a:lnTo>
                      <a:pt x="130" y="159"/>
                    </a:lnTo>
                    <a:lnTo>
                      <a:pt x="154" y="211"/>
                    </a:lnTo>
                    <a:lnTo>
                      <a:pt x="178" y="259"/>
                    </a:lnTo>
                    <a:lnTo>
                      <a:pt x="183" y="283"/>
                    </a:lnTo>
                    <a:lnTo>
                      <a:pt x="187" y="307"/>
                    </a:lnTo>
                    <a:lnTo>
                      <a:pt x="192" y="326"/>
                    </a:lnTo>
                    <a:lnTo>
                      <a:pt x="192" y="341"/>
                    </a:lnTo>
                    <a:lnTo>
                      <a:pt x="216" y="346"/>
                    </a:lnTo>
                    <a:lnTo>
                      <a:pt x="216" y="322"/>
                    </a:lnTo>
                    <a:lnTo>
                      <a:pt x="211" y="302"/>
                    </a:lnTo>
                    <a:lnTo>
                      <a:pt x="207" y="278"/>
                    </a:lnTo>
                    <a:lnTo>
                      <a:pt x="197" y="250"/>
                    </a:lnTo>
                    <a:lnTo>
                      <a:pt x="178" y="202"/>
                    </a:lnTo>
                    <a:lnTo>
                      <a:pt x="149" y="149"/>
                    </a:lnTo>
                    <a:lnTo>
                      <a:pt x="115" y="101"/>
                    </a:lnTo>
                    <a:lnTo>
                      <a:pt x="82" y="58"/>
                    </a:lnTo>
                    <a:lnTo>
                      <a:pt x="48" y="24"/>
                    </a:lnTo>
                    <a:lnTo>
                      <a:pt x="15" y="0"/>
                    </a:lnTo>
                    <a:lnTo>
                      <a:pt x="24" y="10"/>
                    </a:lnTo>
                    <a:lnTo>
                      <a:pt x="15" y="0"/>
                    </a:lnTo>
                    <a:lnTo>
                      <a:pt x="10" y="0"/>
                    </a:lnTo>
                    <a:lnTo>
                      <a:pt x="5" y="0"/>
                    </a:lnTo>
                    <a:lnTo>
                      <a:pt x="5" y="5"/>
                    </a:lnTo>
                    <a:lnTo>
                      <a:pt x="0" y="5"/>
                    </a:lnTo>
                    <a:lnTo>
                      <a:pt x="0" y="10"/>
                    </a:lnTo>
                    <a:lnTo>
                      <a:pt x="0" y="15"/>
                    </a:lnTo>
                    <a:lnTo>
                      <a:pt x="0" y="19"/>
                    </a:lnTo>
                    <a:lnTo>
                      <a:pt x="5" y="19"/>
                    </a:lnTo>
                    <a:lnTo>
                      <a:pt x="0" y="1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86" name="Freeform 1162"/>
              <p:cNvSpPr>
                <a:spLocks/>
              </p:cNvSpPr>
              <p:nvPr/>
            </p:nvSpPr>
            <p:spPr bwMode="auto">
              <a:xfrm>
                <a:off x="10133" y="4112"/>
                <a:ext cx="230" cy="341"/>
              </a:xfrm>
              <a:custGeom>
                <a:avLst/>
                <a:gdLst/>
                <a:ahLst/>
                <a:cxnLst>
                  <a:cxn ang="0">
                    <a:pos x="0" y="15"/>
                  </a:cxn>
                  <a:cxn ang="0">
                    <a:pos x="0" y="15"/>
                  </a:cxn>
                  <a:cxn ang="0">
                    <a:pos x="14" y="39"/>
                  </a:cxn>
                  <a:cxn ang="0">
                    <a:pos x="29" y="63"/>
                  </a:cxn>
                  <a:cxn ang="0">
                    <a:pos x="43" y="87"/>
                  </a:cxn>
                  <a:cxn ang="0">
                    <a:pos x="62" y="106"/>
                  </a:cxn>
                  <a:cxn ang="0">
                    <a:pos x="96" y="139"/>
                  </a:cxn>
                  <a:cxn ang="0">
                    <a:pos x="130" y="168"/>
                  </a:cxn>
                  <a:cxn ang="0">
                    <a:pos x="163" y="202"/>
                  </a:cxn>
                  <a:cxn ang="0">
                    <a:pos x="187" y="240"/>
                  </a:cxn>
                  <a:cxn ang="0">
                    <a:pos x="197" y="259"/>
                  </a:cxn>
                  <a:cxn ang="0">
                    <a:pos x="202" y="283"/>
                  </a:cxn>
                  <a:cxn ang="0">
                    <a:pos x="206" y="312"/>
                  </a:cxn>
                  <a:cxn ang="0">
                    <a:pos x="206" y="341"/>
                  </a:cxn>
                  <a:cxn ang="0">
                    <a:pos x="230" y="341"/>
                  </a:cxn>
                  <a:cxn ang="0">
                    <a:pos x="230" y="307"/>
                  </a:cxn>
                  <a:cxn ang="0">
                    <a:pos x="225" y="278"/>
                  </a:cxn>
                  <a:cxn ang="0">
                    <a:pos x="216" y="250"/>
                  </a:cxn>
                  <a:cxn ang="0">
                    <a:pos x="206" y="226"/>
                  </a:cxn>
                  <a:cxn ang="0">
                    <a:pos x="182" y="187"/>
                  </a:cxn>
                  <a:cxn ang="0">
                    <a:pos x="149" y="154"/>
                  </a:cxn>
                  <a:cxn ang="0">
                    <a:pos x="115" y="120"/>
                  </a:cxn>
                  <a:cxn ang="0">
                    <a:pos x="77" y="91"/>
                  </a:cxn>
                  <a:cxn ang="0">
                    <a:pos x="62" y="72"/>
                  </a:cxn>
                  <a:cxn ang="0">
                    <a:pos x="48" y="53"/>
                  </a:cxn>
                  <a:cxn ang="0">
                    <a:pos x="34" y="29"/>
                  </a:cxn>
                  <a:cxn ang="0">
                    <a:pos x="24" y="5"/>
                  </a:cxn>
                  <a:cxn ang="0">
                    <a:pos x="24" y="5"/>
                  </a:cxn>
                  <a:cxn ang="0">
                    <a:pos x="24" y="5"/>
                  </a:cxn>
                  <a:cxn ang="0">
                    <a:pos x="19" y="0"/>
                  </a:cxn>
                  <a:cxn ang="0">
                    <a:pos x="19" y="0"/>
                  </a:cxn>
                  <a:cxn ang="0">
                    <a:pos x="14" y="0"/>
                  </a:cxn>
                  <a:cxn ang="0">
                    <a:pos x="10" y="0"/>
                  </a:cxn>
                  <a:cxn ang="0">
                    <a:pos x="5" y="0"/>
                  </a:cxn>
                  <a:cxn ang="0">
                    <a:pos x="0" y="5"/>
                  </a:cxn>
                  <a:cxn ang="0">
                    <a:pos x="0" y="10"/>
                  </a:cxn>
                  <a:cxn ang="0">
                    <a:pos x="0" y="15"/>
                  </a:cxn>
                </a:cxnLst>
                <a:rect l="0" t="0" r="r" b="b"/>
                <a:pathLst>
                  <a:path w="230" h="341">
                    <a:moveTo>
                      <a:pt x="0" y="15"/>
                    </a:moveTo>
                    <a:lnTo>
                      <a:pt x="0" y="15"/>
                    </a:lnTo>
                    <a:lnTo>
                      <a:pt x="14" y="39"/>
                    </a:lnTo>
                    <a:lnTo>
                      <a:pt x="29" y="63"/>
                    </a:lnTo>
                    <a:lnTo>
                      <a:pt x="43" y="87"/>
                    </a:lnTo>
                    <a:lnTo>
                      <a:pt x="62" y="106"/>
                    </a:lnTo>
                    <a:lnTo>
                      <a:pt x="96" y="139"/>
                    </a:lnTo>
                    <a:lnTo>
                      <a:pt x="130" y="168"/>
                    </a:lnTo>
                    <a:lnTo>
                      <a:pt x="163" y="202"/>
                    </a:lnTo>
                    <a:lnTo>
                      <a:pt x="187" y="240"/>
                    </a:lnTo>
                    <a:lnTo>
                      <a:pt x="197" y="259"/>
                    </a:lnTo>
                    <a:lnTo>
                      <a:pt x="202" y="283"/>
                    </a:lnTo>
                    <a:lnTo>
                      <a:pt x="206" y="312"/>
                    </a:lnTo>
                    <a:lnTo>
                      <a:pt x="206" y="341"/>
                    </a:lnTo>
                    <a:lnTo>
                      <a:pt x="230" y="341"/>
                    </a:lnTo>
                    <a:lnTo>
                      <a:pt x="230" y="307"/>
                    </a:lnTo>
                    <a:lnTo>
                      <a:pt x="225" y="278"/>
                    </a:lnTo>
                    <a:lnTo>
                      <a:pt x="216" y="250"/>
                    </a:lnTo>
                    <a:lnTo>
                      <a:pt x="206" y="226"/>
                    </a:lnTo>
                    <a:lnTo>
                      <a:pt x="182" y="187"/>
                    </a:lnTo>
                    <a:lnTo>
                      <a:pt x="149" y="154"/>
                    </a:lnTo>
                    <a:lnTo>
                      <a:pt x="115" y="120"/>
                    </a:lnTo>
                    <a:lnTo>
                      <a:pt x="77" y="91"/>
                    </a:lnTo>
                    <a:lnTo>
                      <a:pt x="62" y="72"/>
                    </a:lnTo>
                    <a:lnTo>
                      <a:pt x="48" y="53"/>
                    </a:lnTo>
                    <a:lnTo>
                      <a:pt x="34" y="29"/>
                    </a:lnTo>
                    <a:lnTo>
                      <a:pt x="24" y="5"/>
                    </a:lnTo>
                    <a:lnTo>
                      <a:pt x="24" y="5"/>
                    </a:lnTo>
                    <a:lnTo>
                      <a:pt x="24" y="5"/>
                    </a:lnTo>
                    <a:lnTo>
                      <a:pt x="19" y="0"/>
                    </a:lnTo>
                    <a:lnTo>
                      <a:pt x="19" y="0"/>
                    </a:lnTo>
                    <a:lnTo>
                      <a:pt x="14" y="0"/>
                    </a:lnTo>
                    <a:lnTo>
                      <a:pt x="10" y="0"/>
                    </a:lnTo>
                    <a:lnTo>
                      <a:pt x="5" y="0"/>
                    </a:lnTo>
                    <a:lnTo>
                      <a:pt x="0" y="5"/>
                    </a:lnTo>
                    <a:lnTo>
                      <a:pt x="0" y="10"/>
                    </a:lnTo>
                    <a:lnTo>
                      <a:pt x="0" y="1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87" name="Freeform 1163"/>
              <p:cNvSpPr>
                <a:spLocks/>
              </p:cNvSpPr>
              <p:nvPr/>
            </p:nvSpPr>
            <p:spPr bwMode="auto">
              <a:xfrm>
                <a:off x="9845" y="4021"/>
                <a:ext cx="312" cy="106"/>
              </a:xfrm>
              <a:custGeom>
                <a:avLst/>
                <a:gdLst/>
                <a:ahLst/>
                <a:cxnLst>
                  <a:cxn ang="0">
                    <a:pos x="15" y="58"/>
                  </a:cxn>
                  <a:cxn ang="0">
                    <a:pos x="15" y="58"/>
                  </a:cxn>
                  <a:cxn ang="0">
                    <a:pos x="48" y="43"/>
                  </a:cxn>
                  <a:cxn ang="0">
                    <a:pos x="87" y="34"/>
                  </a:cxn>
                  <a:cxn ang="0">
                    <a:pos x="130" y="24"/>
                  </a:cxn>
                  <a:cxn ang="0">
                    <a:pos x="168" y="24"/>
                  </a:cxn>
                  <a:cxn ang="0">
                    <a:pos x="187" y="24"/>
                  </a:cxn>
                  <a:cxn ang="0">
                    <a:pos x="206" y="29"/>
                  </a:cxn>
                  <a:cxn ang="0">
                    <a:pos x="221" y="34"/>
                  </a:cxn>
                  <a:cxn ang="0">
                    <a:pos x="240" y="43"/>
                  </a:cxn>
                  <a:cxn ang="0">
                    <a:pos x="254" y="53"/>
                  </a:cxn>
                  <a:cxn ang="0">
                    <a:pos x="269" y="67"/>
                  </a:cxn>
                  <a:cxn ang="0">
                    <a:pos x="278" y="87"/>
                  </a:cxn>
                  <a:cxn ang="0">
                    <a:pos x="288" y="106"/>
                  </a:cxn>
                  <a:cxn ang="0">
                    <a:pos x="312" y="96"/>
                  </a:cxn>
                  <a:cxn ang="0">
                    <a:pos x="302" y="72"/>
                  </a:cxn>
                  <a:cxn ang="0">
                    <a:pos x="288" y="53"/>
                  </a:cxn>
                  <a:cxn ang="0">
                    <a:pos x="269" y="39"/>
                  </a:cxn>
                  <a:cxn ang="0">
                    <a:pos x="254" y="24"/>
                  </a:cxn>
                  <a:cxn ang="0">
                    <a:pos x="230" y="15"/>
                  </a:cxn>
                  <a:cxn ang="0">
                    <a:pos x="211" y="5"/>
                  </a:cxn>
                  <a:cxn ang="0">
                    <a:pos x="192" y="0"/>
                  </a:cxn>
                  <a:cxn ang="0">
                    <a:pos x="168" y="0"/>
                  </a:cxn>
                  <a:cxn ang="0">
                    <a:pos x="125" y="0"/>
                  </a:cxn>
                  <a:cxn ang="0">
                    <a:pos x="82" y="10"/>
                  </a:cxn>
                  <a:cxn ang="0">
                    <a:pos x="43" y="24"/>
                  </a:cxn>
                  <a:cxn ang="0">
                    <a:pos x="5" y="39"/>
                  </a:cxn>
                  <a:cxn ang="0">
                    <a:pos x="5" y="39"/>
                  </a:cxn>
                  <a:cxn ang="0">
                    <a:pos x="5" y="39"/>
                  </a:cxn>
                  <a:cxn ang="0">
                    <a:pos x="0" y="43"/>
                  </a:cxn>
                  <a:cxn ang="0">
                    <a:pos x="0" y="48"/>
                  </a:cxn>
                  <a:cxn ang="0">
                    <a:pos x="0" y="53"/>
                  </a:cxn>
                  <a:cxn ang="0">
                    <a:pos x="0" y="53"/>
                  </a:cxn>
                  <a:cxn ang="0">
                    <a:pos x="0" y="58"/>
                  </a:cxn>
                  <a:cxn ang="0">
                    <a:pos x="5" y="58"/>
                  </a:cxn>
                  <a:cxn ang="0">
                    <a:pos x="10" y="63"/>
                  </a:cxn>
                  <a:cxn ang="0">
                    <a:pos x="15" y="58"/>
                  </a:cxn>
                </a:cxnLst>
                <a:rect l="0" t="0" r="r" b="b"/>
                <a:pathLst>
                  <a:path w="312" h="106">
                    <a:moveTo>
                      <a:pt x="15" y="58"/>
                    </a:moveTo>
                    <a:lnTo>
                      <a:pt x="15" y="58"/>
                    </a:lnTo>
                    <a:lnTo>
                      <a:pt x="48" y="43"/>
                    </a:lnTo>
                    <a:lnTo>
                      <a:pt x="87" y="34"/>
                    </a:lnTo>
                    <a:lnTo>
                      <a:pt x="130" y="24"/>
                    </a:lnTo>
                    <a:lnTo>
                      <a:pt x="168" y="24"/>
                    </a:lnTo>
                    <a:lnTo>
                      <a:pt x="187" y="24"/>
                    </a:lnTo>
                    <a:lnTo>
                      <a:pt x="206" y="29"/>
                    </a:lnTo>
                    <a:lnTo>
                      <a:pt x="221" y="34"/>
                    </a:lnTo>
                    <a:lnTo>
                      <a:pt x="240" y="43"/>
                    </a:lnTo>
                    <a:lnTo>
                      <a:pt x="254" y="53"/>
                    </a:lnTo>
                    <a:lnTo>
                      <a:pt x="269" y="67"/>
                    </a:lnTo>
                    <a:lnTo>
                      <a:pt x="278" y="87"/>
                    </a:lnTo>
                    <a:lnTo>
                      <a:pt x="288" y="106"/>
                    </a:lnTo>
                    <a:lnTo>
                      <a:pt x="312" y="96"/>
                    </a:lnTo>
                    <a:lnTo>
                      <a:pt x="302" y="72"/>
                    </a:lnTo>
                    <a:lnTo>
                      <a:pt x="288" y="53"/>
                    </a:lnTo>
                    <a:lnTo>
                      <a:pt x="269" y="39"/>
                    </a:lnTo>
                    <a:lnTo>
                      <a:pt x="254" y="24"/>
                    </a:lnTo>
                    <a:lnTo>
                      <a:pt x="230" y="15"/>
                    </a:lnTo>
                    <a:lnTo>
                      <a:pt x="211" y="5"/>
                    </a:lnTo>
                    <a:lnTo>
                      <a:pt x="192" y="0"/>
                    </a:lnTo>
                    <a:lnTo>
                      <a:pt x="168" y="0"/>
                    </a:lnTo>
                    <a:lnTo>
                      <a:pt x="125" y="0"/>
                    </a:lnTo>
                    <a:lnTo>
                      <a:pt x="82" y="10"/>
                    </a:lnTo>
                    <a:lnTo>
                      <a:pt x="43" y="24"/>
                    </a:lnTo>
                    <a:lnTo>
                      <a:pt x="5" y="39"/>
                    </a:lnTo>
                    <a:lnTo>
                      <a:pt x="5" y="39"/>
                    </a:lnTo>
                    <a:lnTo>
                      <a:pt x="5" y="39"/>
                    </a:lnTo>
                    <a:lnTo>
                      <a:pt x="0" y="43"/>
                    </a:lnTo>
                    <a:lnTo>
                      <a:pt x="0" y="48"/>
                    </a:lnTo>
                    <a:lnTo>
                      <a:pt x="0" y="53"/>
                    </a:lnTo>
                    <a:lnTo>
                      <a:pt x="0" y="53"/>
                    </a:lnTo>
                    <a:lnTo>
                      <a:pt x="0" y="58"/>
                    </a:lnTo>
                    <a:lnTo>
                      <a:pt x="5" y="58"/>
                    </a:lnTo>
                    <a:lnTo>
                      <a:pt x="10" y="63"/>
                    </a:lnTo>
                    <a:lnTo>
                      <a:pt x="15" y="58"/>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88" name="Freeform 1164"/>
              <p:cNvSpPr>
                <a:spLocks/>
              </p:cNvSpPr>
              <p:nvPr/>
            </p:nvSpPr>
            <p:spPr bwMode="auto">
              <a:xfrm>
                <a:off x="9634" y="4060"/>
                <a:ext cx="226" cy="316"/>
              </a:xfrm>
              <a:custGeom>
                <a:avLst/>
                <a:gdLst/>
                <a:ahLst/>
                <a:cxnLst>
                  <a:cxn ang="0">
                    <a:pos x="10" y="311"/>
                  </a:cxn>
                  <a:cxn ang="0">
                    <a:pos x="19" y="316"/>
                  </a:cxn>
                  <a:cxn ang="0">
                    <a:pos x="39" y="302"/>
                  </a:cxn>
                  <a:cxn ang="0">
                    <a:pos x="53" y="287"/>
                  </a:cxn>
                  <a:cxn ang="0">
                    <a:pos x="67" y="273"/>
                  </a:cxn>
                  <a:cxn ang="0">
                    <a:pos x="82" y="254"/>
                  </a:cxn>
                  <a:cxn ang="0">
                    <a:pos x="96" y="211"/>
                  </a:cxn>
                  <a:cxn ang="0">
                    <a:pos x="115" y="163"/>
                  </a:cxn>
                  <a:cxn ang="0">
                    <a:pos x="134" y="119"/>
                  </a:cxn>
                  <a:cxn ang="0">
                    <a:pos x="154" y="76"/>
                  </a:cxn>
                  <a:cxn ang="0">
                    <a:pos x="168" y="62"/>
                  </a:cxn>
                  <a:cxn ang="0">
                    <a:pos x="187" y="43"/>
                  </a:cxn>
                  <a:cxn ang="0">
                    <a:pos x="202" y="33"/>
                  </a:cxn>
                  <a:cxn ang="0">
                    <a:pos x="226" y="19"/>
                  </a:cxn>
                  <a:cxn ang="0">
                    <a:pos x="216" y="0"/>
                  </a:cxn>
                  <a:cxn ang="0">
                    <a:pos x="192" y="9"/>
                  </a:cxn>
                  <a:cxn ang="0">
                    <a:pos x="168" y="28"/>
                  </a:cxn>
                  <a:cxn ang="0">
                    <a:pos x="149" y="43"/>
                  </a:cxn>
                  <a:cxn ang="0">
                    <a:pos x="134" y="67"/>
                  </a:cxn>
                  <a:cxn ang="0">
                    <a:pos x="110" y="110"/>
                  </a:cxn>
                  <a:cxn ang="0">
                    <a:pos x="91" y="158"/>
                  </a:cxn>
                  <a:cxn ang="0">
                    <a:pos x="77" y="201"/>
                  </a:cxn>
                  <a:cxn ang="0">
                    <a:pos x="58" y="244"/>
                  </a:cxn>
                  <a:cxn ang="0">
                    <a:pos x="48" y="259"/>
                  </a:cxn>
                  <a:cxn ang="0">
                    <a:pos x="39" y="273"/>
                  </a:cxn>
                  <a:cxn ang="0">
                    <a:pos x="24" y="283"/>
                  </a:cxn>
                  <a:cxn ang="0">
                    <a:pos x="10" y="292"/>
                  </a:cxn>
                  <a:cxn ang="0">
                    <a:pos x="19" y="292"/>
                  </a:cxn>
                  <a:cxn ang="0">
                    <a:pos x="10" y="292"/>
                  </a:cxn>
                  <a:cxn ang="0">
                    <a:pos x="5" y="297"/>
                  </a:cxn>
                  <a:cxn ang="0">
                    <a:pos x="5" y="297"/>
                  </a:cxn>
                  <a:cxn ang="0">
                    <a:pos x="0" y="302"/>
                  </a:cxn>
                  <a:cxn ang="0">
                    <a:pos x="5" y="307"/>
                  </a:cxn>
                  <a:cxn ang="0">
                    <a:pos x="5" y="311"/>
                  </a:cxn>
                  <a:cxn ang="0">
                    <a:pos x="10" y="311"/>
                  </a:cxn>
                  <a:cxn ang="0">
                    <a:pos x="15" y="316"/>
                  </a:cxn>
                  <a:cxn ang="0">
                    <a:pos x="19" y="316"/>
                  </a:cxn>
                  <a:cxn ang="0">
                    <a:pos x="10" y="311"/>
                  </a:cxn>
                </a:cxnLst>
                <a:rect l="0" t="0" r="r" b="b"/>
                <a:pathLst>
                  <a:path w="226" h="316">
                    <a:moveTo>
                      <a:pt x="10" y="311"/>
                    </a:moveTo>
                    <a:lnTo>
                      <a:pt x="19" y="316"/>
                    </a:lnTo>
                    <a:lnTo>
                      <a:pt x="39" y="302"/>
                    </a:lnTo>
                    <a:lnTo>
                      <a:pt x="53" y="287"/>
                    </a:lnTo>
                    <a:lnTo>
                      <a:pt x="67" y="273"/>
                    </a:lnTo>
                    <a:lnTo>
                      <a:pt x="82" y="254"/>
                    </a:lnTo>
                    <a:lnTo>
                      <a:pt x="96" y="211"/>
                    </a:lnTo>
                    <a:lnTo>
                      <a:pt x="115" y="163"/>
                    </a:lnTo>
                    <a:lnTo>
                      <a:pt x="134" y="119"/>
                    </a:lnTo>
                    <a:lnTo>
                      <a:pt x="154" y="76"/>
                    </a:lnTo>
                    <a:lnTo>
                      <a:pt x="168" y="62"/>
                    </a:lnTo>
                    <a:lnTo>
                      <a:pt x="187" y="43"/>
                    </a:lnTo>
                    <a:lnTo>
                      <a:pt x="202" y="33"/>
                    </a:lnTo>
                    <a:lnTo>
                      <a:pt x="226" y="19"/>
                    </a:lnTo>
                    <a:lnTo>
                      <a:pt x="216" y="0"/>
                    </a:lnTo>
                    <a:lnTo>
                      <a:pt x="192" y="9"/>
                    </a:lnTo>
                    <a:lnTo>
                      <a:pt x="168" y="28"/>
                    </a:lnTo>
                    <a:lnTo>
                      <a:pt x="149" y="43"/>
                    </a:lnTo>
                    <a:lnTo>
                      <a:pt x="134" y="67"/>
                    </a:lnTo>
                    <a:lnTo>
                      <a:pt x="110" y="110"/>
                    </a:lnTo>
                    <a:lnTo>
                      <a:pt x="91" y="158"/>
                    </a:lnTo>
                    <a:lnTo>
                      <a:pt x="77" y="201"/>
                    </a:lnTo>
                    <a:lnTo>
                      <a:pt x="58" y="244"/>
                    </a:lnTo>
                    <a:lnTo>
                      <a:pt x="48" y="259"/>
                    </a:lnTo>
                    <a:lnTo>
                      <a:pt x="39" y="273"/>
                    </a:lnTo>
                    <a:lnTo>
                      <a:pt x="24" y="283"/>
                    </a:lnTo>
                    <a:lnTo>
                      <a:pt x="10" y="292"/>
                    </a:lnTo>
                    <a:lnTo>
                      <a:pt x="19" y="292"/>
                    </a:lnTo>
                    <a:lnTo>
                      <a:pt x="10" y="292"/>
                    </a:lnTo>
                    <a:lnTo>
                      <a:pt x="5" y="297"/>
                    </a:lnTo>
                    <a:lnTo>
                      <a:pt x="5" y="297"/>
                    </a:lnTo>
                    <a:lnTo>
                      <a:pt x="0" y="302"/>
                    </a:lnTo>
                    <a:lnTo>
                      <a:pt x="5" y="307"/>
                    </a:lnTo>
                    <a:lnTo>
                      <a:pt x="5" y="311"/>
                    </a:lnTo>
                    <a:lnTo>
                      <a:pt x="10" y="311"/>
                    </a:lnTo>
                    <a:lnTo>
                      <a:pt x="15" y="316"/>
                    </a:lnTo>
                    <a:lnTo>
                      <a:pt x="19" y="316"/>
                    </a:lnTo>
                    <a:lnTo>
                      <a:pt x="10" y="311"/>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89" name="Freeform 1165"/>
              <p:cNvSpPr>
                <a:spLocks/>
              </p:cNvSpPr>
              <p:nvPr/>
            </p:nvSpPr>
            <p:spPr bwMode="auto">
              <a:xfrm>
                <a:off x="9495" y="4179"/>
                <a:ext cx="158" cy="192"/>
              </a:xfrm>
              <a:custGeom>
                <a:avLst/>
                <a:gdLst/>
                <a:ahLst/>
                <a:cxnLst>
                  <a:cxn ang="0">
                    <a:pos x="14" y="24"/>
                  </a:cxn>
                  <a:cxn ang="0">
                    <a:pos x="5" y="15"/>
                  </a:cxn>
                  <a:cxn ang="0">
                    <a:pos x="14" y="44"/>
                  </a:cxn>
                  <a:cxn ang="0">
                    <a:pos x="29" y="72"/>
                  </a:cxn>
                  <a:cxn ang="0">
                    <a:pos x="48" y="101"/>
                  </a:cxn>
                  <a:cxn ang="0">
                    <a:pos x="67" y="125"/>
                  </a:cxn>
                  <a:cxn ang="0">
                    <a:pos x="86" y="144"/>
                  </a:cxn>
                  <a:cxn ang="0">
                    <a:pos x="110" y="164"/>
                  </a:cxn>
                  <a:cxn ang="0">
                    <a:pos x="130" y="183"/>
                  </a:cxn>
                  <a:cxn ang="0">
                    <a:pos x="149" y="192"/>
                  </a:cxn>
                  <a:cxn ang="0">
                    <a:pos x="158" y="173"/>
                  </a:cxn>
                  <a:cxn ang="0">
                    <a:pos x="144" y="164"/>
                  </a:cxn>
                  <a:cxn ang="0">
                    <a:pos x="125" y="149"/>
                  </a:cxn>
                  <a:cxn ang="0">
                    <a:pos x="106" y="130"/>
                  </a:cxn>
                  <a:cxn ang="0">
                    <a:pos x="86" y="111"/>
                  </a:cxn>
                  <a:cxn ang="0">
                    <a:pos x="67" y="87"/>
                  </a:cxn>
                  <a:cxn ang="0">
                    <a:pos x="48" y="63"/>
                  </a:cxn>
                  <a:cxn ang="0">
                    <a:pos x="34" y="34"/>
                  </a:cxn>
                  <a:cxn ang="0">
                    <a:pos x="24" y="10"/>
                  </a:cxn>
                  <a:cxn ang="0">
                    <a:pos x="14" y="0"/>
                  </a:cxn>
                  <a:cxn ang="0">
                    <a:pos x="24" y="10"/>
                  </a:cxn>
                  <a:cxn ang="0">
                    <a:pos x="24" y="5"/>
                  </a:cxn>
                  <a:cxn ang="0">
                    <a:pos x="19" y="0"/>
                  </a:cxn>
                  <a:cxn ang="0">
                    <a:pos x="14" y="0"/>
                  </a:cxn>
                  <a:cxn ang="0">
                    <a:pos x="10" y="0"/>
                  </a:cxn>
                  <a:cxn ang="0">
                    <a:pos x="5" y="0"/>
                  </a:cxn>
                  <a:cxn ang="0">
                    <a:pos x="5" y="5"/>
                  </a:cxn>
                  <a:cxn ang="0">
                    <a:pos x="0" y="10"/>
                  </a:cxn>
                  <a:cxn ang="0">
                    <a:pos x="5" y="15"/>
                  </a:cxn>
                  <a:cxn ang="0">
                    <a:pos x="14" y="24"/>
                  </a:cxn>
                </a:cxnLst>
                <a:rect l="0" t="0" r="r" b="b"/>
                <a:pathLst>
                  <a:path w="158" h="192">
                    <a:moveTo>
                      <a:pt x="14" y="24"/>
                    </a:moveTo>
                    <a:lnTo>
                      <a:pt x="5" y="15"/>
                    </a:lnTo>
                    <a:lnTo>
                      <a:pt x="14" y="44"/>
                    </a:lnTo>
                    <a:lnTo>
                      <a:pt x="29" y="72"/>
                    </a:lnTo>
                    <a:lnTo>
                      <a:pt x="48" y="101"/>
                    </a:lnTo>
                    <a:lnTo>
                      <a:pt x="67" y="125"/>
                    </a:lnTo>
                    <a:lnTo>
                      <a:pt x="86" y="144"/>
                    </a:lnTo>
                    <a:lnTo>
                      <a:pt x="110" y="164"/>
                    </a:lnTo>
                    <a:lnTo>
                      <a:pt x="130" y="183"/>
                    </a:lnTo>
                    <a:lnTo>
                      <a:pt x="149" y="192"/>
                    </a:lnTo>
                    <a:lnTo>
                      <a:pt x="158" y="173"/>
                    </a:lnTo>
                    <a:lnTo>
                      <a:pt x="144" y="164"/>
                    </a:lnTo>
                    <a:lnTo>
                      <a:pt x="125" y="149"/>
                    </a:lnTo>
                    <a:lnTo>
                      <a:pt x="106" y="130"/>
                    </a:lnTo>
                    <a:lnTo>
                      <a:pt x="86" y="111"/>
                    </a:lnTo>
                    <a:lnTo>
                      <a:pt x="67" y="87"/>
                    </a:lnTo>
                    <a:lnTo>
                      <a:pt x="48" y="63"/>
                    </a:lnTo>
                    <a:lnTo>
                      <a:pt x="34" y="34"/>
                    </a:lnTo>
                    <a:lnTo>
                      <a:pt x="24" y="10"/>
                    </a:lnTo>
                    <a:lnTo>
                      <a:pt x="14" y="0"/>
                    </a:lnTo>
                    <a:lnTo>
                      <a:pt x="24" y="10"/>
                    </a:lnTo>
                    <a:lnTo>
                      <a:pt x="24" y="5"/>
                    </a:lnTo>
                    <a:lnTo>
                      <a:pt x="19" y="0"/>
                    </a:lnTo>
                    <a:lnTo>
                      <a:pt x="14" y="0"/>
                    </a:lnTo>
                    <a:lnTo>
                      <a:pt x="10" y="0"/>
                    </a:lnTo>
                    <a:lnTo>
                      <a:pt x="5" y="0"/>
                    </a:lnTo>
                    <a:lnTo>
                      <a:pt x="5" y="5"/>
                    </a:lnTo>
                    <a:lnTo>
                      <a:pt x="0" y="10"/>
                    </a:lnTo>
                    <a:lnTo>
                      <a:pt x="5" y="15"/>
                    </a:lnTo>
                    <a:lnTo>
                      <a:pt x="14" y="2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90" name="Freeform 1166"/>
              <p:cNvSpPr>
                <a:spLocks/>
              </p:cNvSpPr>
              <p:nvPr/>
            </p:nvSpPr>
            <p:spPr bwMode="auto">
              <a:xfrm>
                <a:off x="8492" y="4357"/>
                <a:ext cx="576" cy="144"/>
              </a:xfrm>
              <a:custGeom>
                <a:avLst/>
                <a:gdLst/>
                <a:ahLst/>
                <a:cxnLst>
                  <a:cxn ang="0">
                    <a:pos x="0" y="48"/>
                  </a:cxn>
                  <a:cxn ang="0">
                    <a:pos x="63" y="38"/>
                  </a:cxn>
                  <a:cxn ang="0">
                    <a:pos x="111" y="33"/>
                  </a:cxn>
                  <a:cxn ang="0">
                    <a:pos x="154" y="33"/>
                  </a:cxn>
                  <a:cxn ang="0">
                    <a:pos x="188" y="33"/>
                  </a:cxn>
                  <a:cxn ang="0">
                    <a:pos x="216" y="33"/>
                  </a:cxn>
                  <a:cxn ang="0">
                    <a:pos x="245" y="38"/>
                  </a:cxn>
                  <a:cxn ang="0">
                    <a:pos x="279" y="38"/>
                  </a:cxn>
                  <a:cxn ang="0">
                    <a:pos x="312" y="38"/>
                  </a:cxn>
                  <a:cxn ang="0">
                    <a:pos x="355" y="53"/>
                  </a:cxn>
                  <a:cxn ang="0">
                    <a:pos x="394" y="57"/>
                  </a:cxn>
                  <a:cxn ang="0">
                    <a:pos x="432" y="57"/>
                  </a:cxn>
                  <a:cxn ang="0">
                    <a:pos x="471" y="53"/>
                  </a:cxn>
                  <a:cxn ang="0">
                    <a:pos x="504" y="43"/>
                  </a:cxn>
                  <a:cxn ang="0">
                    <a:pos x="533" y="29"/>
                  </a:cxn>
                  <a:cxn ang="0">
                    <a:pos x="552" y="14"/>
                  </a:cxn>
                  <a:cxn ang="0">
                    <a:pos x="567" y="0"/>
                  </a:cxn>
                  <a:cxn ang="0">
                    <a:pos x="576" y="33"/>
                  </a:cxn>
                  <a:cxn ang="0">
                    <a:pos x="576" y="57"/>
                  </a:cxn>
                  <a:cxn ang="0">
                    <a:pos x="571" y="81"/>
                  </a:cxn>
                  <a:cxn ang="0">
                    <a:pos x="562" y="105"/>
                  </a:cxn>
                  <a:cxn ang="0">
                    <a:pos x="547" y="120"/>
                  </a:cxn>
                  <a:cxn ang="0">
                    <a:pos x="528" y="134"/>
                  </a:cxn>
                  <a:cxn ang="0">
                    <a:pos x="504" y="139"/>
                  </a:cxn>
                  <a:cxn ang="0">
                    <a:pos x="480" y="144"/>
                  </a:cxn>
                  <a:cxn ang="0">
                    <a:pos x="461" y="144"/>
                  </a:cxn>
                  <a:cxn ang="0">
                    <a:pos x="442" y="139"/>
                  </a:cxn>
                  <a:cxn ang="0">
                    <a:pos x="423" y="129"/>
                  </a:cxn>
                  <a:cxn ang="0">
                    <a:pos x="399" y="120"/>
                  </a:cxn>
                  <a:cxn ang="0">
                    <a:pos x="379" y="110"/>
                  </a:cxn>
                  <a:cxn ang="0">
                    <a:pos x="355" y="101"/>
                  </a:cxn>
                  <a:cxn ang="0">
                    <a:pos x="336" y="96"/>
                  </a:cxn>
                  <a:cxn ang="0">
                    <a:pos x="312" y="86"/>
                  </a:cxn>
                  <a:cxn ang="0">
                    <a:pos x="284" y="81"/>
                  </a:cxn>
                  <a:cxn ang="0">
                    <a:pos x="255" y="77"/>
                  </a:cxn>
                  <a:cxn ang="0">
                    <a:pos x="221" y="72"/>
                  </a:cxn>
                  <a:cxn ang="0">
                    <a:pos x="188" y="72"/>
                  </a:cxn>
                  <a:cxn ang="0">
                    <a:pos x="154" y="72"/>
                  </a:cxn>
                  <a:cxn ang="0">
                    <a:pos x="116" y="72"/>
                  </a:cxn>
                  <a:cxn ang="0">
                    <a:pos x="82" y="77"/>
                  </a:cxn>
                  <a:cxn ang="0">
                    <a:pos x="44" y="81"/>
                  </a:cxn>
                  <a:cxn ang="0">
                    <a:pos x="39" y="77"/>
                  </a:cxn>
                  <a:cxn ang="0">
                    <a:pos x="34" y="72"/>
                  </a:cxn>
                  <a:cxn ang="0">
                    <a:pos x="29" y="67"/>
                  </a:cxn>
                  <a:cxn ang="0">
                    <a:pos x="24" y="62"/>
                  </a:cxn>
                  <a:cxn ang="0">
                    <a:pos x="20" y="62"/>
                  </a:cxn>
                  <a:cxn ang="0">
                    <a:pos x="15" y="57"/>
                  </a:cxn>
                  <a:cxn ang="0">
                    <a:pos x="5" y="53"/>
                  </a:cxn>
                  <a:cxn ang="0">
                    <a:pos x="0" y="48"/>
                  </a:cxn>
                </a:cxnLst>
                <a:rect l="0" t="0" r="r" b="b"/>
                <a:pathLst>
                  <a:path w="576" h="144">
                    <a:moveTo>
                      <a:pt x="0" y="48"/>
                    </a:moveTo>
                    <a:lnTo>
                      <a:pt x="63" y="38"/>
                    </a:lnTo>
                    <a:lnTo>
                      <a:pt x="111" y="33"/>
                    </a:lnTo>
                    <a:lnTo>
                      <a:pt x="154" y="33"/>
                    </a:lnTo>
                    <a:lnTo>
                      <a:pt x="188" y="33"/>
                    </a:lnTo>
                    <a:lnTo>
                      <a:pt x="216" y="33"/>
                    </a:lnTo>
                    <a:lnTo>
                      <a:pt x="245" y="38"/>
                    </a:lnTo>
                    <a:lnTo>
                      <a:pt x="279" y="38"/>
                    </a:lnTo>
                    <a:lnTo>
                      <a:pt x="312" y="38"/>
                    </a:lnTo>
                    <a:lnTo>
                      <a:pt x="355" y="53"/>
                    </a:lnTo>
                    <a:lnTo>
                      <a:pt x="394" y="57"/>
                    </a:lnTo>
                    <a:lnTo>
                      <a:pt x="432" y="57"/>
                    </a:lnTo>
                    <a:lnTo>
                      <a:pt x="471" y="53"/>
                    </a:lnTo>
                    <a:lnTo>
                      <a:pt x="504" y="43"/>
                    </a:lnTo>
                    <a:lnTo>
                      <a:pt x="533" y="29"/>
                    </a:lnTo>
                    <a:lnTo>
                      <a:pt x="552" y="14"/>
                    </a:lnTo>
                    <a:lnTo>
                      <a:pt x="567" y="0"/>
                    </a:lnTo>
                    <a:lnTo>
                      <a:pt x="576" y="33"/>
                    </a:lnTo>
                    <a:lnTo>
                      <a:pt x="576" y="57"/>
                    </a:lnTo>
                    <a:lnTo>
                      <a:pt x="571" y="81"/>
                    </a:lnTo>
                    <a:lnTo>
                      <a:pt x="562" y="105"/>
                    </a:lnTo>
                    <a:lnTo>
                      <a:pt x="547" y="120"/>
                    </a:lnTo>
                    <a:lnTo>
                      <a:pt x="528" y="134"/>
                    </a:lnTo>
                    <a:lnTo>
                      <a:pt x="504" y="139"/>
                    </a:lnTo>
                    <a:lnTo>
                      <a:pt x="480" y="144"/>
                    </a:lnTo>
                    <a:lnTo>
                      <a:pt x="461" y="144"/>
                    </a:lnTo>
                    <a:lnTo>
                      <a:pt x="442" y="139"/>
                    </a:lnTo>
                    <a:lnTo>
                      <a:pt x="423" y="129"/>
                    </a:lnTo>
                    <a:lnTo>
                      <a:pt x="399" y="120"/>
                    </a:lnTo>
                    <a:lnTo>
                      <a:pt x="379" y="110"/>
                    </a:lnTo>
                    <a:lnTo>
                      <a:pt x="355" y="101"/>
                    </a:lnTo>
                    <a:lnTo>
                      <a:pt x="336" y="96"/>
                    </a:lnTo>
                    <a:lnTo>
                      <a:pt x="312" y="86"/>
                    </a:lnTo>
                    <a:lnTo>
                      <a:pt x="284" y="81"/>
                    </a:lnTo>
                    <a:lnTo>
                      <a:pt x="255" y="77"/>
                    </a:lnTo>
                    <a:lnTo>
                      <a:pt x="221" y="72"/>
                    </a:lnTo>
                    <a:lnTo>
                      <a:pt x="188" y="72"/>
                    </a:lnTo>
                    <a:lnTo>
                      <a:pt x="154" y="72"/>
                    </a:lnTo>
                    <a:lnTo>
                      <a:pt x="116" y="72"/>
                    </a:lnTo>
                    <a:lnTo>
                      <a:pt x="82" y="77"/>
                    </a:lnTo>
                    <a:lnTo>
                      <a:pt x="44" y="81"/>
                    </a:lnTo>
                    <a:lnTo>
                      <a:pt x="39" y="77"/>
                    </a:lnTo>
                    <a:lnTo>
                      <a:pt x="34" y="72"/>
                    </a:lnTo>
                    <a:lnTo>
                      <a:pt x="29" y="67"/>
                    </a:lnTo>
                    <a:lnTo>
                      <a:pt x="24" y="62"/>
                    </a:lnTo>
                    <a:lnTo>
                      <a:pt x="20" y="62"/>
                    </a:lnTo>
                    <a:lnTo>
                      <a:pt x="15" y="57"/>
                    </a:lnTo>
                    <a:lnTo>
                      <a:pt x="5" y="53"/>
                    </a:lnTo>
                    <a:lnTo>
                      <a:pt x="0" y="48"/>
                    </a:lnTo>
                    <a:close/>
                  </a:path>
                </a:pathLst>
              </a:custGeom>
              <a:solidFill>
                <a:srgbClr val="C4E4FA"/>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91" name="Freeform 1167"/>
              <p:cNvSpPr>
                <a:spLocks/>
              </p:cNvSpPr>
              <p:nvPr/>
            </p:nvSpPr>
            <p:spPr bwMode="auto">
              <a:xfrm>
                <a:off x="8488" y="4376"/>
                <a:ext cx="331" cy="38"/>
              </a:xfrm>
              <a:custGeom>
                <a:avLst/>
                <a:gdLst/>
                <a:ahLst/>
                <a:cxnLst>
                  <a:cxn ang="0">
                    <a:pos x="321" y="10"/>
                  </a:cxn>
                  <a:cxn ang="0">
                    <a:pos x="316" y="10"/>
                  </a:cxn>
                  <a:cxn ang="0">
                    <a:pos x="283" y="10"/>
                  </a:cxn>
                  <a:cxn ang="0">
                    <a:pos x="254" y="5"/>
                  </a:cxn>
                  <a:cxn ang="0">
                    <a:pos x="220" y="5"/>
                  </a:cxn>
                  <a:cxn ang="0">
                    <a:pos x="192" y="0"/>
                  </a:cxn>
                  <a:cxn ang="0">
                    <a:pos x="158" y="0"/>
                  </a:cxn>
                  <a:cxn ang="0">
                    <a:pos x="115" y="5"/>
                  </a:cxn>
                  <a:cxn ang="0">
                    <a:pos x="62" y="10"/>
                  </a:cxn>
                  <a:cxn ang="0">
                    <a:pos x="0" y="19"/>
                  </a:cxn>
                  <a:cxn ang="0">
                    <a:pos x="4" y="38"/>
                  </a:cxn>
                  <a:cxn ang="0">
                    <a:pos x="67" y="29"/>
                  </a:cxn>
                  <a:cxn ang="0">
                    <a:pos x="115" y="24"/>
                  </a:cxn>
                  <a:cxn ang="0">
                    <a:pos x="158" y="24"/>
                  </a:cxn>
                  <a:cxn ang="0">
                    <a:pos x="192" y="24"/>
                  </a:cxn>
                  <a:cxn ang="0">
                    <a:pos x="220" y="24"/>
                  </a:cxn>
                  <a:cxn ang="0">
                    <a:pos x="249" y="29"/>
                  </a:cxn>
                  <a:cxn ang="0">
                    <a:pos x="283" y="29"/>
                  </a:cxn>
                  <a:cxn ang="0">
                    <a:pos x="316" y="34"/>
                  </a:cxn>
                  <a:cxn ang="0">
                    <a:pos x="311" y="34"/>
                  </a:cxn>
                  <a:cxn ang="0">
                    <a:pos x="316" y="34"/>
                  </a:cxn>
                  <a:cxn ang="0">
                    <a:pos x="321" y="29"/>
                  </a:cxn>
                  <a:cxn ang="0">
                    <a:pos x="326" y="29"/>
                  </a:cxn>
                  <a:cxn ang="0">
                    <a:pos x="326" y="24"/>
                  </a:cxn>
                  <a:cxn ang="0">
                    <a:pos x="331" y="19"/>
                  </a:cxn>
                  <a:cxn ang="0">
                    <a:pos x="326" y="14"/>
                  </a:cxn>
                  <a:cxn ang="0">
                    <a:pos x="326" y="14"/>
                  </a:cxn>
                  <a:cxn ang="0">
                    <a:pos x="321" y="10"/>
                  </a:cxn>
                  <a:cxn ang="0">
                    <a:pos x="316" y="10"/>
                  </a:cxn>
                  <a:cxn ang="0">
                    <a:pos x="321" y="10"/>
                  </a:cxn>
                </a:cxnLst>
                <a:rect l="0" t="0" r="r" b="b"/>
                <a:pathLst>
                  <a:path w="331" h="38">
                    <a:moveTo>
                      <a:pt x="321" y="10"/>
                    </a:moveTo>
                    <a:lnTo>
                      <a:pt x="316" y="10"/>
                    </a:lnTo>
                    <a:lnTo>
                      <a:pt x="283" y="10"/>
                    </a:lnTo>
                    <a:lnTo>
                      <a:pt x="254" y="5"/>
                    </a:lnTo>
                    <a:lnTo>
                      <a:pt x="220" y="5"/>
                    </a:lnTo>
                    <a:lnTo>
                      <a:pt x="192" y="0"/>
                    </a:lnTo>
                    <a:lnTo>
                      <a:pt x="158" y="0"/>
                    </a:lnTo>
                    <a:lnTo>
                      <a:pt x="115" y="5"/>
                    </a:lnTo>
                    <a:lnTo>
                      <a:pt x="62" y="10"/>
                    </a:lnTo>
                    <a:lnTo>
                      <a:pt x="0" y="19"/>
                    </a:lnTo>
                    <a:lnTo>
                      <a:pt x="4" y="38"/>
                    </a:lnTo>
                    <a:lnTo>
                      <a:pt x="67" y="29"/>
                    </a:lnTo>
                    <a:lnTo>
                      <a:pt x="115" y="24"/>
                    </a:lnTo>
                    <a:lnTo>
                      <a:pt x="158" y="24"/>
                    </a:lnTo>
                    <a:lnTo>
                      <a:pt x="192" y="24"/>
                    </a:lnTo>
                    <a:lnTo>
                      <a:pt x="220" y="24"/>
                    </a:lnTo>
                    <a:lnTo>
                      <a:pt x="249" y="29"/>
                    </a:lnTo>
                    <a:lnTo>
                      <a:pt x="283" y="29"/>
                    </a:lnTo>
                    <a:lnTo>
                      <a:pt x="316" y="34"/>
                    </a:lnTo>
                    <a:lnTo>
                      <a:pt x="311" y="34"/>
                    </a:lnTo>
                    <a:lnTo>
                      <a:pt x="316" y="34"/>
                    </a:lnTo>
                    <a:lnTo>
                      <a:pt x="321" y="29"/>
                    </a:lnTo>
                    <a:lnTo>
                      <a:pt x="326" y="29"/>
                    </a:lnTo>
                    <a:lnTo>
                      <a:pt x="326" y="24"/>
                    </a:lnTo>
                    <a:lnTo>
                      <a:pt x="331" y="19"/>
                    </a:lnTo>
                    <a:lnTo>
                      <a:pt x="326" y="14"/>
                    </a:lnTo>
                    <a:lnTo>
                      <a:pt x="326" y="14"/>
                    </a:lnTo>
                    <a:lnTo>
                      <a:pt x="321" y="10"/>
                    </a:lnTo>
                    <a:lnTo>
                      <a:pt x="316" y="10"/>
                    </a:lnTo>
                    <a:lnTo>
                      <a:pt x="321" y="1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92" name="Freeform 1168"/>
              <p:cNvSpPr>
                <a:spLocks/>
              </p:cNvSpPr>
              <p:nvPr/>
            </p:nvSpPr>
            <p:spPr bwMode="auto">
              <a:xfrm>
                <a:off x="8799" y="4347"/>
                <a:ext cx="274" cy="77"/>
              </a:xfrm>
              <a:custGeom>
                <a:avLst/>
                <a:gdLst/>
                <a:ahLst/>
                <a:cxnLst>
                  <a:cxn ang="0">
                    <a:pos x="274" y="10"/>
                  </a:cxn>
                  <a:cxn ang="0">
                    <a:pos x="250" y="5"/>
                  </a:cxn>
                  <a:cxn ang="0">
                    <a:pos x="240" y="20"/>
                  </a:cxn>
                  <a:cxn ang="0">
                    <a:pos x="221" y="29"/>
                  </a:cxn>
                  <a:cxn ang="0">
                    <a:pos x="192" y="43"/>
                  </a:cxn>
                  <a:cxn ang="0">
                    <a:pos x="164" y="48"/>
                  </a:cxn>
                  <a:cxn ang="0">
                    <a:pos x="125" y="53"/>
                  </a:cxn>
                  <a:cxn ang="0">
                    <a:pos x="87" y="53"/>
                  </a:cxn>
                  <a:cxn ang="0">
                    <a:pos x="48" y="48"/>
                  </a:cxn>
                  <a:cxn ang="0">
                    <a:pos x="10" y="39"/>
                  </a:cxn>
                  <a:cxn ang="0">
                    <a:pos x="0" y="63"/>
                  </a:cxn>
                  <a:cxn ang="0">
                    <a:pos x="44" y="72"/>
                  </a:cxn>
                  <a:cxn ang="0">
                    <a:pos x="87" y="77"/>
                  </a:cxn>
                  <a:cxn ang="0">
                    <a:pos x="130" y="77"/>
                  </a:cxn>
                  <a:cxn ang="0">
                    <a:pos x="168" y="72"/>
                  </a:cxn>
                  <a:cxn ang="0">
                    <a:pos x="202" y="63"/>
                  </a:cxn>
                  <a:cxn ang="0">
                    <a:pos x="231" y="48"/>
                  </a:cxn>
                  <a:cxn ang="0">
                    <a:pos x="255" y="34"/>
                  </a:cxn>
                  <a:cxn ang="0">
                    <a:pos x="269" y="20"/>
                  </a:cxn>
                  <a:cxn ang="0">
                    <a:pos x="250" y="15"/>
                  </a:cxn>
                  <a:cxn ang="0">
                    <a:pos x="269" y="20"/>
                  </a:cxn>
                  <a:cxn ang="0">
                    <a:pos x="274" y="15"/>
                  </a:cxn>
                  <a:cxn ang="0">
                    <a:pos x="274" y="10"/>
                  </a:cxn>
                  <a:cxn ang="0">
                    <a:pos x="269" y="5"/>
                  </a:cxn>
                  <a:cxn ang="0">
                    <a:pos x="269" y="0"/>
                  </a:cxn>
                  <a:cxn ang="0">
                    <a:pos x="264" y="0"/>
                  </a:cxn>
                  <a:cxn ang="0">
                    <a:pos x="260" y="0"/>
                  </a:cxn>
                  <a:cxn ang="0">
                    <a:pos x="255" y="0"/>
                  </a:cxn>
                  <a:cxn ang="0">
                    <a:pos x="250" y="5"/>
                  </a:cxn>
                  <a:cxn ang="0">
                    <a:pos x="274" y="10"/>
                  </a:cxn>
                </a:cxnLst>
                <a:rect l="0" t="0" r="r" b="b"/>
                <a:pathLst>
                  <a:path w="274" h="77">
                    <a:moveTo>
                      <a:pt x="274" y="10"/>
                    </a:moveTo>
                    <a:lnTo>
                      <a:pt x="250" y="5"/>
                    </a:lnTo>
                    <a:lnTo>
                      <a:pt x="240" y="20"/>
                    </a:lnTo>
                    <a:lnTo>
                      <a:pt x="221" y="29"/>
                    </a:lnTo>
                    <a:lnTo>
                      <a:pt x="192" y="43"/>
                    </a:lnTo>
                    <a:lnTo>
                      <a:pt x="164" y="48"/>
                    </a:lnTo>
                    <a:lnTo>
                      <a:pt x="125" y="53"/>
                    </a:lnTo>
                    <a:lnTo>
                      <a:pt x="87" y="53"/>
                    </a:lnTo>
                    <a:lnTo>
                      <a:pt x="48" y="48"/>
                    </a:lnTo>
                    <a:lnTo>
                      <a:pt x="10" y="39"/>
                    </a:lnTo>
                    <a:lnTo>
                      <a:pt x="0" y="63"/>
                    </a:lnTo>
                    <a:lnTo>
                      <a:pt x="44" y="72"/>
                    </a:lnTo>
                    <a:lnTo>
                      <a:pt x="87" y="77"/>
                    </a:lnTo>
                    <a:lnTo>
                      <a:pt x="130" y="77"/>
                    </a:lnTo>
                    <a:lnTo>
                      <a:pt x="168" y="72"/>
                    </a:lnTo>
                    <a:lnTo>
                      <a:pt x="202" y="63"/>
                    </a:lnTo>
                    <a:lnTo>
                      <a:pt x="231" y="48"/>
                    </a:lnTo>
                    <a:lnTo>
                      <a:pt x="255" y="34"/>
                    </a:lnTo>
                    <a:lnTo>
                      <a:pt x="269" y="20"/>
                    </a:lnTo>
                    <a:lnTo>
                      <a:pt x="250" y="15"/>
                    </a:lnTo>
                    <a:lnTo>
                      <a:pt x="269" y="20"/>
                    </a:lnTo>
                    <a:lnTo>
                      <a:pt x="274" y="15"/>
                    </a:lnTo>
                    <a:lnTo>
                      <a:pt x="274" y="10"/>
                    </a:lnTo>
                    <a:lnTo>
                      <a:pt x="269" y="5"/>
                    </a:lnTo>
                    <a:lnTo>
                      <a:pt x="269" y="0"/>
                    </a:lnTo>
                    <a:lnTo>
                      <a:pt x="264" y="0"/>
                    </a:lnTo>
                    <a:lnTo>
                      <a:pt x="260" y="0"/>
                    </a:lnTo>
                    <a:lnTo>
                      <a:pt x="255" y="0"/>
                    </a:lnTo>
                    <a:lnTo>
                      <a:pt x="250" y="5"/>
                    </a:lnTo>
                    <a:lnTo>
                      <a:pt x="274" y="1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93" name="Freeform 1169"/>
              <p:cNvSpPr>
                <a:spLocks/>
              </p:cNvSpPr>
              <p:nvPr/>
            </p:nvSpPr>
            <p:spPr bwMode="auto">
              <a:xfrm>
                <a:off x="8958" y="4357"/>
                <a:ext cx="120" cy="153"/>
              </a:xfrm>
              <a:custGeom>
                <a:avLst/>
                <a:gdLst/>
                <a:ahLst/>
                <a:cxnLst>
                  <a:cxn ang="0">
                    <a:pos x="14" y="153"/>
                  </a:cxn>
                  <a:cxn ang="0">
                    <a:pos x="14" y="153"/>
                  </a:cxn>
                  <a:cxn ang="0">
                    <a:pos x="43" y="153"/>
                  </a:cxn>
                  <a:cxn ang="0">
                    <a:pos x="67" y="144"/>
                  </a:cxn>
                  <a:cxn ang="0">
                    <a:pos x="91" y="129"/>
                  </a:cxn>
                  <a:cxn ang="0">
                    <a:pos x="105" y="110"/>
                  </a:cxn>
                  <a:cxn ang="0">
                    <a:pos x="115" y="86"/>
                  </a:cxn>
                  <a:cxn ang="0">
                    <a:pos x="120" y="62"/>
                  </a:cxn>
                  <a:cxn ang="0">
                    <a:pos x="120" y="29"/>
                  </a:cxn>
                  <a:cxn ang="0">
                    <a:pos x="115" y="0"/>
                  </a:cxn>
                  <a:cxn ang="0">
                    <a:pos x="91" y="5"/>
                  </a:cxn>
                  <a:cxn ang="0">
                    <a:pos x="96" y="33"/>
                  </a:cxn>
                  <a:cxn ang="0">
                    <a:pos x="96" y="57"/>
                  </a:cxn>
                  <a:cxn ang="0">
                    <a:pos x="96" y="81"/>
                  </a:cxn>
                  <a:cxn ang="0">
                    <a:pos x="86" y="96"/>
                  </a:cxn>
                  <a:cxn ang="0">
                    <a:pos x="72" y="110"/>
                  </a:cxn>
                  <a:cxn ang="0">
                    <a:pos x="57" y="120"/>
                  </a:cxn>
                  <a:cxn ang="0">
                    <a:pos x="38" y="129"/>
                  </a:cxn>
                  <a:cxn ang="0">
                    <a:pos x="14" y="134"/>
                  </a:cxn>
                  <a:cxn ang="0">
                    <a:pos x="14" y="134"/>
                  </a:cxn>
                  <a:cxn ang="0">
                    <a:pos x="14" y="134"/>
                  </a:cxn>
                  <a:cxn ang="0">
                    <a:pos x="5" y="134"/>
                  </a:cxn>
                  <a:cxn ang="0">
                    <a:pos x="5" y="139"/>
                  </a:cxn>
                  <a:cxn ang="0">
                    <a:pos x="0" y="139"/>
                  </a:cxn>
                  <a:cxn ang="0">
                    <a:pos x="0" y="144"/>
                  </a:cxn>
                  <a:cxn ang="0">
                    <a:pos x="0" y="149"/>
                  </a:cxn>
                  <a:cxn ang="0">
                    <a:pos x="5" y="153"/>
                  </a:cxn>
                  <a:cxn ang="0">
                    <a:pos x="9" y="153"/>
                  </a:cxn>
                  <a:cxn ang="0">
                    <a:pos x="14" y="153"/>
                  </a:cxn>
                </a:cxnLst>
                <a:rect l="0" t="0" r="r" b="b"/>
                <a:pathLst>
                  <a:path w="120" h="153">
                    <a:moveTo>
                      <a:pt x="14" y="153"/>
                    </a:moveTo>
                    <a:lnTo>
                      <a:pt x="14" y="153"/>
                    </a:lnTo>
                    <a:lnTo>
                      <a:pt x="43" y="153"/>
                    </a:lnTo>
                    <a:lnTo>
                      <a:pt x="67" y="144"/>
                    </a:lnTo>
                    <a:lnTo>
                      <a:pt x="91" y="129"/>
                    </a:lnTo>
                    <a:lnTo>
                      <a:pt x="105" y="110"/>
                    </a:lnTo>
                    <a:lnTo>
                      <a:pt x="115" y="86"/>
                    </a:lnTo>
                    <a:lnTo>
                      <a:pt x="120" y="62"/>
                    </a:lnTo>
                    <a:lnTo>
                      <a:pt x="120" y="29"/>
                    </a:lnTo>
                    <a:lnTo>
                      <a:pt x="115" y="0"/>
                    </a:lnTo>
                    <a:lnTo>
                      <a:pt x="91" y="5"/>
                    </a:lnTo>
                    <a:lnTo>
                      <a:pt x="96" y="33"/>
                    </a:lnTo>
                    <a:lnTo>
                      <a:pt x="96" y="57"/>
                    </a:lnTo>
                    <a:lnTo>
                      <a:pt x="96" y="81"/>
                    </a:lnTo>
                    <a:lnTo>
                      <a:pt x="86" y="96"/>
                    </a:lnTo>
                    <a:lnTo>
                      <a:pt x="72" y="110"/>
                    </a:lnTo>
                    <a:lnTo>
                      <a:pt x="57" y="120"/>
                    </a:lnTo>
                    <a:lnTo>
                      <a:pt x="38" y="129"/>
                    </a:lnTo>
                    <a:lnTo>
                      <a:pt x="14" y="134"/>
                    </a:lnTo>
                    <a:lnTo>
                      <a:pt x="14" y="134"/>
                    </a:lnTo>
                    <a:lnTo>
                      <a:pt x="14" y="134"/>
                    </a:lnTo>
                    <a:lnTo>
                      <a:pt x="5" y="134"/>
                    </a:lnTo>
                    <a:lnTo>
                      <a:pt x="5" y="139"/>
                    </a:lnTo>
                    <a:lnTo>
                      <a:pt x="0" y="139"/>
                    </a:lnTo>
                    <a:lnTo>
                      <a:pt x="0" y="144"/>
                    </a:lnTo>
                    <a:lnTo>
                      <a:pt x="0" y="149"/>
                    </a:lnTo>
                    <a:lnTo>
                      <a:pt x="5" y="153"/>
                    </a:lnTo>
                    <a:lnTo>
                      <a:pt x="9" y="153"/>
                    </a:lnTo>
                    <a:lnTo>
                      <a:pt x="14" y="153"/>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94" name="Freeform 1170"/>
              <p:cNvSpPr>
                <a:spLocks/>
              </p:cNvSpPr>
              <p:nvPr/>
            </p:nvSpPr>
            <p:spPr bwMode="auto">
              <a:xfrm>
                <a:off x="8790" y="4434"/>
                <a:ext cx="182" cy="76"/>
              </a:xfrm>
              <a:custGeom>
                <a:avLst/>
                <a:gdLst/>
                <a:ahLst/>
                <a:cxnLst>
                  <a:cxn ang="0">
                    <a:pos x="9" y="24"/>
                  </a:cxn>
                  <a:cxn ang="0">
                    <a:pos x="9" y="24"/>
                  </a:cxn>
                  <a:cxn ang="0">
                    <a:pos x="33" y="28"/>
                  </a:cxn>
                  <a:cxn ang="0">
                    <a:pos x="53" y="38"/>
                  </a:cxn>
                  <a:cxn ang="0">
                    <a:pos x="77" y="43"/>
                  </a:cxn>
                  <a:cxn ang="0">
                    <a:pos x="96" y="57"/>
                  </a:cxn>
                  <a:cxn ang="0">
                    <a:pos x="120" y="62"/>
                  </a:cxn>
                  <a:cxn ang="0">
                    <a:pos x="139" y="72"/>
                  </a:cxn>
                  <a:cxn ang="0">
                    <a:pos x="158" y="76"/>
                  </a:cxn>
                  <a:cxn ang="0">
                    <a:pos x="182" y="76"/>
                  </a:cxn>
                  <a:cxn ang="0">
                    <a:pos x="182" y="57"/>
                  </a:cxn>
                  <a:cxn ang="0">
                    <a:pos x="163" y="52"/>
                  </a:cxn>
                  <a:cxn ang="0">
                    <a:pos x="149" y="52"/>
                  </a:cxn>
                  <a:cxn ang="0">
                    <a:pos x="129" y="43"/>
                  </a:cxn>
                  <a:cxn ang="0">
                    <a:pos x="105" y="33"/>
                  </a:cxn>
                  <a:cxn ang="0">
                    <a:pos x="86" y="24"/>
                  </a:cxn>
                  <a:cxn ang="0">
                    <a:pos x="62" y="14"/>
                  </a:cxn>
                  <a:cxn ang="0">
                    <a:pos x="38" y="4"/>
                  </a:cxn>
                  <a:cxn ang="0">
                    <a:pos x="14" y="0"/>
                  </a:cxn>
                  <a:cxn ang="0">
                    <a:pos x="14" y="0"/>
                  </a:cxn>
                  <a:cxn ang="0">
                    <a:pos x="14" y="0"/>
                  </a:cxn>
                  <a:cxn ang="0">
                    <a:pos x="9" y="0"/>
                  </a:cxn>
                  <a:cxn ang="0">
                    <a:pos x="5" y="0"/>
                  </a:cxn>
                  <a:cxn ang="0">
                    <a:pos x="5" y="4"/>
                  </a:cxn>
                  <a:cxn ang="0">
                    <a:pos x="0" y="9"/>
                  </a:cxn>
                  <a:cxn ang="0">
                    <a:pos x="0" y="14"/>
                  </a:cxn>
                  <a:cxn ang="0">
                    <a:pos x="0" y="14"/>
                  </a:cxn>
                  <a:cxn ang="0">
                    <a:pos x="5" y="19"/>
                  </a:cxn>
                  <a:cxn ang="0">
                    <a:pos x="9" y="24"/>
                  </a:cxn>
                </a:cxnLst>
                <a:rect l="0" t="0" r="r" b="b"/>
                <a:pathLst>
                  <a:path w="182" h="76">
                    <a:moveTo>
                      <a:pt x="9" y="24"/>
                    </a:moveTo>
                    <a:lnTo>
                      <a:pt x="9" y="24"/>
                    </a:lnTo>
                    <a:lnTo>
                      <a:pt x="33" y="28"/>
                    </a:lnTo>
                    <a:lnTo>
                      <a:pt x="53" y="38"/>
                    </a:lnTo>
                    <a:lnTo>
                      <a:pt x="77" y="43"/>
                    </a:lnTo>
                    <a:lnTo>
                      <a:pt x="96" y="57"/>
                    </a:lnTo>
                    <a:lnTo>
                      <a:pt x="120" y="62"/>
                    </a:lnTo>
                    <a:lnTo>
                      <a:pt x="139" y="72"/>
                    </a:lnTo>
                    <a:lnTo>
                      <a:pt x="158" y="76"/>
                    </a:lnTo>
                    <a:lnTo>
                      <a:pt x="182" y="76"/>
                    </a:lnTo>
                    <a:lnTo>
                      <a:pt x="182" y="57"/>
                    </a:lnTo>
                    <a:lnTo>
                      <a:pt x="163" y="52"/>
                    </a:lnTo>
                    <a:lnTo>
                      <a:pt x="149" y="52"/>
                    </a:lnTo>
                    <a:lnTo>
                      <a:pt x="129" y="43"/>
                    </a:lnTo>
                    <a:lnTo>
                      <a:pt x="105" y="33"/>
                    </a:lnTo>
                    <a:lnTo>
                      <a:pt x="86" y="24"/>
                    </a:lnTo>
                    <a:lnTo>
                      <a:pt x="62" y="14"/>
                    </a:lnTo>
                    <a:lnTo>
                      <a:pt x="38" y="4"/>
                    </a:lnTo>
                    <a:lnTo>
                      <a:pt x="14" y="0"/>
                    </a:lnTo>
                    <a:lnTo>
                      <a:pt x="14" y="0"/>
                    </a:lnTo>
                    <a:lnTo>
                      <a:pt x="14" y="0"/>
                    </a:lnTo>
                    <a:lnTo>
                      <a:pt x="9" y="0"/>
                    </a:lnTo>
                    <a:lnTo>
                      <a:pt x="5" y="0"/>
                    </a:lnTo>
                    <a:lnTo>
                      <a:pt x="5" y="4"/>
                    </a:lnTo>
                    <a:lnTo>
                      <a:pt x="0" y="9"/>
                    </a:lnTo>
                    <a:lnTo>
                      <a:pt x="0" y="14"/>
                    </a:lnTo>
                    <a:lnTo>
                      <a:pt x="0" y="14"/>
                    </a:lnTo>
                    <a:lnTo>
                      <a:pt x="5" y="19"/>
                    </a:lnTo>
                    <a:lnTo>
                      <a:pt x="9" y="2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95" name="Freeform 1171"/>
              <p:cNvSpPr>
                <a:spLocks/>
              </p:cNvSpPr>
              <p:nvPr/>
            </p:nvSpPr>
            <p:spPr bwMode="auto">
              <a:xfrm>
                <a:off x="8521" y="4414"/>
                <a:ext cx="283" cy="44"/>
              </a:xfrm>
              <a:custGeom>
                <a:avLst/>
                <a:gdLst/>
                <a:ahLst/>
                <a:cxnLst>
                  <a:cxn ang="0">
                    <a:pos x="0" y="29"/>
                  </a:cxn>
                  <a:cxn ang="0">
                    <a:pos x="15" y="39"/>
                  </a:cxn>
                  <a:cxn ang="0">
                    <a:pos x="53" y="29"/>
                  </a:cxn>
                  <a:cxn ang="0">
                    <a:pos x="91" y="24"/>
                  </a:cxn>
                  <a:cxn ang="0">
                    <a:pos x="125" y="24"/>
                  </a:cxn>
                  <a:cxn ang="0">
                    <a:pos x="159" y="24"/>
                  </a:cxn>
                  <a:cxn ang="0">
                    <a:pos x="192" y="29"/>
                  </a:cxn>
                  <a:cxn ang="0">
                    <a:pos x="226" y="29"/>
                  </a:cxn>
                  <a:cxn ang="0">
                    <a:pos x="255" y="34"/>
                  </a:cxn>
                  <a:cxn ang="0">
                    <a:pos x="278" y="44"/>
                  </a:cxn>
                  <a:cxn ang="0">
                    <a:pos x="283" y="20"/>
                  </a:cxn>
                  <a:cxn ang="0">
                    <a:pos x="259" y="15"/>
                  </a:cxn>
                  <a:cxn ang="0">
                    <a:pos x="226" y="10"/>
                  </a:cxn>
                  <a:cxn ang="0">
                    <a:pos x="197" y="5"/>
                  </a:cxn>
                  <a:cxn ang="0">
                    <a:pos x="163" y="0"/>
                  </a:cxn>
                  <a:cxn ang="0">
                    <a:pos x="125" y="0"/>
                  </a:cxn>
                  <a:cxn ang="0">
                    <a:pos x="87" y="0"/>
                  </a:cxn>
                  <a:cxn ang="0">
                    <a:pos x="48" y="5"/>
                  </a:cxn>
                  <a:cxn ang="0">
                    <a:pos x="10" y="15"/>
                  </a:cxn>
                  <a:cxn ang="0">
                    <a:pos x="24" y="20"/>
                  </a:cxn>
                  <a:cxn ang="0">
                    <a:pos x="10" y="15"/>
                  </a:cxn>
                  <a:cxn ang="0">
                    <a:pos x="5" y="15"/>
                  </a:cxn>
                  <a:cxn ang="0">
                    <a:pos x="0" y="20"/>
                  </a:cxn>
                  <a:cxn ang="0">
                    <a:pos x="0" y="24"/>
                  </a:cxn>
                  <a:cxn ang="0">
                    <a:pos x="0" y="29"/>
                  </a:cxn>
                  <a:cxn ang="0">
                    <a:pos x="5" y="34"/>
                  </a:cxn>
                  <a:cxn ang="0">
                    <a:pos x="5" y="34"/>
                  </a:cxn>
                  <a:cxn ang="0">
                    <a:pos x="10" y="39"/>
                  </a:cxn>
                  <a:cxn ang="0">
                    <a:pos x="15" y="39"/>
                  </a:cxn>
                  <a:cxn ang="0">
                    <a:pos x="0" y="29"/>
                  </a:cxn>
                </a:cxnLst>
                <a:rect l="0" t="0" r="r" b="b"/>
                <a:pathLst>
                  <a:path w="283" h="44">
                    <a:moveTo>
                      <a:pt x="0" y="29"/>
                    </a:moveTo>
                    <a:lnTo>
                      <a:pt x="15" y="39"/>
                    </a:lnTo>
                    <a:lnTo>
                      <a:pt x="53" y="29"/>
                    </a:lnTo>
                    <a:lnTo>
                      <a:pt x="91" y="24"/>
                    </a:lnTo>
                    <a:lnTo>
                      <a:pt x="125" y="24"/>
                    </a:lnTo>
                    <a:lnTo>
                      <a:pt x="159" y="24"/>
                    </a:lnTo>
                    <a:lnTo>
                      <a:pt x="192" y="29"/>
                    </a:lnTo>
                    <a:lnTo>
                      <a:pt x="226" y="29"/>
                    </a:lnTo>
                    <a:lnTo>
                      <a:pt x="255" y="34"/>
                    </a:lnTo>
                    <a:lnTo>
                      <a:pt x="278" y="44"/>
                    </a:lnTo>
                    <a:lnTo>
                      <a:pt x="283" y="20"/>
                    </a:lnTo>
                    <a:lnTo>
                      <a:pt x="259" y="15"/>
                    </a:lnTo>
                    <a:lnTo>
                      <a:pt x="226" y="10"/>
                    </a:lnTo>
                    <a:lnTo>
                      <a:pt x="197" y="5"/>
                    </a:lnTo>
                    <a:lnTo>
                      <a:pt x="163" y="0"/>
                    </a:lnTo>
                    <a:lnTo>
                      <a:pt x="125" y="0"/>
                    </a:lnTo>
                    <a:lnTo>
                      <a:pt x="87" y="0"/>
                    </a:lnTo>
                    <a:lnTo>
                      <a:pt x="48" y="5"/>
                    </a:lnTo>
                    <a:lnTo>
                      <a:pt x="10" y="15"/>
                    </a:lnTo>
                    <a:lnTo>
                      <a:pt x="24" y="20"/>
                    </a:lnTo>
                    <a:lnTo>
                      <a:pt x="10" y="15"/>
                    </a:lnTo>
                    <a:lnTo>
                      <a:pt x="5" y="15"/>
                    </a:lnTo>
                    <a:lnTo>
                      <a:pt x="0" y="20"/>
                    </a:lnTo>
                    <a:lnTo>
                      <a:pt x="0" y="24"/>
                    </a:lnTo>
                    <a:lnTo>
                      <a:pt x="0" y="29"/>
                    </a:lnTo>
                    <a:lnTo>
                      <a:pt x="5" y="34"/>
                    </a:lnTo>
                    <a:lnTo>
                      <a:pt x="5" y="34"/>
                    </a:lnTo>
                    <a:lnTo>
                      <a:pt x="10" y="39"/>
                    </a:lnTo>
                    <a:lnTo>
                      <a:pt x="15" y="39"/>
                    </a:lnTo>
                    <a:lnTo>
                      <a:pt x="0" y="2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96" name="Freeform 1172"/>
              <p:cNvSpPr>
                <a:spLocks/>
              </p:cNvSpPr>
              <p:nvPr/>
            </p:nvSpPr>
            <p:spPr bwMode="auto">
              <a:xfrm>
                <a:off x="8478" y="4395"/>
                <a:ext cx="67" cy="48"/>
              </a:xfrm>
              <a:custGeom>
                <a:avLst/>
                <a:gdLst/>
                <a:ahLst/>
                <a:cxnLst>
                  <a:cxn ang="0">
                    <a:pos x="10" y="0"/>
                  </a:cxn>
                  <a:cxn ang="0">
                    <a:pos x="10" y="19"/>
                  </a:cxn>
                  <a:cxn ang="0">
                    <a:pos x="14" y="24"/>
                  </a:cxn>
                  <a:cxn ang="0">
                    <a:pos x="19" y="29"/>
                  </a:cxn>
                  <a:cxn ang="0">
                    <a:pos x="24" y="29"/>
                  </a:cxn>
                  <a:cxn ang="0">
                    <a:pos x="29" y="34"/>
                  </a:cxn>
                  <a:cxn ang="0">
                    <a:pos x="34" y="39"/>
                  </a:cxn>
                  <a:cxn ang="0">
                    <a:pos x="38" y="43"/>
                  </a:cxn>
                  <a:cxn ang="0">
                    <a:pos x="43" y="48"/>
                  </a:cxn>
                  <a:cxn ang="0">
                    <a:pos x="43" y="48"/>
                  </a:cxn>
                  <a:cxn ang="0">
                    <a:pos x="67" y="39"/>
                  </a:cxn>
                  <a:cxn ang="0">
                    <a:pos x="62" y="34"/>
                  </a:cxn>
                  <a:cxn ang="0">
                    <a:pos x="58" y="29"/>
                  </a:cxn>
                  <a:cxn ang="0">
                    <a:pos x="53" y="19"/>
                  </a:cxn>
                  <a:cxn ang="0">
                    <a:pos x="48" y="15"/>
                  </a:cxn>
                  <a:cxn ang="0">
                    <a:pos x="38" y="15"/>
                  </a:cxn>
                  <a:cxn ang="0">
                    <a:pos x="34" y="10"/>
                  </a:cxn>
                  <a:cxn ang="0">
                    <a:pos x="24" y="5"/>
                  </a:cxn>
                  <a:cxn ang="0">
                    <a:pos x="19" y="0"/>
                  </a:cxn>
                  <a:cxn ang="0">
                    <a:pos x="14" y="19"/>
                  </a:cxn>
                  <a:cxn ang="0">
                    <a:pos x="19" y="0"/>
                  </a:cxn>
                  <a:cxn ang="0">
                    <a:pos x="14" y="0"/>
                  </a:cxn>
                  <a:cxn ang="0">
                    <a:pos x="10" y="0"/>
                  </a:cxn>
                  <a:cxn ang="0">
                    <a:pos x="5" y="0"/>
                  </a:cxn>
                  <a:cxn ang="0">
                    <a:pos x="5" y="5"/>
                  </a:cxn>
                  <a:cxn ang="0">
                    <a:pos x="0" y="10"/>
                  </a:cxn>
                  <a:cxn ang="0">
                    <a:pos x="0" y="15"/>
                  </a:cxn>
                  <a:cxn ang="0">
                    <a:pos x="5" y="15"/>
                  </a:cxn>
                  <a:cxn ang="0">
                    <a:pos x="10" y="19"/>
                  </a:cxn>
                  <a:cxn ang="0">
                    <a:pos x="10" y="0"/>
                  </a:cxn>
                </a:cxnLst>
                <a:rect l="0" t="0" r="r" b="b"/>
                <a:pathLst>
                  <a:path w="67" h="48">
                    <a:moveTo>
                      <a:pt x="10" y="0"/>
                    </a:moveTo>
                    <a:lnTo>
                      <a:pt x="10" y="19"/>
                    </a:lnTo>
                    <a:lnTo>
                      <a:pt x="14" y="24"/>
                    </a:lnTo>
                    <a:lnTo>
                      <a:pt x="19" y="29"/>
                    </a:lnTo>
                    <a:lnTo>
                      <a:pt x="24" y="29"/>
                    </a:lnTo>
                    <a:lnTo>
                      <a:pt x="29" y="34"/>
                    </a:lnTo>
                    <a:lnTo>
                      <a:pt x="34" y="39"/>
                    </a:lnTo>
                    <a:lnTo>
                      <a:pt x="38" y="43"/>
                    </a:lnTo>
                    <a:lnTo>
                      <a:pt x="43" y="48"/>
                    </a:lnTo>
                    <a:lnTo>
                      <a:pt x="43" y="48"/>
                    </a:lnTo>
                    <a:lnTo>
                      <a:pt x="67" y="39"/>
                    </a:lnTo>
                    <a:lnTo>
                      <a:pt x="62" y="34"/>
                    </a:lnTo>
                    <a:lnTo>
                      <a:pt x="58" y="29"/>
                    </a:lnTo>
                    <a:lnTo>
                      <a:pt x="53" y="19"/>
                    </a:lnTo>
                    <a:lnTo>
                      <a:pt x="48" y="15"/>
                    </a:lnTo>
                    <a:lnTo>
                      <a:pt x="38" y="15"/>
                    </a:lnTo>
                    <a:lnTo>
                      <a:pt x="34" y="10"/>
                    </a:lnTo>
                    <a:lnTo>
                      <a:pt x="24" y="5"/>
                    </a:lnTo>
                    <a:lnTo>
                      <a:pt x="19" y="0"/>
                    </a:lnTo>
                    <a:lnTo>
                      <a:pt x="14" y="19"/>
                    </a:lnTo>
                    <a:lnTo>
                      <a:pt x="19" y="0"/>
                    </a:lnTo>
                    <a:lnTo>
                      <a:pt x="14" y="0"/>
                    </a:lnTo>
                    <a:lnTo>
                      <a:pt x="10" y="0"/>
                    </a:lnTo>
                    <a:lnTo>
                      <a:pt x="5" y="0"/>
                    </a:lnTo>
                    <a:lnTo>
                      <a:pt x="5" y="5"/>
                    </a:lnTo>
                    <a:lnTo>
                      <a:pt x="0" y="10"/>
                    </a:lnTo>
                    <a:lnTo>
                      <a:pt x="0" y="15"/>
                    </a:lnTo>
                    <a:lnTo>
                      <a:pt x="5" y="15"/>
                    </a:lnTo>
                    <a:lnTo>
                      <a:pt x="10" y="19"/>
                    </a:lnTo>
                    <a:lnTo>
                      <a:pt x="10"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97" name="Freeform 1173"/>
              <p:cNvSpPr>
                <a:spLocks/>
              </p:cNvSpPr>
              <p:nvPr/>
            </p:nvSpPr>
            <p:spPr bwMode="auto">
              <a:xfrm>
                <a:off x="10224" y="4817"/>
                <a:ext cx="24" cy="15"/>
              </a:xfrm>
              <a:custGeom>
                <a:avLst/>
                <a:gdLst/>
                <a:ahLst/>
                <a:cxnLst>
                  <a:cxn ang="0">
                    <a:pos x="0" y="5"/>
                  </a:cxn>
                  <a:cxn ang="0">
                    <a:pos x="5" y="10"/>
                  </a:cxn>
                  <a:cxn ang="0">
                    <a:pos x="5" y="15"/>
                  </a:cxn>
                  <a:cxn ang="0">
                    <a:pos x="10" y="15"/>
                  </a:cxn>
                  <a:cxn ang="0">
                    <a:pos x="15" y="15"/>
                  </a:cxn>
                  <a:cxn ang="0">
                    <a:pos x="19" y="15"/>
                  </a:cxn>
                  <a:cxn ang="0">
                    <a:pos x="24" y="10"/>
                  </a:cxn>
                  <a:cxn ang="0">
                    <a:pos x="24" y="5"/>
                  </a:cxn>
                  <a:cxn ang="0">
                    <a:pos x="24" y="0"/>
                  </a:cxn>
                  <a:cxn ang="0">
                    <a:pos x="0" y="5"/>
                  </a:cxn>
                </a:cxnLst>
                <a:rect l="0" t="0" r="r" b="b"/>
                <a:pathLst>
                  <a:path w="24" h="15">
                    <a:moveTo>
                      <a:pt x="0" y="5"/>
                    </a:moveTo>
                    <a:lnTo>
                      <a:pt x="5" y="10"/>
                    </a:lnTo>
                    <a:lnTo>
                      <a:pt x="5" y="15"/>
                    </a:lnTo>
                    <a:lnTo>
                      <a:pt x="10" y="15"/>
                    </a:lnTo>
                    <a:lnTo>
                      <a:pt x="15" y="15"/>
                    </a:lnTo>
                    <a:lnTo>
                      <a:pt x="19" y="15"/>
                    </a:lnTo>
                    <a:lnTo>
                      <a:pt x="24" y="10"/>
                    </a:lnTo>
                    <a:lnTo>
                      <a:pt x="24" y="5"/>
                    </a:lnTo>
                    <a:lnTo>
                      <a:pt x="24" y="0"/>
                    </a:lnTo>
                    <a:lnTo>
                      <a:pt x="0" y="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98" name="Freeform 1174"/>
              <p:cNvSpPr>
                <a:spLocks/>
              </p:cNvSpPr>
              <p:nvPr/>
            </p:nvSpPr>
            <p:spPr bwMode="auto">
              <a:xfrm>
                <a:off x="10066" y="4477"/>
                <a:ext cx="182" cy="345"/>
              </a:xfrm>
              <a:custGeom>
                <a:avLst/>
                <a:gdLst/>
                <a:ahLst/>
                <a:cxnLst>
                  <a:cxn ang="0">
                    <a:pos x="0" y="14"/>
                  </a:cxn>
                  <a:cxn ang="0">
                    <a:pos x="33" y="53"/>
                  </a:cxn>
                  <a:cxn ang="0">
                    <a:pos x="57" y="96"/>
                  </a:cxn>
                  <a:cxn ang="0">
                    <a:pos x="81" y="139"/>
                  </a:cxn>
                  <a:cxn ang="0">
                    <a:pos x="101" y="177"/>
                  </a:cxn>
                  <a:cxn ang="0">
                    <a:pos x="120" y="220"/>
                  </a:cxn>
                  <a:cxn ang="0">
                    <a:pos x="134" y="264"/>
                  </a:cxn>
                  <a:cxn ang="0">
                    <a:pos x="149" y="307"/>
                  </a:cxn>
                  <a:cxn ang="0">
                    <a:pos x="158" y="345"/>
                  </a:cxn>
                  <a:cxn ang="0">
                    <a:pos x="182" y="340"/>
                  </a:cxn>
                  <a:cxn ang="0">
                    <a:pos x="168" y="297"/>
                  </a:cxn>
                  <a:cxn ang="0">
                    <a:pos x="153" y="254"/>
                  </a:cxn>
                  <a:cxn ang="0">
                    <a:pos x="139" y="211"/>
                  </a:cxn>
                  <a:cxn ang="0">
                    <a:pos x="125" y="168"/>
                  </a:cxn>
                  <a:cxn ang="0">
                    <a:pos x="105" y="125"/>
                  </a:cxn>
                  <a:cxn ang="0">
                    <a:pos x="81" y="86"/>
                  </a:cxn>
                  <a:cxn ang="0">
                    <a:pos x="53" y="43"/>
                  </a:cxn>
                  <a:cxn ang="0">
                    <a:pos x="19" y="0"/>
                  </a:cxn>
                  <a:cxn ang="0">
                    <a:pos x="0" y="14"/>
                  </a:cxn>
                </a:cxnLst>
                <a:rect l="0" t="0" r="r" b="b"/>
                <a:pathLst>
                  <a:path w="182" h="345">
                    <a:moveTo>
                      <a:pt x="0" y="14"/>
                    </a:moveTo>
                    <a:lnTo>
                      <a:pt x="33" y="53"/>
                    </a:lnTo>
                    <a:lnTo>
                      <a:pt x="57" y="96"/>
                    </a:lnTo>
                    <a:lnTo>
                      <a:pt x="81" y="139"/>
                    </a:lnTo>
                    <a:lnTo>
                      <a:pt x="101" y="177"/>
                    </a:lnTo>
                    <a:lnTo>
                      <a:pt x="120" y="220"/>
                    </a:lnTo>
                    <a:lnTo>
                      <a:pt x="134" y="264"/>
                    </a:lnTo>
                    <a:lnTo>
                      <a:pt x="149" y="307"/>
                    </a:lnTo>
                    <a:lnTo>
                      <a:pt x="158" y="345"/>
                    </a:lnTo>
                    <a:lnTo>
                      <a:pt x="182" y="340"/>
                    </a:lnTo>
                    <a:lnTo>
                      <a:pt x="168" y="297"/>
                    </a:lnTo>
                    <a:lnTo>
                      <a:pt x="153" y="254"/>
                    </a:lnTo>
                    <a:lnTo>
                      <a:pt x="139" y="211"/>
                    </a:lnTo>
                    <a:lnTo>
                      <a:pt x="125" y="168"/>
                    </a:lnTo>
                    <a:lnTo>
                      <a:pt x="105" y="125"/>
                    </a:lnTo>
                    <a:lnTo>
                      <a:pt x="81" y="86"/>
                    </a:lnTo>
                    <a:lnTo>
                      <a:pt x="53" y="43"/>
                    </a:lnTo>
                    <a:lnTo>
                      <a:pt x="19" y="0"/>
                    </a:lnTo>
                    <a:lnTo>
                      <a:pt x="0" y="1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199" name="Freeform 1175"/>
              <p:cNvSpPr>
                <a:spLocks/>
              </p:cNvSpPr>
              <p:nvPr/>
            </p:nvSpPr>
            <p:spPr bwMode="auto">
              <a:xfrm>
                <a:off x="10224" y="4808"/>
                <a:ext cx="24" cy="19"/>
              </a:xfrm>
              <a:custGeom>
                <a:avLst/>
                <a:gdLst/>
                <a:ahLst/>
                <a:cxnLst>
                  <a:cxn ang="0">
                    <a:pos x="24" y="5"/>
                  </a:cxn>
                  <a:cxn ang="0">
                    <a:pos x="19" y="5"/>
                  </a:cxn>
                  <a:cxn ang="0">
                    <a:pos x="15" y="0"/>
                  </a:cxn>
                  <a:cxn ang="0">
                    <a:pos x="10" y="5"/>
                  </a:cxn>
                  <a:cxn ang="0">
                    <a:pos x="5" y="5"/>
                  </a:cxn>
                  <a:cxn ang="0">
                    <a:pos x="0" y="9"/>
                  </a:cxn>
                  <a:cxn ang="0">
                    <a:pos x="0" y="9"/>
                  </a:cxn>
                  <a:cxn ang="0">
                    <a:pos x="0" y="14"/>
                  </a:cxn>
                  <a:cxn ang="0">
                    <a:pos x="5" y="19"/>
                  </a:cxn>
                  <a:cxn ang="0">
                    <a:pos x="24" y="5"/>
                  </a:cxn>
                </a:cxnLst>
                <a:rect l="0" t="0" r="r" b="b"/>
                <a:pathLst>
                  <a:path w="24" h="19">
                    <a:moveTo>
                      <a:pt x="24" y="5"/>
                    </a:moveTo>
                    <a:lnTo>
                      <a:pt x="19" y="5"/>
                    </a:lnTo>
                    <a:lnTo>
                      <a:pt x="15" y="0"/>
                    </a:lnTo>
                    <a:lnTo>
                      <a:pt x="10" y="5"/>
                    </a:lnTo>
                    <a:lnTo>
                      <a:pt x="5" y="5"/>
                    </a:lnTo>
                    <a:lnTo>
                      <a:pt x="0" y="9"/>
                    </a:lnTo>
                    <a:lnTo>
                      <a:pt x="0" y="9"/>
                    </a:lnTo>
                    <a:lnTo>
                      <a:pt x="0" y="14"/>
                    </a:lnTo>
                    <a:lnTo>
                      <a:pt x="5" y="19"/>
                    </a:lnTo>
                    <a:lnTo>
                      <a:pt x="24" y="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00" name="Freeform 1176"/>
              <p:cNvSpPr>
                <a:spLocks/>
              </p:cNvSpPr>
              <p:nvPr/>
            </p:nvSpPr>
            <p:spPr bwMode="auto">
              <a:xfrm>
                <a:off x="9366" y="4813"/>
                <a:ext cx="24" cy="14"/>
              </a:xfrm>
              <a:custGeom>
                <a:avLst/>
                <a:gdLst/>
                <a:ahLst/>
                <a:cxnLst>
                  <a:cxn ang="0">
                    <a:pos x="0" y="0"/>
                  </a:cxn>
                  <a:cxn ang="0">
                    <a:pos x="0" y="9"/>
                  </a:cxn>
                  <a:cxn ang="0">
                    <a:pos x="0" y="9"/>
                  </a:cxn>
                  <a:cxn ang="0">
                    <a:pos x="4" y="14"/>
                  </a:cxn>
                  <a:cxn ang="0">
                    <a:pos x="9" y="14"/>
                  </a:cxn>
                  <a:cxn ang="0">
                    <a:pos x="14" y="14"/>
                  </a:cxn>
                  <a:cxn ang="0">
                    <a:pos x="19" y="14"/>
                  </a:cxn>
                  <a:cxn ang="0">
                    <a:pos x="19" y="9"/>
                  </a:cxn>
                  <a:cxn ang="0">
                    <a:pos x="24" y="4"/>
                  </a:cxn>
                  <a:cxn ang="0">
                    <a:pos x="0" y="0"/>
                  </a:cxn>
                </a:cxnLst>
                <a:rect l="0" t="0" r="r" b="b"/>
                <a:pathLst>
                  <a:path w="24" h="14">
                    <a:moveTo>
                      <a:pt x="0" y="0"/>
                    </a:moveTo>
                    <a:lnTo>
                      <a:pt x="0" y="9"/>
                    </a:lnTo>
                    <a:lnTo>
                      <a:pt x="0" y="9"/>
                    </a:lnTo>
                    <a:lnTo>
                      <a:pt x="4" y="14"/>
                    </a:lnTo>
                    <a:lnTo>
                      <a:pt x="9" y="14"/>
                    </a:lnTo>
                    <a:lnTo>
                      <a:pt x="14" y="14"/>
                    </a:lnTo>
                    <a:lnTo>
                      <a:pt x="19" y="14"/>
                    </a:lnTo>
                    <a:lnTo>
                      <a:pt x="19" y="9"/>
                    </a:lnTo>
                    <a:lnTo>
                      <a:pt x="24" y="4"/>
                    </a:lnTo>
                    <a:lnTo>
                      <a:pt x="0"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01" name="Freeform 1177"/>
              <p:cNvSpPr>
                <a:spLocks/>
              </p:cNvSpPr>
              <p:nvPr/>
            </p:nvSpPr>
            <p:spPr bwMode="auto">
              <a:xfrm>
                <a:off x="9366" y="4554"/>
                <a:ext cx="115" cy="263"/>
              </a:xfrm>
              <a:custGeom>
                <a:avLst/>
                <a:gdLst/>
                <a:ahLst/>
                <a:cxnLst>
                  <a:cxn ang="0">
                    <a:pos x="91" y="9"/>
                  </a:cxn>
                  <a:cxn ang="0">
                    <a:pos x="91" y="4"/>
                  </a:cxn>
                  <a:cxn ang="0">
                    <a:pos x="81" y="38"/>
                  </a:cxn>
                  <a:cxn ang="0">
                    <a:pos x="71" y="67"/>
                  </a:cxn>
                  <a:cxn ang="0">
                    <a:pos x="57" y="100"/>
                  </a:cxn>
                  <a:cxn ang="0">
                    <a:pos x="43" y="129"/>
                  </a:cxn>
                  <a:cxn ang="0">
                    <a:pos x="33" y="158"/>
                  </a:cxn>
                  <a:cxn ang="0">
                    <a:pos x="19" y="191"/>
                  </a:cxn>
                  <a:cxn ang="0">
                    <a:pos x="9" y="225"/>
                  </a:cxn>
                  <a:cxn ang="0">
                    <a:pos x="0" y="259"/>
                  </a:cxn>
                  <a:cxn ang="0">
                    <a:pos x="24" y="263"/>
                  </a:cxn>
                  <a:cxn ang="0">
                    <a:pos x="33" y="230"/>
                  </a:cxn>
                  <a:cxn ang="0">
                    <a:pos x="43" y="201"/>
                  </a:cxn>
                  <a:cxn ang="0">
                    <a:pos x="52" y="167"/>
                  </a:cxn>
                  <a:cxn ang="0">
                    <a:pos x="67" y="139"/>
                  </a:cxn>
                  <a:cxn ang="0">
                    <a:pos x="81" y="105"/>
                  </a:cxn>
                  <a:cxn ang="0">
                    <a:pos x="91" y="76"/>
                  </a:cxn>
                  <a:cxn ang="0">
                    <a:pos x="105" y="43"/>
                  </a:cxn>
                  <a:cxn ang="0">
                    <a:pos x="115" y="14"/>
                  </a:cxn>
                  <a:cxn ang="0">
                    <a:pos x="115" y="9"/>
                  </a:cxn>
                  <a:cxn ang="0">
                    <a:pos x="115" y="14"/>
                  </a:cxn>
                  <a:cxn ang="0">
                    <a:pos x="115" y="9"/>
                  </a:cxn>
                  <a:cxn ang="0">
                    <a:pos x="115" y="4"/>
                  </a:cxn>
                  <a:cxn ang="0">
                    <a:pos x="110" y="0"/>
                  </a:cxn>
                  <a:cxn ang="0">
                    <a:pos x="105" y="0"/>
                  </a:cxn>
                  <a:cxn ang="0">
                    <a:pos x="100" y="0"/>
                  </a:cxn>
                  <a:cxn ang="0">
                    <a:pos x="95" y="0"/>
                  </a:cxn>
                  <a:cxn ang="0">
                    <a:pos x="95" y="0"/>
                  </a:cxn>
                  <a:cxn ang="0">
                    <a:pos x="91" y="4"/>
                  </a:cxn>
                  <a:cxn ang="0">
                    <a:pos x="91" y="9"/>
                  </a:cxn>
                </a:cxnLst>
                <a:rect l="0" t="0" r="r" b="b"/>
                <a:pathLst>
                  <a:path w="115" h="263">
                    <a:moveTo>
                      <a:pt x="91" y="9"/>
                    </a:moveTo>
                    <a:lnTo>
                      <a:pt x="91" y="4"/>
                    </a:lnTo>
                    <a:lnTo>
                      <a:pt x="81" y="38"/>
                    </a:lnTo>
                    <a:lnTo>
                      <a:pt x="71" y="67"/>
                    </a:lnTo>
                    <a:lnTo>
                      <a:pt x="57" y="100"/>
                    </a:lnTo>
                    <a:lnTo>
                      <a:pt x="43" y="129"/>
                    </a:lnTo>
                    <a:lnTo>
                      <a:pt x="33" y="158"/>
                    </a:lnTo>
                    <a:lnTo>
                      <a:pt x="19" y="191"/>
                    </a:lnTo>
                    <a:lnTo>
                      <a:pt x="9" y="225"/>
                    </a:lnTo>
                    <a:lnTo>
                      <a:pt x="0" y="259"/>
                    </a:lnTo>
                    <a:lnTo>
                      <a:pt x="24" y="263"/>
                    </a:lnTo>
                    <a:lnTo>
                      <a:pt x="33" y="230"/>
                    </a:lnTo>
                    <a:lnTo>
                      <a:pt x="43" y="201"/>
                    </a:lnTo>
                    <a:lnTo>
                      <a:pt x="52" y="167"/>
                    </a:lnTo>
                    <a:lnTo>
                      <a:pt x="67" y="139"/>
                    </a:lnTo>
                    <a:lnTo>
                      <a:pt x="81" y="105"/>
                    </a:lnTo>
                    <a:lnTo>
                      <a:pt x="91" y="76"/>
                    </a:lnTo>
                    <a:lnTo>
                      <a:pt x="105" y="43"/>
                    </a:lnTo>
                    <a:lnTo>
                      <a:pt x="115" y="14"/>
                    </a:lnTo>
                    <a:lnTo>
                      <a:pt x="115" y="9"/>
                    </a:lnTo>
                    <a:lnTo>
                      <a:pt x="115" y="14"/>
                    </a:lnTo>
                    <a:lnTo>
                      <a:pt x="115" y="9"/>
                    </a:lnTo>
                    <a:lnTo>
                      <a:pt x="115" y="4"/>
                    </a:lnTo>
                    <a:lnTo>
                      <a:pt x="110" y="0"/>
                    </a:lnTo>
                    <a:lnTo>
                      <a:pt x="105" y="0"/>
                    </a:lnTo>
                    <a:lnTo>
                      <a:pt x="100" y="0"/>
                    </a:lnTo>
                    <a:lnTo>
                      <a:pt x="95" y="0"/>
                    </a:lnTo>
                    <a:lnTo>
                      <a:pt x="95" y="0"/>
                    </a:lnTo>
                    <a:lnTo>
                      <a:pt x="91" y="4"/>
                    </a:lnTo>
                    <a:lnTo>
                      <a:pt x="91" y="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02" name="Freeform 1178"/>
              <p:cNvSpPr>
                <a:spLocks/>
              </p:cNvSpPr>
              <p:nvPr/>
            </p:nvSpPr>
            <p:spPr bwMode="auto">
              <a:xfrm>
                <a:off x="9442" y="4486"/>
                <a:ext cx="39" cy="77"/>
              </a:xfrm>
              <a:custGeom>
                <a:avLst/>
                <a:gdLst/>
                <a:ahLst/>
                <a:cxnLst>
                  <a:cxn ang="0">
                    <a:pos x="10" y="5"/>
                  </a:cxn>
                  <a:cxn ang="0">
                    <a:pos x="0" y="5"/>
                  </a:cxn>
                  <a:cxn ang="0">
                    <a:pos x="15" y="77"/>
                  </a:cxn>
                  <a:cxn ang="0">
                    <a:pos x="39" y="77"/>
                  </a:cxn>
                  <a:cxn ang="0">
                    <a:pos x="24" y="0"/>
                  </a:cxn>
                  <a:cxn ang="0">
                    <a:pos x="10" y="5"/>
                  </a:cxn>
                </a:cxnLst>
                <a:rect l="0" t="0" r="r" b="b"/>
                <a:pathLst>
                  <a:path w="39" h="77">
                    <a:moveTo>
                      <a:pt x="10" y="5"/>
                    </a:moveTo>
                    <a:lnTo>
                      <a:pt x="0" y="5"/>
                    </a:lnTo>
                    <a:lnTo>
                      <a:pt x="15" y="77"/>
                    </a:lnTo>
                    <a:lnTo>
                      <a:pt x="39" y="77"/>
                    </a:lnTo>
                    <a:lnTo>
                      <a:pt x="24" y="0"/>
                    </a:lnTo>
                    <a:lnTo>
                      <a:pt x="10" y="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03" name="Freeform 1179"/>
              <p:cNvSpPr>
                <a:spLocks/>
              </p:cNvSpPr>
              <p:nvPr/>
            </p:nvSpPr>
            <p:spPr bwMode="auto">
              <a:xfrm>
                <a:off x="9442" y="4477"/>
                <a:ext cx="24" cy="14"/>
              </a:xfrm>
              <a:custGeom>
                <a:avLst/>
                <a:gdLst/>
                <a:ahLst/>
                <a:cxnLst>
                  <a:cxn ang="0">
                    <a:pos x="24" y="9"/>
                  </a:cxn>
                  <a:cxn ang="0">
                    <a:pos x="19" y="5"/>
                  </a:cxn>
                  <a:cxn ang="0">
                    <a:pos x="19" y="5"/>
                  </a:cxn>
                  <a:cxn ang="0">
                    <a:pos x="15" y="0"/>
                  </a:cxn>
                  <a:cxn ang="0">
                    <a:pos x="10" y="0"/>
                  </a:cxn>
                  <a:cxn ang="0">
                    <a:pos x="5" y="5"/>
                  </a:cxn>
                  <a:cxn ang="0">
                    <a:pos x="0" y="5"/>
                  </a:cxn>
                  <a:cxn ang="0">
                    <a:pos x="0" y="9"/>
                  </a:cxn>
                  <a:cxn ang="0">
                    <a:pos x="0" y="14"/>
                  </a:cxn>
                  <a:cxn ang="0">
                    <a:pos x="24" y="9"/>
                  </a:cxn>
                </a:cxnLst>
                <a:rect l="0" t="0" r="r" b="b"/>
                <a:pathLst>
                  <a:path w="24" h="14">
                    <a:moveTo>
                      <a:pt x="24" y="9"/>
                    </a:moveTo>
                    <a:lnTo>
                      <a:pt x="19" y="5"/>
                    </a:lnTo>
                    <a:lnTo>
                      <a:pt x="19" y="5"/>
                    </a:lnTo>
                    <a:lnTo>
                      <a:pt x="15" y="0"/>
                    </a:lnTo>
                    <a:lnTo>
                      <a:pt x="10" y="0"/>
                    </a:lnTo>
                    <a:lnTo>
                      <a:pt x="5" y="5"/>
                    </a:lnTo>
                    <a:lnTo>
                      <a:pt x="0" y="5"/>
                    </a:lnTo>
                    <a:lnTo>
                      <a:pt x="0" y="9"/>
                    </a:lnTo>
                    <a:lnTo>
                      <a:pt x="0" y="14"/>
                    </a:lnTo>
                    <a:lnTo>
                      <a:pt x="24" y="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04" name="Freeform 1180"/>
              <p:cNvSpPr>
                <a:spLocks/>
              </p:cNvSpPr>
              <p:nvPr/>
            </p:nvSpPr>
            <p:spPr bwMode="auto">
              <a:xfrm>
                <a:off x="9241" y="3321"/>
                <a:ext cx="19" cy="19"/>
              </a:xfrm>
              <a:custGeom>
                <a:avLst/>
                <a:gdLst/>
                <a:ahLst/>
                <a:cxnLst>
                  <a:cxn ang="0">
                    <a:pos x="0" y="14"/>
                  </a:cxn>
                  <a:cxn ang="0">
                    <a:pos x="5" y="14"/>
                  </a:cxn>
                  <a:cxn ang="0">
                    <a:pos x="9" y="19"/>
                  </a:cxn>
                  <a:cxn ang="0">
                    <a:pos x="9" y="19"/>
                  </a:cxn>
                  <a:cxn ang="0">
                    <a:pos x="14" y="14"/>
                  </a:cxn>
                  <a:cxn ang="0">
                    <a:pos x="19" y="9"/>
                  </a:cxn>
                  <a:cxn ang="0">
                    <a:pos x="19" y="9"/>
                  </a:cxn>
                  <a:cxn ang="0">
                    <a:pos x="19" y="5"/>
                  </a:cxn>
                  <a:cxn ang="0">
                    <a:pos x="19" y="0"/>
                  </a:cxn>
                  <a:cxn ang="0">
                    <a:pos x="0" y="14"/>
                  </a:cxn>
                </a:cxnLst>
                <a:rect l="0" t="0" r="r" b="b"/>
                <a:pathLst>
                  <a:path w="19" h="19">
                    <a:moveTo>
                      <a:pt x="0" y="14"/>
                    </a:moveTo>
                    <a:lnTo>
                      <a:pt x="5" y="14"/>
                    </a:lnTo>
                    <a:lnTo>
                      <a:pt x="9" y="19"/>
                    </a:lnTo>
                    <a:lnTo>
                      <a:pt x="9" y="19"/>
                    </a:lnTo>
                    <a:lnTo>
                      <a:pt x="14" y="14"/>
                    </a:lnTo>
                    <a:lnTo>
                      <a:pt x="19" y="9"/>
                    </a:lnTo>
                    <a:lnTo>
                      <a:pt x="19" y="9"/>
                    </a:lnTo>
                    <a:lnTo>
                      <a:pt x="19" y="5"/>
                    </a:lnTo>
                    <a:lnTo>
                      <a:pt x="19" y="0"/>
                    </a:lnTo>
                    <a:lnTo>
                      <a:pt x="0" y="1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05" name="Freeform 1181"/>
              <p:cNvSpPr>
                <a:spLocks/>
              </p:cNvSpPr>
              <p:nvPr/>
            </p:nvSpPr>
            <p:spPr bwMode="auto">
              <a:xfrm>
                <a:off x="8991" y="3268"/>
                <a:ext cx="269" cy="86"/>
              </a:xfrm>
              <a:custGeom>
                <a:avLst/>
                <a:gdLst/>
                <a:ahLst/>
                <a:cxnLst>
                  <a:cxn ang="0">
                    <a:pos x="0" y="82"/>
                  </a:cxn>
                  <a:cxn ang="0">
                    <a:pos x="20" y="82"/>
                  </a:cxn>
                  <a:cxn ang="0">
                    <a:pos x="29" y="67"/>
                  </a:cxn>
                  <a:cxn ang="0">
                    <a:pos x="44" y="58"/>
                  </a:cxn>
                  <a:cxn ang="0">
                    <a:pos x="53" y="48"/>
                  </a:cxn>
                  <a:cxn ang="0">
                    <a:pos x="68" y="39"/>
                  </a:cxn>
                  <a:cxn ang="0">
                    <a:pos x="101" y="29"/>
                  </a:cxn>
                  <a:cxn ang="0">
                    <a:pos x="130" y="24"/>
                  </a:cxn>
                  <a:cxn ang="0">
                    <a:pos x="163" y="24"/>
                  </a:cxn>
                  <a:cxn ang="0">
                    <a:pos x="197" y="34"/>
                  </a:cxn>
                  <a:cxn ang="0">
                    <a:pos x="226" y="48"/>
                  </a:cxn>
                  <a:cxn ang="0">
                    <a:pos x="250" y="67"/>
                  </a:cxn>
                  <a:cxn ang="0">
                    <a:pos x="269" y="53"/>
                  </a:cxn>
                  <a:cxn ang="0">
                    <a:pos x="240" y="29"/>
                  </a:cxn>
                  <a:cxn ang="0">
                    <a:pos x="207" y="10"/>
                  </a:cxn>
                  <a:cxn ang="0">
                    <a:pos x="168" y="0"/>
                  </a:cxn>
                  <a:cxn ang="0">
                    <a:pos x="130" y="0"/>
                  </a:cxn>
                  <a:cxn ang="0">
                    <a:pos x="92" y="5"/>
                  </a:cxn>
                  <a:cxn ang="0">
                    <a:pos x="58" y="19"/>
                  </a:cxn>
                  <a:cxn ang="0">
                    <a:pos x="39" y="29"/>
                  </a:cxn>
                  <a:cxn ang="0">
                    <a:pos x="24" y="39"/>
                  </a:cxn>
                  <a:cxn ang="0">
                    <a:pos x="10" y="53"/>
                  </a:cxn>
                  <a:cxn ang="0">
                    <a:pos x="0" y="67"/>
                  </a:cxn>
                  <a:cxn ang="0">
                    <a:pos x="20" y="67"/>
                  </a:cxn>
                  <a:cxn ang="0">
                    <a:pos x="0" y="67"/>
                  </a:cxn>
                  <a:cxn ang="0">
                    <a:pos x="0" y="72"/>
                  </a:cxn>
                  <a:cxn ang="0">
                    <a:pos x="0" y="77"/>
                  </a:cxn>
                  <a:cxn ang="0">
                    <a:pos x="0" y="82"/>
                  </a:cxn>
                  <a:cxn ang="0">
                    <a:pos x="5" y="86"/>
                  </a:cxn>
                  <a:cxn ang="0">
                    <a:pos x="10" y="86"/>
                  </a:cxn>
                  <a:cxn ang="0">
                    <a:pos x="15" y="86"/>
                  </a:cxn>
                  <a:cxn ang="0">
                    <a:pos x="15" y="86"/>
                  </a:cxn>
                  <a:cxn ang="0">
                    <a:pos x="20" y="82"/>
                  </a:cxn>
                  <a:cxn ang="0">
                    <a:pos x="0" y="82"/>
                  </a:cxn>
                </a:cxnLst>
                <a:rect l="0" t="0" r="r" b="b"/>
                <a:pathLst>
                  <a:path w="269" h="86">
                    <a:moveTo>
                      <a:pt x="0" y="82"/>
                    </a:moveTo>
                    <a:lnTo>
                      <a:pt x="20" y="82"/>
                    </a:lnTo>
                    <a:lnTo>
                      <a:pt x="29" y="67"/>
                    </a:lnTo>
                    <a:lnTo>
                      <a:pt x="44" y="58"/>
                    </a:lnTo>
                    <a:lnTo>
                      <a:pt x="53" y="48"/>
                    </a:lnTo>
                    <a:lnTo>
                      <a:pt x="68" y="39"/>
                    </a:lnTo>
                    <a:lnTo>
                      <a:pt x="101" y="29"/>
                    </a:lnTo>
                    <a:lnTo>
                      <a:pt x="130" y="24"/>
                    </a:lnTo>
                    <a:lnTo>
                      <a:pt x="163" y="24"/>
                    </a:lnTo>
                    <a:lnTo>
                      <a:pt x="197" y="34"/>
                    </a:lnTo>
                    <a:lnTo>
                      <a:pt x="226" y="48"/>
                    </a:lnTo>
                    <a:lnTo>
                      <a:pt x="250" y="67"/>
                    </a:lnTo>
                    <a:lnTo>
                      <a:pt x="269" y="53"/>
                    </a:lnTo>
                    <a:lnTo>
                      <a:pt x="240" y="29"/>
                    </a:lnTo>
                    <a:lnTo>
                      <a:pt x="207" y="10"/>
                    </a:lnTo>
                    <a:lnTo>
                      <a:pt x="168" y="0"/>
                    </a:lnTo>
                    <a:lnTo>
                      <a:pt x="130" y="0"/>
                    </a:lnTo>
                    <a:lnTo>
                      <a:pt x="92" y="5"/>
                    </a:lnTo>
                    <a:lnTo>
                      <a:pt x="58" y="19"/>
                    </a:lnTo>
                    <a:lnTo>
                      <a:pt x="39" y="29"/>
                    </a:lnTo>
                    <a:lnTo>
                      <a:pt x="24" y="39"/>
                    </a:lnTo>
                    <a:lnTo>
                      <a:pt x="10" y="53"/>
                    </a:lnTo>
                    <a:lnTo>
                      <a:pt x="0" y="67"/>
                    </a:lnTo>
                    <a:lnTo>
                      <a:pt x="20" y="67"/>
                    </a:lnTo>
                    <a:lnTo>
                      <a:pt x="0" y="67"/>
                    </a:lnTo>
                    <a:lnTo>
                      <a:pt x="0" y="72"/>
                    </a:lnTo>
                    <a:lnTo>
                      <a:pt x="0" y="77"/>
                    </a:lnTo>
                    <a:lnTo>
                      <a:pt x="0" y="82"/>
                    </a:lnTo>
                    <a:lnTo>
                      <a:pt x="5" y="86"/>
                    </a:lnTo>
                    <a:lnTo>
                      <a:pt x="10" y="86"/>
                    </a:lnTo>
                    <a:lnTo>
                      <a:pt x="15" y="86"/>
                    </a:lnTo>
                    <a:lnTo>
                      <a:pt x="15" y="86"/>
                    </a:lnTo>
                    <a:lnTo>
                      <a:pt x="20" y="82"/>
                    </a:lnTo>
                    <a:lnTo>
                      <a:pt x="0" y="82"/>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06" name="Freeform 1182"/>
              <p:cNvSpPr>
                <a:spLocks/>
              </p:cNvSpPr>
              <p:nvPr/>
            </p:nvSpPr>
            <p:spPr bwMode="auto">
              <a:xfrm>
                <a:off x="8766" y="3283"/>
                <a:ext cx="245" cy="67"/>
              </a:xfrm>
              <a:custGeom>
                <a:avLst/>
                <a:gdLst/>
                <a:ahLst/>
                <a:cxnLst>
                  <a:cxn ang="0">
                    <a:pos x="19" y="57"/>
                  </a:cxn>
                  <a:cxn ang="0">
                    <a:pos x="33" y="43"/>
                  </a:cxn>
                  <a:cxn ang="0">
                    <a:pos x="57" y="28"/>
                  </a:cxn>
                  <a:cxn ang="0">
                    <a:pos x="86" y="24"/>
                  </a:cxn>
                  <a:cxn ang="0">
                    <a:pos x="115" y="24"/>
                  </a:cxn>
                  <a:cxn ang="0">
                    <a:pos x="149" y="28"/>
                  </a:cxn>
                  <a:cxn ang="0">
                    <a:pos x="177" y="33"/>
                  </a:cxn>
                  <a:cxn ang="0">
                    <a:pos x="206" y="47"/>
                  </a:cxn>
                  <a:cxn ang="0">
                    <a:pos x="225" y="67"/>
                  </a:cxn>
                  <a:cxn ang="0">
                    <a:pos x="245" y="52"/>
                  </a:cxn>
                  <a:cxn ang="0">
                    <a:pos x="216" y="28"/>
                  </a:cxn>
                  <a:cxn ang="0">
                    <a:pos x="187" y="14"/>
                  </a:cxn>
                  <a:cxn ang="0">
                    <a:pos x="153" y="4"/>
                  </a:cxn>
                  <a:cxn ang="0">
                    <a:pos x="115" y="0"/>
                  </a:cxn>
                  <a:cxn ang="0">
                    <a:pos x="81" y="0"/>
                  </a:cxn>
                  <a:cxn ang="0">
                    <a:pos x="48" y="9"/>
                  </a:cxn>
                  <a:cxn ang="0">
                    <a:pos x="19" y="24"/>
                  </a:cxn>
                  <a:cxn ang="0">
                    <a:pos x="0" y="43"/>
                  </a:cxn>
                  <a:cxn ang="0">
                    <a:pos x="19" y="57"/>
                  </a:cxn>
                </a:cxnLst>
                <a:rect l="0" t="0" r="r" b="b"/>
                <a:pathLst>
                  <a:path w="245" h="67">
                    <a:moveTo>
                      <a:pt x="19" y="57"/>
                    </a:moveTo>
                    <a:lnTo>
                      <a:pt x="33" y="43"/>
                    </a:lnTo>
                    <a:lnTo>
                      <a:pt x="57" y="28"/>
                    </a:lnTo>
                    <a:lnTo>
                      <a:pt x="86" y="24"/>
                    </a:lnTo>
                    <a:lnTo>
                      <a:pt x="115" y="24"/>
                    </a:lnTo>
                    <a:lnTo>
                      <a:pt x="149" y="28"/>
                    </a:lnTo>
                    <a:lnTo>
                      <a:pt x="177" y="33"/>
                    </a:lnTo>
                    <a:lnTo>
                      <a:pt x="206" y="47"/>
                    </a:lnTo>
                    <a:lnTo>
                      <a:pt x="225" y="67"/>
                    </a:lnTo>
                    <a:lnTo>
                      <a:pt x="245" y="52"/>
                    </a:lnTo>
                    <a:lnTo>
                      <a:pt x="216" y="28"/>
                    </a:lnTo>
                    <a:lnTo>
                      <a:pt x="187" y="14"/>
                    </a:lnTo>
                    <a:lnTo>
                      <a:pt x="153" y="4"/>
                    </a:lnTo>
                    <a:lnTo>
                      <a:pt x="115" y="0"/>
                    </a:lnTo>
                    <a:lnTo>
                      <a:pt x="81" y="0"/>
                    </a:lnTo>
                    <a:lnTo>
                      <a:pt x="48" y="9"/>
                    </a:lnTo>
                    <a:lnTo>
                      <a:pt x="19" y="24"/>
                    </a:lnTo>
                    <a:lnTo>
                      <a:pt x="0" y="43"/>
                    </a:lnTo>
                    <a:lnTo>
                      <a:pt x="19" y="57"/>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07" name="Freeform 1183"/>
              <p:cNvSpPr>
                <a:spLocks/>
              </p:cNvSpPr>
              <p:nvPr/>
            </p:nvSpPr>
            <p:spPr bwMode="auto">
              <a:xfrm>
                <a:off x="8991" y="3335"/>
                <a:ext cx="20" cy="19"/>
              </a:xfrm>
              <a:custGeom>
                <a:avLst/>
                <a:gdLst/>
                <a:ahLst/>
                <a:cxnLst>
                  <a:cxn ang="0">
                    <a:pos x="0" y="0"/>
                  </a:cxn>
                  <a:cxn ang="0">
                    <a:pos x="0" y="5"/>
                  </a:cxn>
                  <a:cxn ang="0">
                    <a:pos x="0" y="10"/>
                  </a:cxn>
                  <a:cxn ang="0">
                    <a:pos x="0" y="15"/>
                  </a:cxn>
                  <a:cxn ang="0">
                    <a:pos x="5" y="19"/>
                  </a:cxn>
                  <a:cxn ang="0">
                    <a:pos x="10" y="19"/>
                  </a:cxn>
                  <a:cxn ang="0">
                    <a:pos x="10" y="19"/>
                  </a:cxn>
                  <a:cxn ang="0">
                    <a:pos x="15" y="19"/>
                  </a:cxn>
                  <a:cxn ang="0">
                    <a:pos x="20" y="15"/>
                  </a:cxn>
                  <a:cxn ang="0">
                    <a:pos x="0" y="0"/>
                  </a:cxn>
                </a:cxnLst>
                <a:rect l="0" t="0" r="r" b="b"/>
                <a:pathLst>
                  <a:path w="20" h="19">
                    <a:moveTo>
                      <a:pt x="0" y="0"/>
                    </a:moveTo>
                    <a:lnTo>
                      <a:pt x="0" y="5"/>
                    </a:lnTo>
                    <a:lnTo>
                      <a:pt x="0" y="10"/>
                    </a:lnTo>
                    <a:lnTo>
                      <a:pt x="0" y="15"/>
                    </a:lnTo>
                    <a:lnTo>
                      <a:pt x="5" y="19"/>
                    </a:lnTo>
                    <a:lnTo>
                      <a:pt x="10" y="19"/>
                    </a:lnTo>
                    <a:lnTo>
                      <a:pt x="10" y="19"/>
                    </a:lnTo>
                    <a:lnTo>
                      <a:pt x="15" y="19"/>
                    </a:lnTo>
                    <a:lnTo>
                      <a:pt x="20" y="15"/>
                    </a:lnTo>
                    <a:lnTo>
                      <a:pt x="0"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08" name="Freeform 1184"/>
              <p:cNvSpPr>
                <a:spLocks/>
              </p:cNvSpPr>
              <p:nvPr/>
            </p:nvSpPr>
            <p:spPr bwMode="auto">
              <a:xfrm>
                <a:off x="9289" y="3757"/>
                <a:ext cx="24" cy="10"/>
              </a:xfrm>
              <a:custGeom>
                <a:avLst/>
                <a:gdLst/>
                <a:ahLst/>
                <a:cxnLst>
                  <a:cxn ang="0">
                    <a:pos x="24" y="10"/>
                  </a:cxn>
                  <a:cxn ang="0">
                    <a:pos x="24" y="5"/>
                  </a:cxn>
                  <a:cxn ang="0">
                    <a:pos x="19" y="0"/>
                  </a:cxn>
                  <a:cxn ang="0">
                    <a:pos x="14" y="0"/>
                  </a:cxn>
                  <a:cxn ang="0">
                    <a:pos x="14" y="0"/>
                  </a:cxn>
                  <a:cxn ang="0">
                    <a:pos x="9" y="0"/>
                  </a:cxn>
                  <a:cxn ang="0">
                    <a:pos x="5" y="0"/>
                  </a:cxn>
                  <a:cxn ang="0">
                    <a:pos x="0" y="5"/>
                  </a:cxn>
                  <a:cxn ang="0">
                    <a:pos x="0" y="10"/>
                  </a:cxn>
                  <a:cxn ang="0">
                    <a:pos x="24" y="10"/>
                  </a:cxn>
                </a:cxnLst>
                <a:rect l="0" t="0" r="r" b="b"/>
                <a:pathLst>
                  <a:path w="24" h="10">
                    <a:moveTo>
                      <a:pt x="24" y="10"/>
                    </a:moveTo>
                    <a:lnTo>
                      <a:pt x="24" y="5"/>
                    </a:lnTo>
                    <a:lnTo>
                      <a:pt x="19" y="0"/>
                    </a:lnTo>
                    <a:lnTo>
                      <a:pt x="14" y="0"/>
                    </a:lnTo>
                    <a:lnTo>
                      <a:pt x="14" y="0"/>
                    </a:lnTo>
                    <a:lnTo>
                      <a:pt x="9" y="0"/>
                    </a:lnTo>
                    <a:lnTo>
                      <a:pt x="5" y="0"/>
                    </a:lnTo>
                    <a:lnTo>
                      <a:pt x="0" y="5"/>
                    </a:lnTo>
                    <a:lnTo>
                      <a:pt x="0" y="10"/>
                    </a:lnTo>
                    <a:lnTo>
                      <a:pt x="24" y="1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09" name="Freeform 1185"/>
              <p:cNvSpPr>
                <a:spLocks/>
              </p:cNvSpPr>
              <p:nvPr/>
            </p:nvSpPr>
            <p:spPr bwMode="auto">
              <a:xfrm>
                <a:off x="9289" y="3767"/>
                <a:ext cx="182" cy="235"/>
              </a:xfrm>
              <a:custGeom>
                <a:avLst/>
                <a:gdLst/>
                <a:ahLst/>
                <a:cxnLst>
                  <a:cxn ang="0">
                    <a:pos x="182" y="211"/>
                  </a:cxn>
                  <a:cxn ang="0">
                    <a:pos x="168" y="211"/>
                  </a:cxn>
                  <a:cxn ang="0">
                    <a:pos x="153" y="206"/>
                  </a:cxn>
                  <a:cxn ang="0">
                    <a:pos x="139" y="201"/>
                  </a:cxn>
                  <a:cxn ang="0">
                    <a:pos x="125" y="192"/>
                  </a:cxn>
                  <a:cxn ang="0">
                    <a:pos x="96" y="168"/>
                  </a:cxn>
                  <a:cxn ang="0">
                    <a:pos x="72" y="139"/>
                  </a:cxn>
                  <a:cxn ang="0">
                    <a:pos x="53" y="105"/>
                  </a:cxn>
                  <a:cxn ang="0">
                    <a:pos x="38" y="67"/>
                  </a:cxn>
                  <a:cxn ang="0">
                    <a:pos x="29" y="34"/>
                  </a:cxn>
                  <a:cxn ang="0">
                    <a:pos x="24" y="0"/>
                  </a:cxn>
                  <a:cxn ang="0">
                    <a:pos x="0" y="0"/>
                  </a:cxn>
                  <a:cxn ang="0">
                    <a:pos x="5" y="38"/>
                  </a:cxn>
                  <a:cxn ang="0">
                    <a:pos x="14" y="77"/>
                  </a:cxn>
                  <a:cxn ang="0">
                    <a:pos x="29" y="115"/>
                  </a:cxn>
                  <a:cxn ang="0">
                    <a:pos x="53" y="153"/>
                  </a:cxn>
                  <a:cxn ang="0">
                    <a:pos x="81" y="182"/>
                  </a:cxn>
                  <a:cxn ang="0">
                    <a:pos x="110" y="211"/>
                  </a:cxn>
                  <a:cxn ang="0">
                    <a:pos x="129" y="221"/>
                  </a:cxn>
                  <a:cxn ang="0">
                    <a:pos x="144" y="225"/>
                  </a:cxn>
                  <a:cxn ang="0">
                    <a:pos x="163" y="235"/>
                  </a:cxn>
                  <a:cxn ang="0">
                    <a:pos x="182" y="235"/>
                  </a:cxn>
                  <a:cxn ang="0">
                    <a:pos x="182" y="211"/>
                  </a:cxn>
                </a:cxnLst>
                <a:rect l="0" t="0" r="r" b="b"/>
                <a:pathLst>
                  <a:path w="182" h="235">
                    <a:moveTo>
                      <a:pt x="182" y="211"/>
                    </a:moveTo>
                    <a:lnTo>
                      <a:pt x="168" y="211"/>
                    </a:lnTo>
                    <a:lnTo>
                      <a:pt x="153" y="206"/>
                    </a:lnTo>
                    <a:lnTo>
                      <a:pt x="139" y="201"/>
                    </a:lnTo>
                    <a:lnTo>
                      <a:pt x="125" y="192"/>
                    </a:lnTo>
                    <a:lnTo>
                      <a:pt x="96" y="168"/>
                    </a:lnTo>
                    <a:lnTo>
                      <a:pt x="72" y="139"/>
                    </a:lnTo>
                    <a:lnTo>
                      <a:pt x="53" y="105"/>
                    </a:lnTo>
                    <a:lnTo>
                      <a:pt x="38" y="67"/>
                    </a:lnTo>
                    <a:lnTo>
                      <a:pt x="29" y="34"/>
                    </a:lnTo>
                    <a:lnTo>
                      <a:pt x="24" y="0"/>
                    </a:lnTo>
                    <a:lnTo>
                      <a:pt x="0" y="0"/>
                    </a:lnTo>
                    <a:lnTo>
                      <a:pt x="5" y="38"/>
                    </a:lnTo>
                    <a:lnTo>
                      <a:pt x="14" y="77"/>
                    </a:lnTo>
                    <a:lnTo>
                      <a:pt x="29" y="115"/>
                    </a:lnTo>
                    <a:lnTo>
                      <a:pt x="53" y="153"/>
                    </a:lnTo>
                    <a:lnTo>
                      <a:pt x="81" y="182"/>
                    </a:lnTo>
                    <a:lnTo>
                      <a:pt x="110" y="211"/>
                    </a:lnTo>
                    <a:lnTo>
                      <a:pt x="129" y="221"/>
                    </a:lnTo>
                    <a:lnTo>
                      <a:pt x="144" y="225"/>
                    </a:lnTo>
                    <a:lnTo>
                      <a:pt x="163" y="235"/>
                    </a:lnTo>
                    <a:lnTo>
                      <a:pt x="182" y="235"/>
                    </a:lnTo>
                    <a:lnTo>
                      <a:pt x="182" y="211"/>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10" name="Freeform 1186"/>
              <p:cNvSpPr>
                <a:spLocks/>
              </p:cNvSpPr>
              <p:nvPr/>
            </p:nvSpPr>
            <p:spPr bwMode="auto">
              <a:xfrm>
                <a:off x="9303" y="3757"/>
                <a:ext cx="10" cy="20"/>
              </a:xfrm>
              <a:custGeom>
                <a:avLst/>
                <a:gdLst/>
                <a:ahLst/>
                <a:cxnLst>
                  <a:cxn ang="0">
                    <a:pos x="0" y="20"/>
                  </a:cxn>
                  <a:cxn ang="0">
                    <a:pos x="5" y="20"/>
                  </a:cxn>
                  <a:cxn ang="0">
                    <a:pos x="5" y="20"/>
                  </a:cxn>
                  <a:cxn ang="0">
                    <a:pos x="10" y="15"/>
                  </a:cxn>
                  <a:cxn ang="0">
                    <a:pos x="10" y="10"/>
                  </a:cxn>
                  <a:cxn ang="0">
                    <a:pos x="10" y="5"/>
                  </a:cxn>
                  <a:cxn ang="0">
                    <a:pos x="5" y="0"/>
                  </a:cxn>
                  <a:cxn ang="0">
                    <a:pos x="5" y="0"/>
                  </a:cxn>
                  <a:cxn ang="0">
                    <a:pos x="0" y="0"/>
                  </a:cxn>
                  <a:cxn ang="0">
                    <a:pos x="0" y="20"/>
                  </a:cxn>
                </a:cxnLst>
                <a:rect l="0" t="0" r="r" b="b"/>
                <a:pathLst>
                  <a:path w="10" h="20">
                    <a:moveTo>
                      <a:pt x="0" y="20"/>
                    </a:moveTo>
                    <a:lnTo>
                      <a:pt x="5" y="20"/>
                    </a:lnTo>
                    <a:lnTo>
                      <a:pt x="5" y="20"/>
                    </a:lnTo>
                    <a:lnTo>
                      <a:pt x="10" y="15"/>
                    </a:lnTo>
                    <a:lnTo>
                      <a:pt x="10" y="10"/>
                    </a:lnTo>
                    <a:lnTo>
                      <a:pt x="10" y="5"/>
                    </a:lnTo>
                    <a:lnTo>
                      <a:pt x="5" y="0"/>
                    </a:lnTo>
                    <a:lnTo>
                      <a:pt x="5" y="0"/>
                    </a:lnTo>
                    <a:lnTo>
                      <a:pt x="0" y="0"/>
                    </a:lnTo>
                    <a:lnTo>
                      <a:pt x="0" y="2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11" name="Freeform 1187"/>
              <p:cNvSpPr>
                <a:spLocks/>
              </p:cNvSpPr>
              <p:nvPr/>
            </p:nvSpPr>
            <p:spPr bwMode="auto">
              <a:xfrm>
                <a:off x="9049" y="3810"/>
                <a:ext cx="14" cy="19"/>
              </a:xfrm>
              <a:custGeom>
                <a:avLst/>
                <a:gdLst/>
                <a:ahLst/>
                <a:cxnLst>
                  <a:cxn ang="0">
                    <a:pos x="5" y="0"/>
                  </a:cxn>
                  <a:cxn ang="0">
                    <a:pos x="0" y="5"/>
                  </a:cxn>
                  <a:cxn ang="0">
                    <a:pos x="0" y="10"/>
                  </a:cxn>
                  <a:cxn ang="0">
                    <a:pos x="0" y="15"/>
                  </a:cxn>
                  <a:cxn ang="0">
                    <a:pos x="0" y="15"/>
                  </a:cxn>
                  <a:cxn ang="0">
                    <a:pos x="5" y="19"/>
                  </a:cxn>
                  <a:cxn ang="0">
                    <a:pos x="10" y="19"/>
                  </a:cxn>
                  <a:cxn ang="0">
                    <a:pos x="10" y="19"/>
                  </a:cxn>
                  <a:cxn ang="0">
                    <a:pos x="14" y="19"/>
                  </a:cxn>
                  <a:cxn ang="0">
                    <a:pos x="5" y="0"/>
                  </a:cxn>
                </a:cxnLst>
                <a:rect l="0" t="0" r="r" b="b"/>
                <a:pathLst>
                  <a:path w="14" h="19">
                    <a:moveTo>
                      <a:pt x="5" y="0"/>
                    </a:moveTo>
                    <a:lnTo>
                      <a:pt x="0" y="5"/>
                    </a:lnTo>
                    <a:lnTo>
                      <a:pt x="0" y="10"/>
                    </a:lnTo>
                    <a:lnTo>
                      <a:pt x="0" y="15"/>
                    </a:lnTo>
                    <a:lnTo>
                      <a:pt x="0" y="15"/>
                    </a:lnTo>
                    <a:lnTo>
                      <a:pt x="5" y="19"/>
                    </a:lnTo>
                    <a:lnTo>
                      <a:pt x="10" y="19"/>
                    </a:lnTo>
                    <a:lnTo>
                      <a:pt x="10" y="19"/>
                    </a:lnTo>
                    <a:lnTo>
                      <a:pt x="14" y="19"/>
                    </a:lnTo>
                    <a:lnTo>
                      <a:pt x="5"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12" name="Freeform 1188"/>
              <p:cNvSpPr>
                <a:spLocks/>
              </p:cNvSpPr>
              <p:nvPr/>
            </p:nvSpPr>
            <p:spPr bwMode="auto">
              <a:xfrm>
                <a:off x="9054" y="3743"/>
                <a:ext cx="105" cy="86"/>
              </a:xfrm>
              <a:custGeom>
                <a:avLst/>
                <a:gdLst/>
                <a:ahLst/>
                <a:cxnLst>
                  <a:cxn ang="0">
                    <a:pos x="81" y="14"/>
                  </a:cxn>
                  <a:cxn ang="0">
                    <a:pos x="81" y="10"/>
                  </a:cxn>
                  <a:cxn ang="0">
                    <a:pos x="76" y="19"/>
                  </a:cxn>
                  <a:cxn ang="0">
                    <a:pos x="72" y="24"/>
                  </a:cxn>
                  <a:cxn ang="0">
                    <a:pos x="62" y="34"/>
                  </a:cxn>
                  <a:cxn ang="0">
                    <a:pos x="52" y="38"/>
                  </a:cxn>
                  <a:cxn ang="0">
                    <a:pos x="43" y="43"/>
                  </a:cxn>
                  <a:cxn ang="0">
                    <a:pos x="29" y="48"/>
                  </a:cxn>
                  <a:cxn ang="0">
                    <a:pos x="14" y="58"/>
                  </a:cxn>
                  <a:cxn ang="0">
                    <a:pos x="0" y="67"/>
                  </a:cxn>
                  <a:cxn ang="0">
                    <a:pos x="9" y="86"/>
                  </a:cxn>
                  <a:cxn ang="0">
                    <a:pos x="24" y="77"/>
                  </a:cxn>
                  <a:cxn ang="0">
                    <a:pos x="38" y="72"/>
                  </a:cxn>
                  <a:cxn ang="0">
                    <a:pos x="52" y="62"/>
                  </a:cxn>
                  <a:cxn ang="0">
                    <a:pos x="67" y="58"/>
                  </a:cxn>
                  <a:cxn ang="0">
                    <a:pos x="76" y="53"/>
                  </a:cxn>
                  <a:cxn ang="0">
                    <a:pos x="91" y="43"/>
                  </a:cxn>
                  <a:cxn ang="0">
                    <a:pos x="96" y="29"/>
                  </a:cxn>
                  <a:cxn ang="0">
                    <a:pos x="105" y="14"/>
                  </a:cxn>
                  <a:cxn ang="0">
                    <a:pos x="105" y="10"/>
                  </a:cxn>
                  <a:cxn ang="0">
                    <a:pos x="105" y="14"/>
                  </a:cxn>
                  <a:cxn ang="0">
                    <a:pos x="105" y="10"/>
                  </a:cxn>
                  <a:cxn ang="0">
                    <a:pos x="100" y="5"/>
                  </a:cxn>
                  <a:cxn ang="0">
                    <a:pos x="100" y="0"/>
                  </a:cxn>
                  <a:cxn ang="0">
                    <a:pos x="96" y="0"/>
                  </a:cxn>
                  <a:cxn ang="0">
                    <a:pos x="91" y="0"/>
                  </a:cxn>
                  <a:cxn ang="0">
                    <a:pos x="86" y="0"/>
                  </a:cxn>
                  <a:cxn ang="0">
                    <a:pos x="81" y="5"/>
                  </a:cxn>
                  <a:cxn ang="0">
                    <a:pos x="81" y="10"/>
                  </a:cxn>
                  <a:cxn ang="0">
                    <a:pos x="81" y="14"/>
                  </a:cxn>
                </a:cxnLst>
                <a:rect l="0" t="0" r="r" b="b"/>
                <a:pathLst>
                  <a:path w="105" h="86">
                    <a:moveTo>
                      <a:pt x="81" y="14"/>
                    </a:moveTo>
                    <a:lnTo>
                      <a:pt x="81" y="10"/>
                    </a:lnTo>
                    <a:lnTo>
                      <a:pt x="76" y="19"/>
                    </a:lnTo>
                    <a:lnTo>
                      <a:pt x="72" y="24"/>
                    </a:lnTo>
                    <a:lnTo>
                      <a:pt x="62" y="34"/>
                    </a:lnTo>
                    <a:lnTo>
                      <a:pt x="52" y="38"/>
                    </a:lnTo>
                    <a:lnTo>
                      <a:pt x="43" y="43"/>
                    </a:lnTo>
                    <a:lnTo>
                      <a:pt x="29" y="48"/>
                    </a:lnTo>
                    <a:lnTo>
                      <a:pt x="14" y="58"/>
                    </a:lnTo>
                    <a:lnTo>
                      <a:pt x="0" y="67"/>
                    </a:lnTo>
                    <a:lnTo>
                      <a:pt x="9" y="86"/>
                    </a:lnTo>
                    <a:lnTo>
                      <a:pt x="24" y="77"/>
                    </a:lnTo>
                    <a:lnTo>
                      <a:pt x="38" y="72"/>
                    </a:lnTo>
                    <a:lnTo>
                      <a:pt x="52" y="62"/>
                    </a:lnTo>
                    <a:lnTo>
                      <a:pt x="67" y="58"/>
                    </a:lnTo>
                    <a:lnTo>
                      <a:pt x="76" y="53"/>
                    </a:lnTo>
                    <a:lnTo>
                      <a:pt x="91" y="43"/>
                    </a:lnTo>
                    <a:lnTo>
                      <a:pt x="96" y="29"/>
                    </a:lnTo>
                    <a:lnTo>
                      <a:pt x="105" y="14"/>
                    </a:lnTo>
                    <a:lnTo>
                      <a:pt x="105" y="10"/>
                    </a:lnTo>
                    <a:lnTo>
                      <a:pt x="105" y="14"/>
                    </a:lnTo>
                    <a:lnTo>
                      <a:pt x="105" y="10"/>
                    </a:lnTo>
                    <a:lnTo>
                      <a:pt x="100" y="5"/>
                    </a:lnTo>
                    <a:lnTo>
                      <a:pt x="100" y="0"/>
                    </a:lnTo>
                    <a:lnTo>
                      <a:pt x="96" y="0"/>
                    </a:lnTo>
                    <a:lnTo>
                      <a:pt x="91" y="0"/>
                    </a:lnTo>
                    <a:lnTo>
                      <a:pt x="86" y="0"/>
                    </a:lnTo>
                    <a:lnTo>
                      <a:pt x="81" y="5"/>
                    </a:lnTo>
                    <a:lnTo>
                      <a:pt x="81" y="10"/>
                    </a:lnTo>
                    <a:lnTo>
                      <a:pt x="81" y="1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13" name="Freeform 1189"/>
              <p:cNvSpPr>
                <a:spLocks/>
              </p:cNvSpPr>
              <p:nvPr/>
            </p:nvSpPr>
            <p:spPr bwMode="auto">
              <a:xfrm>
                <a:off x="9078" y="3705"/>
                <a:ext cx="81" cy="52"/>
              </a:xfrm>
              <a:custGeom>
                <a:avLst/>
                <a:gdLst/>
                <a:ahLst/>
                <a:cxnLst>
                  <a:cxn ang="0">
                    <a:pos x="9" y="28"/>
                  </a:cxn>
                  <a:cxn ang="0">
                    <a:pos x="19" y="24"/>
                  </a:cxn>
                  <a:cxn ang="0">
                    <a:pos x="28" y="24"/>
                  </a:cxn>
                  <a:cxn ang="0">
                    <a:pos x="38" y="24"/>
                  </a:cxn>
                  <a:cxn ang="0">
                    <a:pos x="43" y="24"/>
                  </a:cxn>
                  <a:cxn ang="0">
                    <a:pos x="48" y="24"/>
                  </a:cxn>
                  <a:cxn ang="0">
                    <a:pos x="48" y="28"/>
                  </a:cxn>
                  <a:cxn ang="0">
                    <a:pos x="52" y="38"/>
                  </a:cxn>
                  <a:cxn ang="0">
                    <a:pos x="57" y="52"/>
                  </a:cxn>
                  <a:cxn ang="0">
                    <a:pos x="81" y="48"/>
                  </a:cxn>
                  <a:cxn ang="0">
                    <a:pos x="76" y="33"/>
                  </a:cxn>
                  <a:cxn ang="0">
                    <a:pos x="72" y="19"/>
                  </a:cxn>
                  <a:cxn ang="0">
                    <a:pos x="62" y="9"/>
                  </a:cxn>
                  <a:cxn ang="0">
                    <a:pos x="52" y="4"/>
                  </a:cxn>
                  <a:cxn ang="0">
                    <a:pos x="38" y="0"/>
                  </a:cxn>
                  <a:cxn ang="0">
                    <a:pos x="28" y="0"/>
                  </a:cxn>
                  <a:cxn ang="0">
                    <a:pos x="14" y="4"/>
                  </a:cxn>
                  <a:cxn ang="0">
                    <a:pos x="0" y="4"/>
                  </a:cxn>
                  <a:cxn ang="0">
                    <a:pos x="9" y="28"/>
                  </a:cxn>
                </a:cxnLst>
                <a:rect l="0" t="0" r="r" b="b"/>
                <a:pathLst>
                  <a:path w="81" h="52">
                    <a:moveTo>
                      <a:pt x="9" y="28"/>
                    </a:moveTo>
                    <a:lnTo>
                      <a:pt x="19" y="24"/>
                    </a:lnTo>
                    <a:lnTo>
                      <a:pt x="28" y="24"/>
                    </a:lnTo>
                    <a:lnTo>
                      <a:pt x="38" y="24"/>
                    </a:lnTo>
                    <a:lnTo>
                      <a:pt x="43" y="24"/>
                    </a:lnTo>
                    <a:lnTo>
                      <a:pt x="48" y="24"/>
                    </a:lnTo>
                    <a:lnTo>
                      <a:pt x="48" y="28"/>
                    </a:lnTo>
                    <a:lnTo>
                      <a:pt x="52" y="38"/>
                    </a:lnTo>
                    <a:lnTo>
                      <a:pt x="57" y="52"/>
                    </a:lnTo>
                    <a:lnTo>
                      <a:pt x="81" y="48"/>
                    </a:lnTo>
                    <a:lnTo>
                      <a:pt x="76" y="33"/>
                    </a:lnTo>
                    <a:lnTo>
                      <a:pt x="72" y="19"/>
                    </a:lnTo>
                    <a:lnTo>
                      <a:pt x="62" y="9"/>
                    </a:lnTo>
                    <a:lnTo>
                      <a:pt x="52" y="4"/>
                    </a:lnTo>
                    <a:lnTo>
                      <a:pt x="38" y="0"/>
                    </a:lnTo>
                    <a:lnTo>
                      <a:pt x="28" y="0"/>
                    </a:lnTo>
                    <a:lnTo>
                      <a:pt x="14" y="4"/>
                    </a:lnTo>
                    <a:lnTo>
                      <a:pt x="0" y="4"/>
                    </a:lnTo>
                    <a:lnTo>
                      <a:pt x="9" y="28"/>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14" name="Freeform 1190"/>
              <p:cNvSpPr>
                <a:spLocks/>
              </p:cNvSpPr>
              <p:nvPr/>
            </p:nvSpPr>
            <p:spPr bwMode="auto">
              <a:xfrm>
                <a:off x="9135" y="3743"/>
                <a:ext cx="15" cy="24"/>
              </a:xfrm>
              <a:custGeom>
                <a:avLst/>
                <a:gdLst/>
                <a:ahLst/>
                <a:cxnLst>
                  <a:cxn ang="0">
                    <a:pos x="5" y="0"/>
                  </a:cxn>
                  <a:cxn ang="0">
                    <a:pos x="0" y="5"/>
                  </a:cxn>
                  <a:cxn ang="0">
                    <a:pos x="0" y="10"/>
                  </a:cxn>
                  <a:cxn ang="0">
                    <a:pos x="0" y="10"/>
                  </a:cxn>
                  <a:cxn ang="0">
                    <a:pos x="0" y="14"/>
                  </a:cxn>
                  <a:cxn ang="0">
                    <a:pos x="0" y="19"/>
                  </a:cxn>
                  <a:cxn ang="0">
                    <a:pos x="5" y="24"/>
                  </a:cxn>
                  <a:cxn ang="0">
                    <a:pos x="10" y="24"/>
                  </a:cxn>
                  <a:cxn ang="0">
                    <a:pos x="15" y="24"/>
                  </a:cxn>
                  <a:cxn ang="0">
                    <a:pos x="5" y="0"/>
                  </a:cxn>
                </a:cxnLst>
                <a:rect l="0" t="0" r="r" b="b"/>
                <a:pathLst>
                  <a:path w="15" h="24">
                    <a:moveTo>
                      <a:pt x="5" y="0"/>
                    </a:moveTo>
                    <a:lnTo>
                      <a:pt x="0" y="5"/>
                    </a:lnTo>
                    <a:lnTo>
                      <a:pt x="0" y="10"/>
                    </a:lnTo>
                    <a:lnTo>
                      <a:pt x="0" y="10"/>
                    </a:lnTo>
                    <a:lnTo>
                      <a:pt x="0" y="14"/>
                    </a:lnTo>
                    <a:lnTo>
                      <a:pt x="0" y="19"/>
                    </a:lnTo>
                    <a:lnTo>
                      <a:pt x="5" y="24"/>
                    </a:lnTo>
                    <a:lnTo>
                      <a:pt x="10" y="24"/>
                    </a:lnTo>
                    <a:lnTo>
                      <a:pt x="15" y="24"/>
                    </a:lnTo>
                    <a:lnTo>
                      <a:pt x="5"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15" name="Freeform 1191"/>
              <p:cNvSpPr>
                <a:spLocks/>
              </p:cNvSpPr>
              <p:nvPr/>
            </p:nvSpPr>
            <p:spPr bwMode="auto">
              <a:xfrm>
                <a:off x="8660" y="4673"/>
                <a:ext cx="24" cy="10"/>
              </a:xfrm>
              <a:custGeom>
                <a:avLst/>
                <a:gdLst/>
                <a:ahLst/>
                <a:cxnLst>
                  <a:cxn ang="0">
                    <a:pos x="24" y="10"/>
                  </a:cxn>
                  <a:cxn ang="0">
                    <a:pos x="24" y="5"/>
                  </a:cxn>
                  <a:cxn ang="0">
                    <a:pos x="24" y="0"/>
                  </a:cxn>
                  <a:cxn ang="0">
                    <a:pos x="20" y="0"/>
                  </a:cxn>
                  <a:cxn ang="0">
                    <a:pos x="15" y="0"/>
                  </a:cxn>
                  <a:cxn ang="0">
                    <a:pos x="10" y="0"/>
                  </a:cxn>
                  <a:cxn ang="0">
                    <a:pos x="5" y="0"/>
                  </a:cxn>
                  <a:cxn ang="0">
                    <a:pos x="5" y="5"/>
                  </a:cxn>
                  <a:cxn ang="0">
                    <a:pos x="0" y="10"/>
                  </a:cxn>
                  <a:cxn ang="0">
                    <a:pos x="24" y="10"/>
                  </a:cxn>
                </a:cxnLst>
                <a:rect l="0" t="0" r="r" b="b"/>
                <a:pathLst>
                  <a:path w="24" h="10">
                    <a:moveTo>
                      <a:pt x="24" y="10"/>
                    </a:moveTo>
                    <a:lnTo>
                      <a:pt x="24" y="5"/>
                    </a:lnTo>
                    <a:lnTo>
                      <a:pt x="24" y="0"/>
                    </a:lnTo>
                    <a:lnTo>
                      <a:pt x="20" y="0"/>
                    </a:lnTo>
                    <a:lnTo>
                      <a:pt x="15" y="0"/>
                    </a:lnTo>
                    <a:lnTo>
                      <a:pt x="10" y="0"/>
                    </a:lnTo>
                    <a:lnTo>
                      <a:pt x="5" y="0"/>
                    </a:lnTo>
                    <a:lnTo>
                      <a:pt x="5" y="5"/>
                    </a:lnTo>
                    <a:lnTo>
                      <a:pt x="0" y="10"/>
                    </a:lnTo>
                    <a:lnTo>
                      <a:pt x="24" y="1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16" name="Freeform 1192"/>
              <p:cNvSpPr>
                <a:spLocks/>
              </p:cNvSpPr>
              <p:nvPr/>
            </p:nvSpPr>
            <p:spPr bwMode="auto">
              <a:xfrm>
                <a:off x="8636" y="4683"/>
                <a:ext cx="48" cy="101"/>
              </a:xfrm>
              <a:custGeom>
                <a:avLst/>
                <a:gdLst/>
                <a:ahLst/>
                <a:cxnLst>
                  <a:cxn ang="0">
                    <a:pos x="20" y="101"/>
                  </a:cxn>
                  <a:cxn ang="0">
                    <a:pos x="29" y="91"/>
                  </a:cxn>
                  <a:cxn ang="0">
                    <a:pos x="34" y="82"/>
                  </a:cxn>
                  <a:cxn ang="0">
                    <a:pos x="39" y="67"/>
                  </a:cxn>
                  <a:cxn ang="0">
                    <a:pos x="44" y="58"/>
                  </a:cxn>
                  <a:cxn ang="0">
                    <a:pos x="48" y="43"/>
                  </a:cxn>
                  <a:cxn ang="0">
                    <a:pos x="48" y="34"/>
                  </a:cxn>
                  <a:cxn ang="0">
                    <a:pos x="48" y="19"/>
                  </a:cxn>
                  <a:cxn ang="0">
                    <a:pos x="48" y="0"/>
                  </a:cxn>
                  <a:cxn ang="0">
                    <a:pos x="24" y="0"/>
                  </a:cxn>
                  <a:cxn ang="0">
                    <a:pos x="24" y="14"/>
                  </a:cxn>
                  <a:cxn ang="0">
                    <a:pos x="24" y="29"/>
                  </a:cxn>
                  <a:cxn ang="0">
                    <a:pos x="24" y="43"/>
                  </a:cxn>
                  <a:cxn ang="0">
                    <a:pos x="20" y="53"/>
                  </a:cxn>
                  <a:cxn ang="0">
                    <a:pos x="20" y="62"/>
                  </a:cxn>
                  <a:cxn ang="0">
                    <a:pos x="15" y="67"/>
                  </a:cxn>
                  <a:cxn ang="0">
                    <a:pos x="10" y="77"/>
                  </a:cxn>
                  <a:cxn ang="0">
                    <a:pos x="0" y="86"/>
                  </a:cxn>
                  <a:cxn ang="0">
                    <a:pos x="20" y="101"/>
                  </a:cxn>
                </a:cxnLst>
                <a:rect l="0" t="0" r="r" b="b"/>
                <a:pathLst>
                  <a:path w="48" h="101">
                    <a:moveTo>
                      <a:pt x="20" y="101"/>
                    </a:moveTo>
                    <a:lnTo>
                      <a:pt x="29" y="91"/>
                    </a:lnTo>
                    <a:lnTo>
                      <a:pt x="34" y="82"/>
                    </a:lnTo>
                    <a:lnTo>
                      <a:pt x="39" y="67"/>
                    </a:lnTo>
                    <a:lnTo>
                      <a:pt x="44" y="58"/>
                    </a:lnTo>
                    <a:lnTo>
                      <a:pt x="48" y="43"/>
                    </a:lnTo>
                    <a:lnTo>
                      <a:pt x="48" y="34"/>
                    </a:lnTo>
                    <a:lnTo>
                      <a:pt x="48" y="19"/>
                    </a:lnTo>
                    <a:lnTo>
                      <a:pt x="48" y="0"/>
                    </a:lnTo>
                    <a:lnTo>
                      <a:pt x="24" y="0"/>
                    </a:lnTo>
                    <a:lnTo>
                      <a:pt x="24" y="14"/>
                    </a:lnTo>
                    <a:lnTo>
                      <a:pt x="24" y="29"/>
                    </a:lnTo>
                    <a:lnTo>
                      <a:pt x="24" y="43"/>
                    </a:lnTo>
                    <a:lnTo>
                      <a:pt x="20" y="53"/>
                    </a:lnTo>
                    <a:lnTo>
                      <a:pt x="20" y="62"/>
                    </a:lnTo>
                    <a:lnTo>
                      <a:pt x="15" y="67"/>
                    </a:lnTo>
                    <a:lnTo>
                      <a:pt x="10" y="77"/>
                    </a:lnTo>
                    <a:lnTo>
                      <a:pt x="0" y="86"/>
                    </a:lnTo>
                    <a:lnTo>
                      <a:pt x="20" y="101"/>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17" name="Freeform 1193"/>
              <p:cNvSpPr>
                <a:spLocks/>
              </p:cNvSpPr>
              <p:nvPr/>
            </p:nvSpPr>
            <p:spPr bwMode="auto">
              <a:xfrm>
                <a:off x="8660" y="4678"/>
                <a:ext cx="24" cy="19"/>
              </a:xfrm>
              <a:custGeom>
                <a:avLst/>
                <a:gdLst/>
                <a:ahLst/>
                <a:cxnLst>
                  <a:cxn ang="0">
                    <a:pos x="5" y="0"/>
                  </a:cxn>
                  <a:cxn ang="0">
                    <a:pos x="0" y="5"/>
                  </a:cxn>
                  <a:cxn ang="0">
                    <a:pos x="0" y="10"/>
                  </a:cxn>
                  <a:cxn ang="0">
                    <a:pos x="5" y="10"/>
                  </a:cxn>
                  <a:cxn ang="0">
                    <a:pos x="5" y="15"/>
                  </a:cxn>
                  <a:cxn ang="0">
                    <a:pos x="10" y="19"/>
                  </a:cxn>
                  <a:cxn ang="0">
                    <a:pos x="15" y="19"/>
                  </a:cxn>
                  <a:cxn ang="0">
                    <a:pos x="20" y="15"/>
                  </a:cxn>
                  <a:cxn ang="0">
                    <a:pos x="24" y="15"/>
                  </a:cxn>
                  <a:cxn ang="0">
                    <a:pos x="5" y="0"/>
                  </a:cxn>
                </a:cxnLst>
                <a:rect l="0" t="0" r="r" b="b"/>
                <a:pathLst>
                  <a:path w="24" h="19">
                    <a:moveTo>
                      <a:pt x="5" y="0"/>
                    </a:moveTo>
                    <a:lnTo>
                      <a:pt x="0" y="5"/>
                    </a:lnTo>
                    <a:lnTo>
                      <a:pt x="0" y="10"/>
                    </a:lnTo>
                    <a:lnTo>
                      <a:pt x="5" y="10"/>
                    </a:lnTo>
                    <a:lnTo>
                      <a:pt x="5" y="15"/>
                    </a:lnTo>
                    <a:lnTo>
                      <a:pt x="10" y="19"/>
                    </a:lnTo>
                    <a:lnTo>
                      <a:pt x="15" y="19"/>
                    </a:lnTo>
                    <a:lnTo>
                      <a:pt x="20" y="15"/>
                    </a:lnTo>
                    <a:lnTo>
                      <a:pt x="24" y="15"/>
                    </a:lnTo>
                    <a:lnTo>
                      <a:pt x="5"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18" name="Freeform 1194"/>
              <p:cNvSpPr>
                <a:spLocks/>
              </p:cNvSpPr>
              <p:nvPr/>
            </p:nvSpPr>
            <p:spPr bwMode="auto">
              <a:xfrm>
                <a:off x="8651" y="4568"/>
                <a:ext cx="14" cy="24"/>
              </a:xfrm>
              <a:custGeom>
                <a:avLst/>
                <a:gdLst/>
                <a:ahLst/>
                <a:cxnLst>
                  <a:cxn ang="0">
                    <a:pos x="0" y="24"/>
                  </a:cxn>
                  <a:cxn ang="0">
                    <a:pos x="9" y="19"/>
                  </a:cxn>
                  <a:cxn ang="0">
                    <a:pos x="9" y="19"/>
                  </a:cxn>
                  <a:cxn ang="0">
                    <a:pos x="14" y="14"/>
                  </a:cxn>
                  <a:cxn ang="0">
                    <a:pos x="14" y="10"/>
                  </a:cxn>
                  <a:cxn ang="0">
                    <a:pos x="9" y="5"/>
                  </a:cxn>
                  <a:cxn ang="0">
                    <a:pos x="9" y="0"/>
                  </a:cxn>
                  <a:cxn ang="0">
                    <a:pos x="5" y="0"/>
                  </a:cxn>
                  <a:cxn ang="0">
                    <a:pos x="0" y="0"/>
                  </a:cxn>
                  <a:cxn ang="0">
                    <a:pos x="0" y="24"/>
                  </a:cxn>
                </a:cxnLst>
                <a:rect l="0" t="0" r="r" b="b"/>
                <a:pathLst>
                  <a:path w="14" h="24">
                    <a:moveTo>
                      <a:pt x="0" y="24"/>
                    </a:moveTo>
                    <a:lnTo>
                      <a:pt x="9" y="19"/>
                    </a:lnTo>
                    <a:lnTo>
                      <a:pt x="9" y="19"/>
                    </a:lnTo>
                    <a:lnTo>
                      <a:pt x="14" y="14"/>
                    </a:lnTo>
                    <a:lnTo>
                      <a:pt x="14" y="10"/>
                    </a:lnTo>
                    <a:lnTo>
                      <a:pt x="9" y="5"/>
                    </a:lnTo>
                    <a:lnTo>
                      <a:pt x="9" y="0"/>
                    </a:lnTo>
                    <a:lnTo>
                      <a:pt x="5" y="0"/>
                    </a:lnTo>
                    <a:lnTo>
                      <a:pt x="0" y="0"/>
                    </a:lnTo>
                    <a:lnTo>
                      <a:pt x="0" y="2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19" name="Freeform 1195"/>
              <p:cNvSpPr>
                <a:spLocks/>
              </p:cNvSpPr>
              <p:nvPr/>
            </p:nvSpPr>
            <p:spPr bwMode="auto">
              <a:xfrm>
                <a:off x="8478" y="4568"/>
                <a:ext cx="173" cy="115"/>
              </a:xfrm>
              <a:custGeom>
                <a:avLst/>
                <a:gdLst/>
                <a:ahLst/>
                <a:cxnLst>
                  <a:cxn ang="0">
                    <a:pos x="24" y="115"/>
                  </a:cxn>
                  <a:cxn ang="0">
                    <a:pos x="34" y="101"/>
                  </a:cxn>
                  <a:cxn ang="0">
                    <a:pos x="53" y="82"/>
                  </a:cxn>
                  <a:cxn ang="0">
                    <a:pos x="67" y="67"/>
                  </a:cxn>
                  <a:cxn ang="0">
                    <a:pos x="91" y="53"/>
                  </a:cxn>
                  <a:cxn ang="0">
                    <a:pos x="110" y="43"/>
                  </a:cxn>
                  <a:cxn ang="0">
                    <a:pos x="130" y="34"/>
                  </a:cxn>
                  <a:cxn ang="0">
                    <a:pos x="154" y="24"/>
                  </a:cxn>
                  <a:cxn ang="0">
                    <a:pos x="173" y="24"/>
                  </a:cxn>
                  <a:cxn ang="0">
                    <a:pos x="173" y="0"/>
                  </a:cxn>
                  <a:cxn ang="0">
                    <a:pos x="149" y="5"/>
                  </a:cxn>
                  <a:cxn ang="0">
                    <a:pos x="125" y="10"/>
                  </a:cxn>
                  <a:cxn ang="0">
                    <a:pos x="101" y="19"/>
                  </a:cxn>
                  <a:cxn ang="0">
                    <a:pos x="77" y="34"/>
                  </a:cxn>
                  <a:cxn ang="0">
                    <a:pos x="53" y="48"/>
                  </a:cxn>
                  <a:cxn ang="0">
                    <a:pos x="34" y="67"/>
                  </a:cxn>
                  <a:cxn ang="0">
                    <a:pos x="19" y="86"/>
                  </a:cxn>
                  <a:cxn ang="0">
                    <a:pos x="0" y="105"/>
                  </a:cxn>
                  <a:cxn ang="0">
                    <a:pos x="24" y="115"/>
                  </a:cxn>
                </a:cxnLst>
                <a:rect l="0" t="0" r="r" b="b"/>
                <a:pathLst>
                  <a:path w="173" h="115">
                    <a:moveTo>
                      <a:pt x="24" y="115"/>
                    </a:moveTo>
                    <a:lnTo>
                      <a:pt x="34" y="101"/>
                    </a:lnTo>
                    <a:lnTo>
                      <a:pt x="53" y="82"/>
                    </a:lnTo>
                    <a:lnTo>
                      <a:pt x="67" y="67"/>
                    </a:lnTo>
                    <a:lnTo>
                      <a:pt x="91" y="53"/>
                    </a:lnTo>
                    <a:lnTo>
                      <a:pt x="110" y="43"/>
                    </a:lnTo>
                    <a:lnTo>
                      <a:pt x="130" y="34"/>
                    </a:lnTo>
                    <a:lnTo>
                      <a:pt x="154" y="24"/>
                    </a:lnTo>
                    <a:lnTo>
                      <a:pt x="173" y="24"/>
                    </a:lnTo>
                    <a:lnTo>
                      <a:pt x="173" y="0"/>
                    </a:lnTo>
                    <a:lnTo>
                      <a:pt x="149" y="5"/>
                    </a:lnTo>
                    <a:lnTo>
                      <a:pt x="125" y="10"/>
                    </a:lnTo>
                    <a:lnTo>
                      <a:pt x="101" y="19"/>
                    </a:lnTo>
                    <a:lnTo>
                      <a:pt x="77" y="34"/>
                    </a:lnTo>
                    <a:lnTo>
                      <a:pt x="53" y="48"/>
                    </a:lnTo>
                    <a:lnTo>
                      <a:pt x="34" y="67"/>
                    </a:lnTo>
                    <a:lnTo>
                      <a:pt x="19" y="86"/>
                    </a:lnTo>
                    <a:lnTo>
                      <a:pt x="0" y="105"/>
                    </a:lnTo>
                    <a:lnTo>
                      <a:pt x="24" y="11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20" name="Freeform 1196"/>
              <p:cNvSpPr>
                <a:spLocks/>
              </p:cNvSpPr>
              <p:nvPr/>
            </p:nvSpPr>
            <p:spPr bwMode="auto">
              <a:xfrm>
                <a:off x="8641" y="4573"/>
                <a:ext cx="19" cy="19"/>
              </a:xfrm>
              <a:custGeom>
                <a:avLst/>
                <a:gdLst/>
                <a:ahLst/>
                <a:cxnLst>
                  <a:cxn ang="0">
                    <a:pos x="0" y="0"/>
                  </a:cxn>
                  <a:cxn ang="0">
                    <a:pos x="0" y="5"/>
                  </a:cxn>
                  <a:cxn ang="0">
                    <a:pos x="0" y="9"/>
                  </a:cxn>
                  <a:cxn ang="0">
                    <a:pos x="0" y="14"/>
                  </a:cxn>
                  <a:cxn ang="0">
                    <a:pos x="5" y="14"/>
                  </a:cxn>
                  <a:cxn ang="0">
                    <a:pos x="10" y="14"/>
                  </a:cxn>
                  <a:cxn ang="0">
                    <a:pos x="15" y="19"/>
                  </a:cxn>
                  <a:cxn ang="0">
                    <a:pos x="19" y="14"/>
                  </a:cxn>
                  <a:cxn ang="0">
                    <a:pos x="19" y="9"/>
                  </a:cxn>
                  <a:cxn ang="0">
                    <a:pos x="0" y="0"/>
                  </a:cxn>
                </a:cxnLst>
                <a:rect l="0" t="0" r="r" b="b"/>
                <a:pathLst>
                  <a:path w="19" h="19">
                    <a:moveTo>
                      <a:pt x="0" y="0"/>
                    </a:moveTo>
                    <a:lnTo>
                      <a:pt x="0" y="5"/>
                    </a:lnTo>
                    <a:lnTo>
                      <a:pt x="0" y="9"/>
                    </a:lnTo>
                    <a:lnTo>
                      <a:pt x="0" y="14"/>
                    </a:lnTo>
                    <a:lnTo>
                      <a:pt x="5" y="14"/>
                    </a:lnTo>
                    <a:lnTo>
                      <a:pt x="10" y="14"/>
                    </a:lnTo>
                    <a:lnTo>
                      <a:pt x="15" y="19"/>
                    </a:lnTo>
                    <a:lnTo>
                      <a:pt x="19" y="14"/>
                    </a:lnTo>
                    <a:lnTo>
                      <a:pt x="19" y="9"/>
                    </a:lnTo>
                    <a:lnTo>
                      <a:pt x="0"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21" name="Freeform 1197"/>
              <p:cNvSpPr>
                <a:spLocks/>
              </p:cNvSpPr>
              <p:nvPr/>
            </p:nvSpPr>
            <p:spPr bwMode="auto">
              <a:xfrm>
                <a:off x="8574" y="4482"/>
                <a:ext cx="14" cy="24"/>
              </a:xfrm>
              <a:custGeom>
                <a:avLst/>
                <a:gdLst/>
                <a:ahLst/>
                <a:cxnLst>
                  <a:cxn ang="0">
                    <a:pos x="5" y="24"/>
                  </a:cxn>
                  <a:cxn ang="0">
                    <a:pos x="10" y="19"/>
                  </a:cxn>
                  <a:cxn ang="0">
                    <a:pos x="10" y="19"/>
                  </a:cxn>
                  <a:cxn ang="0">
                    <a:pos x="14" y="14"/>
                  </a:cxn>
                  <a:cxn ang="0">
                    <a:pos x="14" y="9"/>
                  </a:cxn>
                  <a:cxn ang="0">
                    <a:pos x="10" y="4"/>
                  </a:cxn>
                  <a:cxn ang="0">
                    <a:pos x="10" y="4"/>
                  </a:cxn>
                  <a:cxn ang="0">
                    <a:pos x="5" y="0"/>
                  </a:cxn>
                  <a:cxn ang="0">
                    <a:pos x="0" y="0"/>
                  </a:cxn>
                  <a:cxn ang="0">
                    <a:pos x="5" y="24"/>
                  </a:cxn>
                </a:cxnLst>
                <a:rect l="0" t="0" r="r" b="b"/>
                <a:pathLst>
                  <a:path w="14" h="24">
                    <a:moveTo>
                      <a:pt x="5" y="24"/>
                    </a:moveTo>
                    <a:lnTo>
                      <a:pt x="10" y="19"/>
                    </a:lnTo>
                    <a:lnTo>
                      <a:pt x="10" y="19"/>
                    </a:lnTo>
                    <a:lnTo>
                      <a:pt x="14" y="14"/>
                    </a:lnTo>
                    <a:lnTo>
                      <a:pt x="14" y="9"/>
                    </a:lnTo>
                    <a:lnTo>
                      <a:pt x="10" y="4"/>
                    </a:lnTo>
                    <a:lnTo>
                      <a:pt x="10" y="4"/>
                    </a:lnTo>
                    <a:lnTo>
                      <a:pt x="5" y="0"/>
                    </a:lnTo>
                    <a:lnTo>
                      <a:pt x="0" y="0"/>
                    </a:lnTo>
                    <a:lnTo>
                      <a:pt x="5" y="2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22" name="Freeform 1198"/>
              <p:cNvSpPr>
                <a:spLocks/>
              </p:cNvSpPr>
              <p:nvPr/>
            </p:nvSpPr>
            <p:spPr bwMode="auto">
              <a:xfrm>
                <a:off x="8421" y="4482"/>
                <a:ext cx="158" cy="100"/>
              </a:xfrm>
              <a:custGeom>
                <a:avLst/>
                <a:gdLst/>
                <a:ahLst/>
                <a:cxnLst>
                  <a:cxn ang="0">
                    <a:pos x="19" y="100"/>
                  </a:cxn>
                  <a:cxn ang="0">
                    <a:pos x="33" y="81"/>
                  </a:cxn>
                  <a:cxn ang="0">
                    <a:pos x="48" y="67"/>
                  </a:cxn>
                  <a:cxn ang="0">
                    <a:pos x="62" y="57"/>
                  </a:cxn>
                  <a:cxn ang="0">
                    <a:pos x="81" y="48"/>
                  </a:cxn>
                  <a:cxn ang="0">
                    <a:pos x="100" y="38"/>
                  </a:cxn>
                  <a:cxn ang="0">
                    <a:pos x="119" y="33"/>
                  </a:cxn>
                  <a:cxn ang="0">
                    <a:pos x="139" y="28"/>
                  </a:cxn>
                  <a:cxn ang="0">
                    <a:pos x="158" y="24"/>
                  </a:cxn>
                  <a:cxn ang="0">
                    <a:pos x="153" y="0"/>
                  </a:cxn>
                  <a:cxn ang="0">
                    <a:pos x="129" y="4"/>
                  </a:cxn>
                  <a:cxn ang="0">
                    <a:pos x="110" y="9"/>
                  </a:cxn>
                  <a:cxn ang="0">
                    <a:pos x="91" y="19"/>
                  </a:cxn>
                  <a:cxn ang="0">
                    <a:pos x="67" y="28"/>
                  </a:cxn>
                  <a:cxn ang="0">
                    <a:pos x="48" y="38"/>
                  </a:cxn>
                  <a:cxn ang="0">
                    <a:pos x="28" y="52"/>
                  </a:cxn>
                  <a:cxn ang="0">
                    <a:pos x="14" y="67"/>
                  </a:cxn>
                  <a:cxn ang="0">
                    <a:pos x="0" y="86"/>
                  </a:cxn>
                  <a:cxn ang="0">
                    <a:pos x="19" y="100"/>
                  </a:cxn>
                </a:cxnLst>
                <a:rect l="0" t="0" r="r" b="b"/>
                <a:pathLst>
                  <a:path w="158" h="100">
                    <a:moveTo>
                      <a:pt x="19" y="100"/>
                    </a:moveTo>
                    <a:lnTo>
                      <a:pt x="33" y="81"/>
                    </a:lnTo>
                    <a:lnTo>
                      <a:pt x="48" y="67"/>
                    </a:lnTo>
                    <a:lnTo>
                      <a:pt x="62" y="57"/>
                    </a:lnTo>
                    <a:lnTo>
                      <a:pt x="81" y="48"/>
                    </a:lnTo>
                    <a:lnTo>
                      <a:pt x="100" y="38"/>
                    </a:lnTo>
                    <a:lnTo>
                      <a:pt x="119" y="33"/>
                    </a:lnTo>
                    <a:lnTo>
                      <a:pt x="139" y="28"/>
                    </a:lnTo>
                    <a:lnTo>
                      <a:pt x="158" y="24"/>
                    </a:lnTo>
                    <a:lnTo>
                      <a:pt x="153" y="0"/>
                    </a:lnTo>
                    <a:lnTo>
                      <a:pt x="129" y="4"/>
                    </a:lnTo>
                    <a:lnTo>
                      <a:pt x="110" y="9"/>
                    </a:lnTo>
                    <a:lnTo>
                      <a:pt x="91" y="19"/>
                    </a:lnTo>
                    <a:lnTo>
                      <a:pt x="67" y="28"/>
                    </a:lnTo>
                    <a:lnTo>
                      <a:pt x="48" y="38"/>
                    </a:lnTo>
                    <a:lnTo>
                      <a:pt x="28" y="52"/>
                    </a:lnTo>
                    <a:lnTo>
                      <a:pt x="14" y="67"/>
                    </a:lnTo>
                    <a:lnTo>
                      <a:pt x="0" y="86"/>
                    </a:lnTo>
                    <a:lnTo>
                      <a:pt x="19" y="10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23" name="Freeform 1199"/>
              <p:cNvSpPr>
                <a:spLocks/>
              </p:cNvSpPr>
              <p:nvPr/>
            </p:nvSpPr>
            <p:spPr bwMode="auto">
              <a:xfrm>
                <a:off x="8564" y="4486"/>
                <a:ext cx="20" cy="20"/>
              </a:xfrm>
              <a:custGeom>
                <a:avLst/>
                <a:gdLst/>
                <a:ahLst/>
                <a:cxnLst>
                  <a:cxn ang="0">
                    <a:pos x="0" y="0"/>
                  </a:cxn>
                  <a:cxn ang="0">
                    <a:pos x="0" y="5"/>
                  </a:cxn>
                  <a:cxn ang="0">
                    <a:pos x="0" y="10"/>
                  </a:cxn>
                  <a:cxn ang="0">
                    <a:pos x="0" y="15"/>
                  </a:cxn>
                  <a:cxn ang="0">
                    <a:pos x="5" y="20"/>
                  </a:cxn>
                  <a:cxn ang="0">
                    <a:pos x="10" y="20"/>
                  </a:cxn>
                  <a:cxn ang="0">
                    <a:pos x="15" y="20"/>
                  </a:cxn>
                  <a:cxn ang="0">
                    <a:pos x="15" y="20"/>
                  </a:cxn>
                  <a:cxn ang="0">
                    <a:pos x="20" y="15"/>
                  </a:cxn>
                  <a:cxn ang="0">
                    <a:pos x="0" y="0"/>
                  </a:cxn>
                </a:cxnLst>
                <a:rect l="0" t="0" r="r" b="b"/>
                <a:pathLst>
                  <a:path w="20" h="20">
                    <a:moveTo>
                      <a:pt x="0" y="0"/>
                    </a:moveTo>
                    <a:lnTo>
                      <a:pt x="0" y="5"/>
                    </a:lnTo>
                    <a:lnTo>
                      <a:pt x="0" y="10"/>
                    </a:lnTo>
                    <a:lnTo>
                      <a:pt x="0" y="15"/>
                    </a:lnTo>
                    <a:lnTo>
                      <a:pt x="5" y="20"/>
                    </a:lnTo>
                    <a:lnTo>
                      <a:pt x="10" y="20"/>
                    </a:lnTo>
                    <a:lnTo>
                      <a:pt x="15" y="20"/>
                    </a:lnTo>
                    <a:lnTo>
                      <a:pt x="15" y="20"/>
                    </a:lnTo>
                    <a:lnTo>
                      <a:pt x="20" y="15"/>
                    </a:lnTo>
                    <a:lnTo>
                      <a:pt x="0"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24" name="Freeform 1200"/>
              <p:cNvSpPr>
                <a:spLocks/>
              </p:cNvSpPr>
              <p:nvPr/>
            </p:nvSpPr>
            <p:spPr bwMode="auto">
              <a:xfrm>
                <a:off x="8449" y="4395"/>
                <a:ext cx="15" cy="24"/>
              </a:xfrm>
              <a:custGeom>
                <a:avLst/>
                <a:gdLst/>
                <a:ahLst/>
                <a:cxnLst>
                  <a:cxn ang="0">
                    <a:pos x="10" y="24"/>
                  </a:cxn>
                  <a:cxn ang="0">
                    <a:pos x="15" y="19"/>
                  </a:cxn>
                  <a:cxn ang="0">
                    <a:pos x="15" y="19"/>
                  </a:cxn>
                  <a:cxn ang="0">
                    <a:pos x="15" y="15"/>
                  </a:cxn>
                  <a:cxn ang="0">
                    <a:pos x="15" y="10"/>
                  </a:cxn>
                  <a:cxn ang="0">
                    <a:pos x="15" y="5"/>
                  </a:cxn>
                  <a:cxn ang="0">
                    <a:pos x="10" y="0"/>
                  </a:cxn>
                  <a:cxn ang="0">
                    <a:pos x="10" y="0"/>
                  </a:cxn>
                  <a:cxn ang="0">
                    <a:pos x="0" y="0"/>
                  </a:cxn>
                  <a:cxn ang="0">
                    <a:pos x="10" y="24"/>
                  </a:cxn>
                </a:cxnLst>
                <a:rect l="0" t="0" r="r" b="b"/>
                <a:pathLst>
                  <a:path w="15" h="24">
                    <a:moveTo>
                      <a:pt x="10" y="24"/>
                    </a:moveTo>
                    <a:lnTo>
                      <a:pt x="15" y="19"/>
                    </a:lnTo>
                    <a:lnTo>
                      <a:pt x="15" y="19"/>
                    </a:lnTo>
                    <a:lnTo>
                      <a:pt x="15" y="15"/>
                    </a:lnTo>
                    <a:lnTo>
                      <a:pt x="15" y="10"/>
                    </a:lnTo>
                    <a:lnTo>
                      <a:pt x="15" y="5"/>
                    </a:lnTo>
                    <a:lnTo>
                      <a:pt x="10" y="0"/>
                    </a:lnTo>
                    <a:lnTo>
                      <a:pt x="10" y="0"/>
                    </a:lnTo>
                    <a:lnTo>
                      <a:pt x="0" y="0"/>
                    </a:lnTo>
                    <a:lnTo>
                      <a:pt x="10" y="2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25" name="Freeform 1201"/>
              <p:cNvSpPr>
                <a:spLocks/>
              </p:cNvSpPr>
              <p:nvPr/>
            </p:nvSpPr>
            <p:spPr bwMode="auto">
              <a:xfrm>
                <a:off x="8315" y="4395"/>
                <a:ext cx="144" cy="111"/>
              </a:xfrm>
              <a:custGeom>
                <a:avLst/>
                <a:gdLst/>
                <a:ahLst/>
                <a:cxnLst>
                  <a:cxn ang="0">
                    <a:pos x="19" y="111"/>
                  </a:cxn>
                  <a:cxn ang="0">
                    <a:pos x="34" y="91"/>
                  </a:cxn>
                  <a:cxn ang="0">
                    <a:pos x="43" y="72"/>
                  </a:cxn>
                  <a:cxn ang="0">
                    <a:pos x="58" y="58"/>
                  </a:cxn>
                  <a:cxn ang="0">
                    <a:pos x="77" y="48"/>
                  </a:cxn>
                  <a:cxn ang="0">
                    <a:pos x="91" y="39"/>
                  </a:cxn>
                  <a:cxn ang="0">
                    <a:pos x="106" y="34"/>
                  </a:cxn>
                  <a:cxn ang="0">
                    <a:pos x="125" y="29"/>
                  </a:cxn>
                  <a:cxn ang="0">
                    <a:pos x="144" y="24"/>
                  </a:cxn>
                  <a:cxn ang="0">
                    <a:pos x="134" y="0"/>
                  </a:cxn>
                  <a:cxn ang="0">
                    <a:pos x="120" y="5"/>
                  </a:cxn>
                  <a:cxn ang="0">
                    <a:pos x="101" y="10"/>
                  </a:cxn>
                  <a:cxn ang="0">
                    <a:pos x="82" y="19"/>
                  </a:cxn>
                  <a:cxn ang="0">
                    <a:pos x="62" y="29"/>
                  </a:cxn>
                  <a:cxn ang="0">
                    <a:pos x="43" y="43"/>
                  </a:cxn>
                  <a:cxn ang="0">
                    <a:pos x="29" y="58"/>
                  </a:cxn>
                  <a:cxn ang="0">
                    <a:pos x="10" y="77"/>
                  </a:cxn>
                  <a:cxn ang="0">
                    <a:pos x="0" y="101"/>
                  </a:cxn>
                  <a:cxn ang="0">
                    <a:pos x="19" y="111"/>
                  </a:cxn>
                </a:cxnLst>
                <a:rect l="0" t="0" r="r" b="b"/>
                <a:pathLst>
                  <a:path w="144" h="111">
                    <a:moveTo>
                      <a:pt x="19" y="111"/>
                    </a:moveTo>
                    <a:lnTo>
                      <a:pt x="34" y="91"/>
                    </a:lnTo>
                    <a:lnTo>
                      <a:pt x="43" y="72"/>
                    </a:lnTo>
                    <a:lnTo>
                      <a:pt x="58" y="58"/>
                    </a:lnTo>
                    <a:lnTo>
                      <a:pt x="77" y="48"/>
                    </a:lnTo>
                    <a:lnTo>
                      <a:pt x="91" y="39"/>
                    </a:lnTo>
                    <a:lnTo>
                      <a:pt x="106" y="34"/>
                    </a:lnTo>
                    <a:lnTo>
                      <a:pt x="125" y="29"/>
                    </a:lnTo>
                    <a:lnTo>
                      <a:pt x="144" y="24"/>
                    </a:lnTo>
                    <a:lnTo>
                      <a:pt x="134" y="0"/>
                    </a:lnTo>
                    <a:lnTo>
                      <a:pt x="120" y="5"/>
                    </a:lnTo>
                    <a:lnTo>
                      <a:pt x="101" y="10"/>
                    </a:lnTo>
                    <a:lnTo>
                      <a:pt x="82" y="19"/>
                    </a:lnTo>
                    <a:lnTo>
                      <a:pt x="62" y="29"/>
                    </a:lnTo>
                    <a:lnTo>
                      <a:pt x="43" y="43"/>
                    </a:lnTo>
                    <a:lnTo>
                      <a:pt x="29" y="58"/>
                    </a:lnTo>
                    <a:lnTo>
                      <a:pt x="10" y="77"/>
                    </a:lnTo>
                    <a:lnTo>
                      <a:pt x="0" y="101"/>
                    </a:lnTo>
                    <a:lnTo>
                      <a:pt x="19" y="111"/>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26" name="Freeform 1202"/>
              <p:cNvSpPr>
                <a:spLocks/>
              </p:cNvSpPr>
              <p:nvPr/>
            </p:nvSpPr>
            <p:spPr bwMode="auto">
              <a:xfrm>
                <a:off x="8445" y="4400"/>
                <a:ext cx="19" cy="19"/>
              </a:xfrm>
              <a:custGeom>
                <a:avLst/>
                <a:gdLst/>
                <a:ahLst/>
                <a:cxnLst>
                  <a:cxn ang="0">
                    <a:pos x="0" y="0"/>
                  </a:cxn>
                  <a:cxn ang="0">
                    <a:pos x="0" y="5"/>
                  </a:cxn>
                  <a:cxn ang="0">
                    <a:pos x="0" y="10"/>
                  </a:cxn>
                  <a:cxn ang="0">
                    <a:pos x="0" y="14"/>
                  </a:cxn>
                  <a:cxn ang="0">
                    <a:pos x="4" y="14"/>
                  </a:cxn>
                  <a:cxn ang="0">
                    <a:pos x="9" y="19"/>
                  </a:cxn>
                  <a:cxn ang="0">
                    <a:pos x="14" y="19"/>
                  </a:cxn>
                  <a:cxn ang="0">
                    <a:pos x="19" y="14"/>
                  </a:cxn>
                  <a:cxn ang="0">
                    <a:pos x="19" y="10"/>
                  </a:cxn>
                  <a:cxn ang="0">
                    <a:pos x="0" y="0"/>
                  </a:cxn>
                </a:cxnLst>
                <a:rect l="0" t="0" r="r" b="b"/>
                <a:pathLst>
                  <a:path w="19" h="19">
                    <a:moveTo>
                      <a:pt x="0" y="0"/>
                    </a:moveTo>
                    <a:lnTo>
                      <a:pt x="0" y="5"/>
                    </a:lnTo>
                    <a:lnTo>
                      <a:pt x="0" y="10"/>
                    </a:lnTo>
                    <a:lnTo>
                      <a:pt x="0" y="14"/>
                    </a:lnTo>
                    <a:lnTo>
                      <a:pt x="4" y="14"/>
                    </a:lnTo>
                    <a:lnTo>
                      <a:pt x="9" y="19"/>
                    </a:lnTo>
                    <a:lnTo>
                      <a:pt x="14" y="19"/>
                    </a:lnTo>
                    <a:lnTo>
                      <a:pt x="19" y="14"/>
                    </a:lnTo>
                    <a:lnTo>
                      <a:pt x="19" y="10"/>
                    </a:lnTo>
                    <a:lnTo>
                      <a:pt x="0"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27" name="Freeform 1203"/>
              <p:cNvSpPr>
                <a:spLocks/>
              </p:cNvSpPr>
              <p:nvPr/>
            </p:nvSpPr>
            <p:spPr bwMode="auto">
              <a:xfrm>
                <a:off x="8521" y="5187"/>
                <a:ext cx="1219" cy="455"/>
              </a:xfrm>
              <a:custGeom>
                <a:avLst/>
                <a:gdLst/>
                <a:ahLst/>
                <a:cxnLst>
                  <a:cxn ang="0">
                    <a:pos x="734" y="4"/>
                  </a:cxn>
                  <a:cxn ang="0">
                    <a:pos x="950" y="28"/>
                  </a:cxn>
                  <a:cxn ang="0">
                    <a:pos x="1080" y="57"/>
                  </a:cxn>
                  <a:cxn ang="0">
                    <a:pos x="1147" y="81"/>
                  </a:cxn>
                  <a:cxn ang="0">
                    <a:pos x="1190" y="110"/>
                  </a:cxn>
                  <a:cxn ang="0">
                    <a:pos x="1214" y="139"/>
                  </a:cxn>
                  <a:cxn ang="0">
                    <a:pos x="1219" y="163"/>
                  </a:cxn>
                  <a:cxn ang="0">
                    <a:pos x="1214" y="182"/>
                  </a:cxn>
                  <a:cxn ang="0">
                    <a:pos x="1200" y="196"/>
                  </a:cxn>
                  <a:cxn ang="0">
                    <a:pos x="1180" y="211"/>
                  </a:cxn>
                  <a:cxn ang="0">
                    <a:pos x="1161" y="225"/>
                  </a:cxn>
                  <a:cxn ang="0">
                    <a:pos x="1132" y="249"/>
                  </a:cxn>
                  <a:cxn ang="0">
                    <a:pos x="1108" y="273"/>
                  </a:cxn>
                  <a:cxn ang="0">
                    <a:pos x="1084" y="302"/>
                  </a:cxn>
                  <a:cxn ang="0">
                    <a:pos x="1046" y="345"/>
                  </a:cxn>
                  <a:cxn ang="0">
                    <a:pos x="984" y="393"/>
                  </a:cxn>
                  <a:cxn ang="0">
                    <a:pos x="888" y="431"/>
                  </a:cxn>
                  <a:cxn ang="0">
                    <a:pos x="725" y="451"/>
                  </a:cxn>
                  <a:cxn ang="0">
                    <a:pos x="490" y="455"/>
                  </a:cxn>
                  <a:cxn ang="0">
                    <a:pos x="326" y="436"/>
                  </a:cxn>
                  <a:cxn ang="0">
                    <a:pos x="235" y="393"/>
                  </a:cxn>
                  <a:cxn ang="0">
                    <a:pos x="187" y="350"/>
                  </a:cxn>
                  <a:cxn ang="0">
                    <a:pos x="154" y="311"/>
                  </a:cxn>
                  <a:cxn ang="0">
                    <a:pos x="125" y="278"/>
                  </a:cxn>
                  <a:cxn ang="0">
                    <a:pos x="91" y="249"/>
                  </a:cxn>
                  <a:cxn ang="0">
                    <a:pos x="63" y="225"/>
                  </a:cxn>
                  <a:cxn ang="0">
                    <a:pos x="39" y="211"/>
                  </a:cxn>
                  <a:cxn ang="0">
                    <a:pos x="24" y="196"/>
                  </a:cxn>
                  <a:cxn ang="0">
                    <a:pos x="10" y="182"/>
                  </a:cxn>
                  <a:cxn ang="0">
                    <a:pos x="5" y="163"/>
                  </a:cxn>
                  <a:cxn ang="0">
                    <a:pos x="5" y="139"/>
                  </a:cxn>
                  <a:cxn ang="0">
                    <a:pos x="29" y="110"/>
                  </a:cxn>
                  <a:cxn ang="0">
                    <a:pos x="77" y="81"/>
                  </a:cxn>
                  <a:cxn ang="0">
                    <a:pos x="144" y="57"/>
                  </a:cxn>
                  <a:cxn ang="0">
                    <a:pos x="274" y="28"/>
                  </a:cxn>
                  <a:cxn ang="0">
                    <a:pos x="490" y="4"/>
                  </a:cxn>
                </a:cxnLst>
                <a:rect l="0" t="0" r="r" b="b"/>
                <a:pathLst>
                  <a:path w="1219" h="455">
                    <a:moveTo>
                      <a:pt x="609" y="0"/>
                    </a:moveTo>
                    <a:lnTo>
                      <a:pt x="734" y="4"/>
                    </a:lnTo>
                    <a:lnTo>
                      <a:pt x="845" y="14"/>
                    </a:lnTo>
                    <a:lnTo>
                      <a:pt x="950" y="28"/>
                    </a:lnTo>
                    <a:lnTo>
                      <a:pt x="1041" y="48"/>
                    </a:lnTo>
                    <a:lnTo>
                      <a:pt x="1080" y="57"/>
                    </a:lnTo>
                    <a:lnTo>
                      <a:pt x="1113" y="72"/>
                    </a:lnTo>
                    <a:lnTo>
                      <a:pt x="1147" y="81"/>
                    </a:lnTo>
                    <a:lnTo>
                      <a:pt x="1171" y="96"/>
                    </a:lnTo>
                    <a:lnTo>
                      <a:pt x="1190" y="110"/>
                    </a:lnTo>
                    <a:lnTo>
                      <a:pt x="1209" y="124"/>
                    </a:lnTo>
                    <a:lnTo>
                      <a:pt x="1214" y="139"/>
                    </a:lnTo>
                    <a:lnTo>
                      <a:pt x="1219" y="158"/>
                    </a:lnTo>
                    <a:lnTo>
                      <a:pt x="1219" y="163"/>
                    </a:lnTo>
                    <a:lnTo>
                      <a:pt x="1214" y="172"/>
                    </a:lnTo>
                    <a:lnTo>
                      <a:pt x="1214" y="182"/>
                    </a:lnTo>
                    <a:lnTo>
                      <a:pt x="1204" y="187"/>
                    </a:lnTo>
                    <a:lnTo>
                      <a:pt x="1200" y="196"/>
                    </a:lnTo>
                    <a:lnTo>
                      <a:pt x="1190" y="201"/>
                    </a:lnTo>
                    <a:lnTo>
                      <a:pt x="1180" y="211"/>
                    </a:lnTo>
                    <a:lnTo>
                      <a:pt x="1171" y="216"/>
                    </a:lnTo>
                    <a:lnTo>
                      <a:pt x="1161" y="225"/>
                    </a:lnTo>
                    <a:lnTo>
                      <a:pt x="1147" y="235"/>
                    </a:lnTo>
                    <a:lnTo>
                      <a:pt x="1132" y="249"/>
                    </a:lnTo>
                    <a:lnTo>
                      <a:pt x="1123" y="259"/>
                    </a:lnTo>
                    <a:lnTo>
                      <a:pt x="1108" y="273"/>
                    </a:lnTo>
                    <a:lnTo>
                      <a:pt x="1099" y="287"/>
                    </a:lnTo>
                    <a:lnTo>
                      <a:pt x="1084" y="302"/>
                    </a:lnTo>
                    <a:lnTo>
                      <a:pt x="1070" y="316"/>
                    </a:lnTo>
                    <a:lnTo>
                      <a:pt x="1046" y="345"/>
                    </a:lnTo>
                    <a:lnTo>
                      <a:pt x="1017" y="369"/>
                    </a:lnTo>
                    <a:lnTo>
                      <a:pt x="984" y="393"/>
                    </a:lnTo>
                    <a:lnTo>
                      <a:pt x="940" y="417"/>
                    </a:lnTo>
                    <a:lnTo>
                      <a:pt x="888" y="431"/>
                    </a:lnTo>
                    <a:lnTo>
                      <a:pt x="816" y="446"/>
                    </a:lnTo>
                    <a:lnTo>
                      <a:pt x="725" y="451"/>
                    </a:lnTo>
                    <a:lnTo>
                      <a:pt x="609" y="451"/>
                    </a:lnTo>
                    <a:lnTo>
                      <a:pt x="490" y="455"/>
                    </a:lnTo>
                    <a:lnTo>
                      <a:pt x="394" y="446"/>
                    </a:lnTo>
                    <a:lnTo>
                      <a:pt x="326" y="436"/>
                    </a:lnTo>
                    <a:lnTo>
                      <a:pt x="274" y="417"/>
                    </a:lnTo>
                    <a:lnTo>
                      <a:pt x="235" y="393"/>
                    </a:lnTo>
                    <a:lnTo>
                      <a:pt x="207" y="374"/>
                    </a:lnTo>
                    <a:lnTo>
                      <a:pt x="187" y="350"/>
                    </a:lnTo>
                    <a:lnTo>
                      <a:pt x="168" y="326"/>
                    </a:lnTo>
                    <a:lnTo>
                      <a:pt x="154" y="311"/>
                    </a:lnTo>
                    <a:lnTo>
                      <a:pt x="139" y="297"/>
                    </a:lnTo>
                    <a:lnTo>
                      <a:pt x="125" y="278"/>
                    </a:lnTo>
                    <a:lnTo>
                      <a:pt x="106" y="264"/>
                    </a:lnTo>
                    <a:lnTo>
                      <a:pt x="91" y="249"/>
                    </a:lnTo>
                    <a:lnTo>
                      <a:pt x="77" y="235"/>
                    </a:lnTo>
                    <a:lnTo>
                      <a:pt x="63" y="225"/>
                    </a:lnTo>
                    <a:lnTo>
                      <a:pt x="48" y="216"/>
                    </a:lnTo>
                    <a:lnTo>
                      <a:pt x="39" y="211"/>
                    </a:lnTo>
                    <a:lnTo>
                      <a:pt x="29" y="201"/>
                    </a:lnTo>
                    <a:lnTo>
                      <a:pt x="24" y="196"/>
                    </a:lnTo>
                    <a:lnTo>
                      <a:pt x="15" y="187"/>
                    </a:lnTo>
                    <a:lnTo>
                      <a:pt x="10" y="182"/>
                    </a:lnTo>
                    <a:lnTo>
                      <a:pt x="5" y="172"/>
                    </a:lnTo>
                    <a:lnTo>
                      <a:pt x="5" y="163"/>
                    </a:lnTo>
                    <a:lnTo>
                      <a:pt x="0" y="158"/>
                    </a:lnTo>
                    <a:lnTo>
                      <a:pt x="5" y="139"/>
                    </a:lnTo>
                    <a:lnTo>
                      <a:pt x="15" y="124"/>
                    </a:lnTo>
                    <a:lnTo>
                      <a:pt x="29" y="110"/>
                    </a:lnTo>
                    <a:lnTo>
                      <a:pt x="53" y="96"/>
                    </a:lnTo>
                    <a:lnTo>
                      <a:pt x="77" y="81"/>
                    </a:lnTo>
                    <a:lnTo>
                      <a:pt x="106" y="72"/>
                    </a:lnTo>
                    <a:lnTo>
                      <a:pt x="144" y="57"/>
                    </a:lnTo>
                    <a:lnTo>
                      <a:pt x="183" y="48"/>
                    </a:lnTo>
                    <a:lnTo>
                      <a:pt x="274" y="28"/>
                    </a:lnTo>
                    <a:lnTo>
                      <a:pt x="374" y="14"/>
                    </a:lnTo>
                    <a:lnTo>
                      <a:pt x="490" y="4"/>
                    </a:lnTo>
                    <a:lnTo>
                      <a:pt x="609" y="0"/>
                    </a:lnTo>
                    <a:close/>
                  </a:path>
                </a:pathLst>
              </a:custGeom>
              <a:solidFill>
                <a:srgbClr val="FFFFFF"/>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28" name="Freeform 1204"/>
              <p:cNvSpPr>
                <a:spLocks/>
              </p:cNvSpPr>
              <p:nvPr/>
            </p:nvSpPr>
            <p:spPr bwMode="auto">
              <a:xfrm>
                <a:off x="9130" y="5177"/>
                <a:ext cx="619" cy="178"/>
              </a:xfrm>
              <a:custGeom>
                <a:avLst/>
                <a:gdLst/>
                <a:ahLst/>
                <a:cxnLst>
                  <a:cxn ang="0">
                    <a:pos x="619" y="168"/>
                  </a:cxn>
                  <a:cxn ang="0">
                    <a:pos x="619" y="168"/>
                  </a:cxn>
                  <a:cxn ang="0">
                    <a:pos x="619" y="149"/>
                  </a:cxn>
                  <a:cxn ang="0">
                    <a:pos x="605" y="130"/>
                  </a:cxn>
                  <a:cxn ang="0">
                    <a:pos x="591" y="110"/>
                  </a:cxn>
                  <a:cxn ang="0">
                    <a:pos x="567" y="96"/>
                  </a:cxn>
                  <a:cxn ang="0">
                    <a:pos x="543" y="82"/>
                  </a:cxn>
                  <a:cxn ang="0">
                    <a:pos x="509" y="67"/>
                  </a:cxn>
                  <a:cxn ang="0">
                    <a:pos x="475" y="58"/>
                  </a:cxn>
                  <a:cxn ang="0">
                    <a:pos x="432" y="48"/>
                  </a:cxn>
                  <a:cxn ang="0">
                    <a:pos x="341" y="29"/>
                  </a:cxn>
                  <a:cxn ang="0">
                    <a:pos x="240" y="14"/>
                  </a:cxn>
                  <a:cxn ang="0">
                    <a:pos x="125" y="5"/>
                  </a:cxn>
                  <a:cxn ang="0">
                    <a:pos x="0" y="0"/>
                  </a:cxn>
                  <a:cxn ang="0">
                    <a:pos x="0" y="19"/>
                  </a:cxn>
                  <a:cxn ang="0">
                    <a:pos x="125" y="24"/>
                  </a:cxn>
                  <a:cxn ang="0">
                    <a:pos x="236" y="34"/>
                  </a:cxn>
                  <a:cxn ang="0">
                    <a:pos x="341" y="48"/>
                  </a:cxn>
                  <a:cxn ang="0">
                    <a:pos x="427" y="67"/>
                  </a:cxn>
                  <a:cxn ang="0">
                    <a:pos x="466" y="77"/>
                  </a:cxn>
                  <a:cxn ang="0">
                    <a:pos x="499" y="91"/>
                  </a:cxn>
                  <a:cxn ang="0">
                    <a:pos x="533" y="101"/>
                  </a:cxn>
                  <a:cxn ang="0">
                    <a:pos x="557" y="115"/>
                  </a:cxn>
                  <a:cxn ang="0">
                    <a:pos x="576" y="130"/>
                  </a:cxn>
                  <a:cxn ang="0">
                    <a:pos x="591" y="144"/>
                  </a:cxn>
                  <a:cxn ang="0">
                    <a:pos x="595" y="154"/>
                  </a:cxn>
                  <a:cxn ang="0">
                    <a:pos x="600" y="168"/>
                  </a:cxn>
                  <a:cxn ang="0">
                    <a:pos x="600" y="168"/>
                  </a:cxn>
                  <a:cxn ang="0">
                    <a:pos x="600" y="168"/>
                  </a:cxn>
                  <a:cxn ang="0">
                    <a:pos x="600" y="173"/>
                  </a:cxn>
                  <a:cxn ang="0">
                    <a:pos x="605" y="173"/>
                  </a:cxn>
                  <a:cxn ang="0">
                    <a:pos x="605" y="178"/>
                  </a:cxn>
                  <a:cxn ang="0">
                    <a:pos x="610" y="178"/>
                  </a:cxn>
                  <a:cxn ang="0">
                    <a:pos x="614" y="178"/>
                  </a:cxn>
                  <a:cxn ang="0">
                    <a:pos x="619" y="173"/>
                  </a:cxn>
                  <a:cxn ang="0">
                    <a:pos x="619" y="173"/>
                  </a:cxn>
                  <a:cxn ang="0">
                    <a:pos x="619" y="168"/>
                  </a:cxn>
                </a:cxnLst>
                <a:rect l="0" t="0" r="r" b="b"/>
                <a:pathLst>
                  <a:path w="619" h="178">
                    <a:moveTo>
                      <a:pt x="619" y="168"/>
                    </a:moveTo>
                    <a:lnTo>
                      <a:pt x="619" y="168"/>
                    </a:lnTo>
                    <a:lnTo>
                      <a:pt x="619" y="149"/>
                    </a:lnTo>
                    <a:lnTo>
                      <a:pt x="605" y="130"/>
                    </a:lnTo>
                    <a:lnTo>
                      <a:pt x="591" y="110"/>
                    </a:lnTo>
                    <a:lnTo>
                      <a:pt x="567" y="96"/>
                    </a:lnTo>
                    <a:lnTo>
                      <a:pt x="543" y="82"/>
                    </a:lnTo>
                    <a:lnTo>
                      <a:pt x="509" y="67"/>
                    </a:lnTo>
                    <a:lnTo>
                      <a:pt x="475" y="58"/>
                    </a:lnTo>
                    <a:lnTo>
                      <a:pt x="432" y="48"/>
                    </a:lnTo>
                    <a:lnTo>
                      <a:pt x="341" y="29"/>
                    </a:lnTo>
                    <a:lnTo>
                      <a:pt x="240" y="14"/>
                    </a:lnTo>
                    <a:lnTo>
                      <a:pt x="125" y="5"/>
                    </a:lnTo>
                    <a:lnTo>
                      <a:pt x="0" y="0"/>
                    </a:lnTo>
                    <a:lnTo>
                      <a:pt x="0" y="19"/>
                    </a:lnTo>
                    <a:lnTo>
                      <a:pt x="125" y="24"/>
                    </a:lnTo>
                    <a:lnTo>
                      <a:pt x="236" y="34"/>
                    </a:lnTo>
                    <a:lnTo>
                      <a:pt x="341" y="48"/>
                    </a:lnTo>
                    <a:lnTo>
                      <a:pt x="427" y="67"/>
                    </a:lnTo>
                    <a:lnTo>
                      <a:pt x="466" y="77"/>
                    </a:lnTo>
                    <a:lnTo>
                      <a:pt x="499" y="91"/>
                    </a:lnTo>
                    <a:lnTo>
                      <a:pt x="533" y="101"/>
                    </a:lnTo>
                    <a:lnTo>
                      <a:pt x="557" y="115"/>
                    </a:lnTo>
                    <a:lnTo>
                      <a:pt x="576" y="130"/>
                    </a:lnTo>
                    <a:lnTo>
                      <a:pt x="591" y="144"/>
                    </a:lnTo>
                    <a:lnTo>
                      <a:pt x="595" y="154"/>
                    </a:lnTo>
                    <a:lnTo>
                      <a:pt x="600" y="168"/>
                    </a:lnTo>
                    <a:lnTo>
                      <a:pt x="600" y="168"/>
                    </a:lnTo>
                    <a:lnTo>
                      <a:pt x="600" y="168"/>
                    </a:lnTo>
                    <a:lnTo>
                      <a:pt x="600" y="173"/>
                    </a:lnTo>
                    <a:lnTo>
                      <a:pt x="605" y="173"/>
                    </a:lnTo>
                    <a:lnTo>
                      <a:pt x="605" y="178"/>
                    </a:lnTo>
                    <a:lnTo>
                      <a:pt x="610" y="178"/>
                    </a:lnTo>
                    <a:lnTo>
                      <a:pt x="614" y="178"/>
                    </a:lnTo>
                    <a:lnTo>
                      <a:pt x="619" y="173"/>
                    </a:lnTo>
                    <a:lnTo>
                      <a:pt x="619" y="173"/>
                    </a:lnTo>
                    <a:lnTo>
                      <a:pt x="619" y="168"/>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29" name="Freeform 1205"/>
              <p:cNvSpPr>
                <a:spLocks/>
              </p:cNvSpPr>
              <p:nvPr/>
            </p:nvSpPr>
            <p:spPr bwMode="auto">
              <a:xfrm>
                <a:off x="9682" y="5345"/>
                <a:ext cx="67" cy="72"/>
              </a:xfrm>
              <a:custGeom>
                <a:avLst/>
                <a:gdLst/>
                <a:ahLst/>
                <a:cxnLst>
                  <a:cxn ang="0">
                    <a:pos x="15" y="67"/>
                  </a:cxn>
                  <a:cxn ang="0">
                    <a:pos x="15" y="67"/>
                  </a:cxn>
                  <a:cxn ang="0">
                    <a:pos x="29" y="62"/>
                  </a:cxn>
                  <a:cxn ang="0">
                    <a:pos x="39" y="53"/>
                  </a:cxn>
                  <a:cxn ang="0">
                    <a:pos x="48" y="43"/>
                  </a:cxn>
                  <a:cxn ang="0">
                    <a:pos x="53" y="38"/>
                  </a:cxn>
                  <a:cxn ang="0">
                    <a:pos x="62" y="29"/>
                  </a:cxn>
                  <a:cxn ang="0">
                    <a:pos x="67" y="19"/>
                  </a:cxn>
                  <a:cxn ang="0">
                    <a:pos x="67" y="10"/>
                  </a:cxn>
                  <a:cxn ang="0">
                    <a:pos x="67" y="0"/>
                  </a:cxn>
                  <a:cxn ang="0">
                    <a:pos x="48" y="0"/>
                  </a:cxn>
                  <a:cxn ang="0">
                    <a:pos x="48" y="5"/>
                  </a:cxn>
                  <a:cxn ang="0">
                    <a:pos x="43" y="10"/>
                  </a:cxn>
                  <a:cxn ang="0">
                    <a:pos x="43" y="19"/>
                  </a:cxn>
                  <a:cxn ang="0">
                    <a:pos x="39" y="24"/>
                  </a:cxn>
                  <a:cxn ang="0">
                    <a:pos x="29" y="29"/>
                  </a:cxn>
                  <a:cxn ang="0">
                    <a:pos x="24" y="38"/>
                  </a:cxn>
                  <a:cxn ang="0">
                    <a:pos x="15" y="43"/>
                  </a:cxn>
                  <a:cxn ang="0">
                    <a:pos x="5" y="48"/>
                  </a:cxn>
                  <a:cxn ang="0">
                    <a:pos x="5" y="48"/>
                  </a:cxn>
                  <a:cxn ang="0">
                    <a:pos x="5" y="48"/>
                  </a:cxn>
                  <a:cxn ang="0">
                    <a:pos x="0" y="53"/>
                  </a:cxn>
                  <a:cxn ang="0">
                    <a:pos x="0" y="58"/>
                  </a:cxn>
                  <a:cxn ang="0">
                    <a:pos x="0" y="62"/>
                  </a:cxn>
                  <a:cxn ang="0">
                    <a:pos x="0" y="62"/>
                  </a:cxn>
                  <a:cxn ang="0">
                    <a:pos x="5" y="67"/>
                  </a:cxn>
                  <a:cxn ang="0">
                    <a:pos x="5" y="67"/>
                  </a:cxn>
                  <a:cxn ang="0">
                    <a:pos x="10" y="72"/>
                  </a:cxn>
                  <a:cxn ang="0">
                    <a:pos x="15" y="67"/>
                  </a:cxn>
                </a:cxnLst>
                <a:rect l="0" t="0" r="r" b="b"/>
                <a:pathLst>
                  <a:path w="67" h="72">
                    <a:moveTo>
                      <a:pt x="15" y="67"/>
                    </a:moveTo>
                    <a:lnTo>
                      <a:pt x="15" y="67"/>
                    </a:lnTo>
                    <a:lnTo>
                      <a:pt x="29" y="62"/>
                    </a:lnTo>
                    <a:lnTo>
                      <a:pt x="39" y="53"/>
                    </a:lnTo>
                    <a:lnTo>
                      <a:pt x="48" y="43"/>
                    </a:lnTo>
                    <a:lnTo>
                      <a:pt x="53" y="38"/>
                    </a:lnTo>
                    <a:lnTo>
                      <a:pt x="62" y="29"/>
                    </a:lnTo>
                    <a:lnTo>
                      <a:pt x="67" y="19"/>
                    </a:lnTo>
                    <a:lnTo>
                      <a:pt x="67" y="10"/>
                    </a:lnTo>
                    <a:lnTo>
                      <a:pt x="67" y="0"/>
                    </a:lnTo>
                    <a:lnTo>
                      <a:pt x="48" y="0"/>
                    </a:lnTo>
                    <a:lnTo>
                      <a:pt x="48" y="5"/>
                    </a:lnTo>
                    <a:lnTo>
                      <a:pt x="43" y="10"/>
                    </a:lnTo>
                    <a:lnTo>
                      <a:pt x="43" y="19"/>
                    </a:lnTo>
                    <a:lnTo>
                      <a:pt x="39" y="24"/>
                    </a:lnTo>
                    <a:lnTo>
                      <a:pt x="29" y="29"/>
                    </a:lnTo>
                    <a:lnTo>
                      <a:pt x="24" y="38"/>
                    </a:lnTo>
                    <a:lnTo>
                      <a:pt x="15" y="43"/>
                    </a:lnTo>
                    <a:lnTo>
                      <a:pt x="5" y="48"/>
                    </a:lnTo>
                    <a:lnTo>
                      <a:pt x="5" y="48"/>
                    </a:lnTo>
                    <a:lnTo>
                      <a:pt x="5" y="48"/>
                    </a:lnTo>
                    <a:lnTo>
                      <a:pt x="0" y="53"/>
                    </a:lnTo>
                    <a:lnTo>
                      <a:pt x="0" y="58"/>
                    </a:lnTo>
                    <a:lnTo>
                      <a:pt x="0" y="62"/>
                    </a:lnTo>
                    <a:lnTo>
                      <a:pt x="0" y="62"/>
                    </a:lnTo>
                    <a:lnTo>
                      <a:pt x="5" y="67"/>
                    </a:lnTo>
                    <a:lnTo>
                      <a:pt x="5" y="67"/>
                    </a:lnTo>
                    <a:lnTo>
                      <a:pt x="10" y="72"/>
                    </a:lnTo>
                    <a:lnTo>
                      <a:pt x="15" y="67"/>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30" name="Freeform 1206"/>
              <p:cNvSpPr>
                <a:spLocks/>
              </p:cNvSpPr>
              <p:nvPr/>
            </p:nvSpPr>
            <p:spPr bwMode="auto">
              <a:xfrm>
                <a:off x="9581" y="5393"/>
                <a:ext cx="116" cy="120"/>
              </a:xfrm>
              <a:custGeom>
                <a:avLst/>
                <a:gdLst/>
                <a:ahLst/>
                <a:cxnLst>
                  <a:cxn ang="0">
                    <a:pos x="20" y="120"/>
                  </a:cxn>
                  <a:cxn ang="0">
                    <a:pos x="20" y="120"/>
                  </a:cxn>
                  <a:cxn ang="0">
                    <a:pos x="34" y="105"/>
                  </a:cxn>
                  <a:cxn ang="0">
                    <a:pos x="44" y="91"/>
                  </a:cxn>
                  <a:cxn ang="0">
                    <a:pos x="58" y="77"/>
                  </a:cxn>
                  <a:cxn ang="0">
                    <a:pos x="72" y="62"/>
                  </a:cxn>
                  <a:cxn ang="0">
                    <a:pos x="82" y="48"/>
                  </a:cxn>
                  <a:cxn ang="0">
                    <a:pos x="96" y="38"/>
                  </a:cxn>
                  <a:cxn ang="0">
                    <a:pos x="106" y="29"/>
                  </a:cxn>
                  <a:cxn ang="0">
                    <a:pos x="116" y="19"/>
                  </a:cxn>
                  <a:cxn ang="0">
                    <a:pos x="106" y="0"/>
                  </a:cxn>
                  <a:cxn ang="0">
                    <a:pos x="92" y="10"/>
                  </a:cxn>
                  <a:cxn ang="0">
                    <a:pos x="77" y="24"/>
                  </a:cxn>
                  <a:cxn ang="0">
                    <a:pos x="68" y="34"/>
                  </a:cxn>
                  <a:cxn ang="0">
                    <a:pos x="53" y="48"/>
                  </a:cxn>
                  <a:cxn ang="0">
                    <a:pos x="39" y="62"/>
                  </a:cxn>
                  <a:cxn ang="0">
                    <a:pos x="29" y="77"/>
                  </a:cxn>
                  <a:cxn ang="0">
                    <a:pos x="15" y="91"/>
                  </a:cxn>
                  <a:cxn ang="0">
                    <a:pos x="0" y="105"/>
                  </a:cxn>
                  <a:cxn ang="0">
                    <a:pos x="0" y="105"/>
                  </a:cxn>
                  <a:cxn ang="0">
                    <a:pos x="0" y="105"/>
                  </a:cxn>
                  <a:cxn ang="0">
                    <a:pos x="0" y="105"/>
                  </a:cxn>
                  <a:cxn ang="0">
                    <a:pos x="0" y="110"/>
                  </a:cxn>
                  <a:cxn ang="0">
                    <a:pos x="0" y="115"/>
                  </a:cxn>
                  <a:cxn ang="0">
                    <a:pos x="5" y="120"/>
                  </a:cxn>
                  <a:cxn ang="0">
                    <a:pos x="5" y="120"/>
                  </a:cxn>
                  <a:cxn ang="0">
                    <a:pos x="10" y="120"/>
                  </a:cxn>
                  <a:cxn ang="0">
                    <a:pos x="15" y="120"/>
                  </a:cxn>
                  <a:cxn ang="0">
                    <a:pos x="20" y="120"/>
                  </a:cxn>
                </a:cxnLst>
                <a:rect l="0" t="0" r="r" b="b"/>
                <a:pathLst>
                  <a:path w="116" h="120">
                    <a:moveTo>
                      <a:pt x="20" y="120"/>
                    </a:moveTo>
                    <a:lnTo>
                      <a:pt x="20" y="120"/>
                    </a:lnTo>
                    <a:lnTo>
                      <a:pt x="34" y="105"/>
                    </a:lnTo>
                    <a:lnTo>
                      <a:pt x="44" y="91"/>
                    </a:lnTo>
                    <a:lnTo>
                      <a:pt x="58" y="77"/>
                    </a:lnTo>
                    <a:lnTo>
                      <a:pt x="72" y="62"/>
                    </a:lnTo>
                    <a:lnTo>
                      <a:pt x="82" y="48"/>
                    </a:lnTo>
                    <a:lnTo>
                      <a:pt x="96" y="38"/>
                    </a:lnTo>
                    <a:lnTo>
                      <a:pt x="106" y="29"/>
                    </a:lnTo>
                    <a:lnTo>
                      <a:pt x="116" y="19"/>
                    </a:lnTo>
                    <a:lnTo>
                      <a:pt x="106" y="0"/>
                    </a:lnTo>
                    <a:lnTo>
                      <a:pt x="92" y="10"/>
                    </a:lnTo>
                    <a:lnTo>
                      <a:pt x="77" y="24"/>
                    </a:lnTo>
                    <a:lnTo>
                      <a:pt x="68" y="34"/>
                    </a:lnTo>
                    <a:lnTo>
                      <a:pt x="53" y="48"/>
                    </a:lnTo>
                    <a:lnTo>
                      <a:pt x="39" y="62"/>
                    </a:lnTo>
                    <a:lnTo>
                      <a:pt x="29" y="77"/>
                    </a:lnTo>
                    <a:lnTo>
                      <a:pt x="15" y="91"/>
                    </a:lnTo>
                    <a:lnTo>
                      <a:pt x="0" y="105"/>
                    </a:lnTo>
                    <a:lnTo>
                      <a:pt x="0" y="105"/>
                    </a:lnTo>
                    <a:lnTo>
                      <a:pt x="0" y="105"/>
                    </a:lnTo>
                    <a:lnTo>
                      <a:pt x="0" y="105"/>
                    </a:lnTo>
                    <a:lnTo>
                      <a:pt x="0" y="110"/>
                    </a:lnTo>
                    <a:lnTo>
                      <a:pt x="0" y="115"/>
                    </a:lnTo>
                    <a:lnTo>
                      <a:pt x="5" y="120"/>
                    </a:lnTo>
                    <a:lnTo>
                      <a:pt x="5" y="120"/>
                    </a:lnTo>
                    <a:lnTo>
                      <a:pt x="10" y="120"/>
                    </a:lnTo>
                    <a:lnTo>
                      <a:pt x="15" y="120"/>
                    </a:lnTo>
                    <a:lnTo>
                      <a:pt x="20" y="12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31" name="Freeform 1207"/>
              <p:cNvSpPr>
                <a:spLocks/>
              </p:cNvSpPr>
              <p:nvPr/>
            </p:nvSpPr>
            <p:spPr bwMode="auto">
              <a:xfrm>
                <a:off x="9121" y="5498"/>
                <a:ext cx="480" cy="154"/>
              </a:xfrm>
              <a:custGeom>
                <a:avLst/>
                <a:gdLst/>
                <a:ahLst/>
                <a:cxnLst>
                  <a:cxn ang="0">
                    <a:pos x="9" y="154"/>
                  </a:cxn>
                  <a:cxn ang="0">
                    <a:pos x="9" y="154"/>
                  </a:cxn>
                  <a:cxn ang="0">
                    <a:pos x="125" y="154"/>
                  </a:cxn>
                  <a:cxn ang="0">
                    <a:pos x="216" y="144"/>
                  </a:cxn>
                  <a:cxn ang="0">
                    <a:pos x="288" y="130"/>
                  </a:cxn>
                  <a:cxn ang="0">
                    <a:pos x="345" y="116"/>
                  </a:cxn>
                  <a:cxn ang="0">
                    <a:pos x="388" y="92"/>
                  </a:cxn>
                  <a:cxn ang="0">
                    <a:pos x="427" y="68"/>
                  </a:cxn>
                  <a:cxn ang="0">
                    <a:pos x="451" y="39"/>
                  </a:cxn>
                  <a:cxn ang="0">
                    <a:pos x="480" y="15"/>
                  </a:cxn>
                  <a:cxn ang="0">
                    <a:pos x="460" y="0"/>
                  </a:cxn>
                  <a:cxn ang="0">
                    <a:pos x="436" y="24"/>
                  </a:cxn>
                  <a:cxn ang="0">
                    <a:pos x="412" y="48"/>
                  </a:cxn>
                  <a:cxn ang="0">
                    <a:pos x="379" y="72"/>
                  </a:cxn>
                  <a:cxn ang="0">
                    <a:pos x="336" y="96"/>
                  </a:cxn>
                  <a:cxn ang="0">
                    <a:pos x="283" y="111"/>
                  </a:cxn>
                  <a:cxn ang="0">
                    <a:pos x="216" y="125"/>
                  </a:cxn>
                  <a:cxn ang="0">
                    <a:pos x="125" y="130"/>
                  </a:cxn>
                  <a:cxn ang="0">
                    <a:pos x="9" y="130"/>
                  </a:cxn>
                  <a:cxn ang="0">
                    <a:pos x="9" y="130"/>
                  </a:cxn>
                  <a:cxn ang="0">
                    <a:pos x="9" y="130"/>
                  </a:cxn>
                  <a:cxn ang="0">
                    <a:pos x="5" y="130"/>
                  </a:cxn>
                  <a:cxn ang="0">
                    <a:pos x="0" y="135"/>
                  </a:cxn>
                  <a:cxn ang="0">
                    <a:pos x="0" y="140"/>
                  </a:cxn>
                  <a:cxn ang="0">
                    <a:pos x="0" y="140"/>
                  </a:cxn>
                  <a:cxn ang="0">
                    <a:pos x="0" y="144"/>
                  </a:cxn>
                  <a:cxn ang="0">
                    <a:pos x="0" y="149"/>
                  </a:cxn>
                  <a:cxn ang="0">
                    <a:pos x="5" y="149"/>
                  </a:cxn>
                  <a:cxn ang="0">
                    <a:pos x="9" y="154"/>
                  </a:cxn>
                </a:cxnLst>
                <a:rect l="0" t="0" r="r" b="b"/>
                <a:pathLst>
                  <a:path w="480" h="154">
                    <a:moveTo>
                      <a:pt x="9" y="154"/>
                    </a:moveTo>
                    <a:lnTo>
                      <a:pt x="9" y="154"/>
                    </a:lnTo>
                    <a:lnTo>
                      <a:pt x="125" y="154"/>
                    </a:lnTo>
                    <a:lnTo>
                      <a:pt x="216" y="144"/>
                    </a:lnTo>
                    <a:lnTo>
                      <a:pt x="288" y="130"/>
                    </a:lnTo>
                    <a:lnTo>
                      <a:pt x="345" y="116"/>
                    </a:lnTo>
                    <a:lnTo>
                      <a:pt x="388" y="92"/>
                    </a:lnTo>
                    <a:lnTo>
                      <a:pt x="427" y="68"/>
                    </a:lnTo>
                    <a:lnTo>
                      <a:pt x="451" y="39"/>
                    </a:lnTo>
                    <a:lnTo>
                      <a:pt x="480" y="15"/>
                    </a:lnTo>
                    <a:lnTo>
                      <a:pt x="460" y="0"/>
                    </a:lnTo>
                    <a:lnTo>
                      <a:pt x="436" y="24"/>
                    </a:lnTo>
                    <a:lnTo>
                      <a:pt x="412" y="48"/>
                    </a:lnTo>
                    <a:lnTo>
                      <a:pt x="379" y="72"/>
                    </a:lnTo>
                    <a:lnTo>
                      <a:pt x="336" y="96"/>
                    </a:lnTo>
                    <a:lnTo>
                      <a:pt x="283" y="111"/>
                    </a:lnTo>
                    <a:lnTo>
                      <a:pt x="216" y="125"/>
                    </a:lnTo>
                    <a:lnTo>
                      <a:pt x="125" y="130"/>
                    </a:lnTo>
                    <a:lnTo>
                      <a:pt x="9" y="130"/>
                    </a:lnTo>
                    <a:lnTo>
                      <a:pt x="9" y="130"/>
                    </a:lnTo>
                    <a:lnTo>
                      <a:pt x="9" y="130"/>
                    </a:lnTo>
                    <a:lnTo>
                      <a:pt x="5" y="130"/>
                    </a:lnTo>
                    <a:lnTo>
                      <a:pt x="0" y="135"/>
                    </a:lnTo>
                    <a:lnTo>
                      <a:pt x="0" y="140"/>
                    </a:lnTo>
                    <a:lnTo>
                      <a:pt x="0" y="140"/>
                    </a:lnTo>
                    <a:lnTo>
                      <a:pt x="0" y="144"/>
                    </a:lnTo>
                    <a:lnTo>
                      <a:pt x="0" y="149"/>
                    </a:lnTo>
                    <a:lnTo>
                      <a:pt x="5" y="149"/>
                    </a:lnTo>
                    <a:lnTo>
                      <a:pt x="9" y="15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32" name="Freeform 1208"/>
              <p:cNvSpPr>
                <a:spLocks/>
              </p:cNvSpPr>
              <p:nvPr/>
            </p:nvSpPr>
            <p:spPr bwMode="auto">
              <a:xfrm>
                <a:off x="8680" y="5503"/>
                <a:ext cx="450" cy="149"/>
              </a:xfrm>
              <a:custGeom>
                <a:avLst/>
                <a:gdLst/>
                <a:ahLst/>
                <a:cxnLst>
                  <a:cxn ang="0">
                    <a:pos x="0" y="19"/>
                  </a:cxn>
                  <a:cxn ang="0">
                    <a:pos x="0" y="19"/>
                  </a:cxn>
                  <a:cxn ang="0">
                    <a:pos x="19" y="39"/>
                  </a:cxn>
                  <a:cxn ang="0">
                    <a:pos x="38" y="63"/>
                  </a:cxn>
                  <a:cxn ang="0">
                    <a:pos x="67" y="87"/>
                  </a:cxn>
                  <a:cxn ang="0">
                    <a:pos x="110" y="111"/>
                  </a:cxn>
                  <a:cxn ang="0">
                    <a:pos x="163" y="130"/>
                  </a:cxn>
                  <a:cxn ang="0">
                    <a:pos x="235" y="144"/>
                  </a:cxn>
                  <a:cxn ang="0">
                    <a:pos x="331" y="149"/>
                  </a:cxn>
                  <a:cxn ang="0">
                    <a:pos x="450" y="149"/>
                  </a:cxn>
                  <a:cxn ang="0">
                    <a:pos x="450" y="125"/>
                  </a:cxn>
                  <a:cxn ang="0">
                    <a:pos x="331" y="130"/>
                  </a:cxn>
                  <a:cxn ang="0">
                    <a:pos x="239" y="120"/>
                  </a:cxn>
                  <a:cxn ang="0">
                    <a:pos x="167" y="111"/>
                  </a:cxn>
                  <a:cxn ang="0">
                    <a:pos x="119" y="91"/>
                  </a:cxn>
                  <a:cxn ang="0">
                    <a:pos x="81" y="72"/>
                  </a:cxn>
                  <a:cxn ang="0">
                    <a:pos x="57" y="48"/>
                  </a:cxn>
                  <a:cxn ang="0">
                    <a:pos x="33" y="24"/>
                  </a:cxn>
                  <a:cxn ang="0">
                    <a:pos x="19" y="5"/>
                  </a:cxn>
                  <a:cxn ang="0">
                    <a:pos x="19" y="5"/>
                  </a:cxn>
                  <a:cxn ang="0">
                    <a:pos x="19" y="5"/>
                  </a:cxn>
                  <a:cxn ang="0">
                    <a:pos x="14" y="0"/>
                  </a:cxn>
                  <a:cxn ang="0">
                    <a:pos x="9" y="0"/>
                  </a:cxn>
                  <a:cxn ang="0">
                    <a:pos x="4" y="0"/>
                  </a:cxn>
                  <a:cxn ang="0">
                    <a:pos x="4" y="5"/>
                  </a:cxn>
                  <a:cxn ang="0">
                    <a:pos x="0" y="5"/>
                  </a:cxn>
                  <a:cxn ang="0">
                    <a:pos x="0" y="10"/>
                  </a:cxn>
                  <a:cxn ang="0">
                    <a:pos x="0" y="15"/>
                  </a:cxn>
                  <a:cxn ang="0">
                    <a:pos x="0" y="19"/>
                  </a:cxn>
                </a:cxnLst>
                <a:rect l="0" t="0" r="r" b="b"/>
                <a:pathLst>
                  <a:path w="450" h="149">
                    <a:moveTo>
                      <a:pt x="0" y="19"/>
                    </a:moveTo>
                    <a:lnTo>
                      <a:pt x="0" y="19"/>
                    </a:lnTo>
                    <a:lnTo>
                      <a:pt x="19" y="39"/>
                    </a:lnTo>
                    <a:lnTo>
                      <a:pt x="38" y="63"/>
                    </a:lnTo>
                    <a:lnTo>
                      <a:pt x="67" y="87"/>
                    </a:lnTo>
                    <a:lnTo>
                      <a:pt x="110" y="111"/>
                    </a:lnTo>
                    <a:lnTo>
                      <a:pt x="163" y="130"/>
                    </a:lnTo>
                    <a:lnTo>
                      <a:pt x="235" y="144"/>
                    </a:lnTo>
                    <a:lnTo>
                      <a:pt x="331" y="149"/>
                    </a:lnTo>
                    <a:lnTo>
                      <a:pt x="450" y="149"/>
                    </a:lnTo>
                    <a:lnTo>
                      <a:pt x="450" y="125"/>
                    </a:lnTo>
                    <a:lnTo>
                      <a:pt x="331" y="130"/>
                    </a:lnTo>
                    <a:lnTo>
                      <a:pt x="239" y="120"/>
                    </a:lnTo>
                    <a:lnTo>
                      <a:pt x="167" y="111"/>
                    </a:lnTo>
                    <a:lnTo>
                      <a:pt x="119" y="91"/>
                    </a:lnTo>
                    <a:lnTo>
                      <a:pt x="81" y="72"/>
                    </a:lnTo>
                    <a:lnTo>
                      <a:pt x="57" y="48"/>
                    </a:lnTo>
                    <a:lnTo>
                      <a:pt x="33" y="24"/>
                    </a:lnTo>
                    <a:lnTo>
                      <a:pt x="19" y="5"/>
                    </a:lnTo>
                    <a:lnTo>
                      <a:pt x="19" y="5"/>
                    </a:lnTo>
                    <a:lnTo>
                      <a:pt x="19" y="5"/>
                    </a:lnTo>
                    <a:lnTo>
                      <a:pt x="14" y="0"/>
                    </a:lnTo>
                    <a:lnTo>
                      <a:pt x="9" y="0"/>
                    </a:lnTo>
                    <a:lnTo>
                      <a:pt x="4" y="0"/>
                    </a:lnTo>
                    <a:lnTo>
                      <a:pt x="4" y="5"/>
                    </a:lnTo>
                    <a:lnTo>
                      <a:pt x="0" y="5"/>
                    </a:lnTo>
                    <a:lnTo>
                      <a:pt x="0" y="10"/>
                    </a:lnTo>
                    <a:lnTo>
                      <a:pt x="0" y="15"/>
                    </a:lnTo>
                    <a:lnTo>
                      <a:pt x="0" y="1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33" name="Freeform 1209"/>
              <p:cNvSpPr>
                <a:spLocks/>
              </p:cNvSpPr>
              <p:nvPr/>
            </p:nvSpPr>
            <p:spPr bwMode="auto">
              <a:xfrm>
                <a:off x="8560" y="5393"/>
                <a:ext cx="139" cy="129"/>
              </a:xfrm>
              <a:custGeom>
                <a:avLst/>
                <a:gdLst/>
                <a:ahLst/>
                <a:cxnLst>
                  <a:cxn ang="0">
                    <a:pos x="4" y="19"/>
                  </a:cxn>
                  <a:cxn ang="0">
                    <a:pos x="4" y="19"/>
                  </a:cxn>
                  <a:cxn ang="0">
                    <a:pos x="19" y="29"/>
                  </a:cxn>
                  <a:cxn ang="0">
                    <a:pos x="28" y="38"/>
                  </a:cxn>
                  <a:cxn ang="0">
                    <a:pos x="43" y="53"/>
                  </a:cxn>
                  <a:cxn ang="0">
                    <a:pos x="62" y="67"/>
                  </a:cxn>
                  <a:cxn ang="0">
                    <a:pos x="76" y="81"/>
                  </a:cxn>
                  <a:cxn ang="0">
                    <a:pos x="91" y="96"/>
                  </a:cxn>
                  <a:cxn ang="0">
                    <a:pos x="105" y="115"/>
                  </a:cxn>
                  <a:cxn ang="0">
                    <a:pos x="120" y="129"/>
                  </a:cxn>
                  <a:cxn ang="0">
                    <a:pos x="139" y="115"/>
                  </a:cxn>
                  <a:cxn ang="0">
                    <a:pos x="124" y="101"/>
                  </a:cxn>
                  <a:cxn ang="0">
                    <a:pos x="110" y="81"/>
                  </a:cxn>
                  <a:cxn ang="0">
                    <a:pos x="91" y="67"/>
                  </a:cxn>
                  <a:cxn ang="0">
                    <a:pos x="76" y="53"/>
                  </a:cxn>
                  <a:cxn ang="0">
                    <a:pos x="62" y="38"/>
                  </a:cxn>
                  <a:cxn ang="0">
                    <a:pos x="43" y="24"/>
                  </a:cxn>
                  <a:cxn ang="0">
                    <a:pos x="28" y="10"/>
                  </a:cxn>
                  <a:cxn ang="0">
                    <a:pos x="19" y="0"/>
                  </a:cxn>
                  <a:cxn ang="0">
                    <a:pos x="19" y="0"/>
                  </a:cxn>
                  <a:cxn ang="0">
                    <a:pos x="19" y="0"/>
                  </a:cxn>
                  <a:cxn ang="0">
                    <a:pos x="14" y="0"/>
                  </a:cxn>
                  <a:cxn ang="0">
                    <a:pos x="9" y="0"/>
                  </a:cxn>
                  <a:cxn ang="0">
                    <a:pos x="4" y="5"/>
                  </a:cxn>
                  <a:cxn ang="0">
                    <a:pos x="4" y="5"/>
                  </a:cxn>
                  <a:cxn ang="0">
                    <a:pos x="0" y="10"/>
                  </a:cxn>
                  <a:cxn ang="0">
                    <a:pos x="0" y="14"/>
                  </a:cxn>
                  <a:cxn ang="0">
                    <a:pos x="4" y="19"/>
                  </a:cxn>
                  <a:cxn ang="0">
                    <a:pos x="4" y="19"/>
                  </a:cxn>
                </a:cxnLst>
                <a:rect l="0" t="0" r="r" b="b"/>
                <a:pathLst>
                  <a:path w="139" h="129">
                    <a:moveTo>
                      <a:pt x="4" y="19"/>
                    </a:moveTo>
                    <a:lnTo>
                      <a:pt x="4" y="19"/>
                    </a:lnTo>
                    <a:lnTo>
                      <a:pt x="19" y="29"/>
                    </a:lnTo>
                    <a:lnTo>
                      <a:pt x="28" y="38"/>
                    </a:lnTo>
                    <a:lnTo>
                      <a:pt x="43" y="53"/>
                    </a:lnTo>
                    <a:lnTo>
                      <a:pt x="62" y="67"/>
                    </a:lnTo>
                    <a:lnTo>
                      <a:pt x="76" y="81"/>
                    </a:lnTo>
                    <a:lnTo>
                      <a:pt x="91" y="96"/>
                    </a:lnTo>
                    <a:lnTo>
                      <a:pt x="105" y="115"/>
                    </a:lnTo>
                    <a:lnTo>
                      <a:pt x="120" y="129"/>
                    </a:lnTo>
                    <a:lnTo>
                      <a:pt x="139" y="115"/>
                    </a:lnTo>
                    <a:lnTo>
                      <a:pt x="124" y="101"/>
                    </a:lnTo>
                    <a:lnTo>
                      <a:pt x="110" y="81"/>
                    </a:lnTo>
                    <a:lnTo>
                      <a:pt x="91" y="67"/>
                    </a:lnTo>
                    <a:lnTo>
                      <a:pt x="76" y="53"/>
                    </a:lnTo>
                    <a:lnTo>
                      <a:pt x="62" y="38"/>
                    </a:lnTo>
                    <a:lnTo>
                      <a:pt x="43" y="24"/>
                    </a:lnTo>
                    <a:lnTo>
                      <a:pt x="28" y="10"/>
                    </a:lnTo>
                    <a:lnTo>
                      <a:pt x="19" y="0"/>
                    </a:lnTo>
                    <a:lnTo>
                      <a:pt x="19" y="0"/>
                    </a:lnTo>
                    <a:lnTo>
                      <a:pt x="19" y="0"/>
                    </a:lnTo>
                    <a:lnTo>
                      <a:pt x="14" y="0"/>
                    </a:lnTo>
                    <a:lnTo>
                      <a:pt x="9" y="0"/>
                    </a:lnTo>
                    <a:lnTo>
                      <a:pt x="4" y="5"/>
                    </a:lnTo>
                    <a:lnTo>
                      <a:pt x="4" y="5"/>
                    </a:lnTo>
                    <a:lnTo>
                      <a:pt x="0" y="10"/>
                    </a:lnTo>
                    <a:lnTo>
                      <a:pt x="0" y="14"/>
                    </a:lnTo>
                    <a:lnTo>
                      <a:pt x="4" y="19"/>
                    </a:lnTo>
                    <a:lnTo>
                      <a:pt x="4" y="1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grpSp>
        <p:sp>
          <p:nvSpPr>
            <p:cNvPr id="2234" name="Freeform 1210"/>
            <p:cNvSpPr>
              <a:spLocks/>
            </p:cNvSpPr>
            <p:nvPr/>
          </p:nvSpPr>
          <p:spPr bwMode="auto">
            <a:xfrm>
              <a:off x="8512" y="5335"/>
              <a:ext cx="67" cy="77"/>
            </a:xfrm>
            <a:custGeom>
              <a:avLst/>
              <a:gdLst/>
              <a:ahLst/>
              <a:cxnLst>
                <a:cxn ang="0">
                  <a:pos x="0" y="10"/>
                </a:cxn>
                <a:cxn ang="0">
                  <a:pos x="0" y="10"/>
                </a:cxn>
                <a:cxn ang="0">
                  <a:pos x="0" y="20"/>
                </a:cxn>
                <a:cxn ang="0">
                  <a:pos x="4" y="29"/>
                </a:cxn>
                <a:cxn ang="0">
                  <a:pos x="9" y="39"/>
                </a:cxn>
                <a:cxn ang="0">
                  <a:pos x="14" y="48"/>
                </a:cxn>
                <a:cxn ang="0">
                  <a:pos x="24" y="53"/>
                </a:cxn>
                <a:cxn ang="0">
                  <a:pos x="33" y="63"/>
                </a:cxn>
                <a:cxn ang="0">
                  <a:pos x="43" y="72"/>
                </a:cxn>
                <a:cxn ang="0">
                  <a:pos x="52" y="77"/>
                </a:cxn>
                <a:cxn ang="0">
                  <a:pos x="67" y="58"/>
                </a:cxn>
                <a:cxn ang="0">
                  <a:pos x="57" y="53"/>
                </a:cxn>
                <a:cxn ang="0">
                  <a:pos x="48" y="48"/>
                </a:cxn>
                <a:cxn ang="0">
                  <a:pos x="38" y="39"/>
                </a:cxn>
                <a:cxn ang="0">
                  <a:pos x="33" y="34"/>
                </a:cxn>
                <a:cxn ang="0">
                  <a:pos x="28" y="29"/>
                </a:cxn>
                <a:cxn ang="0">
                  <a:pos x="24" y="20"/>
                </a:cxn>
                <a:cxn ang="0">
                  <a:pos x="24" y="15"/>
                </a:cxn>
                <a:cxn ang="0">
                  <a:pos x="24" y="10"/>
                </a:cxn>
                <a:cxn ang="0">
                  <a:pos x="24" y="10"/>
                </a:cxn>
                <a:cxn ang="0">
                  <a:pos x="24" y="10"/>
                </a:cxn>
                <a:cxn ang="0">
                  <a:pos x="24" y="5"/>
                </a:cxn>
                <a:cxn ang="0">
                  <a:pos x="19" y="0"/>
                </a:cxn>
                <a:cxn ang="0">
                  <a:pos x="14" y="0"/>
                </a:cxn>
                <a:cxn ang="0">
                  <a:pos x="9" y="0"/>
                </a:cxn>
                <a:cxn ang="0">
                  <a:pos x="9" y="0"/>
                </a:cxn>
                <a:cxn ang="0">
                  <a:pos x="4" y="0"/>
                </a:cxn>
                <a:cxn ang="0">
                  <a:pos x="0" y="5"/>
                </a:cxn>
                <a:cxn ang="0">
                  <a:pos x="0" y="10"/>
                </a:cxn>
              </a:cxnLst>
              <a:rect l="0" t="0" r="r" b="b"/>
              <a:pathLst>
                <a:path w="67" h="77">
                  <a:moveTo>
                    <a:pt x="0" y="10"/>
                  </a:moveTo>
                  <a:lnTo>
                    <a:pt x="0" y="10"/>
                  </a:lnTo>
                  <a:lnTo>
                    <a:pt x="0" y="20"/>
                  </a:lnTo>
                  <a:lnTo>
                    <a:pt x="4" y="29"/>
                  </a:lnTo>
                  <a:lnTo>
                    <a:pt x="9" y="39"/>
                  </a:lnTo>
                  <a:lnTo>
                    <a:pt x="14" y="48"/>
                  </a:lnTo>
                  <a:lnTo>
                    <a:pt x="24" y="53"/>
                  </a:lnTo>
                  <a:lnTo>
                    <a:pt x="33" y="63"/>
                  </a:lnTo>
                  <a:lnTo>
                    <a:pt x="43" y="72"/>
                  </a:lnTo>
                  <a:lnTo>
                    <a:pt x="52" y="77"/>
                  </a:lnTo>
                  <a:lnTo>
                    <a:pt x="67" y="58"/>
                  </a:lnTo>
                  <a:lnTo>
                    <a:pt x="57" y="53"/>
                  </a:lnTo>
                  <a:lnTo>
                    <a:pt x="48" y="48"/>
                  </a:lnTo>
                  <a:lnTo>
                    <a:pt x="38" y="39"/>
                  </a:lnTo>
                  <a:lnTo>
                    <a:pt x="33" y="34"/>
                  </a:lnTo>
                  <a:lnTo>
                    <a:pt x="28" y="29"/>
                  </a:lnTo>
                  <a:lnTo>
                    <a:pt x="24" y="20"/>
                  </a:lnTo>
                  <a:lnTo>
                    <a:pt x="24" y="15"/>
                  </a:lnTo>
                  <a:lnTo>
                    <a:pt x="24" y="10"/>
                  </a:lnTo>
                  <a:lnTo>
                    <a:pt x="24" y="10"/>
                  </a:lnTo>
                  <a:lnTo>
                    <a:pt x="24" y="10"/>
                  </a:lnTo>
                  <a:lnTo>
                    <a:pt x="24" y="5"/>
                  </a:lnTo>
                  <a:lnTo>
                    <a:pt x="19" y="0"/>
                  </a:lnTo>
                  <a:lnTo>
                    <a:pt x="14" y="0"/>
                  </a:lnTo>
                  <a:lnTo>
                    <a:pt x="9" y="0"/>
                  </a:lnTo>
                  <a:lnTo>
                    <a:pt x="9" y="0"/>
                  </a:lnTo>
                  <a:lnTo>
                    <a:pt x="4" y="0"/>
                  </a:lnTo>
                  <a:lnTo>
                    <a:pt x="0" y="5"/>
                  </a:lnTo>
                  <a:lnTo>
                    <a:pt x="0" y="1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35" name="Freeform 1211"/>
            <p:cNvSpPr>
              <a:spLocks/>
            </p:cNvSpPr>
            <p:nvPr/>
          </p:nvSpPr>
          <p:spPr bwMode="auto">
            <a:xfrm>
              <a:off x="8512" y="5177"/>
              <a:ext cx="633" cy="168"/>
            </a:xfrm>
            <a:custGeom>
              <a:avLst/>
              <a:gdLst/>
              <a:ahLst/>
              <a:cxnLst>
                <a:cxn ang="0">
                  <a:pos x="618" y="0"/>
                </a:cxn>
                <a:cxn ang="0">
                  <a:pos x="618" y="0"/>
                </a:cxn>
                <a:cxn ang="0">
                  <a:pos x="499" y="5"/>
                </a:cxn>
                <a:cxn ang="0">
                  <a:pos x="383" y="14"/>
                </a:cxn>
                <a:cxn ang="0">
                  <a:pos x="278" y="29"/>
                </a:cxn>
                <a:cxn ang="0">
                  <a:pos x="187" y="48"/>
                </a:cxn>
                <a:cxn ang="0">
                  <a:pos x="148" y="58"/>
                </a:cxn>
                <a:cxn ang="0">
                  <a:pos x="110" y="67"/>
                </a:cxn>
                <a:cxn ang="0">
                  <a:pos x="81" y="82"/>
                </a:cxn>
                <a:cxn ang="0">
                  <a:pos x="52" y="96"/>
                </a:cxn>
                <a:cxn ang="0">
                  <a:pos x="33" y="110"/>
                </a:cxn>
                <a:cxn ang="0">
                  <a:pos x="14" y="130"/>
                </a:cxn>
                <a:cxn ang="0">
                  <a:pos x="4" y="149"/>
                </a:cxn>
                <a:cxn ang="0">
                  <a:pos x="0" y="168"/>
                </a:cxn>
                <a:cxn ang="0">
                  <a:pos x="24" y="168"/>
                </a:cxn>
                <a:cxn ang="0">
                  <a:pos x="24" y="154"/>
                </a:cxn>
                <a:cxn ang="0">
                  <a:pos x="33" y="144"/>
                </a:cxn>
                <a:cxn ang="0">
                  <a:pos x="48" y="130"/>
                </a:cxn>
                <a:cxn ang="0">
                  <a:pos x="67" y="115"/>
                </a:cxn>
                <a:cxn ang="0">
                  <a:pos x="91" y="101"/>
                </a:cxn>
                <a:cxn ang="0">
                  <a:pos x="120" y="91"/>
                </a:cxn>
                <a:cxn ang="0">
                  <a:pos x="153" y="77"/>
                </a:cxn>
                <a:cxn ang="0">
                  <a:pos x="192" y="67"/>
                </a:cxn>
                <a:cxn ang="0">
                  <a:pos x="283" y="48"/>
                </a:cxn>
                <a:cxn ang="0">
                  <a:pos x="383" y="34"/>
                </a:cxn>
                <a:cxn ang="0">
                  <a:pos x="499" y="24"/>
                </a:cxn>
                <a:cxn ang="0">
                  <a:pos x="618" y="19"/>
                </a:cxn>
                <a:cxn ang="0">
                  <a:pos x="618" y="19"/>
                </a:cxn>
                <a:cxn ang="0">
                  <a:pos x="618" y="19"/>
                </a:cxn>
                <a:cxn ang="0">
                  <a:pos x="623" y="19"/>
                </a:cxn>
                <a:cxn ang="0">
                  <a:pos x="628" y="19"/>
                </a:cxn>
                <a:cxn ang="0">
                  <a:pos x="628" y="14"/>
                </a:cxn>
                <a:cxn ang="0">
                  <a:pos x="633" y="10"/>
                </a:cxn>
                <a:cxn ang="0">
                  <a:pos x="628" y="5"/>
                </a:cxn>
                <a:cxn ang="0">
                  <a:pos x="628" y="5"/>
                </a:cxn>
                <a:cxn ang="0">
                  <a:pos x="623" y="0"/>
                </a:cxn>
                <a:cxn ang="0">
                  <a:pos x="618" y="0"/>
                </a:cxn>
              </a:cxnLst>
              <a:rect l="0" t="0" r="r" b="b"/>
              <a:pathLst>
                <a:path w="633" h="168">
                  <a:moveTo>
                    <a:pt x="618" y="0"/>
                  </a:moveTo>
                  <a:lnTo>
                    <a:pt x="618" y="0"/>
                  </a:lnTo>
                  <a:lnTo>
                    <a:pt x="499" y="5"/>
                  </a:lnTo>
                  <a:lnTo>
                    <a:pt x="383" y="14"/>
                  </a:lnTo>
                  <a:lnTo>
                    <a:pt x="278" y="29"/>
                  </a:lnTo>
                  <a:lnTo>
                    <a:pt x="187" y="48"/>
                  </a:lnTo>
                  <a:lnTo>
                    <a:pt x="148" y="58"/>
                  </a:lnTo>
                  <a:lnTo>
                    <a:pt x="110" y="67"/>
                  </a:lnTo>
                  <a:lnTo>
                    <a:pt x="81" y="82"/>
                  </a:lnTo>
                  <a:lnTo>
                    <a:pt x="52" y="96"/>
                  </a:lnTo>
                  <a:lnTo>
                    <a:pt x="33" y="110"/>
                  </a:lnTo>
                  <a:lnTo>
                    <a:pt x="14" y="130"/>
                  </a:lnTo>
                  <a:lnTo>
                    <a:pt x="4" y="149"/>
                  </a:lnTo>
                  <a:lnTo>
                    <a:pt x="0" y="168"/>
                  </a:lnTo>
                  <a:lnTo>
                    <a:pt x="24" y="168"/>
                  </a:lnTo>
                  <a:lnTo>
                    <a:pt x="24" y="154"/>
                  </a:lnTo>
                  <a:lnTo>
                    <a:pt x="33" y="144"/>
                  </a:lnTo>
                  <a:lnTo>
                    <a:pt x="48" y="130"/>
                  </a:lnTo>
                  <a:lnTo>
                    <a:pt x="67" y="115"/>
                  </a:lnTo>
                  <a:lnTo>
                    <a:pt x="91" y="101"/>
                  </a:lnTo>
                  <a:lnTo>
                    <a:pt x="120" y="91"/>
                  </a:lnTo>
                  <a:lnTo>
                    <a:pt x="153" y="77"/>
                  </a:lnTo>
                  <a:lnTo>
                    <a:pt x="192" y="67"/>
                  </a:lnTo>
                  <a:lnTo>
                    <a:pt x="283" y="48"/>
                  </a:lnTo>
                  <a:lnTo>
                    <a:pt x="383" y="34"/>
                  </a:lnTo>
                  <a:lnTo>
                    <a:pt x="499" y="24"/>
                  </a:lnTo>
                  <a:lnTo>
                    <a:pt x="618" y="19"/>
                  </a:lnTo>
                  <a:lnTo>
                    <a:pt x="618" y="19"/>
                  </a:lnTo>
                  <a:lnTo>
                    <a:pt x="618" y="19"/>
                  </a:lnTo>
                  <a:lnTo>
                    <a:pt x="623" y="19"/>
                  </a:lnTo>
                  <a:lnTo>
                    <a:pt x="628" y="19"/>
                  </a:lnTo>
                  <a:lnTo>
                    <a:pt x="628" y="14"/>
                  </a:lnTo>
                  <a:lnTo>
                    <a:pt x="633" y="10"/>
                  </a:lnTo>
                  <a:lnTo>
                    <a:pt x="628" y="5"/>
                  </a:lnTo>
                  <a:lnTo>
                    <a:pt x="628" y="5"/>
                  </a:lnTo>
                  <a:lnTo>
                    <a:pt x="623" y="0"/>
                  </a:lnTo>
                  <a:lnTo>
                    <a:pt x="618"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36" name="Freeform 1212"/>
            <p:cNvSpPr>
              <a:spLocks/>
            </p:cNvSpPr>
            <p:nvPr/>
          </p:nvSpPr>
          <p:spPr bwMode="auto">
            <a:xfrm>
              <a:off x="8627" y="5431"/>
              <a:ext cx="14" cy="15"/>
            </a:xfrm>
            <a:custGeom>
              <a:avLst/>
              <a:gdLst/>
              <a:ahLst/>
              <a:cxnLst>
                <a:cxn ang="0">
                  <a:pos x="14" y="0"/>
                </a:cxn>
                <a:cxn ang="0">
                  <a:pos x="9" y="0"/>
                </a:cxn>
                <a:cxn ang="0">
                  <a:pos x="5" y="0"/>
                </a:cxn>
                <a:cxn ang="0">
                  <a:pos x="5" y="0"/>
                </a:cxn>
                <a:cxn ang="0">
                  <a:pos x="0" y="5"/>
                </a:cxn>
                <a:cxn ang="0">
                  <a:pos x="0" y="10"/>
                </a:cxn>
                <a:cxn ang="0">
                  <a:pos x="0" y="10"/>
                </a:cxn>
                <a:cxn ang="0">
                  <a:pos x="5" y="15"/>
                </a:cxn>
                <a:cxn ang="0">
                  <a:pos x="5" y="15"/>
                </a:cxn>
                <a:cxn ang="0">
                  <a:pos x="14" y="0"/>
                </a:cxn>
              </a:cxnLst>
              <a:rect l="0" t="0" r="r" b="b"/>
              <a:pathLst>
                <a:path w="14" h="15">
                  <a:moveTo>
                    <a:pt x="14" y="0"/>
                  </a:moveTo>
                  <a:lnTo>
                    <a:pt x="9" y="0"/>
                  </a:lnTo>
                  <a:lnTo>
                    <a:pt x="5" y="0"/>
                  </a:lnTo>
                  <a:lnTo>
                    <a:pt x="5" y="0"/>
                  </a:lnTo>
                  <a:lnTo>
                    <a:pt x="0" y="5"/>
                  </a:lnTo>
                  <a:lnTo>
                    <a:pt x="0" y="10"/>
                  </a:lnTo>
                  <a:lnTo>
                    <a:pt x="0" y="10"/>
                  </a:lnTo>
                  <a:lnTo>
                    <a:pt x="5" y="15"/>
                  </a:lnTo>
                  <a:lnTo>
                    <a:pt x="5" y="15"/>
                  </a:lnTo>
                  <a:lnTo>
                    <a:pt x="14"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37" name="Freeform 1213"/>
            <p:cNvSpPr>
              <a:spLocks/>
            </p:cNvSpPr>
            <p:nvPr/>
          </p:nvSpPr>
          <p:spPr bwMode="auto">
            <a:xfrm>
              <a:off x="8632" y="5427"/>
              <a:ext cx="1002" cy="100"/>
            </a:xfrm>
            <a:custGeom>
              <a:avLst/>
              <a:gdLst/>
              <a:ahLst/>
              <a:cxnLst>
                <a:cxn ang="0">
                  <a:pos x="993" y="0"/>
                </a:cxn>
                <a:cxn ang="0">
                  <a:pos x="959" y="19"/>
                </a:cxn>
                <a:cxn ang="0">
                  <a:pos x="916" y="33"/>
                </a:cxn>
                <a:cxn ang="0">
                  <a:pos x="863" y="47"/>
                </a:cxn>
                <a:cxn ang="0">
                  <a:pos x="805" y="62"/>
                </a:cxn>
                <a:cxn ang="0">
                  <a:pos x="748" y="71"/>
                </a:cxn>
                <a:cxn ang="0">
                  <a:pos x="681" y="76"/>
                </a:cxn>
                <a:cxn ang="0">
                  <a:pos x="614" y="81"/>
                </a:cxn>
                <a:cxn ang="0">
                  <a:pos x="542" y="86"/>
                </a:cxn>
                <a:cxn ang="0">
                  <a:pos x="470" y="86"/>
                </a:cxn>
                <a:cxn ang="0">
                  <a:pos x="398" y="81"/>
                </a:cxn>
                <a:cxn ang="0">
                  <a:pos x="326" y="76"/>
                </a:cxn>
                <a:cxn ang="0">
                  <a:pos x="254" y="67"/>
                </a:cxn>
                <a:cxn ang="0">
                  <a:pos x="187" y="57"/>
                </a:cxn>
                <a:cxn ang="0">
                  <a:pos x="124" y="43"/>
                </a:cxn>
                <a:cxn ang="0">
                  <a:pos x="62" y="24"/>
                </a:cxn>
                <a:cxn ang="0">
                  <a:pos x="9" y="4"/>
                </a:cxn>
                <a:cxn ang="0">
                  <a:pos x="0" y="19"/>
                </a:cxn>
                <a:cxn ang="0">
                  <a:pos x="57" y="43"/>
                </a:cxn>
                <a:cxn ang="0">
                  <a:pos x="120" y="57"/>
                </a:cxn>
                <a:cxn ang="0">
                  <a:pos x="187" y="71"/>
                </a:cxn>
                <a:cxn ang="0">
                  <a:pos x="254" y="86"/>
                </a:cxn>
                <a:cxn ang="0">
                  <a:pos x="326" y="91"/>
                </a:cxn>
                <a:cxn ang="0">
                  <a:pos x="398" y="100"/>
                </a:cxn>
                <a:cxn ang="0">
                  <a:pos x="470" y="100"/>
                </a:cxn>
                <a:cxn ang="0">
                  <a:pos x="542" y="100"/>
                </a:cxn>
                <a:cxn ang="0">
                  <a:pos x="614" y="100"/>
                </a:cxn>
                <a:cxn ang="0">
                  <a:pos x="681" y="95"/>
                </a:cxn>
                <a:cxn ang="0">
                  <a:pos x="748" y="86"/>
                </a:cxn>
                <a:cxn ang="0">
                  <a:pos x="810" y="76"/>
                </a:cxn>
                <a:cxn ang="0">
                  <a:pos x="868" y="67"/>
                </a:cxn>
                <a:cxn ang="0">
                  <a:pos x="921" y="52"/>
                </a:cxn>
                <a:cxn ang="0">
                  <a:pos x="964" y="33"/>
                </a:cxn>
                <a:cxn ang="0">
                  <a:pos x="1002" y="14"/>
                </a:cxn>
                <a:cxn ang="0">
                  <a:pos x="993" y="0"/>
                </a:cxn>
              </a:cxnLst>
              <a:rect l="0" t="0" r="r" b="b"/>
              <a:pathLst>
                <a:path w="1002" h="100">
                  <a:moveTo>
                    <a:pt x="993" y="0"/>
                  </a:moveTo>
                  <a:lnTo>
                    <a:pt x="959" y="19"/>
                  </a:lnTo>
                  <a:lnTo>
                    <a:pt x="916" y="33"/>
                  </a:lnTo>
                  <a:lnTo>
                    <a:pt x="863" y="47"/>
                  </a:lnTo>
                  <a:lnTo>
                    <a:pt x="805" y="62"/>
                  </a:lnTo>
                  <a:lnTo>
                    <a:pt x="748" y="71"/>
                  </a:lnTo>
                  <a:lnTo>
                    <a:pt x="681" y="76"/>
                  </a:lnTo>
                  <a:lnTo>
                    <a:pt x="614" y="81"/>
                  </a:lnTo>
                  <a:lnTo>
                    <a:pt x="542" y="86"/>
                  </a:lnTo>
                  <a:lnTo>
                    <a:pt x="470" y="86"/>
                  </a:lnTo>
                  <a:lnTo>
                    <a:pt x="398" y="81"/>
                  </a:lnTo>
                  <a:lnTo>
                    <a:pt x="326" y="76"/>
                  </a:lnTo>
                  <a:lnTo>
                    <a:pt x="254" y="67"/>
                  </a:lnTo>
                  <a:lnTo>
                    <a:pt x="187" y="57"/>
                  </a:lnTo>
                  <a:lnTo>
                    <a:pt x="124" y="43"/>
                  </a:lnTo>
                  <a:lnTo>
                    <a:pt x="62" y="24"/>
                  </a:lnTo>
                  <a:lnTo>
                    <a:pt x="9" y="4"/>
                  </a:lnTo>
                  <a:lnTo>
                    <a:pt x="0" y="19"/>
                  </a:lnTo>
                  <a:lnTo>
                    <a:pt x="57" y="43"/>
                  </a:lnTo>
                  <a:lnTo>
                    <a:pt x="120" y="57"/>
                  </a:lnTo>
                  <a:lnTo>
                    <a:pt x="187" y="71"/>
                  </a:lnTo>
                  <a:lnTo>
                    <a:pt x="254" y="86"/>
                  </a:lnTo>
                  <a:lnTo>
                    <a:pt x="326" y="91"/>
                  </a:lnTo>
                  <a:lnTo>
                    <a:pt x="398" y="100"/>
                  </a:lnTo>
                  <a:lnTo>
                    <a:pt x="470" y="100"/>
                  </a:lnTo>
                  <a:lnTo>
                    <a:pt x="542" y="100"/>
                  </a:lnTo>
                  <a:lnTo>
                    <a:pt x="614" y="100"/>
                  </a:lnTo>
                  <a:lnTo>
                    <a:pt x="681" y="95"/>
                  </a:lnTo>
                  <a:lnTo>
                    <a:pt x="748" y="86"/>
                  </a:lnTo>
                  <a:lnTo>
                    <a:pt x="810" y="76"/>
                  </a:lnTo>
                  <a:lnTo>
                    <a:pt x="868" y="67"/>
                  </a:lnTo>
                  <a:lnTo>
                    <a:pt x="921" y="52"/>
                  </a:lnTo>
                  <a:lnTo>
                    <a:pt x="964" y="33"/>
                  </a:lnTo>
                  <a:lnTo>
                    <a:pt x="1002" y="14"/>
                  </a:lnTo>
                  <a:lnTo>
                    <a:pt x="993"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38" name="Freeform 1214"/>
            <p:cNvSpPr>
              <a:spLocks/>
            </p:cNvSpPr>
            <p:nvPr/>
          </p:nvSpPr>
          <p:spPr bwMode="auto">
            <a:xfrm>
              <a:off x="8632" y="5431"/>
              <a:ext cx="14" cy="15"/>
            </a:xfrm>
            <a:custGeom>
              <a:avLst/>
              <a:gdLst/>
              <a:ahLst/>
              <a:cxnLst>
                <a:cxn ang="0">
                  <a:pos x="9" y="15"/>
                </a:cxn>
                <a:cxn ang="0">
                  <a:pos x="14" y="15"/>
                </a:cxn>
                <a:cxn ang="0">
                  <a:pos x="14" y="10"/>
                </a:cxn>
                <a:cxn ang="0">
                  <a:pos x="14" y="5"/>
                </a:cxn>
                <a:cxn ang="0">
                  <a:pos x="14" y="5"/>
                </a:cxn>
                <a:cxn ang="0">
                  <a:pos x="9" y="0"/>
                </a:cxn>
                <a:cxn ang="0">
                  <a:pos x="9" y="0"/>
                </a:cxn>
                <a:cxn ang="0">
                  <a:pos x="4" y="0"/>
                </a:cxn>
                <a:cxn ang="0">
                  <a:pos x="0" y="0"/>
                </a:cxn>
                <a:cxn ang="0">
                  <a:pos x="9" y="15"/>
                </a:cxn>
              </a:cxnLst>
              <a:rect l="0" t="0" r="r" b="b"/>
              <a:pathLst>
                <a:path w="14" h="15">
                  <a:moveTo>
                    <a:pt x="9" y="15"/>
                  </a:moveTo>
                  <a:lnTo>
                    <a:pt x="14" y="15"/>
                  </a:lnTo>
                  <a:lnTo>
                    <a:pt x="14" y="10"/>
                  </a:lnTo>
                  <a:lnTo>
                    <a:pt x="14" y="5"/>
                  </a:lnTo>
                  <a:lnTo>
                    <a:pt x="14" y="5"/>
                  </a:lnTo>
                  <a:lnTo>
                    <a:pt x="9" y="0"/>
                  </a:lnTo>
                  <a:lnTo>
                    <a:pt x="9" y="0"/>
                  </a:lnTo>
                  <a:lnTo>
                    <a:pt x="4" y="0"/>
                  </a:lnTo>
                  <a:lnTo>
                    <a:pt x="0" y="0"/>
                  </a:lnTo>
                  <a:lnTo>
                    <a:pt x="9" y="1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39" name="Freeform 1215"/>
            <p:cNvSpPr>
              <a:spLocks/>
            </p:cNvSpPr>
            <p:nvPr/>
          </p:nvSpPr>
          <p:spPr bwMode="auto">
            <a:xfrm>
              <a:off x="8579" y="5201"/>
              <a:ext cx="1108" cy="288"/>
            </a:xfrm>
            <a:custGeom>
              <a:avLst/>
              <a:gdLst/>
              <a:ahLst/>
              <a:cxnLst>
                <a:cxn ang="0">
                  <a:pos x="551" y="0"/>
                </a:cxn>
                <a:cxn ang="0">
                  <a:pos x="667" y="5"/>
                </a:cxn>
                <a:cxn ang="0">
                  <a:pos x="767" y="10"/>
                </a:cxn>
                <a:cxn ang="0">
                  <a:pos x="863" y="24"/>
                </a:cxn>
                <a:cxn ang="0">
                  <a:pos x="945" y="43"/>
                </a:cxn>
                <a:cxn ang="0">
                  <a:pos x="1012" y="62"/>
                </a:cxn>
                <a:cxn ang="0">
                  <a:pos x="1065" y="86"/>
                </a:cxn>
                <a:cxn ang="0">
                  <a:pos x="1084" y="101"/>
                </a:cxn>
                <a:cxn ang="0">
                  <a:pos x="1098" y="115"/>
                </a:cxn>
                <a:cxn ang="0">
                  <a:pos x="1103" y="130"/>
                </a:cxn>
                <a:cxn ang="0">
                  <a:pos x="1108" y="144"/>
                </a:cxn>
                <a:cxn ang="0">
                  <a:pos x="1103" y="158"/>
                </a:cxn>
                <a:cxn ang="0">
                  <a:pos x="1098" y="173"/>
                </a:cxn>
                <a:cxn ang="0">
                  <a:pos x="1084" y="187"/>
                </a:cxn>
                <a:cxn ang="0">
                  <a:pos x="1065" y="197"/>
                </a:cxn>
                <a:cxn ang="0">
                  <a:pos x="1012" y="221"/>
                </a:cxn>
                <a:cxn ang="0">
                  <a:pos x="945" y="245"/>
                </a:cxn>
                <a:cxn ang="0">
                  <a:pos x="863" y="259"/>
                </a:cxn>
                <a:cxn ang="0">
                  <a:pos x="767" y="273"/>
                </a:cxn>
                <a:cxn ang="0">
                  <a:pos x="667" y="283"/>
                </a:cxn>
                <a:cxn ang="0">
                  <a:pos x="551" y="288"/>
                </a:cxn>
                <a:cxn ang="0">
                  <a:pos x="441" y="283"/>
                </a:cxn>
                <a:cxn ang="0">
                  <a:pos x="336" y="273"/>
                </a:cxn>
                <a:cxn ang="0">
                  <a:pos x="244" y="259"/>
                </a:cxn>
                <a:cxn ang="0">
                  <a:pos x="163" y="245"/>
                </a:cxn>
                <a:cxn ang="0">
                  <a:pos x="91" y="221"/>
                </a:cxn>
                <a:cxn ang="0">
                  <a:pos x="43" y="197"/>
                </a:cxn>
                <a:cxn ang="0">
                  <a:pos x="24" y="187"/>
                </a:cxn>
                <a:cxn ang="0">
                  <a:pos x="9" y="173"/>
                </a:cxn>
                <a:cxn ang="0">
                  <a:pos x="0" y="158"/>
                </a:cxn>
                <a:cxn ang="0">
                  <a:pos x="0" y="144"/>
                </a:cxn>
                <a:cxn ang="0">
                  <a:pos x="0" y="130"/>
                </a:cxn>
                <a:cxn ang="0">
                  <a:pos x="9" y="115"/>
                </a:cxn>
                <a:cxn ang="0">
                  <a:pos x="24" y="101"/>
                </a:cxn>
                <a:cxn ang="0">
                  <a:pos x="43" y="86"/>
                </a:cxn>
                <a:cxn ang="0">
                  <a:pos x="91" y="62"/>
                </a:cxn>
                <a:cxn ang="0">
                  <a:pos x="163" y="43"/>
                </a:cxn>
                <a:cxn ang="0">
                  <a:pos x="244" y="24"/>
                </a:cxn>
                <a:cxn ang="0">
                  <a:pos x="336" y="10"/>
                </a:cxn>
                <a:cxn ang="0">
                  <a:pos x="441" y="5"/>
                </a:cxn>
                <a:cxn ang="0">
                  <a:pos x="551" y="0"/>
                </a:cxn>
              </a:cxnLst>
              <a:rect l="0" t="0" r="r" b="b"/>
              <a:pathLst>
                <a:path w="1108" h="288">
                  <a:moveTo>
                    <a:pt x="551" y="0"/>
                  </a:moveTo>
                  <a:lnTo>
                    <a:pt x="667" y="5"/>
                  </a:lnTo>
                  <a:lnTo>
                    <a:pt x="767" y="10"/>
                  </a:lnTo>
                  <a:lnTo>
                    <a:pt x="863" y="24"/>
                  </a:lnTo>
                  <a:lnTo>
                    <a:pt x="945" y="43"/>
                  </a:lnTo>
                  <a:lnTo>
                    <a:pt x="1012" y="62"/>
                  </a:lnTo>
                  <a:lnTo>
                    <a:pt x="1065" y="86"/>
                  </a:lnTo>
                  <a:lnTo>
                    <a:pt x="1084" y="101"/>
                  </a:lnTo>
                  <a:lnTo>
                    <a:pt x="1098" y="115"/>
                  </a:lnTo>
                  <a:lnTo>
                    <a:pt x="1103" y="130"/>
                  </a:lnTo>
                  <a:lnTo>
                    <a:pt x="1108" y="144"/>
                  </a:lnTo>
                  <a:lnTo>
                    <a:pt x="1103" y="158"/>
                  </a:lnTo>
                  <a:lnTo>
                    <a:pt x="1098" y="173"/>
                  </a:lnTo>
                  <a:lnTo>
                    <a:pt x="1084" y="187"/>
                  </a:lnTo>
                  <a:lnTo>
                    <a:pt x="1065" y="197"/>
                  </a:lnTo>
                  <a:lnTo>
                    <a:pt x="1012" y="221"/>
                  </a:lnTo>
                  <a:lnTo>
                    <a:pt x="945" y="245"/>
                  </a:lnTo>
                  <a:lnTo>
                    <a:pt x="863" y="259"/>
                  </a:lnTo>
                  <a:lnTo>
                    <a:pt x="767" y="273"/>
                  </a:lnTo>
                  <a:lnTo>
                    <a:pt x="667" y="283"/>
                  </a:lnTo>
                  <a:lnTo>
                    <a:pt x="551" y="288"/>
                  </a:lnTo>
                  <a:lnTo>
                    <a:pt x="441" y="283"/>
                  </a:lnTo>
                  <a:lnTo>
                    <a:pt x="336" y="273"/>
                  </a:lnTo>
                  <a:lnTo>
                    <a:pt x="244" y="259"/>
                  </a:lnTo>
                  <a:lnTo>
                    <a:pt x="163" y="245"/>
                  </a:lnTo>
                  <a:lnTo>
                    <a:pt x="91" y="221"/>
                  </a:lnTo>
                  <a:lnTo>
                    <a:pt x="43" y="197"/>
                  </a:lnTo>
                  <a:lnTo>
                    <a:pt x="24" y="187"/>
                  </a:lnTo>
                  <a:lnTo>
                    <a:pt x="9" y="173"/>
                  </a:lnTo>
                  <a:lnTo>
                    <a:pt x="0" y="158"/>
                  </a:lnTo>
                  <a:lnTo>
                    <a:pt x="0" y="144"/>
                  </a:lnTo>
                  <a:lnTo>
                    <a:pt x="0" y="130"/>
                  </a:lnTo>
                  <a:lnTo>
                    <a:pt x="9" y="115"/>
                  </a:lnTo>
                  <a:lnTo>
                    <a:pt x="24" y="101"/>
                  </a:lnTo>
                  <a:lnTo>
                    <a:pt x="43" y="86"/>
                  </a:lnTo>
                  <a:lnTo>
                    <a:pt x="91" y="62"/>
                  </a:lnTo>
                  <a:lnTo>
                    <a:pt x="163" y="43"/>
                  </a:lnTo>
                  <a:lnTo>
                    <a:pt x="244" y="24"/>
                  </a:lnTo>
                  <a:lnTo>
                    <a:pt x="336" y="10"/>
                  </a:lnTo>
                  <a:lnTo>
                    <a:pt x="441" y="5"/>
                  </a:lnTo>
                  <a:lnTo>
                    <a:pt x="551" y="0"/>
                  </a:lnTo>
                  <a:close/>
                </a:path>
              </a:pathLst>
            </a:custGeom>
            <a:solidFill>
              <a:srgbClr val="DEDDD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40" name="Freeform 1216"/>
            <p:cNvSpPr>
              <a:spLocks noEditPoints="1"/>
            </p:cNvSpPr>
            <p:nvPr/>
          </p:nvSpPr>
          <p:spPr bwMode="auto">
            <a:xfrm>
              <a:off x="8684" y="4251"/>
              <a:ext cx="897" cy="1233"/>
            </a:xfrm>
            <a:custGeom>
              <a:avLst/>
              <a:gdLst/>
              <a:ahLst/>
              <a:cxnLst>
                <a:cxn ang="0">
                  <a:pos x="264" y="197"/>
                </a:cxn>
                <a:cxn ang="0">
                  <a:pos x="255" y="255"/>
                </a:cxn>
                <a:cxn ang="0">
                  <a:pos x="250" y="307"/>
                </a:cxn>
                <a:cxn ang="0">
                  <a:pos x="264" y="336"/>
                </a:cxn>
                <a:cxn ang="0">
                  <a:pos x="288" y="346"/>
                </a:cxn>
                <a:cxn ang="0">
                  <a:pos x="307" y="312"/>
                </a:cxn>
                <a:cxn ang="0">
                  <a:pos x="303" y="255"/>
                </a:cxn>
                <a:cxn ang="0">
                  <a:pos x="288" y="197"/>
                </a:cxn>
                <a:cxn ang="0">
                  <a:pos x="312" y="173"/>
                </a:cxn>
                <a:cxn ang="0">
                  <a:pos x="351" y="149"/>
                </a:cxn>
                <a:cxn ang="0">
                  <a:pos x="379" y="111"/>
                </a:cxn>
                <a:cxn ang="0">
                  <a:pos x="365" y="82"/>
                </a:cxn>
                <a:cxn ang="0">
                  <a:pos x="336" y="63"/>
                </a:cxn>
                <a:cxn ang="0">
                  <a:pos x="312" y="53"/>
                </a:cxn>
                <a:cxn ang="0">
                  <a:pos x="298" y="29"/>
                </a:cxn>
                <a:cxn ang="0">
                  <a:pos x="269" y="15"/>
                </a:cxn>
                <a:cxn ang="0">
                  <a:pos x="235" y="0"/>
                </a:cxn>
                <a:cxn ang="0">
                  <a:pos x="207" y="5"/>
                </a:cxn>
                <a:cxn ang="0">
                  <a:pos x="183" y="34"/>
                </a:cxn>
                <a:cxn ang="0">
                  <a:pos x="144" y="63"/>
                </a:cxn>
                <a:cxn ang="0">
                  <a:pos x="111" y="96"/>
                </a:cxn>
                <a:cxn ang="0">
                  <a:pos x="111" y="149"/>
                </a:cxn>
                <a:cxn ang="0">
                  <a:pos x="130" y="159"/>
                </a:cxn>
                <a:cxn ang="0">
                  <a:pos x="154" y="159"/>
                </a:cxn>
                <a:cxn ang="0">
                  <a:pos x="163" y="173"/>
                </a:cxn>
                <a:cxn ang="0">
                  <a:pos x="159" y="216"/>
                </a:cxn>
                <a:cxn ang="0">
                  <a:pos x="173" y="240"/>
                </a:cxn>
                <a:cxn ang="0">
                  <a:pos x="197" y="226"/>
                </a:cxn>
                <a:cxn ang="0">
                  <a:pos x="192" y="192"/>
                </a:cxn>
                <a:cxn ang="0">
                  <a:pos x="202" y="168"/>
                </a:cxn>
                <a:cxn ang="0">
                  <a:pos x="226" y="173"/>
                </a:cxn>
                <a:cxn ang="0">
                  <a:pos x="245" y="178"/>
                </a:cxn>
                <a:cxn ang="0">
                  <a:pos x="0" y="1161"/>
                </a:cxn>
                <a:cxn ang="0">
                  <a:pos x="29" y="1118"/>
                </a:cxn>
                <a:cxn ang="0">
                  <a:pos x="77" y="1099"/>
                </a:cxn>
                <a:cxn ang="0">
                  <a:pos x="125" y="1099"/>
                </a:cxn>
                <a:cxn ang="0">
                  <a:pos x="154" y="1089"/>
                </a:cxn>
                <a:cxn ang="0">
                  <a:pos x="173" y="1056"/>
                </a:cxn>
                <a:cxn ang="0">
                  <a:pos x="187" y="1036"/>
                </a:cxn>
                <a:cxn ang="0">
                  <a:pos x="211" y="1017"/>
                </a:cxn>
                <a:cxn ang="0">
                  <a:pos x="264" y="1003"/>
                </a:cxn>
                <a:cxn ang="0">
                  <a:pos x="346" y="1017"/>
                </a:cxn>
                <a:cxn ang="0">
                  <a:pos x="399" y="1032"/>
                </a:cxn>
                <a:cxn ang="0">
                  <a:pos x="427" y="1027"/>
                </a:cxn>
                <a:cxn ang="0">
                  <a:pos x="451" y="1003"/>
                </a:cxn>
                <a:cxn ang="0">
                  <a:pos x="494" y="998"/>
                </a:cxn>
                <a:cxn ang="0">
                  <a:pos x="538" y="1022"/>
                </a:cxn>
                <a:cxn ang="0">
                  <a:pos x="571" y="1046"/>
                </a:cxn>
                <a:cxn ang="0">
                  <a:pos x="624" y="1027"/>
                </a:cxn>
                <a:cxn ang="0">
                  <a:pos x="667" y="1022"/>
                </a:cxn>
                <a:cxn ang="0">
                  <a:pos x="744" y="1056"/>
                </a:cxn>
                <a:cxn ang="0">
                  <a:pos x="806" y="1065"/>
                </a:cxn>
                <a:cxn ang="0">
                  <a:pos x="840" y="1070"/>
                </a:cxn>
                <a:cxn ang="0">
                  <a:pos x="859" y="1099"/>
                </a:cxn>
                <a:cxn ang="0">
                  <a:pos x="864" y="1128"/>
                </a:cxn>
                <a:cxn ang="0">
                  <a:pos x="878" y="1137"/>
                </a:cxn>
                <a:cxn ang="0">
                  <a:pos x="897" y="1161"/>
                </a:cxn>
                <a:cxn ang="0">
                  <a:pos x="816" y="1200"/>
                </a:cxn>
                <a:cxn ang="0">
                  <a:pos x="600" y="1228"/>
                </a:cxn>
                <a:cxn ang="0">
                  <a:pos x="221" y="1223"/>
                </a:cxn>
                <a:cxn ang="0">
                  <a:pos x="48" y="1190"/>
                </a:cxn>
              </a:cxnLst>
              <a:rect l="0" t="0" r="r" b="b"/>
              <a:pathLst>
                <a:path w="897" h="1233">
                  <a:moveTo>
                    <a:pt x="250" y="173"/>
                  </a:moveTo>
                  <a:lnTo>
                    <a:pt x="259" y="183"/>
                  </a:lnTo>
                  <a:lnTo>
                    <a:pt x="264" y="197"/>
                  </a:lnTo>
                  <a:lnTo>
                    <a:pt x="264" y="216"/>
                  </a:lnTo>
                  <a:lnTo>
                    <a:pt x="259" y="235"/>
                  </a:lnTo>
                  <a:lnTo>
                    <a:pt x="255" y="255"/>
                  </a:lnTo>
                  <a:lnTo>
                    <a:pt x="250" y="274"/>
                  </a:lnTo>
                  <a:lnTo>
                    <a:pt x="250" y="293"/>
                  </a:lnTo>
                  <a:lnTo>
                    <a:pt x="250" y="307"/>
                  </a:lnTo>
                  <a:lnTo>
                    <a:pt x="255" y="322"/>
                  </a:lnTo>
                  <a:lnTo>
                    <a:pt x="255" y="331"/>
                  </a:lnTo>
                  <a:lnTo>
                    <a:pt x="264" y="336"/>
                  </a:lnTo>
                  <a:lnTo>
                    <a:pt x="269" y="346"/>
                  </a:lnTo>
                  <a:lnTo>
                    <a:pt x="279" y="346"/>
                  </a:lnTo>
                  <a:lnTo>
                    <a:pt x="288" y="346"/>
                  </a:lnTo>
                  <a:lnTo>
                    <a:pt x="298" y="341"/>
                  </a:lnTo>
                  <a:lnTo>
                    <a:pt x="307" y="336"/>
                  </a:lnTo>
                  <a:lnTo>
                    <a:pt x="307" y="312"/>
                  </a:lnTo>
                  <a:lnTo>
                    <a:pt x="307" y="293"/>
                  </a:lnTo>
                  <a:lnTo>
                    <a:pt x="307" y="274"/>
                  </a:lnTo>
                  <a:lnTo>
                    <a:pt x="303" y="255"/>
                  </a:lnTo>
                  <a:lnTo>
                    <a:pt x="298" y="235"/>
                  </a:lnTo>
                  <a:lnTo>
                    <a:pt x="293" y="216"/>
                  </a:lnTo>
                  <a:lnTo>
                    <a:pt x="288" y="197"/>
                  </a:lnTo>
                  <a:lnTo>
                    <a:pt x="283" y="178"/>
                  </a:lnTo>
                  <a:lnTo>
                    <a:pt x="298" y="178"/>
                  </a:lnTo>
                  <a:lnTo>
                    <a:pt x="312" y="173"/>
                  </a:lnTo>
                  <a:lnTo>
                    <a:pt x="327" y="168"/>
                  </a:lnTo>
                  <a:lnTo>
                    <a:pt x="341" y="159"/>
                  </a:lnTo>
                  <a:lnTo>
                    <a:pt x="351" y="149"/>
                  </a:lnTo>
                  <a:lnTo>
                    <a:pt x="365" y="139"/>
                  </a:lnTo>
                  <a:lnTo>
                    <a:pt x="370" y="125"/>
                  </a:lnTo>
                  <a:lnTo>
                    <a:pt x="379" y="111"/>
                  </a:lnTo>
                  <a:lnTo>
                    <a:pt x="375" y="101"/>
                  </a:lnTo>
                  <a:lnTo>
                    <a:pt x="370" y="92"/>
                  </a:lnTo>
                  <a:lnTo>
                    <a:pt x="365" y="82"/>
                  </a:lnTo>
                  <a:lnTo>
                    <a:pt x="355" y="72"/>
                  </a:lnTo>
                  <a:lnTo>
                    <a:pt x="351" y="68"/>
                  </a:lnTo>
                  <a:lnTo>
                    <a:pt x="336" y="63"/>
                  </a:lnTo>
                  <a:lnTo>
                    <a:pt x="327" y="58"/>
                  </a:lnTo>
                  <a:lnTo>
                    <a:pt x="317" y="58"/>
                  </a:lnTo>
                  <a:lnTo>
                    <a:pt x="312" y="53"/>
                  </a:lnTo>
                  <a:lnTo>
                    <a:pt x="307" y="44"/>
                  </a:lnTo>
                  <a:lnTo>
                    <a:pt x="303" y="34"/>
                  </a:lnTo>
                  <a:lnTo>
                    <a:pt x="298" y="29"/>
                  </a:lnTo>
                  <a:lnTo>
                    <a:pt x="288" y="24"/>
                  </a:lnTo>
                  <a:lnTo>
                    <a:pt x="279" y="20"/>
                  </a:lnTo>
                  <a:lnTo>
                    <a:pt x="269" y="15"/>
                  </a:lnTo>
                  <a:lnTo>
                    <a:pt x="259" y="15"/>
                  </a:lnTo>
                  <a:lnTo>
                    <a:pt x="250" y="5"/>
                  </a:lnTo>
                  <a:lnTo>
                    <a:pt x="235" y="0"/>
                  </a:lnTo>
                  <a:lnTo>
                    <a:pt x="226" y="0"/>
                  </a:lnTo>
                  <a:lnTo>
                    <a:pt x="216" y="0"/>
                  </a:lnTo>
                  <a:lnTo>
                    <a:pt x="207" y="5"/>
                  </a:lnTo>
                  <a:lnTo>
                    <a:pt x="197" y="15"/>
                  </a:lnTo>
                  <a:lnTo>
                    <a:pt x="192" y="24"/>
                  </a:lnTo>
                  <a:lnTo>
                    <a:pt x="183" y="34"/>
                  </a:lnTo>
                  <a:lnTo>
                    <a:pt x="168" y="48"/>
                  </a:lnTo>
                  <a:lnTo>
                    <a:pt x="154" y="53"/>
                  </a:lnTo>
                  <a:lnTo>
                    <a:pt x="144" y="63"/>
                  </a:lnTo>
                  <a:lnTo>
                    <a:pt x="130" y="72"/>
                  </a:lnTo>
                  <a:lnTo>
                    <a:pt x="115" y="82"/>
                  </a:lnTo>
                  <a:lnTo>
                    <a:pt x="111" y="96"/>
                  </a:lnTo>
                  <a:lnTo>
                    <a:pt x="106" y="116"/>
                  </a:lnTo>
                  <a:lnTo>
                    <a:pt x="106" y="144"/>
                  </a:lnTo>
                  <a:lnTo>
                    <a:pt x="111" y="149"/>
                  </a:lnTo>
                  <a:lnTo>
                    <a:pt x="115" y="154"/>
                  </a:lnTo>
                  <a:lnTo>
                    <a:pt x="125" y="154"/>
                  </a:lnTo>
                  <a:lnTo>
                    <a:pt x="130" y="159"/>
                  </a:lnTo>
                  <a:lnTo>
                    <a:pt x="139" y="159"/>
                  </a:lnTo>
                  <a:lnTo>
                    <a:pt x="144" y="159"/>
                  </a:lnTo>
                  <a:lnTo>
                    <a:pt x="154" y="159"/>
                  </a:lnTo>
                  <a:lnTo>
                    <a:pt x="159" y="159"/>
                  </a:lnTo>
                  <a:lnTo>
                    <a:pt x="163" y="163"/>
                  </a:lnTo>
                  <a:lnTo>
                    <a:pt x="163" y="173"/>
                  </a:lnTo>
                  <a:lnTo>
                    <a:pt x="163" y="183"/>
                  </a:lnTo>
                  <a:lnTo>
                    <a:pt x="159" y="202"/>
                  </a:lnTo>
                  <a:lnTo>
                    <a:pt x="159" y="216"/>
                  </a:lnTo>
                  <a:lnTo>
                    <a:pt x="159" y="231"/>
                  </a:lnTo>
                  <a:lnTo>
                    <a:pt x="163" y="240"/>
                  </a:lnTo>
                  <a:lnTo>
                    <a:pt x="173" y="240"/>
                  </a:lnTo>
                  <a:lnTo>
                    <a:pt x="187" y="240"/>
                  </a:lnTo>
                  <a:lnTo>
                    <a:pt x="192" y="235"/>
                  </a:lnTo>
                  <a:lnTo>
                    <a:pt x="197" y="226"/>
                  </a:lnTo>
                  <a:lnTo>
                    <a:pt x="197" y="216"/>
                  </a:lnTo>
                  <a:lnTo>
                    <a:pt x="192" y="202"/>
                  </a:lnTo>
                  <a:lnTo>
                    <a:pt x="192" y="192"/>
                  </a:lnTo>
                  <a:lnTo>
                    <a:pt x="192" y="183"/>
                  </a:lnTo>
                  <a:lnTo>
                    <a:pt x="197" y="173"/>
                  </a:lnTo>
                  <a:lnTo>
                    <a:pt x="202" y="168"/>
                  </a:lnTo>
                  <a:lnTo>
                    <a:pt x="211" y="168"/>
                  </a:lnTo>
                  <a:lnTo>
                    <a:pt x="216" y="168"/>
                  </a:lnTo>
                  <a:lnTo>
                    <a:pt x="226" y="173"/>
                  </a:lnTo>
                  <a:lnTo>
                    <a:pt x="231" y="173"/>
                  </a:lnTo>
                  <a:lnTo>
                    <a:pt x="240" y="178"/>
                  </a:lnTo>
                  <a:lnTo>
                    <a:pt x="245" y="178"/>
                  </a:lnTo>
                  <a:lnTo>
                    <a:pt x="250" y="173"/>
                  </a:lnTo>
                  <a:close/>
                  <a:moveTo>
                    <a:pt x="0" y="1176"/>
                  </a:moveTo>
                  <a:lnTo>
                    <a:pt x="0" y="1161"/>
                  </a:lnTo>
                  <a:lnTo>
                    <a:pt x="5" y="1147"/>
                  </a:lnTo>
                  <a:lnTo>
                    <a:pt x="15" y="1132"/>
                  </a:lnTo>
                  <a:lnTo>
                    <a:pt x="29" y="1118"/>
                  </a:lnTo>
                  <a:lnTo>
                    <a:pt x="44" y="1108"/>
                  </a:lnTo>
                  <a:lnTo>
                    <a:pt x="58" y="1099"/>
                  </a:lnTo>
                  <a:lnTo>
                    <a:pt x="77" y="1099"/>
                  </a:lnTo>
                  <a:lnTo>
                    <a:pt x="96" y="1099"/>
                  </a:lnTo>
                  <a:lnTo>
                    <a:pt x="115" y="1099"/>
                  </a:lnTo>
                  <a:lnTo>
                    <a:pt x="125" y="1099"/>
                  </a:lnTo>
                  <a:lnTo>
                    <a:pt x="139" y="1099"/>
                  </a:lnTo>
                  <a:lnTo>
                    <a:pt x="144" y="1094"/>
                  </a:lnTo>
                  <a:lnTo>
                    <a:pt x="154" y="1089"/>
                  </a:lnTo>
                  <a:lnTo>
                    <a:pt x="159" y="1080"/>
                  </a:lnTo>
                  <a:lnTo>
                    <a:pt x="168" y="1070"/>
                  </a:lnTo>
                  <a:lnTo>
                    <a:pt x="173" y="1056"/>
                  </a:lnTo>
                  <a:lnTo>
                    <a:pt x="178" y="1046"/>
                  </a:lnTo>
                  <a:lnTo>
                    <a:pt x="183" y="1041"/>
                  </a:lnTo>
                  <a:lnTo>
                    <a:pt x="187" y="1036"/>
                  </a:lnTo>
                  <a:lnTo>
                    <a:pt x="197" y="1027"/>
                  </a:lnTo>
                  <a:lnTo>
                    <a:pt x="202" y="1022"/>
                  </a:lnTo>
                  <a:lnTo>
                    <a:pt x="211" y="1017"/>
                  </a:lnTo>
                  <a:lnTo>
                    <a:pt x="221" y="1012"/>
                  </a:lnTo>
                  <a:lnTo>
                    <a:pt x="226" y="1012"/>
                  </a:lnTo>
                  <a:lnTo>
                    <a:pt x="264" y="1003"/>
                  </a:lnTo>
                  <a:lnTo>
                    <a:pt x="298" y="1003"/>
                  </a:lnTo>
                  <a:lnTo>
                    <a:pt x="322" y="1008"/>
                  </a:lnTo>
                  <a:lnTo>
                    <a:pt x="346" y="1017"/>
                  </a:lnTo>
                  <a:lnTo>
                    <a:pt x="365" y="1022"/>
                  </a:lnTo>
                  <a:lnTo>
                    <a:pt x="379" y="1032"/>
                  </a:lnTo>
                  <a:lnTo>
                    <a:pt x="399" y="1032"/>
                  </a:lnTo>
                  <a:lnTo>
                    <a:pt x="422" y="1032"/>
                  </a:lnTo>
                  <a:lnTo>
                    <a:pt x="422" y="1032"/>
                  </a:lnTo>
                  <a:lnTo>
                    <a:pt x="427" y="1027"/>
                  </a:lnTo>
                  <a:lnTo>
                    <a:pt x="437" y="1017"/>
                  </a:lnTo>
                  <a:lnTo>
                    <a:pt x="442" y="1012"/>
                  </a:lnTo>
                  <a:lnTo>
                    <a:pt x="451" y="1003"/>
                  </a:lnTo>
                  <a:lnTo>
                    <a:pt x="466" y="998"/>
                  </a:lnTo>
                  <a:lnTo>
                    <a:pt x="480" y="998"/>
                  </a:lnTo>
                  <a:lnTo>
                    <a:pt x="494" y="998"/>
                  </a:lnTo>
                  <a:lnTo>
                    <a:pt x="514" y="1003"/>
                  </a:lnTo>
                  <a:lnTo>
                    <a:pt x="528" y="1012"/>
                  </a:lnTo>
                  <a:lnTo>
                    <a:pt x="538" y="1022"/>
                  </a:lnTo>
                  <a:lnTo>
                    <a:pt x="552" y="1032"/>
                  </a:lnTo>
                  <a:lnTo>
                    <a:pt x="562" y="1041"/>
                  </a:lnTo>
                  <a:lnTo>
                    <a:pt x="571" y="1046"/>
                  </a:lnTo>
                  <a:lnTo>
                    <a:pt x="586" y="1046"/>
                  </a:lnTo>
                  <a:lnTo>
                    <a:pt x="605" y="1036"/>
                  </a:lnTo>
                  <a:lnTo>
                    <a:pt x="624" y="1027"/>
                  </a:lnTo>
                  <a:lnTo>
                    <a:pt x="638" y="1022"/>
                  </a:lnTo>
                  <a:lnTo>
                    <a:pt x="653" y="1022"/>
                  </a:lnTo>
                  <a:lnTo>
                    <a:pt x="667" y="1022"/>
                  </a:lnTo>
                  <a:lnTo>
                    <a:pt x="696" y="1027"/>
                  </a:lnTo>
                  <a:lnTo>
                    <a:pt x="720" y="1041"/>
                  </a:lnTo>
                  <a:lnTo>
                    <a:pt x="744" y="1056"/>
                  </a:lnTo>
                  <a:lnTo>
                    <a:pt x="768" y="1065"/>
                  </a:lnTo>
                  <a:lnTo>
                    <a:pt x="787" y="1070"/>
                  </a:lnTo>
                  <a:lnTo>
                    <a:pt x="806" y="1065"/>
                  </a:lnTo>
                  <a:lnTo>
                    <a:pt x="816" y="1065"/>
                  </a:lnTo>
                  <a:lnTo>
                    <a:pt x="830" y="1065"/>
                  </a:lnTo>
                  <a:lnTo>
                    <a:pt x="840" y="1070"/>
                  </a:lnTo>
                  <a:lnTo>
                    <a:pt x="849" y="1075"/>
                  </a:lnTo>
                  <a:lnTo>
                    <a:pt x="854" y="1084"/>
                  </a:lnTo>
                  <a:lnTo>
                    <a:pt x="859" y="1099"/>
                  </a:lnTo>
                  <a:lnTo>
                    <a:pt x="864" y="1113"/>
                  </a:lnTo>
                  <a:lnTo>
                    <a:pt x="859" y="1123"/>
                  </a:lnTo>
                  <a:lnTo>
                    <a:pt x="864" y="1128"/>
                  </a:lnTo>
                  <a:lnTo>
                    <a:pt x="864" y="1128"/>
                  </a:lnTo>
                  <a:lnTo>
                    <a:pt x="873" y="1132"/>
                  </a:lnTo>
                  <a:lnTo>
                    <a:pt x="878" y="1137"/>
                  </a:lnTo>
                  <a:lnTo>
                    <a:pt x="888" y="1142"/>
                  </a:lnTo>
                  <a:lnTo>
                    <a:pt x="893" y="1152"/>
                  </a:lnTo>
                  <a:lnTo>
                    <a:pt x="897" y="1161"/>
                  </a:lnTo>
                  <a:lnTo>
                    <a:pt x="897" y="1176"/>
                  </a:lnTo>
                  <a:lnTo>
                    <a:pt x="859" y="1185"/>
                  </a:lnTo>
                  <a:lnTo>
                    <a:pt x="816" y="1200"/>
                  </a:lnTo>
                  <a:lnTo>
                    <a:pt x="768" y="1209"/>
                  </a:lnTo>
                  <a:lnTo>
                    <a:pt x="715" y="1219"/>
                  </a:lnTo>
                  <a:lnTo>
                    <a:pt x="600" y="1228"/>
                  </a:lnTo>
                  <a:lnTo>
                    <a:pt x="475" y="1233"/>
                  </a:lnTo>
                  <a:lnTo>
                    <a:pt x="346" y="1233"/>
                  </a:lnTo>
                  <a:lnTo>
                    <a:pt x="221" y="1223"/>
                  </a:lnTo>
                  <a:lnTo>
                    <a:pt x="159" y="1214"/>
                  </a:lnTo>
                  <a:lnTo>
                    <a:pt x="101" y="1204"/>
                  </a:lnTo>
                  <a:lnTo>
                    <a:pt x="48" y="1190"/>
                  </a:lnTo>
                  <a:lnTo>
                    <a:pt x="0" y="1176"/>
                  </a:lnTo>
                  <a:close/>
                </a:path>
              </a:pathLst>
            </a:custGeom>
            <a:solidFill>
              <a:srgbClr val="E6CC9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41" name="Freeform 1217"/>
            <p:cNvSpPr>
              <a:spLocks/>
            </p:cNvSpPr>
            <p:nvPr/>
          </p:nvSpPr>
          <p:spPr bwMode="auto">
            <a:xfrm>
              <a:off x="8924" y="4414"/>
              <a:ext cx="34" cy="144"/>
            </a:xfrm>
            <a:custGeom>
              <a:avLst/>
              <a:gdLst/>
              <a:ahLst/>
              <a:cxnLst>
                <a:cxn ang="0">
                  <a:pos x="24" y="144"/>
                </a:cxn>
                <a:cxn ang="0">
                  <a:pos x="24" y="140"/>
                </a:cxn>
                <a:cxn ang="0">
                  <a:pos x="24" y="130"/>
                </a:cxn>
                <a:cxn ang="0">
                  <a:pos x="24" y="116"/>
                </a:cxn>
                <a:cxn ang="0">
                  <a:pos x="29" y="96"/>
                </a:cxn>
                <a:cxn ang="0">
                  <a:pos x="29" y="72"/>
                </a:cxn>
                <a:cxn ang="0">
                  <a:pos x="34" y="53"/>
                </a:cxn>
                <a:cxn ang="0">
                  <a:pos x="34" y="34"/>
                </a:cxn>
                <a:cxn ang="0">
                  <a:pos x="29" y="15"/>
                </a:cxn>
                <a:cxn ang="0">
                  <a:pos x="15" y="0"/>
                </a:cxn>
                <a:cxn ang="0">
                  <a:pos x="5" y="24"/>
                </a:cxn>
                <a:cxn ang="0">
                  <a:pos x="10" y="24"/>
                </a:cxn>
                <a:cxn ang="0">
                  <a:pos x="10" y="34"/>
                </a:cxn>
                <a:cxn ang="0">
                  <a:pos x="10" y="53"/>
                </a:cxn>
                <a:cxn ang="0">
                  <a:pos x="10" y="68"/>
                </a:cxn>
                <a:cxn ang="0">
                  <a:pos x="5" y="92"/>
                </a:cxn>
                <a:cxn ang="0">
                  <a:pos x="0" y="111"/>
                </a:cxn>
                <a:cxn ang="0">
                  <a:pos x="0" y="130"/>
                </a:cxn>
                <a:cxn ang="0">
                  <a:pos x="0" y="144"/>
                </a:cxn>
                <a:cxn ang="0">
                  <a:pos x="0" y="144"/>
                </a:cxn>
                <a:cxn ang="0">
                  <a:pos x="24" y="144"/>
                </a:cxn>
              </a:cxnLst>
              <a:rect l="0" t="0" r="r" b="b"/>
              <a:pathLst>
                <a:path w="34" h="144">
                  <a:moveTo>
                    <a:pt x="24" y="144"/>
                  </a:moveTo>
                  <a:lnTo>
                    <a:pt x="24" y="140"/>
                  </a:lnTo>
                  <a:lnTo>
                    <a:pt x="24" y="130"/>
                  </a:lnTo>
                  <a:lnTo>
                    <a:pt x="24" y="116"/>
                  </a:lnTo>
                  <a:lnTo>
                    <a:pt x="29" y="96"/>
                  </a:lnTo>
                  <a:lnTo>
                    <a:pt x="29" y="72"/>
                  </a:lnTo>
                  <a:lnTo>
                    <a:pt x="34" y="53"/>
                  </a:lnTo>
                  <a:lnTo>
                    <a:pt x="34" y="34"/>
                  </a:lnTo>
                  <a:lnTo>
                    <a:pt x="29" y="15"/>
                  </a:lnTo>
                  <a:lnTo>
                    <a:pt x="15" y="0"/>
                  </a:lnTo>
                  <a:lnTo>
                    <a:pt x="5" y="24"/>
                  </a:lnTo>
                  <a:lnTo>
                    <a:pt x="10" y="24"/>
                  </a:lnTo>
                  <a:lnTo>
                    <a:pt x="10" y="34"/>
                  </a:lnTo>
                  <a:lnTo>
                    <a:pt x="10" y="53"/>
                  </a:lnTo>
                  <a:lnTo>
                    <a:pt x="10" y="68"/>
                  </a:lnTo>
                  <a:lnTo>
                    <a:pt x="5" y="92"/>
                  </a:lnTo>
                  <a:lnTo>
                    <a:pt x="0" y="111"/>
                  </a:lnTo>
                  <a:lnTo>
                    <a:pt x="0" y="130"/>
                  </a:lnTo>
                  <a:lnTo>
                    <a:pt x="0" y="144"/>
                  </a:lnTo>
                  <a:lnTo>
                    <a:pt x="0" y="144"/>
                  </a:lnTo>
                  <a:lnTo>
                    <a:pt x="24" y="14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42" name="Freeform 1218"/>
            <p:cNvSpPr>
              <a:spLocks/>
            </p:cNvSpPr>
            <p:nvPr/>
          </p:nvSpPr>
          <p:spPr bwMode="auto">
            <a:xfrm>
              <a:off x="8924" y="4558"/>
              <a:ext cx="77" cy="48"/>
            </a:xfrm>
            <a:custGeom>
              <a:avLst/>
              <a:gdLst/>
              <a:ahLst/>
              <a:cxnLst>
                <a:cxn ang="0">
                  <a:pos x="53" y="24"/>
                </a:cxn>
                <a:cxn ang="0">
                  <a:pos x="58" y="20"/>
                </a:cxn>
                <a:cxn ang="0">
                  <a:pos x="53" y="24"/>
                </a:cxn>
                <a:cxn ang="0">
                  <a:pos x="43" y="29"/>
                </a:cxn>
                <a:cxn ang="0">
                  <a:pos x="39" y="29"/>
                </a:cxn>
                <a:cxn ang="0">
                  <a:pos x="34" y="24"/>
                </a:cxn>
                <a:cxn ang="0">
                  <a:pos x="29" y="24"/>
                </a:cxn>
                <a:cxn ang="0">
                  <a:pos x="29" y="20"/>
                </a:cxn>
                <a:cxn ang="0">
                  <a:pos x="24" y="10"/>
                </a:cxn>
                <a:cxn ang="0">
                  <a:pos x="24" y="0"/>
                </a:cxn>
                <a:cxn ang="0">
                  <a:pos x="0" y="0"/>
                </a:cxn>
                <a:cxn ang="0">
                  <a:pos x="0" y="15"/>
                </a:cxn>
                <a:cxn ang="0">
                  <a:pos x="5" y="29"/>
                </a:cxn>
                <a:cxn ang="0">
                  <a:pos x="15" y="39"/>
                </a:cxn>
                <a:cxn ang="0">
                  <a:pos x="24" y="48"/>
                </a:cxn>
                <a:cxn ang="0">
                  <a:pos x="39" y="48"/>
                </a:cxn>
                <a:cxn ang="0">
                  <a:pos x="53" y="48"/>
                </a:cxn>
                <a:cxn ang="0">
                  <a:pos x="63" y="44"/>
                </a:cxn>
                <a:cxn ang="0">
                  <a:pos x="77" y="34"/>
                </a:cxn>
                <a:cxn ang="0">
                  <a:pos x="77" y="29"/>
                </a:cxn>
                <a:cxn ang="0">
                  <a:pos x="77" y="34"/>
                </a:cxn>
                <a:cxn ang="0">
                  <a:pos x="77" y="29"/>
                </a:cxn>
                <a:cxn ang="0">
                  <a:pos x="77" y="24"/>
                </a:cxn>
                <a:cxn ang="0">
                  <a:pos x="77" y="24"/>
                </a:cxn>
                <a:cxn ang="0">
                  <a:pos x="72" y="20"/>
                </a:cxn>
                <a:cxn ang="0">
                  <a:pos x="67" y="15"/>
                </a:cxn>
                <a:cxn ang="0">
                  <a:pos x="67" y="15"/>
                </a:cxn>
                <a:cxn ang="0">
                  <a:pos x="63" y="20"/>
                </a:cxn>
                <a:cxn ang="0">
                  <a:pos x="58" y="20"/>
                </a:cxn>
                <a:cxn ang="0">
                  <a:pos x="53" y="24"/>
                </a:cxn>
              </a:cxnLst>
              <a:rect l="0" t="0" r="r" b="b"/>
              <a:pathLst>
                <a:path w="77" h="48">
                  <a:moveTo>
                    <a:pt x="53" y="24"/>
                  </a:moveTo>
                  <a:lnTo>
                    <a:pt x="58" y="20"/>
                  </a:lnTo>
                  <a:lnTo>
                    <a:pt x="53" y="24"/>
                  </a:lnTo>
                  <a:lnTo>
                    <a:pt x="43" y="29"/>
                  </a:lnTo>
                  <a:lnTo>
                    <a:pt x="39" y="29"/>
                  </a:lnTo>
                  <a:lnTo>
                    <a:pt x="34" y="24"/>
                  </a:lnTo>
                  <a:lnTo>
                    <a:pt x="29" y="24"/>
                  </a:lnTo>
                  <a:lnTo>
                    <a:pt x="29" y="20"/>
                  </a:lnTo>
                  <a:lnTo>
                    <a:pt x="24" y="10"/>
                  </a:lnTo>
                  <a:lnTo>
                    <a:pt x="24" y="0"/>
                  </a:lnTo>
                  <a:lnTo>
                    <a:pt x="0" y="0"/>
                  </a:lnTo>
                  <a:lnTo>
                    <a:pt x="0" y="15"/>
                  </a:lnTo>
                  <a:lnTo>
                    <a:pt x="5" y="29"/>
                  </a:lnTo>
                  <a:lnTo>
                    <a:pt x="15" y="39"/>
                  </a:lnTo>
                  <a:lnTo>
                    <a:pt x="24" y="48"/>
                  </a:lnTo>
                  <a:lnTo>
                    <a:pt x="39" y="48"/>
                  </a:lnTo>
                  <a:lnTo>
                    <a:pt x="53" y="48"/>
                  </a:lnTo>
                  <a:lnTo>
                    <a:pt x="63" y="44"/>
                  </a:lnTo>
                  <a:lnTo>
                    <a:pt x="77" y="34"/>
                  </a:lnTo>
                  <a:lnTo>
                    <a:pt x="77" y="29"/>
                  </a:lnTo>
                  <a:lnTo>
                    <a:pt x="77" y="34"/>
                  </a:lnTo>
                  <a:lnTo>
                    <a:pt x="77" y="29"/>
                  </a:lnTo>
                  <a:lnTo>
                    <a:pt x="77" y="24"/>
                  </a:lnTo>
                  <a:lnTo>
                    <a:pt x="77" y="24"/>
                  </a:lnTo>
                  <a:lnTo>
                    <a:pt x="72" y="20"/>
                  </a:lnTo>
                  <a:lnTo>
                    <a:pt x="67" y="15"/>
                  </a:lnTo>
                  <a:lnTo>
                    <a:pt x="67" y="15"/>
                  </a:lnTo>
                  <a:lnTo>
                    <a:pt x="63" y="20"/>
                  </a:lnTo>
                  <a:lnTo>
                    <a:pt x="58" y="20"/>
                  </a:lnTo>
                  <a:lnTo>
                    <a:pt x="53" y="2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43" name="Freeform 1219"/>
            <p:cNvSpPr>
              <a:spLocks/>
            </p:cNvSpPr>
            <p:nvPr/>
          </p:nvSpPr>
          <p:spPr bwMode="auto">
            <a:xfrm>
              <a:off x="8958" y="4419"/>
              <a:ext cx="48" cy="168"/>
            </a:xfrm>
            <a:custGeom>
              <a:avLst/>
              <a:gdLst/>
              <a:ahLst/>
              <a:cxnLst>
                <a:cxn ang="0">
                  <a:pos x="9" y="0"/>
                </a:cxn>
                <a:cxn ang="0">
                  <a:pos x="0" y="10"/>
                </a:cxn>
                <a:cxn ang="0">
                  <a:pos x="0" y="34"/>
                </a:cxn>
                <a:cxn ang="0">
                  <a:pos x="5" y="53"/>
                </a:cxn>
                <a:cxn ang="0">
                  <a:pos x="9" y="67"/>
                </a:cxn>
                <a:cxn ang="0">
                  <a:pos x="14" y="87"/>
                </a:cxn>
                <a:cxn ang="0">
                  <a:pos x="19" y="106"/>
                </a:cxn>
                <a:cxn ang="0">
                  <a:pos x="24" y="125"/>
                </a:cxn>
                <a:cxn ang="0">
                  <a:pos x="24" y="144"/>
                </a:cxn>
                <a:cxn ang="0">
                  <a:pos x="19" y="163"/>
                </a:cxn>
                <a:cxn ang="0">
                  <a:pos x="43" y="168"/>
                </a:cxn>
                <a:cxn ang="0">
                  <a:pos x="48" y="144"/>
                </a:cxn>
                <a:cxn ang="0">
                  <a:pos x="48" y="125"/>
                </a:cxn>
                <a:cxn ang="0">
                  <a:pos x="43" y="101"/>
                </a:cxn>
                <a:cxn ang="0">
                  <a:pos x="38" y="82"/>
                </a:cxn>
                <a:cxn ang="0">
                  <a:pos x="33" y="63"/>
                </a:cxn>
                <a:cxn ang="0">
                  <a:pos x="29" y="48"/>
                </a:cxn>
                <a:cxn ang="0">
                  <a:pos x="24" y="29"/>
                </a:cxn>
                <a:cxn ang="0">
                  <a:pos x="24" y="10"/>
                </a:cxn>
                <a:cxn ang="0">
                  <a:pos x="9" y="24"/>
                </a:cxn>
                <a:cxn ang="0">
                  <a:pos x="24" y="10"/>
                </a:cxn>
                <a:cxn ang="0">
                  <a:pos x="24" y="5"/>
                </a:cxn>
                <a:cxn ang="0">
                  <a:pos x="19" y="5"/>
                </a:cxn>
                <a:cxn ang="0">
                  <a:pos x="14" y="0"/>
                </a:cxn>
                <a:cxn ang="0">
                  <a:pos x="9" y="0"/>
                </a:cxn>
                <a:cxn ang="0">
                  <a:pos x="9" y="0"/>
                </a:cxn>
                <a:cxn ang="0">
                  <a:pos x="5" y="5"/>
                </a:cxn>
                <a:cxn ang="0">
                  <a:pos x="0" y="5"/>
                </a:cxn>
                <a:cxn ang="0">
                  <a:pos x="0" y="10"/>
                </a:cxn>
                <a:cxn ang="0">
                  <a:pos x="9" y="0"/>
                </a:cxn>
              </a:cxnLst>
              <a:rect l="0" t="0" r="r" b="b"/>
              <a:pathLst>
                <a:path w="48" h="168">
                  <a:moveTo>
                    <a:pt x="9" y="0"/>
                  </a:moveTo>
                  <a:lnTo>
                    <a:pt x="0" y="10"/>
                  </a:lnTo>
                  <a:lnTo>
                    <a:pt x="0" y="34"/>
                  </a:lnTo>
                  <a:lnTo>
                    <a:pt x="5" y="53"/>
                  </a:lnTo>
                  <a:lnTo>
                    <a:pt x="9" y="67"/>
                  </a:lnTo>
                  <a:lnTo>
                    <a:pt x="14" y="87"/>
                  </a:lnTo>
                  <a:lnTo>
                    <a:pt x="19" y="106"/>
                  </a:lnTo>
                  <a:lnTo>
                    <a:pt x="24" y="125"/>
                  </a:lnTo>
                  <a:lnTo>
                    <a:pt x="24" y="144"/>
                  </a:lnTo>
                  <a:lnTo>
                    <a:pt x="19" y="163"/>
                  </a:lnTo>
                  <a:lnTo>
                    <a:pt x="43" y="168"/>
                  </a:lnTo>
                  <a:lnTo>
                    <a:pt x="48" y="144"/>
                  </a:lnTo>
                  <a:lnTo>
                    <a:pt x="48" y="125"/>
                  </a:lnTo>
                  <a:lnTo>
                    <a:pt x="43" y="101"/>
                  </a:lnTo>
                  <a:lnTo>
                    <a:pt x="38" y="82"/>
                  </a:lnTo>
                  <a:lnTo>
                    <a:pt x="33" y="63"/>
                  </a:lnTo>
                  <a:lnTo>
                    <a:pt x="29" y="48"/>
                  </a:lnTo>
                  <a:lnTo>
                    <a:pt x="24" y="29"/>
                  </a:lnTo>
                  <a:lnTo>
                    <a:pt x="24" y="10"/>
                  </a:lnTo>
                  <a:lnTo>
                    <a:pt x="9" y="24"/>
                  </a:lnTo>
                  <a:lnTo>
                    <a:pt x="24" y="10"/>
                  </a:lnTo>
                  <a:lnTo>
                    <a:pt x="24" y="5"/>
                  </a:lnTo>
                  <a:lnTo>
                    <a:pt x="19" y="5"/>
                  </a:lnTo>
                  <a:lnTo>
                    <a:pt x="14" y="0"/>
                  </a:lnTo>
                  <a:lnTo>
                    <a:pt x="9" y="0"/>
                  </a:lnTo>
                  <a:lnTo>
                    <a:pt x="9" y="0"/>
                  </a:lnTo>
                  <a:lnTo>
                    <a:pt x="5" y="5"/>
                  </a:lnTo>
                  <a:lnTo>
                    <a:pt x="0" y="5"/>
                  </a:lnTo>
                  <a:lnTo>
                    <a:pt x="0" y="10"/>
                  </a:lnTo>
                  <a:lnTo>
                    <a:pt x="9"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44" name="Freeform 1220"/>
            <p:cNvSpPr>
              <a:spLocks/>
            </p:cNvSpPr>
            <p:nvPr/>
          </p:nvSpPr>
          <p:spPr bwMode="auto">
            <a:xfrm>
              <a:off x="8967" y="4352"/>
              <a:ext cx="106" cy="91"/>
            </a:xfrm>
            <a:custGeom>
              <a:avLst/>
              <a:gdLst/>
              <a:ahLst/>
              <a:cxnLst>
                <a:cxn ang="0">
                  <a:pos x="82" y="15"/>
                </a:cxn>
                <a:cxn ang="0">
                  <a:pos x="82" y="5"/>
                </a:cxn>
                <a:cxn ang="0">
                  <a:pos x="77" y="19"/>
                </a:cxn>
                <a:cxn ang="0">
                  <a:pos x="72" y="29"/>
                </a:cxn>
                <a:cxn ang="0">
                  <a:pos x="63" y="43"/>
                </a:cxn>
                <a:cxn ang="0">
                  <a:pos x="48" y="48"/>
                </a:cxn>
                <a:cxn ang="0">
                  <a:pos x="39" y="58"/>
                </a:cxn>
                <a:cxn ang="0">
                  <a:pos x="24" y="62"/>
                </a:cxn>
                <a:cxn ang="0">
                  <a:pos x="15" y="67"/>
                </a:cxn>
                <a:cxn ang="0">
                  <a:pos x="0" y="67"/>
                </a:cxn>
                <a:cxn ang="0">
                  <a:pos x="0" y="91"/>
                </a:cxn>
                <a:cxn ang="0">
                  <a:pos x="20" y="86"/>
                </a:cxn>
                <a:cxn ang="0">
                  <a:pos x="34" y="86"/>
                </a:cxn>
                <a:cxn ang="0">
                  <a:pos x="48" y="77"/>
                </a:cxn>
                <a:cxn ang="0">
                  <a:pos x="63" y="67"/>
                </a:cxn>
                <a:cxn ang="0">
                  <a:pos x="77" y="58"/>
                </a:cxn>
                <a:cxn ang="0">
                  <a:pos x="92" y="43"/>
                </a:cxn>
                <a:cxn ang="0">
                  <a:pos x="101" y="29"/>
                </a:cxn>
                <a:cxn ang="0">
                  <a:pos x="106" y="15"/>
                </a:cxn>
                <a:cxn ang="0">
                  <a:pos x="106" y="5"/>
                </a:cxn>
                <a:cxn ang="0">
                  <a:pos x="106" y="15"/>
                </a:cxn>
                <a:cxn ang="0">
                  <a:pos x="106" y="10"/>
                </a:cxn>
                <a:cxn ang="0">
                  <a:pos x="106" y="5"/>
                </a:cxn>
                <a:cxn ang="0">
                  <a:pos x="101" y="0"/>
                </a:cxn>
                <a:cxn ang="0">
                  <a:pos x="96" y="0"/>
                </a:cxn>
                <a:cxn ang="0">
                  <a:pos x="92" y="0"/>
                </a:cxn>
                <a:cxn ang="0">
                  <a:pos x="87" y="0"/>
                </a:cxn>
                <a:cxn ang="0">
                  <a:pos x="87" y="0"/>
                </a:cxn>
                <a:cxn ang="0">
                  <a:pos x="82" y="5"/>
                </a:cxn>
                <a:cxn ang="0">
                  <a:pos x="82" y="15"/>
                </a:cxn>
              </a:cxnLst>
              <a:rect l="0" t="0" r="r" b="b"/>
              <a:pathLst>
                <a:path w="106" h="91">
                  <a:moveTo>
                    <a:pt x="82" y="15"/>
                  </a:moveTo>
                  <a:lnTo>
                    <a:pt x="82" y="5"/>
                  </a:lnTo>
                  <a:lnTo>
                    <a:pt x="77" y="19"/>
                  </a:lnTo>
                  <a:lnTo>
                    <a:pt x="72" y="29"/>
                  </a:lnTo>
                  <a:lnTo>
                    <a:pt x="63" y="43"/>
                  </a:lnTo>
                  <a:lnTo>
                    <a:pt x="48" y="48"/>
                  </a:lnTo>
                  <a:lnTo>
                    <a:pt x="39" y="58"/>
                  </a:lnTo>
                  <a:lnTo>
                    <a:pt x="24" y="62"/>
                  </a:lnTo>
                  <a:lnTo>
                    <a:pt x="15" y="67"/>
                  </a:lnTo>
                  <a:lnTo>
                    <a:pt x="0" y="67"/>
                  </a:lnTo>
                  <a:lnTo>
                    <a:pt x="0" y="91"/>
                  </a:lnTo>
                  <a:lnTo>
                    <a:pt x="20" y="86"/>
                  </a:lnTo>
                  <a:lnTo>
                    <a:pt x="34" y="86"/>
                  </a:lnTo>
                  <a:lnTo>
                    <a:pt x="48" y="77"/>
                  </a:lnTo>
                  <a:lnTo>
                    <a:pt x="63" y="67"/>
                  </a:lnTo>
                  <a:lnTo>
                    <a:pt x="77" y="58"/>
                  </a:lnTo>
                  <a:lnTo>
                    <a:pt x="92" y="43"/>
                  </a:lnTo>
                  <a:lnTo>
                    <a:pt x="101" y="29"/>
                  </a:lnTo>
                  <a:lnTo>
                    <a:pt x="106" y="15"/>
                  </a:lnTo>
                  <a:lnTo>
                    <a:pt x="106" y="5"/>
                  </a:lnTo>
                  <a:lnTo>
                    <a:pt x="106" y="15"/>
                  </a:lnTo>
                  <a:lnTo>
                    <a:pt x="106" y="10"/>
                  </a:lnTo>
                  <a:lnTo>
                    <a:pt x="106" y="5"/>
                  </a:lnTo>
                  <a:lnTo>
                    <a:pt x="101" y="0"/>
                  </a:lnTo>
                  <a:lnTo>
                    <a:pt x="96" y="0"/>
                  </a:lnTo>
                  <a:lnTo>
                    <a:pt x="92" y="0"/>
                  </a:lnTo>
                  <a:lnTo>
                    <a:pt x="87" y="0"/>
                  </a:lnTo>
                  <a:lnTo>
                    <a:pt x="87" y="0"/>
                  </a:lnTo>
                  <a:lnTo>
                    <a:pt x="82" y="5"/>
                  </a:lnTo>
                  <a:lnTo>
                    <a:pt x="82" y="1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45" name="Freeform 1221"/>
            <p:cNvSpPr>
              <a:spLocks/>
            </p:cNvSpPr>
            <p:nvPr/>
          </p:nvSpPr>
          <p:spPr bwMode="auto">
            <a:xfrm>
              <a:off x="8987" y="4299"/>
              <a:ext cx="86" cy="68"/>
            </a:xfrm>
            <a:custGeom>
              <a:avLst/>
              <a:gdLst/>
              <a:ahLst/>
              <a:cxnLst>
                <a:cxn ang="0">
                  <a:pos x="0" y="15"/>
                </a:cxn>
                <a:cxn ang="0">
                  <a:pos x="14" y="24"/>
                </a:cxn>
                <a:cxn ang="0">
                  <a:pos x="24" y="24"/>
                </a:cxn>
                <a:cxn ang="0">
                  <a:pos x="33" y="24"/>
                </a:cxn>
                <a:cxn ang="0">
                  <a:pos x="38" y="29"/>
                </a:cxn>
                <a:cxn ang="0">
                  <a:pos x="48" y="34"/>
                </a:cxn>
                <a:cxn ang="0">
                  <a:pos x="52" y="39"/>
                </a:cxn>
                <a:cxn ang="0">
                  <a:pos x="57" y="48"/>
                </a:cxn>
                <a:cxn ang="0">
                  <a:pos x="62" y="58"/>
                </a:cxn>
                <a:cxn ang="0">
                  <a:pos x="62" y="68"/>
                </a:cxn>
                <a:cxn ang="0">
                  <a:pos x="86" y="58"/>
                </a:cxn>
                <a:cxn ang="0">
                  <a:pos x="81" y="48"/>
                </a:cxn>
                <a:cxn ang="0">
                  <a:pos x="76" y="39"/>
                </a:cxn>
                <a:cxn ang="0">
                  <a:pos x="72" y="29"/>
                </a:cxn>
                <a:cxn ang="0">
                  <a:pos x="62" y="20"/>
                </a:cxn>
                <a:cxn ang="0">
                  <a:pos x="52" y="10"/>
                </a:cxn>
                <a:cxn ang="0">
                  <a:pos x="38" y="5"/>
                </a:cxn>
                <a:cxn ang="0">
                  <a:pos x="24" y="0"/>
                </a:cxn>
                <a:cxn ang="0">
                  <a:pos x="9" y="0"/>
                </a:cxn>
                <a:cxn ang="0">
                  <a:pos x="24" y="10"/>
                </a:cxn>
                <a:cxn ang="0">
                  <a:pos x="9" y="0"/>
                </a:cxn>
                <a:cxn ang="0">
                  <a:pos x="4" y="0"/>
                </a:cxn>
                <a:cxn ang="0">
                  <a:pos x="4" y="5"/>
                </a:cxn>
                <a:cxn ang="0">
                  <a:pos x="0" y="10"/>
                </a:cxn>
                <a:cxn ang="0">
                  <a:pos x="0" y="15"/>
                </a:cxn>
                <a:cxn ang="0">
                  <a:pos x="0" y="20"/>
                </a:cxn>
                <a:cxn ang="0">
                  <a:pos x="4" y="20"/>
                </a:cxn>
                <a:cxn ang="0">
                  <a:pos x="9" y="24"/>
                </a:cxn>
                <a:cxn ang="0">
                  <a:pos x="14" y="24"/>
                </a:cxn>
                <a:cxn ang="0">
                  <a:pos x="0" y="15"/>
                </a:cxn>
              </a:cxnLst>
              <a:rect l="0" t="0" r="r" b="b"/>
              <a:pathLst>
                <a:path w="86" h="68">
                  <a:moveTo>
                    <a:pt x="0" y="15"/>
                  </a:moveTo>
                  <a:lnTo>
                    <a:pt x="14" y="24"/>
                  </a:lnTo>
                  <a:lnTo>
                    <a:pt x="24" y="24"/>
                  </a:lnTo>
                  <a:lnTo>
                    <a:pt x="33" y="24"/>
                  </a:lnTo>
                  <a:lnTo>
                    <a:pt x="38" y="29"/>
                  </a:lnTo>
                  <a:lnTo>
                    <a:pt x="48" y="34"/>
                  </a:lnTo>
                  <a:lnTo>
                    <a:pt x="52" y="39"/>
                  </a:lnTo>
                  <a:lnTo>
                    <a:pt x="57" y="48"/>
                  </a:lnTo>
                  <a:lnTo>
                    <a:pt x="62" y="58"/>
                  </a:lnTo>
                  <a:lnTo>
                    <a:pt x="62" y="68"/>
                  </a:lnTo>
                  <a:lnTo>
                    <a:pt x="86" y="58"/>
                  </a:lnTo>
                  <a:lnTo>
                    <a:pt x="81" y="48"/>
                  </a:lnTo>
                  <a:lnTo>
                    <a:pt x="76" y="39"/>
                  </a:lnTo>
                  <a:lnTo>
                    <a:pt x="72" y="29"/>
                  </a:lnTo>
                  <a:lnTo>
                    <a:pt x="62" y="20"/>
                  </a:lnTo>
                  <a:lnTo>
                    <a:pt x="52" y="10"/>
                  </a:lnTo>
                  <a:lnTo>
                    <a:pt x="38" y="5"/>
                  </a:lnTo>
                  <a:lnTo>
                    <a:pt x="24" y="0"/>
                  </a:lnTo>
                  <a:lnTo>
                    <a:pt x="9" y="0"/>
                  </a:lnTo>
                  <a:lnTo>
                    <a:pt x="24" y="10"/>
                  </a:lnTo>
                  <a:lnTo>
                    <a:pt x="9" y="0"/>
                  </a:lnTo>
                  <a:lnTo>
                    <a:pt x="4" y="0"/>
                  </a:lnTo>
                  <a:lnTo>
                    <a:pt x="4" y="5"/>
                  </a:lnTo>
                  <a:lnTo>
                    <a:pt x="0" y="10"/>
                  </a:lnTo>
                  <a:lnTo>
                    <a:pt x="0" y="15"/>
                  </a:lnTo>
                  <a:lnTo>
                    <a:pt x="0" y="20"/>
                  </a:lnTo>
                  <a:lnTo>
                    <a:pt x="4" y="20"/>
                  </a:lnTo>
                  <a:lnTo>
                    <a:pt x="9" y="24"/>
                  </a:lnTo>
                  <a:lnTo>
                    <a:pt x="14" y="24"/>
                  </a:lnTo>
                  <a:lnTo>
                    <a:pt x="0" y="1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46" name="Freeform 1222"/>
            <p:cNvSpPr>
              <a:spLocks/>
            </p:cNvSpPr>
            <p:nvPr/>
          </p:nvSpPr>
          <p:spPr bwMode="auto">
            <a:xfrm>
              <a:off x="8934" y="4256"/>
              <a:ext cx="77" cy="58"/>
            </a:xfrm>
            <a:custGeom>
              <a:avLst/>
              <a:gdLst/>
              <a:ahLst/>
              <a:cxnLst>
                <a:cxn ang="0">
                  <a:pos x="0" y="19"/>
                </a:cxn>
                <a:cxn ang="0">
                  <a:pos x="9" y="19"/>
                </a:cxn>
                <a:cxn ang="0">
                  <a:pos x="19" y="19"/>
                </a:cxn>
                <a:cxn ang="0">
                  <a:pos x="24" y="24"/>
                </a:cxn>
                <a:cxn ang="0">
                  <a:pos x="29" y="29"/>
                </a:cxn>
                <a:cxn ang="0">
                  <a:pos x="38" y="34"/>
                </a:cxn>
                <a:cxn ang="0">
                  <a:pos x="43" y="39"/>
                </a:cxn>
                <a:cxn ang="0">
                  <a:pos x="48" y="43"/>
                </a:cxn>
                <a:cxn ang="0">
                  <a:pos x="53" y="53"/>
                </a:cxn>
                <a:cxn ang="0">
                  <a:pos x="53" y="58"/>
                </a:cxn>
                <a:cxn ang="0">
                  <a:pos x="77" y="53"/>
                </a:cxn>
                <a:cxn ang="0">
                  <a:pos x="72" y="43"/>
                </a:cxn>
                <a:cxn ang="0">
                  <a:pos x="67" y="34"/>
                </a:cxn>
                <a:cxn ang="0">
                  <a:pos x="62" y="24"/>
                </a:cxn>
                <a:cxn ang="0">
                  <a:pos x="53" y="15"/>
                </a:cxn>
                <a:cxn ang="0">
                  <a:pos x="43" y="10"/>
                </a:cxn>
                <a:cxn ang="0">
                  <a:pos x="33" y="5"/>
                </a:cxn>
                <a:cxn ang="0">
                  <a:pos x="24" y="0"/>
                </a:cxn>
                <a:cxn ang="0">
                  <a:pos x="9" y="0"/>
                </a:cxn>
                <a:cxn ang="0">
                  <a:pos x="19" y="0"/>
                </a:cxn>
                <a:cxn ang="0">
                  <a:pos x="9" y="0"/>
                </a:cxn>
                <a:cxn ang="0">
                  <a:pos x="5" y="0"/>
                </a:cxn>
                <a:cxn ang="0">
                  <a:pos x="0" y="5"/>
                </a:cxn>
                <a:cxn ang="0">
                  <a:pos x="0" y="5"/>
                </a:cxn>
                <a:cxn ang="0">
                  <a:pos x="0" y="10"/>
                </a:cxn>
                <a:cxn ang="0">
                  <a:pos x="0" y="15"/>
                </a:cxn>
                <a:cxn ang="0">
                  <a:pos x="0" y="19"/>
                </a:cxn>
                <a:cxn ang="0">
                  <a:pos x="5" y="19"/>
                </a:cxn>
                <a:cxn ang="0">
                  <a:pos x="9" y="19"/>
                </a:cxn>
                <a:cxn ang="0">
                  <a:pos x="0" y="19"/>
                </a:cxn>
              </a:cxnLst>
              <a:rect l="0" t="0" r="r" b="b"/>
              <a:pathLst>
                <a:path w="77" h="58">
                  <a:moveTo>
                    <a:pt x="0" y="19"/>
                  </a:moveTo>
                  <a:lnTo>
                    <a:pt x="9" y="19"/>
                  </a:lnTo>
                  <a:lnTo>
                    <a:pt x="19" y="19"/>
                  </a:lnTo>
                  <a:lnTo>
                    <a:pt x="24" y="24"/>
                  </a:lnTo>
                  <a:lnTo>
                    <a:pt x="29" y="29"/>
                  </a:lnTo>
                  <a:lnTo>
                    <a:pt x="38" y="34"/>
                  </a:lnTo>
                  <a:lnTo>
                    <a:pt x="43" y="39"/>
                  </a:lnTo>
                  <a:lnTo>
                    <a:pt x="48" y="43"/>
                  </a:lnTo>
                  <a:lnTo>
                    <a:pt x="53" y="53"/>
                  </a:lnTo>
                  <a:lnTo>
                    <a:pt x="53" y="58"/>
                  </a:lnTo>
                  <a:lnTo>
                    <a:pt x="77" y="53"/>
                  </a:lnTo>
                  <a:lnTo>
                    <a:pt x="72" y="43"/>
                  </a:lnTo>
                  <a:lnTo>
                    <a:pt x="67" y="34"/>
                  </a:lnTo>
                  <a:lnTo>
                    <a:pt x="62" y="24"/>
                  </a:lnTo>
                  <a:lnTo>
                    <a:pt x="53" y="15"/>
                  </a:lnTo>
                  <a:lnTo>
                    <a:pt x="43" y="10"/>
                  </a:lnTo>
                  <a:lnTo>
                    <a:pt x="33" y="5"/>
                  </a:lnTo>
                  <a:lnTo>
                    <a:pt x="24" y="0"/>
                  </a:lnTo>
                  <a:lnTo>
                    <a:pt x="9" y="0"/>
                  </a:lnTo>
                  <a:lnTo>
                    <a:pt x="19" y="0"/>
                  </a:lnTo>
                  <a:lnTo>
                    <a:pt x="9" y="0"/>
                  </a:lnTo>
                  <a:lnTo>
                    <a:pt x="5" y="0"/>
                  </a:lnTo>
                  <a:lnTo>
                    <a:pt x="0" y="5"/>
                  </a:lnTo>
                  <a:lnTo>
                    <a:pt x="0" y="5"/>
                  </a:lnTo>
                  <a:lnTo>
                    <a:pt x="0" y="10"/>
                  </a:lnTo>
                  <a:lnTo>
                    <a:pt x="0" y="15"/>
                  </a:lnTo>
                  <a:lnTo>
                    <a:pt x="0" y="19"/>
                  </a:lnTo>
                  <a:lnTo>
                    <a:pt x="5" y="19"/>
                  </a:lnTo>
                  <a:lnTo>
                    <a:pt x="9" y="19"/>
                  </a:lnTo>
                  <a:lnTo>
                    <a:pt x="0" y="1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47" name="Freeform 1223"/>
            <p:cNvSpPr>
              <a:spLocks/>
            </p:cNvSpPr>
            <p:nvPr/>
          </p:nvSpPr>
          <p:spPr bwMode="auto">
            <a:xfrm>
              <a:off x="8857" y="4242"/>
              <a:ext cx="96" cy="53"/>
            </a:xfrm>
            <a:custGeom>
              <a:avLst/>
              <a:gdLst/>
              <a:ahLst/>
              <a:cxnLst>
                <a:cxn ang="0">
                  <a:pos x="19" y="48"/>
                </a:cxn>
                <a:cxn ang="0">
                  <a:pos x="19" y="53"/>
                </a:cxn>
                <a:cxn ang="0">
                  <a:pos x="24" y="38"/>
                </a:cxn>
                <a:cxn ang="0">
                  <a:pos x="34" y="33"/>
                </a:cxn>
                <a:cxn ang="0">
                  <a:pos x="43" y="24"/>
                </a:cxn>
                <a:cxn ang="0">
                  <a:pos x="48" y="24"/>
                </a:cxn>
                <a:cxn ang="0">
                  <a:pos x="53" y="19"/>
                </a:cxn>
                <a:cxn ang="0">
                  <a:pos x="62" y="19"/>
                </a:cxn>
                <a:cxn ang="0">
                  <a:pos x="67" y="24"/>
                </a:cxn>
                <a:cxn ang="0">
                  <a:pos x="77" y="33"/>
                </a:cxn>
                <a:cxn ang="0">
                  <a:pos x="96" y="14"/>
                </a:cxn>
                <a:cxn ang="0">
                  <a:pos x="82" y="5"/>
                </a:cxn>
                <a:cxn ang="0">
                  <a:pos x="67" y="0"/>
                </a:cxn>
                <a:cxn ang="0">
                  <a:pos x="53" y="0"/>
                </a:cxn>
                <a:cxn ang="0">
                  <a:pos x="38" y="0"/>
                </a:cxn>
                <a:cxn ang="0">
                  <a:pos x="29" y="9"/>
                </a:cxn>
                <a:cxn ang="0">
                  <a:pos x="19" y="14"/>
                </a:cxn>
                <a:cxn ang="0">
                  <a:pos x="10" y="24"/>
                </a:cxn>
                <a:cxn ang="0">
                  <a:pos x="0" y="38"/>
                </a:cxn>
                <a:cxn ang="0">
                  <a:pos x="0" y="38"/>
                </a:cxn>
                <a:cxn ang="0">
                  <a:pos x="19" y="48"/>
                </a:cxn>
              </a:cxnLst>
              <a:rect l="0" t="0" r="r" b="b"/>
              <a:pathLst>
                <a:path w="96" h="53">
                  <a:moveTo>
                    <a:pt x="19" y="48"/>
                  </a:moveTo>
                  <a:lnTo>
                    <a:pt x="19" y="53"/>
                  </a:lnTo>
                  <a:lnTo>
                    <a:pt x="24" y="38"/>
                  </a:lnTo>
                  <a:lnTo>
                    <a:pt x="34" y="33"/>
                  </a:lnTo>
                  <a:lnTo>
                    <a:pt x="43" y="24"/>
                  </a:lnTo>
                  <a:lnTo>
                    <a:pt x="48" y="24"/>
                  </a:lnTo>
                  <a:lnTo>
                    <a:pt x="53" y="19"/>
                  </a:lnTo>
                  <a:lnTo>
                    <a:pt x="62" y="19"/>
                  </a:lnTo>
                  <a:lnTo>
                    <a:pt x="67" y="24"/>
                  </a:lnTo>
                  <a:lnTo>
                    <a:pt x="77" y="33"/>
                  </a:lnTo>
                  <a:lnTo>
                    <a:pt x="96" y="14"/>
                  </a:lnTo>
                  <a:lnTo>
                    <a:pt x="82" y="5"/>
                  </a:lnTo>
                  <a:lnTo>
                    <a:pt x="67" y="0"/>
                  </a:lnTo>
                  <a:lnTo>
                    <a:pt x="53" y="0"/>
                  </a:lnTo>
                  <a:lnTo>
                    <a:pt x="38" y="0"/>
                  </a:lnTo>
                  <a:lnTo>
                    <a:pt x="29" y="9"/>
                  </a:lnTo>
                  <a:lnTo>
                    <a:pt x="19" y="14"/>
                  </a:lnTo>
                  <a:lnTo>
                    <a:pt x="10" y="24"/>
                  </a:lnTo>
                  <a:lnTo>
                    <a:pt x="0" y="38"/>
                  </a:lnTo>
                  <a:lnTo>
                    <a:pt x="0" y="38"/>
                  </a:lnTo>
                  <a:lnTo>
                    <a:pt x="19" y="48"/>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48" name="Freeform 1224"/>
            <p:cNvSpPr>
              <a:spLocks/>
            </p:cNvSpPr>
            <p:nvPr/>
          </p:nvSpPr>
          <p:spPr bwMode="auto">
            <a:xfrm>
              <a:off x="8776" y="4280"/>
              <a:ext cx="100" cy="125"/>
            </a:xfrm>
            <a:custGeom>
              <a:avLst/>
              <a:gdLst/>
              <a:ahLst/>
              <a:cxnLst>
                <a:cxn ang="0">
                  <a:pos x="19" y="106"/>
                </a:cxn>
                <a:cxn ang="0">
                  <a:pos x="23" y="115"/>
                </a:cxn>
                <a:cxn ang="0">
                  <a:pos x="23" y="91"/>
                </a:cxn>
                <a:cxn ang="0">
                  <a:pos x="28" y="72"/>
                </a:cxn>
                <a:cxn ang="0">
                  <a:pos x="33" y="63"/>
                </a:cxn>
                <a:cxn ang="0">
                  <a:pos x="43" y="53"/>
                </a:cxn>
                <a:cxn ang="0">
                  <a:pos x="57" y="43"/>
                </a:cxn>
                <a:cxn ang="0">
                  <a:pos x="71" y="34"/>
                </a:cxn>
                <a:cxn ang="0">
                  <a:pos x="86" y="24"/>
                </a:cxn>
                <a:cxn ang="0">
                  <a:pos x="100" y="10"/>
                </a:cxn>
                <a:cxn ang="0">
                  <a:pos x="81" y="0"/>
                </a:cxn>
                <a:cxn ang="0">
                  <a:pos x="71" y="10"/>
                </a:cxn>
                <a:cxn ang="0">
                  <a:pos x="57" y="19"/>
                </a:cxn>
                <a:cxn ang="0">
                  <a:pos x="43" y="24"/>
                </a:cxn>
                <a:cxn ang="0">
                  <a:pos x="28" y="34"/>
                </a:cxn>
                <a:cxn ang="0">
                  <a:pos x="14" y="48"/>
                </a:cxn>
                <a:cxn ang="0">
                  <a:pos x="4" y="63"/>
                </a:cxn>
                <a:cxn ang="0">
                  <a:pos x="0" y="87"/>
                </a:cxn>
                <a:cxn ang="0">
                  <a:pos x="0" y="115"/>
                </a:cxn>
                <a:cxn ang="0">
                  <a:pos x="4" y="125"/>
                </a:cxn>
                <a:cxn ang="0">
                  <a:pos x="0" y="115"/>
                </a:cxn>
                <a:cxn ang="0">
                  <a:pos x="0" y="120"/>
                </a:cxn>
                <a:cxn ang="0">
                  <a:pos x="4" y="125"/>
                </a:cxn>
                <a:cxn ang="0">
                  <a:pos x="9" y="125"/>
                </a:cxn>
                <a:cxn ang="0">
                  <a:pos x="14" y="125"/>
                </a:cxn>
                <a:cxn ang="0">
                  <a:pos x="19" y="125"/>
                </a:cxn>
                <a:cxn ang="0">
                  <a:pos x="19" y="125"/>
                </a:cxn>
                <a:cxn ang="0">
                  <a:pos x="23" y="120"/>
                </a:cxn>
                <a:cxn ang="0">
                  <a:pos x="23" y="115"/>
                </a:cxn>
                <a:cxn ang="0">
                  <a:pos x="19" y="106"/>
                </a:cxn>
              </a:cxnLst>
              <a:rect l="0" t="0" r="r" b="b"/>
              <a:pathLst>
                <a:path w="100" h="125">
                  <a:moveTo>
                    <a:pt x="19" y="106"/>
                  </a:moveTo>
                  <a:lnTo>
                    <a:pt x="23" y="115"/>
                  </a:lnTo>
                  <a:lnTo>
                    <a:pt x="23" y="91"/>
                  </a:lnTo>
                  <a:lnTo>
                    <a:pt x="28" y="72"/>
                  </a:lnTo>
                  <a:lnTo>
                    <a:pt x="33" y="63"/>
                  </a:lnTo>
                  <a:lnTo>
                    <a:pt x="43" y="53"/>
                  </a:lnTo>
                  <a:lnTo>
                    <a:pt x="57" y="43"/>
                  </a:lnTo>
                  <a:lnTo>
                    <a:pt x="71" y="34"/>
                  </a:lnTo>
                  <a:lnTo>
                    <a:pt x="86" y="24"/>
                  </a:lnTo>
                  <a:lnTo>
                    <a:pt x="100" y="10"/>
                  </a:lnTo>
                  <a:lnTo>
                    <a:pt x="81" y="0"/>
                  </a:lnTo>
                  <a:lnTo>
                    <a:pt x="71" y="10"/>
                  </a:lnTo>
                  <a:lnTo>
                    <a:pt x="57" y="19"/>
                  </a:lnTo>
                  <a:lnTo>
                    <a:pt x="43" y="24"/>
                  </a:lnTo>
                  <a:lnTo>
                    <a:pt x="28" y="34"/>
                  </a:lnTo>
                  <a:lnTo>
                    <a:pt x="14" y="48"/>
                  </a:lnTo>
                  <a:lnTo>
                    <a:pt x="4" y="63"/>
                  </a:lnTo>
                  <a:lnTo>
                    <a:pt x="0" y="87"/>
                  </a:lnTo>
                  <a:lnTo>
                    <a:pt x="0" y="115"/>
                  </a:lnTo>
                  <a:lnTo>
                    <a:pt x="4" y="125"/>
                  </a:lnTo>
                  <a:lnTo>
                    <a:pt x="0" y="115"/>
                  </a:lnTo>
                  <a:lnTo>
                    <a:pt x="0" y="120"/>
                  </a:lnTo>
                  <a:lnTo>
                    <a:pt x="4" y="125"/>
                  </a:lnTo>
                  <a:lnTo>
                    <a:pt x="9" y="125"/>
                  </a:lnTo>
                  <a:lnTo>
                    <a:pt x="14" y="125"/>
                  </a:lnTo>
                  <a:lnTo>
                    <a:pt x="19" y="125"/>
                  </a:lnTo>
                  <a:lnTo>
                    <a:pt x="19" y="125"/>
                  </a:lnTo>
                  <a:lnTo>
                    <a:pt x="23" y="120"/>
                  </a:lnTo>
                  <a:lnTo>
                    <a:pt x="23" y="115"/>
                  </a:lnTo>
                  <a:lnTo>
                    <a:pt x="19" y="106"/>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49" name="Freeform 1225"/>
            <p:cNvSpPr>
              <a:spLocks/>
            </p:cNvSpPr>
            <p:nvPr/>
          </p:nvSpPr>
          <p:spPr bwMode="auto">
            <a:xfrm>
              <a:off x="8780" y="4386"/>
              <a:ext cx="63" cy="33"/>
            </a:xfrm>
            <a:custGeom>
              <a:avLst/>
              <a:gdLst/>
              <a:ahLst/>
              <a:cxnLst>
                <a:cxn ang="0">
                  <a:pos x="63" y="14"/>
                </a:cxn>
                <a:cxn ang="0">
                  <a:pos x="63" y="14"/>
                </a:cxn>
                <a:cxn ang="0">
                  <a:pos x="58" y="14"/>
                </a:cxn>
                <a:cxn ang="0">
                  <a:pos x="48" y="14"/>
                </a:cxn>
                <a:cxn ang="0">
                  <a:pos x="43" y="9"/>
                </a:cxn>
                <a:cxn ang="0">
                  <a:pos x="39" y="9"/>
                </a:cxn>
                <a:cxn ang="0">
                  <a:pos x="29" y="9"/>
                </a:cxn>
                <a:cxn ang="0">
                  <a:pos x="24" y="9"/>
                </a:cxn>
                <a:cxn ang="0">
                  <a:pos x="19" y="4"/>
                </a:cxn>
                <a:cxn ang="0">
                  <a:pos x="15" y="0"/>
                </a:cxn>
                <a:cxn ang="0">
                  <a:pos x="0" y="19"/>
                </a:cxn>
                <a:cxn ang="0">
                  <a:pos x="5" y="24"/>
                </a:cxn>
                <a:cxn ang="0">
                  <a:pos x="15" y="28"/>
                </a:cxn>
                <a:cxn ang="0">
                  <a:pos x="24" y="28"/>
                </a:cxn>
                <a:cxn ang="0">
                  <a:pos x="34" y="33"/>
                </a:cxn>
                <a:cxn ang="0">
                  <a:pos x="39" y="33"/>
                </a:cxn>
                <a:cxn ang="0">
                  <a:pos x="48" y="33"/>
                </a:cxn>
                <a:cxn ang="0">
                  <a:pos x="58" y="33"/>
                </a:cxn>
                <a:cxn ang="0">
                  <a:pos x="63" y="33"/>
                </a:cxn>
                <a:cxn ang="0">
                  <a:pos x="63" y="33"/>
                </a:cxn>
                <a:cxn ang="0">
                  <a:pos x="63" y="14"/>
                </a:cxn>
              </a:cxnLst>
              <a:rect l="0" t="0" r="r" b="b"/>
              <a:pathLst>
                <a:path w="63" h="33">
                  <a:moveTo>
                    <a:pt x="63" y="14"/>
                  </a:moveTo>
                  <a:lnTo>
                    <a:pt x="63" y="14"/>
                  </a:lnTo>
                  <a:lnTo>
                    <a:pt x="58" y="14"/>
                  </a:lnTo>
                  <a:lnTo>
                    <a:pt x="48" y="14"/>
                  </a:lnTo>
                  <a:lnTo>
                    <a:pt x="43" y="9"/>
                  </a:lnTo>
                  <a:lnTo>
                    <a:pt x="39" y="9"/>
                  </a:lnTo>
                  <a:lnTo>
                    <a:pt x="29" y="9"/>
                  </a:lnTo>
                  <a:lnTo>
                    <a:pt x="24" y="9"/>
                  </a:lnTo>
                  <a:lnTo>
                    <a:pt x="19" y="4"/>
                  </a:lnTo>
                  <a:lnTo>
                    <a:pt x="15" y="0"/>
                  </a:lnTo>
                  <a:lnTo>
                    <a:pt x="0" y="19"/>
                  </a:lnTo>
                  <a:lnTo>
                    <a:pt x="5" y="24"/>
                  </a:lnTo>
                  <a:lnTo>
                    <a:pt x="15" y="28"/>
                  </a:lnTo>
                  <a:lnTo>
                    <a:pt x="24" y="28"/>
                  </a:lnTo>
                  <a:lnTo>
                    <a:pt x="34" y="33"/>
                  </a:lnTo>
                  <a:lnTo>
                    <a:pt x="39" y="33"/>
                  </a:lnTo>
                  <a:lnTo>
                    <a:pt x="48" y="33"/>
                  </a:lnTo>
                  <a:lnTo>
                    <a:pt x="58" y="33"/>
                  </a:lnTo>
                  <a:lnTo>
                    <a:pt x="63" y="33"/>
                  </a:lnTo>
                  <a:lnTo>
                    <a:pt x="63" y="33"/>
                  </a:lnTo>
                  <a:lnTo>
                    <a:pt x="63" y="1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50" name="Freeform 1226"/>
            <p:cNvSpPr>
              <a:spLocks/>
            </p:cNvSpPr>
            <p:nvPr/>
          </p:nvSpPr>
          <p:spPr bwMode="auto">
            <a:xfrm>
              <a:off x="8833" y="4400"/>
              <a:ext cx="38" cy="106"/>
            </a:xfrm>
            <a:custGeom>
              <a:avLst/>
              <a:gdLst/>
              <a:ahLst/>
              <a:cxnLst>
                <a:cxn ang="0">
                  <a:pos x="24" y="82"/>
                </a:cxn>
                <a:cxn ang="0">
                  <a:pos x="24" y="82"/>
                </a:cxn>
                <a:cxn ang="0">
                  <a:pos x="24" y="82"/>
                </a:cxn>
                <a:cxn ang="0">
                  <a:pos x="24" y="77"/>
                </a:cxn>
                <a:cxn ang="0">
                  <a:pos x="24" y="67"/>
                </a:cxn>
                <a:cxn ang="0">
                  <a:pos x="24" y="53"/>
                </a:cxn>
                <a:cxn ang="0">
                  <a:pos x="24" y="38"/>
                </a:cxn>
                <a:cxn ang="0">
                  <a:pos x="24" y="24"/>
                </a:cxn>
                <a:cxn ang="0">
                  <a:pos x="24" y="10"/>
                </a:cxn>
                <a:cxn ang="0">
                  <a:pos x="10" y="0"/>
                </a:cxn>
                <a:cxn ang="0">
                  <a:pos x="10" y="19"/>
                </a:cxn>
                <a:cxn ang="0">
                  <a:pos x="0" y="14"/>
                </a:cxn>
                <a:cxn ang="0">
                  <a:pos x="0" y="24"/>
                </a:cxn>
                <a:cxn ang="0">
                  <a:pos x="0" y="34"/>
                </a:cxn>
                <a:cxn ang="0">
                  <a:pos x="0" y="48"/>
                </a:cxn>
                <a:cxn ang="0">
                  <a:pos x="0" y="67"/>
                </a:cxn>
                <a:cxn ang="0">
                  <a:pos x="0" y="82"/>
                </a:cxn>
                <a:cxn ang="0">
                  <a:pos x="10" y="96"/>
                </a:cxn>
                <a:cxn ang="0">
                  <a:pos x="24" y="106"/>
                </a:cxn>
                <a:cxn ang="0">
                  <a:pos x="29" y="106"/>
                </a:cxn>
                <a:cxn ang="0">
                  <a:pos x="24" y="106"/>
                </a:cxn>
                <a:cxn ang="0">
                  <a:pos x="29" y="101"/>
                </a:cxn>
                <a:cxn ang="0">
                  <a:pos x="34" y="101"/>
                </a:cxn>
                <a:cxn ang="0">
                  <a:pos x="38" y="96"/>
                </a:cxn>
                <a:cxn ang="0">
                  <a:pos x="38" y="91"/>
                </a:cxn>
                <a:cxn ang="0">
                  <a:pos x="38" y="86"/>
                </a:cxn>
                <a:cxn ang="0">
                  <a:pos x="34" y="86"/>
                </a:cxn>
                <a:cxn ang="0">
                  <a:pos x="29" y="82"/>
                </a:cxn>
                <a:cxn ang="0">
                  <a:pos x="24" y="82"/>
                </a:cxn>
              </a:cxnLst>
              <a:rect l="0" t="0" r="r" b="b"/>
              <a:pathLst>
                <a:path w="38" h="106">
                  <a:moveTo>
                    <a:pt x="24" y="82"/>
                  </a:moveTo>
                  <a:lnTo>
                    <a:pt x="24" y="82"/>
                  </a:lnTo>
                  <a:lnTo>
                    <a:pt x="24" y="82"/>
                  </a:lnTo>
                  <a:lnTo>
                    <a:pt x="24" y="77"/>
                  </a:lnTo>
                  <a:lnTo>
                    <a:pt x="24" y="67"/>
                  </a:lnTo>
                  <a:lnTo>
                    <a:pt x="24" y="53"/>
                  </a:lnTo>
                  <a:lnTo>
                    <a:pt x="24" y="38"/>
                  </a:lnTo>
                  <a:lnTo>
                    <a:pt x="24" y="24"/>
                  </a:lnTo>
                  <a:lnTo>
                    <a:pt x="24" y="10"/>
                  </a:lnTo>
                  <a:lnTo>
                    <a:pt x="10" y="0"/>
                  </a:lnTo>
                  <a:lnTo>
                    <a:pt x="10" y="19"/>
                  </a:lnTo>
                  <a:lnTo>
                    <a:pt x="0" y="14"/>
                  </a:lnTo>
                  <a:lnTo>
                    <a:pt x="0" y="24"/>
                  </a:lnTo>
                  <a:lnTo>
                    <a:pt x="0" y="34"/>
                  </a:lnTo>
                  <a:lnTo>
                    <a:pt x="0" y="48"/>
                  </a:lnTo>
                  <a:lnTo>
                    <a:pt x="0" y="67"/>
                  </a:lnTo>
                  <a:lnTo>
                    <a:pt x="0" y="82"/>
                  </a:lnTo>
                  <a:lnTo>
                    <a:pt x="10" y="96"/>
                  </a:lnTo>
                  <a:lnTo>
                    <a:pt x="24" y="106"/>
                  </a:lnTo>
                  <a:lnTo>
                    <a:pt x="29" y="106"/>
                  </a:lnTo>
                  <a:lnTo>
                    <a:pt x="24" y="106"/>
                  </a:lnTo>
                  <a:lnTo>
                    <a:pt x="29" y="101"/>
                  </a:lnTo>
                  <a:lnTo>
                    <a:pt x="34" y="101"/>
                  </a:lnTo>
                  <a:lnTo>
                    <a:pt x="38" y="96"/>
                  </a:lnTo>
                  <a:lnTo>
                    <a:pt x="38" y="91"/>
                  </a:lnTo>
                  <a:lnTo>
                    <a:pt x="38" y="86"/>
                  </a:lnTo>
                  <a:lnTo>
                    <a:pt x="34" y="86"/>
                  </a:lnTo>
                  <a:lnTo>
                    <a:pt x="29" y="82"/>
                  </a:lnTo>
                  <a:lnTo>
                    <a:pt x="24" y="82"/>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51" name="Freeform 1227"/>
            <p:cNvSpPr>
              <a:spLocks/>
            </p:cNvSpPr>
            <p:nvPr/>
          </p:nvSpPr>
          <p:spPr bwMode="auto">
            <a:xfrm>
              <a:off x="8857" y="4414"/>
              <a:ext cx="34" cy="92"/>
            </a:xfrm>
            <a:custGeom>
              <a:avLst/>
              <a:gdLst/>
              <a:ahLst/>
              <a:cxnLst>
                <a:cxn ang="0">
                  <a:pos x="14" y="5"/>
                </a:cxn>
                <a:cxn ang="0">
                  <a:pos x="14" y="5"/>
                </a:cxn>
                <a:cxn ang="0">
                  <a:pos x="10" y="20"/>
                </a:cxn>
                <a:cxn ang="0">
                  <a:pos x="10" y="29"/>
                </a:cxn>
                <a:cxn ang="0">
                  <a:pos x="10" y="44"/>
                </a:cxn>
                <a:cxn ang="0">
                  <a:pos x="10" y="53"/>
                </a:cxn>
                <a:cxn ang="0">
                  <a:pos x="10" y="58"/>
                </a:cxn>
                <a:cxn ang="0">
                  <a:pos x="10" y="63"/>
                </a:cxn>
                <a:cxn ang="0">
                  <a:pos x="10" y="68"/>
                </a:cxn>
                <a:cxn ang="0">
                  <a:pos x="0" y="68"/>
                </a:cxn>
                <a:cxn ang="0">
                  <a:pos x="5" y="92"/>
                </a:cxn>
                <a:cxn ang="0">
                  <a:pos x="19" y="87"/>
                </a:cxn>
                <a:cxn ang="0">
                  <a:pos x="29" y="77"/>
                </a:cxn>
                <a:cxn ang="0">
                  <a:pos x="34" y="63"/>
                </a:cxn>
                <a:cxn ang="0">
                  <a:pos x="34" y="53"/>
                </a:cxn>
                <a:cxn ang="0">
                  <a:pos x="34" y="39"/>
                </a:cxn>
                <a:cxn ang="0">
                  <a:pos x="34" y="29"/>
                </a:cxn>
                <a:cxn ang="0">
                  <a:pos x="34" y="20"/>
                </a:cxn>
                <a:cxn ang="0">
                  <a:pos x="34" y="20"/>
                </a:cxn>
                <a:cxn ang="0">
                  <a:pos x="29" y="20"/>
                </a:cxn>
                <a:cxn ang="0">
                  <a:pos x="34" y="20"/>
                </a:cxn>
                <a:cxn ang="0">
                  <a:pos x="34" y="15"/>
                </a:cxn>
                <a:cxn ang="0">
                  <a:pos x="34" y="10"/>
                </a:cxn>
                <a:cxn ang="0">
                  <a:pos x="34" y="5"/>
                </a:cxn>
                <a:cxn ang="0">
                  <a:pos x="29" y="0"/>
                </a:cxn>
                <a:cxn ang="0">
                  <a:pos x="24" y="0"/>
                </a:cxn>
                <a:cxn ang="0">
                  <a:pos x="19" y="0"/>
                </a:cxn>
                <a:cxn ang="0">
                  <a:pos x="14" y="0"/>
                </a:cxn>
                <a:cxn ang="0">
                  <a:pos x="14" y="5"/>
                </a:cxn>
              </a:cxnLst>
              <a:rect l="0" t="0" r="r" b="b"/>
              <a:pathLst>
                <a:path w="34" h="92">
                  <a:moveTo>
                    <a:pt x="14" y="5"/>
                  </a:moveTo>
                  <a:lnTo>
                    <a:pt x="14" y="5"/>
                  </a:lnTo>
                  <a:lnTo>
                    <a:pt x="10" y="20"/>
                  </a:lnTo>
                  <a:lnTo>
                    <a:pt x="10" y="29"/>
                  </a:lnTo>
                  <a:lnTo>
                    <a:pt x="10" y="44"/>
                  </a:lnTo>
                  <a:lnTo>
                    <a:pt x="10" y="53"/>
                  </a:lnTo>
                  <a:lnTo>
                    <a:pt x="10" y="58"/>
                  </a:lnTo>
                  <a:lnTo>
                    <a:pt x="10" y="63"/>
                  </a:lnTo>
                  <a:lnTo>
                    <a:pt x="10" y="68"/>
                  </a:lnTo>
                  <a:lnTo>
                    <a:pt x="0" y="68"/>
                  </a:lnTo>
                  <a:lnTo>
                    <a:pt x="5" y="92"/>
                  </a:lnTo>
                  <a:lnTo>
                    <a:pt x="19" y="87"/>
                  </a:lnTo>
                  <a:lnTo>
                    <a:pt x="29" y="77"/>
                  </a:lnTo>
                  <a:lnTo>
                    <a:pt x="34" y="63"/>
                  </a:lnTo>
                  <a:lnTo>
                    <a:pt x="34" y="53"/>
                  </a:lnTo>
                  <a:lnTo>
                    <a:pt x="34" y="39"/>
                  </a:lnTo>
                  <a:lnTo>
                    <a:pt x="34" y="29"/>
                  </a:lnTo>
                  <a:lnTo>
                    <a:pt x="34" y="20"/>
                  </a:lnTo>
                  <a:lnTo>
                    <a:pt x="34" y="20"/>
                  </a:lnTo>
                  <a:lnTo>
                    <a:pt x="29" y="20"/>
                  </a:lnTo>
                  <a:lnTo>
                    <a:pt x="34" y="20"/>
                  </a:lnTo>
                  <a:lnTo>
                    <a:pt x="34" y="15"/>
                  </a:lnTo>
                  <a:lnTo>
                    <a:pt x="34" y="10"/>
                  </a:lnTo>
                  <a:lnTo>
                    <a:pt x="34" y="5"/>
                  </a:lnTo>
                  <a:lnTo>
                    <a:pt x="29" y="0"/>
                  </a:lnTo>
                  <a:lnTo>
                    <a:pt x="24" y="0"/>
                  </a:lnTo>
                  <a:lnTo>
                    <a:pt x="19" y="0"/>
                  </a:lnTo>
                  <a:lnTo>
                    <a:pt x="14" y="0"/>
                  </a:lnTo>
                  <a:lnTo>
                    <a:pt x="14" y="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52" name="Freeform 1228"/>
            <p:cNvSpPr>
              <a:spLocks/>
            </p:cNvSpPr>
            <p:nvPr/>
          </p:nvSpPr>
          <p:spPr bwMode="auto">
            <a:xfrm>
              <a:off x="8871" y="4410"/>
              <a:ext cx="77" cy="28"/>
            </a:xfrm>
            <a:custGeom>
              <a:avLst/>
              <a:gdLst/>
              <a:ahLst/>
              <a:cxnLst>
                <a:cxn ang="0">
                  <a:pos x="68" y="4"/>
                </a:cxn>
                <a:cxn ang="0">
                  <a:pos x="58" y="4"/>
                </a:cxn>
                <a:cxn ang="0">
                  <a:pos x="58" y="4"/>
                </a:cxn>
                <a:cxn ang="0">
                  <a:pos x="53" y="4"/>
                </a:cxn>
                <a:cxn ang="0">
                  <a:pos x="48" y="4"/>
                </a:cxn>
                <a:cxn ang="0">
                  <a:pos x="39" y="0"/>
                </a:cxn>
                <a:cxn ang="0">
                  <a:pos x="34" y="0"/>
                </a:cxn>
                <a:cxn ang="0">
                  <a:pos x="20" y="0"/>
                </a:cxn>
                <a:cxn ang="0">
                  <a:pos x="10" y="0"/>
                </a:cxn>
                <a:cxn ang="0">
                  <a:pos x="0" y="9"/>
                </a:cxn>
                <a:cxn ang="0">
                  <a:pos x="15" y="24"/>
                </a:cxn>
                <a:cxn ang="0">
                  <a:pos x="20" y="19"/>
                </a:cxn>
                <a:cxn ang="0">
                  <a:pos x="24" y="19"/>
                </a:cxn>
                <a:cxn ang="0">
                  <a:pos x="29" y="24"/>
                </a:cxn>
                <a:cxn ang="0">
                  <a:pos x="34" y="24"/>
                </a:cxn>
                <a:cxn ang="0">
                  <a:pos x="39" y="24"/>
                </a:cxn>
                <a:cxn ang="0">
                  <a:pos x="48" y="28"/>
                </a:cxn>
                <a:cxn ang="0">
                  <a:pos x="58" y="28"/>
                </a:cxn>
                <a:cxn ang="0">
                  <a:pos x="72" y="24"/>
                </a:cxn>
                <a:cxn ang="0">
                  <a:pos x="58" y="28"/>
                </a:cxn>
                <a:cxn ang="0">
                  <a:pos x="72" y="24"/>
                </a:cxn>
                <a:cxn ang="0">
                  <a:pos x="72" y="24"/>
                </a:cxn>
                <a:cxn ang="0">
                  <a:pos x="77" y="19"/>
                </a:cxn>
                <a:cxn ang="0">
                  <a:pos x="77" y="14"/>
                </a:cxn>
                <a:cxn ang="0">
                  <a:pos x="72" y="9"/>
                </a:cxn>
                <a:cxn ang="0">
                  <a:pos x="72" y="4"/>
                </a:cxn>
                <a:cxn ang="0">
                  <a:pos x="68" y="4"/>
                </a:cxn>
                <a:cxn ang="0">
                  <a:pos x="63" y="4"/>
                </a:cxn>
                <a:cxn ang="0">
                  <a:pos x="58" y="4"/>
                </a:cxn>
                <a:cxn ang="0">
                  <a:pos x="68" y="4"/>
                </a:cxn>
              </a:cxnLst>
              <a:rect l="0" t="0" r="r" b="b"/>
              <a:pathLst>
                <a:path w="77" h="28">
                  <a:moveTo>
                    <a:pt x="68" y="4"/>
                  </a:moveTo>
                  <a:lnTo>
                    <a:pt x="58" y="4"/>
                  </a:lnTo>
                  <a:lnTo>
                    <a:pt x="58" y="4"/>
                  </a:lnTo>
                  <a:lnTo>
                    <a:pt x="53" y="4"/>
                  </a:lnTo>
                  <a:lnTo>
                    <a:pt x="48" y="4"/>
                  </a:lnTo>
                  <a:lnTo>
                    <a:pt x="39" y="0"/>
                  </a:lnTo>
                  <a:lnTo>
                    <a:pt x="34" y="0"/>
                  </a:lnTo>
                  <a:lnTo>
                    <a:pt x="20" y="0"/>
                  </a:lnTo>
                  <a:lnTo>
                    <a:pt x="10" y="0"/>
                  </a:lnTo>
                  <a:lnTo>
                    <a:pt x="0" y="9"/>
                  </a:lnTo>
                  <a:lnTo>
                    <a:pt x="15" y="24"/>
                  </a:lnTo>
                  <a:lnTo>
                    <a:pt x="20" y="19"/>
                  </a:lnTo>
                  <a:lnTo>
                    <a:pt x="24" y="19"/>
                  </a:lnTo>
                  <a:lnTo>
                    <a:pt x="29" y="24"/>
                  </a:lnTo>
                  <a:lnTo>
                    <a:pt x="34" y="24"/>
                  </a:lnTo>
                  <a:lnTo>
                    <a:pt x="39" y="24"/>
                  </a:lnTo>
                  <a:lnTo>
                    <a:pt x="48" y="28"/>
                  </a:lnTo>
                  <a:lnTo>
                    <a:pt x="58" y="28"/>
                  </a:lnTo>
                  <a:lnTo>
                    <a:pt x="72" y="24"/>
                  </a:lnTo>
                  <a:lnTo>
                    <a:pt x="58" y="28"/>
                  </a:lnTo>
                  <a:lnTo>
                    <a:pt x="72" y="24"/>
                  </a:lnTo>
                  <a:lnTo>
                    <a:pt x="72" y="24"/>
                  </a:lnTo>
                  <a:lnTo>
                    <a:pt x="77" y="19"/>
                  </a:lnTo>
                  <a:lnTo>
                    <a:pt x="77" y="14"/>
                  </a:lnTo>
                  <a:lnTo>
                    <a:pt x="72" y="9"/>
                  </a:lnTo>
                  <a:lnTo>
                    <a:pt x="72" y="4"/>
                  </a:lnTo>
                  <a:lnTo>
                    <a:pt x="68" y="4"/>
                  </a:lnTo>
                  <a:lnTo>
                    <a:pt x="63" y="4"/>
                  </a:lnTo>
                  <a:lnTo>
                    <a:pt x="58" y="4"/>
                  </a:lnTo>
                  <a:lnTo>
                    <a:pt x="68" y="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53" name="Freeform 1229"/>
            <p:cNvSpPr>
              <a:spLocks/>
            </p:cNvSpPr>
            <p:nvPr/>
          </p:nvSpPr>
          <p:spPr bwMode="auto">
            <a:xfrm>
              <a:off x="8670" y="5335"/>
              <a:ext cx="125" cy="92"/>
            </a:xfrm>
            <a:custGeom>
              <a:avLst/>
              <a:gdLst/>
              <a:ahLst/>
              <a:cxnLst>
                <a:cxn ang="0">
                  <a:pos x="110" y="5"/>
                </a:cxn>
                <a:cxn ang="0">
                  <a:pos x="115" y="5"/>
                </a:cxn>
                <a:cxn ang="0">
                  <a:pos x="91" y="0"/>
                </a:cxn>
                <a:cxn ang="0">
                  <a:pos x="72" y="5"/>
                </a:cxn>
                <a:cxn ang="0">
                  <a:pos x="53" y="15"/>
                </a:cxn>
                <a:cxn ang="0">
                  <a:pos x="34" y="24"/>
                </a:cxn>
                <a:cxn ang="0">
                  <a:pos x="19" y="44"/>
                </a:cxn>
                <a:cxn ang="0">
                  <a:pos x="10" y="58"/>
                </a:cxn>
                <a:cxn ang="0">
                  <a:pos x="5" y="77"/>
                </a:cxn>
                <a:cxn ang="0">
                  <a:pos x="0" y="92"/>
                </a:cxn>
                <a:cxn ang="0">
                  <a:pos x="24" y="92"/>
                </a:cxn>
                <a:cxn ang="0">
                  <a:pos x="29" y="82"/>
                </a:cxn>
                <a:cxn ang="0">
                  <a:pos x="34" y="68"/>
                </a:cxn>
                <a:cxn ang="0">
                  <a:pos x="38" y="53"/>
                </a:cxn>
                <a:cxn ang="0">
                  <a:pos x="53" y="44"/>
                </a:cxn>
                <a:cxn ang="0">
                  <a:pos x="62" y="34"/>
                </a:cxn>
                <a:cxn ang="0">
                  <a:pos x="77" y="24"/>
                </a:cxn>
                <a:cxn ang="0">
                  <a:pos x="91" y="24"/>
                </a:cxn>
                <a:cxn ang="0">
                  <a:pos x="106" y="29"/>
                </a:cxn>
                <a:cxn ang="0">
                  <a:pos x="110" y="29"/>
                </a:cxn>
                <a:cxn ang="0">
                  <a:pos x="106" y="29"/>
                </a:cxn>
                <a:cxn ang="0">
                  <a:pos x="110" y="29"/>
                </a:cxn>
                <a:cxn ang="0">
                  <a:pos x="115" y="24"/>
                </a:cxn>
                <a:cxn ang="0">
                  <a:pos x="120" y="24"/>
                </a:cxn>
                <a:cxn ang="0">
                  <a:pos x="125" y="20"/>
                </a:cxn>
                <a:cxn ang="0">
                  <a:pos x="125" y="15"/>
                </a:cxn>
                <a:cxn ang="0">
                  <a:pos x="125" y="10"/>
                </a:cxn>
                <a:cxn ang="0">
                  <a:pos x="120" y="10"/>
                </a:cxn>
                <a:cxn ang="0">
                  <a:pos x="115" y="5"/>
                </a:cxn>
                <a:cxn ang="0">
                  <a:pos x="110" y="5"/>
                </a:cxn>
              </a:cxnLst>
              <a:rect l="0" t="0" r="r" b="b"/>
              <a:pathLst>
                <a:path w="125" h="92">
                  <a:moveTo>
                    <a:pt x="110" y="5"/>
                  </a:moveTo>
                  <a:lnTo>
                    <a:pt x="115" y="5"/>
                  </a:lnTo>
                  <a:lnTo>
                    <a:pt x="91" y="0"/>
                  </a:lnTo>
                  <a:lnTo>
                    <a:pt x="72" y="5"/>
                  </a:lnTo>
                  <a:lnTo>
                    <a:pt x="53" y="15"/>
                  </a:lnTo>
                  <a:lnTo>
                    <a:pt x="34" y="24"/>
                  </a:lnTo>
                  <a:lnTo>
                    <a:pt x="19" y="44"/>
                  </a:lnTo>
                  <a:lnTo>
                    <a:pt x="10" y="58"/>
                  </a:lnTo>
                  <a:lnTo>
                    <a:pt x="5" y="77"/>
                  </a:lnTo>
                  <a:lnTo>
                    <a:pt x="0" y="92"/>
                  </a:lnTo>
                  <a:lnTo>
                    <a:pt x="24" y="92"/>
                  </a:lnTo>
                  <a:lnTo>
                    <a:pt x="29" y="82"/>
                  </a:lnTo>
                  <a:lnTo>
                    <a:pt x="34" y="68"/>
                  </a:lnTo>
                  <a:lnTo>
                    <a:pt x="38" y="53"/>
                  </a:lnTo>
                  <a:lnTo>
                    <a:pt x="53" y="44"/>
                  </a:lnTo>
                  <a:lnTo>
                    <a:pt x="62" y="34"/>
                  </a:lnTo>
                  <a:lnTo>
                    <a:pt x="77" y="24"/>
                  </a:lnTo>
                  <a:lnTo>
                    <a:pt x="91" y="24"/>
                  </a:lnTo>
                  <a:lnTo>
                    <a:pt x="106" y="29"/>
                  </a:lnTo>
                  <a:lnTo>
                    <a:pt x="110" y="29"/>
                  </a:lnTo>
                  <a:lnTo>
                    <a:pt x="106" y="29"/>
                  </a:lnTo>
                  <a:lnTo>
                    <a:pt x="110" y="29"/>
                  </a:lnTo>
                  <a:lnTo>
                    <a:pt x="115" y="24"/>
                  </a:lnTo>
                  <a:lnTo>
                    <a:pt x="120" y="24"/>
                  </a:lnTo>
                  <a:lnTo>
                    <a:pt x="125" y="20"/>
                  </a:lnTo>
                  <a:lnTo>
                    <a:pt x="125" y="15"/>
                  </a:lnTo>
                  <a:lnTo>
                    <a:pt x="125" y="10"/>
                  </a:lnTo>
                  <a:lnTo>
                    <a:pt x="120" y="10"/>
                  </a:lnTo>
                  <a:lnTo>
                    <a:pt x="115" y="5"/>
                  </a:lnTo>
                  <a:lnTo>
                    <a:pt x="110" y="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54" name="Freeform 1230"/>
            <p:cNvSpPr>
              <a:spLocks/>
            </p:cNvSpPr>
            <p:nvPr/>
          </p:nvSpPr>
          <p:spPr bwMode="auto">
            <a:xfrm>
              <a:off x="8780" y="5297"/>
              <a:ext cx="87" cy="67"/>
            </a:xfrm>
            <a:custGeom>
              <a:avLst/>
              <a:gdLst/>
              <a:ahLst/>
              <a:cxnLst>
                <a:cxn ang="0">
                  <a:pos x="67" y="5"/>
                </a:cxn>
                <a:cxn ang="0">
                  <a:pos x="67" y="5"/>
                </a:cxn>
                <a:cxn ang="0">
                  <a:pos x="58" y="19"/>
                </a:cxn>
                <a:cxn ang="0">
                  <a:pos x="53" y="29"/>
                </a:cxn>
                <a:cxn ang="0">
                  <a:pos x="48" y="34"/>
                </a:cxn>
                <a:cxn ang="0">
                  <a:pos x="43" y="38"/>
                </a:cxn>
                <a:cxn ang="0">
                  <a:pos x="39" y="38"/>
                </a:cxn>
                <a:cxn ang="0">
                  <a:pos x="29" y="43"/>
                </a:cxn>
                <a:cxn ang="0">
                  <a:pos x="15" y="43"/>
                </a:cxn>
                <a:cxn ang="0">
                  <a:pos x="0" y="43"/>
                </a:cxn>
                <a:cxn ang="0">
                  <a:pos x="0" y="67"/>
                </a:cxn>
                <a:cxn ang="0">
                  <a:pos x="19" y="67"/>
                </a:cxn>
                <a:cxn ang="0">
                  <a:pos x="34" y="62"/>
                </a:cxn>
                <a:cxn ang="0">
                  <a:pos x="43" y="62"/>
                </a:cxn>
                <a:cxn ang="0">
                  <a:pos x="58" y="58"/>
                </a:cxn>
                <a:cxn ang="0">
                  <a:pos x="67" y="53"/>
                </a:cxn>
                <a:cxn ang="0">
                  <a:pos x="72" y="43"/>
                </a:cxn>
                <a:cxn ang="0">
                  <a:pos x="82" y="29"/>
                </a:cxn>
                <a:cxn ang="0">
                  <a:pos x="87" y="14"/>
                </a:cxn>
                <a:cxn ang="0">
                  <a:pos x="87" y="14"/>
                </a:cxn>
                <a:cxn ang="0">
                  <a:pos x="87" y="14"/>
                </a:cxn>
                <a:cxn ang="0">
                  <a:pos x="87" y="10"/>
                </a:cxn>
                <a:cxn ang="0">
                  <a:pos x="87" y="5"/>
                </a:cxn>
                <a:cxn ang="0">
                  <a:pos x="87" y="0"/>
                </a:cxn>
                <a:cxn ang="0">
                  <a:pos x="82" y="0"/>
                </a:cxn>
                <a:cxn ang="0">
                  <a:pos x="77" y="0"/>
                </a:cxn>
                <a:cxn ang="0">
                  <a:pos x="72" y="0"/>
                </a:cxn>
                <a:cxn ang="0">
                  <a:pos x="67" y="0"/>
                </a:cxn>
                <a:cxn ang="0">
                  <a:pos x="67" y="5"/>
                </a:cxn>
              </a:cxnLst>
              <a:rect l="0" t="0" r="r" b="b"/>
              <a:pathLst>
                <a:path w="87" h="67">
                  <a:moveTo>
                    <a:pt x="67" y="5"/>
                  </a:moveTo>
                  <a:lnTo>
                    <a:pt x="67" y="5"/>
                  </a:lnTo>
                  <a:lnTo>
                    <a:pt x="58" y="19"/>
                  </a:lnTo>
                  <a:lnTo>
                    <a:pt x="53" y="29"/>
                  </a:lnTo>
                  <a:lnTo>
                    <a:pt x="48" y="34"/>
                  </a:lnTo>
                  <a:lnTo>
                    <a:pt x="43" y="38"/>
                  </a:lnTo>
                  <a:lnTo>
                    <a:pt x="39" y="38"/>
                  </a:lnTo>
                  <a:lnTo>
                    <a:pt x="29" y="43"/>
                  </a:lnTo>
                  <a:lnTo>
                    <a:pt x="15" y="43"/>
                  </a:lnTo>
                  <a:lnTo>
                    <a:pt x="0" y="43"/>
                  </a:lnTo>
                  <a:lnTo>
                    <a:pt x="0" y="67"/>
                  </a:lnTo>
                  <a:lnTo>
                    <a:pt x="19" y="67"/>
                  </a:lnTo>
                  <a:lnTo>
                    <a:pt x="34" y="62"/>
                  </a:lnTo>
                  <a:lnTo>
                    <a:pt x="43" y="62"/>
                  </a:lnTo>
                  <a:lnTo>
                    <a:pt x="58" y="58"/>
                  </a:lnTo>
                  <a:lnTo>
                    <a:pt x="67" y="53"/>
                  </a:lnTo>
                  <a:lnTo>
                    <a:pt x="72" y="43"/>
                  </a:lnTo>
                  <a:lnTo>
                    <a:pt x="82" y="29"/>
                  </a:lnTo>
                  <a:lnTo>
                    <a:pt x="87" y="14"/>
                  </a:lnTo>
                  <a:lnTo>
                    <a:pt x="87" y="14"/>
                  </a:lnTo>
                  <a:lnTo>
                    <a:pt x="87" y="14"/>
                  </a:lnTo>
                  <a:lnTo>
                    <a:pt x="87" y="10"/>
                  </a:lnTo>
                  <a:lnTo>
                    <a:pt x="87" y="5"/>
                  </a:lnTo>
                  <a:lnTo>
                    <a:pt x="87" y="0"/>
                  </a:lnTo>
                  <a:lnTo>
                    <a:pt x="82" y="0"/>
                  </a:lnTo>
                  <a:lnTo>
                    <a:pt x="77" y="0"/>
                  </a:lnTo>
                  <a:lnTo>
                    <a:pt x="72" y="0"/>
                  </a:lnTo>
                  <a:lnTo>
                    <a:pt x="67" y="0"/>
                  </a:lnTo>
                  <a:lnTo>
                    <a:pt x="67" y="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55" name="Freeform 1231"/>
            <p:cNvSpPr>
              <a:spLocks/>
            </p:cNvSpPr>
            <p:nvPr/>
          </p:nvSpPr>
          <p:spPr bwMode="auto">
            <a:xfrm>
              <a:off x="8847" y="5249"/>
              <a:ext cx="77" cy="62"/>
            </a:xfrm>
            <a:custGeom>
              <a:avLst/>
              <a:gdLst/>
              <a:ahLst/>
              <a:cxnLst>
                <a:cxn ang="0">
                  <a:pos x="63" y="0"/>
                </a:cxn>
                <a:cxn ang="0">
                  <a:pos x="58" y="0"/>
                </a:cxn>
                <a:cxn ang="0">
                  <a:pos x="53" y="5"/>
                </a:cxn>
                <a:cxn ang="0">
                  <a:pos x="44" y="10"/>
                </a:cxn>
                <a:cxn ang="0">
                  <a:pos x="34" y="14"/>
                </a:cxn>
                <a:cxn ang="0">
                  <a:pos x="24" y="24"/>
                </a:cxn>
                <a:cxn ang="0">
                  <a:pos x="20" y="29"/>
                </a:cxn>
                <a:cxn ang="0">
                  <a:pos x="10" y="38"/>
                </a:cxn>
                <a:cxn ang="0">
                  <a:pos x="5" y="43"/>
                </a:cxn>
                <a:cxn ang="0">
                  <a:pos x="0" y="53"/>
                </a:cxn>
                <a:cxn ang="0">
                  <a:pos x="20" y="62"/>
                </a:cxn>
                <a:cxn ang="0">
                  <a:pos x="24" y="58"/>
                </a:cxn>
                <a:cxn ang="0">
                  <a:pos x="29" y="53"/>
                </a:cxn>
                <a:cxn ang="0">
                  <a:pos x="34" y="43"/>
                </a:cxn>
                <a:cxn ang="0">
                  <a:pos x="39" y="38"/>
                </a:cxn>
                <a:cxn ang="0">
                  <a:pos x="48" y="34"/>
                </a:cxn>
                <a:cxn ang="0">
                  <a:pos x="53" y="29"/>
                </a:cxn>
                <a:cxn ang="0">
                  <a:pos x="63" y="24"/>
                </a:cxn>
                <a:cxn ang="0">
                  <a:pos x="68" y="24"/>
                </a:cxn>
                <a:cxn ang="0">
                  <a:pos x="68" y="24"/>
                </a:cxn>
                <a:cxn ang="0">
                  <a:pos x="68" y="24"/>
                </a:cxn>
                <a:cxn ang="0">
                  <a:pos x="72" y="19"/>
                </a:cxn>
                <a:cxn ang="0">
                  <a:pos x="77" y="14"/>
                </a:cxn>
                <a:cxn ang="0">
                  <a:pos x="77" y="10"/>
                </a:cxn>
                <a:cxn ang="0">
                  <a:pos x="72" y="10"/>
                </a:cxn>
                <a:cxn ang="0">
                  <a:pos x="72" y="5"/>
                </a:cxn>
                <a:cxn ang="0">
                  <a:pos x="68" y="0"/>
                </a:cxn>
                <a:cxn ang="0">
                  <a:pos x="63" y="0"/>
                </a:cxn>
                <a:cxn ang="0">
                  <a:pos x="58" y="0"/>
                </a:cxn>
                <a:cxn ang="0">
                  <a:pos x="63" y="0"/>
                </a:cxn>
              </a:cxnLst>
              <a:rect l="0" t="0" r="r" b="b"/>
              <a:pathLst>
                <a:path w="77" h="62">
                  <a:moveTo>
                    <a:pt x="63" y="0"/>
                  </a:moveTo>
                  <a:lnTo>
                    <a:pt x="58" y="0"/>
                  </a:lnTo>
                  <a:lnTo>
                    <a:pt x="53" y="5"/>
                  </a:lnTo>
                  <a:lnTo>
                    <a:pt x="44" y="10"/>
                  </a:lnTo>
                  <a:lnTo>
                    <a:pt x="34" y="14"/>
                  </a:lnTo>
                  <a:lnTo>
                    <a:pt x="24" y="24"/>
                  </a:lnTo>
                  <a:lnTo>
                    <a:pt x="20" y="29"/>
                  </a:lnTo>
                  <a:lnTo>
                    <a:pt x="10" y="38"/>
                  </a:lnTo>
                  <a:lnTo>
                    <a:pt x="5" y="43"/>
                  </a:lnTo>
                  <a:lnTo>
                    <a:pt x="0" y="53"/>
                  </a:lnTo>
                  <a:lnTo>
                    <a:pt x="20" y="62"/>
                  </a:lnTo>
                  <a:lnTo>
                    <a:pt x="24" y="58"/>
                  </a:lnTo>
                  <a:lnTo>
                    <a:pt x="29" y="53"/>
                  </a:lnTo>
                  <a:lnTo>
                    <a:pt x="34" y="43"/>
                  </a:lnTo>
                  <a:lnTo>
                    <a:pt x="39" y="38"/>
                  </a:lnTo>
                  <a:lnTo>
                    <a:pt x="48" y="34"/>
                  </a:lnTo>
                  <a:lnTo>
                    <a:pt x="53" y="29"/>
                  </a:lnTo>
                  <a:lnTo>
                    <a:pt x="63" y="24"/>
                  </a:lnTo>
                  <a:lnTo>
                    <a:pt x="68" y="24"/>
                  </a:lnTo>
                  <a:lnTo>
                    <a:pt x="68" y="24"/>
                  </a:lnTo>
                  <a:lnTo>
                    <a:pt x="68" y="24"/>
                  </a:lnTo>
                  <a:lnTo>
                    <a:pt x="72" y="19"/>
                  </a:lnTo>
                  <a:lnTo>
                    <a:pt x="77" y="14"/>
                  </a:lnTo>
                  <a:lnTo>
                    <a:pt x="77" y="10"/>
                  </a:lnTo>
                  <a:lnTo>
                    <a:pt x="72" y="10"/>
                  </a:lnTo>
                  <a:lnTo>
                    <a:pt x="72" y="5"/>
                  </a:lnTo>
                  <a:lnTo>
                    <a:pt x="68" y="0"/>
                  </a:lnTo>
                  <a:lnTo>
                    <a:pt x="63" y="0"/>
                  </a:lnTo>
                  <a:lnTo>
                    <a:pt x="58" y="0"/>
                  </a:lnTo>
                  <a:lnTo>
                    <a:pt x="63"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56" name="Freeform 1232"/>
            <p:cNvSpPr>
              <a:spLocks/>
            </p:cNvSpPr>
            <p:nvPr/>
          </p:nvSpPr>
          <p:spPr bwMode="auto">
            <a:xfrm>
              <a:off x="8910" y="5244"/>
              <a:ext cx="206" cy="53"/>
            </a:xfrm>
            <a:custGeom>
              <a:avLst/>
              <a:gdLst/>
              <a:ahLst/>
              <a:cxnLst>
                <a:cxn ang="0">
                  <a:pos x="187" y="34"/>
                </a:cxn>
                <a:cxn ang="0">
                  <a:pos x="192" y="29"/>
                </a:cxn>
                <a:cxn ang="0">
                  <a:pos x="177" y="29"/>
                </a:cxn>
                <a:cxn ang="0">
                  <a:pos x="158" y="24"/>
                </a:cxn>
                <a:cxn ang="0">
                  <a:pos x="139" y="19"/>
                </a:cxn>
                <a:cxn ang="0">
                  <a:pos x="120" y="10"/>
                </a:cxn>
                <a:cxn ang="0">
                  <a:pos x="101" y="5"/>
                </a:cxn>
                <a:cxn ang="0">
                  <a:pos x="72" y="0"/>
                </a:cxn>
                <a:cxn ang="0">
                  <a:pos x="38" y="0"/>
                </a:cxn>
                <a:cxn ang="0">
                  <a:pos x="0" y="5"/>
                </a:cxn>
                <a:cxn ang="0">
                  <a:pos x="5" y="29"/>
                </a:cxn>
                <a:cxn ang="0">
                  <a:pos x="38" y="24"/>
                </a:cxn>
                <a:cxn ang="0">
                  <a:pos x="67" y="24"/>
                </a:cxn>
                <a:cxn ang="0">
                  <a:pos x="91" y="24"/>
                </a:cxn>
                <a:cxn ang="0">
                  <a:pos x="115" y="34"/>
                </a:cxn>
                <a:cxn ang="0">
                  <a:pos x="134" y="39"/>
                </a:cxn>
                <a:cxn ang="0">
                  <a:pos x="153" y="48"/>
                </a:cxn>
                <a:cxn ang="0">
                  <a:pos x="173" y="53"/>
                </a:cxn>
                <a:cxn ang="0">
                  <a:pos x="196" y="53"/>
                </a:cxn>
                <a:cxn ang="0">
                  <a:pos x="206" y="48"/>
                </a:cxn>
                <a:cxn ang="0">
                  <a:pos x="196" y="53"/>
                </a:cxn>
                <a:cxn ang="0">
                  <a:pos x="201" y="48"/>
                </a:cxn>
                <a:cxn ang="0">
                  <a:pos x="206" y="48"/>
                </a:cxn>
                <a:cxn ang="0">
                  <a:pos x="206" y="43"/>
                </a:cxn>
                <a:cxn ang="0">
                  <a:pos x="206" y="39"/>
                </a:cxn>
                <a:cxn ang="0">
                  <a:pos x="206" y="34"/>
                </a:cxn>
                <a:cxn ang="0">
                  <a:pos x="201" y="29"/>
                </a:cxn>
                <a:cxn ang="0">
                  <a:pos x="201" y="29"/>
                </a:cxn>
                <a:cxn ang="0">
                  <a:pos x="192" y="29"/>
                </a:cxn>
                <a:cxn ang="0">
                  <a:pos x="187" y="34"/>
                </a:cxn>
              </a:cxnLst>
              <a:rect l="0" t="0" r="r" b="b"/>
              <a:pathLst>
                <a:path w="206" h="53">
                  <a:moveTo>
                    <a:pt x="187" y="34"/>
                  </a:moveTo>
                  <a:lnTo>
                    <a:pt x="192" y="29"/>
                  </a:lnTo>
                  <a:lnTo>
                    <a:pt x="177" y="29"/>
                  </a:lnTo>
                  <a:lnTo>
                    <a:pt x="158" y="24"/>
                  </a:lnTo>
                  <a:lnTo>
                    <a:pt x="139" y="19"/>
                  </a:lnTo>
                  <a:lnTo>
                    <a:pt x="120" y="10"/>
                  </a:lnTo>
                  <a:lnTo>
                    <a:pt x="101" y="5"/>
                  </a:lnTo>
                  <a:lnTo>
                    <a:pt x="72" y="0"/>
                  </a:lnTo>
                  <a:lnTo>
                    <a:pt x="38" y="0"/>
                  </a:lnTo>
                  <a:lnTo>
                    <a:pt x="0" y="5"/>
                  </a:lnTo>
                  <a:lnTo>
                    <a:pt x="5" y="29"/>
                  </a:lnTo>
                  <a:lnTo>
                    <a:pt x="38" y="24"/>
                  </a:lnTo>
                  <a:lnTo>
                    <a:pt x="67" y="24"/>
                  </a:lnTo>
                  <a:lnTo>
                    <a:pt x="91" y="24"/>
                  </a:lnTo>
                  <a:lnTo>
                    <a:pt x="115" y="34"/>
                  </a:lnTo>
                  <a:lnTo>
                    <a:pt x="134" y="39"/>
                  </a:lnTo>
                  <a:lnTo>
                    <a:pt x="153" y="48"/>
                  </a:lnTo>
                  <a:lnTo>
                    <a:pt x="173" y="53"/>
                  </a:lnTo>
                  <a:lnTo>
                    <a:pt x="196" y="53"/>
                  </a:lnTo>
                  <a:lnTo>
                    <a:pt x="206" y="48"/>
                  </a:lnTo>
                  <a:lnTo>
                    <a:pt x="196" y="53"/>
                  </a:lnTo>
                  <a:lnTo>
                    <a:pt x="201" y="48"/>
                  </a:lnTo>
                  <a:lnTo>
                    <a:pt x="206" y="48"/>
                  </a:lnTo>
                  <a:lnTo>
                    <a:pt x="206" y="43"/>
                  </a:lnTo>
                  <a:lnTo>
                    <a:pt x="206" y="39"/>
                  </a:lnTo>
                  <a:lnTo>
                    <a:pt x="206" y="34"/>
                  </a:lnTo>
                  <a:lnTo>
                    <a:pt x="201" y="29"/>
                  </a:lnTo>
                  <a:lnTo>
                    <a:pt x="201" y="29"/>
                  </a:lnTo>
                  <a:lnTo>
                    <a:pt x="192" y="29"/>
                  </a:lnTo>
                  <a:lnTo>
                    <a:pt x="187" y="34"/>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57" name="Freeform 1233"/>
            <p:cNvSpPr>
              <a:spLocks/>
            </p:cNvSpPr>
            <p:nvPr/>
          </p:nvSpPr>
          <p:spPr bwMode="auto">
            <a:xfrm>
              <a:off x="9097" y="5239"/>
              <a:ext cx="91" cy="53"/>
            </a:xfrm>
            <a:custGeom>
              <a:avLst/>
              <a:gdLst/>
              <a:ahLst/>
              <a:cxnLst>
                <a:cxn ang="0">
                  <a:pos x="81" y="0"/>
                </a:cxn>
                <a:cxn ang="0">
                  <a:pos x="86" y="0"/>
                </a:cxn>
                <a:cxn ang="0">
                  <a:pos x="67" y="0"/>
                </a:cxn>
                <a:cxn ang="0">
                  <a:pos x="48" y="0"/>
                </a:cxn>
                <a:cxn ang="0">
                  <a:pos x="33" y="5"/>
                </a:cxn>
                <a:cxn ang="0">
                  <a:pos x="24" y="15"/>
                </a:cxn>
                <a:cxn ang="0">
                  <a:pos x="14" y="20"/>
                </a:cxn>
                <a:cxn ang="0">
                  <a:pos x="5" y="29"/>
                </a:cxn>
                <a:cxn ang="0">
                  <a:pos x="0" y="34"/>
                </a:cxn>
                <a:cxn ang="0">
                  <a:pos x="0" y="39"/>
                </a:cxn>
                <a:cxn ang="0">
                  <a:pos x="19" y="53"/>
                </a:cxn>
                <a:cxn ang="0">
                  <a:pos x="19" y="48"/>
                </a:cxn>
                <a:cxn ang="0">
                  <a:pos x="24" y="44"/>
                </a:cxn>
                <a:cxn ang="0">
                  <a:pos x="29" y="39"/>
                </a:cxn>
                <a:cxn ang="0">
                  <a:pos x="38" y="34"/>
                </a:cxn>
                <a:cxn ang="0">
                  <a:pos x="48" y="24"/>
                </a:cxn>
                <a:cxn ang="0">
                  <a:pos x="57" y="24"/>
                </a:cxn>
                <a:cxn ang="0">
                  <a:pos x="67" y="20"/>
                </a:cxn>
                <a:cxn ang="0">
                  <a:pos x="77" y="24"/>
                </a:cxn>
                <a:cxn ang="0">
                  <a:pos x="81" y="24"/>
                </a:cxn>
                <a:cxn ang="0">
                  <a:pos x="77" y="24"/>
                </a:cxn>
                <a:cxn ang="0">
                  <a:pos x="81" y="24"/>
                </a:cxn>
                <a:cxn ang="0">
                  <a:pos x="86" y="20"/>
                </a:cxn>
                <a:cxn ang="0">
                  <a:pos x="91" y="20"/>
                </a:cxn>
                <a:cxn ang="0">
                  <a:pos x="91" y="15"/>
                </a:cxn>
                <a:cxn ang="0">
                  <a:pos x="91" y="10"/>
                </a:cxn>
                <a:cxn ang="0">
                  <a:pos x="91" y="5"/>
                </a:cxn>
                <a:cxn ang="0">
                  <a:pos x="91" y="5"/>
                </a:cxn>
                <a:cxn ang="0">
                  <a:pos x="86" y="0"/>
                </a:cxn>
                <a:cxn ang="0">
                  <a:pos x="81" y="0"/>
                </a:cxn>
              </a:cxnLst>
              <a:rect l="0" t="0" r="r" b="b"/>
              <a:pathLst>
                <a:path w="91" h="53">
                  <a:moveTo>
                    <a:pt x="81" y="0"/>
                  </a:moveTo>
                  <a:lnTo>
                    <a:pt x="86" y="0"/>
                  </a:lnTo>
                  <a:lnTo>
                    <a:pt x="67" y="0"/>
                  </a:lnTo>
                  <a:lnTo>
                    <a:pt x="48" y="0"/>
                  </a:lnTo>
                  <a:lnTo>
                    <a:pt x="33" y="5"/>
                  </a:lnTo>
                  <a:lnTo>
                    <a:pt x="24" y="15"/>
                  </a:lnTo>
                  <a:lnTo>
                    <a:pt x="14" y="20"/>
                  </a:lnTo>
                  <a:lnTo>
                    <a:pt x="5" y="29"/>
                  </a:lnTo>
                  <a:lnTo>
                    <a:pt x="0" y="34"/>
                  </a:lnTo>
                  <a:lnTo>
                    <a:pt x="0" y="39"/>
                  </a:lnTo>
                  <a:lnTo>
                    <a:pt x="19" y="53"/>
                  </a:lnTo>
                  <a:lnTo>
                    <a:pt x="19" y="48"/>
                  </a:lnTo>
                  <a:lnTo>
                    <a:pt x="24" y="44"/>
                  </a:lnTo>
                  <a:lnTo>
                    <a:pt x="29" y="39"/>
                  </a:lnTo>
                  <a:lnTo>
                    <a:pt x="38" y="34"/>
                  </a:lnTo>
                  <a:lnTo>
                    <a:pt x="48" y="24"/>
                  </a:lnTo>
                  <a:lnTo>
                    <a:pt x="57" y="24"/>
                  </a:lnTo>
                  <a:lnTo>
                    <a:pt x="67" y="20"/>
                  </a:lnTo>
                  <a:lnTo>
                    <a:pt x="77" y="24"/>
                  </a:lnTo>
                  <a:lnTo>
                    <a:pt x="81" y="24"/>
                  </a:lnTo>
                  <a:lnTo>
                    <a:pt x="77" y="24"/>
                  </a:lnTo>
                  <a:lnTo>
                    <a:pt x="81" y="24"/>
                  </a:lnTo>
                  <a:lnTo>
                    <a:pt x="86" y="20"/>
                  </a:lnTo>
                  <a:lnTo>
                    <a:pt x="91" y="20"/>
                  </a:lnTo>
                  <a:lnTo>
                    <a:pt x="91" y="15"/>
                  </a:lnTo>
                  <a:lnTo>
                    <a:pt x="91" y="10"/>
                  </a:lnTo>
                  <a:lnTo>
                    <a:pt x="91" y="5"/>
                  </a:lnTo>
                  <a:lnTo>
                    <a:pt x="91" y="5"/>
                  </a:lnTo>
                  <a:lnTo>
                    <a:pt x="86" y="0"/>
                  </a:lnTo>
                  <a:lnTo>
                    <a:pt x="81" y="0"/>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58" name="Freeform 1234"/>
            <p:cNvSpPr>
              <a:spLocks/>
            </p:cNvSpPr>
            <p:nvPr/>
          </p:nvSpPr>
          <p:spPr bwMode="auto">
            <a:xfrm>
              <a:off x="9178" y="5239"/>
              <a:ext cx="125" cy="68"/>
            </a:xfrm>
            <a:custGeom>
              <a:avLst/>
              <a:gdLst/>
              <a:ahLst/>
              <a:cxnLst>
                <a:cxn ang="0">
                  <a:pos x="106" y="39"/>
                </a:cxn>
                <a:cxn ang="0">
                  <a:pos x="106" y="39"/>
                </a:cxn>
                <a:cxn ang="0">
                  <a:pos x="92" y="44"/>
                </a:cxn>
                <a:cxn ang="0">
                  <a:pos x="82" y="44"/>
                </a:cxn>
                <a:cxn ang="0">
                  <a:pos x="72" y="44"/>
                </a:cxn>
                <a:cxn ang="0">
                  <a:pos x="63" y="34"/>
                </a:cxn>
                <a:cxn ang="0">
                  <a:pos x="53" y="24"/>
                </a:cxn>
                <a:cxn ang="0">
                  <a:pos x="39" y="15"/>
                </a:cxn>
                <a:cxn ang="0">
                  <a:pos x="24" y="5"/>
                </a:cxn>
                <a:cxn ang="0">
                  <a:pos x="0" y="0"/>
                </a:cxn>
                <a:cxn ang="0">
                  <a:pos x="0" y="24"/>
                </a:cxn>
                <a:cxn ang="0">
                  <a:pos x="15" y="24"/>
                </a:cxn>
                <a:cxn ang="0">
                  <a:pos x="29" y="34"/>
                </a:cxn>
                <a:cxn ang="0">
                  <a:pos x="39" y="44"/>
                </a:cxn>
                <a:cxn ang="0">
                  <a:pos x="48" y="53"/>
                </a:cxn>
                <a:cxn ang="0">
                  <a:pos x="58" y="63"/>
                </a:cxn>
                <a:cxn ang="0">
                  <a:pos x="77" y="68"/>
                </a:cxn>
                <a:cxn ang="0">
                  <a:pos x="96" y="68"/>
                </a:cxn>
                <a:cxn ang="0">
                  <a:pos x="116" y="58"/>
                </a:cxn>
                <a:cxn ang="0">
                  <a:pos x="116" y="58"/>
                </a:cxn>
                <a:cxn ang="0">
                  <a:pos x="116" y="58"/>
                </a:cxn>
                <a:cxn ang="0">
                  <a:pos x="120" y="53"/>
                </a:cxn>
                <a:cxn ang="0">
                  <a:pos x="125" y="53"/>
                </a:cxn>
                <a:cxn ang="0">
                  <a:pos x="125" y="48"/>
                </a:cxn>
                <a:cxn ang="0">
                  <a:pos x="120" y="44"/>
                </a:cxn>
                <a:cxn ang="0">
                  <a:pos x="120" y="39"/>
                </a:cxn>
                <a:cxn ang="0">
                  <a:pos x="116" y="39"/>
                </a:cxn>
                <a:cxn ang="0">
                  <a:pos x="111" y="39"/>
                </a:cxn>
                <a:cxn ang="0">
                  <a:pos x="106" y="39"/>
                </a:cxn>
              </a:cxnLst>
              <a:rect l="0" t="0" r="r" b="b"/>
              <a:pathLst>
                <a:path w="125" h="68">
                  <a:moveTo>
                    <a:pt x="106" y="39"/>
                  </a:moveTo>
                  <a:lnTo>
                    <a:pt x="106" y="39"/>
                  </a:lnTo>
                  <a:lnTo>
                    <a:pt x="92" y="44"/>
                  </a:lnTo>
                  <a:lnTo>
                    <a:pt x="82" y="44"/>
                  </a:lnTo>
                  <a:lnTo>
                    <a:pt x="72" y="44"/>
                  </a:lnTo>
                  <a:lnTo>
                    <a:pt x="63" y="34"/>
                  </a:lnTo>
                  <a:lnTo>
                    <a:pt x="53" y="24"/>
                  </a:lnTo>
                  <a:lnTo>
                    <a:pt x="39" y="15"/>
                  </a:lnTo>
                  <a:lnTo>
                    <a:pt x="24" y="5"/>
                  </a:lnTo>
                  <a:lnTo>
                    <a:pt x="0" y="0"/>
                  </a:lnTo>
                  <a:lnTo>
                    <a:pt x="0" y="24"/>
                  </a:lnTo>
                  <a:lnTo>
                    <a:pt x="15" y="24"/>
                  </a:lnTo>
                  <a:lnTo>
                    <a:pt x="29" y="34"/>
                  </a:lnTo>
                  <a:lnTo>
                    <a:pt x="39" y="44"/>
                  </a:lnTo>
                  <a:lnTo>
                    <a:pt x="48" y="53"/>
                  </a:lnTo>
                  <a:lnTo>
                    <a:pt x="58" y="63"/>
                  </a:lnTo>
                  <a:lnTo>
                    <a:pt x="77" y="68"/>
                  </a:lnTo>
                  <a:lnTo>
                    <a:pt x="96" y="68"/>
                  </a:lnTo>
                  <a:lnTo>
                    <a:pt x="116" y="58"/>
                  </a:lnTo>
                  <a:lnTo>
                    <a:pt x="116" y="58"/>
                  </a:lnTo>
                  <a:lnTo>
                    <a:pt x="116" y="58"/>
                  </a:lnTo>
                  <a:lnTo>
                    <a:pt x="120" y="53"/>
                  </a:lnTo>
                  <a:lnTo>
                    <a:pt x="125" y="53"/>
                  </a:lnTo>
                  <a:lnTo>
                    <a:pt x="125" y="48"/>
                  </a:lnTo>
                  <a:lnTo>
                    <a:pt x="120" y="44"/>
                  </a:lnTo>
                  <a:lnTo>
                    <a:pt x="120" y="39"/>
                  </a:lnTo>
                  <a:lnTo>
                    <a:pt x="116" y="39"/>
                  </a:lnTo>
                  <a:lnTo>
                    <a:pt x="111" y="39"/>
                  </a:lnTo>
                  <a:lnTo>
                    <a:pt x="106" y="39"/>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59" name="Freeform 1235"/>
            <p:cNvSpPr>
              <a:spLocks/>
            </p:cNvSpPr>
            <p:nvPr/>
          </p:nvSpPr>
          <p:spPr bwMode="auto">
            <a:xfrm>
              <a:off x="9284" y="5259"/>
              <a:ext cx="221" cy="72"/>
            </a:xfrm>
            <a:custGeom>
              <a:avLst/>
              <a:gdLst/>
              <a:ahLst/>
              <a:cxnLst>
                <a:cxn ang="0">
                  <a:pos x="201" y="48"/>
                </a:cxn>
                <a:cxn ang="0">
                  <a:pos x="201" y="48"/>
                </a:cxn>
                <a:cxn ang="0">
                  <a:pos x="187" y="52"/>
                </a:cxn>
                <a:cxn ang="0">
                  <a:pos x="173" y="48"/>
                </a:cxn>
                <a:cxn ang="0">
                  <a:pos x="149" y="38"/>
                </a:cxn>
                <a:cxn ang="0">
                  <a:pos x="125" y="24"/>
                </a:cxn>
                <a:cxn ang="0">
                  <a:pos x="101" y="9"/>
                </a:cxn>
                <a:cxn ang="0">
                  <a:pos x="72" y="4"/>
                </a:cxn>
                <a:cxn ang="0">
                  <a:pos x="53" y="0"/>
                </a:cxn>
                <a:cxn ang="0">
                  <a:pos x="34" y="4"/>
                </a:cxn>
                <a:cxn ang="0">
                  <a:pos x="19" y="9"/>
                </a:cxn>
                <a:cxn ang="0">
                  <a:pos x="0" y="19"/>
                </a:cxn>
                <a:cxn ang="0">
                  <a:pos x="10" y="38"/>
                </a:cxn>
                <a:cxn ang="0">
                  <a:pos x="29" y="28"/>
                </a:cxn>
                <a:cxn ang="0">
                  <a:pos x="38" y="28"/>
                </a:cxn>
                <a:cxn ang="0">
                  <a:pos x="53" y="24"/>
                </a:cxn>
                <a:cxn ang="0">
                  <a:pos x="67" y="24"/>
                </a:cxn>
                <a:cxn ang="0">
                  <a:pos x="91" y="33"/>
                </a:cxn>
                <a:cxn ang="0">
                  <a:pos x="115" y="43"/>
                </a:cxn>
                <a:cxn ang="0">
                  <a:pos x="139" y="57"/>
                </a:cxn>
                <a:cxn ang="0">
                  <a:pos x="163" y="67"/>
                </a:cxn>
                <a:cxn ang="0">
                  <a:pos x="187" y="72"/>
                </a:cxn>
                <a:cxn ang="0">
                  <a:pos x="211" y="67"/>
                </a:cxn>
                <a:cxn ang="0">
                  <a:pos x="211" y="72"/>
                </a:cxn>
                <a:cxn ang="0">
                  <a:pos x="211" y="67"/>
                </a:cxn>
                <a:cxn ang="0">
                  <a:pos x="216" y="67"/>
                </a:cxn>
                <a:cxn ang="0">
                  <a:pos x="221" y="62"/>
                </a:cxn>
                <a:cxn ang="0">
                  <a:pos x="221" y="57"/>
                </a:cxn>
                <a:cxn ang="0">
                  <a:pos x="216" y="52"/>
                </a:cxn>
                <a:cxn ang="0">
                  <a:pos x="216" y="52"/>
                </a:cxn>
                <a:cxn ang="0">
                  <a:pos x="211" y="48"/>
                </a:cxn>
                <a:cxn ang="0">
                  <a:pos x="206" y="48"/>
                </a:cxn>
                <a:cxn ang="0">
                  <a:pos x="201" y="48"/>
                </a:cxn>
              </a:cxnLst>
              <a:rect l="0" t="0" r="r" b="b"/>
              <a:pathLst>
                <a:path w="221" h="72">
                  <a:moveTo>
                    <a:pt x="201" y="48"/>
                  </a:moveTo>
                  <a:lnTo>
                    <a:pt x="201" y="48"/>
                  </a:lnTo>
                  <a:lnTo>
                    <a:pt x="187" y="52"/>
                  </a:lnTo>
                  <a:lnTo>
                    <a:pt x="173" y="48"/>
                  </a:lnTo>
                  <a:lnTo>
                    <a:pt x="149" y="38"/>
                  </a:lnTo>
                  <a:lnTo>
                    <a:pt x="125" y="24"/>
                  </a:lnTo>
                  <a:lnTo>
                    <a:pt x="101" y="9"/>
                  </a:lnTo>
                  <a:lnTo>
                    <a:pt x="72" y="4"/>
                  </a:lnTo>
                  <a:lnTo>
                    <a:pt x="53" y="0"/>
                  </a:lnTo>
                  <a:lnTo>
                    <a:pt x="34" y="4"/>
                  </a:lnTo>
                  <a:lnTo>
                    <a:pt x="19" y="9"/>
                  </a:lnTo>
                  <a:lnTo>
                    <a:pt x="0" y="19"/>
                  </a:lnTo>
                  <a:lnTo>
                    <a:pt x="10" y="38"/>
                  </a:lnTo>
                  <a:lnTo>
                    <a:pt x="29" y="28"/>
                  </a:lnTo>
                  <a:lnTo>
                    <a:pt x="38" y="28"/>
                  </a:lnTo>
                  <a:lnTo>
                    <a:pt x="53" y="24"/>
                  </a:lnTo>
                  <a:lnTo>
                    <a:pt x="67" y="24"/>
                  </a:lnTo>
                  <a:lnTo>
                    <a:pt x="91" y="33"/>
                  </a:lnTo>
                  <a:lnTo>
                    <a:pt x="115" y="43"/>
                  </a:lnTo>
                  <a:lnTo>
                    <a:pt x="139" y="57"/>
                  </a:lnTo>
                  <a:lnTo>
                    <a:pt x="163" y="67"/>
                  </a:lnTo>
                  <a:lnTo>
                    <a:pt x="187" y="72"/>
                  </a:lnTo>
                  <a:lnTo>
                    <a:pt x="211" y="67"/>
                  </a:lnTo>
                  <a:lnTo>
                    <a:pt x="211" y="72"/>
                  </a:lnTo>
                  <a:lnTo>
                    <a:pt x="211" y="67"/>
                  </a:lnTo>
                  <a:lnTo>
                    <a:pt x="216" y="67"/>
                  </a:lnTo>
                  <a:lnTo>
                    <a:pt x="221" y="62"/>
                  </a:lnTo>
                  <a:lnTo>
                    <a:pt x="221" y="57"/>
                  </a:lnTo>
                  <a:lnTo>
                    <a:pt x="216" y="52"/>
                  </a:lnTo>
                  <a:lnTo>
                    <a:pt x="216" y="52"/>
                  </a:lnTo>
                  <a:lnTo>
                    <a:pt x="211" y="48"/>
                  </a:lnTo>
                  <a:lnTo>
                    <a:pt x="206" y="48"/>
                  </a:lnTo>
                  <a:lnTo>
                    <a:pt x="201" y="48"/>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60" name="Freeform 1236"/>
            <p:cNvSpPr>
              <a:spLocks/>
            </p:cNvSpPr>
            <p:nvPr/>
          </p:nvSpPr>
          <p:spPr bwMode="auto">
            <a:xfrm>
              <a:off x="9485" y="5302"/>
              <a:ext cx="72" cy="86"/>
            </a:xfrm>
            <a:custGeom>
              <a:avLst/>
              <a:gdLst/>
              <a:ahLst/>
              <a:cxnLst>
                <a:cxn ang="0">
                  <a:pos x="72" y="72"/>
                </a:cxn>
                <a:cxn ang="0">
                  <a:pos x="72" y="77"/>
                </a:cxn>
                <a:cxn ang="0">
                  <a:pos x="72" y="62"/>
                </a:cxn>
                <a:cxn ang="0">
                  <a:pos x="72" y="43"/>
                </a:cxn>
                <a:cxn ang="0">
                  <a:pos x="63" y="29"/>
                </a:cxn>
                <a:cxn ang="0">
                  <a:pos x="58" y="19"/>
                </a:cxn>
                <a:cxn ang="0">
                  <a:pos x="44" y="9"/>
                </a:cxn>
                <a:cxn ang="0">
                  <a:pos x="29" y="5"/>
                </a:cxn>
                <a:cxn ang="0">
                  <a:pos x="15" y="0"/>
                </a:cxn>
                <a:cxn ang="0">
                  <a:pos x="0" y="5"/>
                </a:cxn>
                <a:cxn ang="0">
                  <a:pos x="10" y="29"/>
                </a:cxn>
                <a:cxn ang="0">
                  <a:pos x="20" y="24"/>
                </a:cxn>
                <a:cxn ang="0">
                  <a:pos x="24" y="24"/>
                </a:cxn>
                <a:cxn ang="0">
                  <a:pos x="34" y="29"/>
                </a:cxn>
                <a:cxn ang="0">
                  <a:pos x="39" y="33"/>
                </a:cxn>
                <a:cxn ang="0">
                  <a:pos x="44" y="38"/>
                </a:cxn>
                <a:cxn ang="0">
                  <a:pos x="48" y="48"/>
                </a:cxn>
                <a:cxn ang="0">
                  <a:pos x="48" y="57"/>
                </a:cxn>
                <a:cxn ang="0">
                  <a:pos x="48" y="72"/>
                </a:cxn>
                <a:cxn ang="0">
                  <a:pos x="48" y="72"/>
                </a:cxn>
                <a:cxn ang="0">
                  <a:pos x="48" y="72"/>
                </a:cxn>
                <a:cxn ang="0">
                  <a:pos x="48" y="77"/>
                </a:cxn>
                <a:cxn ang="0">
                  <a:pos x="48" y="81"/>
                </a:cxn>
                <a:cxn ang="0">
                  <a:pos x="53" y="81"/>
                </a:cxn>
                <a:cxn ang="0">
                  <a:pos x="58" y="86"/>
                </a:cxn>
                <a:cxn ang="0">
                  <a:pos x="63" y="86"/>
                </a:cxn>
                <a:cxn ang="0">
                  <a:pos x="63" y="86"/>
                </a:cxn>
                <a:cxn ang="0">
                  <a:pos x="68" y="81"/>
                </a:cxn>
                <a:cxn ang="0">
                  <a:pos x="72" y="77"/>
                </a:cxn>
                <a:cxn ang="0">
                  <a:pos x="72" y="72"/>
                </a:cxn>
              </a:cxnLst>
              <a:rect l="0" t="0" r="r" b="b"/>
              <a:pathLst>
                <a:path w="72" h="86">
                  <a:moveTo>
                    <a:pt x="72" y="72"/>
                  </a:moveTo>
                  <a:lnTo>
                    <a:pt x="72" y="77"/>
                  </a:lnTo>
                  <a:lnTo>
                    <a:pt x="72" y="62"/>
                  </a:lnTo>
                  <a:lnTo>
                    <a:pt x="72" y="43"/>
                  </a:lnTo>
                  <a:lnTo>
                    <a:pt x="63" y="29"/>
                  </a:lnTo>
                  <a:lnTo>
                    <a:pt x="58" y="19"/>
                  </a:lnTo>
                  <a:lnTo>
                    <a:pt x="44" y="9"/>
                  </a:lnTo>
                  <a:lnTo>
                    <a:pt x="29" y="5"/>
                  </a:lnTo>
                  <a:lnTo>
                    <a:pt x="15" y="0"/>
                  </a:lnTo>
                  <a:lnTo>
                    <a:pt x="0" y="5"/>
                  </a:lnTo>
                  <a:lnTo>
                    <a:pt x="10" y="29"/>
                  </a:lnTo>
                  <a:lnTo>
                    <a:pt x="20" y="24"/>
                  </a:lnTo>
                  <a:lnTo>
                    <a:pt x="24" y="24"/>
                  </a:lnTo>
                  <a:lnTo>
                    <a:pt x="34" y="29"/>
                  </a:lnTo>
                  <a:lnTo>
                    <a:pt x="39" y="33"/>
                  </a:lnTo>
                  <a:lnTo>
                    <a:pt x="44" y="38"/>
                  </a:lnTo>
                  <a:lnTo>
                    <a:pt x="48" y="48"/>
                  </a:lnTo>
                  <a:lnTo>
                    <a:pt x="48" y="57"/>
                  </a:lnTo>
                  <a:lnTo>
                    <a:pt x="48" y="72"/>
                  </a:lnTo>
                  <a:lnTo>
                    <a:pt x="48" y="72"/>
                  </a:lnTo>
                  <a:lnTo>
                    <a:pt x="48" y="72"/>
                  </a:lnTo>
                  <a:lnTo>
                    <a:pt x="48" y="77"/>
                  </a:lnTo>
                  <a:lnTo>
                    <a:pt x="48" y="81"/>
                  </a:lnTo>
                  <a:lnTo>
                    <a:pt x="53" y="81"/>
                  </a:lnTo>
                  <a:lnTo>
                    <a:pt x="58" y="86"/>
                  </a:lnTo>
                  <a:lnTo>
                    <a:pt x="63" y="86"/>
                  </a:lnTo>
                  <a:lnTo>
                    <a:pt x="63" y="86"/>
                  </a:lnTo>
                  <a:lnTo>
                    <a:pt x="68" y="81"/>
                  </a:lnTo>
                  <a:lnTo>
                    <a:pt x="72" y="77"/>
                  </a:lnTo>
                  <a:lnTo>
                    <a:pt x="72" y="72"/>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61" name="Freeform 1237"/>
            <p:cNvSpPr>
              <a:spLocks/>
            </p:cNvSpPr>
            <p:nvPr/>
          </p:nvSpPr>
          <p:spPr bwMode="auto">
            <a:xfrm>
              <a:off x="9533" y="5369"/>
              <a:ext cx="58" cy="67"/>
            </a:xfrm>
            <a:custGeom>
              <a:avLst/>
              <a:gdLst/>
              <a:ahLst/>
              <a:cxnLst>
                <a:cxn ang="0">
                  <a:pos x="53" y="67"/>
                </a:cxn>
                <a:cxn ang="0">
                  <a:pos x="58" y="58"/>
                </a:cxn>
                <a:cxn ang="0">
                  <a:pos x="58" y="43"/>
                </a:cxn>
                <a:cxn ang="0">
                  <a:pos x="53" y="29"/>
                </a:cxn>
                <a:cxn ang="0">
                  <a:pos x="48" y="19"/>
                </a:cxn>
                <a:cxn ang="0">
                  <a:pos x="39" y="10"/>
                </a:cxn>
                <a:cxn ang="0">
                  <a:pos x="29" y="5"/>
                </a:cxn>
                <a:cxn ang="0">
                  <a:pos x="24" y="0"/>
                </a:cxn>
                <a:cxn ang="0">
                  <a:pos x="20" y="0"/>
                </a:cxn>
                <a:cxn ang="0">
                  <a:pos x="24" y="5"/>
                </a:cxn>
                <a:cxn ang="0">
                  <a:pos x="0" y="5"/>
                </a:cxn>
                <a:cxn ang="0">
                  <a:pos x="5" y="19"/>
                </a:cxn>
                <a:cxn ang="0">
                  <a:pos x="10" y="19"/>
                </a:cxn>
                <a:cxn ang="0">
                  <a:pos x="15" y="24"/>
                </a:cxn>
                <a:cxn ang="0">
                  <a:pos x="24" y="29"/>
                </a:cxn>
                <a:cxn ang="0">
                  <a:pos x="29" y="34"/>
                </a:cxn>
                <a:cxn ang="0">
                  <a:pos x="34" y="38"/>
                </a:cxn>
                <a:cxn ang="0">
                  <a:pos x="34" y="48"/>
                </a:cxn>
                <a:cxn ang="0">
                  <a:pos x="34" y="58"/>
                </a:cxn>
                <a:cxn ang="0">
                  <a:pos x="44" y="48"/>
                </a:cxn>
                <a:cxn ang="0">
                  <a:pos x="34" y="58"/>
                </a:cxn>
                <a:cxn ang="0">
                  <a:pos x="39" y="62"/>
                </a:cxn>
                <a:cxn ang="0">
                  <a:pos x="39" y="62"/>
                </a:cxn>
                <a:cxn ang="0">
                  <a:pos x="44" y="67"/>
                </a:cxn>
                <a:cxn ang="0">
                  <a:pos x="48" y="67"/>
                </a:cxn>
                <a:cxn ang="0">
                  <a:pos x="53" y="67"/>
                </a:cxn>
                <a:cxn ang="0">
                  <a:pos x="53" y="67"/>
                </a:cxn>
                <a:cxn ang="0">
                  <a:pos x="58" y="62"/>
                </a:cxn>
                <a:cxn ang="0">
                  <a:pos x="58" y="58"/>
                </a:cxn>
                <a:cxn ang="0">
                  <a:pos x="53" y="67"/>
                </a:cxn>
              </a:cxnLst>
              <a:rect l="0" t="0" r="r" b="b"/>
              <a:pathLst>
                <a:path w="58" h="67">
                  <a:moveTo>
                    <a:pt x="53" y="67"/>
                  </a:moveTo>
                  <a:lnTo>
                    <a:pt x="58" y="58"/>
                  </a:lnTo>
                  <a:lnTo>
                    <a:pt x="58" y="43"/>
                  </a:lnTo>
                  <a:lnTo>
                    <a:pt x="53" y="29"/>
                  </a:lnTo>
                  <a:lnTo>
                    <a:pt x="48" y="19"/>
                  </a:lnTo>
                  <a:lnTo>
                    <a:pt x="39" y="10"/>
                  </a:lnTo>
                  <a:lnTo>
                    <a:pt x="29" y="5"/>
                  </a:lnTo>
                  <a:lnTo>
                    <a:pt x="24" y="0"/>
                  </a:lnTo>
                  <a:lnTo>
                    <a:pt x="20" y="0"/>
                  </a:lnTo>
                  <a:lnTo>
                    <a:pt x="24" y="5"/>
                  </a:lnTo>
                  <a:lnTo>
                    <a:pt x="0" y="5"/>
                  </a:lnTo>
                  <a:lnTo>
                    <a:pt x="5" y="19"/>
                  </a:lnTo>
                  <a:lnTo>
                    <a:pt x="10" y="19"/>
                  </a:lnTo>
                  <a:lnTo>
                    <a:pt x="15" y="24"/>
                  </a:lnTo>
                  <a:lnTo>
                    <a:pt x="24" y="29"/>
                  </a:lnTo>
                  <a:lnTo>
                    <a:pt x="29" y="34"/>
                  </a:lnTo>
                  <a:lnTo>
                    <a:pt x="34" y="38"/>
                  </a:lnTo>
                  <a:lnTo>
                    <a:pt x="34" y="48"/>
                  </a:lnTo>
                  <a:lnTo>
                    <a:pt x="34" y="58"/>
                  </a:lnTo>
                  <a:lnTo>
                    <a:pt x="44" y="48"/>
                  </a:lnTo>
                  <a:lnTo>
                    <a:pt x="34" y="58"/>
                  </a:lnTo>
                  <a:lnTo>
                    <a:pt x="39" y="62"/>
                  </a:lnTo>
                  <a:lnTo>
                    <a:pt x="39" y="62"/>
                  </a:lnTo>
                  <a:lnTo>
                    <a:pt x="44" y="67"/>
                  </a:lnTo>
                  <a:lnTo>
                    <a:pt x="48" y="67"/>
                  </a:lnTo>
                  <a:lnTo>
                    <a:pt x="53" y="67"/>
                  </a:lnTo>
                  <a:lnTo>
                    <a:pt x="53" y="67"/>
                  </a:lnTo>
                  <a:lnTo>
                    <a:pt x="58" y="62"/>
                  </a:lnTo>
                  <a:lnTo>
                    <a:pt x="58" y="58"/>
                  </a:lnTo>
                  <a:lnTo>
                    <a:pt x="53" y="67"/>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62" name="Freeform 1238"/>
            <p:cNvSpPr>
              <a:spLocks/>
            </p:cNvSpPr>
            <p:nvPr/>
          </p:nvSpPr>
          <p:spPr bwMode="auto">
            <a:xfrm>
              <a:off x="8670" y="5412"/>
              <a:ext cx="916" cy="86"/>
            </a:xfrm>
            <a:custGeom>
              <a:avLst/>
              <a:gdLst/>
              <a:ahLst/>
              <a:cxnLst>
                <a:cxn ang="0">
                  <a:pos x="0" y="15"/>
                </a:cxn>
                <a:cxn ang="0">
                  <a:pos x="10" y="24"/>
                </a:cxn>
                <a:cxn ang="0">
                  <a:pos x="58" y="39"/>
                </a:cxn>
                <a:cxn ang="0">
                  <a:pos x="115" y="53"/>
                </a:cxn>
                <a:cxn ang="0">
                  <a:pos x="173" y="67"/>
                </a:cxn>
                <a:cxn ang="0">
                  <a:pos x="230" y="72"/>
                </a:cxn>
                <a:cxn ang="0">
                  <a:pos x="360" y="82"/>
                </a:cxn>
                <a:cxn ang="0">
                  <a:pos x="489" y="86"/>
                </a:cxn>
                <a:cxn ang="0">
                  <a:pos x="614" y="82"/>
                </a:cxn>
                <a:cxn ang="0">
                  <a:pos x="734" y="67"/>
                </a:cxn>
                <a:cxn ang="0">
                  <a:pos x="787" y="58"/>
                </a:cxn>
                <a:cxn ang="0">
                  <a:pos x="835" y="48"/>
                </a:cxn>
                <a:cxn ang="0">
                  <a:pos x="878" y="39"/>
                </a:cxn>
                <a:cxn ang="0">
                  <a:pos x="916" y="24"/>
                </a:cxn>
                <a:cxn ang="0">
                  <a:pos x="907" y="5"/>
                </a:cxn>
                <a:cxn ang="0">
                  <a:pos x="873" y="15"/>
                </a:cxn>
                <a:cxn ang="0">
                  <a:pos x="830" y="24"/>
                </a:cxn>
                <a:cxn ang="0">
                  <a:pos x="782" y="34"/>
                </a:cxn>
                <a:cxn ang="0">
                  <a:pos x="729" y="43"/>
                </a:cxn>
                <a:cxn ang="0">
                  <a:pos x="614" y="58"/>
                </a:cxn>
                <a:cxn ang="0">
                  <a:pos x="489" y="62"/>
                </a:cxn>
                <a:cxn ang="0">
                  <a:pos x="360" y="62"/>
                </a:cxn>
                <a:cxn ang="0">
                  <a:pos x="235" y="53"/>
                </a:cxn>
                <a:cxn ang="0">
                  <a:pos x="173" y="43"/>
                </a:cxn>
                <a:cxn ang="0">
                  <a:pos x="120" y="34"/>
                </a:cxn>
                <a:cxn ang="0">
                  <a:pos x="67" y="19"/>
                </a:cxn>
                <a:cxn ang="0">
                  <a:pos x="19" y="5"/>
                </a:cxn>
                <a:cxn ang="0">
                  <a:pos x="24" y="15"/>
                </a:cxn>
                <a:cxn ang="0">
                  <a:pos x="19" y="5"/>
                </a:cxn>
                <a:cxn ang="0">
                  <a:pos x="14" y="0"/>
                </a:cxn>
                <a:cxn ang="0">
                  <a:pos x="10" y="5"/>
                </a:cxn>
                <a:cxn ang="0">
                  <a:pos x="5" y="5"/>
                </a:cxn>
                <a:cxn ang="0">
                  <a:pos x="5" y="10"/>
                </a:cxn>
                <a:cxn ang="0">
                  <a:pos x="0" y="15"/>
                </a:cxn>
                <a:cxn ang="0">
                  <a:pos x="0" y="19"/>
                </a:cxn>
                <a:cxn ang="0">
                  <a:pos x="5" y="19"/>
                </a:cxn>
                <a:cxn ang="0">
                  <a:pos x="10" y="24"/>
                </a:cxn>
                <a:cxn ang="0">
                  <a:pos x="0" y="15"/>
                </a:cxn>
              </a:cxnLst>
              <a:rect l="0" t="0" r="r" b="b"/>
              <a:pathLst>
                <a:path w="916" h="86">
                  <a:moveTo>
                    <a:pt x="0" y="15"/>
                  </a:moveTo>
                  <a:lnTo>
                    <a:pt x="10" y="24"/>
                  </a:lnTo>
                  <a:lnTo>
                    <a:pt x="58" y="39"/>
                  </a:lnTo>
                  <a:lnTo>
                    <a:pt x="115" y="53"/>
                  </a:lnTo>
                  <a:lnTo>
                    <a:pt x="173" y="67"/>
                  </a:lnTo>
                  <a:lnTo>
                    <a:pt x="230" y="72"/>
                  </a:lnTo>
                  <a:lnTo>
                    <a:pt x="360" y="82"/>
                  </a:lnTo>
                  <a:lnTo>
                    <a:pt x="489" y="86"/>
                  </a:lnTo>
                  <a:lnTo>
                    <a:pt x="614" y="82"/>
                  </a:lnTo>
                  <a:lnTo>
                    <a:pt x="734" y="67"/>
                  </a:lnTo>
                  <a:lnTo>
                    <a:pt x="787" y="58"/>
                  </a:lnTo>
                  <a:lnTo>
                    <a:pt x="835" y="48"/>
                  </a:lnTo>
                  <a:lnTo>
                    <a:pt x="878" y="39"/>
                  </a:lnTo>
                  <a:lnTo>
                    <a:pt x="916" y="24"/>
                  </a:lnTo>
                  <a:lnTo>
                    <a:pt x="907" y="5"/>
                  </a:lnTo>
                  <a:lnTo>
                    <a:pt x="873" y="15"/>
                  </a:lnTo>
                  <a:lnTo>
                    <a:pt x="830" y="24"/>
                  </a:lnTo>
                  <a:lnTo>
                    <a:pt x="782" y="34"/>
                  </a:lnTo>
                  <a:lnTo>
                    <a:pt x="729" y="43"/>
                  </a:lnTo>
                  <a:lnTo>
                    <a:pt x="614" y="58"/>
                  </a:lnTo>
                  <a:lnTo>
                    <a:pt x="489" y="62"/>
                  </a:lnTo>
                  <a:lnTo>
                    <a:pt x="360" y="62"/>
                  </a:lnTo>
                  <a:lnTo>
                    <a:pt x="235" y="53"/>
                  </a:lnTo>
                  <a:lnTo>
                    <a:pt x="173" y="43"/>
                  </a:lnTo>
                  <a:lnTo>
                    <a:pt x="120" y="34"/>
                  </a:lnTo>
                  <a:lnTo>
                    <a:pt x="67" y="19"/>
                  </a:lnTo>
                  <a:lnTo>
                    <a:pt x="19" y="5"/>
                  </a:lnTo>
                  <a:lnTo>
                    <a:pt x="24" y="15"/>
                  </a:lnTo>
                  <a:lnTo>
                    <a:pt x="19" y="5"/>
                  </a:lnTo>
                  <a:lnTo>
                    <a:pt x="14" y="0"/>
                  </a:lnTo>
                  <a:lnTo>
                    <a:pt x="10" y="5"/>
                  </a:lnTo>
                  <a:lnTo>
                    <a:pt x="5" y="5"/>
                  </a:lnTo>
                  <a:lnTo>
                    <a:pt x="5" y="10"/>
                  </a:lnTo>
                  <a:lnTo>
                    <a:pt x="0" y="15"/>
                  </a:lnTo>
                  <a:lnTo>
                    <a:pt x="0" y="19"/>
                  </a:lnTo>
                  <a:lnTo>
                    <a:pt x="5" y="19"/>
                  </a:lnTo>
                  <a:lnTo>
                    <a:pt x="10" y="24"/>
                  </a:lnTo>
                  <a:lnTo>
                    <a:pt x="0" y="15"/>
                  </a:lnTo>
                  <a:close/>
                </a:path>
              </a:pathLst>
            </a:custGeom>
            <a:solidFill>
              <a:srgbClr val="1F1A17"/>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63" name="Freeform 1239"/>
            <p:cNvSpPr>
              <a:spLocks/>
            </p:cNvSpPr>
            <p:nvPr/>
          </p:nvSpPr>
          <p:spPr bwMode="auto">
            <a:xfrm>
              <a:off x="7005" y="5882"/>
              <a:ext cx="1435" cy="1741"/>
            </a:xfrm>
            <a:custGeom>
              <a:avLst/>
              <a:gdLst/>
              <a:ahLst/>
              <a:cxnLst>
                <a:cxn ang="0">
                  <a:pos x="1392" y="1295"/>
                </a:cxn>
                <a:cxn ang="0">
                  <a:pos x="1377" y="1295"/>
                </a:cxn>
                <a:cxn ang="0">
                  <a:pos x="1353" y="1247"/>
                </a:cxn>
                <a:cxn ang="0">
                  <a:pos x="1324" y="1199"/>
                </a:cxn>
                <a:cxn ang="0">
                  <a:pos x="1296" y="1151"/>
                </a:cxn>
                <a:cxn ang="0">
                  <a:pos x="1267" y="1103"/>
                </a:cxn>
                <a:cxn ang="0">
                  <a:pos x="1233" y="1055"/>
                </a:cxn>
                <a:cxn ang="0">
                  <a:pos x="1204" y="1007"/>
                </a:cxn>
                <a:cxn ang="0">
                  <a:pos x="1166" y="959"/>
                </a:cxn>
                <a:cxn ang="0">
                  <a:pos x="1133" y="911"/>
                </a:cxn>
                <a:cxn ang="0">
                  <a:pos x="1104" y="955"/>
                </a:cxn>
                <a:cxn ang="0">
                  <a:pos x="1075" y="1003"/>
                </a:cxn>
                <a:cxn ang="0">
                  <a:pos x="1041" y="1051"/>
                </a:cxn>
                <a:cxn ang="0">
                  <a:pos x="1003" y="1099"/>
                </a:cxn>
                <a:cxn ang="0">
                  <a:pos x="960" y="1151"/>
                </a:cxn>
                <a:cxn ang="0">
                  <a:pos x="917" y="1204"/>
                </a:cxn>
                <a:cxn ang="0">
                  <a:pos x="869" y="1257"/>
                </a:cxn>
                <a:cxn ang="0">
                  <a:pos x="816" y="1314"/>
                </a:cxn>
                <a:cxn ang="0">
                  <a:pos x="758" y="1372"/>
                </a:cxn>
                <a:cxn ang="0">
                  <a:pos x="701" y="1425"/>
                </a:cxn>
                <a:cxn ang="0">
                  <a:pos x="638" y="1482"/>
                </a:cxn>
                <a:cxn ang="0">
                  <a:pos x="576" y="1535"/>
                </a:cxn>
                <a:cxn ang="0">
                  <a:pos x="509" y="1588"/>
                </a:cxn>
                <a:cxn ang="0">
                  <a:pos x="437" y="1641"/>
                </a:cxn>
                <a:cxn ang="0">
                  <a:pos x="365" y="1693"/>
                </a:cxn>
                <a:cxn ang="0">
                  <a:pos x="293" y="1741"/>
                </a:cxn>
                <a:cxn ang="0">
                  <a:pos x="0" y="1439"/>
                </a:cxn>
                <a:cxn ang="0">
                  <a:pos x="140" y="1338"/>
                </a:cxn>
                <a:cxn ang="0">
                  <a:pos x="269" y="1238"/>
                </a:cxn>
                <a:cxn ang="0">
                  <a:pos x="384" y="1137"/>
                </a:cxn>
                <a:cxn ang="0">
                  <a:pos x="490" y="1036"/>
                </a:cxn>
                <a:cxn ang="0">
                  <a:pos x="586" y="940"/>
                </a:cxn>
                <a:cxn ang="0">
                  <a:pos x="672" y="844"/>
                </a:cxn>
                <a:cxn ang="0">
                  <a:pos x="744" y="748"/>
                </a:cxn>
                <a:cxn ang="0">
                  <a:pos x="806" y="657"/>
                </a:cxn>
                <a:cxn ang="0">
                  <a:pos x="754" y="643"/>
                </a:cxn>
                <a:cxn ang="0">
                  <a:pos x="696" y="633"/>
                </a:cxn>
                <a:cxn ang="0">
                  <a:pos x="638" y="619"/>
                </a:cxn>
                <a:cxn ang="0">
                  <a:pos x="581" y="609"/>
                </a:cxn>
                <a:cxn ang="0">
                  <a:pos x="519" y="605"/>
                </a:cxn>
                <a:cxn ang="0">
                  <a:pos x="461" y="595"/>
                </a:cxn>
                <a:cxn ang="0">
                  <a:pos x="399" y="590"/>
                </a:cxn>
                <a:cxn ang="0">
                  <a:pos x="336" y="585"/>
                </a:cxn>
                <a:cxn ang="0">
                  <a:pos x="331" y="571"/>
                </a:cxn>
                <a:cxn ang="0">
                  <a:pos x="1420" y="0"/>
                </a:cxn>
                <a:cxn ang="0">
                  <a:pos x="1435" y="0"/>
                </a:cxn>
                <a:cxn ang="0">
                  <a:pos x="1392" y="1295"/>
                </a:cxn>
              </a:cxnLst>
              <a:rect l="0" t="0" r="r" b="b"/>
              <a:pathLst>
                <a:path w="1435" h="1741">
                  <a:moveTo>
                    <a:pt x="1392" y="1295"/>
                  </a:moveTo>
                  <a:lnTo>
                    <a:pt x="1377" y="1295"/>
                  </a:lnTo>
                  <a:lnTo>
                    <a:pt x="1353" y="1247"/>
                  </a:lnTo>
                  <a:lnTo>
                    <a:pt x="1324" y="1199"/>
                  </a:lnTo>
                  <a:lnTo>
                    <a:pt x="1296" y="1151"/>
                  </a:lnTo>
                  <a:lnTo>
                    <a:pt x="1267" y="1103"/>
                  </a:lnTo>
                  <a:lnTo>
                    <a:pt x="1233" y="1055"/>
                  </a:lnTo>
                  <a:lnTo>
                    <a:pt x="1204" y="1007"/>
                  </a:lnTo>
                  <a:lnTo>
                    <a:pt x="1166" y="959"/>
                  </a:lnTo>
                  <a:lnTo>
                    <a:pt x="1133" y="911"/>
                  </a:lnTo>
                  <a:lnTo>
                    <a:pt x="1104" y="955"/>
                  </a:lnTo>
                  <a:lnTo>
                    <a:pt x="1075" y="1003"/>
                  </a:lnTo>
                  <a:lnTo>
                    <a:pt x="1041" y="1051"/>
                  </a:lnTo>
                  <a:lnTo>
                    <a:pt x="1003" y="1099"/>
                  </a:lnTo>
                  <a:lnTo>
                    <a:pt x="960" y="1151"/>
                  </a:lnTo>
                  <a:lnTo>
                    <a:pt x="917" y="1204"/>
                  </a:lnTo>
                  <a:lnTo>
                    <a:pt x="869" y="1257"/>
                  </a:lnTo>
                  <a:lnTo>
                    <a:pt x="816" y="1314"/>
                  </a:lnTo>
                  <a:lnTo>
                    <a:pt x="758" y="1372"/>
                  </a:lnTo>
                  <a:lnTo>
                    <a:pt x="701" y="1425"/>
                  </a:lnTo>
                  <a:lnTo>
                    <a:pt x="638" y="1482"/>
                  </a:lnTo>
                  <a:lnTo>
                    <a:pt x="576" y="1535"/>
                  </a:lnTo>
                  <a:lnTo>
                    <a:pt x="509" y="1588"/>
                  </a:lnTo>
                  <a:lnTo>
                    <a:pt x="437" y="1641"/>
                  </a:lnTo>
                  <a:lnTo>
                    <a:pt x="365" y="1693"/>
                  </a:lnTo>
                  <a:lnTo>
                    <a:pt x="293" y="1741"/>
                  </a:lnTo>
                  <a:lnTo>
                    <a:pt x="0" y="1439"/>
                  </a:lnTo>
                  <a:lnTo>
                    <a:pt x="140" y="1338"/>
                  </a:lnTo>
                  <a:lnTo>
                    <a:pt x="269" y="1238"/>
                  </a:lnTo>
                  <a:lnTo>
                    <a:pt x="384" y="1137"/>
                  </a:lnTo>
                  <a:lnTo>
                    <a:pt x="490" y="1036"/>
                  </a:lnTo>
                  <a:lnTo>
                    <a:pt x="586" y="940"/>
                  </a:lnTo>
                  <a:lnTo>
                    <a:pt x="672" y="844"/>
                  </a:lnTo>
                  <a:lnTo>
                    <a:pt x="744" y="748"/>
                  </a:lnTo>
                  <a:lnTo>
                    <a:pt x="806" y="657"/>
                  </a:lnTo>
                  <a:lnTo>
                    <a:pt x="754" y="643"/>
                  </a:lnTo>
                  <a:lnTo>
                    <a:pt x="696" y="633"/>
                  </a:lnTo>
                  <a:lnTo>
                    <a:pt x="638" y="619"/>
                  </a:lnTo>
                  <a:lnTo>
                    <a:pt x="581" y="609"/>
                  </a:lnTo>
                  <a:lnTo>
                    <a:pt x="519" y="605"/>
                  </a:lnTo>
                  <a:lnTo>
                    <a:pt x="461" y="595"/>
                  </a:lnTo>
                  <a:lnTo>
                    <a:pt x="399" y="590"/>
                  </a:lnTo>
                  <a:lnTo>
                    <a:pt x="336" y="585"/>
                  </a:lnTo>
                  <a:lnTo>
                    <a:pt x="331" y="571"/>
                  </a:lnTo>
                  <a:lnTo>
                    <a:pt x="1420" y="0"/>
                  </a:lnTo>
                  <a:lnTo>
                    <a:pt x="1435" y="0"/>
                  </a:lnTo>
                  <a:lnTo>
                    <a:pt x="1392" y="1295"/>
                  </a:lnTo>
                  <a:close/>
                </a:path>
              </a:pathLst>
            </a:custGeom>
            <a:solidFill>
              <a:srgbClr val="C2C2C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64" name="Freeform 1240"/>
            <p:cNvSpPr>
              <a:spLocks/>
            </p:cNvSpPr>
            <p:nvPr/>
          </p:nvSpPr>
          <p:spPr bwMode="auto">
            <a:xfrm>
              <a:off x="3576" y="6755"/>
              <a:ext cx="3789" cy="2609"/>
            </a:xfrm>
            <a:custGeom>
              <a:avLst/>
              <a:gdLst/>
              <a:ahLst/>
              <a:cxnLst>
                <a:cxn ang="0">
                  <a:pos x="2086" y="5"/>
                </a:cxn>
                <a:cxn ang="0">
                  <a:pos x="2365" y="38"/>
                </a:cxn>
                <a:cxn ang="0">
                  <a:pos x="2628" y="101"/>
                </a:cxn>
                <a:cxn ang="0">
                  <a:pos x="2873" y="187"/>
                </a:cxn>
                <a:cxn ang="0">
                  <a:pos x="3098" y="297"/>
                </a:cxn>
                <a:cxn ang="0">
                  <a:pos x="3295" y="427"/>
                </a:cxn>
                <a:cxn ang="0">
                  <a:pos x="3463" y="576"/>
                </a:cxn>
                <a:cxn ang="0">
                  <a:pos x="3602" y="739"/>
                </a:cxn>
                <a:cxn ang="0">
                  <a:pos x="3703" y="916"/>
                </a:cxn>
                <a:cxn ang="0">
                  <a:pos x="3765" y="1103"/>
                </a:cxn>
                <a:cxn ang="0">
                  <a:pos x="3789" y="1305"/>
                </a:cxn>
                <a:cxn ang="0">
                  <a:pos x="3765" y="1501"/>
                </a:cxn>
                <a:cxn ang="0">
                  <a:pos x="3703" y="1693"/>
                </a:cxn>
                <a:cxn ang="0">
                  <a:pos x="3602" y="1871"/>
                </a:cxn>
                <a:cxn ang="0">
                  <a:pos x="3463" y="2034"/>
                </a:cxn>
                <a:cxn ang="0">
                  <a:pos x="3295" y="2182"/>
                </a:cxn>
                <a:cxn ang="0">
                  <a:pos x="3098" y="2312"/>
                </a:cxn>
                <a:cxn ang="0">
                  <a:pos x="2873" y="2422"/>
                </a:cxn>
                <a:cxn ang="0">
                  <a:pos x="2628" y="2509"/>
                </a:cxn>
                <a:cxn ang="0">
                  <a:pos x="2365" y="2571"/>
                </a:cxn>
                <a:cxn ang="0">
                  <a:pos x="2086" y="2605"/>
                </a:cxn>
                <a:cxn ang="0">
                  <a:pos x="1799" y="2609"/>
                </a:cxn>
                <a:cxn ang="0">
                  <a:pos x="1511" y="2585"/>
                </a:cxn>
                <a:cxn ang="0">
                  <a:pos x="1242" y="2533"/>
                </a:cxn>
                <a:cxn ang="0">
                  <a:pos x="993" y="2451"/>
                </a:cxn>
                <a:cxn ang="0">
                  <a:pos x="762" y="2350"/>
                </a:cxn>
                <a:cxn ang="0">
                  <a:pos x="556" y="2226"/>
                </a:cxn>
                <a:cxn ang="0">
                  <a:pos x="374" y="2087"/>
                </a:cxn>
                <a:cxn ang="0">
                  <a:pos x="225" y="1923"/>
                </a:cxn>
                <a:cxn ang="0">
                  <a:pos x="115" y="1751"/>
                </a:cxn>
                <a:cxn ang="0">
                  <a:pos x="38" y="1569"/>
                </a:cxn>
                <a:cxn ang="0">
                  <a:pos x="0" y="1372"/>
                </a:cxn>
                <a:cxn ang="0">
                  <a:pos x="9" y="1170"/>
                </a:cxn>
                <a:cxn ang="0">
                  <a:pos x="57" y="979"/>
                </a:cxn>
                <a:cxn ang="0">
                  <a:pos x="148" y="796"/>
                </a:cxn>
                <a:cxn ang="0">
                  <a:pos x="273" y="628"/>
                </a:cxn>
                <a:cxn ang="0">
                  <a:pos x="431" y="475"/>
                </a:cxn>
                <a:cxn ang="0">
                  <a:pos x="618" y="336"/>
                </a:cxn>
                <a:cxn ang="0">
                  <a:pos x="834" y="221"/>
                </a:cxn>
                <a:cxn ang="0">
                  <a:pos x="1074" y="125"/>
                </a:cxn>
                <a:cxn ang="0">
                  <a:pos x="1333" y="58"/>
                </a:cxn>
                <a:cxn ang="0">
                  <a:pos x="1607" y="15"/>
                </a:cxn>
                <a:cxn ang="0">
                  <a:pos x="1894" y="0"/>
                </a:cxn>
              </a:cxnLst>
              <a:rect l="0" t="0" r="r" b="b"/>
              <a:pathLst>
                <a:path w="3789" h="2609">
                  <a:moveTo>
                    <a:pt x="1894" y="0"/>
                  </a:moveTo>
                  <a:lnTo>
                    <a:pt x="1990" y="0"/>
                  </a:lnTo>
                  <a:lnTo>
                    <a:pt x="2086" y="5"/>
                  </a:lnTo>
                  <a:lnTo>
                    <a:pt x="2182" y="15"/>
                  </a:lnTo>
                  <a:lnTo>
                    <a:pt x="2273" y="24"/>
                  </a:lnTo>
                  <a:lnTo>
                    <a:pt x="2365" y="38"/>
                  </a:lnTo>
                  <a:lnTo>
                    <a:pt x="2456" y="58"/>
                  </a:lnTo>
                  <a:lnTo>
                    <a:pt x="2542" y="77"/>
                  </a:lnTo>
                  <a:lnTo>
                    <a:pt x="2628" y="101"/>
                  </a:lnTo>
                  <a:lnTo>
                    <a:pt x="2715" y="125"/>
                  </a:lnTo>
                  <a:lnTo>
                    <a:pt x="2796" y="154"/>
                  </a:lnTo>
                  <a:lnTo>
                    <a:pt x="2873" y="187"/>
                  </a:lnTo>
                  <a:lnTo>
                    <a:pt x="2950" y="221"/>
                  </a:lnTo>
                  <a:lnTo>
                    <a:pt x="3027" y="259"/>
                  </a:lnTo>
                  <a:lnTo>
                    <a:pt x="3098" y="297"/>
                  </a:lnTo>
                  <a:lnTo>
                    <a:pt x="3166" y="336"/>
                  </a:lnTo>
                  <a:lnTo>
                    <a:pt x="3233" y="379"/>
                  </a:lnTo>
                  <a:lnTo>
                    <a:pt x="3295" y="427"/>
                  </a:lnTo>
                  <a:lnTo>
                    <a:pt x="3353" y="475"/>
                  </a:lnTo>
                  <a:lnTo>
                    <a:pt x="3410" y="523"/>
                  </a:lnTo>
                  <a:lnTo>
                    <a:pt x="3463" y="576"/>
                  </a:lnTo>
                  <a:lnTo>
                    <a:pt x="3516" y="628"/>
                  </a:lnTo>
                  <a:lnTo>
                    <a:pt x="3559" y="681"/>
                  </a:lnTo>
                  <a:lnTo>
                    <a:pt x="3602" y="739"/>
                  </a:lnTo>
                  <a:lnTo>
                    <a:pt x="3641" y="796"/>
                  </a:lnTo>
                  <a:lnTo>
                    <a:pt x="3674" y="854"/>
                  </a:lnTo>
                  <a:lnTo>
                    <a:pt x="3703" y="916"/>
                  </a:lnTo>
                  <a:lnTo>
                    <a:pt x="3727" y="979"/>
                  </a:lnTo>
                  <a:lnTo>
                    <a:pt x="3751" y="1041"/>
                  </a:lnTo>
                  <a:lnTo>
                    <a:pt x="3765" y="1103"/>
                  </a:lnTo>
                  <a:lnTo>
                    <a:pt x="3780" y="1170"/>
                  </a:lnTo>
                  <a:lnTo>
                    <a:pt x="3784" y="1238"/>
                  </a:lnTo>
                  <a:lnTo>
                    <a:pt x="3789" y="1305"/>
                  </a:lnTo>
                  <a:lnTo>
                    <a:pt x="3784" y="1372"/>
                  </a:lnTo>
                  <a:lnTo>
                    <a:pt x="3780" y="1439"/>
                  </a:lnTo>
                  <a:lnTo>
                    <a:pt x="3765" y="1501"/>
                  </a:lnTo>
                  <a:lnTo>
                    <a:pt x="3751" y="1569"/>
                  </a:lnTo>
                  <a:lnTo>
                    <a:pt x="3727" y="1631"/>
                  </a:lnTo>
                  <a:lnTo>
                    <a:pt x="3703" y="1693"/>
                  </a:lnTo>
                  <a:lnTo>
                    <a:pt x="3674" y="1751"/>
                  </a:lnTo>
                  <a:lnTo>
                    <a:pt x="3641" y="1813"/>
                  </a:lnTo>
                  <a:lnTo>
                    <a:pt x="3602" y="1871"/>
                  </a:lnTo>
                  <a:lnTo>
                    <a:pt x="3559" y="1923"/>
                  </a:lnTo>
                  <a:lnTo>
                    <a:pt x="3516" y="1981"/>
                  </a:lnTo>
                  <a:lnTo>
                    <a:pt x="3463" y="2034"/>
                  </a:lnTo>
                  <a:lnTo>
                    <a:pt x="3410" y="2087"/>
                  </a:lnTo>
                  <a:lnTo>
                    <a:pt x="3353" y="2135"/>
                  </a:lnTo>
                  <a:lnTo>
                    <a:pt x="3295" y="2182"/>
                  </a:lnTo>
                  <a:lnTo>
                    <a:pt x="3233" y="2226"/>
                  </a:lnTo>
                  <a:lnTo>
                    <a:pt x="3166" y="2269"/>
                  </a:lnTo>
                  <a:lnTo>
                    <a:pt x="3098" y="2312"/>
                  </a:lnTo>
                  <a:lnTo>
                    <a:pt x="3027" y="2350"/>
                  </a:lnTo>
                  <a:lnTo>
                    <a:pt x="2950" y="2389"/>
                  </a:lnTo>
                  <a:lnTo>
                    <a:pt x="2873" y="2422"/>
                  </a:lnTo>
                  <a:lnTo>
                    <a:pt x="2796" y="2451"/>
                  </a:lnTo>
                  <a:lnTo>
                    <a:pt x="2715" y="2480"/>
                  </a:lnTo>
                  <a:lnTo>
                    <a:pt x="2628" y="2509"/>
                  </a:lnTo>
                  <a:lnTo>
                    <a:pt x="2542" y="2533"/>
                  </a:lnTo>
                  <a:lnTo>
                    <a:pt x="2456" y="2552"/>
                  </a:lnTo>
                  <a:lnTo>
                    <a:pt x="2365" y="2571"/>
                  </a:lnTo>
                  <a:lnTo>
                    <a:pt x="2273" y="2585"/>
                  </a:lnTo>
                  <a:lnTo>
                    <a:pt x="2182" y="2595"/>
                  </a:lnTo>
                  <a:lnTo>
                    <a:pt x="2086" y="2605"/>
                  </a:lnTo>
                  <a:lnTo>
                    <a:pt x="1990" y="2609"/>
                  </a:lnTo>
                  <a:lnTo>
                    <a:pt x="1894" y="2609"/>
                  </a:lnTo>
                  <a:lnTo>
                    <a:pt x="1799" y="2609"/>
                  </a:lnTo>
                  <a:lnTo>
                    <a:pt x="1698" y="2605"/>
                  </a:lnTo>
                  <a:lnTo>
                    <a:pt x="1607" y="2595"/>
                  </a:lnTo>
                  <a:lnTo>
                    <a:pt x="1511" y="2585"/>
                  </a:lnTo>
                  <a:lnTo>
                    <a:pt x="1420" y="2571"/>
                  </a:lnTo>
                  <a:lnTo>
                    <a:pt x="1333" y="2552"/>
                  </a:lnTo>
                  <a:lnTo>
                    <a:pt x="1242" y="2533"/>
                  </a:lnTo>
                  <a:lnTo>
                    <a:pt x="1156" y="2509"/>
                  </a:lnTo>
                  <a:lnTo>
                    <a:pt x="1074" y="2480"/>
                  </a:lnTo>
                  <a:lnTo>
                    <a:pt x="993" y="2451"/>
                  </a:lnTo>
                  <a:lnTo>
                    <a:pt x="911" y="2422"/>
                  </a:lnTo>
                  <a:lnTo>
                    <a:pt x="834" y="2389"/>
                  </a:lnTo>
                  <a:lnTo>
                    <a:pt x="762" y="2350"/>
                  </a:lnTo>
                  <a:lnTo>
                    <a:pt x="690" y="2312"/>
                  </a:lnTo>
                  <a:lnTo>
                    <a:pt x="618" y="2269"/>
                  </a:lnTo>
                  <a:lnTo>
                    <a:pt x="556" y="2226"/>
                  </a:lnTo>
                  <a:lnTo>
                    <a:pt x="494" y="2182"/>
                  </a:lnTo>
                  <a:lnTo>
                    <a:pt x="431" y="2135"/>
                  </a:lnTo>
                  <a:lnTo>
                    <a:pt x="374" y="2087"/>
                  </a:lnTo>
                  <a:lnTo>
                    <a:pt x="321" y="2034"/>
                  </a:lnTo>
                  <a:lnTo>
                    <a:pt x="273" y="1981"/>
                  </a:lnTo>
                  <a:lnTo>
                    <a:pt x="225" y="1923"/>
                  </a:lnTo>
                  <a:lnTo>
                    <a:pt x="187" y="1871"/>
                  </a:lnTo>
                  <a:lnTo>
                    <a:pt x="148" y="1813"/>
                  </a:lnTo>
                  <a:lnTo>
                    <a:pt x="115" y="1751"/>
                  </a:lnTo>
                  <a:lnTo>
                    <a:pt x="86" y="1693"/>
                  </a:lnTo>
                  <a:lnTo>
                    <a:pt x="57" y="1631"/>
                  </a:lnTo>
                  <a:lnTo>
                    <a:pt x="38" y="1569"/>
                  </a:lnTo>
                  <a:lnTo>
                    <a:pt x="19" y="1501"/>
                  </a:lnTo>
                  <a:lnTo>
                    <a:pt x="9" y="1439"/>
                  </a:lnTo>
                  <a:lnTo>
                    <a:pt x="0" y="1372"/>
                  </a:lnTo>
                  <a:lnTo>
                    <a:pt x="0" y="1305"/>
                  </a:lnTo>
                  <a:lnTo>
                    <a:pt x="0" y="1238"/>
                  </a:lnTo>
                  <a:lnTo>
                    <a:pt x="9" y="1170"/>
                  </a:lnTo>
                  <a:lnTo>
                    <a:pt x="19" y="1103"/>
                  </a:lnTo>
                  <a:lnTo>
                    <a:pt x="38" y="1041"/>
                  </a:lnTo>
                  <a:lnTo>
                    <a:pt x="57" y="979"/>
                  </a:lnTo>
                  <a:lnTo>
                    <a:pt x="86" y="916"/>
                  </a:lnTo>
                  <a:lnTo>
                    <a:pt x="115" y="854"/>
                  </a:lnTo>
                  <a:lnTo>
                    <a:pt x="148" y="796"/>
                  </a:lnTo>
                  <a:lnTo>
                    <a:pt x="187" y="739"/>
                  </a:lnTo>
                  <a:lnTo>
                    <a:pt x="225" y="681"/>
                  </a:lnTo>
                  <a:lnTo>
                    <a:pt x="273" y="628"/>
                  </a:lnTo>
                  <a:lnTo>
                    <a:pt x="321" y="576"/>
                  </a:lnTo>
                  <a:lnTo>
                    <a:pt x="374" y="523"/>
                  </a:lnTo>
                  <a:lnTo>
                    <a:pt x="431" y="475"/>
                  </a:lnTo>
                  <a:lnTo>
                    <a:pt x="494" y="427"/>
                  </a:lnTo>
                  <a:lnTo>
                    <a:pt x="556" y="379"/>
                  </a:lnTo>
                  <a:lnTo>
                    <a:pt x="618" y="336"/>
                  </a:lnTo>
                  <a:lnTo>
                    <a:pt x="690" y="297"/>
                  </a:lnTo>
                  <a:lnTo>
                    <a:pt x="762" y="259"/>
                  </a:lnTo>
                  <a:lnTo>
                    <a:pt x="834" y="221"/>
                  </a:lnTo>
                  <a:lnTo>
                    <a:pt x="911" y="187"/>
                  </a:lnTo>
                  <a:lnTo>
                    <a:pt x="993" y="154"/>
                  </a:lnTo>
                  <a:lnTo>
                    <a:pt x="1074" y="125"/>
                  </a:lnTo>
                  <a:lnTo>
                    <a:pt x="1156" y="101"/>
                  </a:lnTo>
                  <a:lnTo>
                    <a:pt x="1242" y="77"/>
                  </a:lnTo>
                  <a:lnTo>
                    <a:pt x="1333" y="58"/>
                  </a:lnTo>
                  <a:lnTo>
                    <a:pt x="1420" y="38"/>
                  </a:lnTo>
                  <a:lnTo>
                    <a:pt x="1511" y="24"/>
                  </a:lnTo>
                  <a:lnTo>
                    <a:pt x="1607" y="15"/>
                  </a:lnTo>
                  <a:lnTo>
                    <a:pt x="1698" y="5"/>
                  </a:lnTo>
                  <a:lnTo>
                    <a:pt x="1799" y="0"/>
                  </a:lnTo>
                  <a:lnTo>
                    <a:pt x="1894" y="0"/>
                  </a:lnTo>
                  <a:close/>
                </a:path>
              </a:pathLst>
            </a:custGeom>
            <a:solidFill>
              <a:srgbClr val="DEDDDD"/>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65" name="Freeform 1241"/>
            <p:cNvSpPr>
              <a:spLocks/>
            </p:cNvSpPr>
            <p:nvPr/>
          </p:nvSpPr>
          <p:spPr bwMode="auto">
            <a:xfrm>
              <a:off x="5470" y="6674"/>
              <a:ext cx="1977" cy="1386"/>
            </a:xfrm>
            <a:custGeom>
              <a:avLst/>
              <a:gdLst/>
              <a:ahLst/>
              <a:cxnLst>
                <a:cxn ang="0">
                  <a:pos x="1977" y="1386"/>
                </a:cxn>
                <a:cxn ang="0">
                  <a:pos x="1962" y="1242"/>
                </a:cxn>
                <a:cxn ang="0">
                  <a:pos x="1934" y="1098"/>
                </a:cxn>
                <a:cxn ang="0">
                  <a:pos x="1881" y="964"/>
                </a:cxn>
                <a:cxn ang="0">
                  <a:pos x="1814" y="834"/>
                </a:cxn>
                <a:cxn ang="0">
                  <a:pos x="1727" y="714"/>
                </a:cxn>
                <a:cxn ang="0">
                  <a:pos x="1627" y="599"/>
                </a:cxn>
                <a:cxn ang="0">
                  <a:pos x="1511" y="494"/>
                </a:cxn>
                <a:cxn ang="0">
                  <a:pos x="1382" y="398"/>
                </a:cxn>
                <a:cxn ang="0">
                  <a:pos x="1243" y="307"/>
                </a:cxn>
                <a:cxn ang="0">
                  <a:pos x="1089" y="230"/>
                </a:cxn>
                <a:cxn ang="0">
                  <a:pos x="931" y="163"/>
                </a:cxn>
                <a:cxn ang="0">
                  <a:pos x="758" y="105"/>
                </a:cxn>
                <a:cxn ang="0">
                  <a:pos x="581" y="57"/>
                </a:cxn>
                <a:cxn ang="0">
                  <a:pos x="394" y="28"/>
                </a:cxn>
                <a:cxn ang="0">
                  <a:pos x="197" y="4"/>
                </a:cxn>
                <a:cxn ang="0">
                  <a:pos x="0" y="0"/>
                </a:cxn>
                <a:cxn ang="0">
                  <a:pos x="96" y="158"/>
                </a:cxn>
                <a:cxn ang="0">
                  <a:pos x="279" y="172"/>
                </a:cxn>
                <a:cxn ang="0">
                  <a:pos x="456" y="201"/>
                </a:cxn>
                <a:cxn ang="0">
                  <a:pos x="629" y="235"/>
                </a:cxn>
                <a:cxn ang="0">
                  <a:pos x="797" y="283"/>
                </a:cxn>
                <a:cxn ang="0">
                  <a:pos x="950" y="340"/>
                </a:cxn>
                <a:cxn ang="0">
                  <a:pos x="1094" y="412"/>
                </a:cxn>
                <a:cxn ang="0">
                  <a:pos x="1228" y="484"/>
                </a:cxn>
                <a:cxn ang="0">
                  <a:pos x="1353" y="570"/>
                </a:cxn>
                <a:cxn ang="0">
                  <a:pos x="1463" y="661"/>
                </a:cxn>
                <a:cxn ang="0">
                  <a:pos x="1559" y="762"/>
                </a:cxn>
                <a:cxn ang="0">
                  <a:pos x="1641" y="863"/>
                </a:cxn>
                <a:cxn ang="0">
                  <a:pos x="1708" y="973"/>
                </a:cxn>
                <a:cxn ang="0">
                  <a:pos x="1761" y="1088"/>
                </a:cxn>
                <a:cxn ang="0">
                  <a:pos x="1794" y="1203"/>
                </a:cxn>
                <a:cxn ang="0">
                  <a:pos x="1814" y="1323"/>
                </a:cxn>
                <a:cxn ang="0">
                  <a:pos x="1814" y="1386"/>
                </a:cxn>
              </a:cxnLst>
              <a:rect l="0" t="0" r="r" b="b"/>
              <a:pathLst>
                <a:path w="1977" h="1386">
                  <a:moveTo>
                    <a:pt x="1977" y="1386"/>
                  </a:moveTo>
                  <a:lnTo>
                    <a:pt x="1977" y="1386"/>
                  </a:lnTo>
                  <a:lnTo>
                    <a:pt x="1972" y="1314"/>
                  </a:lnTo>
                  <a:lnTo>
                    <a:pt x="1962" y="1242"/>
                  </a:lnTo>
                  <a:lnTo>
                    <a:pt x="1953" y="1170"/>
                  </a:lnTo>
                  <a:lnTo>
                    <a:pt x="1934" y="1098"/>
                  </a:lnTo>
                  <a:lnTo>
                    <a:pt x="1910" y="1031"/>
                  </a:lnTo>
                  <a:lnTo>
                    <a:pt x="1881" y="964"/>
                  </a:lnTo>
                  <a:lnTo>
                    <a:pt x="1852" y="901"/>
                  </a:lnTo>
                  <a:lnTo>
                    <a:pt x="1814" y="834"/>
                  </a:lnTo>
                  <a:lnTo>
                    <a:pt x="1771" y="772"/>
                  </a:lnTo>
                  <a:lnTo>
                    <a:pt x="1727" y="714"/>
                  </a:lnTo>
                  <a:lnTo>
                    <a:pt x="1679" y="657"/>
                  </a:lnTo>
                  <a:lnTo>
                    <a:pt x="1627" y="599"/>
                  </a:lnTo>
                  <a:lnTo>
                    <a:pt x="1569" y="546"/>
                  </a:lnTo>
                  <a:lnTo>
                    <a:pt x="1511" y="494"/>
                  </a:lnTo>
                  <a:lnTo>
                    <a:pt x="1449" y="446"/>
                  </a:lnTo>
                  <a:lnTo>
                    <a:pt x="1382" y="398"/>
                  </a:lnTo>
                  <a:lnTo>
                    <a:pt x="1315" y="350"/>
                  </a:lnTo>
                  <a:lnTo>
                    <a:pt x="1243" y="307"/>
                  </a:lnTo>
                  <a:lnTo>
                    <a:pt x="1171" y="268"/>
                  </a:lnTo>
                  <a:lnTo>
                    <a:pt x="1089" y="230"/>
                  </a:lnTo>
                  <a:lnTo>
                    <a:pt x="1013" y="196"/>
                  </a:lnTo>
                  <a:lnTo>
                    <a:pt x="931" y="163"/>
                  </a:lnTo>
                  <a:lnTo>
                    <a:pt x="845" y="134"/>
                  </a:lnTo>
                  <a:lnTo>
                    <a:pt x="758" y="105"/>
                  </a:lnTo>
                  <a:lnTo>
                    <a:pt x="667" y="81"/>
                  </a:lnTo>
                  <a:lnTo>
                    <a:pt x="581" y="57"/>
                  </a:lnTo>
                  <a:lnTo>
                    <a:pt x="485" y="43"/>
                  </a:lnTo>
                  <a:lnTo>
                    <a:pt x="394" y="28"/>
                  </a:lnTo>
                  <a:lnTo>
                    <a:pt x="298" y="14"/>
                  </a:lnTo>
                  <a:lnTo>
                    <a:pt x="197" y="4"/>
                  </a:lnTo>
                  <a:lnTo>
                    <a:pt x="101" y="0"/>
                  </a:lnTo>
                  <a:lnTo>
                    <a:pt x="0" y="0"/>
                  </a:lnTo>
                  <a:lnTo>
                    <a:pt x="0" y="158"/>
                  </a:lnTo>
                  <a:lnTo>
                    <a:pt x="96" y="158"/>
                  </a:lnTo>
                  <a:lnTo>
                    <a:pt x="188" y="167"/>
                  </a:lnTo>
                  <a:lnTo>
                    <a:pt x="279" y="172"/>
                  </a:lnTo>
                  <a:lnTo>
                    <a:pt x="370" y="187"/>
                  </a:lnTo>
                  <a:lnTo>
                    <a:pt x="456" y="201"/>
                  </a:lnTo>
                  <a:lnTo>
                    <a:pt x="547" y="215"/>
                  </a:lnTo>
                  <a:lnTo>
                    <a:pt x="629" y="235"/>
                  </a:lnTo>
                  <a:lnTo>
                    <a:pt x="715" y="259"/>
                  </a:lnTo>
                  <a:lnTo>
                    <a:pt x="797" y="283"/>
                  </a:lnTo>
                  <a:lnTo>
                    <a:pt x="873" y="311"/>
                  </a:lnTo>
                  <a:lnTo>
                    <a:pt x="950" y="340"/>
                  </a:lnTo>
                  <a:lnTo>
                    <a:pt x="1022" y="374"/>
                  </a:lnTo>
                  <a:lnTo>
                    <a:pt x="1094" y="412"/>
                  </a:lnTo>
                  <a:lnTo>
                    <a:pt x="1166" y="446"/>
                  </a:lnTo>
                  <a:lnTo>
                    <a:pt x="1228" y="484"/>
                  </a:lnTo>
                  <a:lnTo>
                    <a:pt x="1296" y="527"/>
                  </a:lnTo>
                  <a:lnTo>
                    <a:pt x="1353" y="570"/>
                  </a:lnTo>
                  <a:lnTo>
                    <a:pt x="1411" y="618"/>
                  </a:lnTo>
                  <a:lnTo>
                    <a:pt x="1463" y="661"/>
                  </a:lnTo>
                  <a:lnTo>
                    <a:pt x="1511" y="709"/>
                  </a:lnTo>
                  <a:lnTo>
                    <a:pt x="1559" y="762"/>
                  </a:lnTo>
                  <a:lnTo>
                    <a:pt x="1603" y="815"/>
                  </a:lnTo>
                  <a:lnTo>
                    <a:pt x="1641" y="863"/>
                  </a:lnTo>
                  <a:lnTo>
                    <a:pt x="1679" y="920"/>
                  </a:lnTo>
                  <a:lnTo>
                    <a:pt x="1708" y="973"/>
                  </a:lnTo>
                  <a:lnTo>
                    <a:pt x="1737" y="1031"/>
                  </a:lnTo>
                  <a:lnTo>
                    <a:pt x="1761" y="1088"/>
                  </a:lnTo>
                  <a:lnTo>
                    <a:pt x="1780" y="1146"/>
                  </a:lnTo>
                  <a:lnTo>
                    <a:pt x="1794" y="1203"/>
                  </a:lnTo>
                  <a:lnTo>
                    <a:pt x="1804" y="1261"/>
                  </a:lnTo>
                  <a:lnTo>
                    <a:pt x="1814" y="1323"/>
                  </a:lnTo>
                  <a:lnTo>
                    <a:pt x="1814" y="1386"/>
                  </a:lnTo>
                  <a:lnTo>
                    <a:pt x="1814" y="1386"/>
                  </a:lnTo>
                  <a:lnTo>
                    <a:pt x="1977" y="138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66" name="Freeform 1242"/>
            <p:cNvSpPr>
              <a:spLocks/>
            </p:cNvSpPr>
            <p:nvPr/>
          </p:nvSpPr>
          <p:spPr bwMode="auto">
            <a:xfrm>
              <a:off x="5470" y="8060"/>
              <a:ext cx="1977" cy="1386"/>
            </a:xfrm>
            <a:custGeom>
              <a:avLst/>
              <a:gdLst/>
              <a:ahLst/>
              <a:cxnLst>
                <a:cxn ang="0">
                  <a:pos x="0" y="1386"/>
                </a:cxn>
                <a:cxn ang="0">
                  <a:pos x="197" y="1376"/>
                </a:cxn>
                <a:cxn ang="0">
                  <a:pos x="394" y="1357"/>
                </a:cxn>
                <a:cxn ang="0">
                  <a:pos x="581" y="1324"/>
                </a:cxn>
                <a:cxn ang="0">
                  <a:pos x="758" y="1280"/>
                </a:cxn>
                <a:cxn ang="0">
                  <a:pos x="931" y="1223"/>
                </a:cxn>
                <a:cxn ang="0">
                  <a:pos x="1089" y="1156"/>
                </a:cxn>
                <a:cxn ang="0">
                  <a:pos x="1243" y="1074"/>
                </a:cxn>
                <a:cxn ang="0">
                  <a:pos x="1382" y="988"/>
                </a:cxn>
                <a:cxn ang="0">
                  <a:pos x="1511" y="892"/>
                </a:cxn>
                <a:cxn ang="0">
                  <a:pos x="1627" y="786"/>
                </a:cxn>
                <a:cxn ang="0">
                  <a:pos x="1727" y="671"/>
                </a:cxn>
                <a:cxn ang="0">
                  <a:pos x="1814" y="547"/>
                </a:cxn>
                <a:cxn ang="0">
                  <a:pos x="1881" y="422"/>
                </a:cxn>
                <a:cxn ang="0">
                  <a:pos x="1934" y="283"/>
                </a:cxn>
                <a:cxn ang="0">
                  <a:pos x="1962" y="144"/>
                </a:cxn>
                <a:cxn ang="0">
                  <a:pos x="1977" y="0"/>
                </a:cxn>
                <a:cxn ang="0">
                  <a:pos x="1814" y="62"/>
                </a:cxn>
                <a:cxn ang="0">
                  <a:pos x="1794" y="182"/>
                </a:cxn>
                <a:cxn ang="0">
                  <a:pos x="1761" y="297"/>
                </a:cxn>
                <a:cxn ang="0">
                  <a:pos x="1708" y="412"/>
                </a:cxn>
                <a:cxn ang="0">
                  <a:pos x="1641" y="518"/>
                </a:cxn>
                <a:cxn ang="0">
                  <a:pos x="1559" y="623"/>
                </a:cxn>
                <a:cxn ang="0">
                  <a:pos x="1463" y="719"/>
                </a:cxn>
                <a:cxn ang="0">
                  <a:pos x="1353" y="815"/>
                </a:cxn>
                <a:cxn ang="0">
                  <a:pos x="1228" y="897"/>
                </a:cxn>
                <a:cxn ang="0">
                  <a:pos x="1094" y="973"/>
                </a:cxn>
                <a:cxn ang="0">
                  <a:pos x="950" y="1041"/>
                </a:cxn>
                <a:cxn ang="0">
                  <a:pos x="797" y="1103"/>
                </a:cxn>
                <a:cxn ang="0">
                  <a:pos x="629" y="1146"/>
                </a:cxn>
                <a:cxn ang="0">
                  <a:pos x="456" y="1184"/>
                </a:cxn>
                <a:cxn ang="0">
                  <a:pos x="279" y="1213"/>
                </a:cxn>
                <a:cxn ang="0">
                  <a:pos x="96" y="1223"/>
                </a:cxn>
                <a:cxn ang="0">
                  <a:pos x="0" y="1228"/>
                </a:cxn>
              </a:cxnLst>
              <a:rect l="0" t="0" r="r" b="b"/>
              <a:pathLst>
                <a:path w="1977" h="1386">
                  <a:moveTo>
                    <a:pt x="0" y="1386"/>
                  </a:moveTo>
                  <a:lnTo>
                    <a:pt x="0" y="1386"/>
                  </a:lnTo>
                  <a:lnTo>
                    <a:pt x="101" y="1381"/>
                  </a:lnTo>
                  <a:lnTo>
                    <a:pt x="197" y="1376"/>
                  </a:lnTo>
                  <a:lnTo>
                    <a:pt x="298" y="1372"/>
                  </a:lnTo>
                  <a:lnTo>
                    <a:pt x="394" y="1357"/>
                  </a:lnTo>
                  <a:lnTo>
                    <a:pt x="485" y="1343"/>
                  </a:lnTo>
                  <a:lnTo>
                    <a:pt x="581" y="1324"/>
                  </a:lnTo>
                  <a:lnTo>
                    <a:pt x="667" y="1304"/>
                  </a:lnTo>
                  <a:lnTo>
                    <a:pt x="758" y="1280"/>
                  </a:lnTo>
                  <a:lnTo>
                    <a:pt x="845" y="1252"/>
                  </a:lnTo>
                  <a:lnTo>
                    <a:pt x="931" y="1223"/>
                  </a:lnTo>
                  <a:lnTo>
                    <a:pt x="1013" y="1189"/>
                  </a:lnTo>
                  <a:lnTo>
                    <a:pt x="1089" y="1156"/>
                  </a:lnTo>
                  <a:lnTo>
                    <a:pt x="1171" y="1117"/>
                  </a:lnTo>
                  <a:lnTo>
                    <a:pt x="1243" y="1074"/>
                  </a:lnTo>
                  <a:lnTo>
                    <a:pt x="1315" y="1031"/>
                  </a:lnTo>
                  <a:lnTo>
                    <a:pt x="1382" y="988"/>
                  </a:lnTo>
                  <a:lnTo>
                    <a:pt x="1449" y="940"/>
                  </a:lnTo>
                  <a:lnTo>
                    <a:pt x="1511" y="892"/>
                  </a:lnTo>
                  <a:lnTo>
                    <a:pt x="1569" y="839"/>
                  </a:lnTo>
                  <a:lnTo>
                    <a:pt x="1627" y="786"/>
                  </a:lnTo>
                  <a:lnTo>
                    <a:pt x="1679" y="729"/>
                  </a:lnTo>
                  <a:lnTo>
                    <a:pt x="1727" y="671"/>
                  </a:lnTo>
                  <a:lnTo>
                    <a:pt x="1771" y="609"/>
                  </a:lnTo>
                  <a:lnTo>
                    <a:pt x="1814" y="547"/>
                  </a:lnTo>
                  <a:lnTo>
                    <a:pt x="1852" y="484"/>
                  </a:lnTo>
                  <a:lnTo>
                    <a:pt x="1881" y="422"/>
                  </a:lnTo>
                  <a:lnTo>
                    <a:pt x="1910" y="355"/>
                  </a:lnTo>
                  <a:lnTo>
                    <a:pt x="1934" y="283"/>
                  </a:lnTo>
                  <a:lnTo>
                    <a:pt x="1953" y="216"/>
                  </a:lnTo>
                  <a:lnTo>
                    <a:pt x="1962" y="144"/>
                  </a:lnTo>
                  <a:lnTo>
                    <a:pt x="1972" y="72"/>
                  </a:lnTo>
                  <a:lnTo>
                    <a:pt x="1977" y="0"/>
                  </a:lnTo>
                  <a:lnTo>
                    <a:pt x="1814" y="0"/>
                  </a:lnTo>
                  <a:lnTo>
                    <a:pt x="1814" y="62"/>
                  </a:lnTo>
                  <a:lnTo>
                    <a:pt x="1804" y="120"/>
                  </a:lnTo>
                  <a:lnTo>
                    <a:pt x="1794" y="182"/>
                  </a:lnTo>
                  <a:lnTo>
                    <a:pt x="1780" y="240"/>
                  </a:lnTo>
                  <a:lnTo>
                    <a:pt x="1761" y="297"/>
                  </a:lnTo>
                  <a:lnTo>
                    <a:pt x="1737" y="355"/>
                  </a:lnTo>
                  <a:lnTo>
                    <a:pt x="1708" y="412"/>
                  </a:lnTo>
                  <a:lnTo>
                    <a:pt x="1679" y="465"/>
                  </a:lnTo>
                  <a:lnTo>
                    <a:pt x="1641" y="518"/>
                  </a:lnTo>
                  <a:lnTo>
                    <a:pt x="1603" y="571"/>
                  </a:lnTo>
                  <a:lnTo>
                    <a:pt x="1559" y="623"/>
                  </a:lnTo>
                  <a:lnTo>
                    <a:pt x="1511" y="671"/>
                  </a:lnTo>
                  <a:lnTo>
                    <a:pt x="1463" y="719"/>
                  </a:lnTo>
                  <a:lnTo>
                    <a:pt x="1411" y="767"/>
                  </a:lnTo>
                  <a:lnTo>
                    <a:pt x="1353" y="815"/>
                  </a:lnTo>
                  <a:lnTo>
                    <a:pt x="1296" y="858"/>
                  </a:lnTo>
                  <a:lnTo>
                    <a:pt x="1228" y="897"/>
                  </a:lnTo>
                  <a:lnTo>
                    <a:pt x="1166" y="935"/>
                  </a:lnTo>
                  <a:lnTo>
                    <a:pt x="1094" y="973"/>
                  </a:lnTo>
                  <a:lnTo>
                    <a:pt x="1022" y="1007"/>
                  </a:lnTo>
                  <a:lnTo>
                    <a:pt x="950" y="1041"/>
                  </a:lnTo>
                  <a:lnTo>
                    <a:pt x="873" y="1074"/>
                  </a:lnTo>
                  <a:lnTo>
                    <a:pt x="797" y="1103"/>
                  </a:lnTo>
                  <a:lnTo>
                    <a:pt x="715" y="1127"/>
                  </a:lnTo>
                  <a:lnTo>
                    <a:pt x="629" y="1146"/>
                  </a:lnTo>
                  <a:lnTo>
                    <a:pt x="547" y="1170"/>
                  </a:lnTo>
                  <a:lnTo>
                    <a:pt x="456" y="1184"/>
                  </a:lnTo>
                  <a:lnTo>
                    <a:pt x="370" y="1199"/>
                  </a:lnTo>
                  <a:lnTo>
                    <a:pt x="279" y="1213"/>
                  </a:lnTo>
                  <a:lnTo>
                    <a:pt x="188" y="1218"/>
                  </a:lnTo>
                  <a:lnTo>
                    <a:pt x="96" y="1223"/>
                  </a:lnTo>
                  <a:lnTo>
                    <a:pt x="0" y="1228"/>
                  </a:lnTo>
                  <a:lnTo>
                    <a:pt x="0" y="1228"/>
                  </a:lnTo>
                  <a:lnTo>
                    <a:pt x="0" y="1386"/>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67" name="Freeform 1243"/>
            <p:cNvSpPr>
              <a:spLocks/>
            </p:cNvSpPr>
            <p:nvPr/>
          </p:nvSpPr>
          <p:spPr bwMode="auto">
            <a:xfrm>
              <a:off x="3494" y="8060"/>
              <a:ext cx="1976" cy="1386"/>
            </a:xfrm>
            <a:custGeom>
              <a:avLst/>
              <a:gdLst/>
              <a:ahLst/>
              <a:cxnLst>
                <a:cxn ang="0">
                  <a:pos x="0" y="0"/>
                </a:cxn>
                <a:cxn ang="0">
                  <a:pos x="10" y="144"/>
                </a:cxn>
                <a:cxn ang="0">
                  <a:pos x="43" y="283"/>
                </a:cxn>
                <a:cxn ang="0">
                  <a:pos x="91" y="422"/>
                </a:cxn>
                <a:cxn ang="0">
                  <a:pos x="163" y="547"/>
                </a:cxn>
                <a:cxn ang="0">
                  <a:pos x="245" y="671"/>
                </a:cxn>
                <a:cxn ang="0">
                  <a:pos x="345" y="786"/>
                </a:cxn>
                <a:cxn ang="0">
                  <a:pos x="461" y="892"/>
                </a:cxn>
                <a:cxn ang="0">
                  <a:pos x="590" y="988"/>
                </a:cxn>
                <a:cxn ang="0">
                  <a:pos x="734" y="1074"/>
                </a:cxn>
                <a:cxn ang="0">
                  <a:pos x="883" y="1156"/>
                </a:cxn>
                <a:cxn ang="0">
                  <a:pos x="1046" y="1223"/>
                </a:cxn>
                <a:cxn ang="0">
                  <a:pos x="1219" y="1280"/>
                </a:cxn>
                <a:cxn ang="0">
                  <a:pos x="1396" y="1324"/>
                </a:cxn>
                <a:cxn ang="0">
                  <a:pos x="1583" y="1357"/>
                </a:cxn>
                <a:cxn ang="0">
                  <a:pos x="1775" y="1376"/>
                </a:cxn>
                <a:cxn ang="0">
                  <a:pos x="1976" y="1386"/>
                </a:cxn>
                <a:cxn ang="0">
                  <a:pos x="1881" y="1223"/>
                </a:cxn>
                <a:cxn ang="0">
                  <a:pos x="1693" y="1213"/>
                </a:cxn>
                <a:cxn ang="0">
                  <a:pos x="1516" y="1184"/>
                </a:cxn>
                <a:cxn ang="0">
                  <a:pos x="1343" y="1146"/>
                </a:cxn>
                <a:cxn ang="0">
                  <a:pos x="1180" y="1103"/>
                </a:cxn>
                <a:cxn ang="0">
                  <a:pos x="1027" y="1041"/>
                </a:cxn>
                <a:cxn ang="0">
                  <a:pos x="878" y="973"/>
                </a:cxn>
                <a:cxn ang="0">
                  <a:pos x="744" y="897"/>
                </a:cxn>
                <a:cxn ang="0">
                  <a:pos x="624" y="815"/>
                </a:cxn>
                <a:cxn ang="0">
                  <a:pos x="513" y="719"/>
                </a:cxn>
                <a:cxn ang="0">
                  <a:pos x="413" y="623"/>
                </a:cxn>
                <a:cxn ang="0">
                  <a:pos x="331" y="518"/>
                </a:cxn>
                <a:cxn ang="0">
                  <a:pos x="264" y="412"/>
                </a:cxn>
                <a:cxn ang="0">
                  <a:pos x="216" y="297"/>
                </a:cxn>
                <a:cxn ang="0">
                  <a:pos x="178" y="182"/>
                </a:cxn>
                <a:cxn ang="0">
                  <a:pos x="163" y="62"/>
                </a:cxn>
                <a:cxn ang="0">
                  <a:pos x="158" y="0"/>
                </a:cxn>
              </a:cxnLst>
              <a:rect l="0" t="0" r="r" b="b"/>
              <a:pathLst>
                <a:path w="1976" h="1386">
                  <a:moveTo>
                    <a:pt x="0" y="0"/>
                  </a:moveTo>
                  <a:lnTo>
                    <a:pt x="0" y="0"/>
                  </a:lnTo>
                  <a:lnTo>
                    <a:pt x="5" y="72"/>
                  </a:lnTo>
                  <a:lnTo>
                    <a:pt x="10" y="144"/>
                  </a:lnTo>
                  <a:lnTo>
                    <a:pt x="24" y="216"/>
                  </a:lnTo>
                  <a:lnTo>
                    <a:pt x="43" y="283"/>
                  </a:lnTo>
                  <a:lnTo>
                    <a:pt x="67" y="355"/>
                  </a:lnTo>
                  <a:lnTo>
                    <a:pt x="91" y="422"/>
                  </a:lnTo>
                  <a:lnTo>
                    <a:pt x="125" y="484"/>
                  </a:lnTo>
                  <a:lnTo>
                    <a:pt x="163" y="547"/>
                  </a:lnTo>
                  <a:lnTo>
                    <a:pt x="202" y="609"/>
                  </a:lnTo>
                  <a:lnTo>
                    <a:pt x="245" y="671"/>
                  </a:lnTo>
                  <a:lnTo>
                    <a:pt x="298" y="729"/>
                  </a:lnTo>
                  <a:lnTo>
                    <a:pt x="345" y="786"/>
                  </a:lnTo>
                  <a:lnTo>
                    <a:pt x="403" y="839"/>
                  </a:lnTo>
                  <a:lnTo>
                    <a:pt x="461" y="892"/>
                  </a:lnTo>
                  <a:lnTo>
                    <a:pt x="528" y="940"/>
                  </a:lnTo>
                  <a:lnTo>
                    <a:pt x="590" y="988"/>
                  </a:lnTo>
                  <a:lnTo>
                    <a:pt x="662" y="1031"/>
                  </a:lnTo>
                  <a:lnTo>
                    <a:pt x="734" y="1074"/>
                  </a:lnTo>
                  <a:lnTo>
                    <a:pt x="806" y="1117"/>
                  </a:lnTo>
                  <a:lnTo>
                    <a:pt x="883" y="1156"/>
                  </a:lnTo>
                  <a:lnTo>
                    <a:pt x="964" y="1189"/>
                  </a:lnTo>
                  <a:lnTo>
                    <a:pt x="1046" y="1223"/>
                  </a:lnTo>
                  <a:lnTo>
                    <a:pt x="1132" y="1252"/>
                  </a:lnTo>
                  <a:lnTo>
                    <a:pt x="1219" y="1280"/>
                  </a:lnTo>
                  <a:lnTo>
                    <a:pt x="1305" y="1304"/>
                  </a:lnTo>
                  <a:lnTo>
                    <a:pt x="1396" y="1324"/>
                  </a:lnTo>
                  <a:lnTo>
                    <a:pt x="1487" y="1343"/>
                  </a:lnTo>
                  <a:lnTo>
                    <a:pt x="1583" y="1357"/>
                  </a:lnTo>
                  <a:lnTo>
                    <a:pt x="1679" y="1372"/>
                  </a:lnTo>
                  <a:lnTo>
                    <a:pt x="1775" y="1376"/>
                  </a:lnTo>
                  <a:lnTo>
                    <a:pt x="1876" y="1381"/>
                  </a:lnTo>
                  <a:lnTo>
                    <a:pt x="1976" y="1386"/>
                  </a:lnTo>
                  <a:lnTo>
                    <a:pt x="1976" y="1228"/>
                  </a:lnTo>
                  <a:lnTo>
                    <a:pt x="1881" y="1223"/>
                  </a:lnTo>
                  <a:lnTo>
                    <a:pt x="1789" y="1218"/>
                  </a:lnTo>
                  <a:lnTo>
                    <a:pt x="1693" y="1213"/>
                  </a:lnTo>
                  <a:lnTo>
                    <a:pt x="1607" y="1199"/>
                  </a:lnTo>
                  <a:lnTo>
                    <a:pt x="1516" y="1184"/>
                  </a:lnTo>
                  <a:lnTo>
                    <a:pt x="1430" y="1170"/>
                  </a:lnTo>
                  <a:lnTo>
                    <a:pt x="1343" y="1146"/>
                  </a:lnTo>
                  <a:lnTo>
                    <a:pt x="1262" y="1127"/>
                  </a:lnTo>
                  <a:lnTo>
                    <a:pt x="1180" y="1103"/>
                  </a:lnTo>
                  <a:lnTo>
                    <a:pt x="1103" y="1074"/>
                  </a:lnTo>
                  <a:lnTo>
                    <a:pt x="1027" y="1041"/>
                  </a:lnTo>
                  <a:lnTo>
                    <a:pt x="950" y="1007"/>
                  </a:lnTo>
                  <a:lnTo>
                    <a:pt x="878" y="973"/>
                  </a:lnTo>
                  <a:lnTo>
                    <a:pt x="811" y="935"/>
                  </a:lnTo>
                  <a:lnTo>
                    <a:pt x="744" y="897"/>
                  </a:lnTo>
                  <a:lnTo>
                    <a:pt x="681" y="858"/>
                  </a:lnTo>
                  <a:lnTo>
                    <a:pt x="624" y="815"/>
                  </a:lnTo>
                  <a:lnTo>
                    <a:pt x="566" y="767"/>
                  </a:lnTo>
                  <a:lnTo>
                    <a:pt x="513" y="719"/>
                  </a:lnTo>
                  <a:lnTo>
                    <a:pt x="461" y="671"/>
                  </a:lnTo>
                  <a:lnTo>
                    <a:pt x="413" y="623"/>
                  </a:lnTo>
                  <a:lnTo>
                    <a:pt x="374" y="571"/>
                  </a:lnTo>
                  <a:lnTo>
                    <a:pt x="331" y="518"/>
                  </a:lnTo>
                  <a:lnTo>
                    <a:pt x="298" y="465"/>
                  </a:lnTo>
                  <a:lnTo>
                    <a:pt x="264" y="412"/>
                  </a:lnTo>
                  <a:lnTo>
                    <a:pt x="240" y="355"/>
                  </a:lnTo>
                  <a:lnTo>
                    <a:pt x="216" y="297"/>
                  </a:lnTo>
                  <a:lnTo>
                    <a:pt x="197" y="240"/>
                  </a:lnTo>
                  <a:lnTo>
                    <a:pt x="178" y="182"/>
                  </a:lnTo>
                  <a:lnTo>
                    <a:pt x="168" y="120"/>
                  </a:lnTo>
                  <a:lnTo>
                    <a:pt x="163" y="62"/>
                  </a:lnTo>
                  <a:lnTo>
                    <a:pt x="158" y="0"/>
                  </a:lnTo>
                  <a:lnTo>
                    <a:pt x="158" y="0"/>
                  </a:lnTo>
                  <a:lnTo>
                    <a:pt x="0"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68" name="Freeform 1244"/>
            <p:cNvSpPr>
              <a:spLocks/>
            </p:cNvSpPr>
            <p:nvPr/>
          </p:nvSpPr>
          <p:spPr bwMode="auto">
            <a:xfrm>
              <a:off x="3494" y="6674"/>
              <a:ext cx="1976" cy="1386"/>
            </a:xfrm>
            <a:custGeom>
              <a:avLst/>
              <a:gdLst/>
              <a:ahLst/>
              <a:cxnLst>
                <a:cxn ang="0">
                  <a:pos x="1976" y="0"/>
                </a:cxn>
                <a:cxn ang="0">
                  <a:pos x="1775" y="4"/>
                </a:cxn>
                <a:cxn ang="0">
                  <a:pos x="1583" y="28"/>
                </a:cxn>
                <a:cxn ang="0">
                  <a:pos x="1396" y="57"/>
                </a:cxn>
                <a:cxn ang="0">
                  <a:pos x="1219" y="105"/>
                </a:cxn>
                <a:cxn ang="0">
                  <a:pos x="1046" y="163"/>
                </a:cxn>
                <a:cxn ang="0">
                  <a:pos x="883" y="230"/>
                </a:cxn>
                <a:cxn ang="0">
                  <a:pos x="734" y="307"/>
                </a:cxn>
                <a:cxn ang="0">
                  <a:pos x="590" y="398"/>
                </a:cxn>
                <a:cxn ang="0">
                  <a:pos x="461" y="494"/>
                </a:cxn>
                <a:cxn ang="0">
                  <a:pos x="345" y="599"/>
                </a:cxn>
                <a:cxn ang="0">
                  <a:pos x="245" y="714"/>
                </a:cxn>
                <a:cxn ang="0">
                  <a:pos x="163" y="834"/>
                </a:cxn>
                <a:cxn ang="0">
                  <a:pos x="91" y="964"/>
                </a:cxn>
                <a:cxn ang="0">
                  <a:pos x="43" y="1098"/>
                </a:cxn>
                <a:cxn ang="0">
                  <a:pos x="10" y="1242"/>
                </a:cxn>
                <a:cxn ang="0">
                  <a:pos x="0" y="1386"/>
                </a:cxn>
                <a:cxn ang="0">
                  <a:pos x="163" y="1323"/>
                </a:cxn>
                <a:cxn ang="0">
                  <a:pos x="178" y="1203"/>
                </a:cxn>
                <a:cxn ang="0">
                  <a:pos x="216" y="1088"/>
                </a:cxn>
                <a:cxn ang="0">
                  <a:pos x="264" y="973"/>
                </a:cxn>
                <a:cxn ang="0">
                  <a:pos x="331" y="863"/>
                </a:cxn>
                <a:cxn ang="0">
                  <a:pos x="413" y="762"/>
                </a:cxn>
                <a:cxn ang="0">
                  <a:pos x="513" y="661"/>
                </a:cxn>
                <a:cxn ang="0">
                  <a:pos x="624" y="570"/>
                </a:cxn>
                <a:cxn ang="0">
                  <a:pos x="744" y="484"/>
                </a:cxn>
                <a:cxn ang="0">
                  <a:pos x="878" y="412"/>
                </a:cxn>
                <a:cxn ang="0">
                  <a:pos x="1027" y="340"/>
                </a:cxn>
                <a:cxn ang="0">
                  <a:pos x="1180" y="283"/>
                </a:cxn>
                <a:cxn ang="0">
                  <a:pos x="1343" y="235"/>
                </a:cxn>
                <a:cxn ang="0">
                  <a:pos x="1516" y="201"/>
                </a:cxn>
                <a:cxn ang="0">
                  <a:pos x="1693" y="172"/>
                </a:cxn>
                <a:cxn ang="0">
                  <a:pos x="1881" y="158"/>
                </a:cxn>
                <a:cxn ang="0">
                  <a:pos x="1976" y="158"/>
                </a:cxn>
              </a:cxnLst>
              <a:rect l="0" t="0" r="r" b="b"/>
              <a:pathLst>
                <a:path w="1976" h="1386">
                  <a:moveTo>
                    <a:pt x="1976" y="0"/>
                  </a:moveTo>
                  <a:lnTo>
                    <a:pt x="1976" y="0"/>
                  </a:lnTo>
                  <a:lnTo>
                    <a:pt x="1876" y="0"/>
                  </a:lnTo>
                  <a:lnTo>
                    <a:pt x="1775" y="4"/>
                  </a:lnTo>
                  <a:lnTo>
                    <a:pt x="1679" y="14"/>
                  </a:lnTo>
                  <a:lnTo>
                    <a:pt x="1583" y="28"/>
                  </a:lnTo>
                  <a:lnTo>
                    <a:pt x="1487" y="43"/>
                  </a:lnTo>
                  <a:lnTo>
                    <a:pt x="1396" y="57"/>
                  </a:lnTo>
                  <a:lnTo>
                    <a:pt x="1305" y="81"/>
                  </a:lnTo>
                  <a:lnTo>
                    <a:pt x="1219" y="105"/>
                  </a:lnTo>
                  <a:lnTo>
                    <a:pt x="1132" y="134"/>
                  </a:lnTo>
                  <a:lnTo>
                    <a:pt x="1046" y="163"/>
                  </a:lnTo>
                  <a:lnTo>
                    <a:pt x="964" y="196"/>
                  </a:lnTo>
                  <a:lnTo>
                    <a:pt x="883" y="230"/>
                  </a:lnTo>
                  <a:lnTo>
                    <a:pt x="806" y="268"/>
                  </a:lnTo>
                  <a:lnTo>
                    <a:pt x="734" y="307"/>
                  </a:lnTo>
                  <a:lnTo>
                    <a:pt x="662" y="350"/>
                  </a:lnTo>
                  <a:lnTo>
                    <a:pt x="590" y="398"/>
                  </a:lnTo>
                  <a:lnTo>
                    <a:pt x="528" y="446"/>
                  </a:lnTo>
                  <a:lnTo>
                    <a:pt x="461" y="494"/>
                  </a:lnTo>
                  <a:lnTo>
                    <a:pt x="403" y="546"/>
                  </a:lnTo>
                  <a:lnTo>
                    <a:pt x="345" y="599"/>
                  </a:lnTo>
                  <a:lnTo>
                    <a:pt x="298" y="657"/>
                  </a:lnTo>
                  <a:lnTo>
                    <a:pt x="245" y="714"/>
                  </a:lnTo>
                  <a:lnTo>
                    <a:pt x="202" y="772"/>
                  </a:lnTo>
                  <a:lnTo>
                    <a:pt x="163" y="834"/>
                  </a:lnTo>
                  <a:lnTo>
                    <a:pt x="125" y="901"/>
                  </a:lnTo>
                  <a:lnTo>
                    <a:pt x="91" y="964"/>
                  </a:lnTo>
                  <a:lnTo>
                    <a:pt x="67" y="1031"/>
                  </a:lnTo>
                  <a:lnTo>
                    <a:pt x="43" y="1098"/>
                  </a:lnTo>
                  <a:lnTo>
                    <a:pt x="24" y="1170"/>
                  </a:lnTo>
                  <a:lnTo>
                    <a:pt x="10" y="1242"/>
                  </a:lnTo>
                  <a:lnTo>
                    <a:pt x="5" y="1314"/>
                  </a:lnTo>
                  <a:lnTo>
                    <a:pt x="0" y="1386"/>
                  </a:lnTo>
                  <a:lnTo>
                    <a:pt x="158" y="1386"/>
                  </a:lnTo>
                  <a:lnTo>
                    <a:pt x="163" y="1323"/>
                  </a:lnTo>
                  <a:lnTo>
                    <a:pt x="168" y="1261"/>
                  </a:lnTo>
                  <a:lnTo>
                    <a:pt x="178" y="1203"/>
                  </a:lnTo>
                  <a:lnTo>
                    <a:pt x="197" y="1146"/>
                  </a:lnTo>
                  <a:lnTo>
                    <a:pt x="216" y="1088"/>
                  </a:lnTo>
                  <a:lnTo>
                    <a:pt x="240" y="1031"/>
                  </a:lnTo>
                  <a:lnTo>
                    <a:pt x="264" y="973"/>
                  </a:lnTo>
                  <a:lnTo>
                    <a:pt x="298" y="920"/>
                  </a:lnTo>
                  <a:lnTo>
                    <a:pt x="331" y="863"/>
                  </a:lnTo>
                  <a:lnTo>
                    <a:pt x="374" y="815"/>
                  </a:lnTo>
                  <a:lnTo>
                    <a:pt x="413" y="762"/>
                  </a:lnTo>
                  <a:lnTo>
                    <a:pt x="461" y="709"/>
                  </a:lnTo>
                  <a:lnTo>
                    <a:pt x="513" y="661"/>
                  </a:lnTo>
                  <a:lnTo>
                    <a:pt x="566" y="618"/>
                  </a:lnTo>
                  <a:lnTo>
                    <a:pt x="624" y="570"/>
                  </a:lnTo>
                  <a:lnTo>
                    <a:pt x="681" y="527"/>
                  </a:lnTo>
                  <a:lnTo>
                    <a:pt x="744" y="484"/>
                  </a:lnTo>
                  <a:lnTo>
                    <a:pt x="811" y="446"/>
                  </a:lnTo>
                  <a:lnTo>
                    <a:pt x="878" y="412"/>
                  </a:lnTo>
                  <a:lnTo>
                    <a:pt x="950" y="374"/>
                  </a:lnTo>
                  <a:lnTo>
                    <a:pt x="1027" y="340"/>
                  </a:lnTo>
                  <a:lnTo>
                    <a:pt x="1103" y="311"/>
                  </a:lnTo>
                  <a:lnTo>
                    <a:pt x="1180" y="283"/>
                  </a:lnTo>
                  <a:lnTo>
                    <a:pt x="1262" y="259"/>
                  </a:lnTo>
                  <a:lnTo>
                    <a:pt x="1343" y="235"/>
                  </a:lnTo>
                  <a:lnTo>
                    <a:pt x="1430" y="215"/>
                  </a:lnTo>
                  <a:lnTo>
                    <a:pt x="1516" y="201"/>
                  </a:lnTo>
                  <a:lnTo>
                    <a:pt x="1607" y="187"/>
                  </a:lnTo>
                  <a:lnTo>
                    <a:pt x="1693" y="172"/>
                  </a:lnTo>
                  <a:lnTo>
                    <a:pt x="1789" y="167"/>
                  </a:lnTo>
                  <a:lnTo>
                    <a:pt x="1881" y="158"/>
                  </a:lnTo>
                  <a:lnTo>
                    <a:pt x="1976" y="158"/>
                  </a:lnTo>
                  <a:lnTo>
                    <a:pt x="1976" y="158"/>
                  </a:lnTo>
                  <a:lnTo>
                    <a:pt x="1976" y="0"/>
                  </a:lnTo>
                  <a:close/>
                </a:path>
              </a:pathLst>
            </a:custGeom>
            <a:solidFill>
              <a:srgbClr val="CCCCCC"/>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69" name="Rectangle 1245"/>
            <p:cNvSpPr>
              <a:spLocks noChangeArrowheads="1"/>
            </p:cNvSpPr>
            <p:nvPr/>
          </p:nvSpPr>
          <p:spPr bwMode="auto">
            <a:xfrm>
              <a:off x="3484" y="7144"/>
              <a:ext cx="1552" cy="7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1" i="0" u="none" strike="noStrike" cap="none" normalizeH="0" baseline="0" dirty="0" smtClean="0">
                  <a:ln>
                    <a:noFill/>
                  </a:ln>
                  <a:solidFill>
                    <a:srgbClr val="000000"/>
                  </a:solidFill>
                  <a:effectLst/>
                  <a:latin typeface="Comic Sans MS" pitchFamily="66" charset="0"/>
                  <a:cs typeface="Arial" pitchFamily="34" charset="0"/>
                </a:rPr>
                <a:t>RISCOS</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70" name="Rectangle 1246"/>
            <p:cNvSpPr>
              <a:spLocks noChangeArrowheads="1"/>
            </p:cNvSpPr>
            <p:nvPr/>
          </p:nvSpPr>
          <p:spPr bwMode="auto">
            <a:xfrm>
              <a:off x="3913" y="7811"/>
              <a:ext cx="1475" cy="7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1" i="0" u="none" strike="noStrike" cap="none" normalizeH="0" baseline="0" dirty="0" smtClean="0">
                  <a:ln>
                    <a:noFill/>
                  </a:ln>
                  <a:solidFill>
                    <a:srgbClr val="000000"/>
                  </a:solidFill>
                  <a:effectLst/>
                  <a:latin typeface="Comic Sans MS" pitchFamily="66" charset="0"/>
                  <a:cs typeface="Arial" pitchFamily="34" charset="0"/>
                </a:rPr>
                <a:t>PARA A</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72" name="Freeform 1248"/>
            <p:cNvSpPr>
              <a:spLocks/>
            </p:cNvSpPr>
            <p:nvPr/>
          </p:nvSpPr>
          <p:spPr bwMode="auto">
            <a:xfrm>
              <a:off x="5211" y="9369"/>
              <a:ext cx="1209" cy="2005"/>
            </a:xfrm>
            <a:custGeom>
              <a:avLst/>
              <a:gdLst/>
              <a:ahLst/>
              <a:cxnLst>
                <a:cxn ang="0">
                  <a:pos x="0" y="1209"/>
                </a:cxn>
                <a:cxn ang="0">
                  <a:pos x="0" y="1194"/>
                </a:cxn>
                <a:cxn ang="0">
                  <a:pos x="58" y="1199"/>
                </a:cxn>
                <a:cxn ang="0">
                  <a:pos x="111" y="1209"/>
                </a:cxn>
                <a:cxn ang="0">
                  <a:pos x="168" y="1214"/>
                </a:cxn>
                <a:cxn ang="0">
                  <a:pos x="221" y="1218"/>
                </a:cxn>
                <a:cxn ang="0">
                  <a:pos x="279" y="1218"/>
                </a:cxn>
                <a:cxn ang="0">
                  <a:pos x="341" y="1223"/>
                </a:cxn>
                <a:cxn ang="0">
                  <a:pos x="399" y="1223"/>
                </a:cxn>
                <a:cxn ang="0">
                  <a:pos x="461" y="1223"/>
                </a:cxn>
                <a:cxn ang="0">
                  <a:pos x="442" y="1175"/>
                </a:cxn>
                <a:cxn ang="0">
                  <a:pos x="423" y="1123"/>
                </a:cxn>
                <a:cxn ang="0">
                  <a:pos x="403" y="1070"/>
                </a:cxn>
                <a:cxn ang="0">
                  <a:pos x="384" y="1012"/>
                </a:cxn>
                <a:cxn ang="0">
                  <a:pos x="370" y="945"/>
                </a:cxn>
                <a:cxn ang="0">
                  <a:pos x="351" y="878"/>
                </a:cxn>
                <a:cxn ang="0">
                  <a:pos x="336" y="811"/>
                </a:cxn>
                <a:cxn ang="0">
                  <a:pos x="322" y="734"/>
                </a:cxn>
                <a:cxn ang="0">
                  <a:pos x="312" y="657"/>
                </a:cxn>
                <a:cxn ang="0">
                  <a:pos x="298" y="576"/>
                </a:cxn>
                <a:cxn ang="0">
                  <a:pos x="293" y="494"/>
                </a:cxn>
                <a:cxn ang="0">
                  <a:pos x="283" y="408"/>
                </a:cxn>
                <a:cxn ang="0">
                  <a:pos x="283" y="322"/>
                </a:cxn>
                <a:cxn ang="0">
                  <a:pos x="279" y="235"/>
                </a:cxn>
                <a:cxn ang="0">
                  <a:pos x="283" y="144"/>
                </a:cxn>
                <a:cxn ang="0">
                  <a:pos x="283" y="53"/>
                </a:cxn>
                <a:cxn ang="0">
                  <a:pos x="701" y="0"/>
                </a:cxn>
                <a:cxn ang="0">
                  <a:pos x="701" y="58"/>
                </a:cxn>
                <a:cxn ang="0">
                  <a:pos x="701" y="120"/>
                </a:cxn>
                <a:cxn ang="0">
                  <a:pos x="701" y="178"/>
                </a:cxn>
                <a:cxn ang="0">
                  <a:pos x="706" y="235"/>
                </a:cxn>
                <a:cxn ang="0">
                  <a:pos x="706" y="298"/>
                </a:cxn>
                <a:cxn ang="0">
                  <a:pos x="710" y="355"/>
                </a:cxn>
                <a:cxn ang="0">
                  <a:pos x="715" y="417"/>
                </a:cxn>
                <a:cxn ang="0">
                  <a:pos x="720" y="475"/>
                </a:cxn>
                <a:cxn ang="0">
                  <a:pos x="725" y="537"/>
                </a:cxn>
                <a:cxn ang="0">
                  <a:pos x="730" y="590"/>
                </a:cxn>
                <a:cxn ang="0">
                  <a:pos x="739" y="643"/>
                </a:cxn>
                <a:cxn ang="0">
                  <a:pos x="744" y="691"/>
                </a:cxn>
                <a:cxn ang="0">
                  <a:pos x="749" y="734"/>
                </a:cxn>
                <a:cxn ang="0">
                  <a:pos x="758" y="777"/>
                </a:cxn>
                <a:cxn ang="0">
                  <a:pos x="768" y="816"/>
                </a:cxn>
                <a:cxn ang="0">
                  <a:pos x="773" y="849"/>
                </a:cxn>
                <a:cxn ang="0">
                  <a:pos x="782" y="883"/>
                </a:cxn>
                <a:cxn ang="0">
                  <a:pos x="792" y="916"/>
                </a:cxn>
                <a:cxn ang="0">
                  <a:pos x="801" y="950"/>
                </a:cxn>
                <a:cxn ang="0">
                  <a:pos x="811" y="983"/>
                </a:cxn>
                <a:cxn ang="0">
                  <a:pos x="821" y="1017"/>
                </a:cxn>
                <a:cxn ang="0">
                  <a:pos x="835" y="1046"/>
                </a:cxn>
                <a:cxn ang="0">
                  <a:pos x="845" y="1079"/>
                </a:cxn>
                <a:cxn ang="0">
                  <a:pos x="859" y="1113"/>
                </a:cxn>
                <a:cxn ang="0">
                  <a:pos x="902" y="1075"/>
                </a:cxn>
                <a:cxn ang="0">
                  <a:pos x="941" y="1036"/>
                </a:cxn>
                <a:cxn ang="0">
                  <a:pos x="984" y="998"/>
                </a:cxn>
                <a:cxn ang="0">
                  <a:pos x="1027" y="955"/>
                </a:cxn>
                <a:cxn ang="0">
                  <a:pos x="1070" y="911"/>
                </a:cxn>
                <a:cxn ang="0">
                  <a:pos x="1113" y="868"/>
                </a:cxn>
                <a:cxn ang="0">
                  <a:pos x="1156" y="820"/>
                </a:cxn>
                <a:cxn ang="0">
                  <a:pos x="1195" y="772"/>
                </a:cxn>
                <a:cxn ang="0">
                  <a:pos x="1209" y="777"/>
                </a:cxn>
                <a:cxn ang="0">
                  <a:pos x="1027" y="1995"/>
                </a:cxn>
                <a:cxn ang="0">
                  <a:pos x="1013" y="2005"/>
                </a:cxn>
                <a:cxn ang="0">
                  <a:pos x="0" y="1209"/>
                </a:cxn>
              </a:cxnLst>
              <a:rect l="0" t="0" r="r" b="b"/>
              <a:pathLst>
                <a:path w="1209" h="2005">
                  <a:moveTo>
                    <a:pt x="0" y="1209"/>
                  </a:moveTo>
                  <a:lnTo>
                    <a:pt x="0" y="1194"/>
                  </a:lnTo>
                  <a:lnTo>
                    <a:pt x="58" y="1199"/>
                  </a:lnTo>
                  <a:lnTo>
                    <a:pt x="111" y="1209"/>
                  </a:lnTo>
                  <a:lnTo>
                    <a:pt x="168" y="1214"/>
                  </a:lnTo>
                  <a:lnTo>
                    <a:pt x="221" y="1218"/>
                  </a:lnTo>
                  <a:lnTo>
                    <a:pt x="279" y="1218"/>
                  </a:lnTo>
                  <a:lnTo>
                    <a:pt x="341" y="1223"/>
                  </a:lnTo>
                  <a:lnTo>
                    <a:pt x="399" y="1223"/>
                  </a:lnTo>
                  <a:lnTo>
                    <a:pt x="461" y="1223"/>
                  </a:lnTo>
                  <a:lnTo>
                    <a:pt x="442" y="1175"/>
                  </a:lnTo>
                  <a:lnTo>
                    <a:pt x="423" y="1123"/>
                  </a:lnTo>
                  <a:lnTo>
                    <a:pt x="403" y="1070"/>
                  </a:lnTo>
                  <a:lnTo>
                    <a:pt x="384" y="1012"/>
                  </a:lnTo>
                  <a:lnTo>
                    <a:pt x="370" y="945"/>
                  </a:lnTo>
                  <a:lnTo>
                    <a:pt x="351" y="878"/>
                  </a:lnTo>
                  <a:lnTo>
                    <a:pt x="336" y="811"/>
                  </a:lnTo>
                  <a:lnTo>
                    <a:pt x="322" y="734"/>
                  </a:lnTo>
                  <a:lnTo>
                    <a:pt x="312" y="657"/>
                  </a:lnTo>
                  <a:lnTo>
                    <a:pt x="298" y="576"/>
                  </a:lnTo>
                  <a:lnTo>
                    <a:pt x="293" y="494"/>
                  </a:lnTo>
                  <a:lnTo>
                    <a:pt x="283" y="408"/>
                  </a:lnTo>
                  <a:lnTo>
                    <a:pt x="283" y="322"/>
                  </a:lnTo>
                  <a:lnTo>
                    <a:pt x="279" y="235"/>
                  </a:lnTo>
                  <a:lnTo>
                    <a:pt x="283" y="144"/>
                  </a:lnTo>
                  <a:lnTo>
                    <a:pt x="283" y="53"/>
                  </a:lnTo>
                  <a:lnTo>
                    <a:pt x="701" y="0"/>
                  </a:lnTo>
                  <a:lnTo>
                    <a:pt x="701" y="58"/>
                  </a:lnTo>
                  <a:lnTo>
                    <a:pt x="701" y="120"/>
                  </a:lnTo>
                  <a:lnTo>
                    <a:pt x="701" y="178"/>
                  </a:lnTo>
                  <a:lnTo>
                    <a:pt x="706" y="235"/>
                  </a:lnTo>
                  <a:lnTo>
                    <a:pt x="706" y="298"/>
                  </a:lnTo>
                  <a:lnTo>
                    <a:pt x="710" y="355"/>
                  </a:lnTo>
                  <a:lnTo>
                    <a:pt x="715" y="417"/>
                  </a:lnTo>
                  <a:lnTo>
                    <a:pt x="720" y="475"/>
                  </a:lnTo>
                  <a:lnTo>
                    <a:pt x="725" y="537"/>
                  </a:lnTo>
                  <a:lnTo>
                    <a:pt x="730" y="590"/>
                  </a:lnTo>
                  <a:lnTo>
                    <a:pt x="739" y="643"/>
                  </a:lnTo>
                  <a:lnTo>
                    <a:pt x="744" y="691"/>
                  </a:lnTo>
                  <a:lnTo>
                    <a:pt x="749" y="734"/>
                  </a:lnTo>
                  <a:lnTo>
                    <a:pt x="758" y="777"/>
                  </a:lnTo>
                  <a:lnTo>
                    <a:pt x="768" y="816"/>
                  </a:lnTo>
                  <a:lnTo>
                    <a:pt x="773" y="849"/>
                  </a:lnTo>
                  <a:lnTo>
                    <a:pt x="782" y="883"/>
                  </a:lnTo>
                  <a:lnTo>
                    <a:pt x="792" y="916"/>
                  </a:lnTo>
                  <a:lnTo>
                    <a:pt x="801" y="950"/>
                  </a:lnTo>
                  <a:lnTo>
                    <a:pt x="811" y="983"/>
                  </a:lnTo>
                  <a:lnTo>
                    <a:pt x="821" y="1017"/>
                  </a:lnTo>
                  <a:lnTo>
                    <a:pt x="835" y="1046"/>
                  </a:lnTo>
                  <a:lnTo>
                    <a:pt x="845" y="1079"/>
                  </a:lnTo>
                  <a:lnTo>
                    <a:pt x="859" y="1113"/>
                  </a:lnTo>
                  <a:lnTo>
                    <a:pt x="902" y="1075"/>
                  </a:lnTo>
                  <a:lnTo>
                    <a:pt x="941" y="1036"/>
                  </a:lnTo>
                  <a:lnTo>
                    <a:pt x="984" y="998"/>
                  </a:lnTo>
                  <a:lnTo>
                    <a:pt x="1027" y="955"/>
                  </a:lnTo>
                  <a:lnTo>
                    <a:pt x="1070" y="911"/>
                  </a:lnTo>
                  <a:lnTo>
                    <a:pt x="1113" y="868"/>
                  </a:lnTo>
                  <a:lnTo>
                    <a:pt x="1156" y="820"/>
                  </a:lnTo>
                  <a:lnTo>
                    <a:pt x="1195" y="772"/>
                  </a:lnTo>
                  <a:lnTo>
                    <a:pt x="1209" y="777"/>
                  </a:lnTo>
                  <a:lnTo>
                    <a:pt x="1027" y="1995"/>
                  </a:lnTo>
                  <a:lnTo>
                    <a:pt x="1013" y="2005"/>
                  </a:lnTo>
                  <a:lnTo>
                    <a:pt x="0" y="1209"/>
                  </a:lnTo>
                  <a:close/>
                </a:path>
              </a:pathLst>
            </a:custGeom>
            <a:solidFill>
              <a:srgbClr val="C2C2C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73" name="Freeform 1249"/>
            <p:cNvSpPr>
              <a:spLocks/>
            </p:cNvSpPr>
            <p:nvPr/>
          </p:nvSpPr>
          <p:spPr bwMode="auto">
            <a:xfrm>
              <a:off x="3086" y="5191"/>
              <a:ext cx="1334" cy="1938"/>
            </a:xfrm>
            <a:custGeom>
              <a:avLst/>
              <a:gdLst/>
              <a:ahLst/>
              <a:cxnLst>
                <a:cxn ang="0">
                  <a:pos x="0" y="1276"/>
                </a:cxn>
                <a:cxn ang="0">
                  <a:pos x="15" y="1286"/>
                </a:cxn>
                <a:cxn ang="0">
                  <a:pos x="48" y="1243"/>
                </a:cxn>
                <a:cxn ang="0">
                  <a:pos x="87" y="1200"/>
                </a:cxn>
                <a:cxn ang="0">
                  <a:pos x="125" y="1156"/>
                </a:cxn>
                <a:cxn ang="0">
                  <a:pos x="163" y="1118"/>
                </a:cxn>
                <a:cxn ang="0">
                  <a:pos x="202" y="1075"/>
                </a:cxn>
                <a:cxn ang="0">
                  <a:pos x="245" y="1037"/>
                </a:cxn>
                <a:cxn ang="0">
                  <a:pos x="288" y="993"/>
                </a:cxn>
                <a:cxn ang="0">
                  <a:pos x="331" y="955"/>
                </a:cxn>
                <a:cxn ang="0">
                  <a:pos x="351" y="1003"/>
                </a:cxn>
                <a:cxn ang="0">
                  <a:pos x="370" y="1056"/>
                </a:cxn>
                <a:cxn ang="0">
                  <a:pos x="394" y="1108"/>
                </a:cxn>
                <a:cxn ang="0">
                  <a:pos x="423" y="1166"/>
                </a:cxn>
                <a:cxn ang="0">
                  <a:pos x="451" y="1224"/>
                </a:cxn>
                <a:cxn ang="0">
                  <a:pos x="485" y="1286"/>
                </a:cxn>
                <a:cxn ang="0">
                  <a:pos x="523" y="1348"/>
                </a:cxn>
                <a:cxn ang="0">
                  <a:pos x="566" y="1411"/>
                </a:cxn>
                <a:cxn ang="0">
                  <a:pos x="610" y="1478"/>
                </a:cxn>
                <a:cxn ang="0">
                  <a:pos x="653" y="1545"/>
                </a:cxn>
                <a:cxn ang="0">
                  <a:pos x="701" y="1612"/>
                </a:cxn>
                <a:cxn ang="0">
                  <a:pos x="753" y="1679"/>
                </a:cxn>
                <a:cxn ang="0">
                  <a:pos x="811" y="1742"/>
                </a:cxn>
                <a:cxn ang="0">
                  <a:pos x="869" y="1809"/>
                </a:cxn>
                <a:cxn ang="0">
                  <a:pos x="926" y="1871"/>
                </a:cxn>
                <a:cxn ang="0">
                  <a:pos x="993" y="1938"/>
                </a:cxn>
                <a:cxn ang="0">
                  <a:pos x="1334" y="1698"/>
                </a:cxn>
                <a:cxn ang="0">
                  <a:pos x="1219" y="1569"/>
                </a:cxn>
                <a:cxn ang="0">
                  <a:pos x="1113" y="1444"/>
                </a:cxn>
                <a:cxn ang="0">
                  <a:pos x="1017" y="1324"/>
                </a:cxn>
                <a:cxn ang="0">
                  <a:pos x="936" y="1204"/>
                </a:cxn>
                <a:cxn ang="0">
                  <a:pos x="859" y="1094"/>
                </a:cxn>
                <a:cxn ang="0">
                  <a:pos x="797" y="979"/>
                </a:cxn>
                <a:cxn ang="0">
                  <a:pos x="744" y="873"/>
                </a:cxn>
                <a:cxn ang="0">
                  <a:pos x="701" y="768"/>
                </a:cxn>
                <a:cxn ang="0">
                  <a:pos x="758" y="768"/>
                </a:cxn>
                <a:cxn ang="0">
                  <a:pos x="816" y="768"/>
                </a:cxn>
                <a:cxn ang="0">
                  <a:pos x="873" y="768"/>
                </a:cxn>
                <a:cxn ang="0">
                  <a:pos x="931" y="768"/>
                </a:cxn>
                <a:cxn ang="0">
                  <a:pos x="993" y="773"/>
                </a:cxn>
                <a:cxn ang="0">
                  <a:pos x="1056" y="778"/>
                </a:cxn>
                <a:cxn ang="0">
                  <a:pos x="1118" y="782"/>
                </a:cxn>
                <a:cxn ang="0">
                  <a:pos x="1180" y="792"/>
                </a:cxn>
                <a:cxn ang="0">
                  <a:pos x="1185" y="778"/>
                </a:cxn>
                <a:cxn ang="0">
                  <a:pos x="231" y="0"/>
                </a:cxn>
                <a:cxn ang="0">
                  <a:pos x="216" y="0"/>
                </a:cxn>
                <a:cxn ang="0">
                  <a:pos x="0" y="1276"/>
                </a:cxn>
              </a:cxnLst>
              <a:rect l="0" t="0" r="r" b="b"/>
              <a:pathLst>
                <a:path w="1334" h="1938">
                  <a:moveTo>
                    <a:pt x="0" y="1276"/>
                  </a:moveTo>
                  <a:lnTo>
                    <a:pt x="15" y="1286"/>
                  </a:lnTo>
                  <a:lnTo>
                    <a:pt x="48" y="1243"/>
                  </a:lnTo>
                  <a:lnTo>
                    <a:pt x="87" y="1200"/>
                  </a:lnTo>
                  <a:lnTo>
                    <a:pt x="125" y="1156"/>
                  </a:lnTo>
                  <a:lnTo>
                    <a:pt x="163" y="1118"/>
                  </a:lnTo>
                  <a:lnTo>
                    <a:pt x="202" y="1075"/>
                  </a:lnTo>
                  <a:lnTo>
                    <a:pt x="245" y="1037"/>
                  </a:lnTo>
                  <a:lnTo>
                    <a:pt x="288" y="993"/>
                  </a:lnTo>
                  <a:lnTo>
                    <a:pt x="331" y="955"/>
                  </a:lnTo>
                  <a:lnTo>
                    <a:pt x="351" y="1003"/>
                  </a:lnTo>
                  <a:lnTo>
                    <a:pt x="370" y="1056"/>
                  </a:lnTo>
                  <a:lnTo>
                    <a:pt x="394" y="1108"/>
                  </a:lnTo>
                  <a:lnTo>
                    <a:pt x="423" y="1166"/>
                  </a:lnTo>
                  <a:lnTo>
                    <a:pt x="451" y="1224"/>
                  </a:lnTo>
                  <a:lnTo>
                    <a:pt x="485" y="1286"/>
                  </a:lnTo>
                  <a:lnTo>
                    <a:pt x="523" y="1348"/>
                  </a:lnTo>
                  <a:lnTo>
                    <a:pt x="566" y="1411"/>
                  </a:lnTo>
                  <a:lnTo>
                    <a:pt x="610" y="1478"/>
                  </a:lnTo>
                  <a:lnTo>
                    <a:pt x="653" y="1545"/>
                  </a:lnTo>
                  <a:lnTo>
                    <a:pt x="701" y="1612"/>
                  </a:lnTo>
                  <a:lnTo>
                    <a:pt x="753" y="1679"/>
                  </a:lnTo>
                  <a:lnTo>
                    <a:pt x="811" y="1742"/>
                  </a:lnTo>
                  <a:lnTo>
                    <a:pt x="869" y="1809"/>
                  </a:lnTo>
                  <a:lnTo>
                    <a:pt x="926" y="1871"/>
                  </a:lnTo>
                  <a:lnTo>
                    <a:pt x="993" y="1938"/>
                  </a:lnTo>
                  <a:lnTo>
                    <a:pt x="1334" y="1698"/>
                  </a:lnTo>
                  <a:lnTo>
                    <a:pt x="1219" y="1569"/>
                  </a:lnTo>
                  <a:lnTo>
                    <a:pt x="1113" y="1444"/>
                  </a:lnTo>
                  <a:lnTo>
                    <a:pt x="1017" y="1324"/>
                  </a:lnTo>
                  <a:lnTo>
                    <a:pt x="936" y="1204"/>
                  </a:lnTo>
                  <a:lnTo>
                    <a:pt x="859" y="1094"/>
                  </a:lnTo>
                  <a:lnTo>
                    <a:pt x="797" y="979"/>
                  </a:lnTo>
                  <a:lnTo>
                    <a:pt x="744" y="873"/>
                  </a:lnTo>
                  <a:lnTo>
                    <a:pt x="701" y="768"/>
                  </a:lnTo>
                  <a:lnTo>
                    <a:pt x="758" y="768"/>
                  </a:lnTo>
                  <a:lnTo>
                    <a:pt x="816" y="768"/>
                  </a:lnTo>
                  <a:lnTo>
                    <a:pt x="873" y="768"/>
                  </a:lnTo>
                  <a:lnTo>
                    <a:pt x="931" y="768"/>
                  </a:lnTo>
                  <a:lnTo>
                    <a:pt x="993" y="773"/>
                  </a:lnTo>
                  <a:lnTo>
                    <a:pt x="1056" y="778"/>
                  </a:lnTo>
                  <a:lnTo>
                    <a:pt x="1118" y="782"/>
                  </a:lnTo>
                  <a:lnTo>
                    <a:pt x="1180" y="792"/>
                  </a:lnTo>
                  <a:lnTo>
                    <a:pt x="1185" y="778"/>
                  </a:lnTo>
                  <a:lnTo>
                    <a:pt x="231" y="0"/>
                  </a:lnTo>
                  <a:lnTo>
                    <a:pt x="216" y="0"/>
                  </a:lnTo>
                  <a:lnTo>
                    <a:pt x="0" y="1276"/>
                  </a:lnTo>
                  <a:close/>
                </a:path>
              </a:pathLst>
            </a:custGeom>
            <a:solidFill>
              <a:srgbClr val="C2C2C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74" name="Freeform 1250"/>
            <p:cNvSpPr>
              <a:spLocks/>
            </p:cNvSpPr>
            <p:nvPr/>
          </p:nvSpPr>
          <p:spPr bwMode="auto">
            <a:xfrm>
              <a:off x="2271" y="8760"/>
              <a:ext cx="1933" cy="1338"/>
            </a:xfrm>
            <a:custGeom>
              <a:avLst/>
              <a:gdLst/>
              <a:ahLst/>
              <a:cxnLst>
                <a:cxn ang="0">
                  <a:pos x="1281" y="1338"/>
                </a:cxn>
                <a:cxn ang="0">
                  <a:pos x="1285" y="1324"/>
                </a:cxn>
                <a:cxn ang="0">
                  <a:pos x="1242" y="1290"/>
                </a:cxn>
                <a:cxn ang="0">
                  <a:pos x="1199" y="1257"/>
                </a:cxn>
                <a:cxn ang="0">
                  <a:pos x="1161" y="1218"/>
                </a:cxn>
                <a:cxn ang="0">
                  <a:pos x="1118" y="1180"/>
                </a:cxn>
                <a:cxn ang="0">
                  <a:pos x="1074" y="1137"/>
                </a:cxn>
                <a:cxn ang="0">
                  <a:pos x="1036" y="1098"/>
                </a:cxn>
                <a:cxn ang="0">
                  <a:pos x="993" y="1055"/>
                </a:cxn>
                <a:cxn ang="0">
                  <a:pos x="954" y="1007"/>
                </a:cxn>
                <a:cxn ang="0">
                  <a:pos x="1002" y="993"/>
                </a:cxn>
                <a:cxn ang="0">
                  <a:pos x="1055" y="969"/>
                </a:cxn>
                <a:cxn ang="0">
                  <a:pos x="1108" y="945"/>
                </a:cxn>
                <a:cxn ang="0">
                  <a:pos x="1166" y="916"/>
                </a:cxn>
                <a:cxn ang="0">
                  <a:pos x="1223" y="887"/>
                </a:cxn>
                <a:cxn ang="0">
                  <a:pos x="1281" y="854"/>
                </a:cxn>
                <a:cxn ang="0">
                  <a:pos x="1343" y="815"/>
                </a:cxn>
                <a:cxn ang="0">
                  <a:pos x="1410" y="777"/>
                </a:cxn>
                <a:cxn ang="0">
                  <a:pos x="1477" y="729"/>
                </a:cxn>
                <a:cxn ang="0">
                  <a:pos x="1545" y="686"/>
                </a:cxn>
                <a:cxn ang="0">
                  <a:pos x="1607" y="633"/>
                </a:cxn>
                <a:cxn ang="0">
                  <a:pos x="1674" y="580"/>
                </a:cxn>
                <a:cxn ang="0">
                  <a:pos x="1736" y="528"/>
                </a:cxn>
                <a:cxn ang="0">
                  <a:pos x="1804" y="470"/>
                </a:cxn>
                <a:cxn ang="0">
                  <a:pos x="1866" y="408"/>
                </a:cxn>
                <a:cxn ang="0">
                  <a:pos x="1933" y="345"/>
                </a:cxn>
                <a:cxn ang="0">
                  <a:pos x="1688" y="0"/>
                </a:cxn>
                <a:cxn ang="0">
                  <a:pos x="1564" y="120"/>
                </a:cxn>
                <a:cxn ang="0">
                  <a:pos x="1439" y="225"/>
                </a:cxn>
                <a:cxn ang="0">
                  <a:pos x="1319" y="321"/>
                </a:cxn>
                <a:cxn ang="0">
                  <a:pos x="1199" y="403"/>
                </a:cxn>
                <a:cxn ang="0">
                  <a:pos x="1089" y="480"/>
                </a:cxn>
                <a:cxn ang="0">
                  <a:pos x="978" y="542"/>
                </a:cxn>
                <a:cxn ang="0">
                  <a:pos x="868" y="600"/>
                </a:cxn>
                <a:cxn ang="0">
                  <a:pos x="767" y="643"/>
                </a:cxn>
                <a:cxn ang="0">
                  <a:pos x="763" y="585"/>
                </a:cxn>
                <a:cxn ang="0">
                  <a:pos x="763" y="528"/>
                </a:cxn>
                <a:cxn ang="0">
                  <a:pos x="763" y="470"/>
                </a:cxn>
                <a:cxn ang="0">
                  <a:pos x="763" y="413"/>
                </a:cxn>
                <a:cxn ang="0">
                  <a:pos x="767" y="350"/>
                </a:cxn>
                <a:cxn ang="0">
                  <a:pos x="772" y="288"/>
                </a:cxn>
                <a:cxn ang="0">
                  <a:pos x="777" y="225"/>
                </a:cxn>
                <a:cxn ang="0">
                  <a:pos x="782" y="163"/>
                </a:cxn>
                <a:cxn ang="0">
                  <a:pos x="772" y="158"/>
                </a:cxn>
                <a:cxn ang="0">
                  <a:pos x="0" y="1122"/>
                </a:cxn>
                <a:cxn ang="0">
                  <a:pos x="5" y="1132"/>
                </a:cxn>
                <a:cxn ang="0">
                  <a:pos x="1281" y="1338"/>
                </a:cxn>
              </a:cxnLst>
              <a:rect l="0" t="0" r="r" b="b"/>
              <a:pathLst>
                <a:path w="1933" h="1338">
                  <a:moveTo>
                    <a:pt x="1281" y="1338"/>
                  </a:moveTo>
                  <a:lnTo>
                    <a:pt x="1285" y="1324"/>
                  </a:lnTo>
                  <a:lnTo>
                    <a:pt x="1242" y="1290"/>
                  </a:lnTo>
                  <a:lnTo>
                    <a:pt x="1199" y="1257"/>
                  </a:lnTo>
                  <a:lnTo>
                    <a:pt x="1161" y="1218"/>
                  </a:lnTo>
                  <a:lnTo>
                    <a:pt x="1118" y="1180"/>
                  </a:lnTo>
                  <a:lnTo>
                    <a:pt x="1074" y="1137"/>
                  </a:lnTo>
                  <a:lnTo>
                    <a:pt x="1036" y="1098"/>
                  </a:lnTo>
                  <a:lnTo>
                    <a:pt x="993" y="1055"/>
                  </a:lnTo>
                  <a:lnTo>
                    <a:pt x="954" y="1007"/>
                  </a:lnTo>
                  <a:lnTo>
                    <a:pt x="1002" y="993"/>
                  </a:lnTo>
                  <a:lnTo>
                    <a:pt x="1055" y="969"/>
                  </a:lnTo>
                  <a:lnTo>
                    <a:pt x="1108" y="945"/>
                  </a:lnTo>
                  <a:lnTo>
                    <a:pt x="1166" y="916"/>
                  </a:lnTo>
                  <a:lnTo>
                    <a:pt x="1223" y="887"/>
                  </a:lnTo>
                  <a:lnTo>
                    <a:pt x="1281" y="854"/>
                  </a:lnTo>
                  <a:lnTo>
                    <a:pt x="1343" y="815"/>
                  </a:lnTo>
                  <a:lnTo>
                    <a:pt x="1410" y="777"/>
                  </a:lnTo>
                  <a:lnTo>
                    <a:pt x="1477" y="729"/>
                  </a:lnTo>
                  <a:lnTo>
                    <a:pt x="1545" y="686"/>
                  </a:lnTo>
                  <a:lnTo>
                    <a:pt x="1607" y="633"/>
                  </a:lnTo>
                  <a:lnTo>
                    <a:pt x="1674" y="580"/>
                  </a:lnTo>
                  <a:lnTo>
                    <a:pt x="1736" y="528"/>
                  </a:lnTo>
                  <a:lnTo>
                    <a:pt x="1804" y="470"/>
                  </a:lnTo>
                  <a:lnTo>
                    <a:pt x="1866" y="408"/>
                  </a:lnTo>
                  <a:lnTo>
                    <a:pt x="1933" y="345"/>
                  </a:lnTo>
                  <a:lnTo>
                    <a:pt x="1688" y="0"/>
                  </a:lnTo>
                  <a:lnTo>
                    <a:pt x="1564" y="120"/>
                  </a:lnTo>
                  <a:lnTo>
                    <a:pt x="1439" y="225"/>
                  </a:lnTo>
                  <a:lnTo>
                    <a:pt x="1319" y="321"/>
                  </a:lnTo>
                  <a:lnTo>
                    <a:pt x="1199" y="403"/>
                  </a:lnTo>
                  <a:lnTo>
                    <a:pt x="1089" y="480"/>
                  </a:lnTo>
                  <a:lnTo>
                    <a:pt x="978" y="542"/>
                  </a:lnTo>
                  <a:lnTo>
                    <a:pt x="868" y="600"/>
                  </a:lnTo>
                  <a:lnTo>
                    <a:pt x="767" y="643"/>
                  </a:lnTo>
                  <a:lnTo>
                    <a:pt x="763" y="585"/>
                  </a:lnTo>
                  <a:lnTo>
                    <a:pt x="763" y="528"/>
                  </a:lnTo>
                  <a:lnTo>
                    <a:pt x="763" y="470"/>
                  </a:lnTo>
                  <a:lnTo>
                    <a:pt x="763" y="413"/>
                  </a:lnTo>
                  <a:lnTo>
                    <a:pt x="767" y="350"/>
                  </a:lnTo>
                  <a:lnTo>
                    <a:pt x="772" y="288"/>
                  </a:lnTo>
                  <a:lnTo>
                    <a:pt x="777" y="225"/>
                  </a:lnTo>
                  <a:lnTo>
                    <a:pt x="782" y="163"/>
                  </a:lnTo>
                  <a:lnTo>
                    <a:pt x="772" y="158"/>
                  </a:lnTo>
                  <a:lnTo>
                    <a:pt x="0" y="1122"/>
                  </a:lnTo>
                  <a:lnTo>
                    <a:pt x="5" y="1132"/>
                  </a:lnTo>
                  <a:lnTo>
                    <a:pt x="1281" y="1338"/>
                  </a:lnTo>
                  <a:close/>
                </a:path>
              </a:pathLst>
            </a:custGeom>
            <a:solidFill>
              <a:srgbClr val="C2C2C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75" name="Freeform 1251"/>
            <p:cNvSpPr>
              <a:spLocks/>
            </p:cNvSpPr>
            <p:nvPr/>
          </p:nvSpPr>
          <p:spPr bwMode="auto">
            <a:xfrm>
              <a:off x="6900" y="8578"/>
              <a:ext cx="1578" cy="1204"/>
            </a:xfrm>
            <a:custGeom>
              <a:avLst/>
              <a:gdLst/>
              <a:ahLst/>
              <a:cxnLst>
                <a:cxn ang="0">
                  <a:pos x="619" y="1204"/>
                </a:cxn>
                <a:cxn ang="0">
                  <a:pos x="614" y="1194"/>
                </a:cxn>
                <a:cxn ang="0">
                  <a:pos x="643" y="1156"/>
                </a:cxn>
                <a:cxn ang="0">
                  <a:pos x="671" y="1113"/>
                </a:cxn>
                <a:cxn ang="0">
                  <a:pos x="700" y="1069"/>
                </a:cxn>
                <a:cxn ang="0">
                  <a:pos x="724" y="1026"/>
                </a:cxn>
                <a:cxn ang="0">
                  <a:pos x="753" y="978"/>
                </a:cxn>
                <a:cxn ang="0">
                  <a:pos x="777" y="930"/>
                </a:cxn>
                <a:cxn ang="0">
                  <a:pos x="806" y="882"/>
                </a:cxn>
                <a:cxn ang="0">
                  <a:pos x="830" y="834"/>
                </a:cxn>
                <a:cxn ang="0">
                  <a:pos x="791" y="825"/>
                </a:cxn>
                <a:cxn ang="0">
                  <a:pos x="748" y="815"/>
                </a:cxn>
                <a:cxn ang="0">
                  <a:pos x="705" y="806"/>
                </a:cxn>
                <a:cxn ang="0">
                  <a:pos x="657" y="791"/>
                </a:cxn>
                <a:cxn ang="0">
                  <a:pos x="609" y="772"/>
                </a:cxn>
                <a:cxn ang="0">
                  <a:pos x="561" y="753"/>
                </a:cxn>
                <a:cxn ang="0">
                  <a:pos x="508" y="729"/>
                </a:cxn>
                <a:cxn ang="0">
                  <a:pos x="451" y="705"/>
                </a:cxn>
                <a:cxn ang="0">
                  <a:pos x="393" y="676"/>
                </a:cxn>
                <a:cxn ang="0">
                  <a:pos x="341" y="647"/>
                </a:cxn>
                <a:cxn ang="0">
                  <a:pos x="283" y="614"/>
                </a:cxn>
                <a:cxn ang="0">
                  <a:pos x="225" y="580"/>
                </a:cxn>
                <a:cxn ang="0">
                  <a:pos x="168" y="542"/>
                </a:cxn>
                <a:cxn ang="0">
                  <a:pos x="110" y="499"/>
                </a:cxn>
                <a:cxn ang="0">
                  <a:pos x="53" y="455"/>
                </a:cxn>
                <a:cxn ang="0">
                  <a:pos x="0" y="407"/>
                </a:cxn>
                <a:cxn ang="0">
                  <a:pos x="144" y="38"/>
                </a:cxn>
                <a:cxn ang="0">
                  <a:pos x="254" y="124"/>
                </a:cxn>
                <a:cxn ang="0">
                  <a:pos x="364" y="196"/>
                </a:cxn>
                <a:cxn ang="0">
                  <a:pos x="465" y="264"/>
                </a:cxn>
                <a:cxn ang="0">
                  <a:pos x="566" y="321"/>
                </a:cxn>
                <a:cxn ang="0">
                  <a:pos x="662" y="364"/>
                </a:cxn>
                <a:cxn ang="0">
                  <a:pos x="758" y="403"/>
                </a:cxn>
                <a:cxn ang="0">
                  <a:pos x="844" y="431"/>
                </a:cxn>
                <a:cxn ang="0">
                  <a:pos x="931" y="451"/>
                </a:cxn>
                <a:cxn ang="0">
                  <a:pos x="926" y="398"/>
                </a:cxn>
                <a:cxn ang="0">
                  <a:pos x="921" y="345"/>
                </a:cxn>
                <a:cxn ang="0">
                  <a:pos x="911" y="292"/>
                </a:cxn>
                <a:cxn ang="0">
                  <a:pos x="907" y="235"/>
                </a:cxn>
                <a:cxn ang="0">
                  <a:pos x="897" y="182"/>
                </a:cxn>
                <a:cxn ang="0">
                  <a:pos x="883" y="124"/>
                </a:cxn>
                <a:cxn ang="0">
                  <a:pos x="873" y="67"/>
                </a:cxn>
                <a:cxn ang="0">
                  <a:pos x="859" y="9"/>
                </a:cxn>
                <a:cxn ang="0">
                  <a:pos x="868" y="0"/>
                </a:cxn>
                <a:cxn ang="0">
                  <a:pos x="1578" y="748"/>
                </a:cxn>
                <a:cxn ang="0">
                  <a:pos x="1578" y="758"/>
                </a:cxn>
                <a:cxn ang="0">
                  <a:pos x="619" y="1204"/>
                </a:cxn>
              </a:cxnLst>
              <a:rect l="0" t="0" r="r" b="b"/>
              <a:pathLst>
                <a:path w="1578" h="1204">
                  <a:moveTo>
                    <a:pt x="619" y="1204"/>
                  </a:moveTo>
                  <a:lnTo>
                    <a:pt x="614" y="1194"/>
                  </a:lnTo>
                  <a:lnTo>
                    <a:pt x="643" y="1156"/>
                  </a:lnTo>
                  <a:lnTo>
                    <a:pt x="671" y="1113"/>
                  </a:lnTo>
                  <a:lnTo>
                    <a:pt x="700" y="1069"/>
                  </a:lnTo>
                  <a:lnTo>
                    <a:pt x="724" y="1026"/>
                  </a:lnTo>
                  <a:lnTo>
                    <a:pt x="753" y="978"/>
                  </a:lnTo>
                  <a:lnTo>
                    <a:pt x="777" y="930"/>
                  </a:lnTo>
                  <a:lnTo>
                    <a:pt x="806" y="882"/>
                  </a:lnTo>
                  <a:lnTo>
                    <a:pt x="830" y="834"/>
                  </a:lnTo>
                  <a:lnTo>
                    <a:pt x="791" y="825"/>
                  </a:lnTo>
                  <a:lnTo>
                    <a:pt x="748" y="815"/>
                  </a:lnTo>
                  <a:lnTo>
                    <a:pt x="705" y="806"/>
                  </a:lnTo>
                  <a:lnTo>
                    <a:pt x="657" y="791"/>
                  </a:lnTo>
                  <a:lnTo>
                    <a:pt x="609" y="772"/>
                  </a:lnTo>
                  <a:lnTo>
                    <a:pt x="561" y="753"/>
                  </a:lnTo>
                  <a:lnTo>
                    <a:pt x="508" y="729"/>
                  </a:lnTo>
                  <a:lnTo>
                    <a:pt x="451" y="705"/>
                  </a:lnTo>
                  <a:lnTo>
                    <a:pt x="393" y="676"/>
                  </a:lnTo>
                  <a:lnTo>
                    <a:pt x="341" y="647"/>
                  </a:lnTo>
                  <a:lnTo>
                    <a:pt x="283" y="614"/>
                  </a:lnTo>
                  <a:lnTo>
                    <a:pt x="225" y="580"/>
                  </a:lnTo>
                  <a:lnTo>
                    <a:pt x="168" y="542"/>
                  </a:lnTo>
                  <a:lnTo>
                    <a:pt x="110" y="499"/>
                  </a:lnTo>
                  <a:lnTo>
                    <a:pt x="53" y="455"/>
                  </a:lnTo>
                  <a:lnTo>
                    <a:pt x="0" y="407"/>
                  </a:lnTo>
                  <a:lnTo>
                    <a:pt x="144" y="38"/>
                  </a:lnTo>
                  <a:lnTo>
                    <a:pt x="254" y="124"/>
                  </a:lnTo>
                  <a:lnTo>
                    <a:pt x="364" y="196"/>
                  </a:lnTo>
                  <a:lnTo>
                    <a:pt x="465" y="264"/>
                  </a:lnTo>
                  <a:lnTo>
                    <a:pt x="566" y="321"/>
                  </a:lnTo>
                  <a:lnTo>
                    <a:pt x="662" y="364"/>
                  </a:lnTo>
                  <a:lnTo>
                    <a:pt x="758" y="403"/>
                  </a:lnTo>
                  <a:lnTo>
                    <a:pt x="844" y="431"/>
                  </a:lnTo>
                  <a:lnTo>
                    <a:pt x="931" y="451"/>
                  </a:lnTo>
                  <a:lnTo>
                    <a:pt x="926" y="398"/>
                  </a:lnTo>
                  <a:lnTo>
                    <a:pt x="921" y="345"/>
                  </a:lnTo>
                  <a:lnTo>
                    <a:pt x="911" y="292"/>
                  </a:lnTo>
                  <a:lnTo>
                    <a:pt x="907" y="235"/>
                  </a:lnTo>
                  <a:lnTo>
                    <a:pt x="897" y="182"/>
                  </a:lnTo>
                  <a:lnTo>
                    <a:pt x="883" y="124"/>
                  </a:lnTo>
                  <a:lnTo>
                    <a:pt x="873" y="67"/>
                  </a:lnTo>
                  <a:lnTo>
                    <a:pt x="859" y="9"/>
                  </a:lnTo>
                  <a:lnTo>
                    <a:pt x="868" y="0"/>
                  </a:lnTo>
                  <a:lnTo>
                    <a:pt x="1578" y="748"/>
                  </a:lnTo>
                  <a:lnTo>
                    <a:pt x="1578" y="758"/>
                  </a:lnTo>
                  <a:lnTo>
                    <a:pt x="619" y="1204"/>
                  </a:lnTo>
                  <a:close/>
                </a:path>
              </a:pathLst>
            </a:custGeom>
            <a:solidFill>
              <a:srgbClr val="C2C2C1"/>
            </a:solidFill>
            <a:ln w="9525">
              <a:noFill/>
              <a:round/>
              <a:headEnd/>
              <a:tailEnd/>
            </a:ln>
          </p:spPr>
          <p:txBody>
            <a:bodyPr vert="horz" wrap="square" lIns="91440" tIns="45720" rIns="91440" bIns="45720" numCol="1" anchor="t" anchorCtr="0" compatLnSpc="1">
              <a:prstTxWarp prst="textNoShape">
                <a:avLst/>
              </a:prstTxWarp>
            </a:bodyPr>
            <a:lstStyle/>
            <a:p>
              <a:endParaRPr lang="es-ES"/>
            </a:p>
          </p:txBody>
        </p:sp>
        <p:sp>
          <p:nvSpPr>
            <p:cNvPr id="2276" name="Rectangle 1252"/>
            <p:cNvSpPr>
              <a:spLocks noChangeArrowheads="1"/>
            </p:cNvSpPr>
            <p:nvPr/>
          </p:nvSpPr>
          <p:spPr bwMode="auto">
            <a:xfrm>
              <a:off x="961" y="11739"/>
              <a:ext cx="1279" cy="7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1" i="0" u="none" strike="noStrike" cap="none" normalizeH="0" baseline="0" smtClean="0">
                  <a:ln>
                    <a:noFill/>
                  </a:ln>
                  <a:solidFill>
                    <a:srgbClr val="000000"/>
                  </a:solidFill>
                  <a:effectLst/>
                  <a:latin typeface="Arial Narrow" pitchFamily="34" charset="0"/>
                  <a:cs typeface="Arial" pitchFamily="34" charset="0"/>
                </a:rPr>
                <a:t>Cancros</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277" name="Rectangle 1253"/>
            <p:cNvSpPr>
              <a:spLocks noChangeArrowheads="1"/>
            </p:cNvSpPr>
            <p:nvPr/>
          </p:nvSpPr>
          <p:spPr bwMode="auto">
            <a:xfrm>
              <a:off x="8051" y="1182"/>
              <a:ext cx="2383" cy="7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1" i="0" u="none" strike="noStrike" cap="none" normalizeH="0" baseline="0" smtClean="0">
                  <a:ln>
                    <a:noFill/>
                  </a:ln>
                  <a:solidFill>
                    <a:srgbClr val="000000"/>
                  </a:solidFill>
                  <a:effectLst/>
                  <a:latin typeface="Arial Narrow" pitchFamily="34" charset="0"/>
                  <a:cs typeface="Arial" pitchFamily="34" charset="0"/>
                </a:rPr>
                <a:t>Mais Pesticidas</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278" name="Rectangle 1254"/>
            <p:cNvSpPr>
              <a:spLocks noChangeArrowheads="1"/>
            </p:cNvSpPr>
            <p:nvPr/>
          </p:nvSpPr>
          <p:spPr bwMode="auto">
            <a:xfrm>
              <a:off x="8162" y="1733"/>
              <a:ext cx="2189" cy="7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1" i="0" u="none" strike="noStrike" cap="none" normalizeH="0" baseline="0" dirty="0" err="1" smtClean="0">
                  <a:ln>
                    <a:noFill/>
                  </a:ln>
                  <a:solidFill>
                    <a:srgbClr val="000000"/>
                  </a:solidFill>
                  <a:effectLst/>
                  <a:latin typeface="Arial Narrow" pitchFamily="34" charset="0"/>
                  <a:cs typeface="Arial" pitchFamily="34" charset="0"/>
                </a:rPr>
                <a:t>nos</a:t>
              </a:r>
              <a:r>
                <a:rPr kumimoji="0" lang="en-US" sz="2400" b="1" i="0" u="none" strike="noStrike" cap="none" normalizeH="0" baseline="0" dirty="0" smtClean="0">
                  <a:ln>
                    <a:noFill/>
                  </a:ln>
                  <a:solidFill>
                    <a:srgbClr val="000000"/>
                  </a:solidFill>
                  <a:effectLst/>
                  <a:latin typeface="Arial Narrow" pitchFamily="34" charset="0"/>
                  <a:cs typeface="Arial" pitchFamily="34" charset="0"/>
                </a:rPr>
                <a:t> </a:t>
              </a:r>
              <a:r>
                <a:rPr kumimoji="0" lang="en-US" sz="2400" b="1" i="0" u="none" strike="noStrike" cap="none" normalizeH="0" baseline="0" dirty="0" err="1" smtClean="0">
                  <a:ln>
                    <a:noFill/>
                  </a:ln>
                  <a:solidFill>
                    <a:srgbClr val="000000"/>
                  </a:solidFill>
                  <a:effectLst/>
                  <a:latin typeface="Arial Narrow" pitchFamily="34" charset="0"/>
                  <a:cs typeface="Arial" pitchFamily="34" charset="0"/>
                </a:rPr>
                <a:t>Alimentos</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79" name="Rectangle 1255"/>
            <p:cNvSpPr>
              <a:spLocks noChangeArrowheads="1"/>
            </p:cNvSpPr>
            <p:nvPr/>
          </p:nvSpPr>
          <p:spPr bwMode="auto">
            <a:xfrm>
              <a:off x="8953" y="11173"/>
              <a:ext cx="1246" cy="7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1" i="0" u="none" strike="noStrike" cap="none" normalizeH="0" baseline="0" dirty="0" err="1" smtClean="0">
                  <a:ln>
                    <a:noFill/>
                  </a:ln>
                  <a:solidFill>
                    <a:srgbClr val="000000"/>
                  </a:solidFill>
                  <a:effectLst/>
                  <a:latin typeface="Arial Narrow" pitchFamily="34" charset="0"/>
                  <a:cs typeface="Arial" pitchFamily="34" charset="0"/>
                </a:rPr>
                <a:t>Alerxias</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80" name="Rectangle 1256"/>
            <p:cNvSpPr>
              <a:spLocks noChangeArrowheads="1"/>
            </p:cNvSpPr>
            <p:nvPr/>
          </p:nvSpPr>
          <p:spPr bwMode="auto">
            <a:xfrm>
              <a:off x="1211" y="976"/>
              <a:ext cx="2591" cy="7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1" i="0" u="none" strike="noStrike" cap="none" normalizeH="0" baseline="0" smtClean="0">
                  <a:ln>
                    <a:noFill/>
                  </a:ln>
                  <a:solidFill>
                    <a:srgbClr val="000000"/>
                  </a:solidFill>
                  <a:effectLst/>
                  <a:latin typeface="Arial Narrow" pitchFamily="34" charset="0"/>
                  <a:cs typeface="Arial" pitchFamily="34" charset="0"/>
                </a:rPr>
                <a:t>Virus e Bacterias</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281" name="Rectangle 1257"/>
            <p:cNvSpPr>
              <a:spLocks noChangeArrowheads="1"/>
            </p:cNvSpPr>
            <p:nvPr/>
          </p:nvSpPr>
          <p:spPr bwMode="auto">
            <a:xfrm>
              <a:off x="1527" y="1527"/>
              <a:ext cx="2079" cy="7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1" i="0" u="none" strike="noStrike" cap="none" normalizeH="0" baseline="0" dirty="0" err="1" smtClean="0">
                  <a:ln>
                    <a:noFill/>
                  </a:ln>
                  <a:solidFill>
                    <a:srgbClr val="000000"/>
                  </a:solidFill>
                  <a:effectLst/>
                  <a:latin typeface="Arial Narrow" pitchFamily="34" charset="0"/>
                  <a:cs typeface="Arial" pitchFamily="34" charset="0"/>
                </a:rPr>
                <a:t>mais</a:t>
              </a:r>
              <a:r>
                <a:rPr kumimoji="0" lang="en-US" sz="2400" b="1" i="0" u="none" strike="noStrike" cap="none" normalizeH="0" baseline="0" dirty="0" smtClean="0">
                  <a:ln>
                    <a:noFill/>
                  </a:ln>
                  <a:solidFill>
                    <a:srgbClr val="000000"/>
                  </a:solidFill>
                  <a:effectLst/>
                  <a:latin typeface="Arial Narrow" pitchFamily="34" charset="0"/>
                  <a:cs typeface="Arial" pitchFamily="34" charset="0"/>
                </a:rPr>
                <a:t> </a:t>
              </a:r>
              <a:r>
                <a:rPr kumimoji="0" lang="en-US" sz="2400" b="1" i="0" u="none" strike="noStrike" cap="none" normalizeH="0" baseline="0" dirty="0" err="1" smtClean="0">
                  <a:ln>
                    <a:noFill/>
                  </a:ln>
                  <a:solidFill>
                    <a:srgbClr val="000000"/>
                  </a:solidFill>
                  <a:effectLst/>
                  <a:latin typeface="Arial Narrow" pitchFamily="34" charset="0"/>
                  <a:cs typeface="Arial" pitchFamily="34" charset="0"/>
                </a:rPr>
                <a:t>Dañinos</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2282" name="Rectangle 1258"/>
            <p:cNvSpPr>
              <a:spLocks noChangeArrowheads="1"/>
            </p:cNvSpPr>
            <p:nvPr/>
          </p:nvSpPr>
          <p:spPr bwMode="auto">
            <a:xfrm>
              <a:off x="3691" y="13887"/>
              <a:ext cx="2308" cy="7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1" i="0" u="none" strike="noStrike" cap="none" normalizeH="0" baseline="0" smtClean="0">
                  <a:ln>
                    <a:noFill/>
                  </a:ln>
                  <a:solidFill>
                    <a:srgbClr val="000000"/>
                  </a:solidFill>
                  <a:effectLst/>
                  <a:latin typeface="Arial Narrow" pitchFamily="34" charset="0"/>
                  <a:cs typeface="Arial" pitchFamily="34" charset="0"/>
                </a:rPr>
                <a:t>Consumir mais</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283" name="Rectangle 1259"/>
            <p:cNvSpPr>
              <a:spLocks noChangeArrowheads="1"/>
            </p:cNvSpPr>
            <p:nvPr/>
          </p:nvSpPr>
          <p:spPr bwMode="auto">
            <a:xfrm>
              <a:off x="3974" y="14434"/>
              <a:ext cx="1844" cy="7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1" i="0" u="none" strike="noStrike" cap="none" normalizeH="0" baseline="0" smtClean="0">
                  <a:ln>
                    <a:noFill/>
                  </a:ln>
                  <a:solidFill>
                    <a:srgbClr val="000000"/>
                  </a:solidFill>
                  <a:effectLst/>
                  <a:latin typeface="Arial Narrow" pitchFamily="34" charset="0"/>
                  <a:cs typeface="Arial" pitchFamily="34" charset="0"/>
                </a:rPr>
                <a:t>Antibióticos</a:t>
              </a:r>
              <a:endParaRPr kumimoji="0" lang="es-ES" sz="1800" b="0" i="0" u="none" strike="noStrike" cap="none" normalizeH="0" baseline="0" smtClean="0">
                <a:ln>
                  <a:noFill/>
                </a:ln>
                <a:solidFill>
                  <a:schemeClr val="tx1"/>
                </a:solidFill>
                <a:effectLst/>
                <a:latin typeface="Arial" pitchFamily="34" charset="0"/>
                <a:cs typeface="Arial" pitchFamily="34" charset="0"/>
              </a:endParaRPr>
            </a:p>
          </p:txBody>
        </p:sp>
        <p:sp>
          <p:nvSpPr>
            <p:cNvPr id="2271" name="Rectangle 1247"/>
            <p:cNvSpPr>
              <a:spLocks noChangeArrowheads="1"/>
            </p:cNvSpPr>
            <p:nvPr/>
          </p:nvSpPr>
          <p:spPr bwMode="auto">
            <a:xfrm>
              <a:off x="3624" y="8482"/>
              <a:ext cx="1364" cy="794"/>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en-US" sz="2400" b="1" i="0" u="none" strike="noStrike" cap="none" normalizeH="0" baseline="0" dirty="0" smtClean="0">
                  <a:ln>
                    <a:noFill/>
                  </a:ln>
                  <a:solidFill>
                    <a:srgbClr val="000000"/>
                  </a:solidFill>
                  <a:effectLst/>
                  <a:latin typeface="Comic Sans MS" pitchFamily="66" charset="0"/>
                  <a:cs typeface="Arial" pitchFamily="34" charset="0"/>
                </a:rPr>
                <a:t>SAUDE</a:t>
              </a:r>
              <a:endParaRPr kumimoji="0" lang="es-ES" sz="1800" b="0" i="0" u="none" strike="noStrike" cap="none" normalizeH="0" baseline="0" dirty="0" smtClean="0">
                <a:ln>
                  <a:noFill/>
                </a:ln>
                <a:solidFill>
                  <a:schemeClr val="tx1"/>
                </a:solidFill>
                <a:effectLst/>
                <a:latin typeface="Arial" pitchFamily="34" charset="0"/>
                <a:cs typeface="Arial" pitchFamily="34" charset="0"/>
              </a:endParaRPr>
            </a:p>
          </p:txBody>
        </p:sp>
      </p:grpSp>
      <p:graphicFrame>
        <p:nvGraphicFramePr>
          <p:cNvPr id="1430" name="1429 Gráfico"/>
          <p:cNvGraphicFramePr/>
          <p:nvPr/>
        </p:nvGraphicFramePr>
        <p:xfrm>
          <a:off x="3214678" y="1357298"/>
          <a:ext cx="5786478" cy="4857784"/>
        </p:xfrm>
        <a:graphic>
          <a:graphicData uri="http://schemas.openxmlformats.org/drawingml/2006/chart">
            <c:chart xmlns:c="http://schemas.openxmlformats.org/drawingml/2006/chart" xmlns:r="http://schemas.openxmlformats.org/officeDocument/2006/relationships" r:id="rId2"/>
          </a:graphicData>
        </a:graphic>
      </p:graphicFrame>
      <p:pic>
        <p:nvPicPr>
          <p:cNvPr id="1631" name="1 Imagen" descr="http://www.adega.info/info/090121joomla/images/stories-mambo/fotos_para_novas/transxenicos/transxth.jpg"/>
          <p:cNvPicPr>
            <a:picLocks noChangeAspect="1" noChangeArrowheads="1"/>
          </p:cNvPicPr>
          <p:nvPr/>
        </p:nvPicPr>
        <p:blipFill>
          <a:blip r:embed="rId3" r:link="rId4"/>
          <a:srcRect/>
          <a:stretch>
            <a:fillRect/>
          </a:stretch>
        </p:blipFill>
        <p:spPr bwMode="auto">
          <a:xfrm>
            <a:off x="5954558" y="0"/>
            <a:ext cx="1546400" cy="1643050"/>
          </a:xfrm>
          <a:prstGeom prst="rect">
            <a:avLst/>
          </a:prstGeom>
          <a:noFill/>
          <a:ln w="9525">
            <a:noFill/>
            <a:miter lim="800000"/>
            <a:headEnd/>
            <a:tailEnd/>
          </a:ln>
        </p:spPr>
      </p:pic>
      <p:pic>
        <p:nvPicPr>
          <p:cNvPr id="1832" name="1831 Imagen" descr="http://cdn.thinglink.me/api/image/618838645834514433/1024/10/scaletowidth"/>
          <p:cNvPicPr/>
          <p:nvPr/>
        </p:nvPicPr>
        <p:blipFill>
          <a:blip r:embed="rId5">
            <a:clrChange>
              <a:clrFrom>
                <a:srgbClr val="FFFFFF"/>
              </a:clrFrom>
              <a:clrTo>
                <a:srgbClr val="FFFFFF">
                  <a:alpha val="0"/>
                </a:srgbClr>
              </a:clrTo>
            </a:clrChange>
          </a:blip>
          <a:srcRect r="9739" b="5603"/>
          <a:stretch>
            <a:fillRect/>
          </a:stretch>
        </p:blipFill>
        <p:spPr bwMode="auto">
          <a:xfrm>
            <a:off x="5429256" y="5053913"/>
            <a:ext cx="1867415" cy="1804087"/>
          </a:xfrm>
          <a:prstGeom prst="rect">
            <a:avLst/>
          </a:prstGeom>
          <a:noFill/>
        </p:spPr>
      </p:pic>
      <p:pic>
        <p:nvPicPr>
          <p:cNvPr id="2033" name="1 Imagen" descr="http://www.adega.info/info/090121joomla/images/stories-mambo/fotos_para_novas/transxenicos/transxth.jpg"/>
          <p:cNvPicPr>
            <a:picLocks noChangeAspect="1" noChangeArrowheads="1"/>
          </p:cNvPicPr>
          <p:nvPr/>
        </p:nvPicPr>
        <p:blipFill>
          <a:blip r:embed="rId3" r:link="rId4"/>
          <a:srcRect/>
          <a:stretch>
            <a:fillRect/>
          </a:stretch>
        </p:blipFill>
        <p:spPr bwMode="auto">
          <a:xfrm flipH="1">
            <a:off x="7597600" y="0"/>
            <a:ext cx="1546400" cy="1643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AutoShape 2" descr="data:image/jpeg;base64,/9j/4AAQSkZJRgABAQAAAQABAAD/2wCEAAkGBxQTEhQUEhQWFBQUFBQUFBQUFBQVFRUVFBcXFxQVFBQYHCggGBwlHBQUITEhJSkrLi4uFx8zODMsNygtLisBCgoKDg0OGhAQFCwkHBwsLCwsLC8sLC0sLCwsLSwsLCwsLSwsLCwsLCwsLCwsLCwsLCwsLCwsLCwsLCwsLCwsLP/AABEIALgBEgMBIgACEQEDEQH/xAAcAAABBQEBAQAAAAAAAAAAAAADAAECBAUGBwj/xAA/EAACAQIDBAcGBAMHBQAAAAABAgADEQQhMQUSQVEGE2FxgZGhIjJCscHwB1Ji0SNykhYzU3OCouEUFSRDRP/EABkBAAMBAQEAAAAAAAAAAAAAAAABAgMEBf/EACgRAQEBAAICAgIBAgcAAAAAAAABAgMRBCExQRJRYRMyQlJxgZHR8f/aAAwDAQACEQMRAD8A8h6rnJg20kCxkS00B2aLeJ0NpHejXEAkLjIR5CNaAMdZLdjosmFiBU6cJ1QklEnaMgwklaEUR92ABKyFofdkSsACRFaEtFaLsBkRrQpEiRH2A40mRGtEEYpKK0AiRLdJLAeEqgTXan7KiK+jUMSuXdIFPXPwlmqIOklwQPhN7cSp5ffKEClp8oyXscu6aFShxHGRSmSbDkbn6QCoKJjhf3huqvyPcYbqLWNtNe6MOg2YL4dT+VyPMAytjs7fet5LZb7qshNg3tDvsbfORxq2JHK3ykhl11vl2SriND4y2j38b/OVa+h+9YwriKPaKAKRMlaMRKI0Vo8UAiVk0pxrQyxggI4EUkIgcCSAkRJoYA4khGlXGYi2UKJOxamIA0z+UrNi+7yMqMxMYSLpfS0MV92hExY4ysKHMgeph8OtIe8Sx7hbyvC2qzmW9djioDpJFLawlN6Z93dvytYwtRfSZXlsvuOrPiZ1m2b7qowkbQ1QWPfBgTaWWdxx7xcaub9B2j2kyJGNCKjObLJp3TMw63Ze8TdNOxMjd6OM2ssrrdWDDUeoOomrVw4gDhIpTQGJB1yGuht5yviChP8AeC3IXtLL0bTOOGy00vHCG6ykNGvxGR/aTONTnfssZVXDSQwsoJf9wtkt/G2UK21mbVc9L3zMAuD1v9/d5NMLEBMPp5QGKzJ7/qZcppmAOP0lHW3mYwe3ZFCbv3eKMlWMY8Yxg0UeNGDjhCCDAzENEDCPFaOIBIQiCQEsY3D1KIU1EKb4uobIkDju6gd8QBrNYTJqNc3h6tcsCT4StJ1VwpNGsL8eEhFJBEy9s7Y1aubUqbv/ACqTbvOghOj+zjiK9OkPjcLfkNWPlee+bM2elCmtOku6qi3aeZY8Secje/xa8fH+TxF+heNH/wA7+Fj9YbBdFseSFFF7frACjxJyntletumygsxF90W05knID7F5GhUckh6e7lcMHDqezgQfC3bI/q39NpwyX1XglVXWq9KoLMhKkciIwE6X8QsIFx7sPipo2XMggn0nPBZ0ZvqOXk7/ACvZrQZhiMoNxGzGwCXde+dGKNxeYexqd3vy+s6rDplMeXXteIz3pwYSaVanKdVbSZVWK70Zl7Rp7tyMiLWPjpNu4mft9PZ8QPmfp6zTN9oYK1nPxH0kwzfmMktKFFKaEgUJ1J9IzIeZljckSIEqNSh6NOTKwiCHZm3YoSKHYZkiZIyMsiiiigDrrDQVMZwtoApIRASQEQdh+GuAp1K1R3ALUlUop0BYm725iwHZeZf4oVCcWwOioqjyBPzlDZmNehUWrSO6y+RB1VhxBnQ9Iqa7SpLWoD/yKa2rUNWK/mT8wvx/aKxWXnYOVo0nWpFSQRYg2IOR8RwkJFMoooog6P8AD/EqmOoFjYFit+1wVHqZ7refN2DchgwyKkEHtGY+U+gaGJ3kVj8Sq3mAZjzT4rs8adywDam1d1ilO2+Lb5I0vmMuMsbFxT1KV3tvBmW4FgbaG3jKu09nJiAAxZWU3Soh3XXmAeIPEHI+AlrZeBalSKGoX1sxUBs75m2ROf3oMvXTa5seXdM8YKuMqsMwtqYP8gsf9xaYc0dr7MbD1WpPmVzB/Mp0Yd/zvKBE7Z8PN133ew2EE8M2kEwjS19g09T2/fznSUhaZmw8JZO05+Wn32zZFGcm9d6rTM9B1BlKFYS9UlN0uY8iqu5M7bLXKryJ+k2+ryymJtPOplwBmmb7RVFVhVSSCQqLNUhinGanLgSMUi7CluSSpDtTkQIwhux4TdiiNhmRMkZEzUjRxFFAJ0hC2g6J1hgIAlEmBGEkIEcCGw9VkYMjFXU3VlNiD98JACP6w67Na25gKmKQ4qmgZlyxCoMw1sqm5+VhxHG+k5Uzt+j203wtYVAN5SN10v7ynt0uDmPEcZe2zsrC443w38KufdVwF3m/w24G/wALDTQ8ItcWpO+vSu/p53aJVJ4T0r8Nei1CqtY4mmTVp1Oram1wFsAcwNTOzHQTAhr9QO7ffd8rznvJJem+eG6nfbyPol0ffE1goHsKQarcFXiL8zwE9kdLaaTQpYFKablNFRRoqAKPIQTUZjvf5V28GZxxWpiLaW1KVBV6yoELH2RYsxtrZQDl2y1ToWnmHSt6lbG1URWdgwpqqi5CKB5AkkkzN04xOTXVvqMvb20DXrvULb1zZTawCD3Rbu+ZmcW7PvunZf2G6qmamJrhFVbsEW5v+UMTmeGk44KZf9bca48LxeaWZl9ffv8A8DOcLs6jvVAOEkcKxUuqsQPeIBIHbcZTQ2Fhc97nkO6dE3LnuPD8jx9cO7mx0uFSwlkjKRpLpJuO2c1+SUMRK4hsQ+cFTmk+EUqi5Tn6guxPb8pvYypZDnrlMNFmmE6QCSxTp5Qi0oQJL7SEFj7kII94BXKSBpyyRGIgFe0UNux4G5ciRhDIGakaKIxQAlDUywJWo6yxGE7RxEBHiCV4dVsO2ATUDx9DLhE6eHjusaufn4h51M7zdT0Cr2hhzGoNwRkbjQiILaK8vxPH3xZs1rufr9NvM8jj5tS5z1f3+2hgtvYijUNRKjXYgvve0GtkN4HXKeo9GduLi6W+Buup3ai30bW47DqP+J49ea3Rbapw2IRr+wxCVBwKk694Jv585jz+DOtazffz/wBnjy7fxzZ/D2FpSrYtVaxDaAlgpKgEkC5GmhlwmQtPJdqnVxYIAplWZzZbEEcyxtwA+g4ydHCKgO6PaY3d7DeY82PH6TM2fslVxlfELYB1WnkPjBvUIPgg7wZunSF6nwU7+2PW6PYeoS1SmKjH4nZmbzJy8JW/s3hkN0wqMf1G6+TE/Kb1ph9JWpDdNbE1aCZjdpsVDntZVJv2Xgqa18S1W27j0pL1T7r1HBCYdB7AFtaijMr368BxnFdHaeovcK5APZLuN2vSUGls6mwZwesxBDGqy29rdZvaA5sbW9ZawWz+qulwequm8Ba7GzOfMhf9EJo/IxMcU7+bf9/v/hYYgC8rVa2cJWlZhzijgBfOMoMMALWkZolQ2kcrff3aUqKS3iE3iTw4Du1jqs1zfSNIASRk920g0faQjGk2kSIwYmOYwEdtIyRijXigbmWkJIyJmpGMUUaAEpHOWbSohzlkNGBlMnaCQwyiIHormTyy9JagKOpHcfpDmeh42JnPc+y5N3XUv0nh6Jc2GXM8h+83dlbFaod2km8R7zHRf5mOQ7h5SpsSgX3EXJqlTdvyu1r+AF/CeubPwaUqYSmLKunMniSeJPEzzvK8jV1Z9Org4p124nF9A3ZMqidYNBukC/Lf1t4Th9p4V6LOlVSrqDcH0IPEHmJ7qZh9KujtPGUijey4B6uoNVPI81PESPH8vXH618VfL4817ny8y2b+JeLpgCoKdYDK7Ddb+pcvSdh0b6ZvjSadPDtTYD2qm8Gp078dASeQ4905Do3+HtatUb/qD1VKm5RiM2qFTYimdN39XpPVdk7MpYemKdFAiDgNSeJY6k9pj8m8M9ZnsuGcn3fSzQohFVV0AsOfeTxMq1dq0xVNG5NQIKhVUdjusSAfZB4gy6Z47tLpCU2y1cH2Eqig3Lqxam4895u8Tm4uK8lv8Rtyb/Dp6sMdc7qI5Nrm43AL6XLZ+QMjXd1Vmd6aqAWYsp3VA5neF/SWaVLdvxuxYnv/AGAA8JwfSza71qpwwVkRGG/vZNUPwm35NCOfhIk7PevxnbVxu01cpufxrHeLG9OmMiAFFrm/HXK4vnKRUgWJuWZnY8yxJNhwzJ9IsNSsPQdwknOd5NvbnurfkGosq1FvLFZpVqNKyio2g3OX34ycq4iobgef1+kuJMV/eRk3b/iMrDjKRUTIQrCQIlQgiJB5OqYJjKBlMJBKJMtGEIpO0UOg5UyMm0HNiIxo8aAOBLIEqyyIASmJYSV6Zh0iAnIjUfdoVXvBrJlec24ue8fr6K57W8DjXpMrpqrBxfS6/vaxnrfR/b1PFJdDZwBv0z7yH6jkZ4Vjq7obA5EcgfWV8LtKrTqCpTqMjroynMcxbQjs0lc3Bjmn5Z9VrxcuuP1fh9KSM4Lol+ItOsFp4q1KtkA+lJz3/Aew5dvCd2Hnlb49YvWo787mp3C3QBlISRaDJmalPbGPFGi9Um26uV/zHJB4sRPnjE3u+8btvNvHmbm5856J+JHSJalSnhKTXC1EaswNxvg2Wnfja5J7bcp59jfaqPb4qj28WNp6nh4uZbftw+Rr8r1Pp9BbIxXWUlJFmAUOL3s26D5EEEdhkdqbKp1rFxZl911sGXsvxHYcoMr1LI3wFUpVOwrlTc9lyVPevATTM83/AEdnXc6rlK2Feif4livCoL7v+sfB8u2VqmV52RX1nL7b2d1I6xL9V8S/4d9GX9F9Rw7tEx3x9e4x60riFrPBrLjComUapuSeWXlr63lusd0a+MqhZRIGMc4UrI2gSNKpbI6Qx0gWpydNrC0qJoLCDMJUMGZcIhGtHijBxFGijDl3MHeSJkJqR40cRQBSwJXlkQCVOHWApw6iICpDQQhIBV2pSul+IN/DjMedGy3BHOc9UTdJHIzp8fXqwVGdL0d6bYnCgKG62kP/AF1Lmw/Q+q+o7JzUU23jO51qCaufcr1aj+KlAj26FZTxClGHmSPlOe6R/iJWrhqdBeoQ5Fr3qkcrjJPDPtnFRTHPicWb300vPuzrtY2cv8VOxgf6faPykcGC1RbGx3g1+RGd/OTwBszHlTqEd+6R9YXYyXqdwMvd6mr/AAzexdHdvLiV6usAKu7Yqfdqi2ZT6rw7ps4e6ewSSvwMczbgrnn28eOevnezUBBB7LWuCCOII0M6bZ23GX2a13XQVALsP8xRr3jy4zxdfPp38fJ3PbqIOvTDAqwurAgjmDkRBUMSri6MGH6SD8tILae0UorvOf5VHvMeSjjIa9zp5/Tp2LKTmjPTvz3GK39JW25izTpEpkxIUHlfU+V5bpkklm1ZmdraBnYsQPOZPSh70wv6h8jN8zuuDRtlhirZsxClrsb/AD75fQ5Sj0WxF1dD727b9vWXKRyj18pSijExExA5kNyEQcZMmwgSkyQbCWKhgnWaQgwZKRtJCMH3e6KK/bGgHJkyN4jFNiKPIxwYBKWFlaWRAJKJYSBSGSICLCgQYhgIqDrMjatKzA8/mJs2lPaVK6HszH1l8evx1DYkUeNPQSUUUUQWMH8f+VU+Uu9Hl9tu4fOUsD7xHOnUH+wn6S90ab+If5Zz839ujjq8NUsTL1KtM6kss01ynk6dEXAQcyM+dvrAVwMzbx4yQleq8JBT7swukDZD+abW/eYm2xfzmuJ7Z6VMFVNKrTfgwz+s6GqRvm2h9odx/wCZz9SnejcfAbj6/fZNXCVbojf6TK1CnwtESW6TGtJg5TMjMJAyZEZtJRAPINCOecheUA4zGSJkDnGELR5O33lFF0HJGKIxpuRRXiMaATSWRKqSyIAVIYG0Apk1MQHQw6NK6QyyTGAmx0c6Ovjahpr7KC3W1CMlB4DmxzsPGZeFotUZaaC7uwRV5sxsPDn2T3Po7sdMLQWimds3bi7n3mP05AASN66XjPbi8R+E2DJ3Uespte5YN6WmHtP8H6q3NCur/pcbp8xlPX6WbMe0L5C/zJhbSc8/JP8AE1uM/p8ybZ6M4rCm1eiyj8w9pT3MJkT6sq0QylSAQdQQCD3g6zh+kn4a4evdqX8Gp+n3T3jh95Tpx5n+eM7xfp4rsv8AvkvxO7/UCv1h+jxtWAPFSPGae1eieJwdZOsS6h1s65qRvCbHRHoo1SjisSwtuhupHFijbzW8FI8ZfLy4ubZfmJmasYca95lmmuUrUiNeB0lhTYXnmVrCqNYSjUa8PVa8ruZUFMGz8ZmbcbMS9UeYm1sRcma4+WelzAi6MDxBkNk1rB0J0+hlTAYuwsYLEVbVLjQy+kx1FM3F/OFEy9mYvLdPh9+UvubzKzqgaVq1XlGvB2hB0jeNeSCxMJQQcyQkCM4QRkUUW8YoBx5iiim5EY0UUAdZYUxRQAghFEUUVAyCHSKKSbtvwu2Z1mIeuRdaC2X/ADKlxfwS/wDWJ6ykUU59/wBzox8BYM+yDzu39RJ+sPeNFJnwqh13sIxeKKKhCvQV1KsoZTqrAEHvEGuHVVCqoVQLBQLADlaKKIPIzRFMtTOXV1Hp+CMVHoBETlGijqVepU5SrUqgaxRS8xOlDFY8DSYeJrX84optmdMrUKLSeJe4B5RRSiW8LiLWPnNdcZyiik2CrFOuDJFxFFJ66Bt4SJeKKABq5xbx5/KKKANvtFFFGH//2Q==">
            <a:hlinkClick r:id="rId2"/>
          </p:cNvPr>
          <p:cNvSpPr>
            <a:spLocks noChangeAspect="1" noChangeArrowheads="1"/>
          </p:cNvSpPr>
          <p:nvPr/>
        </p:nvSpPr>
        <p:spPr bwMode="auto">
          <a:xfrm>
            <a:off x="71438" y="-1470025"/>
            <a:ext cx="4552950" cy="306705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61444" name="AutoShape 4" descr="data:image/jpeg;base64,/9j/4AAQSkZJRgABAQAAAQABAAD/2wCEAAkGBxQTEhQUEhQWFBQUFBQUFBQUFBQVFRUVFBcXFxQVFBQYHCggGBwlHBQUITEhJSkrLi4uFx8zODMsNygtLisBCgoKDg0OGhAQFCwkHBwsLCwsLC8sLC0sLCwsLSwsLCwsLSwsLCwsLCwsLCwsLCwsLCwsLCwsLCwsLCwsLCwsLP/AABEIALgBEgMBIgACEQEDEQH/xAAcAAABBQEBAQAAAAAAAAAAAAADAAECBAUGBwj/xAA/EAACAQIDBAcGBAMHBQAAAAABAgADEQQhMQUSQVEGE2FxgZGhIjJCscHwB1Ji0SNykhYzU3OCouEUFSRDRP/EABkBAAMBAQEAAAAAAAAAAAAAAAABAgMEBf/EACgRAQEBAAICAgIBAgcAAAAAAAABAgMRBCExQRJRYRMyQlJxgZHR8f/aAAwDAQACEQMRAD8A8h6rnJg20kCxkS00B2aLeJ0NpHejXEAkLjIR5CNaAMdZLdjosmFiBU6cJ1QklEnaMgwklaEUR92ABKyFofdkSsACRFaEtFaLsBkRrQpEiRH2A40mRGtEEYpKK0AiRLdJLAeEqgTXan7KiK+jUMSuXdIFPXPwlmqIOklwQPhN7cSp5ffKEClp8oyXscu6aFShxHGRSmSbDkbn6QCoKJjhf3huqvyPcYbqLWNtNe6MOg2YL4dT+VyPMAytjs7fet5LZb7qshNg3tDvsbfORxq2JHK3ykhl11vl2SriND4y2j38b/OVa+h+9YwriKPaKAKRMlaMRKI0Vo8UAiVk0pxrQyxggI4EUkIgcCSAkRJoYA4khGlXGYi2UKJOxamIA0z+UrNi+7yMqMxMYSLpfS0MV92hExY4ysKHMgeph8OtIe8Sx7hbyvC2qzmW9djioDpJFLawlN6Z93dvytYwtRfSZXlsvuOrPiZ1m2b7qowkbQ1QWPfBgTaWWdxx7xcaub9B2j2kyJGNCKjObLJp3TMw63Ze8TdNOxMjd6OM2ssrrdWDDUeoOomrVw4gDhIpTQGJB1yGuht5yviChP8AeC3IXtLL0bTOOGy00vHCG6ykNGvxGR/aTONTnfssZVXDSQwsoJf9wtkt/G2UK21mbVc9L3zMAuD1v9/d5NMLEBMPp5QGKzJ7/qZcppmAOP0lHW3mYwe3ZFCbv3eKMlWMY8Yxg0UeNGDjhCCDAzENEDCPFaOIBIQiCQEsY3D1KIU1EKb4uobIkDju6gd8QBrNYTJqNc3h6tcsCT4StJ1VwpNGsL8eEhFJBEy9s7Y1aubUqbv/ACqTbvOghOj+zjiK9OkPjcLfkNWPlee+bM2elCmtOku6qi3aeZY8Secje/xa8fH+TxF+heNH/wA7+Fj9YbBdFseSFFF7frACjxJyntletumygsxF90W05knID7F5GhUckh6e7lcMHDqezgQfC3bI/q39NpwyX1XglVXWq9KoLMhKkciIwE6X8QsIFx7sPipo2XMggn0nPBZ0ZvqOXk7/ACvZrQZhiMoNxGzGwCXde+dGKNxeYexqd3vy+s6rDplMeXXteIz3pwYSaVanKdVbSZVWK70Zl7Rp7tyMiLWPjpNu4mft9PZ8QPmfp6zTN9oYK1nPxH0kwzfmMktKFFKaEgUJ1J9IzIeZljckSIEqNSh6NOTKwiCHZm3YoSKHYZkiZIyMsiiiigDrrDQVMZwtoApIRASQEQdh+GuAp1K1R3ALUlUop0BYm725iwHZeZf4oVCcWwOioqjyBPzlDZmNehUWrSO6y+RB1VhxBnQ9Iqa7SpLWoD/yKa2rUNWK/mT8wvx/aKxWXnYOVo0nWpFSQRYg2IOR8RwkJFMoooog6P8AD/EqmOoFjYFit+1wVHqZ7refN2DchgwyKkEHtGY+U+gaGJ3kVj8Sq3mAZjzT4rs8adywDam1d1ilO2+Lb5I0vmMuMsbFxT1KV3tvBmW4FgbaG3jKu09nJiAAxZWU3Soh3XXmAeIPEHI+AlrZeBalSKGoX1sxUBs75m2ROf3oMvXTa5seXdM8YKuMqsMwtqYP8gsf9xaYc0dr7MbD1WpPmVzB/Mp0Yd/zvKBE7Z8PN133ew2EE8M2kEwjS19g09T2/fznSUhaZmw8JZO05+Wn32zZFGcm9d6rTM9B1BlKFYS9UlN0uY8iqu5M7bLXKryJ+k2+ryymJtPOplwBmmb7RVFVhVSSCQqLNUhinGanLgSMUi7CluSSpDtTkQIwhux4TdiiNhmRMkZEzUjRxFFAJ0hC2g6J1hgIAlEmBGEkIEcCGw9VkYMjFXU3VlNiD98JACP6w67Na25gKmKQ4qmgZlyxCoMw1sqm5+VhxHG+k5Uzt+j203wtYVAN5SN10v7ynt0uDmPEcZe2zsrC443w38KufdVwF3m/w24G/wALDTQ8ItcWpO+vSu/p53aJVJ4T0r8Nei1CqtY4mmTVp1Oram1wFsAcwNTOzHQTAhr9QO7ffd8rznvJJem+eG6nfbyPol0ffE1goHsKQarcFXiL8zwE9kdLaaTQpYFKablNFRRoqAKPIQTUZjvf5V28GZxxWpiLaW1KVBV6yoELH2RYsxtrZQDl2y1ToWnmHSt6lbG1URWdgwpqqi5CKB5AkkkzN04xOTXVvqMvb20DXrvULb1zZTawCD3Rbu+ZmcW7PvunZf2G6qmamJrhFVbsEW5v+UMTmeGk44KZf9bca48LxeaWZl9ffv8A8DOcLs6jvVAOEkcKxUuqsQPeIBIHbcZTQ2Fhc97nkO6dE3LnuPD8jx9cO7mx0uFSwlkjKRpLpJuO2c1+SUMRK4hsQ+cFTmk+EUqi5Tn6guxPb8pvYypZDnrlMNFmmE6QCSxTp5Qi0oQJL7SEFj7kII94BXKSBpyyRGIgFe0UNux4G5ciRhDIGakaKIxQAlDUywJWo6yxGE7RxEBHiCV4dVsO2ATUDx9DLhE6eHjusaufn4h51M7zdT0Cr2hhzGoNwRkbjQiILaK8vxPH3xZs1rufr9NvM8jj5tS5z1f3+2hgtvYijUNRKjXYgvve0GtkN4HXKeo9GduLi6W+Buup3ai30bW47DqP+J49ea3Rbapw2IRr+wxCVBwKk694Jv585jz+DOtazffz/wBnjy7fxzZ/D2FpSrYtVaxDaAlgpKgEkC5GmhlwmQtPJdqnVxYIAplWZzZbEEcyxtwA+g4ydHCKgO6PaY3d7DeY82PH6TM2fslVxlfELYB1WnkPjBvUIPgg7wZunSF6nwU7+2PW6PYeoS1SmKjH4nZmbzJy8JW/s3hkN0wqMf1G6+TE/Kb1ph9JWpDdNbE1aCZjdpsVDntZVJv2Xgqa18S1W27j0pL1T7r1HBCYdB7AFtaijMr368BxnFdHaeovcK5APZLuN2vSUGls6mwZwesxBDGqy29rdZvaA5sbW9ZawWz+qulwequm8Ba7GzOfMhf9EJo/IxMcU7+bf9/v/hYYgC8rVa2cJWlZhzijgBfOMoMMALWkZolQ2kcrff3aUqKS3iE3iTw4Du1jqs1zfSNIASRk920g0faQjGk2kSIwYmOYwEdtIyRijXigbmWkJIyJmpGMUUaAEpHOWbSohzlkNGBlMnaCQwyiIHormTyy9JagKOpHcfpDmeh42JnPc+y5N3XUv0nh6Jc2GXM8h+83dlbFaod2km8R7zHRf5mOQ7h5SpsSgX3EXJqlTdvyu1r+AF/CeubPwaUqYSmLKunMniSeJPEzzvK8jV1Z9Org4p124nF9A3ZMqidYNBukC/Lf1t4Th9p4V6LOlVSrqDcH0IPEHmJ7qZh9KujtPGUijey4B6uoNVPI81PESPH8vXH618VfL4817ny8y2b+JeLpgCoKdYDK7Ddb+pcvSdh0b6ZvjSadPDtTYD2qm8Gp078dASeQ4905Do3+HtatUb/qD1VKm5RiM2qFTYimdN39XpPVdk7MpYemKdFAiDgNSeJY6k9pj8m8M9ZnsuGcn3fSzQohFVV0AsOfeTxMq1dq0xVNG5NQIKhVUdjusSAfZB4gy6Z47tLpCU2y1cH2Eqig3Lqxam4895u8Tm4uK8lv8Rtyb/Dp6sMdc7qI5Nrm43AL6XLZ+QMjXd1Vmd6aqAWYsp3VA5neF/SWaVLdvxuxYnv/AGAA8JwfSza71qpwwVkRGG/vZNUPwm35NCOfhIk7PevxnbVxu01cpufxrHeLG9OmMiAFFrm/HXK4vnKRUgWJuWZnY8yxJNhwzJ9IsNSsPQdwknOd5NvbnurfkGosq1FvLFZpVqNKyio2g3OX34ycq4iobgef1+kuJMV/eRk3b/iMrDjKRUTIQrCQIlQgiJB5OqYJjKBlMJBKJMtGEIpO0UOg5UyMm0HNiIxo8aAOBLIEqyyIASmJYSV6Zh0iAnIjUfdoVXvBrJlec24ue8fr6K57W8DjXpMrpqrBxfS6/vaxnrfR/b1PFJdDZwBv0z7yH6jkZ4Vjq7obA5EcgfWV8LtKrTqCpTqMjroynMcxbQjs0lc3Bjmn5Z9VrxcuuP1fh9KSM4Lol+ItOsFp4q1KtkA+lJz3/Aew5dvCd2Hnlb49YvWo787mp3C3QBlISRaDJmalPbGPFGi9Um26uV/zHJB4sRPnjE3u+8btvNvHmbm5856J+JHSJalSnhKTXC1EaswNxvg2Wnfja5J7bcp59jfaqPb4qj28WNp6nh4uZbftw+Rr8r1Pp9BbIxXWUlJFmAUOL3s26D5EEEdhkdqbKp1rFxZl911sGXsvxHYcoMr1LI3wFUpVOwrlTc9lyVPevATTM83/AEdnXc6rlK2Feif4livCoL7v+sfB8u2VqmV52RX1nL7b2d1I6xL9V8S/4d9GX9F9Rw7tEx3x9e4x60riFrPBrLjComUapuSeWXlr63lusd0a+MqhZRIGMc4UrI2gSNKpbI6Qx0gWpydNrC0qJoLCDMJUMGZcIhGtHijBxFGijDl3MHeSJkJqR40cRQBSwJXlkQCVOHWApw6iICpDQQhIBV2pSul+IN/DjMedGy3BHOc9UTdJHIzp8fXqwVGdL0d6bYnCgKG62kP/AF1Lmw/Q+q+o7JzUU23jO51qCaufcr1aj+KlAj26FZTxClGHmSPlOe6R/iJWrhqdBeoQ5Fr3qkcrjJPDPtnFRTHPicWb300vPuzrtY2cv8VOxgf6faPykcGC1RbGx3g1+RGd/OTwBszHlTqEd+6R9YXYyXqdwMvd6mr/AAzexdHdvLiV6usAKu7Yqfdqi2ZT6rw7ps4e6ewSSvwMczbgrnn28eOevnezUBBB7LWuCCOII0M6bZ23GX2a13XQVALsP8xRr3jy4zxdfPp38fJ3PbqIOvTDAqwurAgjmDkRBUMSri6MGH6SD8tILae0UorvOf5VHvMeSjjIa9zp5/Tp2LKTmjPTvz3GK39JW25izTpEpkxIUHlfU+V5bpkklm1ZmdraBnYsQPOZPSh70wv6h8jN8zuuDRtlhirZsxClrsb/AD75fQ5Sj0WxF1dD727b9vWXKRyj18pSijExExA5kNyEQcZMmwgSkyQbCWKhgnWaQgwZKRtJCMH3e6KK/bGgHJkyN4jFNiKPIxwYBKWFlaWRAJKJYSBSGSICLCgQYhgIqDrMjatKzA8/mJs2lPaVK6HszH1l8evx1DYkUeNPQSUUUUQWMH8f+VU+Uu9Hl9tu4fOUsD7xHOnUH+wn6S90ab+If5Zz839ujjq8NUsTL1KtM6kss01ynk6dEXAQcyM+dvrAVwMzbx4yQleq8JBT7swukDZD+abW/eYm2xfzmuJ7Z6VMFVNKrTfgwz+s6GqRvm2h9odx/wCZz9SnejcfAbj6/fZNXCVbojf6TK1CnwtESW6TGtJg5TMjMJAyZEZtJRAPINCOecheUA4zGSJkDnGELR5O33lFF0HJGKIxpuRRXiMaATSWRKqSyIAVIYG0Apk1MQHQw6NK6QyyTGAmx0c6Ovjahpr7KC3W1CMlB4DmxzsPGZeFotUZaaC7uwRV5sxsPDn2T3Po7sdMLQWimds3bi7n3mP05AASN66XjPbi8R+E2DJ3Uespte5YN6WmHtP8H6q3NCur/pcbp8xlPX6WbMe0L5C/zJhbSc8/JP8AE1uM/p8ybZ6M4rCm1eiyj8w9pT3MJkT6sq0QylSAQdQQCD3g6zh+kn4a4evdqX8Gp+n3T3jh95Tpx5n+eM7xfp4rsv8AvkvxO7/UCv1h+jxtWAPFSPGae1eieJwdZOsS6h1s65qRvCbHRHoo1SjisSwtuhupHFijbzW8FI8ZfLy4ubZfmJmasYca95lmmuUrUiNeB0lhTYXnmVrCqNYSjUa8PVa8ruZUFMGz8ZmbcbMS9UeYm1sRcma4+WelzAi6MDxBkNk1rB0J0+hlTAYuwsYLEVbVLjQy+kx1FM3F/OFEy9mYvLdPh9+UvubzKzqgaVq1XlGvB2hB0jeNeSCxMJQQcyQkCM4QRkUUW8YoBx5iiim5EY0UUAdZYUxRQAghFEUUVAyCHSKKSbtvwu2Z1mIeuRdaC2X/ADKlxfwS/wDWJ6ykUU59/wBzox8BYM+yDzu39RJ+sPeNFJnwqh13sIxeKKKhCvQV1KsoZTqrAEHvEGuHVVCqoVQLBQLADlaKKIPIzRFMtTOXV1Hp+CMVHoBETlGijqVepU5SrUqgaxRS8xOlDFY8DSYeJrX84optmdMrUKLSeJe4B5RRSiW8LiLWPnNdcZyiik2CrFOuDJFxFFJ66Bt4SJeKKABq5xbx5/KKKANvtFFFGH//2Q==">
            <a:hlinkClick r:id="rId2"/>
          </p:cNvPr>
          <p:cNvSpPr>
            <a:spLocks noChangeAspect="1" noChangeArrowheads="1"/>
          </p:cNvSpPr>
          <p:nvPr/>
        </p:nvSpPr>
        <p:spPr bwMode="auto">
          <a:xfrm>
            <a:off x="71438" y="-1470025"/>
            <a:ext cx="4552950" cy="306705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61446" name="Picture 6" descr="Archivo:Blancanieves comiendose la manzana envenenada.png">
            <a:hlinkClick r:id="rId3"/>
          </p:cNvPr>
          <p:cNvPicPr>
            <a:picLocks noChangeAspect="1" noChangeArrowheads="1"/>
          </p:cNvPicPr>
          <p:nvPr/>
        </p:nvPicPr>
        <p:blipFill>
          <a:blip r:embed="rId4"/>
          <a:srcRect/>
          <a:stretch>
            <a:fillRect/>
          </a:stretch>
        </p:blipFill>
        <p:spPr bwMode="auto">
          <a:xfrm>
            <a:off x="0" y="0"/>
            <a:ext cx="9145248" cy="6844553"/>
          </a:xfrm>
          <a:prstGeom prst="rect">
            <a:avLst/>
          </a:prstGeom>
          <a:noFill/>
        </p:spPr>
      </p:pic>
      <p:sp>
        <p:nvSpPr>
          <p:cNvPr id="5" name="4 CuadroTexto"/>
          <p:cNvSpPr txBox="1"/>
          <p:nvPr/>
        </p:nvSpPr>
        <p:spPr>
          <a:xfrm>
            <a:off x="-32" y="-24"/>
            <a:ext cx="3214710" cy="1200329"/>
          </a:xfrm>
          <a:prstGeom prst="rect">
            <a:avLst/>
          </a:prstGeom>
          <a:noFill/>
        </p:spPr>
        <p:txBody>
          <a:bodyPr wrap="square" rtlCol="0">
            <a:spAutoFit/>
          </a:bodyPr>
          <a:lstStyle/>
          <a:p>
            <a:r>
              <a:rPr lang="es-ES"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Dame da pera que comes,</a:t>
            </a:r>
          </a:p>
          <a:p>
            <a:r>
              <a:rPr lang="es-ES"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da </a:t>
            </a:r>
            <a:r>
              <a:rPr lang="es-ES" b="1" dirty="0" err="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mazán</a:t>
            </a:r>
            <a:r>
              <a:rPr lang="es-ES"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un </a:t>
            </a:r>
            <a:r>
              <a:rPr lang="es-ES" b="1" dirty="0" err="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anaquiño</a:t>
            </a:r>
            <a:r>
              <a:rPr lang="es-ES"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a:t>
            </a:r>
          </a:p>
          <a:p>
            <a:r>
              <a:rPr lang="es-ES"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da </a:t>
            </a:r>
            <a:r>
              <a:rPr lang="es-ES" b="1" dirty="0" err="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túa</a:t>
            </a:r>
            <a:r>
              <a:rPr lang="es-ES"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boca, </a:t>
            </a:r>
            <a:r>
              <a:rPr lang="es-ES" b="1" dirty="0" err="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unha</a:t>
            </a:r>
            <a:r>
              <a:rPr lang="es-ES"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fala</a:t>
            </a:r>
          </a:p>
          <a:p>
            <a:r>
              <a:rPr lang="es-ES"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do </a:t>
            </a:r>
            <a:r>
              <a:rPr lang="es-ES" b="1" dirty="0" err="1"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teu</a:t>
            </a:r>
            <a:r>
              <a:rPr lang="es-ES" b="1" dirty="0" smtClean="0">
                <a:ln w="900" cmpd="sng">
                  <a:solidFill>
                    <a:schemeClr val="accent1">
                      <a:satMod val="190000"/>
                      <a:alpha val="55000"/>
                    </a:schemeClr>
                  </a:solidFill>
                  <a:prstDash val="solid"/>
                </a:ln>
                <a:solidFill>
                  <a:schemeClr val="accent1">
                    <a:satMod val="200000"/>
                    <a:tint val="3000"/>
                  </a:schemeClr>
                </a:solidFill>
                <a:effectLst>
                  <a:innerShdw blurRad="101600" dist="76200" dir="5400000">
                    <a:schemeClr val="accent1">
                      <a:satMod val="190000"/>
                      <a:tint val="100000"/>
                      <a:alpha val="74000"/>
                    </a:schemeClr>
                  </a:innerShdw>
                </a:effectLst>
              </a:rPr>
              <a:t> corazón, un cariño</a:t>
            </a:r>
            <a:endParaRPr lang="es-ES" dirty="0">
              <a:solidFill>
                <a:schemeClr val="bg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357157" y="5929330"/>
            <a:ext cx="8501123" cy="830997"/>
          </a:xfrm>
          <a:prstGeom prst="rect">
            <a:avLst/>
          </a:prstGeom>
          <a:noFill/>
        </p:spPr>
        <p:txBody>
          <a:bodyPr wrap="square" rtlCol="0">
            <a:spAutoFit/>
          </a:bodyPr>
          <a:lstStyle/>
          <a:p>
            <a:pPr algn="ctr"/>
            <a:r>
              <a:rPr lang="es-ES" sz="1600" b="1" dirty="0" smtClean="0"/>
              <a:t>Fuentes:</a:t>
            </a:r>
            <a:r>
              <a:rPr lang="es-ES" sz="1600" dirty="0" smtClean="0"/>
              <a:t> Jack, A. (1999). Mayer, A-M. (1997)</a:t>
            </a:r>
          </a:p>
          <a:p>
            <a:pPr algn="ctr"/>
            <a:r>
              <a:rPr lang="es-ES" sz="1600" dirty="0" smtClean="0"/>
              <a:t> (EE.UU.: Tablas </a:t>
            </a:r>
            <a:r>
              <a:rPr lang="en-US" sz="1600" dirty="0" smtClean="0"/>
              <a:t>United States Department of Agriculture data (USDA)</a:t>
            </a:r>
            <a:r>
              <a:rPr lang="es-ES" sz="1600" dirty="0" smtClean="0"/>
              <a:t> desde 1975 a 1997; R.U.: Tablas </a:t>
            </a:r>
            <a:r>
              <a:rPr lang="en-US" sz="1600" dirty="0" smtClean="0"/>
              <a:t>Laboratory of the Government Chemist (LGC) </a:t>
            </a:r>
            <a:r>
              <a:rPr lang="es-ES" sz="1600" dirty="0" smtClean="0"/>
              <a:t>desde 1930 a 1980)   </a:t>
            </a:r>
            <a:endParaRPr lang="es-ES" sz="1600" dirty="0"/>
          </a:p>
        </p:txBody>
      </p:sp>
      <p:graphicFrame>
        <p:nvGraphicFramePr>
          <p:cNvPr id="4" name="3 Gráfico"/>
          <p:cNvGraphicFramePr/>
          <p:nvPr/>
        </p:nvGraphicFramePr>
        <p:xfrm>
          <a:off x="214281" y="214290"/>
          <a:ext cx="8786875" cy="571504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Gráfico"/>
          <p:cNvGraphicFramePr/>
          <p:nvPr/>
        </p:nvGraphicFramePr>
        <p:xfrm>
          <a:off x="642909" y="500042"/>
          <a:ext cx="8001056" cy="5357850"/>
        </p:xfrm>
        <a:graphic>
          <a:graphicData uri="http://schemas.openxmlformats.org/drawingml/2006/chart">
            <c:chart xmlns:c="http://schemas.openxmlformats.org/drawingml/2006/chart" xmlns:r="http://schemas.openxmlformats.org/officeDocument/2006/relationships" r:id="rId2"/>
          </a:graphicData>
        </a:graphic>
      </p:graphicFrame>
      <p:sp>
        <p:nvSpPr>
          <p:cNvPr id="3" name="2 CuadroTexto"/>
          <p:cNvSpPr txBox="1"/>
          <p:nvPr/>
        </p:nvSpPr>
        <p:spPr>
          <a:xfrm>
            <a:off x="500035" y="5214950"/>
            <a:ext cx="8143932" cy="1200329"/>
          </a:xfrm>
          <a:prstGeom prst="rect">
            <a:avLst/>
          </a:prstGeom>
          <a:noFill/>
        </p:spPr>
        <p:txBody>
          <a:bodyPr wrap="square" rtlCol="0">
            <a:spAutoFit/>
          </a:bodyPr>
          <a:lstStyle/>
          <a:p>
            <a:pPr algn="ctr"/>
            <a:r>
              <a:rPr lang="en-US" b="1" dirty="0" err="1" smtClean="0"/>
              <a:t>Fuente</a:t>
            </a:r>
            <a:r>
              <a:rPr lang="en-US" b="1" dirty="0" smtClean="0"/>
              <a:t>:</a:t>
            </a:r>
            <a:r>
              <a:rPr lang="en-US" dirty="0" smtClean="0"/>
              <a:t> Worthington, V. (2001)</a:t>
            </a:r>
          </a:p>
          <a:p>
            <a:pPr algn="ctr"/>
            <a:r>
              <a:rPr lang="en-US" dirty="0" smtClean="0"/>
              <a:t> (</a:t>
            </a:r>
            <a:r>
              <a:rPr lang="es-ES" dirty="0" smtClean="0"/>
              <a:t>El cultivo </a:t>
            </a:r>
            <a:r>
              <a:rPr lang="es-ES" dirty="0" err="1" smtClean="0"/>
              <a:t>bio</a:t>
            </a:r>
            <a:r>
              <a:rPr lang="es-ES" dirty="0" smtClean="0"/>
              <a:t> tiene una cantidad de nutrientes mayor, o un menor nivel tóxico en el 56 por ciento de las comparaciones mientras que el cultivo convencional era mejor sólo en el 37 por ciento de las comparaciones)</a:t>
            </a:r>
            <a:endParaRPr lang="es-E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Gráfico"/>
          <p:cNvGraphicFramePr/>
          <p:nvPr/>
        </p:nvGraphicFramePr>
        <p:xfrm>
          <a:off x="857224" y="214291"/>
          <a:ext cx="7358115" cy="4789827"/>
        </p:xfrm>
        <a:graphic>
          <a:graphicData uri="http://schemas.openxmlformats.org/drawingml/2006/chart">
            <c:chart xmlns:c="http://schemas.openxmlformats.org/drawingml/2006/chart" xmlns:r="http://schemas.openxmlformats.org/officeDocument/2006/relationships" r:id="rId2"/>
          </a:graphicData>
        </a:graphic>
      </p:graphicFrame>
      <p:sp>
        <p:nvSpPr>
          <p:cNvPr id="3" name="2 CuadroTexto"/>
          <p:cNvSpPr txBox="1"/>
          <p:nvPr/>
        </p:nvSpPr>
        <p:spPr>
          <a:xfrm>
            <a:off x="642911" y="5357827"/>
            <a:ext cx="7572428" cy="1200329"/>
          </a:xfrm>
          <a:prstGeom prst="rect">
            <a:avLst/>
          </a:prstGeom>
          <a:noFill/>
        </p:spPr>
        <p:txBody>
          <a:bodyPr wrap="square" rtlCol="0">
            <a:spAutoFit/>
          </a:bodyPr>
          <a:lstStyle/>
          <a:p>
            <a:r>
              <a:rPr lang="es-ES" b="1" dirty="0" smtClean="0"/>
              <a:t>Fuente: </a:t>
            </a:r>
            <a:r>
              <a:rPr lang="es-ES" dirty="0" err="1" smtClean="0"/>
              <a:t>Worthington</a:t>
            </a:r>
            <a:r>
              <a:rPr lang="es-ES" dirty="0" smtClean="0"/>
              <a:t>, V. (1998)</a:t>
            </a:r>
          </a:p>
          <a:p>
            <a:r>
              <a:rPr lang="es-ES" dirty="0" smtClean="0"/>
              <a:t>(Meta-análisis a partir de 41 estudios con 1.240 comparaciones de 35 vitaminas y minerales diferentes)</a:t>
            </a:r>
          </a:p>
          <a:p>
            <a:endParaRPr lang="es-E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p:cNvPicPr>
            <a:picLocks noChangeAspect="1" noChangeArrowheads="1"/>
          </p:cNvPicPr>
          <p:nvPr/>
        </p:nvPicPr>
        <p:blipFill>
          <a:blip r:embed="rId2"/>
          <a:srcRect/>
          <a:stretch>
            <a:fillRect/>
          </a:stretch>
        </p:blipFill>
        <p:spPr bwMode="auto">
          <a:xfrm>
            <a:off x="1214439" y="1520826"/>
            <a:ext cx="6753225" cy="4194175"/>
          </a:xfrm>
          <a:prstGeom prst="rect">
            <a:avLst/>
          </a:prstGeom>
          <a:noFill/>
          <a:ln w="9525">
            <a:noFill/>
            <a:miter lim="800000"/>
            <a:headEnd/>
            <a:tailEnd/>
          </a:ln>
        </p:spPr>
      </p:pic>
      <p:sp>
        <p:nvSpPr>
          <p:cNvPr id="19459" name="2 Rectángulo"/>
          <p:cNvSpPr>
            <a:spLocks noChangeArrowheads="1"/>
          </p:cNvSpPr>
          <p:nvPr/>
        </p:nvSpPr>
        <p:spPr bwMode="auto">
          <a:xfrm>
            <a:off x="1000125" y="571501"/>
            <a:ext cx="6858000" cy="461665"/>
          </a:xfrm>
          <a:prstGeom prst="rect">
            <a:avLst/>
          </a:prstGeom>
          <a:noFill/>
          <a:ln w="9525">
            <a:noFill/>
            <a:miter lim="800000"/>
            <a:headEnd/>
            <a:tailEnd/>
          </a:ln>
        </p:spPr>
        <p:txBody>
          <a:bodyPr>
            <a:spAutoFit/>
          </a:bodyPr>
          <a:lstStyle/>
          <a:p>
            <a:r>
              <a:rPr lang="es-ES" sz="2400" b="1">
                <a:latin typeface="Calibri" pitchFamily="34" charset="0"/>
              </a:rPr>
              <a:t>Beneficio nutritivo del tomate y la lechuga ecológica.</a:t>
            </a:r>
            <a:endParaRPr lang="es-ES" sz="2400">
              <a:latin typeface="Calibri" pitchFamily="34" charset="0"/>
            </a:endParaRPr>
          </a:p>
        </p:txBody>
      </p:sp>
      <p:sp>
        <p:nvSpPr>
          <p:cNvPr id="19460" name="3 Rectángulo"/>
          <p:cNvSpPr>
            <a:spLocks noChangeArrowheads="1"/>
          </p:cNvSpPr>
          <p:nvPr/>
        </p:nvSpPr>
        <p:spPr bwMode="auto">
          <a:xfrm>
            <a:off x="1143001" y="5929313"/>
            <a:ext cx="2424382" cy="369332"/>
          </a:xfrm>
          <a:prstGeom prst="rect">
            <a:avLst/>
          </a:prstGeom>
          <a:noFill/>
          <a:ln w="9525">
            <a:noFill/>
            <a:miter lim="800000"/>
            <a:headEnd/>
            <a:tailEnd/>
          </a:ln>
        </p:spPr>
        <p:txBody>
          <a:bodyPr wrap="none">
            <a:spAutoFit/>
          </a:bodyPr>
          <a:lstStyle/>
          <a:p>
            <a:r>
              <a:rPr lang="es-ES" b="1" dirty="0">
                <a:latin typeface="Calibri" pitchFamily="34" charset="0"/>
              </a:rPr>
              <a:t>Fuente: </a:t>
            </a:r>
            <a:r>
              <a:rPr lang="es-ES" dirty="0" err="1">
                <a:latin typeface="Calibri" pitchFamily="34" charset="0"/>
              </a:rPr>
              <a:t>Heaton</a:t>
            </a:r>
            <a:r>
              <a:rPr lang="es-ES" dirty="0">
                <a:latin typeface="Calibri" pitchFamily="34" charset="0"/>
              </a:rPr>
              <a:t>, </a:t>
            </a:r>
            <a:r>
              <a:rPr lang="es-ES" dirty="0" smtClean="0">
                <a:latin typeface="Calibri" pitchFamily="34" charset="0"/>
              </a:rPr>
              <a:t>(2002).</a:t>
            </a:r>
            <a:endParaRPr lang="es-ES" dirty="0">
              <a:latin typeface="Calibri"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Resultado de imagen de naranja"/>
          <p:cNvPicPr>
            <a:picLocks noChangeAspect="1" noChangeArrowheads="1"/>
          </p:cNvPicPr>
          <p:nvPr/>
        </p:nvPicPr>
        <p:blipFill>
          <a:blip r:embed="rId2"/>
          <a:srcRect/>
          <a:stretch>
            <a:fillRect/>
          </a:stretch>
        </p:blipFill>
        <p:spPr bwMode="auto">
          <a:xfrm>
            <a:off x="0" y="1"/>
            <a:ext cx="3651675" cy="2019303"/>
          </a:xfrm>
          <a:prstGeom prst="rect">
            <a:avLst/>
          </a:prstGeom>
          <a:noFill/>
        </p:spPr>
      </p:pic>
      <p:graphicFrame>
        <p:nvGraphicFramePr>
          <p:cNvPr id="2" name="1 Gráfico"/>
          <p:cNvGraphicFramePr/>
          <p:nvPr/>
        </p:nvGraphicFramePr>
        <p:xfrm>
          <a:off x="1785919" y="1000109"/>
          <a:ext cx="7000924" cy="4643470"/>
        </p:xfrm>
        <a:graphic>
          <a:graphicData uri="http://schemas.openxmlformats.org/drawingml/2006/chart">
            <c:chart xmlns:c="http://schemas.openxmlformats.org/drawingml/2006/chart" xmlns:r="http://schemas.openxmlformats.org/officeDocument/2006/relationships" r:id="rId3"/>
          </a:graphicData>
        </a:graphic>
      </p:graphicFrame>
      <p:sp>
        <p:nvSpPr>
          <p:cNvPr id="6" name="5 CuadroTexto"/>
          <p:cNvSpPr txBox="1"/>
          <p:nvPr/>
        </p:nvSpPr>
        <p:spPr>
          <a:xfrm>
            <a:off x="2143108" y="5643578"/>
            <a:ext cx="5929354" cy="646331"/>
          </a:xfrm>
          <a:prstGeom prst="rect">
            <a:avLst/>
          </a:prstGeom>
          <a:noFill/>
        </p:spPr>
        <p:txBody>
          <a:bodyPr wrap="square" rtlCol="0">
            <a:spAutoFit/>
          </a:bodyPr>
          <a:lstStyle/>
          <a:p>
            <a:r>
              <a:rPr lang="es-ES" b="1" dirty="0" smtClean="0"/>
              <a:t>Fuente:</a:t>
            </a:r>
            <a:r>
              <a:rPr lang="es-ES" dirty="0" smtClean="0"/>
              <a:t> Clark, T. (2002). </a:t>
            </a:r>
            <a:r>
              <a:rPr lang="es-ES" i="1" dirty="0" smtClean="0"/>
              <a:t>American </a:t>
            </a:r>
            <a:r>
              <a:rPr lang="es-ES" i="1" dirty="0" err="1" smtClean="0"/>
              <a:t>Chemical</a:t>
            </a:r>
            <a:r>
              <a:rPr lang="es-ES" i="1" dirty="0" smtClean="0"/>
              <a:t> </a:t>
            </a:r>
            <a:r>
              <a:rPr lang="es-ES" i="1" dirty="0" err="1" smtClean="0"/>
              <a:t>Society</a:t>
            </a:r>
            <a:endParaRPr lang="es-ES" i="1" dirty="0" smtClean="0"/>
          </a:p>
          <a:p>
            <a:endParaRPr lang="es-E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Gráfico"/>
          <p:cNvGraphicFramePr/>
          <p:nvPr/>
        </p:nvGraphicFramePr>
        <p:xfrm>
          <a:off x="571472" y="214290"/>
          <a:ext cx="7929619" cy="4739866"/>
        </p:xfrm>
        <a:graphic>
          <a:graphicData uri="http://schemas.openxmlformats.org/drawingml/2006/chart">
            <c:chart xmlns:c="http://schemas.openxmlformats.org/drawingml/2006/chart" xmlns:r="http://schemas.openxmlformats.org/officeDocument/2006/relationships" r:id="rId2"/>
          </a:graphicData>
        </a:graphic>
      </p:graphicFrame>
      <p:sp>
        <p:nvSpPr>
          <p:cNvPr id="4" name="3 CuadroTexto"/>
          <p:cNvSpPr txBox="1"/>
          <p:nvPr/>
        </p:nvSpPr>
        <p:spPr>
          <a:xfrm>
            <a:off x="0" y="5196008"/>
            <a:ext cx="9144000" cy="1908215"/>
          </a:xfrm>
          <a:prstGeom prst="rect">
            <a:avLst/>
          </a:prstGeom>
          <a:noFill/>
        </p:spPr>
        <p:txBody>
          <a:bodyPr wrap="square" rtlCol="0">
            <a:spAutoFit/>
          </a:bodyPr>
          <a:lstStyle/>
          <a:p>
            <a:r>
              <a:rPr lang="es-ES" sz="1600" b="1" dirty="0" smtClean="0"/>
              <a:t>Fuentes:</a:t>
            </a:r>
          </a:p>
          <a:p>
            <a:r>
              <a:rPr lang="es-ES" sz="1400" b="1" dirty="0" err="1" smtClean="0"/>
              <a:t>Dangour</a:t>
            </a:r>
            <a:r>
              <a:rPr lang="es-ES" sz="1400" b="1" dirty="0" smtClean="0"/>
              <a:t>, (2009)</a:t>
            </a:r>
            <a:r>
              <a:rPr lang="es-ES" sz="1400" dirty="0" smtClean="0"/>
              <a:t>, realizado por la Agencia de Normas Alimentarias del Reino Unido (</a:t>
            </a:r>
            <a:r>
              <a:rPr lang="es-ES" sz="1400" i="1" dirty="0" smtClean="0"/>
              <a:t>UK </a:t>
            </a:r>
            <a:r>
              <a:rPr lang="es-ES" sz="1400" i="1" dirty="0" err="1" smtClean="0"/>
              <a:t>Food</a:t>
            </a:r>
            <a:r>
              <a:rPr lang="es-ES" sz="1400" i="1" dirty="0" smtClean="0"/>
              <a:t> </a:t>
            </a:r>
            <a:r>
              <a:rPr lang="es-ES" sz="1400" i="1" dirty="0" err="1" smtClean="0"/>
              <a:t>Standards</a:t>
            </a:r>
            <a:r>
              <a:rPr lang="es-ES" sz="1400" i="1" dirty="0" smtClean="0"/>
              <a:t> </a:t>
            </a:r>
            <a:r>
              <a:rPr lang="es-ES" sz="1400" i="1" dirty="0" err="1" smtClean="0"/>
              <a:t>Agency</a:t>
            </a:r>
            <a:r>
              <a:rPr lang="es-ES" sz="1400" dirty="0" smtClean="0"/>
              <a:t>)</a:t>
            </a:r>
          </a:p>
          <a:p>
            <a:r>
              <a:rPr lang="es-ES" sz="1400" b="1" dirty="0" smtClean="0"/>
              <a:t>Smith-</a:t>
            </a:r>
            <a:r>
              <a:rPr lang="es-ES" sz="1400" b="1" dirty="0" err="1" smtClean="0"/>
              <a:t>Spangler</a:t>
            </a:r>
            <a:r>
              <a:rPr lang="es-ES" sz="1400" b="1" dirty="0" smtClean="0"/>
              <a:t> </a:t>
            </a:r>
            <a:r>
              <a:rPr lang="es-ES" sz="1400" b="1" i="1" dirty="0" smtClean="0"/>
              <a:t>et al., </a:t>
            </a:r>
            <a:r>
              <a:rPr lang="es-ES" sz="1400" b="1" dirty="0" smtClean="0"/>
              <a:t>(2012)</a:t>
            </a:r>
            <a:r>
              <a:rPr lang="es-ES" sz="1400" dirty="0" smtClean="0"/>
              <a:t>, realizado por la Escuela de Medicina de la Universidad de </a:t>
            </a:r>
            <a:r>
              <a:rPr lang="es-ES" sz="1400" dirty="0" err="1" smtClean="0"/>
              <a:t>Stanford</a:t>
            </a:r>
            <a:r>
              <a:rPr lang="es-ES" sz="1400" dirty="0" smtClean="0"/>
              <a:t> (</a:t>
            </a:r>
            <a:r>
              <a:rPr lang="es-ES" sz="1400" i="1" dirty="0" err="1" smtClean="0"/>
              <a:t>Stanford</a:t>
            </a:r>
            <a:r>
              <a:rPr lang="es-ES" sz="1400" i="1" dirty="0" smtClean="0"/>
              <a:t> </a:t>
            </a:r>
            <a:r>
              <a:rPr lang="es-ES" sz="1400" i="1" dirty="0" err="1" smtClean="0"/>
              <a:t>University</a:t>
            </a:r>
            <a:r>
              <a:rPr lang="es-ES" sz="1400" i="1" dirty="0" smtClean="0"/>
              <a:t> </a:t>
            </a:r>
            <a:r>
              <a:rPr lang="es-ES" sz="1400" i="1" dirty="0" err="1" smtClean="0"/>
              <a:t>School</a:t>
            </a:r>
            <a:r>
              <a:rPr lang="es-ES" sz="1400" i="1" dirty="0" smtClean="0"/>
              <a:t> of Medicine</a:t>
            </a:r>
            <a:r>
              <a:rPr lang="es-ES" sz="1400" dirty="0" smtClean="0"/>
              <a:t>)</a:t>
            </a:r>
          </a:p>
          <a:p>
            <a:r>
              <a:rPr lang="es-ES" sz="1400" b="1" dirty="0" err="1" smtClean="0"/>
              <a:t>Baranski</a:t>
            </a:r>
            <a:r>
              <a:rPr lang="es-ES" sz="1400" b="1" dirty="0" smtClean="0"/>
              <a:t> </a:t>
            </a:r>
            <a:r>
              <a:rPr lang="es-ES" sz="1400" b="1" i="1" dirty="0" smtClean="0"/>
              <a:t>et al., </a:t>
            </a:r>
            <a:r>
              <a:rPr lang="es-ES" sz="1400" b="1" dirty="0" smtClean="0"/>
              <a:t>(2014)</a:t>
            </a:r>
            <a:r>
              <a:rPr lang="es-ES" sz="1400" dirty="0" smtClean="0"/>
              <a:t>, realizado por un equipo internacional de investigadores dirigido por la Universidad de Newcastle (Reino Unido).</a:t>
            </a:r>
          </a:p>
          <a:p>
            <a:r>
              <a:rPr lang="es-ES" sz="1400" dirty="0" smtClean="0">
                <a:hlinkClick r:id="rId3"/>
              </a:rPr>
              <a:t>http://www.qlif.org/research/index.html </a:t>
            </a:r>
            <a:r>
              <a:rPr lang="es-ES" sz="1400" dirty="0" smtClean="0">
                <a:hlinkClick r:id="rId4"/>
              </a:rPr>
              <a:t>/</a:t>
            </a:r>
            <a:r>
              <a:rPr lang="es-ES" sz="1400" dirty="0" smtClean="0"/>
              <a:t> </a:t>
            </a:r>
            <a:r>
              <a:rPr lang="es-ES" sz="1400" b="1" dirty="0" smtClean="0"/>
              <a:t>(2004-2009) </a:t>
            </a:r>
            <a:r>
              <a:rPr lang="es-ES" sz="1200" dirty="0" smtClean="0"/>
              <a:t>Financiado por la UE. Participaron 31 centros de investigación</a:t>
            </a:r>
          </a:p>
          <a:p>
            <a:endParaRPr lang="es-E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www.lacocinaalternativa.com/wp-content/uploads/2012/07/biocultura3.jpg"/>
          <p:cNvPicPr>
            <a:picLocks noChangeAspect="1" noChangeArrowheads="1"/>
          </p:cNvPicPr>
          <p:nvPr/>
        </p:nvPicPr>
        <p:blipFill>
          <a:blip r:embed="rId2"/>
          <a:srcRect/>
          <a:stretch>
            <a:fillRect/>
          </a:stretch>
        </p:blipFill>
        <p:spPr bwMode="auto">
          <a:xfrm>
            <a:off x="642939" y="428625"/>
            <a:ext cx="7559675" cy="5708650"/>
          </a:xfrm>
          <a:prstGeom prst="rect">
            <a:avLst/>
          </a:prstGeom>
          <a:noFill/>
          <a:ln w="9525">
            <a:noFill/>
            <a:miter lim="800000"/>
            <a:headEnd/>
            <a:tailEnd/>
          </a:ln>
        </p:spPr>
      </p:pic>
      <p:sp>
        <p:nvSpPr>
          <p:cNvPr id="21507" name="2 Rectángulo"/>
          <p:cNvSpPr>
            <a:spLocks noChangeArrowheads="1"/>
          </p:cNvSpPr>
          <p:nvPr/>
        </p:nvSpPr>
        <p:spPr bwMode="auto">
          <a:xfrm>
            <a:off x="642939" y="6286500"/>
            <a:ext cx="2834430" cy="369332"/>
          </a:xfrm>
          <a:prstGeom prst="rect">
            <a:avLst/>
          </a:prstGeom>
          <a:noFill/>
          <a:ln w="9525">
            <a:noFill/>
            <a:miter lim="800000"/>
            <a:headEnd/>
            <a:tailEnd/>
          </a:ln>
        </p:spPr>
        <p:txBody>
          <a:bodyPr wrap="none">
            <a:spAutoFit/>
          </a:bodyPr>
          <a:lstStyle/>
          <a:p>
            <a:r>
              <a:rPr lang="es-ES" b="1" dirty="0">
                <a:latin typeface="Calibri" pitchFamily="34" charset="0"/>
              </a:rPr>
              <a:t>Fuente: </a:t>
            </a:r>
            <a:r>
              <a:rPr lang="es-ES" dirty="0" smtClean="0">
                <a:latin typeface="Calibri" pitchFamily="34" charset="0"/>
              </a:rPr>
              <a:t>Raigón, M.D. (2009)</a:t>
            </a:r>
            <a:endParaRPr lang="es-ES" dirty="0">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3 Rectángulo"/>
          <p:cNvSpPr/>
          <p:nvPr/>
        </p:nvSpPr>
        <p:spPr>
          <a:xfrm>
            <a:off x="857251" y="214314"/>
            <a:ext cx="7126566" cy="584775"/>
          </a:xfrm>
          <a:prstGeom prst="rect">
            <a:avLst/>
          </a:prstGeom>
        </p:spPr>
        <p:txBody>
          <a:bodyPr wrap="none">
            <a:spAutoFit/>
          </a:bodyPr>
          <a:lstStyle/>
          <a:p>
            <a:pPr fontAlgn="auto">
              <a:spcBef>
                <a:spcPts val="0"/>
              </a:spcBef>
              <a:spcAft>
                <a:spcPts val="0"/>
              </a:spcAft>
              <a:defRPr/>
            </a:pPr>
            <a:r>
              <a:rPr lang="es-ES" sz="3200" b="1" dirty="0">
                <a:solidFill>
                  <a:schemeClr val="accent2">
                    <a:lumMod val="75000"/>
                  </a:schemeClr>
                </a:solidFill>
                <a:latin typeface="+mn-lt"/>
                <a:cs typeface="+mn-cs"/>
              </a:rPr>
              <a:t>Historia Química de una Tarta de Cerezas</a:t>
            </a:r>
            <a:endParaRPr lang="es-ES" sz="3200" dirty="0">
              <a:solidFill>
                <a:schemeClr val="accent2">
                  <a:lumMod val="75000"/>
                </a:schemeClr>
              </a:solidFill>
              <a:latin typeface="+mn-lt"/>
              <a:cs typeface="+mn-cs"/>
            </a:endParaRPr>
          </a:p>
        </p:txBody>
      </p:sp>
      <p:pic>
        <p:nvPicPr>
          <p:cNvPr id="4099" name="il_fi" descr="http://www.decoratrix.com/wp-content/uploads/2011/06/velas-de-cumpleanos-rice.jpg"/>
          <p:cNvPicPr>
            <a:picLocks noChangeAspect="1" noChangeArrowheads="1"/>
          </p:cNvPicPr>
          <p:nvPr/>
        </p:nvPicPr>
        <p:blipFill>
          <a:blip r:embed="rId2" r:link="rId3"/>
          <a:srcRect/>
          <a:stretch>
            <a:fillRect/>
          </a:stretch>
        </p:blipFill>
        <p:spPr bwMode="auto">
          <a:xfrm>
            <a:off x="6816725" y="1778000"/>
            <a:ext cx="2184400" cy="3286125"/>
          </a:xfrm>
          <a:prstGeom prst="rect">
            <a:avLst/>
          </a:prstGeom>
          <a:noFill/>
          <a:ln w="9525">
            <a:noFill/>
            <a:miter lim="800000"/>
            <a:headEnd/>
            <a:tailEnd/>
          </a:ln>
        </p:spPr>
      </p:pic>
      <p:sp>
        <p:nvSpPr>
          <p:cNvPr id="4100" name="Rectangle 3"/>
          <p:cNvSpPr>
            <a:spLocks noChangeArrowheads="1"/>
          </p:cNvSpPr>
          <p:nvPr/>
        </p:nvSpPr>
        <p:spPr bwMode="auto">
          <a:xfrm>
            <a:off x="122239" y="884239"/>
            <a:ext cx="6592887" cy="3570208"/>
          </a:xfrm>
          <a:prstGeom prst="rect">
            <a:avLst/>
          </a:prstGeom>
          <a:noFill/>
          <a:ln w="9525">
            <a:noFill/>
            <a:miter lim="800000"/>
            <a:headEnd/>
            <a:tailEnd/>
          </a:ln>
        </p:spPr>
        <p:txBody>
          <a:bodyPr anchor="ctr">
            <a:spAutoFit/>
          </a:bodyPr>
          <a:lstStyle/>
          <a:p>
            <a:r>
              <a:rPr lang="es-ES" b="1">
                <a:solidFill>
                  <a:srgbClr val="000080"/>
                </a:solidFill>
                <a:latin typeface="Georgia" pitchFamily="18" charset="0"/>
                <a:ea typeface="Times New Roman" pitchFamily="18" charset="0"/>
              </a:rPr>
              <a:t>I Historia de la masa</a:t>
            </a:r>
            <a:endParaRPr lang="es-ES">
              <a:ea typeface="Times New Roman" pitchFamily="18" charset="0"/>
            </a:endParaRPr>
          </a:p>
          <a:p>
            <a:pPr eaLnBrk="0" hangingPunct="0"/>
            <a:endParaRPr lang="es-ES" sz="1400" i="1">
              <a:solidFill>
                <a:srgbClr val="000080"/>
              </a:solidFill>
              <a:latin typeface="Georgia" pitchFamily="18" charset="0"/>
              <a:ea typeface="Times New Roman" pitchFamily="18" charset="0"/>
            </a:endParaRPr>
          </a:p>
          <a:p>
            <a:pPr eaLnBrk="0" hangingPunct="0"/>
            <a:r>
              <a:rPr lang="es-ES" sz="2000" i="1">
                <a:solidFill>
                  <a:srgbClr val="000080"/>
                </a:solidFill>
                <a:latin typeface="Georgia" pitchFamily="18" charset="0"/>
                <a:ea typeface="Times New Roman" pitchFamily="18" charset="0"/>
              </a:rPr>
              <a:t>La harina:</a:t>
            </a:r>
            <a:endParaRPr lang="es-ES" sz="2000"/>
          </a:p>
          <a:p>
            <a:pPr eaLnBrk="0" hangingPunct="0"/>
            <a:endParaRPr lang="es-ES" sz="1400">
              <a:solidFill>
                <a:srgbClr val="000080"/>
              </a:solidFill>
              <a:latin typeface="Georgia" pitchFamily="18" charset="0"/>
              <a:cs typeface="Times New Roman" pitchFamily="18" charset="0"/>
            </a:endParaRPr>
          </a:p>
          <a:p>
            <a:pPr eaLnBrk="0" hangingPunct="0"/>
            <a:r>
              <a:rPr lang="es-ES" sz="1600">
                <a:solidFill>
                  <a:srgbClr val="000080"/>
                </a:solidFill>
                <a:latin typeface="Georgia" pitchFamily="18" charset="0"/>
                <a:cs typeface="Times New Roman" pitchFamily="18" charset="0"/>
              </a:rPr>
              <a:t>Los granos de trigo han sido bañados en un fungicida antes de sembrarlos. Durante el cultivo, el trigo ha recibido de dos a seis tratamientos de pesticidas según los años, un tratamiento de hormonas para reducir los tallos a fin de evitar el encamado y una dosis importante de abonos (mineral): 240 kg de nitrógeno, 100 kg de fósforo y 100 kg de potasio (NPK) por hectárea. En el silo, después de la recolección, los granos se fumigan con tetracloruro de carbono y con bisulfito de carbono, después son regados con clorifosmetil. Para la molienda, la harina recibe cloruro de nitrosil y luego ácido ascórbico, harina de habas, gluten y amilasa.</a:t>
            </a:r>
            <a:endParaRPr lang="es-ES" sz="1600"/>
          </a:p>
        </p:txBody>
      </p:sp>
      <p:sp>
        <p:nvSpPr>
          <p:cNvPr id="4101" name="Rectangle 4"/>
          <p:cNvSpPr>
            <a:spLocks noChangeArrowheads="1"/>
          </p:cNvSpPr>
          <p:nvPr/>
        </p:nvSpPr>
        <p:spPr bwMode="auto">
          <a:xfrm>
            <a:off x="214314" y="4786314"/>
            <a:ext cx="8286751" cy="1446550"/>
          </a:xfrm>
          <a:prstGeom prst="rect">
            <a:avLst/>
          </a:prstGeom>
          <a:noFill/>
          <a:ln w="9525">
            <a:noFill/>
            <a:miter lim="800000"/>
            <a:headEnd/>
            <a:tailEnd/>
          </a:ln>
        </p:spPr>
        <p:txBody>
          <a:bodyPr anchor="ctr">
            <a:spAutoFit/>
          </a:bodyPr>
          <a:lstStyle/>
          <a:p>
            <a:r>
              <a:rPr lang="es-ES" sz="2000" i="1">
                <a:solidFill>
                  <a:srgbClr val="000080"/>
                </a:solidFill>
                <a:latin typeface="Georgia" pitchFamily="18" charset="0"/>
                <a:ea typeface="Times New Roman" pitchFamily="18" charset="0"/>
              </a:rPr>
              <a:t>El polvo impulsor:</a:t>
            </a:r>
          </a:p>
          <a:p>
            <a:endParaRPr lang="es-ES" sz="2000">
              <a:ea typeface="Times New Roman" pitchFamily="18" charset="0"/>
            </a:endParaRPr>
          </a:p>
          <a:p>
            <a:pPr eaLnBrk="0" hangingPunct="0"/>
            <a:r>
              <a:rPr lang="es-ES" sz="1600">
                <a:solidFill>
                  <a:srgbClr val="000080"/>
                </a:solidFill>
                <a:latin typeface="Georgia" pitchFamily="18" charset="0"/>
                <a:ea typeface="Times New Roman" pitchFamily="18" charset="0"/>
              </a:rPr>
              <a:t>Tratado con silicato de calcio y almidón, blanqueado con permanganato de potasio.</a:t>
            </a:r>
            <a:endParaRPr lang="es-ES" sz="1600"/>
          </a:p>
          <a:p>
            <a:pPr eaLnBrk="0" hangingPunct="0"/>
            <a:r>
              <a:rPr lang="es-ES" sz="1600">
                <a:solidFill>
                  <a:srgbClr val="000080"/>
                </a:solidFill>
                <a:latin typeface="Georgia" pitchFamily="18" charset="0"/>
                <a:cs typeface="Times New Roman" pitchFamily="18" charset="0"/>
              </a:rPr>
              <a:t>Las materias grasas reciben un antioxidante como el hidroxitolueno de butilo y un emulsionante tipo lecitina.</a:t>
            </a:r>
            <a:endParaRPr lang="es-ES" sz="160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p:cNvPicPr>
            <a:picLocks noChangeAspect="1" noChangeArrowheads="1"/>
          </p:cNvPicPr>
          <p:nvPr/>
        </p:nvPicPr>
        <p:blipFill>
          <a:blip r:embed="rId2"/>
          <a:srcRect/>
          <a:stretch>
            <a:fillRect/>
          </a:stretch>
        </p:blipFill>
        <p:spPr bwMode="auto">
          <a:xfrm>
            <a:off x="485775" y="1500188"/>
            <a:ext cx="8154988" cy="3714750"/>
          </a:xfrm>
          <a:prstGeom prst="rect">
            <a:avLst/>
          </a:prstGeom>
          <a:noFill/>
          <a:ln w="9525">
            <a:noFill/>
            <a:miter lim="800000"/>
            <a:headEnd/>
            <a:tailEnd/>
          </a:ln>
        </p:spPr>
      </p:pic>
      <p:sp>
        <p:nvSpPr>
          <p:cNvPr id="18435" name="3 Rectángulo"/>
          <p:cNvSpPr>
            <a:spLocks noChangeArrowheads="1"/>
          </p:cNvSpPr>
          <p:nvPr/>
        </p:nvSpPr>
        <p:spPr bwMode="auto">
          <a:xfrm>
            <a:off x="357190" y="357188"/>
            <a:ext cx="7786687" cy="830997"/>
          </a:xfrm>
          <a:prstGeom prst="rect">
            <a:avLst/>
          </a:prstGeom>
          <a:noFill/>
          <a:ln w="9525">
            <a:noFill/>
            <a:miter lim="800000"/>
            <a:headEnd/>
            <a:tailEnd/>
          </a:ln>
        </p:spPr>
        <p:txBody>
          <a:bodyPr>
            <a:spAutoFit/>
          </a:bodyPr>
          <a:lstStyle/>
          <a:p>
            <a:pPr algn="ctr"/>
            <a:r>
              <a:rPr lang="es-ES" sz="2400" b="1" dirty="0">
                <a:latin typeface="Calibri" pitchFamily="34" charset="0"/>
              </a:rPr>
              <a:t>Efecto del nivel de consumo de dieta ecológica en</a:t>
            </a:r>
          </a:p>
          <a:p>
            <a:pPr algn="ctr"/>
            <a:r>
              <a:rPr lang="es-ES" sz="2400" b="1" dirty="0">
                <a:latin typeface="Calibri" pitchFamily="34" charset="0"/>
              </a:rPr>
              <a:t> la concentración de espermatozoides en hombres</a:t>
            </a:r>
            <a:endParaRPr lang="es-ES" sz="2400" dirty="0">
              <a:latin typeface="Calibri" pitchFamily="34" charset="0"/>
            </a:endParaRPr>
          </a:p>
        </p:txBody>
      </p:sp>
      <p:sp>
        <p:nvSpPr>
          <p:cNvPr id="18436" name="4 Rectángulo"/>
          <p:cNvSpPr>
            <a:spLocks noChangeArrowheads="1"/>
          </p:cNvSpPr>
          <p:nvPr/>
        </p:nvSpPr>
        <p:spPr bwMode="auto">
          <a:xfrm>
            <a:off x="428626" y="5500688"/>
            <a:ext cx="8501063" cy="646331"/>
          </a:xfrm>
          <a:prstGeom prst="rect">
            <a:avLst/>
          </a:prstGeom>
          <a:noFill/>
          <a:ln w="9525">
            <a:noFill/>
            <a:miter lim="800000"/>
            <a:headEnd/>
            <a:tailEnd/>
          </a:ln>
        </p:spPr>
        <p:txBody>
          <a:bodyPr>
            <a:spAutoFit/>
          </a:bodyPr>
          <a:lstStyle/>
          <a:p>
            <a:r>
              <a:rPr lang="es-ES" b="1" dirty="0">
                <a:latin typeface="Calibri" pitchFamily="34" charset="0"/>
              </a:rPr>
              <a:t>Fuente: </a:t>
            </a:r>
            <a:r>
              <a:rPr lang="es-ES" dirty="0">
                <a:latin typeface="Calibri" pitchFamily="34" charset="0"/>
              </a:rPr>
              <a:t>Jensen </a:t>
            </a:r>
            <a:r>
              <a:rPr lang="es-ES" i="1" dirty="0">
                <a:latin typeface="Calibri" pitchFamily="34" charset="0"/>
              </a:rPr>
              <a:t>et </a:t>
            </a:r>
            <a:r>
              <a:rPr lang="es-ES" i="1" dirty="0" smtClean="0">
                <a:latin typeface="Calibri" pitchFamily="34" charset="0"/>
              </a:rPr>
              <a:t>al., </a:t>
            </a:r>
            <a:r>
              <a:rPr lang="es-ES" dirty="0" smtClean="0">
                <a:latin typeface="Calibri" pitchFamily="34" charset="0"/>
              </a:rPr>
              <a:t>(1996). </a:t>
            </a:r>
            <a:r>
              <a:rPr lang="es-ES" dirty="0" err="1">
                <a:latin typeface="Calibri" pitchFamily="34" charset="0"/>
              </a:rPr>
              <a:t>Abell</a:t>
            </a:r>
            <a:r>
              <a:rPr lang="es-ES" dirty="0">
                <a:latin typeface="Calibri" pitchFamily="34" charset="0"/>
              </a:rPr>
              <a:t> </a:t>
            </a:r>
            <a:r>
              <a:rPr lang="es-ES" i="1" dirty="0">
                <a:latin typeface="Calibri" pitchFamily="34" charset="0"/>
              </a:rPr>
              <a:t>et </a:t>
            </a:r>
            <a:r>
              <a:rPr lang="es-ES" i="1" dirty="0" smtClean="0">
                <a:latin typeface="Calibri" pitchFamily="34" charset="0"/>
              </a:rPr>
              <a:t>al., </a:t>
            </a:r>
            <a:r>
              <a:rPr lang="es-ES" dirty="0" smtClean="0">
                <a:latin typeface="Calibri" pitchFamily="34" charset="0"/>
              </a:rPr>
              <a:t>(1994 </a:t>
            </a:r>
            <a:r>
              <a:rPr lang="es-ES" dirty="0">
                <a:latin typeface="Calibri" pitchFamily="34" charset="0"/>
              </a:rPr>
              <a:t>y </a:t>
            </a:r>
            <a:r>
              <a:rPr lang="es-ES" dirty="0" smtClean="0">
                <a:latin typeface="Calibri" pitchFamily="34" charset="0"/>
              </a:rPr>
              <a:t>2000).</a:t>
            </a:r>
            <a:endParaRPr lang="es-ES" dirty="0">
              <a:latin typeface="Calibri" pitchFamily="34" charset="0"/>
            </a:endParaRPr>
          </a:p>
          <a:p>
            <a:r>
              <a:rPr lang="es-ES" i="1" dirty="0">
                <a:latin typeface="Calibri" pitchFamily="34" charset="0"/>
              </a:rPr>
              <a:t>La concentración de espermatozoides se incrementa con el aumento de la dieta ecológica.</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http://www.cronicanorte.es/wp-content/uploads/2017/05/Neol%C3%ADtico-1024.jpg"/>
          <p:cNvPicPr>
            <a:picLocks noChangeAspect="1" noChangeArrowheads="1"/>
          </p:cNvPicPr>
          <p:nvPr/>
        </p:nvPicPr>
        <p:blipFill>
          <a:blip r:embed="rId2"/>
          <a:srcRect/>
          <a:stretch>
            <a:fillRect/>
          </a:stretch>
        </p:blipFill>
        <p:spPr bwMode="auto">
          <a:xfrm>
            <a:off x="214282" y="3286124"/>
            <a:ext cx="4500595" cy="3107345"/>
          </a:xfrm>
          <a:prstGeom prst="rect">
            <a:avLst/>
          </a:prstGeom>
          <a:noFill/>
        </p:spPr>
      </p:pic>
      <p:sp>
        <p:nvSpPr>
          <p:cNvPr id="65540" name="AutoShape 4" descr="Cazadores en el poblado"/>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65542" name="AutoShape 6" descr="Cazadores en el poblado"/>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65544" name="Picture 8" descr="Imagen relacionada"/>
          <p:cNvPicPr>
            <a:picLocks noChangeAspect="1" noChangeArrowheads="1"/>
          </p:cNvPicPr>
          <p:nvPr/>
        </p:nvPicPr>
        <p:blipFill>
          <a:blip r:embed="rId3"/>
          <a:srcRect/>
          <a:stretch>
            <a:fillRect/>
          </a:stretch>
        </p:blipFill>
        <p:spPr bwMode="auto">
          <a:xfrm>
            <a:off x="4643438" y="500042"/>
            <a:ext cx="4352925" cy="2724151"/>
          </a:xfrm>
          <a:prstGeom prst="rect">
            <a:avLst/>
          </a:prstGeom>
          <a:noFill/>
        </p:spPr>
      </p:pic>
      <p:sp>
        <p:nvSpPr>
          <p:cNvPr id="6" name="5 CuadroTexto"/>
          <p:cNvSpPr txBox="1"/>
          <p:nvPr/>
        </p:nvSpPr>
        <p:spPr>
          <a:xfrm>
            <a:off x="857224" y="1857364"/>
            <a:ext cx="3000396" cy="584775"/>
          </a:xfrm>
          <a:prstGeom prst="rect">
            <a:avLst/>
          </a:prstGeom>
          <a:noFill/>
        </p:spPr>
        <p:txBody>
          <a:bodyPr wrap="square" rtlCol="0">
            <a:spAutoFit/>
          </a:bodyPr>
          <a:lstStyle/>
          <a:p>
            <a:pPr algn="ctr"/>
            <a:r>
              <a:rPr lang="es-ES" sz="3200" dirty="0" smtClean="0"/>
              <a:t>2.500.000 a.C.</a:t>
            </a:r>
            <a:endParaRPr lang="es-ES" sz="3200" dirty="0"/>
          </a:p>
        </p:txBody>
      </p:sp>
      <p:sp>
        <p:nvSpPr>
          <p:cNvPr id="7" name="6 CuadroTexto"/>
          <p:cNvSpPr txBox="1"/>
          <p:nvPr/>
        </p:nvSpPr>
        <p:spPr>
          <a:xfrm>
            <a:off x="6215074" y="5072074"/>
            <a:ext cx="2071702" cy="584775"/>
          </a:xfrm>
          <a:prstGeom prst="rect">
            <a:avLst/>
          </a:prstGeom>
          <a:noFill/>
        </p:spPr>
        <p:txBody>
          <a:bodyPr wrap="square" rtlCol="0">
            <a:spAutoFit/>
          </a:bodyPr>
          <a:lstStyle/>
          <a:p>
            <a:pPr algn="ctr"/>
            <a:r>
              <a:rPr lang="es-ES" sz="3200" dirty="0" smtClean="0"/>
              <a:t>5000 a.C.</a:t>
            </a:r>
            <a:endParaRPr lang="es-ES" sz="3200" dirty="0"/>
          </a:p>
        </p:txBody>
      </p:sp>
      <p:sp>
        <p:nvSpPr>
          <p:cNvPr id="8" name="7 CuadroTexto"/>
          <p:cNvSpPr txBox="1"/>
          <p:nvPr/>
        </p:nvSpPr>
        <p:spPr>
          <a:xfrm>
            <a:off x="428596" y="714356"/>
            <a:ext cx="3786214"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s-ES" sz="3200" b="1" dirty="0" smtClean="0"/>
              <a:t>Recolección-Caza</a:t>
            </a:r>
            <a:endParaRPr lang="es-ES" sz="3200" b="1" dirty="0"/>
          </a:p>
        </p:txBody>
      </p:sp>
      <p:sp>
        <p:nvSpPr>
          <p:cNvPr id="9" name="8 CuadroTexto"/>
          <p:cNvSpPr txBox="1"/>
          <p:nvPr/>
        </p:nvSpPr>
        <p:spPr>
          <a:xfrm>
            <a:off x="5786446" y="4000504"/>
            <a:ext cx="2571768" cy="584775"/>
          </a:xfrm>
          <a:prstGeom prst="rect">
            <a:avLst/>
          </a:prstGeom>
        </p:spPr>
        <p:style>
          <a:lnRef idx="0">
            <a:schemeClr val="accent3"/>
          </a:lnRef>
          <a:fillRef idx="3">
            <a:schemeClr val="accent3"/>
          </a:fillRef>
          <a:effectRef idx="3">
            <a:schemeClr val="accent3"/>
          </a:effectRef>
          <a:fontRef idx="minor">
            <a:schemeClr val="lt1"/>
          </a:fontRef>
        </p:style>
        <p:txBody>
          <a:bodyPr wrap="square" rtlCol="0">
            <a:spAutoFit/>
          </a:bodyPr>
          <a:lstStyle/>
          <a:p>
            <a:pPr algn="ctr"/>
            <a:r>
              <a:rPr lang="es-ES" sz="3200" b="1" dirty="0" smtClean="0"/>
              <a:t>Agricultura</a:t>
            </a:r>
            <a:endParaRPr lang="es-ES" sz="3200" b="1"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92076" y="71096"/>
            <a:ext cx="8929718" cy="892552"/>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2400" b="1" i="0" u="none" strike="noStrike" kern="1200" cap="small" spc="0" normalizeH="0" baseline="0" noProof="0" dirty="0" smtClean="0">
                <a:ln>
                  <a:noFill/>
                </a:ln>
                <a:solidFill>
                  <a:srgbClr val="002060"/>
                </a:solidFill>
                <a:effectLst/>
                <a:uLnTx/>
                <a:uFillTx/>
                <a:latin typeface="Georgia" pitchFamily="18" charset="0"/>
                <a:ea typeface="+mn-ea"/>
                <a:cs typeface="+mn-cs"/>
              </a:rPr>
              <a:t>¿POR QUÉ COMER PLANTAS Y FRUTOS SILVESTRES? </a:t>
            </a:r>
            <a:endParaRPr kumimoji="0" lang="es-ES" sz="2400" b="0" i="0" u="none" strike="noStrike" kern="1200" cap="small" spc="0" normalizeH="0" baseline="0" noProof="0" dirty="0" smtClean="0">
              <a:ln>
                <a:noFill/>
              </a:ln>
              <a:solidFill>
                <a:srgbClr val="002060"/>
              </a:solidFill>
              <a:effectLst/>
              <a:uLnTx/>
              <a:uFillTx/>
              <a:latin typeface="Georgia" pitchFamily="18" charset="0"/>
              <a:ea typeface="+mn-ea"/>
              <a:cs typeface="+mn-cs"/>
            </a:endParaRP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es-ES" sz="2800" b="1" i="0" u="none" strike="noStrike" kern="1200" cap="none" spc="0" normalizeH="0" baseline="0" noProof="0" dirty="0" smtClean="0">
                <a:ln>
                  <a:noFill/>
                </a:ln>
                <a:solidFill>
                  <a:srgbClr val="002060"/>
                </a:solidFill>
                <a:effectLst/>
                <a:uLnTx/>
                <a:uFillTx/>
                <a:latin typeface="Calibri"/>
                <a:ea typeface="+mn-ea"/>
                <a:cs typeface="+mn-cs"/>
              </a:rPr>
              <a:t> </a:t>
            </a:r>
            <a:r>
              <a:rPr kumimoji="0" lang="es-ES" sz="1800" b="0" i="0" u="none" strike="noStrike" kern="1200" cap="none" spc="0" normalizeH="0" baseline="0" noProof="0" dirty="0" smtClean="0">
                <a:ln>
                  <a:noFill/>
                </a:ln>
                <a:solidFill>
                  <a:srgbClr val="002060"/>
                </a:solidFill>
                <a:effectLst/>
                <a:uLnTx/>
                <a:uFillTx/>
                <a:latin typeface="Calibri"/>
                <a:ea typeface="+mn-ea"/>
                <a:cs typeface="+mn-cs"/>
              </a:rPr>
              <a:t>por </a:t>
            </a:r>
            <a:r>
              <a:rPr kumimoji="0" lang="es-ES" sz="1800" b="1" i="0" u="none" strike="noStrike" kern="1200" cap="none" spc="0" normalizeH="0" baseline="0" noProof="0" dirty="0" smtClean="0">
                <a:ln>
                  <a:noFill/>
                </a:ln>
                <a:solidFill>
                  <a:srgbClr val="002060"/>
                </a:solidFill>
                <a:effectLst/>
                <a:uLnTx/>
                <a:uFillTx/>
                <a:latin typeface="Calibri"/>
                <a:ea typeface="+mn-ea"/>
                <a:cs typeface="+mn-cs"/>
              </a:rPr>
              <a:t>César Lema Costas</a:t>
            </a:r>
            <a:endParaRPr kumimoji="0" lang="es-ES" sz="1800" b="1" i="0" u="none" strike="noStrike" kern="1200" cap="none" spc="0" normalizeH="0" baseline="0" noProof="0" dirty="0">
              <a:ln>
                <a:noFill/>
              </a:ln>
              <a:solidFill>
                <a:srgbClr val="002060"/>
              </a:solidFill>
              <a:effectLst/>
              <a:uLnTx/>
              <a:uFillTx/>
              <a:latin typeface="Calibri"/>
              <a:ea typeface="+mn-ea"/>
              <a:cs typeface="+mn-cs"/>
            </a:endParaRPr>
          </a:p>
        </p:txBody>
      </p:sp>
      <p:sp>
        <p:nvSpPr>
          <p:cNvPr id="3" name="2 CuadroTexto"/>
          <p:cNvSpPr txBox="1"/>
          <p:nvPr/>
        </p:nvSpPr>
        <p:spPr>
          <a:xfrm>
            <a:off x="214282" y="1928802"/>
            <a:ext cx="6000792" cy="4154984"/>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rPr>
              <a:t>Razones Relacionadas con la Salud</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endParaRPr>
          </a:p>
          <a:p>
            <a:pPr marL="342900" marR="0" lvl="0" indent="-342900" algn="l" defTabSz="914400" rtl="0" eaLnBrk="1" fontAlgn="base" latinLnBrk="0" hangingPunct="1">
              <a:lnSpc>
                <a:spcPct val="100000"/>
              </a:lnSpc>
              <a:spcBef>
                <a:spcPct val="0"/>
              </a:spcBef>
              <a:spcAft>
                <a:spcPts val="1200"/>
              </a:spcAft>
              <a:buClrTx/>
              <a:buSzTx/>
              <a:buFont typeface="+mj-lt"/>
              <a:buAutoNum type="arabicPeriod"/>
              <a:tabLst/>
              <a:defRPr/>
            </a:pPr>
            <a:r>
              <a:rPr kumimoji="0" lang="es-ES" sz="1600" b="1" i="0" u="none" strike="noStrike" kern="1200" cap="small" spc="0" normalizeH="0" baseline="0" noProof="0" dirty="0" smtClean="0">
                <a:ln>
                  <a:noFill/>
                </a:ln>
                <a:solidFill>
                  <a:prstClr val="black"/>
                </a:solidFill>
                <a:effectLst/>
                <a:uLnTx/>
                <a:uFillTx/>
                <a:latin typeface="Georgia" pitchFamily="18" charset="0"/>
                <a:ea typeface="+mn-ea"/>
                <a:cs typeface="+mn-cs"/>
              </a:rPr>
              <a:t>ausencia de </a:t>
            </a:r>
            <a:r>
              <a:rPr kumimoji="0" lang="es-ES" sz="1600" b="1" i="0" u="none" strike="noStrike" kern="1200" cap="small" spc="0" normalizeH="0" baseline="0" noProof="0" dirty="0" err="1" smtClean="0">
                <a:ln>
                  <a:noFill/>
                </a:ln>
                <a:solidFill>
                  <a:prstClr val="black"/>
                </a:solidFill>
                <a:effectLst/>
                <a:uLnTx/>
                <a:uFillTx/>
                <a:latin typeface="Georgia" pitchFamily="18" charset="0"/>
                <a:ea typeface="+mn-ea"/>
                <a:cs typeface="+mn-cs"/>
              </a:rPr>
              <a:t>Xenobioticos</a:t>
            </a:r>
            <a:r>
              <a:rPr kumimoji="0" lang="es-ES" sz="1600" b="1" i="0" u="none" strike="noStrike" kern="1200" cap="small" spc="0" normalizeH="0" baseline="0" noProof="0" dirty="0" smtClean="0">
                <a:ln>
                  <a:noFill/>
                </a:ln>
                <a:solidFill>
                  <a:prstClr val="black"/>
                </a:solidFill>
                <a:effectLst/>
                <a:uLnTx/>
                <a:uFillTx/>
                <a:latin typeface="Georgia" pitchFamily="18" charset="0"/>
                <a:ea typeface="+mn-ea"/>
                <a:cs typeface="+mn-cs"/>
              </a:rPr>
              <a:t>: </a:t>
            </a:r>
            <a:r>
              <a:rPr kumimoji="0" lang="es-ES" sz="1600" b="0" i="0" u="none" strike="noStrike" kern="1200" cap="none" spc="0" normalizeH="0" baseline="0" noProof="0" dirty="0" smtClean="0">
                <a:ln>
                  <a:noFill/>
                </a:ln>
                <a:solidFill>
                  <a:prstClr val="black"/>
                </a:solidFill>
                <a:effectLst/>
                <a:uLnTx/>
                <a:uFillTx/>
                <a:latin typeface="Georgia" pitchFamily="18" charset="0"/>
                <a:ea typeface="+mn-ea"/>
                <a:cs typeface="+mn-cs"/>
              </a:rPr>
              <a:t>Químicos ajenos a la Vida. ¿Hace la dosis al veneno?</a:t>
            </a:r>
          </a:p>
          <a:p>
            <a:pPr marL="342900" marR="0" lvl="0" indent="-342900" algn="l" defTabSz="914400" rtl="0" eaLnBrk="1" fontAlgn="base" latinLnBrk="0" hangingPunct="1">
              <a:lnSpc>
                <a:spcPct val="100000"/>
              </a:lnSpc>
              <a:spcBef>
                <a:spcPct val="0"/>
              </a:spcBef>
              <a:spcAft>
                <a:spcPts val="1200"/>
              </a:spcAft>
              <a:buClrTx/>
              <a:buSzTx/>
              <a:buFont typeface="+mj-lt"/>
              <a:buAutoNum type="arabicPeriod"/>
              <a:tabLst/>
              <a:defRPr/>
            </a:pPr>
            <a:r>
              <a:rPr kumimoji="0" lang="es-ES" sz="1600" b="1" i="0" u="none" strike="noStrike" kern="1200" cap="small" spc="0" normalizeH="0" baseline="0" noProof="0" dirty="0" smtClean="0">
                <a:ln>
                  <a:noFill/>
                </a:ln>
                <a:solidFill>
                  <a:prstClr val="black"/>
                </a:solidFill>
                <a:effectLst/>
                <a:uLnTx/>
                <a:uFillTx/>
                <a:latin typeface="Georgia" pitchFamily="18" charset="0"/>
                <a:ea typeface="+mn-ea"/>
                <a:cs typeface="+mn-cs"/>
              </a:rPr>
              <a:t>más Calidad de Nutrientes en las Silvestres</a:t>
            </a:r>
          </a:p>
          <a:p>
            <a:pPr marL="0" marR="0" lvl="0" indent="0" algn="l" defTabSz="914400" rtl="0" eaLnBrk="1" fontAlgn="base" latinLnBrk="0" hangingPunct="1">
              <a:lnSpc>
                <a:spcPct val="100000"/>
              </a:lnSpc>
              <a:spcBef>
                <a:spcPct val="0"/>
              </a:spcBef>
              <a:spcAft>
                <a:spcPts val="1200"/>
              </a:spcAft>
              <a:buClrTx/>
              <a:buSzTx/>
              <a:buFontTx/>
              <a:buNone/>
              <a:tabLst/>
              <a:defRPr/>
            </a:pPr>
            <a:endParaRPr kumimoji="0" lang="es-ES" sz="1600" b="1" i="0" u="none" strike="noStrike" kern="1200" cap="small" spc="0" normalizeH="0" baseline="0" noProof="0" dirty="0" smtClean="0">
              <a:ln>
                <a:noFill/>
              </a:ln>
              <a:solidFill>
                <a:prstClr val="black"/>
              </a:solidFill>
              <a:effectLst/>
              <a:uLnTx/>
              <a:uFillTx/>
              <a:latin typeface="Georgia" pitchFamily="18" charset="0"/>
              <a:ea typeface="+mn-ea"/>
              <a:cs typeface="+mn-cs"/>
            </a:endParaRPr>
          </a:p>
          <a:p>
            <a:pPr marL="0" marR="0" lvl="0" indent="0" algn="l" defTabSz="914400" rtl="0" eaLnBrk="1" fontAlgn="base" latinLnBrk="0" hangingPunct="1">
              <a:lnSpc>
                <a:spcPct val="100000"/>
              </a:lnSpc>
              <a:spcBef>
                <a:spcPct val="0"/>
              </a:spcBef>
              <a:spcAft>
                <a:spcPts val="1200"/>
              </a:spcAft>
              <a:buClrTx/>
              <a:buSzTx/>
              <a:buFontTx/>
              <a:buNone/>
              <a:tabLst/>
              <a:defRPr/>
            </a:pPr>
            <a:r>
              <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rPr>
              <a:t>Razones Ecológicas</a:t>
            </a:r>
          </a:p>
          <a:p>
            <a:pPr marL="0" marR="0" lvl="0" indent="0" algn="l" defTabSz="914400" rtl="0" eaLnBrk="1" fontAlgn="base" latinLnBrk="0" hangingPunct="1">
              <a:lnSpc>
                <a:spcPct val="100000"/>
              </a:lnSpc>
              <a:spcBef>
                <a:spcPct val="0"/>
              </a:spcBef>
              <a:spcAft>
                <a:spcPts val="1200"/>
              </a:spcAft>
              <a:buClrTx/>
              <a:buSzTx/>
              <a:buFontTx/>
              <a:buNone/>
              <a:tabLst/>
              <a:defRPr/>
            </a:pPr>
            <a:endPar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endParaRPr>
          </a:p>
          <a:p>
            <a:pPr marL="0" marR="0" lvl="0" indent="0" algn="l" defTabSz="914400" rtl="0" eaLnBrk="1" fontAlgn="base" latinLnBrk="0" hangingPunct="1">
              <a:lnSpc>
                <a:spcPct val="100000"/>
              </a:lnSpc>
              <a:spcBef>
                <a:spcPct val="0"/>
              </a:spcBef>
              <a:spcAft>
                <a:spcPts val="1200"/>
              </a:spcAft>
              <a:buClrTx/>
              <a:buSzTx/>
              <a:buFontTx/>
              <a:buNone/>
              <a:tabLst/>
              <a:defRPr/>
            </a:pPr>
            <a:r>
              <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rPr>
              <a:t>Razones Éticas</a:t>
            </a:r>
          </a:p>
          <a:p>
            <a:pPr marL="0" marR="0" lvl="0" indent="0" algn="l" defTabSz="914400" rtl="0" eaLnBrk="1" fontAlgn="base" latinLnBrk="0" hangingPunct="1">
              <a:lnSpc>
                <a:spcPct val="100000"/>
              </a:lnSpc>
              <a:spcBef>
                <a:spcPct val="0"/>
              </a:spcBef>
              <a:spcAft>
                <a:spcPts val="1200"/>
              </a:spcAft>
              <a:buClrTx/>
              <a:buSzTx/>
              <a:buFontTx/>
              <a:buNone/>
              <a:tabLst/>
              <a:defRPr/>
            </a:pPr>
            <a:endParaRPr kumimoji="0" lang="es-ES" sz="2000" b="0" i="0" u="none" strike="noStrike" kern="1200" cap="small" spc="0" normalizeH="0" baseline="0" noProof="0" dirty="0">
              <a:ln>
                <a:noFill/>
              </a:ln>
              <a:solidFill>
                <a:prstClr val="black"/>
              </a:solidFill>
              <a:effectLst/>
              <a:uLnTx/>
              <a:uFillTx/>
              <a:latin typeface="Georgia" pitchFamily="18" charset="0"/>
              <a:ea typeface="+mn-ea"/>
              <a:cs typeface="+mn-cs"/>
            </a:endParaRPr>
          </a:p>
        </p:txBody>
      </p:sp>
      <p:pic>
        <p:nvPicPr>
          <p:cNvPr id="1026" name="Picture 2"/>
          <p:cNvPicPr>
            <a:picLocks noChangeAspect="1" noChangeArrowheads="1"/>
          </p:cNvPicPr>
          <p:nvPr/>
        </p:nvPicPr>
        <p:blipFill>
          <a:blip r:embed="rId2"/>
          <a:srcRect/>
          <a:stretch>
            <a:fillRect/>
          </a:stretch>
        </p:blipFill>
        <p:spPr bwMode="auto">
          <a:xfrm>
            <a:off x="6357950" y="1071546"/>
            <a:ext cx="2657474" cy="5648338"/>
          </a:xfrm>
          <a:prstGeom prst="rect">
            <a:avLst/>
          </a:prstGeom>
          <a:noFill/>
          <a:ln w="9525">
            <a:noFill/>
            <a:miter lim="800000"/>
            <a:headEnd/>
            <a:tailEnd/>
          </a:ln>
          <a:effectLst/>
        </p:spPr>
      </p:pic>
    </p:spTree>
    <p:extLst>
      <p:ext uri="{BB962C8B-B14F-4D97-AF65-F5344CB8AC3E}">
        <p14:creationId xmlns:p14="http://schemas.microsoft.com/office/powerpoint/2010/main" xmlns="" val="11765053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36 Imagen" descr="https://s-media-cache-ak0.pinimg.com/736x/3d/1e/f4/3d1ef44d3bbe288469b293b10669ce8e.jpg"/>
          <p:cNvPicPr/>
          <p:nvPr/>
        </p:nvPicPr>
        <p:blipFill>
          <a:blip r:embed="rId2"/>
          <a:srcRect/>
          <a:stretch>
            <a:fillRect/>
          </a:stretch>
        </p:blipFill>
        <p:spPr bwMode="auto">
          <a:xfrm rot="5400000">
            <a:off x="1143001" y="-1143025"/>
            <a:ext cx="6857998" cy="9144000"/>
          </a:xfrm>
          <a:prstGeom prst="rect">
            <a:avLst/>
          </a:prstGeom>
          <a:noFill/>
          <a:ln w="9525">
            <a:noFill/>
            <a:miter lim="800000"/>
            <a:headEnd/>
            <a:tailEnd/>
          </a:ln>
        </p:spPr>
      </p:pic>
      <p:sp>
        <p:nvSpPr>
          <p:cNvPr id="16386" name="Text Box 2"/>
          <p:cNvSpPr txBox="1">
            <a:spLocks noChangeArrowheads="1"/>
          </p:cNvSpPr>
          <p:nvPr/>
        </p:nvSpPr>
        <p:spPr bwMode="auto">
          <a:xfrm>
            <a:off x="1000100" y="428604"/>
            <a:ext cx="7143800" cy="642939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000" b="0" i="0" u="none" strike="noStrike" kern="1200" cap="none" spc="0" normalizeH="0" baseline="0" noProof="0" dirty="0" smtClean="0">
              <a:ln>
                <a:noFill/>
              </a:ln>
              <a:solidFill>
                <a:srgbClr val="006600"/>
              </a:solidFill>
              <a:effectLst/>
              <a:uLnTx/>
              <a:uFillTx/>
              <a:latin typeface="Arial Narrow" pitchFamily="34" charset="0"/>
              <a:ea typeface="+mn-ea"/>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000" b="0" i="0" u="none" strike="noStrike" kern="1200" cap="none" spc="0" normalizeH="0" baseline="0" noProof="0" dirty="0" smtClean="0">
              <a:ln>
                <a:noFill/>
              </a:ln>
              <a:solidFill>
                <a:srgbClr val="006600"/>
              </a:solidFill>
              <a:effectLst/>
              <a:uLnTx/>
              <a:uFillTx/>
              <a:latin typeface="Arial Narrow" pitchFamily="34" charset="0"/>
              <a:ea typeface="+mn-ea"/>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000" b="0" i="0" u="none" strike="noStrike" kern="1200" cap="none" spc="0" normalizeH="0" baseline="0" noProof="0" dirty="0" smtClean="0">
              <a:ln>
                <a:noFill/>
              </a:ln>
              <a:solidFill>
                <a:srgbClr val="006600"/>
              </a:solidFill>
              <a:effectLst/>
              <a:uLnTx/>
              <a:uFillTx/>
              <a:latin typeface="Arial Narrow" pitchFamily="34" charset="0"/>
              <a:ea typeface="+mn-ea"/>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000" b="0" i="0" u="none" strike="noStrike" kern="1200" cap="none" spc="0" normalizeH="0" baseline="0" noProof="0" dirty="0" smtClean="0">
              <a:ln>
                <a:noFill/>
              </a:ln>
              <a:solidFill>
                <a:srgbClr val="006600"/>
              </a:solidFill>
              <a:effectLst/>
              <a:uLnTx/>
              <a:uFillTx/>
              <a:latin typeface="Arial Narrow" pitchFamily="34" charset="0"/>
              <a:ea typeface="+mn-ea"/>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es-ES" sz="1200" b="0" i="0" u="none" strike="noStrike" kern="1200" cap="none" spc="0" normalizeH="0" baseline="0" noProof="0" dirty="0" smtClean="0">
              <a:ln>
                <a:noFill/>
              </a:ln>
              <a:solidFill>
                <a:srgbClr val="006600"/>
              </a:solidFill>
              <a:effectLst/>
              <a:uLnTx/>
              <a:uFillTx/>
              <a:latin typeface="Georgia" pitchFamily="18" charset="0"/>
              <a:ea typeface="+mn-ea"/>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1200" b="0" i="0" u="none" strike="noStrike" kern="1200" cap="none" spc="0" normalizeH="0" baseline="0" noProof="0" dirty="0" smtClean="0">
                <a:ln>
                  <a:noFill/>
                </a:ln>
                <a:solidFill>
                  <a:srgbClr val="006600"/>
                </a:solidFill>
                <a:effectLst/>
                <a:uLnTx/>
                <a:uFillTx/>
                <a:latin typeface="Georgia" pitchFamily="18" charset="0"/>
                <a:ea typeface="+mn-ea"/>
                <a:cs typeface="Arial" pitchFamily="34" charset="0"/>
              </a:rPr>
              <a:t>Hubo un tiempo en que el uso de plantas y frutos silvestres era habitual. La modernidad acabó con todo ello a base de adoctrinamiento desde las instituciones del Estado, en particular Universidades, escuelas, púlpitos y medios de comunicación, hasta conseguir que las gentes del rural renegaran de su mundo y de ellas mismas. El lavado de cerebro fue tan eficaz que hasta el día de hoy se asocia el comer plantas silvestres exclusivamente con tiempos de postguerra y hambruna. Con todo, las gentes mantuvieron su costumbre de emplear las hierbas medicinales pero en sus cabezas se había conculcado la idea de que estas plantas aliviaban sólo los trastornos leves, que para cosas más graves había que echar mano de la Farmacia, que, paradójicamente, aísla la mayor parte de sus principios activos del reino vegetal. Dicho adoctrinamiento, cada vez más perfeccionado, se refleja en un miedo exacerbado a envenenarse comiendo plantas silvestres, cuando la gran mayoría no son tóxicas, o contaminarse con parásitos, oxalatos, taninos y demás anti-nutrientes. Por supuesto que hay riegos, pero, como todo, se desvanecen cuando adquirimos conocimientos y experiencia sobre el asunto. En cambio, es muy sorprendente la exigua preocupación por el cóctel de productos químicos de síntesis que estamos tragando todos los días en forma de sustancias derivadas de los envoltorios plásticos y de restos de pesticidas y aditivos de los alimentos cultivados y aún menor, por su alarmante falta de nutrientes. Actualmente, parece haber un interés creciente por comer plantas silvestres, pero lamentablemente se reduce a un consumo anecdótico, de fin de semana, o de poner unas florecillas silvestres decorando un plato de la llamada “nueva cocina”. Nuestra propuesta es que los alimentos recolectados representen al menos un tercio de nuestra dieta. Con ello conseguiremos mejorar nuestra salud integral, gracias a la gran cantidad, diversidad de nutrientes y energía vital de las silvestres, así como la salud del Planeta. También es una buena forma de desafiar al Sistema, entendido como una élite con voluntad de poder, organizada en un ente Estatal que, junto con su primogénito el Capital, somete al resto de la población. Lo hace por la fuerza, cuando el pueblo todavía es Pueblo, es decir cuando aún conserva valores del espíritu, ama la libertad, la verdad y la convivencialidad (el caso de nuestra guerra civil es paradigmático), o “pacíficamente”, es decir “democráticamente”, cuando el Pueblo ha sido y se ha dejado convertir en populacho. Hasta que no revirtamos la situación actual mediante una revolución civilizatoria integral, aquella magnifica expresión </a:t>
            </a:r>
            <a:r>
              <a:rPr kumimoji="0" lang="es-ES" sz="1400" b="1" i="1" u="none" strike="noStrike" kern="1200" cap="none" spc="0" normalizeH="0" baseline="0" noProof="0" dirty="0" smtClean="0">
                <a:ln>
                  <a:noFill/>
                </a:ln>
                <a:solidFill>
                  <a:srgbClr val="006600"/>
                </a:solidFill>
                <a:effectLst/>
                <a:uLnTx/>
                <a:uFillTx/>
                <a:latin typeface="Georgia" pitchFamily="18" charset="0"/>
                <a:ea typeface="+mn-ea"/>
                <a:cs typeface="Arial" pitchFamily="34" charset="0"/>
              </a:rPr>
              <a:t>El Pueblo unido jamás será vencido</a:t>
            </a:r>
            <a:r>
              <a:rPr kumimoji="0" lang="es-ES" sz="1400" b="1" i="0" u="none" strike="noStrike" kern="1200" cap="none" spc="0" normalizeH="0" baseline="0" noProof="0" dirty="0" smtClean="0">
                <a:ln>
                  <a:noFill/>
                </a:ln>
                <a:solidFill>
                  <a:srgbClr val="006600"/>
                </a:solidFill>
                <a:effectLst/>
                <a:uLnTx/>
                <a:uFillTx/>
                <a:latin typeface="Georgia" pitchFamily="18" charset="0"/>
                <a:ea typeface="+mn-ea"/>
                <a:cs typeface="Arial" pitchFamily="34" charset="0"/>
              </a:rPr>
              <a:t> </a:t>
            </a:r>
            <a:r>
              <a:rPr kumimoji="0" lang="es-ES" sz="1200" b="0" i="0" u="none" strike="noStrike" kern="1200" cap="none" spc="0" normalizeH="0" baseline="0" noProof="0" dirty="0" smtClean="0">
                <a:ln>
                  <a:noFill/>
                </a:ln>
                <a:solidFill>
                  <a:srgbClr val="006600"/>
                </a:solidFill>
                <a:effectLst/>
                <a:uLnTx/>
                <a:uFillTx/>
                <a:latin typeface="Georgia" pitchFamily="18" charset="0"/>
                <a:ea typeface="+mn-ea"/>
                <a:cs typeface="Arial" pitchFamily="34" charset="0"/>
              </a:rPr>
              <a:t>ha de ser reemplazada por:   </a:t>
            </a:r>
            <a:r>
              <a:rPr kumimoji="0" lang="es-ES" sz="1400" b="1" i="1" u="none" strike="noStrike" kern="1200" cap="none" spc="0" normalizeH="0" baseline="0" noProof="0" dirty="0" smtClean="0">
                <a:ln>
                  <a:noFill/>
                </a:ln>
                <a:solidFill>
                  <a:srgbClr val="006600"/>
                </a:solidFill>
                <a:effectLst/>
                <a:uLnTx/>
                <a:uFillTx/>
                <a:latin typeface="Georgia" pitchFamily="18" charset="0"/>
                <a:ea typeface="+mn-ea"/>
                <a:cs typeface="Arial" pitchFamily="34" charset="0"/>
              </a:rPr>
              <a:t>El populacho unido jamás será temido</a:t>
            </a:r>
            <a:r>
              <a:rPr kumimoji="0" lang="es-ES" sz="1400" b="1" i="0" u="none" strike="noStrike" kern="1200" cap="none" spc="0" normalizeH="0" baseline="0" noProof="0" dirty="0" smtClean="0">
                <a:ln>
                  <a:noFill/>
                </a:ln>
                <a:solidFill>
                  <a:srgbClr val="006600"/>
                </a:solidFill>
                <a:effectLst/>
                <a:uLnTx/>
                <a:uFillTx/>
                <a:latin typeface="Georgia" pitchFamily="18" charset="0"/>
                <a:ea typeface="+mn-ea"/>
                <a:cs typeface="Arial" pitchFamily="34" charset="0"/>
              </a:rPr>
              <a:t>.</a:t>
            </a:r>
            <a:endParaRPr kumimoji="0" lang="es-ES" sz="1400" b="1" i="0" u="none" strike="noStrike" kern="1200" cap="none" spc="0" normalizeH="0" baseline="0" noProof="0" dirty="0" smtClean="0">
              <a:ln>
                <a:noFill/>
              </a:ln>
              <a:solidFill>
                <a:prstClr val="black"/>
              </a:solidFill>
              <a:effectLst/>
              <a:uLnTx/>
              <a:uFillTx/>
              <a:latin typeface="Georgia" pitchFamily="18" charset="0"/>
              <a:ea typeface="+mn-ea"/>
              <a:cs typeface="Arial" pitchFamily="34" charset="0"/>
            </a:endParaRPr>
          </a:p>
        </p:txBody>
      </p:sp>
      <p:pic>
        <p:nvPicPr>
          <p:cNvPr id="38" name="37 Imagen" descr="C:\Users\CESAR\Documents\DOCUMENTOS DE CESAR\Mis documentos- CESAR\ANDREA\CESAR\TIK TOK\plantas comestibles\LIBRO FICHAS\Acuarelas\Herbario Margarita\Image144.jpg"/>
          <p:cNvPicPr>
            <a:picLocks noChangeAspect="1"/>
          </p:cNvPicPr>
          <p:nvPr/>
        </p:nvPicPr>
        <p:blipFill>
          <a:blip r:embed="rId3" cstate="print">
            <a:clrChange>
              <a:clrFrom>
                <a:srgbClr val="FFFFFF"/>
              </a:clrFrom>
              <a:clrTo>
                <a:srgbClr val="FFFFFF">
                  <a:alpha val="0"/>
                </a:srgbClr>
              </a:clrTo>
            </a:clrChange>
          </a:blip>
          <a:stretch>
            <a:fillRect/>
          </a:stretch>
        </p:blipFill>
        <p:spPr bwMode="auto">
          <a:xfrm>
            <a:off x="-283962" y="-46225"/>
            <a:ext cx="792000" cy="1185990"/>
          </a:xfrm>
          <a:prstGeom prst="rect">
            <a:avLst/>
          </a:prstGeom>
          <a:noFill/>
          <a:ln w="9525">
            <a:noFill/>
            <a:miter lim="800000"/>
            <a:headEnd/>
            <a:tailEnd/>
          </a:ln>
        </p:spPr>
      </p:pic>
      <p:pic>
        <p:nvPicPr>
          <p:cNvPr id="39" name="38 Imagen" descr="C:\Users\CESAR\Documents\DOCUMENTOS DE CESAR\Mis documentos- CESAR\ANDREA\CESAR\TIK TOK\plantas comestibles\LIBRO FICHAS\Acuarelas\Herbario Margarita\Image101.jpg"/>
          <p:cNvPicPr/>
          <p:nvPr/>
        </p:nvPicPr>
        <p:blipFill>
          <a:blip r:embed="rId4" cstate="print">
            <a:clrChange>
              <a:clrFrom>
                <a:srgbClr val="FFFCF1"/>
              </a:clrFrom>
              <a:clrTo>
                <a:srgbClr val="FFFCF1">
                  <a:alpha val="0"/>
                </a:srgbClr>
              </a:clrTo>
            </a:clrChange>
          </a:blip>
          <a:srcRect l="2292" t="10627" r="36242" b="6267"/>
          <a:stretch>
            <a:fillRect/>
          </a:stretch>
        </p:blipFill>
        <p:spPr bwMode="auto">
          <a:xfrm>
            <a:off x="214281" y="-1"/>
            <a:ext cx="612000" cy="1224000"/>
          </a:xfrm>
          <a:prstGeom prst="rect">
            <a:avLst/>
          </a:prstGeom>
          <a:noFill/>
          <a:ln w="9525">
            <a:noFill/>
            <a:miter lim="800000"/>
            <a:headEnd/>
            <a:tailEnd/>
          </a:ln>
        </p:spPr>
      </p:pic>
      <p:pic>
        <p:nvPicPr>
          <p:cNvPr id="40" name="39 Imagen" descr="C:\Users\CESAR\Documents\DOCUMENTOS DE CESAR\Mis documentos- CESAR\ANDREA\CESAR\TIK TOK\plantas comestibles\LIBRO FICHAS\Acuarelas\Herbario Margarita\Image 37.jpg"/>
          <p:cNvPicPr/>
          <p:nvPr/>
        </p:nvPicPr>
        <p:blipFill>
          <a:blip r:embed="rId5" cstate="print">
            <a:clrChange>
              <a:clrFrom>
                <a:srgbClr val="FDF8E4"/>
              </a:clrFrom>
              <a:clrTo>
                <a:srgbClr val="FDF8E4">
                  <a:alpha val="0"/>
                </a:srgbClr>
              </a:clrTo>
            </a:clrChange>
          </a:blip>
          <a:srcRect l="16283" t="14494" r="24567" b="13712"/>
          <a:stretch>
            <a:fillRect/>
          </a:stretch>
        </p:blipFill>
        <p:spPr bwMode="auto">
          <a:xfrm>
            <a:off x="714348" y="-1"/>
            <a:ext cx="684000" cy="1224000"/>
          </a:xfrm>
          <a:prstGeom prst="rect">
            <a:avLst/>
          </a:prstGeom>
          <a:noFill/>
          <a:ln w="9525">
            <a:noFill/>
            <a:prstDash val="sysDash"/>
            <a:miter lim="800000"/>
            <a:headEnd/>
            <a:tailEnd/>
          </a:ln>
        </p:spPr>
      </p:pic>
      <p:pic>
        <p:nvPicPr>
          <p:cNvPr id="41" name="40 Imagen" descr="http://roble.pntic.mec.es/~ctrabajo/Expuesto/Medicinales/DibujosPlantas/Llanten.jpg"/>
          <p:cNvPicPr/>
          <p:nvPr/>
        </p:nvPicPr>
        <p:blipFill>
          <a:blip r:embed="rId6">
            <a:clrChange>
              <a:clrFrom>
                <a:srgbClr val="FEFFFA"/>
              </a:clrFrom>
              <a:clrTo>
                <a:srgbClr val="FEFFFA">
                  <a:alpha val="0"/>
                </a:srgbClr>
              </a:clrTo>
            </a:clrChange>
          </a:blip>
          <a:srcRect l="19376" r="6424" b="18448"/>
          <a:stretch>
            <a:fillRect/>
          </a:stretch>
        </p:blipFill>
        <p:spPr bwMode="auto">
          <a:xfrm>
            <a:off x="1357290" y="-1"/>
            <a:ext cx="612000" cy="1224000"/>
          </a:xfrm>
          <a:prstGeom prst="rect">
            <a:avLst/>
          </a:prstGeom>
          <a:noFill/>
          <a:ln w="9525">
            <a:noFill/>
            <a:miter lim="800000"/>
            <a:headEnd/>
            <a:tailEnd/>
          </a:ln>
        </p:spPr>
      </p:pic>
      <p:pic>
        <p:nvPicPr>
          <p:cNvPr id="42" name="41 Imagen" descr="C:\Users\CESAR\Documents\DOCUMENTOS DE CESAR\Mis documentos- CESAR\ANDREA\CESAR\TIK TOK\plantas comestibles\LIBRO FICHAS\Acuarelas\Herbario Margarita\Image124.jpg"/>
          <p:cNvPicPr/>
          <p:nvPr/>
        </p:nvPicPr>
        <p:blipFill>
          <a:blip r:embed="rId7" cstate="print">
            <a:clrChange>
              <a:clrFrom>
                <a:srgbClr val="FFFFFF"/>
              </a:clrFrom>
              <a:clrTo>
                <a:srgbClr val="FFFFFF">
                  <a:alpha val="0"/>
                </a:srgbClr>
              </a:clrTo>
            </a:clrChange>
          </a:blip>
          <a:srcRect l="8303" t="4775" r="30015" b="12921"/>
          <a:stretch>
            <a:fillRect/>
          </a:stretch>
        </p:blipFill>
        <p:spPr bwMode="auto">
          <a:xfrm>
            <a:off x="1928794" y="-1"/>
            <a:ext cx="613996" cy="1224000"/>
          </a:xfrm>
          <a:prstGeom prst="rect">
            <a:avLst/>
          </a:prstGeom>
          <a:noFill/>
          <a:ln w="9525">
            <a:noFill/>
            <a:miter lim="800000"/>
            <a:headEnd/>
            <a:tailEnd/>
          </a:ln>
        </p:spPr>
      </p:pic>
      <p:pic>
        <p:nvPicPr>
          <p:cNvPr id="43" name="42 Imagen" descr="http://www.beautymarket.es/peluqueria/fotos/4630atbmp.jpg"/>
          <p:cNvPicPr/>
          <p:nvPr/>
        </p:nvPicPr>
        <p:blipFill>
          <a:blip r:embed="rId8" cstate="print">
            <a:clrChange>
              <a:clrFrom>
                <a:srgbClr val="FFFFFF"/>
              </a:clrFrom>
              <a:clrTo>
                <a:srgbClr val="FFFFFF">
                  <a:alpha val="0"/>
                </a:srgbClr>
              </a:clrTo>
            </a:clrChange>
          </a:blip>
          <a:srcRect/>
          <a:stretch>
            <a:fillRect/>
          </a:stretch>
        </p:blipFill>
        <p:spPr bwMode="auto">
          <a:xfrm>
            <a:off x="2643173" y="-1"/>
            <a:ext cx="684000" cy="1224000"/>
          </a:xfrm>
          <a:prstGeom prst="rect">
            <a:avLst/>
          </a:prstGeom>
          <a:noFill/>
          <a:ln w="9525">
            <a:noFill/>
            <a:miter lim="800000"/>
            <a:headEnd/>
            <a:tailEnd/>
          </a:ln>
        </p:spPr>
      </p:pic>
      <p:pic>
        <p:nvPicPr>
          <p:cNvPr id="44" name="43 Imagen" descr="C:\Users\CESAR\Documents\DOCUMENTOS DE CESAR\Mis documentos- CESAR\ANDREA\CESAR\TIK TOK\plantas comestibles\LIBRO FICHAS\Acuarelas\Herbario Margarita\Image131.jpg"/>
          <p:cNvPicPr/>
          <p:nvPr/>
        </p:nvPicPr>
        <p:blipFill>
          <a:blip r:embed="rId9" cstate="print">
            <a:clrChange>
              <a:clrFrom>
                <a:srgbClr val="FBF6E3"/>
              </a:clrFrom>
              <a:clrTo>
                <a:srgbClr val="FBF6E3">
                  <a:alpha val="0"/>
                </a:srgbClr>
              </a:clrTo>
            </a:clrChange>
          </a:blip>
          <a:srcRect l="3417" t="4011" r="3988" b="17380"/>
          <a:stretch>
            <a:fillRect/>
          </a:stretch>
        </p:blipFill>
        <p:spPr bwMode="auto">
          <a:xfrm>
            <a:off x="3286116" y="-1"/>
            <a:ext cx="936000" cy="1224000"/>
          </a:xfrm>
          <a:prstGeom prst="rect">
            <a:avLst/>
          </a:prstGeom>
          <a:noFill/>
          <a:ln w="9525">
            <a:noFill/>
            <a:prstDash val="dash"/>
            <a:miter lim="800000"/>
            <a:headEnd/>
            <a:tailEnd/>
          </a:ln>
        </p:spPr>
      </p:pic>
      <p:pic>
        <p:nvPicPr>
          <p:cNvPr id="45" name="44 Imagen" descr="http://arboretum.ufm.edu/wp-content/uploads/Amaranthus_hibridus.jpg"/>
          <p:cNvPicPr/>
          <p:nvPr/>
        </p:nvPicPr>
        <p:blipFill>
          <a:blip r:embed="rId10" cstate="print">
            <a:clrChange>
              <a:clrFrom>
                <a:srgbClr val="FFFFFD"/>
              </a:clrFrom>
              <a:clrTo>
                <a:srgbClr val="FFFFFD">
                  <a:alpha val="0"/>
                </a:srgbClr>
              </a:clrTo>
            </a:clrChange>
          </a:blip>
          <a:srcRect l="14027" t="8361" r="9660" b="11988"/>
          <a:stretch>
            <a:fillRect/>
          </a:stretch>
        </p:blipFill>
        <p:spPr bwMode="auto">
          <a:xfrm>
            <a:off x="4214809" y="-1"/>
            <a:ext cx="756000" cy="1224000"/>
          </a:xfrm>
          <a:prstGeom prst="rect">
            <a:avLst/>
          </a:prstGeom>
          <a:noFill/>
          <a:ln w="9525">
            <a:noFill/>
            <a:miter lim="800000"/>
            <a:headEnd/>
            <a:tailEnd/>
          </a:ln>
        </p:spPr>
      </p:pic>
      <p:pic>
        <p:nvPicPr>
          <p:cNvPr id="46" name="45 Imagen" descr="C:\Users\CESAR\Documents\DOCUMENTOS DE CESAR\Mis documentos- CESAR\ANDREA\CESAR\TIK TOK\plantas comestibles\LIBRO FICHAS\Acuarelas\Herbario Margarita\Image113.jpg"/>
          <p:cNvPicPr/>
          <p:nvPr/>
        </p:nvPicPr>
        <p:blipFill>
          <a:blip r:embed="rId11" cstate="print">
            <a:clrChange>
              <a:clrFrom>
                <a:srgbClr val="FCF2D7"/>
              </a:clrFrom>
              <a:clrTo>
                <a:srgbClr val="FCF2D7">
                  <a:alpha val="0"/>
                </a:srgbClr>
              </a:clrTo>
            </a:clrChange>
          </a:blip>
          <a:srcRect l="16745" t="5030" r="22887" b="18639"/>
          <a:stretch>
            <a:fillRect/>
          </a:stretch>
        </p:blipFill>
        <p:spPr bwMode="auto">
          <a:xfrm rot="1193620" flipH="1">
            <a:off x="4922396" y="132373"/>
            <a:ext cx="612000" cy="1008000"/>
          </a:xfrm>
          <a:prstGeom prst="rect">
            <a:avLst/>
          </a:prstGeom>
          <a:noFill/>
          <a:ln w="9525">
            <a:noFill/>
            <a:miter lim="800000"/>
            <a:headEnd/>
            <a:tailEnd/>
          </a:ln>
        </p:spPr>
      </p:pic>
      <p:pic>
        <p:nvPicPr>
          <p:cNvPr id="47" name="46 Imagen" descr="http://kanlaipoulorondaidan.fr/flore_bonnier/pages/gfimg/stellaria_media.jpg"/>
          <p:cNvPicPr/>
          <p:nvPr/>
        </p:nvPicPr>
        <p:blipFill>
          <a:blip r:embed="rId12" cstate="print">
            <a:clrChange>
              <a:clrFrom>
                <a:srgbClr val="F9FBFF"/>
              </a:clrFrom>
              <a:clrTo>
                <a:srgbClr val="F9FBFF">
                  <a:alpha val="0"/>
                </a:srgbClr>
              </a:clrTo>
            </a:clrChange>
          </a:blip>
          <a:srcRect l="2924" r="48641"/>
          <a:stretch>
            <a:fillRect/>
          </a:stretch>
        </p:blipFill>
        <p:spPr bwMode="auto">
          <a:xfrm>
            <a:off x="5572131" y="-1"/>
            <a:ext cx="432000" cy="1224000"/>
          </a:xfrm>
          <a:prstGeom prst="rect">
            <a:avLst/>
          </a:prstGeom>
          <a:noFill/>
          <a:ln w="9525">
            <a:noFill/>
            <a:miter lim="800000"/>
            <a:headEnd/>
            <a:tailEnd/>
          </a:ln>
        </p:spPr>
      </p:pic>
      <p:pic>
        <p:nvPicPr>
          <p:cNvPr id="48" name="47 Imagen" descr="C:\Users\CESAR\Documents\DOCUMENTOS DE CESAR\Mis documentos- CESAR\ANDREA\CESAR\TIK TOK\plantas comestibles\LIBRO FICHAS\Acuarelas\Herbario Margarita\Image104jpg.jpg"/>
          <p:cNvPicPr/>
          <p:nvPr/>
        </p:nvPicPr>
        <p:blipFill>
          <a:blip r:embed="rId13" cstate="print">
            <a:clrChange>
              <a:clrFrom>
                <a:srgbClr val="FFFAE7"/>
              </a:clrFrom>
              <a:clrTo>
                <a:srgbClr val="FFFAE7">
                  <a:alpha val="0"/>
                </a:srgbClr>
              </a:clrTo>
            </a:clrChange>
          </a:blip>
          <a:srcRect r="22542" b="9040"/>
          <a:stretch>
            <a:fillRect/>
          </a:stretch>
        </p:blipFill>
        <p:spPr bwMode="auto">
          <a:xfrm>
            <a:off x="6143636" y="-1"/>
            <a:ext cx="792000" cy="1224000"/>
          </a:xfrm>
          <a:prstGeom prst="rect">
            <a:avLst/>
          </a:prstGeom>
          <a:noFill/>
          <a:ln w="9525">
            <a:noFill/>
            <a:miter lim="800000"/>
            <a:headEnd/>
            <a:tailEnd/>
          </a:ln>
        </p:spPr>
      </p:pic>
      <p:pic>
        <p:nvPicPr>
          <p:cNvPr id="49" name="48 Imagen" descr="C:\Users\CESAR\Documents\DOCUMENTOS DE CESAR\Mis documentos- CESAR\ANDREA\CESAR\TIK TOK\plantas comestibles\LIBRO FICHAS\Acuarelas\Herbario Margarita\Image115.jpg"/>
          <p:cNvPicPr/>
          <p:nvPr/>
        </p:nvPicPr>
        <p:blipFill>
          <a:blip r:embed="rId14" cstate="print">
            <a:clrChange>
              <a:clrFrom>
                <a:srgbClr val="FFFFF7"/>
              </a:clrFrom>
              <a:clrTo>
                <a:srgbClr val="FFFFF7">
                  <a:alpha val="0"/>
                </a:srgbClr>
              </a:clrTo>
            </a:clrChange>
          </a:blip>
          <a:srcRect l="15695" t="5464" r="6331" b="10511"/>
          <a:stretch>
            <a:fillRect/>
          </a:stretch>
        </p:blipFill>
        <p:spPr bwMode="auto">
          <a:xfrm>
            <a:off x="6858015" y="-1"/>
            <a:ext cx="720000" cy="1224000"/>
          </a:xfrm>
          <a:prstGeom prst="rect">
            <a:avLst/>
          </a:prstGeom>
          <a:noFill/>
          <a:ln w="9525">
            <a:noFill/>
            <a:miter lim="800000"/>
            <a:headEnd/>
            <a:tailEnd/>
          </a:ln>
        </p:spPr>
      </p:pic>
      <p:pic>
        <p:nvPicPr>
          <p:cNvPr id="50" name="49 Imagen" descr="C:\Users\CESAR\Documents\DOCUMENTOS DE CESAR\Mis documentos- CESAR\ANDREA\CESAR\TIK TOK\plantas comestibles\LIBRO FICHAS\Acuarelas\Herbario Margarita\Image47psp.jpg"/>
          <p:cNvPicPr/>
          <p:nvPr/>
        </p:nvPicPr>
        <p:blipFill>
          <a:blip r:embed="rId15" cstate="print">
            <a:clrChange>
              <a:clrFrom>
                <a:srgbClr val="FBF4E1"/>
              </a:clrFrom>
              <a:clrTo>
                <a:srgbClr val="FBF4E1">
                  <a:alpha val="0"/>
                </a:srgbClr>
              </a:clrTo>
            </a:clrChange>
          </a:blip>
          <a:srcRect l="18401" t="12262" r="43310" b="18992"/>
          <a:stretch>
            <a:fillRect/>
          </a:stretch>
        </p:blipFill>
        <p:spPr bwMode="auto">
          <a:xfrm>
            <a:off x="7429520" y="-1"/>
            <a:ext cx="468000" cy="1224000"/>
          </a:xfrm>
          <a:prstGeom prst="rect">
            <a:avLst/>
          </a:prstGeom>
          <a:noFill/>
          <a:ln w="9525">
            <a:noFill/>
            <a:miter lim="800000"/>
            <a:headEnd/>
            <a:tailEnd/>
          </a:ln>
        </p:spPr>
      </p:pic>
      <p:pic>
        <p:nvPicPr>
          <p:cNvPr id="51" name="50 Imagen" descr="http://1.bp.blogspot.com/-Rywme3FCp-s/VV5qaiANOtI/AAAAAAAABD0/grtO-3z7plo/s1600/diente%2Bde%2Bleon1.jpg"/>
          <p:cNvPicPr/>
          <p:nvPr/>
        </p:nvPicPr>
        <p:blipFill>
          <a:blip r:embed="rId16">
            <a:clrChange>
              <a:clrFrom>
                <a:srgbClr val="F0F0F0"/>
              </a:clrFrom>
              <a:clrTo>
                <a:srgbClr val="F0F0F0">
                  <a:alpha val="0"/>
                </a:srgbClr>
              </a:clrTo>
            </a:clrChange>
          </a:blip>
          <a:srcRect l="6404" t="3429" r="18077" b="3883"/>
          <a:stretch>
            <a:fillRect/>
          </a:stretch>
        </p:blipFill>
        <p:spPr bwMode="auto">
          <a:xfrm>
            <a:off x="8429652" y="-1"/>
            <a:ext cx="684000" cy="1224000"/>
          </a:xfrm>
          <a:prstGeom prst="rect">
            <a:avLst/>
          </a:prstGeom>
          <a:noFill/>
          <a:ln w="9525">
            <a:noFill/>
            <a:miter lim="800000"/>
            <a:headEnd/>
            <a:tailEnd/>
          </a:ln>
        </p:spPr>
      </p:pic>
      <p:pic>
        <p:nvPicPr>
          <p:cNvPr id="52" name="51 Imagen" descr="C:\Users\CESAR\Documents\DOCUMENTOS DE CESAR\Mis documentos- CESAR\ANDREA\CESAR\TIK TOK\plantas comestibles\LIBRO FICHAS\Acuarelas\Herbario Margarita\Image45psp.jpg"/>
          <p:cNvPicPr/>
          <p:nvPr/>
        </p:nvPicPr>
        <p:blipFill>
          <a:blip r:embed="rId17" cstate="print">
            <a:clrChange>
              <a:clrFrom>
                <a:srgbClr val="FDF1D9"/>
              </a:clrFrom>
              <a:clrTo>
                <a:srgbClr val="FDF1D9">
                  <a:alpha val="0"/>
                </a:srgbClr>
              </a:clrTo>
            </a:clrChange>
          </a:blip>
          <a:srcRect l="22079" t="9691" r="11364" b="14996"/>
          <a:stretch>
            <a:fillRect/>
          </a:stretch>
        </p:blipFill>
        <p:spPr bwMode="auto">
          <a:xfrm rot="20635144">
            <a:off x="7856455" y="56879"/>
            <a:ext cx="684000" cy="1116000"/>
          </a:xfrm>
          <a:prstGeom prst="rect">
            <a:avLst/>
          </a:prstGeom>
          <a:noFill/>
          <a:ln w="9525">
            <a:noFill/>
            <a:miter lim="800000"/>
            <a:headEnd/>
            <a:tailEnd/>
          </a:ln>
        </p:spPr>
      </p:pic>
      <p:pic>
        <p:nvPicPr>
          <p:cNvPr id="53" name="52 Imagen" descr="C:\Users\CESAR\Documents\DOCUMENTOS DE CESAR\Mis documentos- CESAR\ANDREA\CESAR\TIK TOK\plantas comestibles\LIBRO FICHAS\Acuarelas\Herbario Margarita\Image70psp.jpg"/>
          <p:cNvPicPr/>
          <p:nvPr/>
        </p:nvPicPr>
        <p:blipFill>
          <a:blip r:embed="rId18" cstate="print">
            <a:clrChange>
              <a:clrFrom>
                <a:srgbClr val="FAF0D7"/>
              </a:clrFrom>
              <a:clrTo>
                <a:srgbClr val="FAF0D7">
                  <a:alpha val="0"/>
                </a:srgbClr>
              </a:clrTo>
            </a:clrChange>
          </a:blip>
          <a:srcRect l="25047" t="18840" r="34163" b="5530"/>
          <a:stretch>
            <a:fillRect/>
          </a:stretch>
        </p:blipFill>
        <p:spPr bwMode="auto">
          <a:xfrm>
            <a:off x="285720" y="1285859"/>
            <a:ext cx="612000" cy="1224000"/>
          </a:xfrm>
          <a:prstGeom prst="rect">
            <a:avLst/>
          </a:prstGeom>
          <a:noFill/>
          <a:ln w="9525">
            <a:noFill/>
            <a:miter lim="800000"/>
            <a:headEnd/>
            <a:tailEnd/>
          </a:ln>
        </p:spPr>
      </p:pic>
      <p:pic>
        <p:nvPicPr>
          <p:cNvPr id="54" name="53 Imagen" descr="C:\Users\CESAR\Documents\DOCUMENTOS DE CESAR\Mis documentos- CESAR\ANDREA\CESAR\TIK TOK\plantas comestibles\LIBRO FICHAS\Acuarelas\Herbario Margarita\Image86.jpg"/>
          <p:cNvPicPr/>
          <p:nvPr/>
        </p:nvPicPr>
        <p:blipFill>
          <a:blip r:embed="rId19" cstate="print">
            <a:clrChange>
              <a:clrFrom>
                <a:srgbClr val="FCEBC0"/>
              </a:clrFrom>
              <a:clrTo>
                <a:srgbClr val="FCEBC0">
                  <a:alpha val="0"/>
                </a:srgbClr>
              </a:clrTo>
            </a:clrChange>
          </a:blip>
          <a:srcRect l="6892" t="5618" r="22508" b="14045"/>
          <a:stretch>
            <a:fillRect/>
          </a:stretch>
        </p:blipFill>
        <p:spPr bwMode="auto">
          <a:xfrm>
            <a:off x="214281" y="2500306"/>
            <a:ext cx="720000" cy="1080000"/>
          </a:xfrm>
          <a:prstGeom prst="rect">
            <a:avLst/>
          </a:prstGeom>
          <a:noFill/>
          <a:ln w="9525">
            <a:noFill/>
            <a:miter lim="800000"/>
            <a:headEnd/>
            <a:tailEnd/>
          </a:ln>
        </p:spPr>
      </p:pic>
      <p:pic>
        <p:nvPicPr>
          <p:cNvPr id="55" name="54 Imagen" descr="C:\Users\CESAR\Documents\DOCUMENTOS DE CESAR\Mis documentos- CESAR\ANDREA\CESAR\TIK TOK\plantas comestibles\LIBRO FICHAS\Acuarelas\Herbario Margarita\Image51psp.jpg"/>
          <p:cNvPicPr/>
          <p:nvPr/>
        </p:nvPicPr>
        <p:blipFill>
          <a:blip r:embed="rId20" cstate="print">
            <a:clrChange>
              <a:clrFrom>
                <a:srgbClr val="FBF9EA"/>
              </a:clrFrom>
              <a:clrTo>
                <a:srgbClr val="FBF9EA">
                  <a:alpha val="0"/>
                </a:srgbClr>
              </a:clrTo>
            </a:clrChange>
          </a:blip>
          <a:srcRect l="15695" t="7219" b="12567"/>
          <a:stretch>
            <a:fillRect/>
          </a:stretch>
        </p:blipFill>
        <p:spPr bwMode="auto">
          <a:xfrm>
            <a:off x="214281" y="3643313"/>
            <a:ext cx="864000" cy="1224000"/>
          </a:xfrm>
          <a:prstGeom prst="rect">
            <a:avLst/>
          </a:prstGeom>
          <a:noFill/>
          <a:ln w="9525">
            <a:noFill/>
            <a:miter lim="800000"/>
            <a:headEnd/>
            <a:tailEnd/>
          </a:ln>
        </p:spPr>
      </p:pic>
      <p:pic>
        <p:nvPicPr>
          <p:cNvPr id="56" name="55 Imagen" descr="C:\Users\CESAR\Documents\DOCUMENTOS DE CESAR\Mis documentos- CESAR\ANDREA\CESAR\TIK TOK\plantas comestibles\LIBRO FICHAS\Acuarelas\Herbario Margarita\Image86apsp.jpg"/>
          <p:cNvPicPr/>
          <p:nvPr/>
        </p:nvPicPr>
        <p:blipFill>
          <a:blip r:embed="rId21" cstate="print">
            <a:clrChange>
              <a:clrFrom>
                <a:srgbClr val="F8ECD2"/>
              </a:clrFrom>
              <a:clrTo>
                <a:srgbClr val="F8ECD2">
                  <a:alpha val="0"/>
                </a:srgbClr>
              </a:clrTo>
            </a:clrChange>
          </a:blip>
          <a:srcRect l="5536" t="1897" r="6611" b="9981"/>
          <a:stretch>
            <a:fillRect/>
          </a:stretch>
        </p:blipFill>
        <p:spPr bwMode="auto">
          <a:xfrm>
            <a:off x="71406" y="5072074"/>
            <a:ext cx="900000" cy="1224000"/>
          </a:xfrm>
          <a:prstGeom prst="rect">
            <a:avLst/>
          </a:prstGeom>
          <a:noFill/>
          <a:ln w="9525">
            <a:noFill/>
            <a:miter lim="800000"/>
            <a:headEnd/>
            <a:tailEnd/>
          </a:ln>
        </p:spPr>
      </p:pic>
      <p:pic>
        <p:nvPicPr>
          <p:cNvPr id="57" name="56 Imagen" descr="C:\Users\CESAR\Documents\DOCUMENTOS DE CESAR\Mis documentos- CESAR\ANDREA\CESAR\TIK TOK\plantas comestibles\LIBRO FICHAS\Acuarelas\Herbario Margarita\image40.jpg"/>
          <p:cNvPicPr/>
          <p:nvPr/>
        </p:nvPicPr>
        <p:blipFill>
          <a:blip r:embed="rId22" cstate="print">
            <a:clrChange>
              <a:clrFrom>
                <a:srgbClr val="F8ECD2"/>
              </a:clrFrom>
              <a:clrTo>
                <a:srgbClr val="F8ECD2">
                  <a:alpha val="0"/>
                </a:srgbClr>
              </a:clrTo>
            </a:clrChange>
          </a:blip>
          <a:srcRect l="22078" t="6917" r="31775" b="16165"/>
          <a:stretch>
            <a:fillRect/>
          </a:stretch>
        </p:blipFill>
        <p:spPr bwMode="auto">
          <a:xfrm>
            <a:off x="8286776" y="1285859"/>
            <a:ext cx="720000" cy="1224000"/>
          </a:xfrm>
          <a:prstGeom prst="rect">
            <a:avLst/>
          </a:prstGeom>
          <a:noFill/>
          <a:ln w="9525">
            <a:noFill/>
            <a:miter lim="800000"/>
            <a:headEnd/>
            <a:tailEnd/>
          </a:ln>
        </p:spPr>
      </p:pic>
      <p:pic>
        <p:nvPicPr>
          <p:cNvPr id="58" name="57 Imagen" descr="C:\Users\CESAR\Documents\DOCUMENTOS DE CESAR\Mis documentos- CESAR\ANDREA\CESAR\TIK TOK\plantas comestibles\LIBRO FICHAS\Acuarelas\Herbario Margarita\Image27.jpg"/>
          <p:cNvPicPr/>
          <p:nvPr/>
        </p:nvPicPr>
        <p:blipFill>
          <a:blip r:embed="rId23" cstate="print">
            <a:clrChange>
              <a:clrFrom>
                <a:srgbClr val="FFF9F3"/>
              </a:clrFrom>
              <a:clrTo>
                <a:srgbClr val="FFF9F3">
                  <a:alpha val="0"/>
                </a:srgbClr>
              </a:clrTo>
            </a:clrChange>
          </a:blip>
          <a:srcRect l="10931" t="3468" r="20616" b="7514"/>
          <a:stretch>
            <a:fillRect/>
          </a:stretch>
        </p:blipFill>
        <p:spPr bwMode="auto">
          <a:xfrm>
            <a:off x="8286775" y="2571744"/>
            <a:ext cx="756000" cy="1188000"/>
          </a:xfrm>
          <a:prstGeom prst="rect">
            <a:avLst/>
          </a:prstGeom>
          <a:noFill/>
          <a:ln w="9525">
            <a:noFill/>
            <a:miter lim="800000"/>
            <a:headEnd/>
            <a:tailEnd/>
          </a:ln>
        </p:spPr>
      </p:pic>
      <p:pic>
        <p:nvPicPr>
          <p:cNvPr id="59" name="58 Imagen" descr="C:\Users\CESAR\Documents\DOCUMENTOS DE CESAR\Mis documentos- CESAR\ANDREA\CESAR\TIK TOK\plantas comestibles\LIBRO FICHAS\Acuarelas\Herbario Margarita\Image58psp.jpg"/>
          <p:cNvPicPr/>
          <p:nvPr/>
        </p:nvPicPr>
        <p:blipFill>
          <a:blip r:embed="rId24" cstate="print">
            <a:clrChange>
              <a:clrFrom>
                <a:srgbClr val="FFFEF9"/>
              </a:clrFrom>
              <a:clrTo>
                <a:srgbClr val="FFFEF9">
                  <a:alpha val="0"/>
                </a:srgbClr>
              </a:clrTo>
            </a:clrChange>
          </a:blip>
          <a:srcRect l="22814" t="10086" r="10996" b="12033"/>
          <a:stretch>
            <a:fillRect/>
          </a:stretch>
        </p:blipFill>
        <p:spPr bwMode="auto">
          <a:xfrm flipH="1">
            <a:off x="8215338" y="3786189"/>
            <a:ext cx="792000" cy="1224000"/>
          </a:xfrm>
          <a:prstGeom prst="rect">
            <a:avLst/>
          </a:prstGeom>
          <a:noFill/>
          <a:ln w="9525">
            <a:noFill/>
            <a:miter lim="800000"/>
            <a:headEnd/>
            <a:tailEnd/>
          </a:ln>
        </p:spPr>
      </p:pic>
      <p:pic>
        <p:nvPicPr>
          <p:cNvPr id="60" name="59 Imagen" descr="C:\Users\CESAR\Documents\DOCUMENTOS DE CESAR\Mis documentos- CESAR\ANDREA\CESAR\TIK TOK\plantas comestibles\LIBRO FICHAS\Acuarelas\Herbario Margarita\Image71psp.jpg"/>
          <p:cNvPicPr/>
          <p:nvPr/>
        </p:nvPicPr>
        <p:blipFill>
          <a:blip r:embed="rId25" cstate="print">
            <a:clrChange>
              <a:clrFrom>
                <a:srgbClr val="FFFFFF"/>
              </a:clrFrom>
              <a:clrTo>
                <a:srgbClr val="FFFFFF">
                  <a:alpha val="0"/>
                </a:srgbClr>
              </a:clrTo>
            </a:clrChange>
          </a:blip>
          <a:srcRect l="7579" r="15561" b="9557"/>
          <a:stretch>
            <a:fillRect/>
          </a:stretch>
        </p:blipFill>
        <p:spPr bwMode="auto">
          <a:xfrm>
            <a:off x="8215338" y="5098520"/>
            <a:ext cx="792000" cy="1188000"/>
          </a:xfrm>
          <a:prstGeom prst="rect">
            <a:avLst/>
          </a:prstGeom>
          <a:noFill/>
          <a:ln w="9525">
            <a:noFill/>
            <a:miter lim="800000"/>
            <a:headEnd/>
            <a:tailEnd/>
          </a:ln>
        </p:spPr>
      </p:pic>
    </p:spTree>
    <p:extLst>
      <p:ext uri="{BB962C8B-B14F-4D97-AF65-F5344CB8AC3E}">
        <p14:creationId xmlns:p14="http://schemas.microsoft.com/office/powerpoint/2010/main" xmlns="" val="4195237156"/>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Gráfico"/>
          <p:cNvGraphicFramePr/>
          <p:nvPr/>
        </p:nvGraphicFramePr>
        <p:xfrm>
          <a:off x="285720" y="642918"/>
          <a:ext cx="8501123" cy="5643602"/>
        </p:xfrm>
        <a:graphic>
          <a:graphicData uri="http://schemas.openxmlformats.org/drawingml/2006/chart">
            <c:chart xmlns:c="http://schemas.openxmlformats.org/drawingml/2006/chart" xmlns:r="http://schemas.openxmlformats.org/officeDocument/2006/relationships" r:id="rId2"/>
          </a:graphicData>
        </a:graphic>
      </p:graphicFrame>
      <p:sp>
        <p:nvSpPr>
          <p:cNvPr id="3" name="2 CuadroTexto"/>
          <p:cNvSpPr txBox="1"/>
          <p:nvPr/>
        </p:nvSpPr>
        <p:spPr>
          <a:xfrm>
            <a:off x="1000101" y="-23"/>
            <a:ext cx="7286676" cy="646331"/>
          </a:xfrm>
          <a:prstGeom prst="rect">
            <a:avLst/>
          </a:prstGeom>
          <a:noFill/>
        </p:spPr>
        <p:txBody>
          <a:bodyPr wrap="square" rtlCol="0">
            <a:spAutoFit/>
          </a:bodyPr>
          <a:lstStyle/>
          <a:p>
            <a:pPr algn="ctr"/>
            <a:r>
              <a:rPr lang="es-ES" b="1" dirty="0" smtClean="0"/>
              <a:t>Comparación del % VD de minerales del Diente de león y de diferentes variedades de lechugas</a:t>
            </a:r>
            <a:endParaRPr lang="es-ES" b="1" dirty="0"/>
          </a:p>
        </p:txBody>
      </p:sp>
      <p:sp>
        <p:nvSpPr>
          <p:cNvPr id="4" name="3 CuadroTexto"/>
          <p:cNvSpPr txBox="1"/>
          <p:nvPr/>
        </p:nvSpPr>
        <p:spPr>
          <a:xfrm>
            <a:off x="1285852" y="6215083"/>
            <a:ext cx="6000792" cy="584775"/>
          </a:xfrm>
          <a:prstGeom prst="rect">
            <a:avLst/>
          </a:prstGeom>
          <a:noFill/>
        </p:spPr>
        <p:txBody>
          <a:bodyPr wrap="square" rtlCol="0">
            <a:spAutoFit/>
          </a:bodyPr>
          <a:lstStyle/>
          <a:p>
            <a:pPr algn="ctr"/>
            <a:r>
              <a:rPr lang="es-ES" sz="1600" b="1" dirty="0" smtClean="0"/>
              <a:t>Fuente: </a:t>
            </a:r>
            <a:r>
              <a:rPr lang="es-ES" sz="1600" dirty="0" smtClean="0"/>
              <a:t>USDA </a:t>
            </a:r>
            <a:r>
              <a:rPr lang="es-ES" sz="1600" b="1" dirty="0" smtClean="0"/>
              <a:t> </a:t>
            </a:r>
            <a:r>
              <a:rPr lang="es-ES" sz="1600" i="1" dirty="0" smtClean="0"/>
              <a:t>(</a:t>
            </a:r>
            <a:r>
              <a:rPr lang="es-ES" sz="1600" i="1" dirty="0" err="1" smtClean="0"/>
              <a:t>United</a:t>
            </a:r>
            <a:r>
              <a:rPr lang="es-ES" sz="1600" i="1" dirty="0" smtClean="0"/>
              <a:t> </a:t>
            </a:r>
            <a:r>
              <a:rPr lang="es-ES" sz="1600" i="1" dirty="0" err="1" smtClean="0"/>
              <a:t>States</a:t>
            </a:r>
            <a:r>
              <a:rPr lang="es-ES" sz="1600" i="1" dirty="0" smtClean="0"/>
              <a:t> </a:t>
            </a:r>
            <a:r>
              <a:rPr lang="es-ES" sz="1600" i="1" dirty="0" err="1" smtClean="0"/>
              <a:t>Department</a:t>
            </a:r>
            <a:r>
              <a:rPr lang="es-ES" sz="1600" i="1" dirty="0" smtClean="0"/>
              <a:t> of </a:t>
            </a:r>
            <a:r>
              <a:rPr lang="es-ES" sz="1600" i="1" dirty="0" err="1" smtClean="0"/>
              <a:t>Agriculture</a:t>
            </a:r>
            <a:r>
              <a:rPr lang="es-ES" sz="1600" i="1" dirty="0" smtClean="0"/>
              <a:t>)</a:t>
            </a:r>
          </a:p>
          <a:p>
            <a:pPr algn="ctr"/>
            <a:r>
              <a:rPr lang="es-ES" sz="1600" dirty="0" smtClean="0"/>
              <a:t>(%VD: porcentaje del valor diario)</a:t>
            </a:r>
            <a:endParaRPr lang="es-ES" sz="1600" dirty="0"/>
          </a:p>
        </p:txBody>
      </p:sp>
      <p:pic>
        <p:nvPicPr>
          <p:cNvPr id="6" name="irc_mi" descr="http://anexerciseindiscipline.files.wordpress.com/2013/08/dandelion1.jpg?w=611&amp;h=785">
            <a:hlinkClick r:id="rId3"/>
          </p:cNvPr>
          <p:cNvPicPr/>
          <p:nvPr/>
        </p:nvPicPr>
        <p:blipFill>
          <a:blip r:embed="rId4" cstate="print">
            <a:clrChange>
              <a:clrFrom>
                <a:srgbClr val="FFFFFF"/>
              </a:clrFrom>
              <a:clrTo>
                <a:srgbClr val="FFFFFF">
                  <a:alpha val="0"/>
                </a:srgbClr>
              </a:clrTo>
            </a:clrChange>
          </a:blip>
          <a:srcRect r="13684"/>
          <a:stretch>
            <a:fillRect/>
          </a:stretch>
        </p:blipFill>
        <p:spPr bwMode="auto">
          <a:xfrm>
            <a:off x="7358083" y="428604"/>
            <a:ext cx="1571636" cy="20126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1 Gráfico"/>
          <p:cNvGraphicFramePr/>
          <p:nvPr/>
        </p:nvGraphicFramePr>
        <p:xfrm>
          <a:off x="500033" y="642919"/>
          <a:ext cx="8215371" cy="5500725"/>
        </p:xfrm>
        <a:graphic>
          <a:graphicData uri="http://schemas.openxmlformats.org/drawingml/2006/chart">
            <c:chart xmlns:c="http://schemas.openxmlformats.org/drawingml/2006/chart" xmlns:r="http://schemas.openxmlformats.org/officeDocument/2006/relationships" r:id="rId2"/>
          </a:graphicData>
        </a:graphic>
      </p:graphicFrame>
      <p:sp>
        <p:nvSpPr>
          <p:cNvPr id="3" name="2 CuadroTexto"/>
          <p:cNvSpPr txBox="1"/>
          <p:nvPr/>
        </p:nvSpPr>
        <p:spPr>
          <a:xfrm>
            <a:off x="1000101" y="-23"/>
            <a:ext cx="7286676" cy="646331"/>
          </a:xfrm>
          <a:prstGeom prst="rect">
            <a:avLst/>
          </a:prstGeom>
          <a:noFill/>
        </p:spPr>
        <p:txBody>
          <a:bodyPr wrap="square" rtlCol="0">
            <a:spAutoFit/>
          </a:bodyPr>
          <a:lstStyle/>
          <a:p>
            <a:pPr algn="ctr"/>
            <a:r>
              <a:rPr lang="es-ES" b="1" dirty="0" smtClean="0"/>
              <a:t>Comparación del % VD de vitaminas del Diente de león y de diferentes variedades de lechugas</a:t>
            </a:r>
            <a:endParaRPr lang="es-ES" b="1" dirty="0"/>
          </a:p>
        </p:txBody>
      </p:sp>
      <p:sp>
        <p:nvSpPr>
          <p:cNvPr id="4" name="3 CuadroTexto"/>
          <p:cNvSpPr txBox="1"/>
          <p:nvPr/>
        </p:nvSpPr>
        <p:spPr>
          <a:xfrm>
            <a:off x="1285852" y="6143645"/>
            <a:ext cx="6000792" cy="584775"/>
          </a:xfrm>
          <a:prstGeom prst="rect">
            <a:avLst/>
          </a:prstGeom>
          <a:noFill/>
        </p:spPr>
        <p:txBody>
          <a:bodyPr wrap="square" rtlCol="0">
            <a:spAutoFit/>
          </a:bodyPr>
          <a:lstStyle/>
          <a:p>
            <a:pPr algn="ctr"/>
            <a:r>
              <a:rPr lang="es-ES" sz="1600" b="1" dirty="0" smtClean="0"/>
              <a:t>Fuente: </a:t>
            </a:r>
            <a:r>
              <a:rPr lang="es-ES" sz="1600" dirty="0" smtClean="0"/>
              <a:t>USDA </a:t>
            </a:r>
            <a:r>
              <a:rPr lang="es-ES" sz="1600" b="1" dirty="0" smtClean="0"/>
              <a:t> </a:t>
            </a:r>
            <a:r>
              <a:rPr lang="es-ES" sz="1600" i="1" dirty="0" smtClean="0"/>
              <a:t>(</a:t>
            </a:r>
            <a:r>
              <a:rPr lang="es-ES" sz="1600" i="1" dirty="0" err="1" smtClean="0"/>
              <a:t>United</a:t>
            </a:r>
            <a:r>
              <a:rPr lang="es-ES" sz="1600" i="1" dirty="0" smtClean="0"/>
              <a:t> </a:t>
            </a:r>
            <a:r>
              <a:rPr lang="es-ES" sz="1600" i="1" dirty="0" err="1" smtClean="0"/>
              <a:t>States</a:t>
            </a:r>
            <a:r>
              <a:rPr lang="es-ES" sz="1600" i="1" dirty="0" smtClean="0"/>
              <a:t> </a:t>
            </a:r>
            <a:r>
              <a:rPr lang="es-ES" sz="1600" i="1" dirty="0" err="1" smtClean="0"/>
              <a:t>Department</a:t>
            </a:r>
            <a:r>
              <a:rPr lang="es-ES" sz="1600" i="1" dirty="0" smtClean="0"/>
              <a:t> of </a:t>
            </a:r>
            <a:r>
              <a:rPr lang="es-ES" sz="1600" i="1" dirty="0" err="1" smtClean="0"/>
              <a:t>Agriculture</a:t>
            </a:r>
            <a:r>
              <a:rPr lang="es-ES" sz="1600" i="1" dirty="0" smtClean="0"/>
              <a:t>)</a:t>
            </a:r>
          </a:p>
          <a:p>
            <a:pPr algn="ctr"/>
            <a:r>
              <a:rPr lang="es-ES" sz="1600" dirty="0" smtClean="0"/>
              <a:t>(%VD: porcentaje del valor diario)</a:t>
            </a:r>
            <a:endParaRPr lang="es-ES" sz="1600" dirty="0"/>
          </a:p>
        </p:txBody>
      </p:sp>
      <p:pic>
        <p:nvPicPr>
          <p:cNvPr id="5" name="irc_mi" descr="http://anexerciseindiscipline.files.wordpress.com/2013/08/dandelion1.jpg?w=611&amp;h=785">
            <a:hlinkClick r:id="rId3"/>
          </p:cNvPr>
          <p:cNvPicPr/>
          <p:nvPr/>
        </p:nvPicPr>
        <p:blipFill>
          <a:blip r:embed="rId4" cstate="print">
            <a:clrChange>
              <a:clrFrom>
                <a:srgbClr val="FFFFFF"/>
              </a:clrFrom>
              <a:clrTo>
                <a:srgbClr val="FFFFFF">
                  <a:alpha val="0"/>
                </a:srgbClr>
              </a:clrTo>
            </a:clrChange>
          </a:blip>
          <a:srcRect r="13684"/>
          <a:stretch>
            <a:fillRect/>
          </a:stretch>
        </p:blipFill>
        <p:spPr bwMode="auto">
          <a:xfrm>
            <a:off x="7358083" y="428604"/>
            <a:ext cx="1571636" cy="201263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92076" y="71096"/>
            <a:ext cx="8929718" cy="892552"/>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2400" b="1" i="0" u="none" strike="noStrike" kern="1200" cap="small" spc="0" normalizeH="0" baseline="0" noProof="0" dirty="0" smtClean="0">
                <a:ln>
                  <a:noFill/>
                </a:ln>
                <a:solidFill>
                  <a:srgbClr val="002060"/>
                </a:solidFill>
                <a:effectLst/>
                <a:uLnTx/>
                <a:uFillTx/>
                <a:latin typeface="Georgia" pitchFamily="18" charset="0"/>
                <a:ea typeface="+mn-ea"/>
                <a:cs typeface="+mn-cs"/>
              </a:rPr>
              <a:t>¿POR QUÉ COMER PLANTAS Y FRUTOS SILVESTRES? </a:t>
            </a:r>
            <a:endParaRPr kumimoji="0" lang="es-ES" sz="2400" b="0" i="0" u="none" strike="noStrike" kern="1200" cap="small" spc="0" normalizeH="0" baseline="0" noProof="0" dirty="0" smtClean="0">
              <a:ln>
                <a:noFill/>
              </a:ln>
              <a:solidFill>
                <a:srgbClr val="002060"/>
              </a:solidFill>
              <a:effectLst/>
              <a:uLnTx/>
              <a:uFillTx/>
              <a:latin typeface="Georgia" pitchFamily="18" charset="0"/>
              <a:ea typeface="+mn-ea"/>
              <a:cs typeface="+mn-cs"/>
            </a:endParaRPr>
          </a:p>
          <a:p>
            <a:pPr marL="0" marR="0" lvl="0" indent="0" algn="r" defTabSz="914400" rtl="0" eaLnBrk="1" fontAlgn="base" latinLnBrk="0" hangingPunct="1">
              <a:lnSpc>
                <a:spcPct val="100000"/>
              </a:lnSpc>
              <a:spcBef>
                <a:spcPct val="0"/>
              </a:spcBef>
              <a:spcAft>
                <a:spcPct val="0"/>
              </a:spcAft>
              <a:buClrTx/>
              <a:buSzTx/>
              <a:buFontTx/>
              <a:buNone/>
              <a:tabLst/>
              <a:defRPr/>
            </a:pPr>
            <a:r>
              <a:rPr kumimoji="0" lang="es-ES" sz="2800" b="1" i="0" u="none" strike="noStrike" kern="1200" cap="none" spc="0" normalizeH="0" baseline="0" noProof="0" dirty="0" smtClean="0">
                <a:ln>
                  <a:noFill/>
                </a:ln>
                <a:solidFill>
                  <a:srgbClr val="002060"/>
                </a:solidFill>
                <a:effectLst/>
                <a:uLnTx/>
                <a:uFillTx/>
                <a:latin typeface="Calibri"/>
                <a:ea typeface="+mn-ea"/>
                <a:cs typeface="+mn-cs"/>
              </a:rPr>
              <a:t> </a:t>
            </a:r>
            <a:r>
              <a:rPr kumimoji="0" lang="es-ES" sz="1800" b="0" i="0" u="none" strike="noStrike" kern="1200" cap="none" spc="0" normalizeH="0" baseline="0" noProof="0" dirty="0" smtClean="0">
                <a:ln>
                  <a:noFill/>
                </a:ln>
                <a:solidFill>
                  <a:srgbClr val="002060"/>
                </a:solidFill>
                <a:effectLst/>
                <a:uLnTx/>
                <a:uFillTx/>
                <a:latin typeface="Calibri"/>
                <a:ea typeface="+mn-ea"/>
                <a:cs typeface="+mn-cs"/>
              </a:rPr>
              <a:t>por </a:t>
            </a:r>
            <a:r>
              <a:rPr kumimoji="0" lang="es-ES" sz="1800" b="1" i="0" u="none" strike="noStrike" kern="1200" cap="none" spc="0" normalizeH="0" baseline="0" noProof="0" dirty="0" smtClean="0">
                <a:ln>
                  <a:noFill/>
                </a:ln>
                <a:solidFill>
                  <a:srgbClr val="002060"/>
                </a:solidFill>
                <a:effectLst/>
                <a:uLnTx/>
                <a:uFillTx/>
                <a:latin typeface="Calibri"/>
                <a:ea typeface="+mn-ea"/>
                <a:cs typeface="+mn-cs"/>
              </a:rPr>
              <a:t>César Lema Costas</a:t>
            </a:r>
            <a:endParaRPr kumimoji="0" lang="es-ES" sz="1800" b="1" i="0" u="none" strike="noStrike" kern="1200" cap="none" spc="0" normalizeH="0" baseline="0" noProof="0" dirty="0">
              <a:ln>
                <a:noFill/>
              </a:ln>
              <a:solidFill>
                <a:srgbClr val="002060"/>
              </a:solidFill>
              <a:effectLst/>
              <a:uLnTx/>
              <a:uFillTx/>
              <a:latin typeface="Calibri"/>
              <a:ea typeface="+mn-ea"/>
              <a:cs typeface="+mn-cs"/>
            </a:endParaRPr>
          </a:p>
        </p:txBody>
      </p:sp>
      <p:grpSp>
        <p:nvGrpSpPr>
          <p:cNvPr id="3" name="112 Grupo"/>
          <p:cNvGrpSpPr/>
          <p:nvPr/>
        </p:nvGrpSpPr>
        <p:grpSpPr>
          <a:xfrm>
            <a:off x="628629" y="2401882"/>
            <a:ext cx="4443437" cy="598490"/>
            <a:chOff x="536552" y="2071678"/>
            <a:chExt cx="4443437" cy="598490"/>
          </a:xfrm>
        </p:grpSpPr>
        <p:sp>
          <p:nvSpPr>
            <p:cNvPr id="24628" name="Text Box 52"/>
            <p:cNvSpPr txBox="1">
              <a:spLocks noChangeArrowheads="1"/>
            </p:cNvSpPr>
            <p:nvPr/>
          </p:nvSpPr>
          <p:spPr bwMode="auto">
            <a:xfrm>
              <a:off x="536552" y="2214554"/>
              <a:ext cx="820738" cy="371475"/>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sz="1400" b="1" i="0" u="none" strike="noStrike" kern="1200" cap="none" spc="0" normalizeH="0" baseline="0" noProof="0" dirty="0" err="1" smtClean="0">
                  <a:ln>
                    <a:noFill/>
                  </a:ln>
                  <a:solidFill>
                    <a:prstClr val="black"/>
                  </a:solidFill>
                  <a:effectLst/>
                  <a:uLnTx/>
                  <a:uFillTx/>
                  <a:latin typeface="Georgia" pitchFamily="18" charset="0"/>
                  <a:ea typeface="Calibri" pitchFamily="34" charset="0"/>
                  <a:cs typeface="Times New Roman" pitchFamily="18" charset="0"/>
                </a:rPr>
                <a:t>Vit</a:t>
              </a:r>
              <a:r>
                <a:rPr kumimoji="0" lang="es-ES" sz="1400" b="1" i="0" u="none" strike="noStrike" kern="1200" cap="none" spc="0" normalizeH="0" baseline="0" noProof="0" dirty="0" smtClean="0">
                  <a:ln>
                    <a:noFill/>
                  </a:ln>
                  <a:solidFill>
                    <a:prstClr val="black"/>
                  </a:solidFill>
                  <a:effectLst/>
                  <a:uLnTx/>
                  <a:uFillTx/>
                  <a:latin typeface="Georgia" pitchFamily="18" charset="0"/>
                  <a:ea typeface="Calibri" pitchFamily="34" charset="0"/>
                  <a:cs typeface="Times New Roman" pitchFamily="18" charset="0"/>
                </a:rPr>
                <a:t>. A</a:t>
              </a:r>
              <a:endParaRPr kumimoji="0" lang="es-ES" sz="14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endParaRPr>
            </a:p>
          </p:txBody>
        </p:sp>
        <p:grpSp>
          <p:nvGrpSpPr>
            <p:cNvPr id="4" name="85 Grupo"/>
            <p:cNvGrpSpPr/>
            <p:nvPr/>
          </p:nvGrpSpPr>
          <p:grpSpPr>
            <a:xfrm>
              <a:off x="1571604" y="2071678"/>
              <a:ext cx="3408385" cy="598490"/>
              <a:chOff x="3428992" y="1500174"/>
              <a:chExt cx="3408385" cy="598490"/>
            </a:xfrm>
          </p:grpSpPr>
          <p:pic>
            <p:nvPicPr>
              <p:cNvPr id="24627" name="Picture 51" descr="http://anexerciseindiscipline.files.wordpress.com/2013/08/dandelion1.jpg?w=611&amp;h=785"/>
              <p:cNvPicPr>
                <a:picLocks noChangeAspect="1" noChangeArrowheads="1"/>
              </p:cNvPicPr>
              <p:nvPr/>
            </p:nvPicPr>
            <p:blipFill>
              <a:blip r:embed="rId2">
                <a:clrChange>
                  <a:clrFrom>
                    <a:srgbClr val="FFFFFF"/>
                  </a:clrFrom>
                  <a:clrTo>
                    <a:srgbClr val="FFFFFF">
                      <a:alpha val="0"/>
                    </a:srgbClr>
                  </a:clrTo>
                </a:clrChange>
              </a:blip>
              <a:srcRect r="13684"/>
              <a:stretch>
                <a:fillRect/>
              </a:stretch>
            </p:blipFill>
            <p:spPr bwMode="auto">
              <a:xfrm>
                <a:off x="3428992" y="1571612"/>
                <a:ext cx="350837" cy="482600"/>
              </a:xfrm>
              <a:prstGeom prst="rect">
                <a:avLst/>
              </a:prstGeom>
              <a:noFill/>
            </p:spPr>
          </p:pic>
          <p:pic>
            <p:nvPicPr>
              <p:cNvPr id="24629" name="Picture 53" descr="http://www.vernosmejor.com/wp-content/uploads/2013/08/LECHUGA.jpg"/>
              <p:cNvPicPr>
                <a:picLocks noChangeAspect="1" noChangeArrowheads="1"/>
              </p:cNvPicPr>
              <p:nvPr/>
            </p:nvPicPr>
            <p:blipFill>
              <a:blip r:embed="rId3"/>
              <a:srcRect l="3941" r="46838" b="5440"/>
              <a:stretch>
                <a:fillRect/>
              </a:stretch>
            </p:blipFill>
            <p:spPr bwMode="auto">
              <a:xfrm>
                <a:off x="6643702" y="1571612"/>
                <a:ext cx="193675" cy="341313"/>
              </a:xfrm>
              <a:prstGeom prst="rect">
                <a:avLst/>
              </a:prstGeom>
              <a:noFill/>
            </p:spPr>
          </p:pic>
          <p:pic>
            <p:nvPicPr>
              <p:cNvPr id="24633" name="Picture 57" descr="http://www.cestaverde.com/images/lechuga-maravilla-la-unidad-valencia.jpg"/>
              <p:cNvPicPr>
                <a:picLocks noChangeAspect="1" noChangeArrowheads="1"/>
              </p:cNvPicPr>
              <p:nvPr/>
            </p:nvPicPr>
            <p:blipFill>
              <a:blip r:embed="rId4"/>
              <a:srcRect l="8907" t="9116" r="47005" b="6239"/>
              <a:stretch>
                <a:fillRect/>
              </a:stretch>
            </p:blipFill>
            <p:spPr bwMode="auto">
              <a:xfrm>
                <a:off x="5735647" y="1571612"/>
                <a:ext cx="193675" cy="354012"/>
              </a:xfrm>
              <a:prstGeom prst="rect">
                <a:avLst/>
              </a:prstGeom>
              <a:noFill/>
            </p:spPr>
          </p:pic>
          <p:grpSp>
            <p:nvGrpSpPr>
              <p:cNvPr id="5" name="83 Grupo"/>
              <p:cNvGrpSpPr/>
              <p:nvPr/>
            </p:nvGrpSpPr>
            <p:grpSpPr>
              <a:xfrm>
                <a:off x="4000496" y="1785926"/>
                <a:ext cx="1184275" cy="312738"/>
                <a:chOff x="4083027" y="2468553"/>
                <a:chExt cx="1184275" cy="312738"/>
              </a:xfrm>
            </p:grpSpPr>
            <p:pic>
              <p:nvPicPr>
                <p:cNvPr id="24631" name="Picture 55"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4083027" y="2468553"/>
                  <a:ext cx="363538" cy="312738"/>
                </a:xfrm>
                <a:prstGeom prst="rect">
                  <a:avLst/>
                </a:prstGeom>
                <a:noFill/>
              </p:spPr>
            </p:pic>
            <p:pic>
              <p:nvPicPr>
                <p:cNvPr id="24634" name="Picture 58"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4491015" y="2468553"/>
                  <a:ext cx="363537" cy="312738"/>
                </a:xfrm>
                <a:prstGeom prst="rect">
                  <a:avLst/>
                </a:prstGeom>
                <a:noFill/>
              </p:spPr>
            </p:pic>
            <p:pic>
              <p:nvPicPr>
                <p:cNvPr id="24635" name="Picture 59"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4903765" y="2468553"/>
                  <a:ext cx="363537" cy="312738"/>
                </a:xfrm>
                <a:prstGeom prst="rect">
                  <a:avLst/>
                </a:prstGeom>
                <a:noFill/>
              </p:spPr>
            </p:pic>
          </p:grpSp>
          <p:grpSp>
            <p:nvGrpSpPr>
              <p:cNvPr id="6" name="81 Grupo"/>
              <p:cNvGrpSpPr/>
              <p:nvPr/>
            </p:nvGrpSpPr>
            <p:grpSpPr>
              <a:xfrm>
                <a:off x="3857620" y="1500174"/>
                <a:ext cx="1357313" cy="312737"/>
                <a:chOff x="3917927" y="2155816"/>
                <a:chExt cx="1357313" cy="312737"/>
              </a:xfrm>
            </p:grpSpPr>
            <p:pic>
              <p:nvPicPr>
                <p:cNvPr id="24632" name="Picture 56"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3917927" y="2155816"/>
                  <a:ext cx="363538" cy="312737"/>
                </a:xfrm>
                <a:prstGeom prst="rect">
                  <a:avLst/>
                </a:prstGeom>
                <a:noFill/>
              </p:spPr>
            </p:pic>
            <p:pic>
              <p:nvPicPr>
                <p:cNvPr id="24637" name="Picture 61"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4662465" y="2155816"/>
                  <a:ext cx="363537" cy="312737"/>
                </a:xfrm>
                <a:prstGeom prst="rect">
                  <a:avLst/>
                </a:prstGeom>
                <a:noFill/>
              </p:spPr>
            </p:pic>
            <p:pic>
              <p:nvPicPr>
                <p:cNvPr id="24636" name="Picture 60" descr="http://www.lacestadelafruta.com/image/cache/data/_vyrn_110rainbow_chard_comp-1067x800.jpg"/>
                <p:cNvPicPr>
                  <a:picLocks noChangeAspect="1" noChangeArrowheads="1"/>
                </p:cNvPicPr>
                <p:nvPr/>
              </p:nvPicPr>
              <p:blipFill>
                <a:blip r:embed="rId6"/>
                <a:srcRect l="11089" t="3738" r="31512" b="4205"/>
                <a:stretch>
                  <a:fillRect/>
                </a:stretch>
              </p:blipFill>
              <p:spPr bwMode="auto">
                <a:xfrm>
                  <a:off x="5022827" y="2155816"/>
                  <a:ext cx="252413" cy="312737"/>
                </a:xfrm>
                <a:prstGeom prst="rect">
                  <a:avLst/>
                </a:prstGeom>
                <a:noFill/>
              </p:spPr>
            </p:pic>
            <p:pic>
              <p:nvPicPr>
                <p:cNvPr id="24638" name="Picture 62"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4302102" y="2155816"/>
                  <a:ext cx="363538" cy="312737"/>
                </a:xfrm>
                <a:prstGeom prst="rect">
                  <a:avLst/>
                </a:prstGeom>
                <a:noFill/>
              </p:spPr>
            </p:pic>
          </p:grpSp>
        </p:grpSp>
      </p:grpSp>
      <p:grpSp>
        <p:nvGrpSpPr>
          <p:cNvPr id="7" name="111 Grupo"/>
          <p:cNvGrpSpPr/>
          <p:nvPr/>
        </p:nvGrpSpPr>
        <p:grpSpPr>
          <a:xfrm>
            <a:off x="639721" y="3071810"/>
            <a:ext cx="4432345" cy="500066"/>
            <a:chOff x="571472" y="2786058"/>
            <a:chExt cx="4432345" cy="500066"/>
          </a:xfrm>
        </p:grpSpPr>
        <p:grpSp>
          <p:nvGrpSpPr>
            <p:cNvPr id="8" name="86 Grupo"/>
            <p:cNvGrpSpPr/>
            <p:nvPr/>
          </p:nvGrpSpPr>
          <p:grpSpPr>
            <a:xfrm>
              <a:off x="1571604" y="2786058"/>
              <a:ext cx="3432213" cy="482600"/>
              <a:chOff x="3463902" y="2143116"/>
              <a:chExt cx="3432213" cy="482600"/>
            </a:xfrm>
          </p:grpSpPr>
          <p:pic>
            <p:nvPicPr>
              <p:cNvPr id="24622" name="Picture 46" descr="http://www.vernosmejor.com/wp-content/uploads/2013/08/LECHUGA.jpg"/>
              <p:cNvPicPr>
                <a:picLocks noChangeAspect="1" noChangeArrowheads="1"/>
              </p:cNvPicPr>
              <p:nvPr/>
            </p:nvPicPr>
            <p:blipFill>
              <a:blip r:embed="rId7"/>
              <a:srcRect l="3941" r="28046" b="5440"/>
              <a:stretch>
                <a:fillRect/>
              </a:stretch>
            </p:blipFill>
            <p:spPr bwMode="auto">
              <a:xfrm>
                <a:off x="6643702" y="2143116"/>
                <a:ext cx="252413" cy="341313"/>
              </a:xfrm>
              <a:prstGeom prst="rect">
                <a:avLst/>
              </a:prstGeom>
              <a:noFill/>
            </p:spPr>
          </p:pic>
          <p:grpSp>
            <p:nvGrpSpPr>
              <p:cNvPr id="9" name="84 Grupo"/>
              <p:cNvGrpSpPr/>
              <p:nvPr/>
            </p:nvGrpSpPr>
            <p:grpSpPr>
              <a:xfrm>
                <a:off x="5380050" y="2217731"/>
                <a:ext cx="1049338" cy="354013"/>
                <a:chOff x="5127602" y="2506653"/>
                <a:chExt cx="1049338" cy="354013"/>
              </a:xfrm>
            </p:grpSpPr>
            <p:pic>
              <p:nvPicPr>
                <p:cNvPr id="24594" name="Picture 18" descr="http://www.cestaverde.com/images/lechuga-maravilla-la-unidad-valencia.jpg"/>
                <p:cNvPicPr>
                  <a:picLocks noChangeAspect="1" noChangeArrowheads="1"/>
                </p:cNvPicPr>
                <p:nvPr/>
              </p:nvPicPr>
              <p:blipFill>
                <a:blip r:embed="rId8"/>
                <a:srcRect l="8907" t="9116" r="6506" b="6239"/>
                <a:stretch>
                  <a:fillRect/>
                </a:stretch>
              </p:blipFill>
              <p:spPr bwMode="auto">
                <a:xfrm>
                  <a:off x="5470502" y="2506653"/>
                  <a:ext cx="363538" cy="354013"/>
                </a:xfrm>
                <a:prstGeom prst="rect">
                  <a:avLst/>
                </a:prstGeom>
                <a:noFill/>
              </p:spPr>
            </p:pic>
            <p:pic>
              <p:nvPicPr>
                <p:cNvPr id="24593" name="Picture 17" descr="http://www.cestaverde.com/images/lechuga-maravilla-la-unidad-valencia.jpg"/>
                <p:cNvPicPr>
                  <a:picLocks noChangeAspect="1" noChangeArrowheads="1"/>
                </p:cNvPicPr>
                <p:nvPr/>
              </p:nvPicPr>
              <p:blipFill>
                <a:blip r:embed="rId8"/>
                <a:srcRect l="8907" t="9116" r="6506" b="6239"/>
                <a:stretch>
                  <a:fillRect/>
                </a:stretch>
              </p:blipFill>
              <p:spPr bwMode="auto">
                <a:xfrm>
                  <a:off x="5813402" y="2506653"/>
                  <a:ext cx="363538" cy="354013"/>
                </a:xfrm>
                <a:prstGeom prst="rect">
                  <a:avLst/>
                </a:prstGeom>
                <a:noFill/>
              </p:spPr>
            </p:pic>
            <p:pic>
              <p:nvPicPr>
                <p:cNvPr id="24595" name="Picture 19" descr="http://www.cestaverde.com/images/lechuga-maravilla-la-unidad-valencia.jpg"/>
                <p:cNvPicPr>
                  <a:picLocks noChangeAspect="1" noChangeArrowheads="1"/>
                </p:cNvPicPr>
                <p:nvPr/>
              </p:nvPicPr>
              <p:blipFill>
                <a:blip r:embed="rId8"/>
                <a:srcRect l="8907" t="9116" r="6506" b="6239"/>
                <a:stretch>
                  <a:fillRect/>
                </a:stretch>
              </p:blipFill>
              <p:spPr bwMode="auto">
                <a:xfrm>
                  <a:off x="5127602" y="2506653"/>
                  <a:ext cx="363538" cy="354013"/>
                </a:xfrm>
                <a:prstGeom prst="rect">
                  <a:avLst/>
                </a:prstGeom>
                <a:noFill/>
              </p:spPr>
            </p:pic>
          </p:grpSp>
          <p:grpSp>
            <p:nvGrpSpPr>
              <p:cNvPr id="10" name="82 Grupo"/>
              <p:cNvGrpSpPr/>
              <p:nvPr/>
            </p:nvGrpSpPr>
            <p:grpSpPr>
              <a:xfrm>
                <a:off x="3857620" y="2214554"/>
                <a:ext cx="1425575" cy="312738"/>
                <a:chOff x="1214414" y="2255828"/>
                <a:chExt cx="1425575" cy="312738"/>
              </a:xfrm>
            </p:grpSpPr>
            <p:pic>
              <p:nvPicPr>
                <p:cNvPr id="24624" name="Picture 48"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1928789" y="2255828"/>
                  <a:ext cx="363538" cy="312738"/>
                </a:xfrm>
                <a:prstGeom prst="rect">
                  <a:avLst/>
                </a:prstGeom>
                <a:noFill/>
              </p:spPr>
            </p:pic>
            <p:pic>
              <p:nvPicPr>
                <p:cNvPr id="24623" name="Picture 47"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2276452" y="2255828"/>
                  <a:ext cx="363537" cy="312738"/>
                </a:xfrm>
                <a:prstGeom prst="rect">
                  <a:avLst/>
                </a:prstGeom>
                <a:noFill/>
              </p:spPr>
            </p:pic>
            <p:pic>
              <p:nvPicPr>
                <p:cNvPr id="24626" name="Picture 50"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1214414" y="2255828"/>
                  <a:ext cx="363538" cy="312738"/>
                </a:xfrm>
                <a:prstGeom prst="rect">
                  <a:avLst/>
                </a:prstGeom>
                <a:noFill/>
              </p:spPr>
            </p:pic>
            <p:pic>
              <p:nvPicPr>
                <p:cNvPr id="24625" name="Picture 49"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1568427" y="2255828"/>
                  <a:ext cx="363537" cy="312738"/>
                </a:xfrm>
                <a:prstGeom prst="rect">
                  <a:avLst/>
                </a:prstGeom>
                <a:noFill/>
              </p:spPr>
            </p:pic>
          </p:grpSp>
          <p:pic>
            <p:nvPicPr>
              <p:cNvPr id="24630" name="Picture 54" descr="http://anexerciseindiscipline.files.wordpress.com/2013/08/dandelion1.jpg?w=611&amp;h=785"/>
              <p:cNvPicPr>
                <a:picLocks noChangeAspect="1" noChangeArrowheads="1"/>
              </p:cNvPicPr>
              <p:nvPr/>
            </p:nvPicPr>
            <p:blipFill>
              <a:blip r:embed="rId9">
                <a:clrChange>
                  <a:clrFrom>
                    <a:srgbClr val="FFFFFF"/>
                  </a:clrFrom>
                  <a:clrTo>
                    <a:srgbClr val="FFFFFF">
                      <a:alpha val="0"/>
                    </a:srgbClr>
                  </a:clrTo>
                </a:clrChange>
              </a:blip>
              <a:srcRect r="13684"/>
              <a:stretch>
                <a:fillRect/>
              </a:stretch>
            </p:blipFill>
            <p:spPr bwMode="auto">
              <a:xfrm>
                <a:off x="3463902" y="2143116"/>
                <a:ext cx="354013" cy="482600"/>
              </a:xfrm>
              <a:prstGeom prst="rect">
                <a:avLst/>
              </a:prstGeom>
              <a:noFill/>
            </p:spPr>
          </p:pic>
        </p:grpSp>
        <p:sp>
          <p:nvSpPr>
            <p:cNvPr id="24579" name="Text Box 3"/>
            <p:cNvSpPr txBox="1">
              <a:spLocks noChangeArrowheads="1"/>
            </p:cNvSpPr>
            <p:nvPr/>
          </p:nvSpPr>
          <p:spPr bwMode="auto">
            <a:xfrm>
              <a:off x="571472" y="2928934"/>
              <a:ext cx="714380" cy="35719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sz="1400" b="1" i="0" u="none" strike="noStrike" kern="1200" cap="none" spc="0" normalizeH="0" baseline="0" noProof="0" dirty="0" err="1" smtClean="0">
                  <a:ln>
                    <a:noFill/>
                  </a:ln>
                  <a:solidFill>
                    <a:prstClr val="black"/>
                  </a:solidFill>
                  <a:effectLst/>
                  <a:uLnTx/>
                  <a:uFillTx/>
                  <a:latin typeface="Georgia" pitchFamily="18" charset="0"/>
                  <a:ea typeface="Calibri" pitchFamily="34" charset="0"/>
                  <a:cs typeface="Times New Roman" pitchFamily="18" charset="0"/>
                </a:rPr>
                <a:t>Vit</a:t>
              </a:r>
              <a:r>
                <a:rPr kumimoji="0" lang="es-ES" sz="1400" b="1" i="0" u="none" strike="noStrike" kern="1200" cap="none" spc="0" normalizeH="0" baseline="0" noProof="0" dirty="0" smtClean="0">
                  <a:ln>
                    <a:noFill/>
                  </a:ln>
                  <a:solidFill>
                    <a:prstClr val="black"/>
                  </a:solidFill>
                  <a:effectLst/>
                  <a:uLnTx/>
                  <a:uFillTx/>
                  <a:latin typeface="Georgia" pitchFamily="18" charset="0"/>
                  <a:ea typeface="Calibri" pitchFamily="34" charset="0"/>
                  <a:cs typeface="Times New Roman" pitchFamily="18" charset="0"/>
                </a:rPr>
                <a:t>. C</a:t>
              </a:r>
              <a:endParaRPr kumimoji="0" lang="es-ES" sz="14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endParaRPr>
            </a:p>
          </p:txBody>
        </p:sp>
      </p:grpSp>
      <p:grpSp>
        <p:nvGrpSpPr>
          <p:cNvPr id="11" name="110 Grupo"/>
          <p:cNvGrpSpPr/>
          <p:nvPr/>
        </p:nvGrpSpPr>
        <p:grpSpPr>
          <a:xfrm>
            <a:off x="557169" y="3692532"/>
            <a:ext cx="4872087" cy="736600"/>
            <a:chOff x="500034" y="3357562"/>
            <a:chExt cx="4872087" cy="736600"/>
          </a:xfrm>
        </p:grpSpPr>
        <p:grpSp>
          <p:nvGrpSpPr>
            <p:cNvPr id="12" name="109 Grupo"/>
            <p:cNvGrpSpPr/>
            <p:nvPr/>
          </p:nvGrpSpPr>
          <p:grpSpPr>
            <a:xfrm>
              <a:off x="1571604" y="3357562"/>
              <a:ext cx="3800517" cy="736600"/>
              <a:chOff x="1571604" y="3357562"/>
              <a:chExt cx="3800517" cy="736600"/>
            </a:xfrm>
          </p:grpSpPr>
          <p:pic>
            <p:nvPicPr>
              <p:cNvPr id="24584" name="Picture 8"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2371725" y="3357562"/>
                <a:ext cx="363537" cy="312738"/>
              </a:xfrm>
              <a:prstGeom prst="rect">
                <a:avLst/>
              </a:prstGeom>
              <a:noFill/>
            </p:spPr>
          </p:pic>
          <p:pic>
            <p:nvPicPr>
              <p:cNvPr id="24583" name="Picture 7"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2728915" y="3357562"/>
                <a:ext cx="363537" cy="312738"/>
              </a:xfrm>
              <a:prstGeom prst="rect">
                <a:avLst/>
              </a:prstGeom>
              <a:noFill/>
            </p:spPr>
          </p:pic>
          <p:pic>
            <p:nvPicPr>
              <p:cNvPr id="24600" name="Picture 24" descr="http://www.cestaverde.com/images/lechuga-maravilla-la-unidad-valencia.jpg"/>
              <p:cNvPicPr>
                <a:picLocks noChangeAspect="1" noChangeArrowheads="1"/>
              </p:cNvPicPr>
              <p:nvPr/>
            </p:nvPicPr>
            <p:blipFill>
              <a:blip r:embed="rId10" cstate="print"/>
              <a:srcRect l="8907" t="9116" r="24245" b="6239"/>
              <a:stretch>
                <a:fillRect/>
              </a:stretch>
            </p:blipFill>
            <p:spPr bwMode="auto">
              <a:xfrm>
                <a:off x="3857620" y="3740149"/>
                <a:ext cx="287338" cy="354013"/>
              </a:xfrm>
              <a:prstGeom prst="rect">
                <a:avLst/>
              </a:prstGeom>
              <a:noFill/>
            </p:spPr>
          </p:pic>
          <p:pic>
            <p:nvPicPr>
              <p:cNvPr id="24601" name="Picture 25" descr="http://www.cestaverde.com/images/lechuga-maravilla-la-unidad-valencia.jpg"/>
              <p:cNvPicPr>
                <a:picLocks noChangeAspect="1" noChangeArrowheads="1"/>
              </p:cNvPicPr>
              <p:nvPr/>
            </p:nvPicPr>
            <p:blipFill>
              <a:blip r:embed="rId8"/>
              <a:srcRect l="8907" t="9116" r="6506" b="6239"/>
              <a:stretch>
                <a:fillRect/>
              </a:stretch>
            </p:blipFill>
            <p:spPr bwMode="auto">
              <a:xfrm>
                <a:off x="3428992" y="3740149"/>
                <a:ext cx="363538" cy="354013"/>
              </a:xfrm>
              <a:prstGeom prst="rect">
                <a:avLst/>
              </a:prstGeom>
              <a:noFill/>
            </p:spPr>
          </p:pic>
          <p:pic>
            <p:nvPicPr>
              <p:cNvPr id="24581" name="Picture 5" descr="http://www.cestaverde.com/images/lechuga-maravilla-la-unidad-valencia.jpg"/>
              <p:cNvPicPr>
                <a:picLocks noChangeAspect="1" noChangeArrowheads="1"/>
              </p:cNvPicPr>
              <p:nvPr/>
            </p:nvPicPr>
            <p:blipFill>
              <a:blip r:embed="rId8"/>
              <a:srcRect l="8907" t="9116" r="6506" b="6239"/>
              <a:stretch>
                <a:fillRect/>
              </a:stretch>
            </p:blipFill>
            <p:spPr bwMode="auto">
              <a:xfrm>
                <a:off x="3714744" y="3357562"/>
                <a:ext cx="363538" cy="354012"/>
              </a:xfrm>
              <a:prstGeom prst="rect">
                <a:avLst/>
              </a:prstGeom>
              <a:noFill/>
            </p:spPr>
          </p:pic>
          <p:pic>
            <p:nvPicPr>
              <p:cNvPr id="24580" name="Picture 4" descr="http://www.cestaverde.com/images/lechuga-maravilla-la-unidad-valencia.jpg"/>
              <p:cNvPicPr>
                <a:picLocks noChangeAspect="1" noChangeArrowheads="1"/>
              </p:cNvPicPr>
              <p:nvPr/>
            </p:nvPicPr>
            <p:blipFill>
              <a:blip r:embed="rId8"/>
              <a:srcRect l="8907" t="9116" r="46153" b="6239"/>
              <a:stretch>
                <a:fillRect/>
              </a:stretch>
            </p:blipFill>
            <p:spPr bwMode="auto">
              <a:xfrm>
                <a:off x="4071934" y="3357562"/>
                <a:ext cx="193675" cy="354012"/>
              </a:xfrm>
              <a:prstGeom prst="rect">
                <a:avLst/>
              </a:prstGeom>
              <a:noFill/>
            </p:spPr>
          </p:pic>
          <p:pic>
            <p:nvPicPr>
              <p:cNvPr id="24582" name="Picture 6" descr="http://www.cestaverde.com/images/lechuga-maravilla-la-unidad-valencia.jpg"/>
              <p:cNvPicPr>
                <a:picLocks noChangeAspect="1" noChangeArrowheads="1"/>
              </p:cNvPicPr>
              <p:nvPr/>
            </p:nvPicPr>
            <p:blipFill>
              <a:blip r:embed="rId8"/>
              <a:srcRect l="8907" t="9116" r="6506" b="6239"/>
              <a:stretch>
                <a:fillRect/>
              </a:stretch>
            </p:blipFill>
            <p:spPr bwMode="auto">
              <a:xfrm>
                <a:off x="3357554" y="3363912"/>
                <a:ext cx="363538" cy="354012"/>
              </a:xfrm>
              <a:prstGeom prst="rect">
                <a:avLst/>
              </a:prstGeom>
              <a:noFill/>
            </p:spPr>
          </p:pic>
          <p:pic>
            <p:nvPicPr>
              <p:cNvPr id="24585" name="Picture 9"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2009754" y="3363909"/>
                <a:ext cx="363538" cy="312738"/>
              </a:xfrm>
              <a:prstGeom prst="rect">
                <a:avLst/>
              </a:prstGeom>
              <a:noFill/>
            </p:spPr>
          </p:pic>
          <p:pic>
            <p:nvPicPr>
              <p:cNvPr id="24588" name="Picture 12"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2381229" y="3678234"/>
                <a:ext cx="363538" cy="312738"/>
              </a:xfrm>
              <a:prstGeom prst="rect">
                <a:avLst/>
              </a:prstGeom>
              <a:noFill/>
            </p:spPr>
          </p:pic>
          <p:pic>
            <p:nvPicPr>
              <p:cNvPr id="24587" name="Picture 11" descr="http://www.lacestadelafruta.com/image/cache/data/_vyrn_110rainbow_chard_comp-1067x800.jpg"/>
              <p:cNvPicPr>
                <a:picLocks noChangeAspect="1" noChangeArrowheads="1"/>
              </p:cNvPicPr>
              <p:nvPr/>
            </p:nvPicPr>
            <p:blipFill>
              <a:blip r:embed="rId11"/>
              <a:srcRect l="11089" t="3738" r="44424" b="4205"/>
              <a:stretch>
                <a:fillRect/>
              </a:stretch>
            </p:blipFill>
            <p:spPr bwMode="auto">
              <a:xfrm>
                <a:off x="2759054" y="3678234"/>
                <a:ext cx="211138" cy="312738"/>
              </a:xfrm>
              <a:prstGeom prst="rect">
                <a:avLst/>
              </a:prstGeom>
              <a:noFill/>
            </p:spPr>
          </p:pic>
          <p:pic>
            <p:nvPicPr>
              <p:cNvPr id="24589" name="Picture 13"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2022454" y="3678234"/>
                <a:ext cx="363538" cy="312738"/>
              </a:xfrm>
              <a:prstGeom prst="rect">
                <a:avLst/>
              </a:prstGeom>
              <a:noFill/>
            </p:spPr>
          </p:pic>
          <p:grpSp>
            <p:nvGrpSpPr>
              <p:cNvPr id="13" name="88 Grupo"/>
              <p:cNvGrpSpPr/>
              <p:nvPr/>
            </p:nvGrpSpPr>
            <p:grpSpPr>
              <a:xfrm>
                <a:off x="4637108" y="3363909"/>
                <a:ext cx="735013" cy="655638"/>
                <a:chOff x="6261077" y="2506653"/>
                <a:chExt cx="735013" cy="655638"/>
              </a:xfrm>
            </p:grpSpPr>
            <p:pic>
              <p:nvPicPr>
                <p:cNvPr id="24586" name="Picture 10" descr="http://www.vernosmejor.com/wp-content/uploads/2013/08/LECHUGA.jpg"/>
                <p:cNvPicPr>
                  <a:picLocks noChangeAspect="1" noChangeArrowheads="1"/>
                </p:cNvPicPr>
                <p:nvPr/>
              </p:nvPicPr>
              <p:blipFill>
                <a:blip r:embed="rId12"/>
                <a:srcRect l="3941" r="29547" b="5440"/>
                <a:stretch>
                  <a:fillRect/>
                </a:stretch>
              </p:blipFill>
              <p:spPr bwMode="auto">
                <a:xfrm>
                  <a:off x="6684940" y="2820978"/>
                  <a:ext cx="252412" cy="341313"/>
                </a:xfrm>
                <a:prstGeom prst="rect">
                  <a:avLst/>
                </a:prstGeom>
                <a:noFill/>
              </p:spPr>
            </p:pic>
            <p:pic>
              <p:nvPicPr>
                <p:cNvPr id="24590" name="Picture 14" descr="http://www.vernosmejor.com/wp-content/uploads/2013/08/LECHUGA.jpg"/>
                <p:cNvPicPr>
                  <a:picLocks noChangeAspect="1" noChangeArrowheads="1"/>
                </p:cNvPicPr>
                <p:nvPr/>
              </p:nvPicPr>
              <p:blipFill>
                <a:blip r:embed="rId12"/>
                <a:srcRect l="3941" b="5440"/>
                <a:stretch>
                  <a:fillRect/>
                </a:stretch>
              </p:blipFill>
              <p:spPr bwMode="auto">
                <a:xfrm>
                  <a:off x="6289652" y="2820978"/>
                  <a:ext cx="363538" cy="341313"/>
                </a:xfrm>
                <a:prstGeom prst="rect">
                  <a:avLst/>
                </a:prstGeom>
                <a:noFill/>
              </p:spPr>
            </p:pic>
            <p:pic>
              <p:nvPicPr>
                <p:cNvPr id="24592" name="Picture 16" descr="http://www.vernosmejor.com/wp-content/uploads/2013/08/LECHUGA.jpg"/>
                <p:cNvPicPr>
                  <a:picLocks noChangeAspect="1" noChangeArrowheads="1"/>
                </p:cNvPicPr>
                <p:nvPr/>
              </p:nvPicPr>
              <p:blipFill>
                <a:blip r:embed="rId12"/>
                <a:srcRect l="3941" b="5440"/>
                <a:stretch>
                  <a:fillRect/>
                </a:stretch>
              </p:blipFill>
              <p:spPr bwMode="auto">
                <a:xfrm>
                  <a:off x="6261077" y="2506653"/>
                  <a:ext cx="363538" cy="341313"/>
                </a:xfrm>
                <a:prstGeom prst="rect">
                  <a:avLst/>
                </a:prstGeom>
                <a:noFill/>
              </p:spPr>
            </p:pic>
            <p:pic>
              <p:nvPicPr>
                <p:cNvPr id="24591" name="Picture 15" descr="http://www.vernosmejor.com/wp-content/uploads/2013/08/LECHUGA.jpg"/>
                <p:cNvPicPr>
                  <a:picLocks noChangeAspect="1" noChangeArrowheads="1"/>
                </p:cNvPicPr>
                <p:nvPr/>
              </p:nvPicPr>
              <p:blipFill>
                <a:blip r:embed="rId12"/>
                <a:srcRect l="3941" b="5440"/>
                <a:stretch>
                  <a:fillRect/>
                </a:stretch>
              </p:blipFill>
              <p:spPr bwMode="auto">
                <a:xfrm>
                  <a:off x="6632552" y="2506653"/>
                  <a:ext cx="363538" cy="341313"/>
                </a:xfrm>
                <a:prstGeom prst="rect">
                  <a:avLst/>
                </a:prstGeom>
                <a:noFill/>
              </p:spPr>
            </p:pic>
          </p:grpSp>
          <p:pic>
            <p:nvPicPr>
              <p:cNvPr id="24596" name="Picture 20" descr="http://anexerciseindiscipline.files.wordpress.com/2013/08/dandelion1.jpg?w=611&amp;h=785"/>
              <p:cNvPicPr>
                <a:picLocks noChangeAspect="1" noChangeArrowheads="1"/>
              </p:cNvPicPr>
              <p:nvPr/>
            </p:nvPicPr>
            <p:blipFill>
              <a:blip r:embed="rId2">
                <a:clrChange>
                  <a:clrFrom>
                    <a:srgbClr val="FFFFFF"/>
                  </a:clrFrom>
                  <a:clrTo>
                    <a:srgbClr val="FFFFFF">
                      <a:alpha val="0"/>
                    </a:srgbClr>
                  </a:clrTo>
                </a:clrChange>
              </a:blip>
              <a:srcRect r="13684"/>
              <a:stretch>
                <a:fillRect/>
              </a:stretch>
            </p:blipFill>
            <p:spPr bwMode="auto">
              <a:xfrm>
                <a:off x="1571604" y="3429000"/>
                <a:ext cx="350838" cy="482600"/>
              </a:xfrm>
              <a:prstGeom prst="rect">
                <a:avLst/>
              </a:prstGeom>
              <a:noFill/>
            </p:spPr>
          </p:pic>
        </p:grpSp>
        <p:sp>
          <p:nvSpPr>
            <p:cNvPr id="24597" name="Text Box 21"/>
            <p:cNvSpPr txBox="1">
              <a:spLocks noChangeArrowheads="1"/>
            </p:cNvSpPr>
            <p:nvPr/>
          </p:nvSpPr>
          <p:spPr bwMode="auto">
            <a:xfrm>
              <a:off x="500034" y="3500438"/>
              <a:ext cx="857256" cy="35719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sz="1400" b="1" i="0" u="none" strike="noStrike" kern="1200" cap="none" spc="0" normalizeH="0" baseline="0" noProof="0" dirty="0" err="1" smtClean="0">
                  <a:ln>
                    <a:noFill/>
                  </a:ln>
                  <a:solidFill>
                    <a:prstClr val="black"/>
                  </a:solidFill>
                  <a:effectLst/>
                  <a:uLnTx/>
                  <a:uFillTx/>
                  <a:latin typeface="Georgia" pitchFamily="18" charset="0"/>
                  <a:ea typeface="Calibri" pitchFamily="34" charset="0"/>
                  <a:cs typeface="Times New Roman" pitchFamily="18" charset="0"/>
                </a:rPr>
                <a:t>Vit</a:t>
              </a:r>
              <a:r>
                <a:rPr kumimoji="0" lang="es-ES" sz="1400" b="1" i="0" u="none" strike="noStrike" kern="1200" cap="none" spc="0" normalizeH="0" baseline="0" noProof="0" dirty="0" smtClean="0">
                  <a:ln>
                    <a:noFill/>
                  </a:ln>
                  <a:solidFill>
                    <a:prstClr val="black"/>
                  </a:solidFill>
                  <a:effectLst/>
                  <a:uLnTx/>
                  <a:uFillTx/>
                  <a:latin typeface="Georgia" pitchFamily="18" charset="0"/>
                  <a:ea typeface="Calibri" pitchFamily="34" charset="0"/>
                  <a:cs typeface="Times New Roman" pitchFamily="18" charset="0"/>
                </a:rPr>
                <a:t>. E</a:t>
              </a:r>
              <a:endParaRPr kumimoji="0" lang="es-ES" sz="14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endParaRPr>
            </a:p>
          </p:txBody>
        </p:sp>
      </p:grpSp>
      <p:grpSp>
        <p:nvGrpSpPr>
          <p:cNvPr id="14" name="108 Grupo"/>
          <p:cNvGrpSpPr/>
          <p:nvPr/>
        </p:nvGrpSpPr>
        <p:grpSpPr>
          <a:xfrm>
            <a:off x="533373" y="4430722"/>
            <a:ext cx="4824445" cy="498476"/>
            <a:chOff x="500034" y="4214818"/>
            <a:chExt cx="4824445" cy="498476"/>
          </a:xfrm>
        </p:grpSpPr>
        <p:grpSp>
          <p:nvGrpSpPr>
            <p:cNvPr id="15" name="96 Grupo"/>
            <p:cNvGrpSpPr/>
            <p:nvPr/>
          </p:nvGrpSpPr>
          <p:grpSpPr>
            <a:xfrm>
              <a:off x="1571604" y="4214818"/>
              <a:ext cx="3752875" cy="482600"/>
              <a:chOff x="1571604" y="4214818"/>
              <a:chExt cx="3752875" cy="482600"/>
            </a:xfrm>
          </p:grpSpPr>
          <p:pic>
            <p:nvPicPr>
              <p:cNvPr id="24608" name="Picture 32" descr="http://www.cestaverde.com/images/lechuga-maravilla-la-unidad-valencia.jpg"/>
              <p:cNvPicPr>
                <a:picLocks noChangeAspect="1" noChangeArrowheads="1"/>
              </p:cNvPicPr>
              <p:nvPr/>
            </p:nvPicPr>
            <p:blipFill>
              <a:blip r:embed="rId10" cstate="print"/>
              <a:srcRect l="8907" t="9116" r="24245" b="6239"/>
              <a:stretch>
                <a:fillRect/>
              </a:stretch>
            </p:blipFill>
            <p:spPr bwMode="auto">
              <a:xfrm>
                <a:off x="3857620" y="4286256"/>
                <a:ext cx="287338" cy="354013"/>
              </a:xfrm>
              <a:prstGeom prst="rect">
                <a:avLst/>
              </a:prstGeom>
              <a:noFill/>
            </p:spPr>
          </p:pic>
          <p:pic>
            <p:nvPicPr>
              <p:cNvPr id="24577" name="Picture 1" descr="http://www.cestaverde.com/images/lechuga-maravilla-la-unidad-valencia.jpg"/>
              <p:cNvPicPr>
                <a:picLocks noChangeAspect="1" noChangeArrowheads="1"/>
              </p:cNvPicPr>
              <p:nvPr/>
            </p:nvPicPr>
            <p:blipFill>
              <a:blip r:embed="rId13"/>
              <a:srcRect l="8907" t="9116" r="6506" b="6239"/>
              <a:stretch>
                <a:fillRect/>
              </a:stretch>
            </p:blipFill>
            <p:spPr bwMode="auto">
              <a:xfrm>
                <a:off x="3428992" y="4286256"/>
                <a:ext cx="363537" cy="354012"/>
              </a:xfrm>
              <a:prstGeom prst="rect">
                <a:avLst/>
              </a:prstGeom>
              <a:noFill/>
            </p:spPr>
          </p:pic>
          <p:pic>
            <p:nvPicPr>
              <p:cNvPr id="24598" name="Picture 22" descr="http://www.vernosmejor.com/wp-content/uploads/2013/08/LECHUGA.jpg"/>
              <p:cNvPicPr>
                <a:picLocks noChangeAspect="1" noChangeArrowheads="1"/>
              </p:cNvPicPr>
              <p:nvPr/>
            </p:nvPicPr>
            <p:blipFill>
              <a:blip r:embed="rId12"/>
              <a:srcRect l="3941" b="5440"/>
              <a:stretch>
                <a:fillRect/>
              </a:stretch>
            </p:blipFill>
            <p:spPr bwMode="auto">
              <a:xfrm>
                <a:off x="4714876" y="4286256"/>
                <a:ext cx="363538" cy="341313"/>
              </a:xfrm>
              <a:prstGeom prst="rect">
                <a:avLst/>
              </a:prstGeom>
              <a:noFill/>
            </p:spPr>
          </p:pic>
          <p:pic>
            <p:nvPicPr>
              <p:cNvPr id="24599" name="Picture 23" descr="http://www.vernosmejor.com/wp-content/uploads/2013/08/LECHUGA.jpg"/>
              <p:cNvPicPr>
                <a:picLocks noChangeAspect="1" noChangeArrowheads="1"/>
              </p:cNvPicPr>
              <p:nvPr/>
            </p:nvPicPr>
            <p:blipFill>
              <a:blip r:embed="rId12"/>
              <a:srcRect l="3941" r="29547" b="5440"/>
              <a:stretch>
                <a:fillRect/>
              </a:stretch>
            </p:blipFill>
            <p:spPr bwMode="auto">
              <a:xfrm>
                <a:off x="5072066" y="4286256"/>
                <a:ext cx="252413" cy="341313"/>
              </a:xfrm>
              <a:prstGeom prst="rect">
                <a:avLst/>
              </a:prstGeom>
              <a:noFill/>
            </p:spPr>
          </p:pic>
          <p:pic>
            <p:nvPicPr>
              <p:cNvPr id="24602" name="Picture 26" descr="http://www.lacestadelafruta.com/image/cache/data/_vyrn_110rainbow_chard_comp-1067x800.jpg"/>
              <p:cNvPicPr>
                <a:picLocks noChangeAspect="1" noChangeArrowheads="1"/>
              </p:cNvPicPr>
              <p:nvPr/>
            </p:nvPicPr>
            <p:blipFill>
              <a:blip r:embed="rId14"/>
              <a:srcRect l="11089" t="3738" r="48524" b="4205"/>
              <a:stretch>
                <a:fillRect/>
              </a:stretch>
            </p:blipFill>
            <p:spPr bwMode="auto">
              <a:xfrm>
                <a:off x="3092441" y="4310061"/>
                <a:ext cx="193675" cy="312737"/>
              </a:xfrm>
              <a:prstGeom prst="rect">
                <a:avLst/>
              </a:prstGeom>
              <a:noFill/>
            </p:spPr>
          </p:pic>
          <p:pic>
            <p:nvPicPr>
              <p:cNvPr id="24604" name="Picture 28"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2422513" y="4327523"/>
                <a:ext cx="363537" cy="312738"/>
              </a:xfrm>
              <a:prstGeom prst="rect">
                <a:avLst/>
              </a:prstGeom>
              <a:noFill/>
            </p:spPr>
          </p:pic>
          <p:pic>
            <p:nvPicPr>
              <p:cNvPr id="24603" name="Picture 27"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2779702" y="4322761"/>
                <a:ext cx="363538" cy="312737"/>
              </a:xfrm>
              <a:prstGeom prst="rect">
                <a:avLst/>
              </a:prstGeom>
              <a:noFill/>
            </p:spPr>
          </p:pic>
          <p:pic>
            <p:nvPicPr>
              <p:cNvPr id="24606" name="Imagen 1" descr="http://anexerciseindiscipline.files.wordpress.com/2013/08/dandelion1.jpg?w=611&amp;h=785"/>
              <p:cNvPicPr>
                <a:picLocks noChangeAspect="1" noChangeArrowheads="1"/>
              </p:cNvPicPr>
              <p:nvPr/>
            </p:nvPicPr>
            <p:blipFill>
              <a:blip r:embed="rId2">
                <a:clrChange>
                  <a:clrFrom>
                    <a:srgbClr val="FFFFFF"/>
                  </a:clrFrom>
                  <a:clrTo>
                    <a:srgbClr val="FFFFFF">
                      <a:alpha val="0"/>
                    </a:srgbClr>
                  </a:clrTo>
                </a:clrChange>
              </a:blip>
              <a:srcRect r="13684"/>
              <a:stretch>
                <a:fillRect/>
              </a:stretch>
            </p:blipFill>
            <p:spPr bwMode="auto">
              <a:xfrm>
                <a:off x="1571604" y="4214818"/>
                <a:ext cx="350838" cy="482600"/>
              </a:xfrm>
              <a:prstGeom prst="rect">
                <a:avLst/>
              </a:prstGeom>
              <a:noFill/>
            </p:spPr>
          </p:pic>
          <p:pic>
            <p:nvPicPr>
              <p:cNvPr id="24605" name="Picture 29"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2065322" y="4322761"/>
                <a:ext cx="363538" cy="312737"/>
              </a:xfrm>
              <a:prstGeom prst="rect">
                <a:avLst/>
              </a:prstGeom>
              <a:noFill/>
            </p:spPr>
          </p:pic>
        </p:grpSp>
        <p:sp>
          <p:nvSpPr>
            <p:cNvPr id="24607" name="Text Box 31"/>
            <p:cNvSpPr txBox="1">
              <a:spLocks noChangeArrowheads="1"/>
            </p:cNvSpPr>
            <p:nvPr/>
          </p:nvSpPr>
          <p:spPr bwMode="auto">
            <a:xfrm>
              <a:off x="500034" y="4357694"/>
              <a:ext cx="785818" cy="35560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sz="1400" b="1" i="0" u="none" strike="noStrike" kern="1200" cap="none" spc="0" normalizeH="0" baseline="0" noProof="0" dirty="0" smtClean="0">
                  <a:ln>
                    <a:noFill/>
                  </a:ln>
                  <a:solidFill>
                    <a:prstClr val="black"/>
                  </a:solidFill>
                  <a:effectLst/>
                  <a:uLnTx/>
                  <a:uFillTx/>
                  <a:latin typeface="Georgia" pitchFamily="18" charset="0"/>
                  <a:ea typeface="Calibri" pitchFamily="34" charset="0"/>
                  <a:cs typeface="Times New Roman" pitchFamily="18" charset="0"/>
                </a:rPr>
                <a:t>Calcio</a:t>
              </a:r>
              <a:endParaRPr kumimoji="0" lang="es-ES" sz="14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endParaRPr>
            </a:p>
          </p:txBody>
        </p:sp>
      </p:grpSp>
      <p:grpSp>
        <p:nvGrpSpPr>
          <p:cNvPr id="16" name="107 Grupo"/>
          <p:cNvGrpSpPr/>
          <p:nvPr/>
        </p:nvGrpSpPr>
        <p:grpSpPr>
          <a:xfrm>
            <a:off x="428596" y="5089540"/>
            <a:ext cx="4832829" cy="482600"/>
            <a:chOff x="500034" y="4847370"/>
            <a:chExt cx="4832829" cy="482600"/>
          </a:xfrm>
        </p:grpSpPr>
        <p:grpSp>
          <p:nvGrpSpPr>
            <p:cNvPr id="17" name="94 Grupo"/>
            <p:cNvGrpSpPr/>
            <p:nvPr/>
          </p:nvGrpSpPr>
          <p:grpSpPr>
            <a:xfrm>
              <a:off x="1705387" y="4847370"/>
              <a:ext cx="3627476" cy="482600"/>
              <a:chOff x="3451202" y="3675053"/>
              <a:chExt cx="3627476" cy="482600"/>
            </a:xfrm>
          </p:grpSpPr>
          <p:pic>
            <p:nvPicPr>
              <p:cNvPr id="24578" name="Picture 2" descr="http://www.cestaverde.com/images/lechuga-maravilla-la-unidad-valencia.jpg"/>
              <p:cNvPicPr>
                <a:picLocks noChangeAspect="1" noChangeArrowheads="1"/>
              </p:cNvPicPr>
              <p:nvPr/>
            </p:nvPicPr>
            <p:blipFill>
              <a:blip r:embed="rId8"/>
              <a:srcRect l="8907" t="9116" r="6506" b="6239"/>
              <a:stretch>
                <a:fillRect/>
              </a:stretch>
            </p:blipFill>
            <p:spPr bwMode="auto">
              <a:xfrm>
                <a:off x="5572132" y="3734236"/>
                <a:ext cx="363538" cy="354013"/>
              </a:xfrm>
              <a:prstGeom prst="rect">
                <a:avLst/>
              </a:prstGeom>
              <a:noFill/>
            </p:spPr>
          </p:pic>
          <p:pic>
            <p:nvPicPr>
              <p:cNvPr id="24609" name="Picture 33" descr="http://www.vernosmejor.com/wp-content/uploads/2013/08/LECHUGA.jpg"/>
              <p:cNvPicPr>
                <a:picLocks noChangeAspect="1" noChangeArrowheads="1"/>
              </p:cNvPicPr>
              <p:nvPr/>
            </p:nvPicPr>
            <p:blipFill>
              <a:blip r:embed="rId12"/>
              <a:srcRect l="3941" b="5440"/>
              <a:stretch>
                <a:fillRect/>
              </a:stretch>
            </p:blipFill>
            <p:spPr bwMode="auto">
              <a:xfrm>
                <a:off x="6715140" y="3750112"/>
                <a:ext cx="363538" cy="341313"/>
              </a:xfrm>
              <a:prstGeom prst="rect">
                <a:avLst/>
              </a:prstGeom>
              <a:noFill/>
            </p:spPr>
          </p:pic>
          <p:pic>
            <p:nvPicPr>
              <p:cNvPr id="24610" name="Picture 34" descr="http://www.lacestadelafruta.com/image/cache/data/_vyrn_110rainbow_chard_comp-1067x800.jpg"/>
              <p:cNvPicPr>
                <a:picLocks noChangeAspect="1" noChangeArrowheads="1"/>
              </p:cNvPicPr>
              <p:nvPr/>
            </p:nvPicPr>
            <p:blipFill>
              <a:blip r:embed="rId15"/>
              <a:srcRect l="11089" t="3738" r="47253" b="4205"/>
              <a:stretch>
                <a:fillRect/>
              </a:stretch>
            </p:blipFill>
            <p:spPr bwMode="auto">
              <a:xfrm>
                <a:off x="4621190" y="3776653"/>
                <a:ext cx="193675" cy="312738"/>
              </a:xfrm>
              <a:prstGeom prst="rect">
                <a:avLst/>
              </a:prstGeom>
              <a:noFill/>
            </p:spPr>
          </p:pic>
          <p:pic>
            <p:nvPicPr>
              <p:cNvPr id="24612" name="Picture 36"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3900465" y="3776653"/>
                <a:ext cx="363537" cy="312738"/>
              </a:xfrm>
              <a:prstGeom prst="rect">
                <a:avLst/>
              </a:prstGeom>
              <a:noFill/>
            </p:spPr>
          </p:pic>
          <p:pic>
            <p:nvPicPr>
              <p:cNvPr id="24611" name="Picture 35"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4260827" y="3776653"/>
                <a:ext cx="363538" cy="312738"/>
              </a:xfrm>
              <a:prstGeom prst="rect">
                <a:avLst/>
              </a:prstGeom>
              <a:noFill/>
            </p:spPr>
          </p:pic>
          <p:pic>
            <p:nvPicPr>
              <p:cNvPr id="24613" name="Picture 37" descr="http://anexerciseindiscipline.files.wordpress.com/2013/08/dandelion1.jpg?w=611&amp;h=785"/>
              <p:cNvPicPr>
                <a:picLocks noChangeAspect="1" noChangeArrowheads="1"/>
              </p:cNvPicPr>
              <p:nvPr/>
            </p:nvPicPr>
            <p:blipFill>
              <a:blip r:embed="rId2">
                <a:clrChange>
                  <a:clrFrom>
                    <a:srgbClr val="FFFFFF"/>
                  </a:clrFrom>
                  <a:clrTo>
                    <a:srgbClr val="FFFFFF">
                      <a:alpha val="0"/>
                    </a:srgbClr>
                  </a:clrTo>
                </a:clrChange>
              </a:blip>
              <a:srcRect r="13684"/>
              <a:stretch>
                <a:fillRect/>
              </a:stretch>
            </p:blipFill>
            <p:spPr bwMode="auto">
              <a:xfrm>
                <a:off x="3451202" y="3675053"/>
                <a:ext cx="350838" cy="482600"/>
              </a:xfrm>
              <a:prstGeom prst="rect">
                <a:avLst/>
              </a:prstGeom>
              <a:noFill/>
            </p:spPr>
          </p:pic>
        </p:grpSp>
        <p:sp>
          <p:nvSpPr>
            <p:cNvPr id="24614" name="Text Box 38"/>
            <p:cNvSpPr txBox="1">
              <a:spLocks noChangeArrowheads="1"/>
            </p:cNvSpPr>
            <p:nvPr/>
          </p:nvSpPr>
          <p:spPr bwMode="auto">
            <a:xfrm>
              <a:off x="500034" y="4929198"/>
              <a:ext cx="857256" cy="285752"/>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sz="1400" b="1" i="0" u="none" strike="noStrike" kern="1200" cap="none" spc="0" normalizeH="0" baseline="0" noProof="0" dirty="0" smtClean="0">
                  <a:ln>
                    <a:noFill/>
                  </a:ln>
                  <a:solidFill>
                    <a:prstClr val="black"/>
                  </a:solidFill>
                  <a:effectLst/>
                  <a:uLnTx/>
                  <a:uFillTx/>
                  <a:latin typeface="Georgia" pitchFamily="18" charset="0"/>
                  <a:ea typeface="Calibri" pitchFamily="34" charset="0"/>
                  <a:cs typeface="Times New Roman" pitchFamily="18" charset="0"/>
                </a:rPr>
                <a:t>Hierro</a:t>
              </a:r>
              <a:endParaRPr kumimoji="0" lang="es-ES" sz="14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endParaRPr>
            </a:p>
          </p:txBody>
        </p:sp>
      </p:grpSp>
      <p:grpSp>
        <p:nvGrpSpPr>
          <p:cNvPr id="18" name="106 Grupo"/>
          <p:cNvGrpSpPr/>
          <p:nvPr/>
        </p:nvGrpSpPr>
        <p:grpSpPr>
          <a:xfrm>
            <a:off x="428596" y="5732482"/>
            <a:ext cx="4830339" cy="482600"/>
            <a:chOff x="500034" y="5429264"/>
            <a:chExt cx="4830339" cy="482600"/>
          </a:xfrm>
        </p:grpSpPr>
        <p:grpSp>
          <p:nvGrpSpPr>
            <p:cNvPr id="19" name="95 Grupo"/>
            <p:cNvGrpSpPr/>
            <p:nvPr/>
          </p:nvGrpSpPr>
          <p:grpSpPr>
            <a:xfrm>
              <a:off x="1714480" y="5429264"/>
              <a:ext cx="3615893" cy="482600"/>
              <a:chOff x="3463902" y="4224328"/>
              <a:chExt cx="3615893" cy="482600"/>
            </a:xfrm>
          </p:grpSpPr>
          <p:pic>
            <p:nvPicPr>
              <p:cNvPr id="24616" name="irc_mi" descr="http://www.cestaverde.com/images/lechuga-maravilla-la-unidad-valencia.jpg"/>
              <p:cNvPicPr>
                <a:picLocks noChangeAspect="1" noChangeArrowheads="1"/>
              </p:cNvPicPr>
              <p:nvPr/>
            </p:nvPicPr>
            <p:blipFill>
              <a:blip r:embed="rId8"/>
              <a:srcRect l="8907" t="9116" r="6506" b="6239"/>
              <a:stretch>
                <a:fillRect/>
              </a:stretch>
            </p:blipFill>
            <p:spPr bwMode="auto">
              <a:xfrm>
                <a:off x="5573422" y="4274559"/>
                <a:ext cx="363538" cy="354013"/>
              </a:xfrm>
              <a:prstGeom prst="rect">
                <a:avLst/>
              </a:prstGeom>
              <a:noFill/>
            </p:spPr>
          </p:pic>
          <p:pic>
            <p:nvPicPr>
              <p:cNvPr id="24615" name="Picture 39" descr="http://www.vernosmejor.com/wp-content/uploads/2013/08/LECHUGA.jpg"/>
              <p:cNvPicPr>
                <a:picLocks noChangeAspect="1" noChangeArrowheads="1"/>
              </p:cNvPicPr>
              <p:nvPr/>
            </p:nvPicPr>
            <p:blipFill>
              <a:blip r:embed="rId12"/>
              <a:srcRect l="3941" b="5440"/>
              <a:stretch>
                <a:fillRect/>
              </a:stretch>
            </p:blipFill>
            <p:spPr bwMode="auto">
              <a:xfrm>
                <a:off x="6716257" y="4251605"/>
                <a:ext cx="363538" cy="341312"/>
              </a:xfrm>
              <a:prstGeom prst="rect">
                <a:avLst/>
              </a:prstGeom>
              <a:noFill/>
            </p:spPr>
          </p:pic>
          <p:pic>
            <p:nvPicPr>
              <p:cNvPr id="24617" name="Picture 41" descr="http://www.lacestadelafruta.com/image/cache/data/_vyrn_110rainbow_chard_comp-1067x800.jpg"/>
              <p:cNvPicPr>
                <a:picLocks noChangeAspect="1" noChangeArrowheads="1"/>
              </p:cNvPicPr>
              <p:nvPr/>
            </p:nvPicPr>
            <p:blipFill>
              <a:blip r:embed="rId5"/>
              <a:srcRect l="11089" t="3738" r="29483" b="4205"/>
              <a:stretch>
                <a:fillRect/>
              </a:stretch>
            </p:blipFill>
            <p:spPr bwMode="auto">
              <a:xfrm>
                <a:off x="4302102" y="4286256"/>
                <a:ext cx="276225" cy="312737"/>
              </a:xfrm>
              <a:prstGeom prst="rect">
                <a:avLst/>
              </a:prstGeom>
              <a:noFill/>
            </p:spPr>
          </p:pic>
          <p:pic>
            <p:nvPicPr>
              <p:cNvPr id="24619" name="Picture 43" descr="http://anexerciseindiscipline.files.wordpress.com/2013/08/dandelion1.jpg?w=611&amp;h=785"/>
              <p:cNvPicPr>
                <a:picLocks noChangeAspect="1" noChangeArrowheads="1"/>
              </p:cNvPicPr>
              <p:nvPr/>
            </p:nvPicPr>
            <p:blipFill>
              <a:blip r:embed="rId2">
                <a:clrChange>
                  <a:clrFrom>
                    <a:srgbClr val="FFFFFF"/>
                  </a:clrFrom>
                  <a:clrTo>
                    <a:srgbClr val="FFFFFF">
                      <a:alpha val="0"/>
                    </a:srgbClr>
                  </a:clrTo>
                </a:clrChange>
              </a:blip>
              <a:srcRect r="13684"/>
              <a:stretch>
                <a:fillRect/>
              </a:stretch>
            </p:blipFill>
            <p:spPr bwMode="auto">
              <a:xfrm>
                <a:off x="3463902" y="4224328"/>
                <a:ext cx="354013" cy="482600"/>
              </a:xfrm>
              <a:prstGeom prst="rect">
                <a:avLst/>
              </a:prstGeom>
              <a:noFill/>
            </p:spPr>
          </p:pic>
          <p:pic>
            <p:nvPicPr>
              <p:cNvPr id="24618" name="Picture 42" descr="http://www.lacestadelafruta.com/image/cache/data/_vyrn_110rainbow_chard_comp-1067x800.jpg"/>
              <p:cNvPicPr>
                <a:picLocks noChangeAspect="1" noChangeArrowheads="1"/>
              </p:cNvPicPr>
              <p:nvPr/>
            </p:nvPicPr>
            <p:blipFill>
              <a:blip r:embed="rId5"/>
              <a:srcRect l="11089" t="3738" r="10500" b="4205"/>
              <a:stretch>
                <a:fillRect/>
              </a:stretch>
            </p:blipFill>
            <p:spPr bwMode="auto">
              <a:xfrm>
                <a:off x="3917927" y="4286256"/>
                <a:ext cx="363538" cy="312737"/>
              </a:xfrm>
              <a:prstGeom prst="rect">
                <a:avLst/>
              </a:prstGeom>
              <a:noFill/>
            </p:spPr>
          </p:pic>
        </p:grpSp>
        <p:sp>
          <p:nvSpPr>
            <p:cNvPr id="24620" name="Text Box 44"/>
            <p:cNvSpPr txBox="1">
              <a:spLocks noChangeArrowheads="1"/>
            </p:cNvSpPr>
            <p:nvPr/>
          </p:nvSpPr>
          <p:spPr bwMode="auto">
            <a:xfrm>
              <a:off x="500034" y="5483242"/>
              <a:ext cx="1071570" cy="374650"/>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sz="1400" b="1" i="0" u="none" strike="noStrike" kern="1200" cap="none" spc="0" normalizeH="0" baseline="0" noProof="0" dirty="0" smtClean="0">
                  <a:ln>
                    <a:noFill/>
                  </a:ln>
                  <a:solidFill>
                    <a:prstClr val="black"/>
                  </a:solidFill>
                  <a:effectLst/>
                  <a:uLnTx/>
                  <a:uFillTx/>
                  <a:latin typeface="Georgia" pitchFamily="18" charset="0"/>
                  <a:ea typeface="Calibri" pitchFamily="34" charset="0"/>
                  <a:cs typeface="Times New Roman" pitchFamily="18" charset="0"/>
                </a:rPr>
                <a:t>Magnesio</a:t>
              </a:r>
              <a:endParaRPr kumimoji="0" lang="es-ES" sz="14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endParaRPr>
            </a:p>
          </p:txBody>
        </p:sp>
      </p:grpSp>
      <p:sp>
        <p:nvSpPr>
          <p:cNvPr id="24640" name="Rectangle 64"/>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800" b="0" i="0" u="none" strike="noStrike" kern="1200" cap="none" spc="0" normalizeH="0" baseline="0" noProof="0" smtClean="0">
              <a:ln>
                <a:noFill/>
              </a:ln>
              <a:solidFill>
                <a:prstClr val="black"/>
              </a:solidFill>
              <a:effectLst/>
              <a:uLnTx/>
              <a:uFillTx/>
              <a:latin typeface="Arial" pitchFamily="34" charset="0"/>
              <a:ea typeface="+mn-ea"/>
              <a:cs typeface="Arial" pitchFamily="34" charset="0"/>
            </a:endParaRPr>
          </a:p>
        </p:txBody>
      </p:sp>
      <p:sp>
        <p:nvSpPr>
          <p:cNvPr id="24642" name="Rectangle 66"/>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800" b="0" i="0" u="none" strike="noStrike" kern="1200" cap="none" spc="0" normalizeH="0" baseline="0" noProof="0" smtClean="0">
              <a:ln>
                <a:noFill/>
              </a:ln>
              <a:solidFill>
                <a:prstClr val="black"/>
              </a:solidFill>
              <a:effectLst/>
              <a:uLnTx/>
              <a:uFillTx/>
              <a:latin typeface="Arial" pitchFamily="34" charset="0"/>
              <a:ea typeface="+mn-ea"/>
              <a:cs typeface="Arial" pitchFamily="34" charset="0"/>
            </a:endParaRPr>
          </a:p>
        </p:txBody>
      </p:sp>
      <p:sp>
        <p:nvSpPr>
          <p:cNvPr id="24643" name="Rectangle 67"/>
          <p:cNvSpPr>
            <a:spLocks noChangeArrowheads="1"/>
          </p:cNvSpPr>
          <p:nvPr/>
        </p:nvSpPr>
        <p:spPr bwMode="auto">
          <a:xfrm>
            <a:off x="0" y="45720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1800" b="0" i="0" u="none" strike="noStrike" kern="1200" cap="none" spc="0" normalizeH="0" baseline="0" noProof="0" smtClean="0">
              <a:ln>
                <a:noFill/>
              </a:ln>
              <a:solidFill>
                <a:prstClr val="black"/>
              </a:solidFill>
              <a:effectLst/>
              <a:uLnTx/>
              <a:uFillTx/>
              <a:latin typeface="Arial" pitchFamily="34" charset="0"/>
              <a:ea typeface="+mn-ea"/>
              <a:cs typeface="Arial" pitchFamily="34" charset="0"/>
            </a:endParaRPr>
          </a:p>
        </p:txBody>
      </p:sp>
      <p:sp>
        <p:nvSpPr>
          <p:cNvPr id="104" name="103 CuadroTexto"/>
          <p:cNvSpPr txBox="1"/>
          <p:nvPr/>
        </p:nvSpPr>
        <p:spPr>
          <a:xfrm>
            <a:off x="214282" y="1240681"/>
            <a:ext cx="8786874" cy="1077218"/>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1600" b="0" i="0" u="none" strike="noStrike" kern="1200" cap="none" spc="0" normalizeH="0" baseline="0" noProof="0" dirty="0" smtClean="0">
                <a:ln>
                  <a:noFill/>
                </a:ln>
                <a:solidFill>
                  <a:prstClr val="black"/>
                </a:solidFill>
                <a:effectLst/>
                <a:uLnTx/>
                <a:uFillTx/>
                <a:latin typeface="Arial" charset="0"/>
                <a:ea typeface="+mn-ea"/>
                <a:cs typeface="Arial" charset="0"/>
              </a:rPr>
              <a:t>Comparación gráfica de la cantidad de ciertas vitaminas y minerales aportada por el diente de león (100 g de hoja fresca) con respecto a la misma proporcionada por tres variedades de lechuga: Iceberg, lechuga de hoja roja y lechuga de hoja verde.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1600" b="0" i="0" u="none" strike="noStrike" kern="1200" cap="none" spc="0" normalizeH="0" baseline="0" noProof="0" dirty="0" smtClean="0">
                <a:ln>
                  <a:noFill/>
                </a:ln>
                <a:solidFill>
                  <a:prstClr val="black"/>
                </a:solidFill>
                <a:effectLst/>
                <a:uLnTx/>
                <a:uFillTx/>
                <a:latin typeface="Arial" charset="0"/>
                <a:ea typeface="+mn-ea"/>
                <a:cs typeface="Arial" charset="0"/>
              </a:rPr>
              <a:t>Peso de una lechuga media = 300 g</a:t>
            </a:r>
            <a:endParaRPr kumimoji="0" lang="es-ES" sz="1600" b="0" i="0" u="none" strike="noStrike" kern="1200" cap="none" spc="0" normalizeH="0" baseline="0" noProof="0" dirty="0">
              <a:ln>
                <a:noFill/>
              </a:ln>
              <a:solidFill>
                <a:prstClr val="black"/>
              </a:solidFill>
              <a:effectLst/>
              <a:uLnTx/>
              <a:uFillTx/>
              <a:latin typeface="Arial" charset="0"/>
              <a:ea typeface="+mn-ea"/>
              <a:cs typeface="Arial" charset="0"/>
            </a:endParaRPr>
          </a:p>
        </p:txBody>
      </p:sp>
      <p:sp>
        <p:nvSpPr>
          <p:cNvPr id="106" name="105 CuadroTexto"/>
          <p:cNvSpPr txBox="1"/>
          <p:nvPr/>
        </p:nvSpPr>
        <p:spPr>
          <a:xfrm>
            <a:off x="5857884" y="3751740"/>
            <a:ext cx="3071834" cy="2677656"/>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1400" b="1" i="0" u="none" strike="noStrike" kern="1200" cap="none" spc="0" normalizeH="0" baseline="0" noProof="0" dirty="0" smtClean="0">
                <a:ln>
                  <a:noFill/>
                </a:ln>
                <a:solidFill>
                  <a:prstClr val="black"/>
                </a:solidFill>
                <a:effectLst/>
                <a:uLnTx/>
                <a:uFillTx/>
                <a:latin typeface="Arial" charset="0"/>
                <a:ea typeface="+mn-ea"/>
                <a:cs typeface="Arial" charset="0"/>
              </a:rPr>
              <a:t>Fuente: </a:t>
            </a:r>
            <a:r>
              <a:rPr kumimoji="0" lang="es-ES" sz="1400" b="0" i="0" u="none" strike="noStrike" kern="1200" cap="none" spc="0" normalizeH="0" baseline="0" noProof="0" dirty="0" smtClean="0">
                <a:ln>
                  <a:noFill/>
                </a:ln>
                <a:solidFill>
                  <a:prstClr val="black"/>
                </a:solidFill>
                <a:effectLst/>
                <a:uLnTx/>
                <a:uFillTx/>
                <a:latin typeface="Arial" charset="0"/>
                <a:ea typeface="+mn-ea"/>
                <a:cs typeface="Arial" charset="0"/>
              </a:rPr>
              <a:t>los datos de nutrientes fueron proporcionados por el servicio de investigación agrícola del Departamento de Agricultura de los EE.UU </a:t>
            </a:r>
            <a:r>
              <a:rPr kumimoji="0" lang="es-ES" sz="1400" b="1" i="0" u="none" strike="noStrike" kern="1200" cap="none" spc="0" normalizeH="0" baseline="0" noProof="0" dirty="0" smtClean="0">
                <a:ln>
                  <a:noFill/>
                </a:ln>
                <a:solidFill>
                  <a:prstClr val="black"/>
                </a:solidFill>
                <a:effectLst/>
                <a:uLnTx/>
                <a:uFillTx/>
                <a:latin typeface="Arial" charset="0"/>
                <a:ea typeface="+mn-ea"/>
                <a:cs typeface="Arial" charset="0"/>
              </a:rPr>
              <a:t>USDA SR-21</a:t>
            </a:r>
            <a:r>
              <a:rPr kumimoji="0" lang="es-ES" sz="1400" b="0" i="0" u="none" strike="noStrike" kern="1200" cap="none" spc="0" normalizeH="0" baseline="0" noProof="0" dirty="0" smtClean="0">
                <a:ln>
                  <a:noFill/>
                </a:ln>
                <a:solidFill>
                  <a:prstClr val="black"/>
                </a:solidFill>
                <a:effectLst/>
                <a:uLnTx/>
                <a:uFillTx/>
                <a:latin typeface="Arial" charset="0"/>
                <a:ea typeface="+mn-ea"/>
                <a:cs typeface="Arial" charset="0"/>
              </a:rPr>
              <a:t>. Hay que destacar que sólo disponemos de datos de macro y micronutrientes de algunas especies silvestres con respecto a las especies más frecuentemente cultivadas. Falta información de la gran mayoría de fitoquímicos, muchos de ellos relevantes para nuestra salud. </a:t>
            </a:r>
            <a:endParaRPr kumimoji="0" lang="es-ES" sz="1400" b="0" i="0" u="none" strike="noStrike" kern="1200" cap="none" spc="0" normalizeH="0" baseline="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xmlns="" val="18233798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1 Gráfico"/>
          <p:cNvGraphicFramePr/>
          <p:nvPr/>
        </p:nvGraphicFramePr>
        <p:xfrm>
          <a:off x="357158" y="714357"/>
          <a:ext cx="8643999" cy="5715040"/>
        </p:xfrm>
        <a:graphic>
          <a:graphicData uri="http://schemas.openxmlformats.org/drawingml/2006/chart">
            <c:chart xmlns:c="http://schemas.openxmlformats.org/drawingml/2006/chart" xmlns:r="http://schemas.openxmlformats.org/officeDocument/2006/relationships" r:id="rId2"/>
          </a:graphicData>
        </a:graphic>
      </p:graphicFrame>
      <p:sp>
        <p:nvSpPr>
          <p:cNvPr id="3" name="2 CuadroTexto"/>
          <p:cNvSpPr txBox="1"/>
          <p:nvPr/>
        </p:nvSpPr>
        <p:spPr>
          <a:xfrm>
            <a:off x="1142976" y="142852"/>
            <a:ext cx="7858180" cy="400110"/>
          </a:xfrm>
          <a:prstGeom prst="rect">
            <a:avLst/>
          </a:prstGeom>
          <a:noFill/>
        </p:spPr>
        <p:txBody>
          <a:bodyPr wrap="square" rtlCol="0">
            <a:spAutoFit/>
          </a:bodyPr>
          <a:lstStyle/>
          <a:p>
            <a:pPr algn="ctr"/>
            <a:r>
              <a:rPr lang="es-E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Contenido de Vitamina A y C de plantas silvestres y cultivadas</a:t>
            </a:r>
            <a:endParaRPr lang="es-E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3 CuadroTexto"/>
          <p:cNvSpPr txBox="1"/>
          <p:nvPr/>
        </p:nvSpPr>
        <p:spPr>
          <a:xfrm>
            <a:off x="1857356" y="6286521"/>
            <a:ext cx="6286544" cy="369332"/>
          </a:xfrm>
          <a:prstGeom prst="rect">
            <a:avLst/>
          </a:prstGeom>
          <a:noFill/>
        </p:spPr>
        <p:txBody>
          <a:bodyPr wrap="square" rtlCol="0">
            <a:spAutoFit/>
          </a:bodyPr>
          <a:lstStyle/>
          <a:p>
            <a:r>
              <a:rPr lang="es-ES" b="1" dirty="0" smtClean="0"/>
              <a:t>Fuentes:</a:t>
            </a:r>
            <a:r>
              <a:rPr lang="es-ES" dirty="0" smtClean="0"/>
              <a:t> Tablas USDA. </a:t>
            </a:r>
            <a:r>
              <a:rPr lang="es-ES" dirty="0" err="1" smtClean="0"/>
              <a:t>Guil</a:t>
            </a:r>
            <a:r>
              <a:rPr lang="es-ES" dirty="0" smtClean="0"/>
              <a:t>, </a:t>
            </a:r>
            <a:r>
              <a:rPr lang="es-ES" i="1" dirty="0" smtClean="0"/>
              <a:t>et al.,</a:t>
            </a:r>
            <a:r>
              <a:rPr lang="es-ES" dirty="0" smtClean="0"/>
              <a:t> (1997). </a:t>
            </a:r>
            <a:r>
              <a:rPr lang="en-US" dirty="0" err="1" smtClean="0"/>
              <a:t>Kavalali</a:t>
            </a:r>
            <a:r>
              <a:rPr lang="en-US" dirty="0" smtClean="0"/>
              <a:t>, (2004)</a:t>
            </a:r>
            <a:endParaRPr lang="es-E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1 Gráfico"/>
          <p:cNvGraphicFramePr/>
          <p:nvPr/>
        </p:nvGraphicFramePr>
        <p:xfrm>
          <a:off x="142844" y="571481"/>
          <a:ext cx="8786875" cy="5715039"/>
        </p:xfrm>
        <a:graphic>
          <a:graphicData uri="http://schemas.openxmlformats.org/drawingml/2006/chart">
            <c:chart xmlns:c="http://schemas.openxmlformats.org/drawingml/2006/chart" xmlns:r="http://schemas.openxmlformats.org/officeDocument/2006/relationships" r:id="rId2"/>
          </a:graphicData>
        </a:graphic>
      </p:graphicFrame>
      <p:sp>
        <p:nvSpPr>
          <p:cNvPr id="3" name="2 CuadroTexto"/>
          <p:cNvSpPr txBox="1"/>
          <p:nvPr/>
        </p:nvSpPr>
        <p:spPr>
          <a:xfrm>
            <a:off x="1142976" y="142852"/>
            <a:ext cx="7858180" cy="400110"/>
          </a:xfrm>
          <a:prstGeom prst="rect">
            <a:avLst/>
          </a:prstGeom>
          <a:noFill/>
        </p:spPr>
        <p:txBody>
          <a:bodyPr wrap="square" rtlCol="0">
            <a:spAutoFit/>
          </a:bodyPr>
          <a:lstStyle/>
          <a:p>
            <a:pPr algn="ctr"/>
            <a:r>
              <a:rPr lang="es-E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Contenido de Hierro y Zinc de plantas silvestres y cultivadas</a:t>
            </a:r>
            <a:endParaRPr lang="es-E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4" name="3 CuadroTexto"/>
          <p:cNvSpPr txBox="1"/>
          <p:nvPr/>
        </p:nvSpPr>
        <p:spPr>
          <a:xfrm>
            <a:off x="714348" y="6215083"/>
            <a:ext cx="7858180" cy="369332"/>
          </a:xfrm>
          <a:prstGeom prst="rect">
            <a:avLst/>
          </a:prstGeom>
          <a:noFill/>
        </p:spPr>
        <p:txBody>
          <a:bodyPr wrap="square" rtlCol="0">
            <a:spAutoFit/>
          </a:bodyPr>
          <a:lstStyle/>
          <a:p>
            <a:r>
              <a:rPr lang="es-ES" b="1" dirty="0" smtClean="0"/>
              <a:t>Fuentes:</a:t>
            </a:r>
            <a:r>
              <a:rPr lang="es-ES" dirty="0" smtClean="0"/>
              <a:t> Tablas USDA. Guerrero </a:t>
            </a:r>
            <a:r>
              <a:rPr lang="es-ES" i="1" dirty="0" smtClean="0"/>
              <a:t>et al.,</a:t>
            </a:r>
            <a:r>
              <a:rPr lang="es-ES" dirty="0" smtClean="0"/>
              <a:t> (1998). </a:t>
            </a:r>
            <a:r>
              <a:rPr lang="es-ES" dirty="0" err="1" smtClean="0"/>
              <a:t>Trichopoulou</a:t>
            </a:r>
            <a:r>
              <a:rPr lang="es-ES" dirty="0" smtClean="0"/>
              <a:t> </a:t>
            </a:r>
            <a:r>
              <a:rPr lang="es-ES" i="1" dirty="0" smtClean="0"/>
              <a:t>et al.,</a:t>
            </a:r>
            <a:r>
              <a:rPr lang="es-ES" dirty="0" smtClean="0"/>
              <a:t> (2000) </a:t>
            </a:r>
            <a:endParaRPr lang="es-ES"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4" name="3 Gráfico"/>
          <p:cNvGraphicFramePr/>
          <p:nvPr/>
        </p:nvGraphicFramePr>
        <p:xfrm>
          <a:off x="285721" y="571480"/>
          <a:ext cx="8643999" cy="5643602"/>
        </p:xfrm>
        <a:graphic>
          <a:graphicData uri="http://schemas.openxmlformats.org/drawingml/2006/chart">
            <c:chart xmlns:c="http://schemas.openxmlformats.org/drawingml/2006/chart" xmlns:r="http://schemas.openxmlformats.org/officeDocument/2006/relationships" r:id="rId2"/>
          </a:graphicData>
        </a:graphic>
      </p:graphicFrame>
      <p:sp>
        <p:nvSpPr>
          <p:cNvPr id="5" name="4 CuadroTexto"/>
          <p:cNvSpPr txBox="1"/>
          <p:nvPr/>
        </p:nvSpPr>
        <p:spPr>
          <a:xfrm>
            <a:off x="714348" y="142852"/>
            <a:ext cx="8429652" cy="400110"/>
          </a:xfrm>
          <a:prstGeom prst="rect">
            <a:avLst/>
          </a:prstGeom>
          <a:noFill/>
        </p:spPr>
        <p:txBody>
          <a:bodyPr wrap="square" rtlCol="0">
            <a:spAutoFit/>
          </a:bodyPr>
          <a:lstStyle/>
          <a:p>
            <a:pPr algn="ctr"/>
            <a:r>
              <a:rPr lang="es-ES" sz="20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Contenido de Calcio y Magnesio de plantas silvestres y cultivadas</a:t>
            </a:r>
            <a:endParaRPr lang="es-ES" sz="20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6" name="5 CuadroTexto"/>
          <p:cNvSpPr txBox="1"/>
          <p:nvPr/>
        </p:nvSpPr>
        <p:spPr>
          <a:xfrm>
            <a:off x="714348" y="6215083"/>
            <a:ext cx="7858180" cy="369332"/>
          </a:xfrm>
          <a:prstGeom prst="rect">
            <a:avLst/>
          </a:prstGeom>
          <a:noFill/>
        </p:spPr>
        <p:txBody>
          <a:bodyPr wrap="square" rtlCol="0">
            <a:spAutoFit/>
          </a:bodyPr>
          <a:lstStyle/>
          <a:p>
            <a:r>
              <a:rPr lang="es-ES" b="1" dirty="0" smtClean="0"/>
              <a:t>Fuentes:</a:t>
            </a:r>
            <a:r>
              <a:rPr lang="es-ES" dirty="0" smtClean="0"/>
              <a:t> Tablas USDA. Guerrero </a:t>
            </a:r>
            <a:r>
              <a:rPr lang="es-ES" i="1" dirty="0" smtClean="0"/>
              <a:t>et al.,</a:t>
            </a:r>
            <a:r>
              <a:rPr lang="es-ES" dirty="0" smtClean="0"/>
              <a:t> (1998). </a:t>
            </a:r>
            <a:r>
              <a:rPr lang="es-ES" dirty="0" err="1" smtClean="0"/>
              <a:t>Trichopoulou</a:t>
            </a:r>
            <a:r>
              <a:rPr lang="es-ES" dirty="0" smtClean="0"/>
              <a:t> </a:t>
            </a:r>
            <a:r>
              <a:rPr lang="es-ES" i="1" dirty="0" smtClean="0"/>
              <a:t>et al.,</a:t>
            </a:r>
            <a:r>
              <a:rPr lang="es-ES" dirty="0" smtClean="0"/>
              <a:t> (2000) </a:t>
            </a:r>
            <a:endParaRPr lang="es-E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122" name="Rectangle 1"/>
          <p:cNvSpPr>
            <a:spLocks noChangeArrowheads="1"/>
          </p:cNvSpPr>
          <p:nvPr/>
        </p:nvSpPr>
        <p:spPr bwMode="auto">
          <a:xfrm>
            <a:off x="163514" y="60325"/>
            <a:ext cx="3000375" cy="369332"/>
          </a:xfrm>
          <a:prstGeom prst="rect">
            <a:avLst/>
          </a:prstGeom>
          <a:noFill/>
          <a:ln w="9525">
            <a:noFill/>
            <a:miter lim="800000"/>
            <a:headEnd/>
            <a:tailEnd/>
          </a:ln>
        </p:spPr>
        <p:txBody>
          <a:bodyPr anchor="ctr">
            <a:spAutoFit/>
          </a:bodyPr>
          <a:lstStyle/>
          <a:p>
            <a:r>
              <a:rPr lang="es-ES" b="1">
                <a:solidFill>
                  <a:srgbClr val="000080"/>
                </a:solidFill>
                <a:latin typeface="Georgia" pitchFamily="18" charset="0"/>
                <a:ea typeface="Times New Roman" pitchFamily="18" charset="0"/>
              </a:rPr>
              <a:t>II Historia de la crema</a:t>
            </a:r>
            <a:endParaRPr lang="es-ES">
              <a:ea typeface="Times New Roman" pitchFamily="18" charset="0"/>
            </a:endParaRPr>
          </a:p>
        </p:txBody>
      </p:sp>
      <p:sp>
        <p:nvSpPr>
          <p:cNvPr id="5123" name="Rectangle 2"/>
          <p:cNvSpPr>
            <a:spLocks noChangeArrowheads="1"/>
          </p:cNvSpPr>
          <p:nvPr/>
        </p:nvSpPr>
        <p:spPr bwMode="auto">
          <a:xfrm>
            <a:off x="47625" y="473076"/>
            <a:ext cx="9128125" cy="2123658"/>
          </a:xfrm>
          <a:prstGeom prst="rect">
            <a:avLst/>
          </a:prstGeom>
          <a:noFill/>
          <a:ln w="9525">
            <a:noFill/>
            <a:miter lim="800000"/>
            <a:headEnd/>
            <a:tailEnd/>
          </a:ln>
        </p:spPr>
        <p:txBody>
          <a:bodyPr anchor="ctr">
            <a:spAutoFit/>
          </a:bodyPr>
          <a:lstStyle/>
          <a:p>
            <a:r>
              <a:rPr lang="es-ES" sz="2000" i="1">
                <a:solidFill>
                  <a:srgbClr val="000080"/>
                </a:solidFill>
                <a:latin typeface="Georgia" pitchFamily="18" charset="0"/>
                <a:ea typeface="Times New Roman" pitchFamily="18" charset="0"/>
              </a:rPr>
              <a:t>Los huevos:</a:t>
            </a:r>
            <a:endParaRPr lang="es-ES" sz="2000">
              <a:ea typeface="Times New Roman" pitchFamily="18" charset="0"/>
            </a:endParaRPr>
          </a:p>
          <a:p>
            <a:pPr eaLnBrk="0" hangingPunct="0"/>
            <a:r>
              <a:rPr lang="es-ES" sz="1600">
                <a:solidFill>
                  <a:srgbClr val="000080"/>
                </a:solidFill>
                <a:latin typeface="Georgia" pitchFamily="18" charset="0"/>
                <a:ea typeface="Times New Roman" pitchFamily="18" charset="0"/>
              </a:rPr>
              <a:t>Proceden de una ganadería industrial donde las ponedoras son alimentadas con gránulos que contienen antioxidantes (del E300 al E311), aromas, emulsionantes como el alginato de calcio, conservantes como el ácido fórmico, colorantes como la capsanteína, agentes adicionantes como el lignosulfato y finalmente estimulantes del apetito como el glutamato de sodio para que los animales puedan tragarse todo eso. Reciben además antibióticos y, particularmente, anticoccidianos. Los huevos, antes del secado, reciben emulsionantes, agentes activos de superficie como el ácido cólico y un encima para retirar el azúcar de la clara.</a:t>
            </a:r>
            <a:endParaRPr lang="es-ES" sz="1600"/>
          </a:p>
        </p:txBody>
      </p:sp>
      <p:sp>
        <p:nvSpPr>
          <p:cNvPr id="5124" name="Rectangle 3"/>
          <p:cNvSpPr>
            <a:spLocks noChangeArrowheads="1"/>
          </p:cNvSpPr>
          <p:nvPr/>
        </p:nvSpPr>
        <p:spPr bwMode="auto">
          <a:xfrm>
            <a:off x="92075" y="2500313"/>
            <a:ext cx="9051925" cy="2616200"/>
          </a:xfrm>
          <a:prstGeom prst="rect">
            <a:avLst/>
          </a:prstGeom>
          <a:noFill/>
          <a:ln w="9525">
            <a:noFill/>
            <a:miter lim="800000"/>
            <a:headEnd/>
            <a:tailEnd/>
          </a:ln>
        </p:spPr>
        <p:txBody>
          <a:bodyPr anchor="ctr">
            <a:spAutoFit/>
          </a:bodyPr>
          <a:lstStyle/>
          <a:p>
            <a:r>
              <a:rPr lang="es-ES" sz="2000" i="1">
                <a:solidFill>
                  <a:srgbClr val="000080"/>
                </a:solidFill>
                <a:latin typeface="Georgia" pitchFamily="18" charset="0"/>
                <a:ea typeface="Times New Roman" pitchFamily="18" charset="0"/>
              </a:rPr>
              <a:t>La leche:</a:t>
            </a:r>
            <a:endParaRPr lang="es-ES" sz="2000">
              <a:ea typeface="Times New Roman" pitchFamily="18" charset="0"/>
            </a:endParaRPr>
          </a:p>
          <a:p>
            <a:pPr eaLnBrk="0" hangingPunct="0"/>
            <a:r>
              <a:rPr lang="es-ES" sz="1600">
                <a:solidFill>
                  <a:srgbClr val="000080"/>
                </a:solidFill>
                <a:latin typeface="Georgia" pitchFamily="18" charset="0"/>
                <a:ea typeface="Times New Roman" pitchFamily="18" charset="0"/>
              </a:rPr>
              <a:t>Proviene de una ganadería industrial en la que las vacas reciben una alimentación rica en productos químicos: antibióticos como el flavofosfolipol (E712) o el monensinsodio (E714), antioxidantes como el ascorbato de sodio (E301), el alfatocoferol sintético (E307), el butilhidroxitolueno (E321) o la etoxiquina (E324), emulsionantes como el alginato de propilen-glicol (E405) o el polietilen-glicol (E496), conservantes como el ácido acético, el ácido tartárico (E334), el ácido propiónico (E280) y sus derivados (E281 a E284), compuestos nitrogenados químicos como la urea (E801) o el diuredo-isobutano (E803), agentes adicionantes como el estearato de sodio, colorantes como el E131 o el E142 y, finalmente, estimulantes del apetito como el glutamato de sodio para que las vacas puedan tragar todo eso.</a:t>
            </a:r>
            <a:endParaRPr lang="es-ES" sz="1600"/>
          </a:p>
        </p:txBody>
      </p:sp>
      <p:sp>
        <p:nvSpPr>
          <p:cNvPr id="5125" name="Rectangle 4"/>
          <p:cNvSpPr>
            <a:spLocks noChangeArrowheads="1"/>
          </p:cNvSpPr>
          <p:nvPr/>
        </p:nvSpPr>
        <p:spPr bwMode="auto">
          <a:xfrm>
            <a:off x="66675" y="5072064"/>
            <a:ext cx="9077325" cy="1138773"/>
          </a:xfrm>
          <a:prstGeom prst="rect">
            <a:avLst/>
          </a:prstGeom>
          <a:noFill/>
          <a:ln w="9525">
            <a:noFill/>
            <a:miter lim="800000"/>
            <a:headEnd/>
            <a:tailEnd/>
          </a:ln>
        </p:spPr>
        <p:txBody>
          <a:bodyPr anchor="ctr">
            <a:spAutoFit/>
          </a:bodyPr>
          <a:lstStyle/>
          <a:p>
            <a:r>
              <a:rPr lang="es-ES" sz="2000" i="1">
                <a:solidFill>
                  <a:srgbClr val="000080"/>
                </a:solidFill>
                <a:latin typeface="Georgia" pitchFamily="18" charset="0"/>
                <a:ea typeface="Times New Roman" pitchFamily="18" charset="0"/>
              </a:rPr>
              <a:t>Los aceites:</a:t>
            </a:r>
            <a:endParaRPr lang="es-ES" sz="2000">
              <a:ea typeface="Times New Roman" pitchFamily="18" charset="0"/>
            </a:endParaRPr>
          </a:p>
          <a:p>
            <a:pPr eaLnBrk="0" hangingPunct="0"/>
            <a:r>
              <a:rPr lang="es-ES" sz="1600">
                <a:solidFill>
                  <a:srgbClr val="000080"/>
                </a:solidFill>
                <a:latin typeface="Georgia" pitchFamily="18" charset="0"/>
                <a:ea typeface="Times New Roman" pitchFamily="18" charset="0"/>
              </a:rPr>
              <a:t>Se extraen mediante disolventes como la acetona y después se refinan mediante ácido sulfúrico, luego se lavan en caliente, se neutralizan con lejía, se decoloran con bioxido de cloro o bicromato de potasio y se desodorizan con cloruro de zinc a 160ºC. Finalmente, se recolorean con curcumina.</a:t>
            </a:r>
            <a:endParaRPr lang="es-ES" sz="1600"/>
          </a:p>
        </p:txBody>
      </p:sp>
      <p:sp>
        <p:nvSpPr>
          <p:cNvPr id="5126" name="Rectangle 5"/>
          <p:cNvSpPr>
            <a:spLocks noChangeArrowheads="1"/>
          </p:cNvSpPr>
          <p:nvPr/>
        </p:nvSpPr>
        <p:spPr bwMode="auto">
          <a:xfrm>
            <a:off x="60325" y="6143626"/>
            <a:ext cx="9067800" cy="669414"/>
          </a:xfrm>
          <a:prstGeom prst="rect">
            <a:avLst/>
          </a:prstGeom>
          <a:noFill/>
          <a:ln w="9525">
            <a:noFill/>
            <a:miter lim="800000"/>
            <a:headEnd/>
            <a:tailEnd/>
          </a:ln>
        </p:spPr>
        <p:txBody>
          <a:bodyPr anchor="ctr">
            <a:spAutoFit/>
          </a:bodyPr>
          <a:lstStyle/>
          <a:p>
            <a:r>
              <a:rPr lang="es-ES" sz="2000" i="1">
                <a:solidFill>
                  <a:srgbClr val="000080"/>
                </a:solidFill>
                <a:latin typeface="Georgia" pitchFamily="18" charset="0"/>
                <a:ea typeface="Times New Roman" pitchFamily="18" charset="0"/>
              </a:rPr>
              <a:t>La crema:</a:t>
            </a:r>
            <a:endParaRPr lang="es-ES" sz="2000">
              <a:ea typeface="Times New Roman" pitchFamily="18" charset="0"/>
            </a:endParaRPr>
          </a:p>
          <a:p>
            <a:pPr eaLnBrk="0" hangingPunct="0"/>
            <a:r>
              <a:rPr lang="es-ES" sz="1600">
                <a:solidFill>
                  <a:srgbClr val="000080"/>
                </a:solidFill>
                <a:latin typeface="Georgia" pitchFamily="18" charset="0"/>
                <a:ea typeface="Times New Roman" pitchFamily="18" charset="0"/>
              </a:rPr>
              <a:t>Una vez obtenida recibe aromas y estabilizantes como el ácido algínico (E400).</a:t>
            </a:r>
            <a:endParaRPr lang="es-ES" sz="160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0" y="0"/>
          <a:ext cx="9144000" cy="6413500"/>
        </p:xfrm>
        <a:graphic>
          <a:graphicData uri="http://schemas.openxmlformats.org/presentationml/2006/ole">
            <p:oleObj spid="_x0000_s1033" name="Gráfico" r:id="rId3" imgW="6353079" imgH="3924294" progId="MSGraph.Chart.8">
              <p:embed/>
            </p:oleObj>
          </a:graphicData>
        </a:graphic>
      </p:graphicFrame>
      <p:sp>
        <p:nvSpPr>
          <p:cNvPr id="3" name="2 CuadroTexto"/>
          <p:cNvSpPr txBox="1"/>
          <p:nvPr/>
        </p:nvSpPr>
        <p:spPr>
          <a:xfrm>
            <a:off x="857224" y="6357958"/>
            <a:ext cx="3000396" cy="369332"/>
          </a:xfrm>
          <a:prstGeom prst="rect">
            <a:avLst/>
          </a:prstGeom>
          <a:noFill/>
        </p:spPr>
        <p:txBody>
          <a:bodyPr wrap="square" rtlCol="0">
            <a:spAutoFit/>
          </a:bodyPr>
          <a:lstStyle/>
          <a:p>
            <a:r>
              <a:rPr lang="es-ES" b="1" dirty="0" smtClean="0"/>
              <a:t>Fuente:</a:t>
            </a:r>
            <a:r>
              <a:rPr lang="es-ES" dirty="0" smtClean="0"/>
              <a:t> Lema, C. (2013)</a:t>
            </a:r>
            <a:endParaRPr lang="es-ES" dirty="0"/>
          </a:p>
        </p:txBody>
      </p:sp>
    </p:spTree>
  </p:cSld>
  <p:clrMapOvr>
    <a:masterClrMapping/>
  </p:clrMapOvr>
  <p:transition spd="slow">
    <p:fade thruBlk="1"/>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p:cNvPicPr>
            <a:picLocks noChangeAspect="1" noChangeArrowheads="1"/>
          </p:cNvPicPr>
          <p:nvPr/>
        </p:nvPicPr>
        <p:blipFill>
          <a:blip r:embed="rId2"/>
          <a:srcRect/>
          <a:stretch>
            <a:fillRect/>
          </a:stretch>
        </p:blipFill>
        <p:spPr bwMode="auto">
          <a:xfrm>
            <a:off x="2071669" y="71414"/>
            <a:ext cx="4929223" cy="4984362"/>
          </a:xfrm>
          <a:prstGeom prst="rect">
            <a:avLst/>
          </a:prstGeom>
          <a:noFill/>
          <a:ln w="9525">
            <a:noFill/>
            <a:miter lim="800000"/>
            <a:headEnd/>
            <a:tailEnd/>
          </a:ln>
        </p:spPr>
      </p:pic>
      <p:sp>
        <p:nvSpPr>
          <p:cNvPr id="34818" name="Text Box 2"/>
          <p:cNvSpPr txBox="1">
            <a:spLocks noChangeArrowheads="1"/>
          </p:cNvSpPr>
          <p:nvPr/>
        </p:nvSpPr>
        <p:spPr bwMode="auto">
          <a:xfrm>
            <a:off x="1214414" y="5214950"/>
            <a:ext cx="6400800" cy="1556240"/>
          </a:xfrm>
          <a:prstGeom prst="rect">
            <a:avLst/>
          </a:prstGeom>
          <a:solidFill>
            <a:schemeClr val="accent5">
              <a:lumMod val="60000"/>
              <a:lumOff val="40000"/>
            </a:schemeClr>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s-ES" sz="1600" b="0" i="0" u="none" strike="noStrike" kern="1200" cap="none" spc="0" normalizeH="0" baseline="0" noProof="0" dirty="0" smtClean="0">
                <a:ln>
                  <a:noFill/>
                </a:ln>
                <a:solidFill>
                  <a:srgbClr val="000000"/>
                </a:solidFill>
                <a:effectLst/>
                <a:uLnTx/>
                <a:uFillTx/>
                <a:latin typeface="Arial" pitchFamily="34" charset="0"/>
                <a:ea typeface="+mn-ea"/>
                <a:cs typeface="Arial" pitchFamily="34" charset="0"/>
              </a:rPr>
              <a:t>En azul, yacimientos castreños del Noroeste Peninsular donde han aparecido restos de bellotas (</a:t>
            </a:r>
            <a:r>
              <a:rPr kumimoji="0" lang="es-ES" sz="1600" b="0" i="0" u="none" strike="noStrike" kern="1200" cap="none" spc="0" normalizeH="0" baseline="0" noProof="0" dirty="0" err="1" smtClean="0">
                <a:ln>
                  <a:noFill/>
                </a:ln>
                <a:solidFill>
                  <a:srgbClr val="000000"/>
                </a:solidFill>
                <a:effectLst/>
                <a:uLnTx/>
                <a:uFillTx/>
                <a:latin typeface="Arial" pitchFamily="34" charset="0"/>
                <a:ea typeface="+mn-ea"/>
                <a:cs typeface="Arial" pitchFamily="34" charset="0"/>
              </a:rPr>
              <a:t>Acorns</a:t>
            </a:r>
            <a:r>
              <a:rPr kumimoji="0" lang="es-ES" sz="1600" b="0" i="0" u="none" strike="noStrike" kern="1200" cap="none" spc="0" normalizeH="0" baseline="0" noProof="0" dirty="0" smtClean="0">
                <a:ln>
                  <a:noFill/>
                </a:ln>
                <a:solidFill>
                  <a:srgbClr val="000000"/>
                </a:solidFill>
                <a:effectLst/>
                <a:uLnTx/>
                <a:uFillTx/>
                <a:latin typeface="Arial" pitchFamily="34" charset="0"/>
                <a:ea typeface="+mn-ea"/>
                <a:cs typeface="Arial" pitchFamily="34" charset="0"/>
              </a:rPr>
              <a:t>) para el consumo humano.</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1500" b="1" i="0" u="none" strike="noStrike" kern="1200" cap="none" spc="0" normalizeH="0" baseline="0" noProof="0" dirty="0" smtClean="0">
                <a:ln>
                  <a:noFill/>
                </a:ln>
                <a:solidFill>
                  <a:srgbClr val="000000"/>
                </a:solidFill>
                <a:effectLst/>
                <a:uLnTx/>
                <a:uFillTx/>
                <a:latin typeface="Arial Narrow" pitchFamily="34" charset="0"/>
                <a:ea typeface="+mn-ea"/>
                <a:cs typeface="Arial" pitchFamily="34" charset="0"/>
              </a:rPr>
              <a:t>Fuente: </a:t>
            </a:r>
            <a:r>
              <a:rPr kumimoji="0" lang="en-GB" sz="1500" b="0" i="0" u="none" strike="noStrike" kern="1200" cap="none" spc="0" normalizeH="0" baseline="0" noProof="0" dirty="0" err="1" smtClean="0">
                <a:ln>
                  <a:noFill/>
                </a:ln>
                <a:solidFill>
                  <a:srgbClr val="000000"/>
                </a:solidFill>
                <a:effectLst/>
                <a:uLnTx/>
                <a:uFillTx/>
                <a:latin typeface="Arial Narrow" pitchFamily="34" charset="0"/>
                <a:ea typeface="+mn-ea"/>
                <a:cs typeface="Arial" pitchFamily="34" charset="0"/>
              </a:rPr>
              <a:t>Estevo</a:t>
            </a:r>
            <a:r>
              <a:rPr kumimoji="0" lang="en-GB" sz="1500" b="0" i="0" u="none" strike="noStrike" kern="1200" cap="none" spc="0" normalizeH="0" baseline="0" noProof="0" dirty="0" smtClean="0">
                <a:ln>
                  <a:noFill/>
                </a:ln>
                <a:solidFill>
                  <a:srgbClr val="000000"/>
                </a:solidFill>
                <a:effectLst/>
                <a:uLnTx/>
                <a:uFillTx/>
                <a:latin typeface="Arial Narrow" pitchFamily="34" charset="0"/>
                <a:ea typeface="+mn-ea"/>
                <a:cs typeface="Arial" pitchFamily="34" charset="0"/>
              </a:rPr>
              <a:t> AMADO RODRÍGUEZ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500" b="0" i="0" u="none" strike="noStrike" kern="1200" cap="none" spc="0" normalizeH="0" baseline="0" noProof="0" dirty="0" smtClean="0">
                <a:ln>
                  <a:noFill/>
                </a:ln>
                <a:solidFill>
                  <a:srgbClr val="000000"/>
                </a:solidFill>
                <a:effectLst/>
                <a:uLnTx/>
                <a:uFillTx/>
                <a:latin typeface="Arial Narrow" pitchFamily="34" charset="0"/>
                <a:ea typeface="+mn-ea"/>
                <a:cs typeface="Arial" pitchFamily="34" charset="0"/>
              </a:rPr>
              <a:t>Acorn bread in Iron Age of NW Iberia: From gathering to baking</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500" b="0" i="1" u="none" strike="noStrike" kern="1200" cap="none" spc="0" normalizeH="0" baseline="0" noProof="0" dirty="0" smtClean="0">
                <a:ln>
                  <a:noFill/>
                </a:ln>
                <a:solidFill>
                  <a:srgbClr val="000000"/>
                </a:solidFill>
                <a:effectLst/>
                <a:uLnTx/>
                <a:uFillTx/>
                <a:latin typeface="Arial Narrow" pitchFamily="34" charset="0"/>
                <a:ea typeface="+mn-ea"/>
                <a:cs typeface="Arial" pitchFamily="34" charset="0"/>
              </a:rPr>
              <a:t>Study Group for the Prehistory of NW Iberia (GEPN), University of Santiago de </a:t>
            </a:r>
            <a:r>
              <a:rPr kumimoji="0" lang="en-GB" sz="1500" b="0" i="1" u="none" strike="noStrike" kern="1200" cap="none" spc="0" normalizeH="0" baseline="0" noProof="0" dirty="0" err="1" smtClean="0">
                <a:ln>
                  <a:noFill/>
                </a:ln>
                <a:solidFill>
                  <a:srgbClr val="000000"/>
                </a:solidFill>
                <a:effectLst/>
                <a:uLnTx/>
                <a:uFillTx/>
                <a:latin typeface="Arial Narrow" pitchFamily="34" charset="0"/>
                <a:ea typeface="+mn-ea"/>
                <a:cs typeface="Arial" pitchFamily="34" charset="0"/>
              </a:rPr>
              <a:t>Compostela</a:t>
            </a:r>
            <a:r>
              <a:rPr kumimoji="0" lang="en-GB" sz="1500" b="0" i="1" u="none" strike="noStrike" kern="1200" cap="none" spc="0" normalizeH="0" baseline="0" noProof="0" dirty="0" smtClean="0">
                <a:ln>
                  <a:noFill/>
                </a:ln>
                <a:solidFill>
                  <a:srgbClr val="000000"/>
                </a:solidFill>
                <a:effectLst/>
                <a:uLnTx/>
                <a:uFillTx/>
                <a:latin typeface="Arial Narrow" pitchFamily="34" charset="0"/>
                <a:ea typeface="+mn-ea"/>
                <a:cs typeface="Arial" pitchFamily="34" charset="0"/>
              </a:rPr>
              <a:t> (USC) </a:t>
            </a:r>
            <a:r>
              <a:rPr kumimoji="0" lang="en-GB" sz="1500" b="0" i="0" u="none" strike="noStrike" kern="1200" cap="none" spc="0" normalizeH="0" baseline="0" noProof="0" dirty="0" smtClean="0">
                <a:ln>
                  <a:noFill/>
                </a:ln>
                <a:solidFill>
                  <a:prstClr val="black"/>
                </a:solidFill>
                <a:effectLst/>
                <a:uLnTx/>
                <a:uFillTx/>
                <a:latin typeface="Arial Narrow" pitchFamily="34" charset="0"/>
                <a:ea typeface="+mn-ea"/>
                <a:cs typeface="Arial" pitchFamily="34" charset="0"/>
                <a:hlinkClick r:id="rId3"/>
              </a:rPr>
              <a:t>www.gepn.eu</a:t>
            </a:r>
            <a:r>
              <a:rPr kumimoji="0" lang="en-GB" sz="1500" b="0" i="0" u="none" strike="noStrike" kern="1200" cap="none" spc="0" normalizeH="0" baseline="0" noProof="0" dirty="0" smtClean="0">
                <a:ln>
                  <a:noFill/>
                </a:ln>
                <a:solidFill>
                  <a:srgbClr val="000000"/>
                </a:solidFill>
                <a:effectLst/>
                <a:uLnTx/>
                <a:uFillTx/>
                <a:latin typeface="Arial Narrow" pitchFamily="34" charset="0"/>
                <a:ea typeface="+mn-ea"/>
                <a:cs typeface="Arial" pitchFamily="34" charset="0"/>
              </a:rPr>
              <a:t>; </a:t>
            </a:r>
            <a:r>
              <a:rPr kumimoji="0" lang="es-ES" sz="1500" b="0" i="0" u="none" strike="noStrike" kern="1200" cap="none" spc="0" normalizeH="0" baseline="0" noProof="0" dirty="0" smtClean="0">
                <a:ln>
                  <a:noFill/>
                </a:ln>
                <a:solidFill>
                  <a:prstClr val="black"/>
                </a:solidFill>
                <a:effectLst/>
                <a:uLnTx/>
                <a:uFillTx/>
                <a:latin typeface="Arial Narrow" pitchFamily="34" charset="0"/>
                <a:ea typeface="+mn-ea"/>
                <a:cs typeface="Arial" pitchFamily="34" charset="0"/>
                <a:hlinkClick r:id="rId4"/>
              </a:rPr>
              <a:t>http://www.ucm.es/info/arqueoweb/pdf/4-2/pereira.pdf</a:t>
            </a:r>
            <a:endParaRPr kumimoji="0" lang="es-ES" sz="15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endParaRPr>
          </a:p>
        </p:txBody>
      </p:sp>
    </p:spTree>
    <p:extLst>
      <p:ext uri="{BB962C8B-B14F-4D97-AF65-F5344CB8AC3E}">
        <p14:creationId xmlns:p14="http://schemas.microsoft.com/office/powerpoint/2010/main" xmlns="" val="320163001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92076" y="71096"/>
            <a:ext cx="8929718" cy="461665"/>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sz="2400" b="1" i="0" u="none" strike="noStrike" kern="1200" cap="small" spc="0" normalizeH="0" baseline="0" noProof="0" dirty="0" smtClean="0">
                <a:ln>
                  <a:noFill/>
                </a:ln>
                <a:solidFill>
                  <a:prstClr val="black"/>
                </a:solidFill>
                <a:effectLst/>
                <a:uLnTx/>
                <a:uFillTx/>
                <a:latin typeface="Georgia" pitchFamily="18" charset="0"/>
                <a:ea typeface="+mn-ea"/>
                <a:cs typeface="+mn-cs"/>
              </a:rPr>
              <a:t>Recomendaciones para la Recolección</a:t>
            </a:r>
            <a:endParaRPr kumimoji="0" lang="es-ES" sz="2400" b="0" i="0" u="none" strike="noStrike" kern="1200" cap="none" spc="0" normalizeH="0" baseline="0" noProof="0" dirty="0">
              <a:ln>
                <a:noFill/>
              </a:ln>
              <a:solidFill>
                <a:prstClr val="black"/>
              </a:solidFill>
              <a:effectLst/>
              <a:uLnTx/>
              <a:uFillTx/>
              <a:latin typeface="Georgia" pitchFamily="18" charset="0"/>
              <a:ea typeface="+mn-ea"/>
              <a:cs typeface="+mn-cs"/>
            </a:endParaRPr>
          </a:p>
        </p:txBody>
      </p:sp>
      <p:sp>
        <p:nvSpPr>
          <p:cNvPr id="3" name="2 CuadroTexto"/>
          <p:cNvSpPr txBox="1"/>
          <p:nvPr/>
        </p:nvSpPr>
        <p:spPr>
          <a:xfrm>
            <a:off x="214282" y="714356"/>
            <a:ext cx="8715436" cy="4170372"/>
          </a:xfrm>
          <a:prstGeom prst="rect">
            <a:avLst/>
          </a:prstGeom>
          <a:noFill/>
        </p:spPr>
        <p:txBody>
          <a:bodyPr wrap="square" rtlCol="0">
            <a:spAutoFit/>
          </a:bodyPr>
          <a:lstStyle/>
          <a:p>
            <a:pPr marL="342900" marR="0" lvl="0" indent="-342900" algn="just" defTabSz="914400" rtl="0" eaLnBrk="1" fontAlgn="base" latinLnBrk="0" hangingPunct="1">
              <a:lnSpc>
                <a:spcPct val="100000"/>
              </a:lnSpc>
              <a:spcBef>
                <a:spcPct val="0"/>
              </a:spcBef>
              <a:spcAft>
                <a:spcPts val="600"/>
              </a:spcAft>
              <a:buClrTx/>
              <a:buSzTx/>
              <a:buFont typeface="+mj-lt"/>
              <a:buAutoNum type="arabicPeriod"/>
              <a:tabLst/>
              <a:defRPr/>
            </a:pPr>
            <a:r>
              <a:rPr kumimoji="0" lang="es-ES" sz="1600" b="0" i="0" u="none" strike="noStrike" kern="1200" cap="none" spc="0" normalizeH="0" baseline="0" noProof="0" dirty="0" smtClean="0">
                <a:ln>
                  <a:noFill/>
                </a:ln>
                <a:solidFill>
                  <a:prstClr val="black"/>
                </a:solidFill>
                <a:effectLst/>
                <a:uLnTx/>
                <a:uFillTx/>
                <a:latin typeface="Georgia" pitchFamily="18" charset="0"/>
                <a:ea typeface="+mn-ea"/>
                <a:cs typeface="Arial" charset="0"/>
              </a:rPr>
              <a:t>Evita recolectar en campos fumigados con pesticidas. Evita las áreas con basuras o desechos, en particular con lubricantes, pinturas, solventes, etc. Si se trata de acequias con plantas acuáticas o </a:t>
            </a:r>
            <a:r>
              <a:rPr kumimoji="0" lang="es-ES" sz="1600" b="0" i="0" u="none" strike="noStrike" kern="1200" cap="none" spc="0" normalizeH="0" baseline="0" noProof="0" dirty="0" err="1" smtClean="0">
                <a:ln>
                  <a:noFill/>
                </a:ln>
                <a:solidFill>
                  <a:prstClr val="black"/>
                </a:solidFill>
                <a:effectLst/>
                <a:uLnTx/>
                <a:uFillTx/>
                <a:latin typeface="Georgia" pitchFamily="18" charset="0"/>
                <a:ea typeface="+mn-ea"/>
                <a:cs typeface="Arial" charset="0"/>
              </a:rPr>
              <a:t>semi</a:t>
            </a:r>
            <a:r>
              <a:rPr kumimoji="0" lang="es-ES" sz="1600" b="0" i="0" u="none" strike="noStrike" kern="1200" cap="none" spc="0" normalizeH="0" baseline="0" noProof="0" dirty="0" smtClean="0">
                <a:ln>
                  <a:noFill/>
                </a:ln>
                <a:solidFill>
                  <a:prstClr val="black"/>
                </a:solidFill>
                <a:effectLst/>
                <a:uLnTx/>
                <a:uFillTx/>
                <a:latin typeface="Georgia" pitchFamily="18" charset="0"/>
                <a:ea typeface="+mn-ea"/>
                <a:cs typeface="Arial" charset="0"/>
              </a:rPr>
              <a:t>-acuáticas, averigua de dónde provienen sus aguas […] </a:t>
            </a:r>
          </a:p>
          <a:p>
            <a:pPr marL="342900" marR="0" lvl="0" indent="-342900" algn="just" defTabSz="914400" rtl="0" eaLnBrk="1" fontAlgn="base" latinLnBrk="0" hangingPunct="1">
              <a:lnSpc>
                <a:spcPct val="100000"/>
              </a:lnSpc>
              <a:spcBef>
                <a:spcPct val="0"/>
              </a:spcBef>
              <a:spcAft>
                <a:spcPts val="600"/>
              </a:spcAft>
              <a:buClrTx/>
              <a:buSzTx/>
              <a:buFont typeface="+mj-lt"/>
              <a:buAutoNum type="arabicPeriod"/>
              <a:tabLst/>
              <a:defRPr/>
            </a:pPr>
            <a:r>
              <a:rPr kumimoji="0" lang="es-ES" sz="1600" b="0" i="0" u="none" strike="noStrike" kern="1200" cap="none" spc="0" normalizeH="0" baseline="0" noProof="0" dirty="0" smtClean="0">
                <a:ln>
                  <a:noFill/>
                </a:ln>
                <a:solidFill>
                  <a:prstClr val="black"/>
                </a:solidFill>
                <a:effectLst/>
                <a:uLnTx/>
                <a:uFillTx/>
                <a:latin typeface="Georgia" pitchFamily="18" charset="0"/>
                <a:ea typeface="+mn-ea"/>
                <a:cs typeface="Arial" charset="0"/>
              </a:rPr>
              <a:t>Deberá evitarse recolectarlas en las cercanías de autopistas y carreteras muy transitadas.</a:t>
            </a:r>
          </a:p>
          <a:p>
            <a:pPr marL="342900" marR="0" lvl="0" indent="-342900" algn="just" defTabSz="914400" rtl="0" eaLnBrk="1" fontAlgn="base" latinLnBrk="0" hangingPunct="1">
              <a:lnSpc>
                <a:spcPct val="100000"/>
              </a:lnSpc>
              <a:spcBef>
                <a:spcPct val="0"/>
              </a:spcBef>
              <a:spcAft>
                <a:spcPts val="600"/>
              </a:spcAft>
              <a:buClrTx/>
              <a:buSzTx/>
              <a:buFont typeface="+mj-lt"/>
              <a:buAutoNum type="arabicPeriod"/>
              <a:tabLst/>
              <a:defRPr/>
            </a:pPr>
            <a:r>
              <a:rPr kumimoji="0" lang="es-ES" sz="1600" b="0" i="0" u="none" strike="noStrike" kern="1200" cap="none" spc="0" normalizeH="0" baseline="0" noProof="0" dirty="0" smtClean="0">
                <a:ln>
                  <a:noFill/>
                </a:ln>
                <a:solidFill>
                  <a:prstClr val="black"/>
                </a:solidFill>
                <a:effectLst/>
                <a:uLnTx/>
                <a:uFillTx/>
                <a:latin typeface="Georgia" pitchFamily="18" charset="0"/>
                <a:ea typeface="+mn-ea"/>
                <a:cs typeface="Arial" charset="0"/>
              </a:rPr>
              <a:t>Hay que tener cuidado con las plantas que crecen en prados húmedos y cerca de cursos de agua si hay rebaños cerca, ya que podrían transmitirnos la </a:t>
            </a:r>
            <a:r>
              <a:rPr kumimoji="0" lang="es-ES" sz="1600" b="0" i="1" u="none" strike="noStrike" kern="1200" cap="none" spc="0" normalizeH="0" baseline="0" noProof="0" dirty="0" smtClean="0">
                <a:ln>
                  <a:noFill/>
                </a:ln>
                <a:solidFill>
                  <a:prstClr val="black"/>
                </a:solidFill>
                <a:effectLst/>
                <a:uLnTx/>
                <a:uFillTx/>
                <a:latin typeface="Georgia" pitchFamily="18" charset="0"/>
                <a:ea typeface="+mn-ea"/>
                <a:cs typeface="Arial" charset="0"/>
              </a:rPr>
              <a:t>duela del hígado. </a:t>
            </a:r>
            <a:r>
              <a:rPr kumimoji="0" lang="es-ES" sz="1600" b="0" i="0" u="none" strike="noStrike" kern="1200" cap="none" spc="0" normalizeH="0" baseline="0" noProof="0" dirty="0" smtClean="0">
                <a:ln>
                  <a:noFill/>
                </a:ln>
                <a:solidFill>
                  <a:prstClr val="black"/>
                </a:solidFill>
                <a:effectLst/>
                <a:uLnTx/>
                <a:uFillTx/>
                <a:latin typeface="Georgia" pitchFamily="18" charset="0"/>
                <a:ea typeface="+mn-ea"/>
                <a:cs typeface="Arial" charset="0"/>
              </a:rPr>
              <a:t>Así como donde haya signos de presencia de animales domésticos, especialmente perros.</a:t>
            </a:r>
          </a:p>
          <a:p>
            <a:pPr marL="342900" marR="0" lvl="0" indent="-342900" algn="just" defTabSz="914400" rtl="0" eaLnBrk="1" fontAlgn="base" latinLnBrk="0" hangingPunct="1">
              <a:lnSpc>
                <a:spcPct val="100000"/>
              </a:lnSpc>
              <a:spcBef>
                <a:spcPct val="0"/>
              </a:spcBef>
              <a:spcAft>
                <a:spcPts val="600"/>
              </a:spcAft>
              <a:buClrTx/>
              <a:buSzTx/>
              <a:buFont typeface="+mj-lt"/>
              <a:buAutoNum type="arabicPeriod"/>
              <a:tabLst/>
              <a:defRPr/>
            </a:pPr>
            <a:r>
              <a:rPr kumimoji="0" lang="es-ES" sz="1600" b="0" i="0" u="none" strike="noStrike" kern="1200" cap="none" spc="0" normalizeH="0" baseline="0" noProof="0" dirty="0" smtClean="0">
                <a:ln>
                  <a:noFill/>
                </a:ln>
                <a:solidFill>
                  <a:prstClr val="black"/>
                </a:solidFill>
                <a:effectLst/>
                <a:uLnTx/>
                <a:uFillTx/>
                <a:latin typeface="Georgia" pitchFamily="18" charset="0"/>
                <a:ea typeface="+mn-ea"/>
                <a:cs typeface="Arial" charset="0"/>
              </a:rPr>
              <a:t>Algunas plantas desarrollan toxinas fúngicas muy peligrosas. Para evitar el riesgo de envenenamiento accidental, no recolectes plantas enfermas y no comas frutos que muestren signos de moho.</a:t>
            </a:r>
          </a:p>
          <a:p>
            <a:pPr marL="342900" marR="0" lvl="0" indent="-342900" algn="just" defTabSz="914400" rtl="0" eaLnBrk="1" fontAlgn="base" latinLnBrk="0" hangingPunct="1">
              <a:lnSpc>
                <a:spcPct val="100000"/>
              </a:lnSpc>
              <a:spcBef>
                <a:spcPct val="0"/>
              </a:spcBef>
              <a:spcAft>
                <a:spcPts val="600"/>
              </a:spcAft>
              <a:buClrTx/>
              <a:buSzTx/>
              <a:buFont typeface="+mj-lt"/>
              <a:buAutoNum type="arabicPeriod"/>
              <a:tabLst/>
              <a:defRPr/>
            </a:pPr>
            <a:r>
              <a:rPr kumimoji="0" lang="es-ES" sz="1600" b="0" i="0" u="none" strike="noStrike" kern="1200" cap="none" spc="0" normalizeH="0" baseline="0" noProof="0" dirty="0" smtClean="0">
                <a:ln>
                  <a:noFill/>
                </a:ln>
                <a:solidFill>
                  <a:prstClr val="black"/>
                </a:solidFill>
                <a:effectLst/>
                <a:uLnTx/>
                <a:uFillTx/>
                <a:latin typeface="Georgia" pitchFamily="18" charset="0"/>
                <a:ea typeface="+mn-ea"/>
                <a:cs typeface="Arial" charset="0"/>
              </a:rPr>
              <a:t>Cualquier planta recolectada para comer en crudo debe cubrirse con agua y añadir un buen chorro de vinagre (aproximadamente un 6%) y esperar entre 10 a 15 minutos, salvo que conozcas muy bien la zona. Según algunos autores el vinagre eliminaría cualquier parásito.</a:t>
            </a:r>
          </a:p>
          <a:p>
            <a:pPr marL="342900" marR="0" lvl="0" indent="-342900" algn="just" defTabSz="914400" rtl="0" eaLnBrk="1" fontAlgn="base" latinLnBrk="0" hangingPunct="1">
              <a:lnSpc>
                <a:spcPct val="100000"/>
              </a:lnSpc>
              <a:spcBef>
                <a:spcPct val="0"/>
              </a:spcBef>
              <a:spcAft>
                <a:spcPts val="600"/>
              </a:spcAft>
              <a:buClrTx/>
              <a:buSzTx/>
              <a:buFont typeface="+mj-lt"/>
              <a:buAutoNum type="arabicPeriod"/>
              <a:tabLst/>
              <a:defRPr/>
            </a:pPr>
            <a:r>
              <a:rPr kumimoji="0" lang="es-ES" sz="1600" b="0" i="0" u="none" strike="noStrike" kern="1200" cap="none" spc="0" normalizeH="0" baseline="0" noProof="0" dirty="0" smtClean="0">
                <a:ln>
                  <a:noFill/>
                </a:ln>
                <a:solidFill>
                  <a:prstClr val="black"/>
                </a:solidFill>
                <a:effectLst/>
                <a:uLnTx/>
                <a:uFillTx/>
                <a:latin typeface="Georgia" pitchFamily="18" charset="0"/>
                <a:ea typeface="+mn-ea"/>
                <a:cs typeface="Arial" charset="0"/>
              </a:rPr>
              <a:t>Cerciórate de que el lugar donde vas a recolectar no está protegido o si hay alguna planta protegida en tu zona.</a:t>
            </a:r>
          </a:p>
        </p:txBody>
      </p:sp>
      <p:sp>
        <p:nvSpPr>
          <p:cNvPr id="4" name="3 CuadroTexto"/>
          <p:cNvSpPr txBox="1"/>
          <p:nvPr/>
        </p:nvSpPr>
        <p:spPr>
          <a:xfrm>
            <a:off x="500034" y="4929198"/>
            <a:ext cx="8429684" cy="1785104"/>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457200" marR="0" lvl="1" indent="0" algn="l" defTabSz="914400" rtl="0" eaLnBrk="1" fontAlgn="base" latinLnBrk="0" hangingPunct="1">
              <a:lnSpc>
                <a:spcPct val="100000"/>
              </a:lnSpc>
              <a:spcBef>
                <a:spcPct val="0"/>
              </a:spcBef>
              <a:spcAft>
                <a:spcPts val="600"/>
              </a:spcAft>
              <a:buClrTx/>
              <a:buSzTx/>
              <a:buFont typeface="Wingdings" pitchFamily="2" charset="2"/>
              <a:buChar char="ü"/>
              <a:tabLst/>
              <a:defRPr/>
            </a:pPr>
            <a:r>
              <a:rPr kumimoji="0" lang="es-ES" sz="1800" b="1" i="0" u="none" strike="noStrike" kern="1200" cap="none" spc="0" normalizeH="0" baseline="0" noProof="0" dirty="0" smtClean="0">
                <a:ln>
                  <a:noFill/>
                </a:ln>
                <a:solidFill>
                  <a:prstClr val="black"/>
                </a:solidFill>
                <a:effectLst/>
                <a:uLnTx/>
                <a:uFillTx/>
                <a:latin typeface="Georgia" pitchFamily="18" charset="0"/>
                <a:ea typeface="+mn-ea"/>
                <a:cs typeface="+mn-cs"/>
              </a:rPr>
              <a:t>Por favor disfruta de las plantas comestibles responsablemente.</a:t>
            </a:r>
            <a:endParaRPr kumimoji="0" lang="es-ES" sz="1800" b="0" i="0" u="none" strike="noStrike" kern="1200" cap="none" spc="0" normalizeH="0" baseline="0" noProof="0" dirty="0" smtClean="0">
              <a:ln>
                <a:noFill/>
              </a:ln>
              <a:solidFill>
                <a:prstClr val="black"/>
              </a:solidFill>
              <a:effectLst/>
              <a:uLnTx/>
              <a:uFillTx/>
              <a:latin typeface="Georgia" pitchFamily="18" charset="0"/>
              <a:ea typeface="+mn-ea"/>
              <a:cs typeface="+mn-cs"/>
            </a:endParaRPr>
          </a:p>
          <a:p>
            <a:pPr marL="457200" marR="0" lvl="1" indent="0" algn="l" defTabSz="914400" rtl="0" eaLnBrk="1" fontAlgn="base" latinLnBrk="0" hangingPunct="1">
              <a:lnSpc>
                <a:spcPct val="100000"/>
              </a:lnSpc>
              <a:spcBef>
                <a:spcPct val="0"/>
              </a:spcBef>
              <a:spcAft>
                <a:spcPts val="600"/>
              </a:spcAft>
              <a:buClrTx/>
              <a:buSzTx/>
              <a:buFont typeface="Wingdings" pitchFamily="2" charset="2"/>
              <a:buChar char="ü"/>
              <a:tabLst/>
              <a:defRPr/>
            </a:pPr>
            <a:r>
              <a:rPr kumimoji="0" lang="es-ES" sz="1800" b="1" i="0" u="none" strike="noStrike" kern="1200" cap="none" spc="0" normalizeH="0" baseline="0" noProof="0" dirty="0" smtClean="0">
                <a:ln>
                  <a:noFill/>
                </a:ln>
                <a:solidFill>
                  <a:prstClr val="black"/>
                </a:solidFill>
                <a:effectLst/>
                <a:uLnTx/>
                <a:uFillTx/>
                <a:latin typeface="Georgia" pitchFamily="18" charset="0"/>
                <a:ea typeface="+mn-ea"/>
                <a:cs typeface="+mn-cs"/>
              </a:rPr>
              <a:t>No comas si no sabes lo que es.</a:t>
            </a:r>
            <a:endParaRPr kumimoji="0" lang="es-ES" sz="1800" b="0" i="0" u="none" strike="noStrike" kern="1200" cap="none" spc="0" normalizeH="0" baseline="0" noProof="0" dirty="0" smtClean="0">
              <a:ln>
                <a:noFill/>
              </a:ln>
              <a:solidFill>
                <a:prstClr val="black"/>
              </a:solidFill>
              <a:effectLst/>
              <a:uLnTx/>
              <a:uFillTx/>
              <a:latin typeface="Georgia" pitchFamily="18" charset="0"/>
              <a:ea typeface="+mn-ea"/>
              <a:cs typeface="+mn-cs"/>
            </a:endParaRPr>
          </a:p>
          <a:p>
            <a:pPr marL="457200" marR="0" lvl="1" indent="0" algn="l" defTabSz="914400" rtl="0" eaLnBrk="1" fontAlgn="base" latinLnBrk="0" hangingPunct="1">
              <a:lnSpc>
                <a:spcPct val="100000"/>
              </a:lnSpc>
              <a:spcBef>
                <a:spcPct val="0"/>
              </a:spcBef>
              <a:spcAft>
                <a:spcPts val="600"/>
              </a:spcAft>
              <a:buClrTx/>
              <a:buSzTx/>
              <a:buFont typeface="Wingdings" pitchFamily="2" charset="2"/>
              <a:buChar char="ü"/>
              <a:tabLst/>
              <a:defRPr/>
            </a:pPr>
            <a:r>
              <a:rPr kumimoji="0" lang="es-ES" sz="1800" b="1" i="0" u="none" strike="noStrike" kern="1200" cap="none" spc="0" normalizeH="0" baseline="0" noProof="0" dirty="0" smtClean="0">
                <a:ln>
                  <a:noFill/>
                </a:ln>
                <a:solidFill>
                  <a:prstClr val="black"/>
                </a:solidFill>
                <a:effectLst/>
                <a:uLnTx/>
                <a:uFillTx/>
                <a:latin typeface="Georgia" pitchFamily="18" charset="0"/>
                <a:ea typeface="+mn-ea"/>
                <a:cs typeface="+mn-cs"/>
              </a:rPr>
              <a:t>Si no estás seguro de que algo no se puede comer no lo comas.</a:t>
            </a:r>
            <a:endParaRPr kumimoji="0" lang="es-ES" sz="1800" b="0" i="0" u="none" strike="noStrike" kern="1200" cap="none" spc="0" normalizeH="0" baseline="0" noProof="0" dirty="0" smtClean="0">
              <a:ln>
                <a:noFill/>
              </a:ln>
              <a:solidFill>
                <a:prstClr val="black"/>
              </a:solidFill>
              <a:effectLst/>
              <a:uLnTx/>
              <a:uFillTx/>
              <a:latin typeface="Georgia" pitchFamily="18" charset="0"/>
              <a:ea typeface="+mn-ea"/>
              <a:cs typeface="+mn-cs"/>
            </a:endParaRPr>
          </a:p>
          <a:p>
            <a:pPr marL="457200" marR="0" lvl="1" indent="0" algn="l" defTabSz="914400" rtl="0" eaLnBrk="1" fontAlgn="base" latinLnBrk="0" hangingPunct="1">
              <a:lnSpc>
                <a:spcPct val="100000"/>
              </a:lnSpc>
              <a:spcBef>
                <a:spcPct val="0"/>
              </a:spcBef>
              <a:spcAft>
                <a:spcPts val="600"/>
              </a:spcAft>
              <a:buClrTx/>
              <a:buSzTx/>
              <a:buFont typeface="Wingdings" pitchFamily="2" charset="2"/>
              <a:buChar char="ü"/>
              <a:tabLst/>
              <a:defRPr/>
            </a:pPr>
            <a:r>
              <a:rPr kumimoji="0" lang="es-ES" sz="1800" b="1" i="0" u="none" strike="noStrike" kern="1200" cap="none" spc="0" normalizeH="0" baseline="0" noProof="0" dirty="0" smtClean="0">
                <a:ln>
                  <a:noFill/>
                </a:ln>
                <a:solidFill>
                  <a:prstClr val="black"/>
                </a:solidFill>
                <a:effectLst/>
                <a:uLnTx/>
                <a:uFillTx/>
                <a:latin typeface="Georgia" pitchFamily="18" charset="0"/>
                <a:ea typeface="+mn-ea"/>
                <a:cs typeface="+mn-cs"/>
              </a:rPr>
              <a:t>Prueba las nuevas plantas comestibles en pequeñas cantidades.</a:t>
            </a:r>
            <a:endParaRPr kumimoji="0" lang="es-ES" sz="1800" b="0" i="0" u="none" strike="noStrike" kern="1200" cap="none" spc="0" normalizeH="0" baseline="0" noProof="0" dirty="0" smtClean="0">
              <a:ln>
                <a:noFill/>
              </a:ln>
              <a:solidFill>
                <a:prstClr val="black"/>
              </a:solidFill>
              <a:effectLst/>
              <a:uLnTx/>
              <a:uFillTx/>
              <a:latin typeface="Georgia" pitchFamily="18" charset="0"/>
              <a:ea typeface="+mn-ea"/>
              <a:cs typeface="+mn-cs"/>
            </a:endParaRPr>
          </a:p>
          <a:p>
            <a:pPr marL="457200" marR="0" lvl="1" indent="0" algn="l" defTabSz="914400" rtl="0" eaLnBrk="1" fontAlgn="base" latinLnBrk="0" hangingPunct="1">
              <a:lnSpc>
                <a:spcPct val="100000"/>
              </a:lnSpc>
              <a:spcBef>
                <a:spcPct val="0"/>
              </a:spcBef>
              <a:spcAft>
                <a:spcPts val="600"/>
              </a:spcAft>
              <a:buClrTx/>
              <a:buSzTx/>
              <a:buFont typeface="Wingdings" pitchFamily="2" charset="2"/>
              <a:buChar char="ü"/>
              <a:tabLst/>
              <a:defRPr/>
            </a:pPr>
            <a:r>
              <a:rPr kumimoji="0" lang="es-ES" sz="1800" b="1" i="0" u="none" strike="noStrike" kern="1200" cap="none" spc="0" normalizeH="0" baseline="0" noProof="0" dirty="0" smtClean="0">
                <a:ln>
                  <a:noFill/>
                </a:ln>
                <a:solidFill>
                  <a:prstClr val="black"/>
                </a:solidFill>
                <a:effectLst/>
                <a:uLnTx/>
                <a:uFillTx/>
                <a:latin typeface="Georgia" pitchFamily="18" charset="0"/>
                <a:ea typeface="+mn-ea"/>
                <a:cs typeface="+mn-cs"/>
              </a:rPr>
              <a:t>Come cada planta nueva, una de cada vez.</a:t>
            </a:r>
            <a:endParaRPr kumimoji="0" lang="es-ES" sz="18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xmlns="" val="212091173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92076" y="71096"/>
            <a:ext cx="8929718" cy="461665"/>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sz="2400" b="1" i="0" u="none" strike="noStrike" kern="1200" cap="small" spc="0" normalizeH="0" baseline="0" noProof="0" dirty="0" smtClean="0">
                <a:ln>
                  <a:noFill/>
                </a:ln>
                <a:solidFill>
                  <a:prstClr val="black"/>
                </a:solidFill>
                <a:effectLst/>
                <a:uLnTx/>
                <a:uFillTx/>
                <a:latin typeface="Georgia" pitchFamily="18" charset="0"/>
                <a:ea typeface="+mn-ea"/>
                <a:cs typeface="+mn-cs"/>
              </a:rPr>
              <a:t>Anti-nutrientes y Duela del Hígado</a:t>
            </a:r>
            <a:endParaRPr kumimoji="0" lang="es-ES" sz="2400" b="0" i="0" u="none" strike="noStrike" kern="1200" cap="none" spc="0" normalizeH="0" baseline="0" noProof="0" dirty="0">
              <a:ln>
                <a:noFill/>
              </a:ln>
              <a:solidFill>
                <a:prstClr val="black"/>
              </a:solidFill>
              <a:effectLst/>
              <a:uLnTx/>
              <a:uFillTx/>
              <a:latin typeface="Georgia" pitchFamily="18" charset="0"/>
              <a:ea typeface="+mn-ea"/>
              <a:cs typeface="+mn-cs"/>
            </a:endParaRPr>
          </a:p>
        </p:txBody>
      </p:sp>
      <p:sp>
        <p:nvSpPr>
          <p:cNvPr id="3" name="2 CuadroTexto"/>
          <p:cNvSpPr txBox="1"/>
          <p:nvPr/>
        </p:nvSpPr>
        <p:spPr>
          <a:xfrm>
            <a:off x="142844" y="1621588"/>
            <a:ext cx="3929090" cy="4093428"/>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rPr>
              <a:t>ácido Oxálico</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rPr>
              <a:t>Saponinas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rPr>
              <a:t>Glucósidos cianogénicos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rPr>
              <a:t>Furanocumarinas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2000" b="1" i="0" u="none" strike="noStrike" kern="1200" cap="small" spc="0" normalizeH="0" baseline="0" noProof="0" dirty="0" err="1" smtClean="0">
                <a:ln>
                  <a:noFill/>
                </a:ln>
                <a:solidFill>
                  <a:prstClr val="black"/>
                </a:solidFill>
                <a:effectLst/>
                <a:uLnTx/>
                <a:uFillTx/>
                <a:latin typeface="Georgia" pitchFamily="18" charset="0"/>
                <a:ea typeface="+mn-ea"/>
                <a:cs typeface="+mn-cs"/>
              </a:rPr>
              <a:t>Pirrolizidinas</a:t>
            </a:r>
            <a:endPar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2000" b="1" i="0" u="none" strike="noStrike" kern="1200" cap="small" spc="0" normalizeH="0" baseline="0" noProof="0" dirty="0" smtClean="0">
                <a:ln>
                  <a:noFill/>
                </a:ln>
                <a:solidFill>
                  <a:prstClr val="black"/>
                </a:solidFill>
                <a:effectLst/>
                <a:uLnTx/>
                <a:uFillTx/>
                <a:latin typeface="Georgia" pitchFamily="18" charset="0"/>
                <a:ea typeface="+mn-ea"/>
                <a:cs typeface="+mn-cs"/>
              </a:rPr>
              <a:t>Fitoestrógenos</a:t>
            </a:r>
          </a:p>
          <a:p>
            <a:pPr marL="0" marR="0" lvl="0" indent="0" algn="l" defTabSz="914400" rtl="0" eaLnBrk="1" fontAlgn="base" latinLnBrk="0" hangingPunct="1">
              <a:lnSpc>
                <a:spcPct val="100000"/>
              </a:lnSpc>
              <a:spcBef>
                <a:spcPct val="0"/>
              </a:spcBef>
              <a:spcAft>
                <a:spcPts val="1200"/>
              </a:spcAft>
              <a:buClrTx/>
              <a:buSzTx/>
              <a:buFontTx/>
              <a:buNone/>
              <a:tabLst/>
              <a:defRPr/>
            </a:pPr>
            <a:endParaRPr kumimoji="0" lang="es-ES" sz="2000" b="0" i="0" u="none" strike="noStrike" kern="1200" cap="small" spc="0" normalizeH="0" baseline="0" noProof="0" dirty="0">
              <a:ln>
                <a:noFill/>
              </a:ln>
              <a:solidFill>
                <a:prstClr val="black"/>
              </a:solidFill>
              <a:effectLst/>
              <a:uLnTx/>
              <a:uFillTx/>
              <a:latin typeface="Georgia" pitchFamily="18" charset="0"/>
              <a:ea typeface="+mn-ea"/>
              <a:cs typeface="+mn-cs"/>
            </a:endParaRPr>
          </a:p>
        </p:txBody>
      </p:sp>
      <p:pic>
        <p:nvPicPr>
          <p:cNvPr id="4" name="3 Imagen" descr="Fasciola hepatica ciclo">
            <a:hlinkClick r:id="rId2"/>
          </p:cNvPr>
          <p:cNvPicPr/>
          <p:nvPr/>
        </p:nvPicPr>
        <p:blipFill>
          <a:blip r:embed="rId3"/>
          <a:srcRect/>
          <a:stretch>
            <a:fillRect/>
          </a:stretch>
        </p:blipFill>
        <p:spPr bwMode="auto">
          <a:xfrm>
            <a:off x="4143372" y="785794"/>
            <a:ext cx="5000628" cy="4929198"/>
          </a:xfrm>
          <a:prstGeom prst="rect">
            <a:avLst/>
          </a:prstGeom>
          <a:noFill/>
          <a:ln w="9525">
            <a:noFill/>
            <a:miter lim="800000"/>
            <a:headEnd/>
            <a:tailEnd/>
          </a:ln>
        </p:spPr>
      </p:pic>
      <p:sp>
        <p:nvSpPr>
          <p:cNvPr id="5" name="4 CuadroTexto"/>
          <p:cNvSpPr txBox="1"/>
          <p:nvPr/>
        </p:nvSpPr>
        <p:spPr>
          <a:xfrm>
            <a:off x="4714876" y="5929330"/>
            <a:ext cx="4071966" cy="584775"/>
          </a:xfrm>
          <a:prstGeom prst="rect">
            <a:avLst/>
          </a:prstGeom>
          <a:noFill/>
        </p:spPr>
        <p:txBody>
          <a:bodyPr wrap="square" rtlCol="0">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sz="1600" b="0" i="0" u="none" strike="noStrike" kern="1200" cap="none" spc="0" normalizeH="0" baseline="0" noProof="0" dirty="0" smtClean="0">
                <a:ln>
                  <a:noFill/>
                </a:ln>
                <a:solidFill>
                  <a:prstClr val="black"/>
                </a:solidFill>
                <a:effectLst/>
                <a:uLnTx/>
                <a:uFillTx/>
                <a:latin typeface="Georgia" pitchFamily="18" charset="0"/>
                <a:ea typeface="+mn-ea"/>
                <a:cs typeface="Arial" charset="0"/>
              </a:rPr>
              <a:t>Ciclo Biológico de la Duela del Hígado:</a:t>
            </a: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sz="1600" b="0" i="0" u="none" strike="noStrike" kern="1200" cap="none" spc="0" normalizeH="0" baseline="0" noProof="0" dirty="0" smtClean="0">
                <a:ln>
                  <a:noFill/>
                </a:ln>
                <a:solidFill>
                  <a:prstClr val="black"/>
                </a:solidFill>
                <a:effectLst/>
                <a:uLnTx/>
                <a:uFillTx/>
                <a:latin typeface="Georgia" pitchFamily="18" charset="0"/>
                <a:ea typeface="+mn-ea"/>
                <a:cs typeface="Arial" charset="0"/>
              </a:rPr>
              <a:t> </a:t>
            </a:r>
            <a:r>
              <a:rPr kumimoji="0" lang="es-ES" sz="1600" b="0" i="1" u="none" strike="noStrike" kern="1200" cap="none" spc="0" normalizeH="0" baseline="0" noProof="0" dirty="0" err="1" smtClean="0">
                <a:ln>
                  <a:noFill/>
                </a:ln>
                <a:solidFill>
                  <a:prstClr val="black"/>
                </a:solidFill>
                <a:effectLst/>
                <a:uLnTx/>
                <a:uFillTx/>
                <a:latin typeface="Georgia" pitchFamily="18" charset="0"/>
                <a:ea typeface="+mn-ea"/>
                <a:cs typeface="Arial" charset="0"/>
              </a:rPr>
              <a:t>Fasciola</a:t>
            </a:r>
            <a:r>
              <a:rPr kumimoji="0" lang="es-ES" sz="1600" b="0" i="1" u="none" strike="noStrike" kern="1200" cap="none" spc="0" normalizeH="0" baseline="0" noProof="0" dirty="0" smtClean="0">
                <a:ln>
                  <a:noFill/>
                </a:ln>
                <a:solidFill>
                  <a:prstClr val="black"/>
                </a:solidFill>
                <a:effectLst/>
                <a:uLnTx/>
                <a:uFillTx/>
                <a:latin typeface="Georgia" pitchFamily="18" charset="0"/>
                <a:ea typeface="+mn-ea"/>
                <a:cs typeface="Arial" charset="0"/>
              </a:rPr>
              <a:t> </a:t>
            </a:r>
            <a:r>
              <a:rPr kumimoji="0" lang="es-ES" sz="1600" b="0" i="1" u="none" strike="noStrike" kern="1200" cap="none" spc="0" normalizeH="0" baseline="0" noProof="0" dirty="0" err="1" smtClean="0">
                <a:ln>
                  <a:noFill/>
                </a:ln>
                <a:solidFill>
                  <a:prstClr val="black"/>
                </a:solidFill>
                <a:effectLst/>
                <a:uLnTx/>
                <a:uFillTx/>
                <a:latin typeface="Georgia" pitchFamily="18" charset="0"/>
                <a:ea typeface="+mn-ea"/>
                <a:cs typeface="Arial" charset="0"/>
              </a:rPr>
              <a:t>hepatica</a:t>
            </a:r>
            <a:endParaRPr kumimoji="0" lang="es-ES" sz="1600" b="0" i="1" u="none" strike="noStrike" kern="1200" cap="none" spc="0" normalizeH="0" baseline="0" noProof="0" dirty="0">
              <a:ln>
                <a:noFill/>
              </a:ln>
              <a:solidFill>
                <a:prstClr val="black"/>
              </a:solidFill>
              <a:effectLst/>
              <a:uLnTx/>
              <a:uFillTx/>
              <a:latin typeface="Georgia" pitchFamily="18" charset="0"/>
              <a:ea typeface="+mn-ea"/>
              <a:cs typeface="Arial" charset="0"/>
            </a:endParaRPr>
          </a:p>
        </p:txBody>
      </p:sp>
    </p:spTree>
    <p:extLst>
      <p:ext uri="{BB962C8B-B14F-4D97-AF65-F5344CB8AC3E}">
        <p14:creationId xmlns:p14="http://schemas.microsoft.com/office/powerpoint/2010/main" xmlns="" val="659697393"/>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92D050"/>
        </a:solidFill>
        <a:effectLst/>
      </p:bgPr>
    </p:bg>
    <p:spTree>
      <p:nvGrpSpPr>
        <p:cNvPr id="1" name=""/>
        <p:cNvGrpSpPr/>
        <p:nvPr/>
      </p:nvGrpSpPr>
      <p:grpSpPr>
        <a:xfrm>
          <a:off x="0" y="0"/>
          <a:ext cx="0" cy="0"/>
          <a:chOff x="0" y="0"/>
          <a:chExt cx="0" cy="0"/>
        </a:xfrm>
      </p:grpSpPr>
      <p:sp>
        <p:nvSpPr>
          <p:cNvPr id="64515" name="Text Box 3"/>
          <p:cNvSpPr txBox="1">
            <a:spLocks noChangeArrowheads="1"/>
          </p:cNvSpPr>
          <p:nvPr/>
        </p:nvSpPr>
        <p:spPr bwMode="auto">
          <a:xfrm>
            <a:off x="3500439" y="142875"/>
            <a:ext cx="4786312" cy="571500"/>
          </a:xfrm>
          <a:prstGeom prst="rect">
            <a:avLst/>
          </a:prstGeom>
          <a:solidFill>
            <a:srgbClr val="FFFFFF"/>
          </a:solidFill>
          <a:ln w="9525">
            <a:solidFill>
              <a:srgbClr val="000000"/>
            </a:solidFill>
            <a:miter lim="800000"/>
            <a:headEnd/>
            <a:tailEnd/>
          </a:ln>
        </p:spPr>
        <p:txBody>
          <a:bodyPr/>
          <a:lstStyle/>
          <a:p>
            <a:pPr marL="0" marR="0" lvl="0" indent="0" algn="l" defTabSz="914400" rtl="0" eaLnBrk="1" fontAlgn="base" latinLnBrk="0" hangingPunct="1">
              <a:lnSpc>
                <a:spcPct val="100000"/>
              </a:lnSpc>
              <a:spcBef>
                <a:spcPct val="0"/>
              </a:spcBef>
              <a:spcAft>
                <a:spcPts val="1000"/>
              </a:spcAft>
              <a:buClrTx/>
              <a:buSzTx/>
              <a:buFontTx/>
              <a:buNone/>
              <a:tabLst/>
              <a:defRPr/>
            </a:pPr>
            <a:r>
              <a:rPr kumimoji="0" lang="es-ES" sz="3200" b="1" i="0" u="none" strike="noStrike" kern="1200" cap="small" spc="0" normalizeH="0" baseline="0" noProof="0" dirty="0">
                <a:ln>
                  <a:noFill/>
                </a:ln>
                <a:solidFill>
                  <a:srgbClr val="1F497D">
                    <a:lumMod val="50000"/>
                  </a:srgbClr>
                </a:solidFill>
                <a:effectLst/>
                <a:uLnTx/>
                <a:uFillTx/>
                <a:latin typeface="Calibri" pitchFamily="34" charset="0"/>
                <a:ea typeface="+mn-ea"/>
                <a:cs typeface="Arial" pitchFamily="34" charset="0"/>
              </a:rPr>
              <a:t>Consideraciones Ecológicas</a:t>
            </a:r>
            <a:endParaRPr kumimoji="0" lang="es-ES" sz="3200" b="1" i="0" u="none" strike="noStrike" kern="1200" cap="small" spc="0" normalizeH="0" baseline="0" noProof="0" dirty="0">
              <a:ln>
                <a:noFill/>
              </a:ln>
              <a:solidFill>
                <a:srgbClr val="1F497D">
                  <a:lumMod val="50000"/>
                </a:srgbClr>
              </a:solidFill>
              <a:effectLst/>
              <a:uLnTx/>
              <a:uFillTx/>
              <a:latin typeface="Arial" pitchFamily="34" charset="0"/>
              <a:ea typeface="+mn-ea"/>
              <a:cs typeface="Arial" pitchFamily="34" charset="0"/>
            </a:endParaRPr>
          </a:p>
        </p:txBody>
      </p:sp>
      <p:sp>
        <p:nvSpPr>
          <p:cNvPr id="26627" name="Text Box 4"/>
          <p:cNvSpPr txBox="1">
            <a:spLocks noChangeArrowheads="1"/>
          </p:cNvSpPr>
          <p:nvPr/>
        </p:nvSpPr>
        <p:spPr bwMode="auto">
          <a:xfrm>
            <a:off x="71440" y="1143001"/>
            <a:ext cx="2714625" cy="357188"/>
          </a:xfrm>
          <a:prstGeom prst="rect">
            <a:avLst/>
          </a:prstGeom>
          <a:solidFill>
            <a:srgbClr val="FFFFFF"/>
          </a:solidFill>
          <a:ln w="9525">
            <a:solidFill>
              <a:srgbClr val="000000"/>
            </a:solidFill>
            <a:miter lim="800000"/>
            <a:headEnd/>
            <a:tailEnd/>
          </a:ln>
        </p:spPr>
        <p:txBody>
          <a:bodyPr/>
          <a:lstStyle/>
          <a:p>
            <a:pPr marL="0" marR="0" lvl="0" indent="0" algn="l" defTabSz="914400" rtl="0" eaLnBrk="1" fontAlgn="base" latinLnBrk="0" hangingPunct="1">
              <a:lnSpc>
                <a:spcPct val="100000"/>
              </a:lnSpc>
              <a:spcBef>
                <a:spcPct val="0"/>
              </a:spcBef>
              <a:spcAft>
                <a:spcPts val="1000"/>
              </a:spcAft>
              <a:buClrTx/>
              <a:buSzTx/>
              <a:buFontTx/>
              <a:buNone/>
              <a:tabLst/>
              <a:defRPr/>
            </a:pPr>
            <a:r>
              <a:rPr kumimoji="0" lang="es-ES" sz="2000" b="0" i="0" u="none" strike="noStrike" kern="1200" cap="none" spc="0" normalizeH="0" baseline="0" noProof="0">
                <a:ln>
                  <a:noFill/>
                </a:ln>
                <a:solidFill>
                  <a:prstClr val="black"/>
                </a:solidFill>
                <a:effectLst/>
                <a:uLnTx/>
                <a:uFillTx/>
                <a:latin typeface="Arial" charset="0"/>
                <a:ea typeface="+mn-ea"/>
                <a:cs typeface="Arial" charset="0"/>
              </a:rPr>
              <a:t>Consumo de Insumos</a:t>
            </a:r>
          </a:p>
        </p:txBody>
      </p:sp>
      <p:pic>
        <p:nvPicPr>
          <p:cNvPr id="26628" name="Picture 8" descr="http://www.paritarios.cl/images/con_ropa_pesticidas01.jpg"/>
          <p:cNvPicPr>
            <a:picLocks noChangeAspect="1" noChangeArrowheads="1"/>
          </p:cNvPicPr>
          <p:nvPr/>
        </p:nvPicPr>
        <p:blipFill>
          <a:blip r:embed="rId2" r:link="rId3"/>
          <a:srcRect b="17422"/>
          <a:stretch>
            <a:fillRect/>
          </a:stretch>
        </p:blipFill>
        <p:spPr bwMode="auto">
          <a:xfrm>
            <a:off x="3214690" y="1000125"/>
            <a:ext cx="1908175" cy="1582738"/>
          </a:xfrm>
          <a:prstGeom prst="rect">
            <a:avLst/>
          </a:prstGeom>
          <a:noFill/>
          <a:ln w="9525">
            <a:noFill/>
            <a:miter lim="800000"/>
            <a:headEnd/>
            <a:tailEnd/>
          </a:ln>
        </p:spPr>
      </p:pic>
      <p:pic>
        <p:nvPicPr>
          <p:cNvPr id="26629" name="Picture 10" descr="http://www.google.es/url?sa=i&amp;source=images&amp;cd=&amp;ved=0CAUQjBw&amp;url=http%3A%2F%2Fus.cdn1.123rf.com%2F168nwm%2Fpatrimonio%2Fpatrimonio0909%2Fpatrimonio090900154%2F5628811-farmer-en-tractor-arando-campo.jpg&amp;ei=ye2_VK37FIu8Uc7egNgB&amp;psig=AFQjCNG9kfSQg5nBhbcqlARM5yjmItLVZg&amp;ust=1421950793453693"/>
          <p:cNvPicPr>
            <a:picLocks noChangeAspect="1" noChangeArrowheads="1"/>
          </p:cNvPicPr>
          <p:nvPr/>
        </p:nvPicPr>
        <p:blipFill>
          <a:blip r:embed="rId4"/>
          <a:srcRect/>
          <a:stretch>
            <a:fillRect/>
          </a:stretch>
        </p:blipFill>
        <p:spPr bwMode="auto">
          <a:xfrm>
            <a:off x="5500689" y="1000125"/>
            <a:ext cx="1590675" cy="1600200"/>
          </a:xfrm>
          <a:prstGeom prst="rect">
            <a:avLst/>
          </a:prstGeom>
          <a:noFill/>
          <a:ln w="9525">
            <a:noFill/>
            <a:miter lim="800000"/>
            <a:headEnd/>
            <a:tailEnd/>
          </a:ln>
        </p:spPr>
      </p:pic>
      <p:pic>
        <p:nvPicPr>
          <p:cNvPr id="26630" name="Picture 12" descr="http://www.google.es/url?sa=i&amp;source=images&amp;cd=&amp;ved=0CAUQjBw&amp;url=http%3A%2F%2Fvideotecaalternativa.net%2Fwp-content%2Fuploads%2F2012%2F04%2FUn-crudo-despertar-%25E2%2580%2593-El-colapso-del-petr%25C3%25B3leo.jpg&amp;ei=aO6_VNv2NcmvUanAgcgH&amp;psig=AFQjCNFxaQYBsDVrQY2pDi82u0t0kJWgLA&amp;ust=1421950953122242"/>
          <p:cNvPicPr>
            <a:picLocks noChangeAspect="1" noChangeArrowheads="1"/>
          </p:cNvPicPr>
          <p:nvPr/>
        </p:nvPicPr>
        <p:blipFill>
          <a:blip r:embed="rId5"/>
          <a:srcRect/>
          <a:stretch>
            <a:fillRect/>
          </a:stretch>
        </p:blipFill>
        <p:spPr bwMode="auto">
          <a:xfrm>
            <a:off x="7500937" y="1000126"/>
            <a:ext cx="1274763" cy="1571625"/>
          </a:xfrm>
          <a:prstGeom prst="rect">
            <a:avLst/>
          </a:prstGeom>
          <a:noFill/>
          <a:ln w="9525">
            <a:noFill/>
            <a:miter lim="800000"/>
            <a:headEnd/>
            <a:tailEnd/>
          </a:ln>
        </p:spPr>
      </p:pic>
      <p:sp>
        <p:nvSpPr>
          <p:cNvPr id="26631" name="Text Box 4"/>
          <p:cNvSpPr txBox="1">
            <a:spLocks noChangeArrowheads="1"/>
          </p:cNvSpPr>
          <p:nvPr/>
        </p:nvSpPr>
        <p:spPr bwMode="auto">
          <a:xfrm>
            <a:off x="84139" y="3143251"/>
            <a:ext cx="2928937" cy="357188"/>
          </a:xfrm>
          <a:prstGeom prst="rect">
            <a:avLst/>
          </a:prstGeom>
          <a:solidFill>
            <a:srgbClr val="FFFFFF"/>
          </a:solidFill>
          <a:ln w="9525">
            <a:solidFill>
              <a:srgbClr val="000000"/>
            </a:solidFill>
            <a:miter lim="800000"/>
            <a:headEnd/>
            <a:tailEnd/>
          </a:ln>
        </p:spPr>
        <p:txBody>
          <a:bodyPr/>
          <a:lstStyle/>
          <a:p>
            <a:pPr marL="0" marR="0" lvl="0" indent="0" algn="l" defTabSz="914400" rtl="0" eaLnBrk="1" fontAlgn="base" latinLnBrk="0" hangingPunct="1">
              <a:lnSpc>
                <a:spcPct val="100000"/>
              </a:lnSpc>
              <a:spcBef>
                <a:spcPct val="0"/>
              </a:spcBef>
              <a:spcAft>
                <a:spcPts val="1000"/>
              </a:spcAft>
              <a:buClrTx/>
              <a:buSzTx/>
              <a:buFontTx/>
              <a:buNone/>
              <a:tabLst/>
              <a:defRPr/>
            </a:pPr>
            <a:r>
              <a:rPr kumimoji="0" lang="es-ES" sz="2000" b="0" i="0" u="none" strike="noStrike" kern="1200" cap="none" spc="0" normalizeH="0" baseline="0" noProof="0">
                <a:ln>
                  <a:noFill/>
                </a:ln>
                <a:solidFill>
                  <a:prstClr val="black"/>
                </a:solidFill>
                <a:effectLst/>
                <a:uLnTx/>
                <a:uFillTx/>
                <a:latin typeface="Arial" charset="0"/>
                <a:ea typeface="+mn-ea"/>
                <a:cs typeface="Arial" charset="0"/>
              </a:rPr>
              <a:t>Destrucción del Hábitat</a:t>
            </a:r>
          </a:p>
        </p:txBody>
      </p:sp>
      <p:sp>
        <p:nvSpPr>
          <p:cNvPr id="26632" name="Text Box 4"/>
          <p:cNvSpPr txBox="1">
            <a:spLocks noChangeArrowheads="1"/>
          </p:cNvSpPr>
          <p:nvPr/>
        </p:nvSpPr>
        <p:spPr bwMode="auto">
          <a:xfrm>
            <a:off x="85725" y="5429251"/>
            <a:ext cx="2843213" cy="357188"/>
          </a:xfrm>
          <a:prstGeom prst="rect">
            <a:avLst/>
          </a:prstGeom>
          <a:solidFill>
            <a:srgbClr val="FFFFFF"/>
          </a:solidFill>
          <a:ln w="9525">
            <a:solidFill>
              <a:srgbClr val="000000"/>
            </a:solidFill>
            <a:miter lim="800000"/>
            <a:headEnd/>
            <a:tailEnd/>
          </a:ln>
        </p:spPr>
        <p:txBody>
          <a:bodyPr/>
          <a:lstStyle/>
          <a:p>
            <a:pPr marL="0" marR="0" lvl="0" indent="0" algn="l" defTabSz="914400" rtl="0" eaLnBrk="1" fontAlgn="base" latinLnBrk="0" hangingPunct="1">
              <a:lnSpc>
                <a:spcPct val="100000"/>
              </a:lnSpc>
              <a:spcBef>
                <a:spcPct val="0"/>
              </a:spcBef>
              <a:spcAft>
                <a:spcPts val="1000"/>
              </a:spcAft>
              <a:buClrTx/>
              <a:buSzTx/>
              <a:buFontTx/>
              <a:buNone/>
              <a:tabLst/>
              <a:defRPr/>
            </a:pPr>
            <a:r>
              <a:rPr kumimoji="0" lang="es-ES" sz="2000" b="0" i="0" u="none" strike="noStrike" kern="1200" cap="none" spc="0" normalizeH="0" baseline="0" noProof="0">
                <a:ln>
                  <a:noFill/>
                </a:ln>
                <a:solidFill>
                  <a:prstClr val="black"/>
                </a:solidFill>
                <a:effectLst/>
                <a:uLnTx/>
                <a:uFillTx/>
                <a:latin typeface="Arial" charset="0"/>
                <a:ea typeface="+mn-ea"/>
                <a:cs typeface="Arial" charset="0"/>
              </a:rPr>
              <a:t>Degradación del Suelo</a:t>
            </a:r>
          </a:p>
        </p:txBody>
      </p:sp>
      <p:pic>
        <p:nvPicPr>
          <p:cNvPr id="26633" name="Picture 14" descr="http://www.google.es/url?sa=i&amp;source=images&amp;cd=&amp;ved=0CAUQjBw&amp;url=https%3A%2F%2Fblogsostenible.files.wordpress.com%2F2011%2F01%2Ftierra.jpg%3Fw%3D167%26h%3D177&amp;ei=WfC_VMPjJsOBU4mQg7gP&amp;psig=AFQjCNHgrgGAXtzqEIDOMxcneaIZrkgJmg&amp;ust=1421951449721978"/>
          <p:cNvPicPr>
            <a:picLocks noChangeAspect="1" noChangeArrowheads="1"/>
          </p:cNvPicPr>
          <p:nvPr/>
        </p:nvPicPr>
        <p:blipFill>
          <a:blip r:embed="rId6">
            <a:clrChange>
              <a:clrFrom>
                <a:srgbClr val="F7F7F7"/>
              </a:clrFrom>
              <a:clrTo>
                <a:srgbClr val="F7F7F7">
                  <a:alpha val="0"/>
                </a:srgbClr>
              </a:clrTo>
            </a:clrChange>
          </a:blip>
          <a:srcRect/>
          <a:stretch>
            <a:fillRect/>
          </a:stretch>
        </p:blipFill>
        <p:spPr bwMode="auto">
          <a:xfrm>
            <a:off x="3214689" y="2928938"/>
            <a:ext cx="1500187" cy="1571625"/>
          </a:xfrm>
          <a:prstGeom prst="rect">
            <a:avLst/>
          </a:prstGeom>
          <a:noFill/>
          <a:ln w="9525">
            <a:noFill/>
            <a:miter lim="800000"/>
            <a:headEnd/>
            <a:tailEnd/>
          </a:ln>
        </p:spPr>
      </p:pic>
      <p:pic>
        <p:nvPicPr>
          <p:cNvPr id="26634" name="Picture 2" descr="http://www.google.es/url?sa=i&amp;source=images&amp;cd=&amp;ved=0CAUQjBw&amp;url=http%3A%2F%2F3.bp.blogspot.com%2F-_9jZydglXh8%2FT8GZ-nGISKI%2FAAAAAAAAAZA%2FHNXQbDKY4fg%2Fs1600%2F20091012124316-contaminacion.jpg&amp;ei=PbDAVKDiKsbwUpmCgaAH&amp;psig=AFQjCNGCFbrLdDmC3d6Ej-VcCe4zjK_GyQ&amp;ust=1422000573793758"/>
          <p:cNvPicPr>
            <a:picLocks noChangeAspect="1" noChangeArrowheads="1"/>
          </p:cNvPicPr>
          <p:nvPr/>
        </p:nvPicPr>
        <p:blipFill>
          <a:blip r:embed="rId7"/>
          <a:srcRect/>
          <a:stretch>
            <a:fillRect/>
          </a:stretch>
        </p:blipFill>
        <p:spPr bwMode="auto">
          <a:xfrm>
            <a:off x="7042151" y="2928938"/>
            <a:ext cx="2030413" cy="1609725"/>
          </a:xfrm>
          <a:prstGeom prst="rect">
            <a:avLst/>
          </a:prstGeom>
          <a:noFill/>
          <a:ln w="9525">
            <a:noFill/>
            <a:miter lim="800000"/>
            <a:headEnd/>
            <a:tailEnd/>
          </a:ln>
        </p:spPr>
      </p:pic>
      <p:pic>
        <p:nvPicPr>
          <p:cNvPr id="26635" name="Picture 4" descr="http://www.google.es/url?sa=i&amp;source=images&amp;cd=&amp;ved=0CAUQjBw&amp;url=http%3A%2F%2F3.bp.blogspot.com%2F-Wf4-gvuPgLM%2FTgfZtygHd5I%2FAAAAAAAAACY%2FzP3JRSZ2958%2Fs1600%2F4745890-el-calentamiento-global-con-la-ilustraci-n-de-dibujos-animados-mundo-y-term-metro-de-medici-n-de-tem%25255B1%25255D.jpg&amp;ei=arTAVInbH4a7PbLfgPgB&amp;psig=AFQjCNE66IO35d1ZWfOdksEUnFTayxqcvw&amp;ust=1422001642601967"/>
          <p:cNvPicPr>
            <a:picLocks noChangeAspect="1" noChangeArrowheads="1"/>
          </p:cNvPicPr>
          <p:nvPr/>
        </p:nvPicPr>
        <p:blipFill>
          <a:blip r:embed="rId8" cstate="print">
            <a:clrChange>
              <a:clrFrom>
                <a:srgbClr val="FFFFFF"/>
              </a:clrFrom>
              <a:clrTo>
                <a:srgbClr val="FFFFFF">
                  <a:alpha val="0"/>
                </a:srgbClr>
              </a:clrTo>
            </a:clrChange>
          </a:blip>
          <a:srcRect/>
          <a:stretch>
            <a:fillRect/>
          </a:stretch>
        </p:blipFill>
        <p:spPr bwMode="auto">
          <a:xfrm>
            <a:off x="6327775" y="4754563"/>
            <a:ext cx="2459039" cy="1924050"/>
          </a:xfrm>
          <a:prstGeom prst="rect">
            <a:avLst/>
          </a:prstGeom>
          <a:noFill/>
          <a:ln w="9525">
            <a:noFill/>
            <a:miter lim="800000"/>
            <a:headEnd/>
            <a:tailEnd/>
          </a:ln>
        </p:spPr>
      </p:pic>
      <p:pic>
        <p:nvPicPr>
          <p:cNvPr id="26636" name="Picture 6" descr="http://www.google.es/url?sa=i&amp;source=images&amp;cd=&amp;ved=0CAUQjBw&amp;url=http%3A%2F%2F1.bp.blogspot.com%2F-opZAY-Q812s%2FTs_4VsqeTYI%2FAAAAAAAAABo%2F1UU8QTlrI8I%2Fs1600%2Fdibujo-de-desierto.jpg&amp;ei=srTAVMqQEaqZ7Ab-w4GQCA&amp;psig=AFQjCNF2ii-H2Xv9mfl9v_lwa0L-tN5R-w&amp;ust=1422001714414925"/>
          <p:cNvPicPr>
            <a:picLocks noChangeAspect="1" noChangeArrowheads="1"/>
          </p:cNvPicPr>
          <p:nvPr/>
        </p:nvPicPr>
        <p:blipFill>
          <a:blip r:embed="rId9"/>
          <a:srcRect/>
          <a:stretch>
            <a:fillRect/>
          </a:stretch>
        </p:blipFill>
        <p:spPr bwMode="auto">
          <a:xfrm>
            <a:off x="3273426" y="4754564"/>
            <a:ext cx="2589213" cy="1928812"/>
          </a:xfrm>
          <a:prstGeom prst="rect">
            <a:avLst/>
          </a:prstGeom>
          <a:noFill/>
          <a:ln w="9525">
            <a:noFill/>
            <a:miter lim="800000"/>
            <a:headEnd/>
            <a:tailEnd/>
          </a:ln>
        </p:spPr>
      </p:pic>
      <p:pic>
        <p:nvPicPr>
          <p:cNvPr id="26637" name="Picture 8" descr="http://www.google.es/url?sa=i&amp;source=images&amp;cd=&amp;ved=0CAUQjBw&amp;url=http%3A%2F%2F1.bp.blogspot.com%2F_1O_1ZWKFPek%2FSwxJuM7COqI%2FAAAAAAAAMC8%2F1f5bvrqcZBw%2Fs1600%2FFicciones%2Bde%2Blo%2Breal%2B-%2BMonsanto.jpg&amp;ei=Q7fAVNzgJIKJPKengNgP&amp;psig=AFQjCNHWukh8cfidntyg56k4VpJLboP4WQ&amp;ust=1422002371677745"/>
          <p:cNvPicPr>
            <a:picLocks noChangeAspect="1" noChangeArrowheads="1"/>
          </p:cNvPicPr>
          <p:nvPr/>
        </p:nvPicPr>
        <p:blipFill>
          <a:blip r:embed="rId10"/>
          <a:srcRect/>
          <a:stretch>
            <a:fillRect/>
          </a:stretch>
        </p:blipFill>
        <p:spPr bwMode="auto">
          <a:xfrm>
            <a:off x="4786314" y="2905126"/>
            <a:ext cx="2147887" cy="1611313"/>
          </a:xfrm>
          <a:prstGeom prst="rect">
            <a:avLst/>
          </a:prstGeom>
          <a:noFill/>
          <a:ln w="9525">
            <a:noFill/>
            <a:miter lim="800000"/>
            <a:headEnd/>
            <a:tailEnd/>
          </a:ln>
        </p:spPr>
      </p:pic>
    </p:spTree>
    <p:extLst>
      <p:ext uri="{BB962C8B-B14F-4D97-AF65-F5344CB8AC3E}">
        <p14:creationId xmlns:p14="http://schemas.microsoft.com/office/powerpoint/2010/main" xmlns="" val="207892834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0CC00"/>
        </a:solidFill>
        <a:effectLst/>
      </p:bgPr>
    </p:bg>
    <p:spTree>
      <p:nvGrpSpPr>
        <p:cNvPr id="1" name=""/>
        <p:cNvGrpSpPr/>
        <p:nvPr/>
      </p:nvGrpSpPr>
      <p:grpSpPr>
        <a:xfrm>
          <a:off x="0" y="0"/>
          <a:ext cx="0" cy="0"/>
          <a:chOff x="0" y="0"/>
          <a:chExt cx="0" cy="0"/>
        </a:xfrm>
      </p:grpSpPr>
      <p:sp>
        <p:nvSpPr>
          <p:cNvPr id="27650" name="Text Box 2"/>
          <p:cNvSpPr txBox="1">
            <a:spLocks noChangeArrowheads="1"/>
          </p:cNvSpPr>
          <p:nvPr/>
        </p:nvSpPr>
        <p:spPr bwMode="auto">
          <a:xfrm>
            <a:off x="214314" y="857232"/>
            <a:ext cx="8715375" cy="1479550"/>
          </a:xfrm>
          <a:prstGeom prst="rect">
            <a:avLst/>
          </a:prstGeom>
          <a:solidFill>
            <a:srgbClr val="FFFFFF"/>
          </a:solidFill>
          <a:ln w="9525">
            <a:solidFill>
              <a:srgbClr val="000000"/>
            </a:solidFill>
            <a:miter lim="800000"/>
            <a:headEnd/>
            <a:tailEnd/>
          </a:ln>
        </p:spPr>
        <p:txBody>
          <a:bodyPr/>
          <a:lstStyle/>
          <a:p>
            <a:pPr>
              <a:spcAft>
                <a:spcPts val="600"/>
              </a:spcAft>
            </a:pPr>
            <a:r>
              <a:rPr lang="es-ES" sz="1400" b="1" i="1">
                <a:solidFill>
                  <a:schemeClr val="tx2"/>
                </a:solidFill>
              </a:rPr>
              <a:t>“En efecto, aunque sobre este asunto aún hay mucho que investigar y reflexionar, lo conocido hasta ahora parece indicar que la agricultura es instaurada por una decisión política ilegítima, cuya finalidad es la búsqueda de ventajas en términos de la constitución de un cuerpo social y de un sujeto hiper-ocupado, dócil y obediente a las instituciones, no para incrementar la producción de alimentos. Ésta puede darse o no, según las circunstancias, pero no es la principal meta…”</a:t>
            </a:r>
          </a:p>
          <a:p>
            <a:pPr>
              <a:spcAft>
                <a:spcPts val="600"/>
              </a:spcAft>
            </a:pPr>
            <a:r>
              <a:rPr lang="es-ES" sz="1400" i="1">
                <a:solidFill>
                  <a:schemeClr val="tx2"/>
                </a:solidFill>
              </a:rPr>
              <a:t> </a:t>
            </a:r>
            <a:r>
              <a:rPr lang="es-ES" sz="1400" i="1"/>
              <a:t>(Félix Rodrigo Mora)</a:t>
            </a:r>
            <a:endParaRPr lang="es-ES" sz="1100" i="1">
              <a:latin typeface="Arial Narrow" pitchFamily="34" charset="0"/>
            </a:endParaRPr>
          </a:p>
          <a:p>
            <a:endParaRPr lang="es-ES"/>
          </a:p>
        </p:txBody>
      </p:sp>
      <p:sp>
        <p:nvSpPr>
          <p:cNvPr id="3" name="Text Box 3"/>
          <p:cNvSpPr txBox="1">
            <a:spLocks noChangeArrowheads="1"/>
          </p:cNvSpPr>
          <p:nvPr/>
        </p:nvSpPr>
        <p:spPr bwMode="auto">
          <a:xfrm>
            <a:off x="3071814" y="71414"/>
            <a:ext cx="2786063" cy="714375"/>
          </a:xfrm>
          <a:prstGeom prst="rect">
            <a:avLst/>
          </a:prstGeom>
          <a:solidFill>
            <a:srgbClr val="FFFFFF"/>
          </a:solidFill>
          <a:ln w="9525">
            <a:solidFill>
              <a:srgbClr val="000000"/>
            </a:solidFill>
            <a:miter lim="800000"/>
            <a:headEnd/>
            <a:tailEnd/>
          </a:ln>
        </p:spPr>
        <p:txBody>
          <a:bodyPr/>
          <a:lstStyle/>
          <a:p>
            <a:pPr>
              <a:spcAft>
                <a:spcPts val="1000"/>
              </a:spcAft>
              <a:defRPr/>
            </a:pPr>
            <a:r>
              <a:rPr lang="es-ES" sz="4000" b="1" cap="small" dirty="0">
                <a:solidFill>
                  <a:schemeClr val="tx2">
                    <a:lumMod val="50000"/>
                  </a:schemeClr>
                </a:solidFill>
                <a:latin typeface="Calibri" pitchFamily="34" charset="0"/>
                <a:cs typeface="Arial" pitchFamily="34" charset="0"/>
              </a:rPr>
              <a:t>Cosmovisión</a:t>
            </a:r>
            <a:endParaRPr lang="es-ES" sz="4000" b="1" cap="small" dirty="0">
              <a:solidFill>
                <a:schemeClr val="tx2">
                  <a:lumMod val="50000"/>
                </a:schemeClr>
              </a:solidFill>
              <a:latin typeface="Arial" pitchFamily="34" charset="0"/>
              <a:cs typeface="Arial" pitchFamily="34" charset="0"/>
            </a:endParaRPr>
          </a:p>
        </p:txBody>
      </p:sp>
      <p:sp>
        <p:nvSpPr>
          <p:cNvPr id="27652" name="Text Box 4"/>
          <p:cNvSpPr txBox="1">
            <a:spLocks noChangeArrowheads="1"/>
          </p:cNvSpPr>
          <p:nvPr/>
        </p:nvSpPr>
        <p:spPr bwMode="auto">
          <a:xfrm>
            <a:off x="214314" y="2928938"/>
            <a:ext cx="2832100" cy="357187"/>
          </a:xfrm>
          <a:prstGeom prst="rect">
            <a:avLst/>
          </a:prstGeom>
          <a:solidFill>
            <a:srgbClr val="FFFFFF"/>
          </a:solidFill>
          <a:ln w="9525">
            <a:solidFill>
              <a:srgbClr val="000000"/>
            </a:solidFill>
            <a:miter lim="800000"/>
            <a:headEnd/>
            <a:tailEnd/>
          </a:ln>
        </p:spPr>
        <p:txBody>
          <a:bodyPr/>
          <a:lstStyle/>
          <a:p>
            <a:pPr algn="ctr">
              <a:spcAft>
                <a:spcPts val="1000"/>
              </a:spcAft>
            </a:pPr>
            <a:r>
              <a:rPr lang="es-ES" sz="2000"/>
              <a:t>UNO con la Naturaleza</a:t>
            </a:r>
          </a:p>
        </p:txBody>
      </p:sp>
      <p:sp>
        <p:nvSpPr>
          <p:cNvPr id="27653" name="Text Box 4"/>
          <p:cNvSpPr txBox="1">
            <a:spLocks noChangeArrowheads="1"/>
          </p:cNvSpPr>
          <p:nvPr/>
        </p:nvSpPr>
        <p:spPr bwMode="auto">
          <a:xfrm>
            <a:off x="214312" y="3500440"/>
            <a:ext cx="2571751" cy="357188"/>
          </a:xfrm>
          <a:prstGeom prst="rect">
            <a:avLst/>
          </a:prstGeom>
          <a:solidFill>
            <a:srgbClr val="FFFFFF"/>
          </a:solidFill>
          <a:ln w="9525">
            <a:solidFill>
              <a:srgbClr val="000000"/>
            </a:solidFill>
            <a:miter lim="800000"/>
            <a:headEnd/>
            <a:tailEnd/>
          </a:ln>
        </p:spPr>
        <p:txBody>
          <a:bodyPr/>
          <a:lstStyle/>
          <a:p>
            <a:pPr>
              <a:spcAft>
                <a:spcPts val="1000"/>
              </a:spcAft>
            </a:pPr>
            <a:r>
              <a:rPr lang="es-ES" sz="2000"/>
              <a:t>Propiedad Comunal</a:t>
            </a:r>
          </a:p>
        </p:txBody>
      </p:sp>
      <p:sp>
        <p:nvSpPr>
          <p:cNvPr id="27654" name="Text Box 4"/>
          <p:cNvSpPr txBox="1">
            <a:spLocks noChangeArrowheads="1"/>
          </p:cNvSpPr>
          <p:nvPr/>
        </p:nvSpPr>
        <p:spPr bwMode="auto">
          <a:xfrm>
            <a:off x="214313" y="4071945"/>
            <a:ext cx="2143125" cy="357188"/>
          </a:xfrm>
          <a:prstGeom prst="rect">
            <a:avLst/>
          </a:prstGeom>
          <a:solidFill>
            <a:srgbClr val="FFFFFF"/>
          </a:solidFill>
          <a:ln w="9525">
            <a:solidFill>
              <a:srgbClr val="000000"/>
            </a:solidFill>
            <a:miter lim="800000"/>
            <a:headEnd/>
            <a:tailEnd/>
          </a:ln>
        </p:spPr>
        <p:txBody>
          <a:bodyPr/>
          <a:lstStyle/>
          <a:p>
            <a:pPr algn="ctr">
              <a:spcAft>
                <a:spcPts val="1000"/>
              </a:spcAft>
            </a:pPr>
            <a:r>
              <a:rPr lang="es-ES" sz="2000"/>
              <a:t>Convivencialidad</a:t>
            </a:r>
          </a:p>
        </p:txBody>
      </p:sp>
      <p:sp>
        <p:nvSpPr>
          <p:cNvPr id="27655" name="Text Box 4"/>
          <p:cNvSpPr txBox="1">
            <a:spLocks noChangeArrowheads="1"/>
          </p:cNvSpPr>
          <p:nvPr/>
        </p:nvSpPr>
        <p:spPr bwMode="auto">
          <a:xfrm>
            <a:off x="214312" y="4643449"/>
            <a:ext cx="2000251" cy="357188"/>
          </a:xfrm>
          <a:prstGeom prst="rect">
            <a:avLst/>
          </a:prstGeom>
          <a:solidFill>
            <a:srgbClr val="FFFFFF"/>
          </a:solidFill>
          <a:ln w="9525">
            <a:solidFill>
              <a:srgbClr val="000000"/>
            </a:solidFill>
            <a:miter lim="800000"/>
            <a:headEnd/>
            <a:tailEnd/>
          </a:ln>
        </p:spPr>
        <p:txBody>
          <a:bodyPr/>
          <a:lstStyle/>
          <a:p>
            <a:pPr algn="ctr">
              <a:spcAft>
                <a:spcPts val="1000"/>
              </a:spcAft>
            </a:pPr>
            <a:r>
              <a:rPr lang="es-ES" sz="2000"/>
              <a:t>Horinzontalidad</a:t>
            </a:r>
          </a:p>
        </p:txBody>
      </p:sp>
      <p:sp>
        <p:nvSpPr>
          <p:cNvPr id="27656" name="Text Box 4"/>
          <p:cNvSpPr txBox="1">
            <a:spLocks noChangeArrowheads="1"/>
          </p:cNvSpPr>
          <p:nvPr/>
        </p:nvSpPr>
        <p:spPr bwMode="auto">
          <a:xfrm>
            <a:off x="6072189" y="2928938"/>
            <a:ext cx="2832100" cy="357187"/>
          </a:xfrm>
          <a:prstGeom prst="rect">
            <a:avLst/>
          </a:prstGeom>
          <a:solidFill>
            <a:srgbClr val="FFFFFF"/>
          </a:solidFill>
          <a:ln w="9525">
            <a:solidFill>
              <a:srgbClr val="000000"/>
            </a:solidFill>
            <a:miter lim="800000"/>
            <a:headEnd/>
            <a:tailEnd/>
          </a:ln>
        </p:spPr>
        <p:txBody>
          <a:bodyPr/>
          <a:lstStyle/>
          <a:p>
            <a:pPr algn="ctr">
              <a:spcAft>
                <a:spcPts val="1000"/>
              </a:spcAft>
            </a:pPr>
            <a:r>
              <a:rPr lang="es-ES" sz="2000"/>
              <a:t>UNO y la Naturaleza</a:t>
            </a:r>
          </a:p>
        </p:txBody>
      </p:sp>
      <p:sp>
        <p:nvSpPr>
          <p:cNvPr id="27657" name="Text Box 4"/>
          <p:cNvSpPr txBox="1">
            <a:spLocks noChangeArrowheads="1"/>
          </p:cNvSpPr>
          <p:nvPr/>
        </p:nvSpPr>
        <p:spPr bwMode="auto">
          <a:xfrm>
            <a:off x="6357938" y="3500440"/>
            <a:ext cx="2571751" cy="357188"/>
          </a:xfrm>
          <a:prstGeom prst="rect">
            <a:avLst/>
          </a:prstGeom>
          <a:solidFill>
            <a:srgbClr val="FFFFFF"/>
          </a:solidFill>
          <a:ln w="9525">
            <a:solidFill>
              <a:srgbClr val="000000"/>
            </a:solidFill>
            <a:miter lim="800000"/>
            <a:headEnd/>
            <a:tailEnd/>
          </a:ln>
        </p:spPr>
        <p:txBody>
          <a:bodyPr/>
          <a:lstStyle/>
          <a:p>
            <a:pPr algn="ctr">
              <a:spcAft>
                <a:spcPts val="1000"/>
              </a:spcAft>
            </a:pPr>
            <a:r>
              <a:rPr lang="es-ES" sz="2000"/>
              <a:t>Propiedad Privada</a:t>
            </a:r>
          </a:p>
        </p:txBody>
      </p:sp>
      <p:sp>
        <p:nvSpPr>
          <p:cNvPr id="27658" name="Text Box 4"/>
          <p:cNvSpPr txBox="1">
            <a:spLocks noChangeArrowheads="1"/>
          </p:cNvSpPr>
          <p:nvPr/>
        </p:nvSpPr>
        <p:spPr bwMode="auto">
          <a:xfrm>
            <a:off x="6786564" y="4071946"/>
            <a:ext cx="2143125" cy="357187"/>
          </a:xfrm>
          <a:prstGeom prst="rect">
            <a:avLst/>
          </a:prstGeom>
          <a:solidFill>
            <a:srgbClr val="FFFFFF"/>
          </a:solidFill>
          <a:ln w="9525">
            <a:solidFill>
              <a:srgbClr val="000000"/>
            </a:solidFill>
            <a:miter lim="800000"/>
            <a:headEnd/>
            <a:tailEnd/>
          </a:ln>
        </p:spPr>
        <p:txBody>
          <a:bodyPr/>
          <a:lstStyle/>
          <a:p>
            <a:pPr algn="ctr">
              <a:spcAft>
                <a:spcPts val="1000"/>
              </a:spcAft>
            </a:pPr>
            <a:r>
              <a:rPr lang="es-ES" sz="2000"/>
              <a:t>Competitividad</a:t>
            </a:r>
          </a:p>
        </p:txBody>
      </p:sp>
      <p:sp>
        <p:nvSpPr>
          <p:cNvPr id="27659" name="Text Box 4"/>
          <p:cNvSpPr txBox="1">
            <a:spLocks noChangeArrowheads="1"/>
          </p:cNvSpPr>
          <p:nvPr/>
        </p:nvSpPr>
        <p:spPr bwMode="auto">
          <a:xfrm>
            <a:off x="6929437" y="4643450"/>
            <a:ext cx="2000251" cy="357187"/>
          </a:xfrm>
          <a:prstGeom prst="rect">
            <a:avLst/>
          </a:prstGeom>
          <a:solidFill>
            <a:srgbClr val="FFFFFF"/>
          </a:solidFill>
          <a:ln w="9525">
            <a:solidFill>
              <a:srgbClr val="000000"/>
            </a:solidFill>
            <a:miter lim="800000"/>
            <a:headEnd/>
            <a:tailEnd/>
          </a:ln>
        </p:spPr>
        <p:txBody>
          <a:bodyPr/>
          <a:lstStyle/>
          <a:p>
            <a:pPr algn="ctr">
              <a:spcAft>
                <a:spcPts val="1000"/>
              </a:spcAft>
            </a:pPr>
            <a:r>
              <a:rPr lang="es-ES" sz="2000"/>
              <a:t>Gerarquización</a:t>
            </a:r>
          </a:p>
        </p:txBody>
      </p:sp>
      <p:sp>
        <p:nvSpPr>
          <p:cNvPr id="27660" name="Text Box 4"/>
          <p:cNvSpPr txBox="1">
            <a:spLocks noChangeArrowheads="1"/>
          </p:cNvSpPr>
          <p:nvPr/>
        </p:nvSpPr>
        <p:spPr bwMode="auto">
          <a:xfrm>
            <a:off x="7572377" y="5214952"/>
            <a:ext cx="1357313" cy="357188"/>
          </a:xfrm>
          <a:prstGeom prst="rect">
            <a:avLst/>
          </a:prstGeom>
          <a:solidFill>
            <a:srgbClr val="FFFFFF"/>
          </a:solidFill>
          <a:ln w="9525">
            <a:solidFill>
              <a:srgbClr val="000000"/>
            </a:solidFill>
            <a:miter lim="800000"/>
            <a:headEnd/>
            <a:tailEnd/>
          </a:ln>
        </p:spPr>
        <p:txBody>
          <a:bodyPr/>
          <a:lstStyle/>
          <a:p>
            <a:pPr algn="ctr">
              <a:spcAft>
                <a:spcPts val="1000"/>
              </a:spcAft>
            </a:pPr>
            <a:r>
              <a:rPr lang="es-ES" sz="2000"/>
              <a:t>Desprecio</a:t>
            </a:r>
          </a:p>
        </p:txBody>
      </p:sp>
      <p:sp>
        <p:nvSpPr>
          <p:cNvPr id="27661" name="Text Box 4"/>
          <p:cNvSpPr txBox="1">
            <a:spLocks noChangeArrowheads="1"/>
          </p:cNvSpPr>
          <p:nvPr/>
        </p:nvSpPr>
        <p:spPr bwMode="auto">
          <a:xfrm>
            <a:off x="214313" y="5214954"/>
            <a:ext cx="1357312" cy="357187"/>
          </a:xfrm>
          <a:prstGeom prst="rect">
            <a:avLst/>
          </a:prstGeom>
          <a:solidFill>
            <a:srgbClr val="FFFFFF"/>
          </a:solidFill>
          <a:ln w="9525">
            <a:solidFill>
              <a:srgbClr val="000000"/>
            </a:solidFill>
            <a:miter lim="800000"/>
            <a:headEnd/>
            <a:tailEnd/>
          </a:ln>
        </p:spPr>
        <p:txBody>
          <a:bodyPr/>
          <a:lstStyle/>
          <a:p>
            <a:pPr algn="ctr">
              <a:spcAft>
                <a:spcPts val="1000"/>
              </a:spcAft>
            </a:pPr>
            <a:r>
              <a:rPr lang="es-ES" sz="2000"/>
              <a:t>Respeto</a:t>
            </a:r>
          </a:p>
        </p:txBody>
      </p:sp>
      <p:sp>
        <p:nvSpPr>
          <p:cNvPr id="27662" name="Text Box 4"/>
          <p:cNvSpPr txBox="1">
            <a:spLocks noChangeArrowheads="1"/>
          </p:cNvSpPr>
          <p:nvPr/>
        </p:nvSpPr>
        <p:spPr bwMode="auto">
          <a:xfrm>
            <a:off x="214313" y="5715020"/>
            <a:ext cx="1071563" cy="357187"/>
          </a:xfrm>
          <a:prstGeom prst="rect">
            <a:avLst/>
          </a:prstGeom>
          <a:solidFill>
            <a:srgbClr val="FFFFFF"/>
          </a:solidFill>
          <a:ln w="9525">
            <a:solidFill>
              <a:srgbClr val="000000"/>
            </a:solidFill>
            <a:miter lim="800000"/>
            <a:headEnd/>
            <a:tailEnd/>
          </a:ln>
        </p:spPr>
        <p:txBody>
          <a:bodyPr/>
          <a:lstStyle/>
          <a:p>
            <a:pPr algn="ctr">
              <a:spcAft>
                <a:spcPts val="1000"/>
              </a:spcAft>
            </a:pPr>
            <a:r>
              <a:rPr lang="es-ES" sz="2000"/>
              <a:t>Amor</a:t>
            </a:r>
          </a:p>
        </p:txBody>
      </p:sp>
      <p:sp>
        <p:nvSpPr>
          <p:cNvPr id="27663" name="Text Box 4"/>
          <p:cNvSpPr txBox="1">
            <a:spLocks noChangeArrowheads="1"/>
          </p:cNvSpPr>
          <p:nvPr/>
        </p:nvSpPr>
        <p:spPr bwMode="auto">
          <a:xfrm>
            <a:off x="7715250" y="5715019"/>
            <a:ext cx="1214439" cy="357188"/>
          </a:xfrm>
          <a:prstGeom prst="rect">
            <a:avLst/>
          </a:prstGeom>
          <a:solidFill>
            <a:srgbClr val="FFFFFF"/>
          </a:solidFill>
          <a:ln w="9525">
            <a:solidFill>
              <a:srgbClr val="000000"/>
            </a:solidFill>
            <a:miter lim="800000"/>
            <a:headEnd/>
            <a:tailEnd/>
          </a:ln>
        </p:spPr>
        <p:txBody>
          <a:bodyPr/>
          <a:lstStyle/>
          <a:p>
            <a:pPr algn="ctr">
              <a:spcAft>
                <a:spcPts val="1000"/>
              </a:spcAft>
            </a:pPr>
            <a:r>
              <a:rPr lang="es-ES" sz="2000"/>
              <a:t>Desamor</a:t>
            </a:r>
          </a:p>
        </p:txBody>
      </p:sp>
      <p:pic>
        <p:nvPicPr>
          <p:cNvPr id="27664" name="Picture 4" descr="http://www.google.es/url?sa=i&amp;source=images&amp;cd=&amp;ved=0CAUQjBw&amp;url=http%3A%2F%2F4.bp.blogspot.com%2F-8ZNGVtPK3Cw%2FUADa_5Y59qI%2FAAAAAAAAAtM%2Fa5lbOs039Gg%2Fs1600%2FAmar%2Ba%2Blos%2B%25C3%25A1rboles.jpg&amp;ei=H83AVOXoFYirPLbNgDg&amp;psig=AFQjCNG4sFGirY1WAel62l8-sN6zEW6HHw&amp;ust=1422007967448458"/>
          <p:cNvPicPr>
            <a:picLocks noChangeAspect="1" noChangeArrowheads="1"/>
          </p:cNvPicPr>
          <p:nvPr/>
        </p:nvPicPr>
        <p:blipFill>
          <a:blip r:embed="rId2"/>
          <a:srcRect/>
          <a:stretch>
            <a:fillRect/>
          </a:stretch>
        </p:blipFill>
        <p:spPr bwMode="auto">
          <a:xfrm>
            <a:off x="3357555" y="3071810"/>
            <a:ext cx="2428892" cy="3500462"/>
          </a:xfrm>
          <a:prstGeom prst="rect">
            <a:avLst/>
          </a:prstGeom>
          <a:noFill/>
          <a:ln w="9525">
            <a:noFill/>
            <a:miter lim="800000"/>
            <a:headEnd/>
            <a:tailEnd/>
          </a:ln>
        </p:spPr>
      </p:pic>
      <p:sp>
        <p:nvSpPr>
          <p:cNvPr id="17" name="Text Box 4"/>
          <p:cNvSpPr txBox="1">
            <a:spLocks noChangeArrowheads="1"/>
          </p:cNvSpPr>
          <p:nvPr/>
        </p:nvSpPr>
        <p:spPr bwMode="auto">
          <a:xfrm>
            <a:off x="214283" y="6286524"/>
            <a:ext cx="1000132" cy="357187"/>
          </a:xfrm>
          <a:prstGeom prst="rect">
            <a:avLst/>
          </a:prstGeom>
          <a:solidFill>
            <a:srgbClr val="FFFFFF"/>
          </a:solidFill>
          <a:ln w="9525">
            <a:solidFill>
              <a:srgbClr val="000000"/>
            </a:solidFill>
            <a:miter lim="800000"/>
            <a:headEnd/>
            <a:tailEnd/>
          </a:ln>
        </p:spPr>
        <p:txBody>
          <a:bodyPr/>
          <a:lstStyle/>
          <a:p>
            <a:pPr algn="ctr">
              <a:spcAft>
                <a:spcPts val="1000"/>
              </a:spcAft>
            </a:pPr>
            <a:r>
              <a:rPr lang="es-ES" sz="2000" dirty="0" smtClean="0"/>
              <a:t>Pueblo</a:t>
            </a:r>
            <a:endParaRPr lang="es-ES" sz="2000" dirty="0"/>
          </a:p>
        </p:txBody>
      </p:sp>
      <p:sp>
        <p:nvSpPr>
          <p:cNvPr id="18" name="Text Box 4"/>
          <p:cNvSpPr txBox="1">
            <a:spLocks noChangeArrowheads="1"/>
          </p:cNvSpPr>
          <p:nvPr/>
        </p:nvSpPr>
        <p:spPr bwMode="auto">
          <a:xfrm>
            <a:off x="7929587" y="6286522"/>
            <a:ext cx="1000124" cy="357188"/>
          </a:xfrm>
          <a:prstGeom prst="rect">
            <a:avLst/>
          </a:prstGeom>
          <a:solidFill>
            <a:srgbClr val="FFFFFF"/>
          </a:solidFill>
          <a:ln w="9525">
            <a:solidFill>
              <a:srgbClr val="000000"/>
            </a:solidFill>
            <a:miter lim="800000"/>
            <a:headEnd/>
            <a:tailEnd/>
          </a:ln>
        </p:spPr>
        <p:txBody>
          <a:bodyPr/>
          <a:lstStyle/>
          <a:p>
            <a:pPr algn="ctr">
              <a:spcAft>
                <a:spcPts val="1000"/>
              </a:spcAft>
            </a:pPr>
            <a:r>
              <a:rPr lang="es-ES" sz="2000" dirty="0" smtClean="0"/>
              <a:t>Estado</a:t>
            </a:r>
            <a:endParaRPr lang="es-ES" sz="2000" dirty="0"/>
          </a:p>
        </p:txBody>
      </p:sp>
      <p:sp>
        <p:nvSpPr>
          <p:cNvPr id="19" name="18 Rectángulo"/>
          <p:cNvSpPr/>
          <p:nvPr/>
        </p:nvSpPr>
        <p:spPr>
          <a:xfrm>
            <a:off x="285721" y="2357431"/>
            <a:ext cx="8429652" cy="369332"/>
          </a:xfrm>
          <a:prstGeom prst="rect">
            <a:avLst/>
          </a:prstGeom>
        </p:spPr>
        <p:txBody>
          <a:bodyPr wrap="square">
            <a:spAutoFit/>
          </a:bodyPr>
          <a:lstStyle/>
          <a:p>
            <a:r>
              <a:rPr lang="es-ES" dirty="0" smtClean="0">
                <a:hlinkClick r:id="rId3"/>
              </a:rPr>
              <a:t>http://www.ivoox.com/ser-humano-modernidad-audios-mp3_rf_4163155_1.html</a:t>
            </a:r>
            <a:endParaRPr lang="es-E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2 Rectángulo"/>
          <p:cNvSpPr/>
          <p:nvPr/>
        </p:nvSpPr>
        <p:spPr>
          <a:xfrm>
            <a:off x="214282" y="3429000"/>
            <a:ext cx="8715374" cy="107721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ES" sz="3200" b="1" i="0" u="none" strike="noStrike" kern="1200" cap="none" spc="0" normalizeH="0" baseline="0" noProof="0" dirty="0" smtClean="0">
              <a:ln>
                <a:noFill/>
              </a:ln>
              <a:solidFill>
                <a:srgbClr val="FF0000"/>
              </a:solidFill>
              <a:effectLst/>
              <a:uLnTx/>
              <a:uFillTx/>
              <a:latin typeface="Calibri"/>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3200" b="1" i="0" u="none" strike="noStrike" kern="1200" cap="none" spc="0" normalizeH="0" baseline="0" noProof="0" dirty="0" smtClean="0">
                <a:ln>
                  <a:noFill/>
                </a:ln>
                <a:solidFill>
                  <a:srgbClr val="FF0000"/>
                </a:solidFill>
                <a:effectLst/>
                <a:uLnTx/>
                <a:uFillTx/>
                <a:latin typeface="Calibri"/>
                <a:ea typeface="+mn-ea"/>
                <a:cs typeface="+mn-cs"/>
              </a:rPr>
              <a:t>http://bienaventuradalamaleza.blogspot.com.es/</a:t>
            </a:r>
            <a:endParaRPr kumimoji="0" lang="es-ES" sz="3200" b="0" i="0" u="none" strike="noStrike" kern="1200" cap="none" spc="0" normalizeH="0" baseline="0" noProof="0" dirty="0">
              <a:ln>
                <a:noFill/>
              </a:ln>
              <a:solidFill>
                <a:prstClr val="black"/>
              </a:solidFill>
              <a:effectLst/>
              <a:uLnTx/>
              <a:uFillTx/>
              <a:latin typeface="Calibri"/>
              <a:ea typeface="+mn-ea"/>
              <a:cs typeface="+mn-cs"/>
            </a:endParaRPr>
          </a:p>
        </p:txBody>
      </p:sp>
      <p:sp>
        <p:nvSpPr>
          <p:cNvPr id="4" name="3 Rectángulo"/>
          <p:cNvSpPr/>
          <p:nvPr/>
        </p:nvSpPr>
        <p:spPr>
          <a:xfrm>
            <a:off x="285720" y="2786058"/>
            <a:ext cx="8429684" cy="58477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es-ES" sz="3200" b="1" i="0" u="none" strike="noStrike" kern="1200" cap="none" spc="0" normalizeH="0" baseline="0" noProof="0" dirty="0" smtClean="0">
                <a:ln>
                  <a:noFill/>
                </a:ln>
                <a:solidFill>
                  <a:srgbClr val="FF0000"/>
                </a:solidFill>
                <a:effectLst/>
                <a:uLnTx/>
                <a:uFillTx/>
                <a:latin typeface="Calibri"/>
                <a:ea typeface="+mn-ea"/>
                <a:cs typeface="+mn-cs"/>
              </a:rPr>
              <a:t>http://</a:t>
            </a:r>
            <a:r>
              <a:rPr kumimoji="0" lang="es-ES" sz="3200" b="1" i="0" u="none" strike="noStrike" kern="1200" cap="none" spc="0" normalizeH="0" baseline="0" noProof="0" dirty="0" smtClean="0">
                <a:ln>
                  <a:noFill/>
                </a:ln>
                <a:solidFill>
                  <a:srgbClr val="FF0000"/>
                </a:solidFill>
                <a:effectLst/>
                <a:uLnTx/>
                <a:uFillTx/>
                <a:latin typeface="Calibri" pitchFamily="34" charset="0"/>
                <a:ea typeface="+mn-ea"/>
                <a:cs typeface="+mn-cs"/>
              </a:rPr>
              <a:t>manualbellotero.blogspot.com</a:t>
            </a:r>
            <a:r>
              <a:rPr kumimoji="0" lang="es-ES" sz="3200" b="1" i="0" u="none" strike="noStrike" kern="1200" cap="none" spc="0" normalizeH="0" baseline="0" noProof="0" dirty="0" smtClean="0">
                <a:ln>
                  <a:noFill/>
                </a:ln>
                <a:solidFill>
                  <a:srgbClr val="FF0000"/>
                </a:solidFill>
                <a:effectLst/>
                <a:uLnTx/>
                <a:uFillTx/>
                <a:latin typeface="Calibri"/>
                <a:ea typeface="+mn-ea"/>
                <a:cs typeface="+mn-cs"/>
              </a:rPr>
              <a:t>/</a:t>
            </a:r>
            <a:endParaRPr kumimoji="0" lang="es-ES" sz="3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xmlns="" val="578485349"/>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6146" name="Rectangle 5"/>
          <p:cNvSpPr>
            <a:spLocks noChangeArrowheads="1"/>
          </p:cNvSpPr>
          <p:nvPr/>
        </p:nvSpPr>
        <p:spPr bwMode="auto">
          <a:xfrm>
            <a:off x="214313" y="285751"/>
            <a:ext cx="3286125" cy="646331"/>
          </a:xfrm>
          <a:prstGeom prst="rect">
            <a:avLst/>
          </a:prstGeom>
          <a:noFill/>
          <a:ln w="9525">
            <a:noFill/>
            <a:miter lim="800000"/>
            <a:headEnd/>
            <a:tailEnd/>
          </a:ln>
        </p:spPr>
        <p:txBody>
          <a:bodyPr anchor="ctr">
            <a:spAutoFit/>
          </a:bodyPr>
          <a:lstStyle/>
          <a:p>
            <a:r>
              <a:rPr lang="es-ES" b="1">
                <a:solidFill>
                  <a:srgbClr val="000080"/>
                </a:solidFill>
                <a:latin typeface="Georgia" pitchFamily="18" charset="0"/>
                <a:ea typeface="Times New Roman" pitchFamily="18" charset="0"/>
              </a:rPr>
              <a:t>III Historia de las cerezas</a:t>
            </a:r>
            <a:endParaRPr lang="es-ES">
              <a:ea typeface="Times New Roman" pitchFamily="18" charset="0"/>
            </a:endParaRPr>
          </a:p>
          <a:p>
            <a:pPr eaLnBrk="0" hangingPunct="0"/>
            <a:endParaRPr lang="es-ES">
              <a:ea typeface="Times New Roman" pitchFamily="18" charset="0"/>
            </a:endParaRPr>
          </a:p>
        </p:txBody>
      </p:sp>
      <p:sp>
        <p:nvSpPr>
          <p:cNvPr id="6148" name="Rectangle 6"/>
          <p:cNvSpPr>
            <a:spLocks noChangeArrowheads="1"/>
          </p:cNvSpPr>
          <p:nvPr/>
        </p:nvSpPr>
        <p:spPr bwMode="auto">
          <a:xfrm>
            <a:off x="214314" y="1143000"/>
            <a:ext cx="7572375" cy="2554288"/>
          </a:xfrm>
          <a:prstGeom prst="rect">
            <a:avLst/>
          </a:prstGeom>
          <a:noFill/>
          <a:ln w="9525">
            <a:noFill/>
            <a:miter lim="800000"/>
            <a:headEnd/>
            <a:tailEnd/>
          </a:ln>
        </p:spPr>
        <p:txBody>
          <a:bodyPr anchor="ctr">
            <a:spAutoFit/>
          </a:bodyPr>
          <a:lstStyle/>
          <a:p>
            <a:r>
              <a:rPr lang="es-ES" sz="1600">
                <a:solidFill>
                  <a:srgbClr val="000080"/>
                </a:solidFill>
                <a:latin typeface="Georgia" pitchFamily="18" charset="0"/>
                <a:ea typeface="Times New Roman" pitchFamily="18" charset="0"/>
              </a:rPr>
              <a:t>Las cerezas han recibido entre diez y cuarenta tratamientos con pesticidas, según el año.</a:t>
            </a:r>
            <a:endParaRPr lang="es-ES" sz="1600">
              <a:ea typeface="Times New Roman" pitchFamily="18" charset="0"/>
            </a:endParaRPr>
          </a:p>
          <a:p>
            <a:r>
              <a:rPr lang="es-ES" sz="1600">
                <a:solidFill>
                  <a:srgbClr val="000080"/>
                </a:solidFill>
                <a:latin typeface="Georgia" pitchFamily="18" charset="0"/>
                <a:ea typeface="Times New Roman" pitchFamily="18" charset="0"/>
              </a:rPr>
              <a:t>Son decoloradas con anhídrido sulfuroso y recoloreadas de forma uniforme con ácido carmínico o con eritrosina. Son sumergidas en una salmuera que contiene sulfato de aluminio y después reciben un conservante como el sorbato de potasio (E202), finalmente son barnizadas con un azúcar procedente de remolachas que, como los trigos, han recibido sus dosis de abonos y pesticidas. El azúcar se extrae mediante calor y con el uso de anhídrido sulfuroso, luego se decolora con sulfoxilato de sodio y luego se refina con negro animal y con alcohol isopropílico. Finalmente se azulea con azul de antraquinona.</a:t>
            </a:r>
            <a:endParaRPr lang="es-ES" sz="1600"/>
          </a:p>
        </p:txBody>
      </p:sp>
      <p:sp>
        <p:nvSpPr>
          <p:cNvPr id="6149" name="Rectangle 7"/>
          <p:cNvSpPr>
            <a:spLocks noChangeArrowheads="1"/>
          </p:cNvSpPr>
          <p:nvPr/>
        </p:nvSpPr>
        <p:spPr bwMode="auto">
          <a:xfrm>
            <a:off x="387351" y="4264026"/>
            <a:ext cx="6858000" cy="677108"/>
          </a:xfrm>
          <a:prstGeom prst="rect">
            <a:avLst/>
          </a:prstGeom>
          <a:noFill/>
          <a:ln w="9525">
            <a:noFill/>
            <a:miter lim="800000"/>
            <a:headEnd/>
            <a:tailEnd/>
          </a:ln>
        </p:spPr>
        <p:txBody>
          <a:bodyPr anchor="ctr">
            <a:spAutoFit/>
          </a:bodyPr>
          <a:lstStyle/>
          <a:p>
            <a:r>
              <a:rPr lang="es-ES" sz="2000" b="1" i="1">
                <a:solidFill>
                  <a:srgbClr val="000080"/>
                </a:solidFill>
                <a:latin typeface="Georgia" pitchFamily="18" charset="0"/>
                <a:ea typeface="Times New Roman" pitchFamily="18" charset="0"/>
              </a:rPr>
              <a:t>No nos queda más que desearles buen provecho.</a:t>
            </a:r>
            <a:endParaRPr lang="es-ES" sz="2000">
              <a:ea typeface="Times New Roman" pitchFamily="18" charset="0"/>
            </a:endParaRPr>
          </a:p>
          <a:p>
            <a:pPr eaLnBrk="0" hangingPunct="0"/>
            <a:endParaRPr lang="es-ES">
              <a:ea typeface="Times New Roman" pitchFamily="18" charset="0"/>
            </a:endParaRPr>
          </a:p>
        </p:txBody>
      </p:sp>
      <p:sp>
        <p:nvSpPr>
          <p:cNvPr id="6150" name="5 Rectángulo"/>
          <p:cNvSpPr>
            <a:spLocks noChangeArrowheads="1"/>
          </p:cNvSpPr>
          <p:nvPr/>
        </p:nvSpPr>
        <p:spPr bwMode="auto">
          <a:xfrm>
            <a:off x="285750" y="5715001"/>
            <a:ext cx="6072188" cy="923925"/>
          </a:xfrm>
          <a:prstGeom prst="rect">
            <a:avLst/>
          </a:prstGeom>
          <a:noFill/>
          <a:ln w="9525">
            <a:noFill/>
            <a:miter lim="800000"/>
            <a:headEnd/>
            <a:tailEnd/>
          </a:ln>
        </p:spPr>
        <p:txBody>
          <a:bodyPr>
            <a:spAutoFit/>
          </a:bodyPr>
          <a:lstStyle/>
          <a:p>
            <a:r>
              <a:rPr lang="es-ES" b="1" i="1">
                <a:latin typeface="Calibri" pitchFamily="34" charset="0"/>
              </a:rPr>
              <a:t>Fuente: </a:t>
            </a:r>
            <a:r>
              <a:rPr lang="es-ES" i="1">
                <a:latin typeface="Calibri" pitchFamily="34" charset="0"/>
              </a:rPr>
              <a:t>Claude Bourguignon, ingeniero agrónomo, doctor en ciencias y director del laboratorio belga de Análisis Microbiológicos del Suelo</a:t>
            </a:r>
          </a:p>
        </p:txBody>
      </p:sp>
      <p:pic>
        <p:nvPicPr>
          <p:cNvPr id="7" name="6 Imagen" descr="http://quelovendan.com/media/catalog/product/cache/1/image/500x500/5e06319eda06f020e43594a9c230972d/v/e/velas-cumpleanos-bomba.jpg"/>
          <p:cNvPicPr/>
          <p:nvPr/>
        </p:nvPicPr>
        <p:blipFill>
          <a:blip r:embed="rId2" r:link="rId3">
            <a:clrChange>
              <a:clrFrom>
                <a:srgbClr val="FFFFFF"/>
              </a:clrFrom>
              <a:clrTo>
                <a:srgbClr val="FFFFFF">
                  <a:alpha val="0"/>
                </a:srgbClr>
              </a:clrTo>
            </a:clrChange>
          </a:blip>
          <a:srcRect/>
          <a:stretch>
            <a:fillRect/>
          </a:stretch>
        </p:blipFill>
        <p:spPr bwMode="auto">
          <a:xfrm>
            <a:off x="6643702" y="4500570"/>
            <a:ext cx="2155739" cy="21500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 name="1 Rectángulo"/>
          <p:cNvSpPr/>
          <p:nvPr/>
        </p:nvSpPr>
        <p:spPr>
          <a:xfrm>
            <a:off x="6643702" y="1643050"/>
            <a:ext cx="2500298" cy="3046988"/>
          </a:xfrm>
          <a:prstGeom prst="rect">
            <a:avLst/>
          </a:prstGeom>
        </p:spPr>
        <p:txBody>
          <a:bodyPr wrap="square">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fontAlgn="auto">
              <a:spcBef>
                <a:spcPts val="0"/>
              </a:spcBef>
              <a:spcAft>
                <a:spcPts val="0"/>
              </a:spcAft>
              <a:defRPr/>
            </a:pPr>
            <a:r>
              <a:rPr lang="es-ES" sz="2400" b="1" dirty="0" smtClean="0">
                <a:ln/>
                <a:solidFill>
                  <a:schemeClr val="accent3"/>
                </a:solidFill>
                <a:latin typeface="+mn-lt"/>
                <a:cs typeface="+mn-cs"/>
              </a:rPr>
              <a:t>Según </a:t>
            </a:r>
            <a:r>
              <a:rPr lang="es-ES" sz="2400" b="1" dirty="0">
                <a:ln/>
                <a:solidFill>
                  <a:schemeClr val="accent3"/>
                </a:solidFill>
                <a:latin typeface="+mn-lt"/>
                <a:cs typeface="+mn-cs"/>
              </a:rPr>
              <a:t>la </a:t>
            </a:r>
            <a:r>
              <a:rPr lang="es-ES" sz="2400" b="1" dirty="0" smtClean="0">
                <a:ln/>
                <a:solidFill>
                  <a:schemeClr val="accent3"/>
                </a:solidFill>
                <a:latin typeface="+mn-lt"/>
                <a:cs typeface="+mn-cs"/>
              </a:rPr>
              <a:t>OMS:</a:t>
            </a:r>
          </a:p>
          <a:p>
            <a:pPr fontAlgn="auto">
              <a:spcBef>
                <a:spcPts val="0"/>
              </a:spcBef>
              <a:spcAft>
                <a:spcPts val="0"/>
              </a:spcAft>
              <a:defRPr/>
            </a:pPr>
            <a:endParaRPr lang="es-ES" sz="2400" b="1" dirty="0" smtClean="0">
              <a:ln/>
              <a:solidFill>
                <a:schemeClr val="accent3"/>
              </a:solidFill>
              <a:latin typeface="+mn-lt"/>
              <a:cs typeface="+mn-cs"/>
            </a:endParaRPr>
          </a:p>
          <a:p>
            <a:pPr fontAlgn="auto">
              <a:spcBef>
                <a:spcPts val="0"/>
              </a:spcBef>
              <a:spcAft>
                <a:spcPts val="0"/>
              </a:spcAft>
              <a:defRPr/>
            </a:pPr>
            <a:r>
              <a:rPr lang="es-ES" sz="2400" b="1" dirty="0" smtClean="0">
                <a:ln/>
                <a:solidFill>
                  <a:schemeClr val="accent3"/>
                </a:solidFill>
                <a:latin typeface="+mn-lt"/>
                <a:cs typeface="+mn-cs"/>
              </a:rPr>
              <a:t>“El </a:t>
            </a:r>
            <a:r>
              <a:rPr lang="es-ES" sz="2400" b="1" dirty="0">
                <a:ln/>
                <a:solidFill>
                  <a:schemeClr val="accent3"/>
                </a:solidFill>
                <a:latin typeface="+mn-lt"/>
                <a:cs typeface="+mn-cs"/>
              </a:rPr>
              <a:t>80% de las enfermedades </a:t>
            </a:r>
            <a:r>
              <a:rPr lang="es-ES" sz="2400" b="1" dirty="0" smtClean="0">
                <a:ln/>
                <a:solidFill>
                  <a:schemeClr val="accent3"/>
                </a:solidFill>
                <a:latin typeface="+mn-lt"/>
                <a:cs typeface="+mn-cs"/>
              </a:rPr>
              <a:t>de </a:t>
            </a:r>
            <a:r>
              <a:rPr lang="es-ES" sz="2400" b="1" dirty="0">
                <a:ln/>
                <a:solidFill>
                  <a:schemeClr val="accent3"/>
                </a:solidFill>
                <a:latin typeface="+mn-lt"/>
                <a:cs typeface="+mn-cs"/>
              </a:rPr>
              <a:t>la </a:t>
            </a:r>
            <a:r>
              <a:rPr lang="es-ES" sz="2400" b="1" dirty="0" smtClean="0">
                <a:ln/>
                <a:solidFill>
                  <a:schemeClr val="accent3"/>
                </a:solidFill>
                <a:latin typeface="+mn-lt"/>
                <a:cs typeface="+mn-cs"/>
              </a:rPr>
              <a:t>civilización </a:t>
            </a:r>
            <a:r>
              <a:rPr lang="es-ES" sz="2400" b="1" dirty="0">
                <a:ln/>
                <a:solidFill>
                  <a:schemeClr val="accent3"/>
                </a:solidFill>
                <a:latin typeface="+mn-lt"/>
                <a:cs typeface="+mn-cs"/>
              </a:rPr>
              <a:t>tienen que ver con la dieta contaminada </a:t>
            </a:r>
            <a:r>
              <a:rPr lang="es-ES" sz="2400" b="1" dirty="0" smtClean="0">
                <a:ln/>
                <a:solidFill>
                  <a:schemeClr val="accent3"/>
                </a:solidFill>
                <a:latin typeface="+mn-lt"/>
                <a:cs typeface="+mn-cs"/>
              </a:rPr>
              <a:t>(…)”</a:t>
            </a:r>
            <a:endParaRPr lang="es-ES" sz="2000" b="1" dirty="0">
              <a:ln/>
              <a:solidFill>
                <a:schemeClr val="accent3"/>
              </a:solidFill>
              <a:latin typeface="+mn-lt"/>
              <a:cs typeface="+mn-cs"/>
            </a:endParaRPr>
          </a:p>
        </p:txBody>
      </p:sp>
      <p:pic>
        <p:nvPicPr>
          <p:cNvPr id="23558" name="Picture 6" descr="http://www.asociacionreikiamar.com/wp-content/uploads/2013/03/OMS.jpg"/>
          <p:cNvPicPr>
            <a:picLocks noChangeAspect="1" noChangeArrowheads="1"/>
          </p:cNvPicPr>
          <p:nvPr/>
        </p:nvPicPr>
        <p:blipFill>
          <a:blip r:embed="rId2"/>
          <a:srcRect/>
          <a:stretch>
            <a:fillRect/>
          </a:stretch>
        </p:blipFill>
        <p:spPr bwMode="auto">
          <a:xfrm>
            <a:off x="8873" y="111553"/>
            <a:ext cx="6643710" cy="664371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59394" name="AutoShape 2" descr="Mostrando ATT00003.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sp>
        <p:nvSpPr>
          <p:cNvPr id="59396" name="AutoShape 4" descr="Mostrando ATT00003.jpg"/>
          <p:cNvSpPr>
            <a:spLocks noChangeAspect="1" noChangeArrowheads="1"/>
          </p:cNvSpPr>
          <p:nvPr/>
        </p:nvSpPr>
        <p:spPr bwMode="auto">
          <a:xfrm>
            <a:off x="63500" y="-1365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es-ES"/>
          </a:p>
        </p:txBody>
      </p:sp>
      <p:pic>
        <p:nvPicPr>
          <p:cNvPr id="4" name="3 Imagen" descr="C:\Users\CESAR\AppData\Local\Microsoft\Windows\Temporary Internet Files\Content.IE5\PMDG98PT\unnamed[1].jpg"/>
          <p:cNvPicPr/>
          <p:nvPr/>
        </p:nvPicPr>
        <p:blipFill>
          <a:blip r:embed="rId2"/>
          <a:srcRect/>
          <a:stretch>
            <a:fillRect/>
          </a:stretch>
        </p:blipFill>
        <p:spPr bwMode="auto">
          <a:xfrm>
            <a:off x="-32" y="0"/>
            <a:ext cx="6572296" cy="6857999"/>
          </a:xfrm>
          <a:prstGeom prst="rect">
            <a:avLst/>
          </a:prstGeom>
          <a:noFill/>
          <a:ln w="9525">
            <a:noFill/>
            <a:miter lim="800000"/>
            <a:headEnd/>
            <a:tailEnd/>
          </a:ln>
        </p:spPr>
      </p:pic>
      <p:sp>
        <p:nvSpPr>
          <p:cNvPr id="5" name="4 CuadroTexto"/>
          <p:cNvSpPr txBox="1"/>
          <p:nvPr/>
        </p:nvSpPr>
        <p:spPr>
          <a:xfrm>
            <a:off x="6786578" y="5229067"/>
            <a:ext cx="2143140" cy="1200329"/>
          </a:xfrm>
          <a:prstGeom prst="rect">
            <a:avLst/>
          </a:prstGeom>
          <a:noFill/>
        </p:spPr>
        <p:txBody>
          <a:bodyPr wrap="square" rtlCol="0">
            <a:spAutoFit/>
          </a:bodyPr>
          <a:lstStyle/>
          <a:p>
            <a:r>
              <a:rPr lang="es-ES" b="1" i="1" dirty="0" err="1" smtClean="0"/>
              <a:t>The</a:t>
            </a:r>
            <a:r>
              <a:rPr lang="es-ES" b="1" i="1" dirty="0" smtClean="0"/>
              <a:t> </a:t>
            </a:r>
            <a:r>
              <a:rPr lang="es-ES" b="1" i="1" dirty="0" err="1" smtClean="0"/>
              <a:t>Lancet</a:t>
            </a:r>
            <a:r>
              <a:rPr lang="es-ES" b="1" i="1" dirty="0" smtClean="0"/>
              <a:t> :</a:t>
            </a:r>
          </a:p>
          <a:p>
            <a:r>
              <a:rPr lang="es-ES" i="1" dirty="0" smtClean="0"/>
              <a:t>en 2011 murieron más de tres millones de niños.</a:t>
            </a:r>
            <a:endParaRPr lang="es-ES" i="1" dirty="0"/>
          </a:p>
        </p:txBody>
      </p:sp>
      <p:sp>
        <p:nvSpPr>
          <p:cNvPr id="6" name="5 CuadroTexto"/>
          <p:cNvSpPr txBox="1"/>
          <p:nvPr/>
        </p:nvSpPr>
        <p:spPr>
          <a:xfrm>
            <a:off x="6715140" y="1325107"/>
            <a:ext cx="2214578" cy="2554545"/>
          </a:xfrm>
          <a:prstGeom prst="rect">
            <a:avLst/>
          </a:prstGeom>
          <a:noFill/>
        </p:spPr>
        <p:txBody>
          <a:bodyPr wrap="square" rtlCol="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s-ES"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Cada 10 segundos muere de hambre un niño</a:t>
            </a:r>
            <a:endParaRPr lang="es-ES"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8194" name="Rectangle 10"/>
          <p:cNvSpPr>
            <a:spLocks noGrp="1" noChangeArrowheads="1"/>
          </p:cNvSpPr>
          <p:nvPr>
            <p:ph type="title" idx="4294967295"/>
          </p:nvPr>
        </p:nvSpPr>
        <p:spPr>
          <a:xfrm>
            <a:off x="3071802" y="428604"/>
            <a:ext cx="6072199" cy="6429396"/>
          </a:xfrm>
        </p:spPr>
        <p:txBody>
          <a:bodyPr/>
          <a:lstStyle/>
          <a:p>
            <a:r>
              <a:rPr lang="gl-ES" sz="2000" b="1" dirty="0" smtClean="0">
                <a:solidFill>
                  <a:srgbClr val="333399"/>
                </a:solidFill>
                <a:latin typeface="Arial Narrow" pitchFamily="34" charset="0"/>
              </a:rPr>
              <a:t>Na UE están rexistradas unhas 140.000 sustancias químicas de </a:t>
            </a:r>
            <a:r>
              <a:rPr lang="gl-ES" sz="2000" b="1" dirty="0" err="1" smtClean="0">
                <a:solidFill>
                  <a:srgbClr val="333399"/>
                </a:solidFill>
                <a:latin typeface="Arial Narrow" pitchFamily="34" charset="0"/>
              </a:rPr>
              <a:t>síntesis</a:t>
            </a:r>
            <a:r>
              <a:rPr lang="gl-ES" sz="2000" b="1" dirty="0" smtClean="0">
                <a:solidFill>
                  <a:srgbClr val="333399"/>
                </a:solidFill>
                <a:latin typeface="Arial Narrow" pitchFamily="34" charset="0"/>
              </a:rPr>
              <a:t>, apenas se sabe nada da toxicidade do 75% destas sustancias…., e do resto é moi pouco o que se sabe. Os fondos dispoñibles na UE, non permiten realizar a </a:t>
            </a:r>
            <a:r>
              <a:rPr lang="gl-ES" sz="2000" b="1" dirty="0" err="1" smtClean="0">
                <a:solidFill>
                  <a:srgbClr val="333399"/>
                </a:solidFill>
                <a:latin typeface="Arial Narrow" pitchFamily="34" charset="0"/>
              </a:rPr>
              <a:t>evaluación</a:t>
            </a:r>
            <a:r>
              <a:rPr lang="gl-ES" sz="2000" b="1" dirty="0" smtClean="0">
                <a:solidFill>
                  <a:srgbClr val="333399"/>
                </a:solidFill>
                <a:latin typeface="Arial Narrow" pitchFamily="34" charset="0"/>
              </a:rPr>
              <a:t> máis que dunhas vinte sustancias ao ano. O problema non é soamente o diñeiro, senón tamén o tempo: ao ritmo actual das </a:t>
            </a:r>
            <a:r>
              <a:rPr lang="gl-ES" sz="2000" b="1" dirty="0" err="1" smtClean="0">
                <a:solidFill>
                  <a:srgbClr val="333399"/>
                </a:solidFill>
                <a:latin typeface="Arial Narrow" pitchFamily="34" charset="0"/>
              </a:rPr>
              <a:t>evaluacions</a:t>
            </a:r>
            <a:r>
              <a:rPr lang="gl-ES" sz="2000" b="1" dirty="0" smtClean="0">
                <a:solidFill>
                  <a:srgbClr val="333399"/>
                </a:solidFill>
                <a:latin typeface="Arial Narrow" pitchFamily="34" charset="0"/>
              </a:rPr>
              <a:t> na UE, ¡tardaríase un século en avaliar máis nada que os 2000 produtos químicos con maior </a:t>
            </a:r>
            <a:r>
              <a:rPr lang="gl-ES" sz="2000" b="1" dirty="0" err="1" smtClean="0">
                <a:solidFill>
                  <a:srgbClr val="333399"/>
                </a:solidFill>
                <a:latin typeface="Arial Narrow" pitchFamily="34" charset="0"/>
              </a:rPr>
              <a:t>volumen</a:t>
            </a:r>
            <a:r>
              <a:rPr lang="gl-ES" sz="2000" b="1" dirty="0" smtClean="0">
                <a:solidFill>
                  <a:srgbClr val="333399"/>
                </a:solidFill>
                <a:latin typeface="Arial Narrow" pitchFamily="34" charset="0"/>
              </a:rPr>
              <a:t> de produción!. En EE.UU. estimouse que avaliar os riscos que presentan as mesturas de dúas ou tres sustancias, entre as tres mil sustancias tóxicas mellor coñecidas, esixiría mil anos! Sinxelamente non hai recursos suficientes --tempo e </a:t>
            </a:r>
            <a:r>
              <a:rPr lang="gl-ES" sz="2000" b="1" dirty="0" err="1" smtClean="0">
                <a:solidFill>
                  <a:srgbClr val="333399"/>
                </a:solidFill>
                <a:latin typeface="Arial Narrow" pitchFamily="34" charset="0"/>
              </a:rPr>
              <a:t>diñeiro-</a:t>
            </a:r>
            <a:r>
              <a:rPr lang="gl-ES" sz="2000" b="1" dirty="0" smtClean="0">
                <a:solidFill>
                  <a:srgbClr val="333399"/>
                </a:solidFill>
                <a:latin typeface="Arial Narrow" pitchFamily="34" charset="0"/>
              </a:rPr>
              <a:t>- para avaliar nin sequera unha fracción das sustancias químicas que comercializamos cada ano; como a pesar diso comercializámolas, iso quere </a:t>
            </a:r>
            <a:r>
              <a:rPr lang="gl-ES" sz="2000" b="1" dirty="0" err="1" smtClean="0">
                <a:solidFill>
                  <a:srgbClr val="333399"/>
                </a:solidFill>
                <a:latin typeface="Arial Narrow" pitchFamily="34" charset="0"/>
              </a:rPr>
              <a:t>decir</a:t>
            </a:r>
            <a:r>
              <a:rPr lang="gl-ES" sz="2000" b="1" dirty="0" smtClean="0">
                <a:solidFill>
                  <a:srgbClr val="333399"/>
                </a:solidFill>
                <a:latin typeface="Arial Narrow" pitchFamily="34" charset="0"/>
              </a:rPr>
              <a:t> que a industria química, e tamén a </a:t>
            </a:r>
            <a:r>
              <a:rPr lang="gl-ES" sz="2000" b="1" dirty="0" err="1" smtClean="0">
                <a:solidFill>
                  <a:srgbClr val="333399"/>
                </a:solidFill>
                <a:latin typeface="Arial Narrow" pitchFamily="34" charset="0"/>
              </a:rPr>
              <a:t>biotecnolóxica</a:t>
            </a:r>
            <a:r>
              <a:rPr lang="gl-ES" sz="2000" b="1" dirty="0" smtClean="0">
                <a:solidFill>
                  <a:srgbClr val="333399"/>
                </a:solidFill>
                <a:latin typeface="Arial Narrow" pitchFamily="34" charset="0"/>
              </a:rPr>
              <a:t>, están utilizando os nosos corpos e a biosfera como laboratorios de alto risco.</a:t>
            </a:r>
            <a:endParaRPr lang="es-ES" sz="2000" b="1" dirty="0" smtClean="0">
              <a:solidFill>
                <a:srgbClr val="333399"/>
              </a:solidFill>
              <a:latin typeface="Arial Narrow" pitchFamily="34" charset="0"/>
            </a:endParaRPr>
          </a:p>
        </p:txBody>
      </p:sp>
      <p:pic>
        <p:nvPicPr>
          <p:cNvPr id="8195" name="Picture 12" descr="pesticidas"/>
          <p:cNvPicPr>
            <a:picLocks noChangeAspect="1" noChangeArrowheads="1"/>
          </p:cNvPicPr>
          <p:nvPr/>
        </p:nvPicPr>
        <p:blipFill>
          <a:blip r:embed="rId2"/>
          <a:srcRect/>
          <a:stretch>
            <a:fillRect/>
          </a:stretch>
        </p:blipFill>
        <p:spPr bwMode="auto">
          <a:xfrm>
            <a:off x="2" y="0"/>
            <a:ext cx="3000364"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Ver las imágenes de origen"/>
          <p:cNvPicPr>
            <a:picLocks noChangeAspect="1" noChangeArrowheads="1"/>
          </p:cNvPicPr>
          <p:nvPr/>
        </p:nvPicPr>
        <p:blipFill>
          <a:blip r:embed="rId2"/>
          <a:srcRect/>
          <a:stretch>
            <a:fillRect/>
          </a:stretch>
        </p:blipFill>
        <p:spPr bwMode="auto">
          <a:xfrm>
            <a:off x="1357290" y="3857628"/>
            <a:ext cx="5829300" cy="2571751"/>
          </a:xfrm>
          <a:prstGeom prst="rect">
            <a:avLst/>
          </a:prstGeom>
          <a:noFill/>
        </p:spPr>
      </p:pic>
      <p:pic>
        <p:nvPicPr>
          <p:cNvPr id="43012" name="Picture 4" descr="Ver las imágenes de origen"/>
          <p:cNvPicPr>
            <a:picLocks noChangeAspect="1" noChangeArrowheads="1"/>
          </p:cNvPicPr>
          <p:nvPr/>
        </p:nvPicPr>
        <p:blipFill>
          <a:blip r:embed="rId3" cstate="print"/>
          <a:srcRect/>
          <a:stretch>
            <a:fillRect/>
          </a:stretch>
        </p:blipFill>
        <p:spPr bwMode="auto">
          <a:xfrm>
            <a:off x="571472" y="272656"/>
            <a:ext cx="2000264" cy="2613372"/>
          </a:xfrm>
          <a:prstGeom prst="rect">
            <a:avLst/>
          </a:prstGeom>
          <a:noFill/>
        </p:spPr>
      </p:pic>
      <p:sp>
        <p:nvSpPr>
          <p:cNvPr id="4" name="3 CuadroTexto"/>
          <p:cNvSpPr txBox="1"/>
          <p:nvPr/>
        </p:nvSpPr>
        <p:spPr>
          <a:xfrm>
            <a:off x="928662" y="3000372"/>
            <a:ext cx="1214446"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2800" b="0" i="0" u="none" strike="noStrike" kern="1200" cap="none" spc="0" normalizeH="0" baseline="0" noProof="0" dirty="0" smtClean="0">
                <a:ln>
                  <a:noFill/>
                </a:ln>
                <a:solidFill>
                  <a:prstClr val="black"/>
                </a:solidFill>
                <a:effectLst/>
                <a:uLnTx/>
                <a:uFillTx/>
                <a:latin typeface="Arial" charset="0"/>
                <a:ea typeface="+mn-ea"/>
                <a:cs typeface="Arial" charset="0"/>
              </a:rPr>
              <a:t>70 m</a:t>
            </a:r>
            <a:r>
              <a:rPr kumimoji="0" lang="es-ES" sz="2800" b="0" i="0" u="none" strike="noStrike" kern="1200" cap="none" spc="0" normalizeH="0" baseline="30000" noProof="0" dirty="0" smtClean="0">
                <a:ln>
                  <a:noFill/>
                </a:ln>
                <a:solidFill>
                  <a:prstClr val="black"/>
                </a:solidFill>
                <a:effectLst/>
                <a:uLnTx/>
                <a:uFillTx/>
                <a:latin typeface="Arial" charset="0"/>
                <a:ea typeface="+mn-ea"/>
                <a:cs typeface="Arial" charset="0"/>
              </a:rPr>
              <a:t>2</a:t>
            </a:r>
            <a:endParaRPr kumimoji="0" lang="es-ES" sz="2800" b="0" i="0" u="none" strike="noStrike" kern="1200" cap="none" spc="0" normalizeH="0" baseline="30000" noProof="0" dirty="0">
              <a:ln>
                <a:noFill/>
              </a:ln>
              <a:solidFill>
                <a:prstClr val="black"/>
              </a:solidFill>
              <a:effectLst/>
              <a:uLnTx/>
              <a:uFillTx/>
              <a:latin typeface="Arial" charset="0"/>
              <a:ea typeface="+mn-ea"/>
              <a:cs typeface="Arial" charset="0"/>
            </a:endParaRPr>
          </a:p>
        </p:txBody>
      </p:sp>
      <p:pic>
        <p:nvPicPr>
          <p:cNvPr id="43014" name="Picture 6" descr="Ver las imágenes de origen"/>
          <p:cNvPicPr>
            <a:picLocks noChangeAspect="1" noChangeArrowheads="1"/>
          </p:cNvPicPr>
          <p:nvPr/>
        </p:nvPicPr>
        <p:blipFill>
          <a:blip r:embed="rId4"/>
          <a:srcRect/>
          <a:stretch>
            <a:fillRect/>
          </a:stretch>
        </p:blipFill>
        <p:spPr bwMode="auto">
          <a:xfrm>
            <a:off x="3000364" y="285728"/>
            <a:ext cx="2381250" cy="2667001"/>
          </a:xfrm>
          <a:prstGeom prst="rect">
            <a:avLst/>
          </a:prstGeom>
          <a:noFill/>
        </p:spPr>
      </p:pic>
      <p:pic>
        <p:nvPicPr>
          <p:cNvPr id="43016" name="Picture 8" descr="Ver las imágenes de origen"/>
          <p:cNvPicPr>
            <a:picLocks noChangeAspect="1" noChangeArrowheads="1"/>
          </p:cNvPicPr>
          <p:nvPr/>
        </p:nvPicPr>
        <p:blipFill>
          <a:blip r:embed="rId5"/>
          <a:srcRect l="7343" r="6718" b="19514"/>
          <a:stretch>
            <a:fillRect/>
          </a:stretch>
        </p:blipFill>
        <p:spPr bwMode="auto">
          <a:xfrm>
            <a:off x="5429256" y="214290"/>
            <a:ext cx="3500462" cy="2458799"/>
          </a:xfrm>
          <a:prstGeom prst="rect">
            <a:avLst/>
          </a:prstGeom>
          <a:noFill/>
        </p:spPr>
      </p:pic>
      <p:sp>
        <p:nvSpPr>
          <p:cNvPr id="7" name="6 CuadroTexto"/>
          <p:cNvSpPr txBox="1"/>
          <p:nvPr/>
        </p:nvSpPr>
        <p:spPr>
          <a:xfrm>
            <a:off x="4929190" y="2786058"/>
            <a:ext cx="1571636" cy="523220"/>
          </a:xfrm>
          <a:prstGeom prst="rect">
            <a:avLst/>
          </a:prstGeom>
          <a:noFill/>
        </p:spPr>
        <p:txBody>
          <a:bodyPr wrap="square" rtlCol="0">
            <a:spAutoFit/>
          </a:body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s-ES" sz="2800" b="0" i="0" u="none" strike="noStrike" kern="1200" cap="none" spc="0" normalizeH="0" baseline="0" noProof="0" dirty="0" smtClean="0">
                <a:ln>
                  <a:noFill/>
                </a:ln>
                <a:solidFill>
                  <a:prstClr val="black"/>
                </a:solidFill>
                <a:effectLst/>
                <a:uLnTx/>
                <a:uFillTx/>
                <a:latin typeface="Arial" charset="0"/>
                <a:ea typeface="+mn-ea"/>
                <a:cs typeface="Arial" charset="0"/>
              </a:rPr>
              <a:t>250 m</a:t>
            </a:r>
            <a:r>
              <a:rPr kumimoji="0" lang="es-ES" sz="2800" b="0" i="0" u="none" strike="noStrike" kern="1200" cap="none" spc="0" normalizeH="0" baseline="30000" noProof="0" dirty="0" smtClean="0">
                <a:ln>
                  <a:noFill/>
                </a:ln>
                <a:solidFill>
                  <a:prstClr val="black"/>
                </a:solidFill>
                <a:effectLst/>
                <a:uLnTx/>
                <a:uFillTx/>
                <a:latin typeface="Arial" charset="0"/>
                <a:ea typeface="+mn-ea"/>
                <a:cs typeface="Arial" charset="0"/>
              </a:rPr>
              <a:t>2</a:t>
            </a:r>
            <a:endParaRPr kumimoji="0" lang="es-ES" sz="2800" b="0" i="0" u="none" strike="noStrike" kern="1200" cap="none" spc="0" normalizeH="0" baseline="30000" noProof="0" dirty="0">
              <a:ln>
                <a:noFill/>
              </a:ln>
              <a:solidFill>
                <a:prstClr val="black"/>
              </a:solidFill>
              <a:effectLst/>
              <a:uLnTx/>
              <a:uFillTx/>
              <a:latin typeface="Arial" charset="0"/>
              <a:ea typeface="+mn-ea"/>
              <a:cs typeface="Arial" charset="0"/>
            </a:endParaRPr>
          </a:p>
        </p:txBody>
      </p:sp>
    </p:spTree>
    <p:extLst>
      <p:ext uri="{BB962C8B-B14F-4D97-AF65-F5344CB8AC3E}">
        <p14:creationId xmlns:p14="http://schemas.microsoft.com/office/powerpoint/2010/main" xmlns="" val="3705418282"/>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5548</TotalTime>
  <Words>3255</Words>
  <Application>Microsoft Office PowerPoint</Application>
  <PresentationFormat>Presentación en pantalla (4:3)</PresentationFormat>
  <Paragraphs>356</Paragraphs>
  <Slides>46</Slides>
  <Notes>0</Notes>
  <HiddenSlides>0</HiddenSlides>
  <MMClips>0</MMClips>
  <ScaleCrop>false</ScaleCrop>
  <HeadingPairs>
    <vt:vector size="6" baseType="variant">
      <vt:variant>
        <vt:lpstr>Tema</vt:lpstr>
      </vt:variant>
      <vt:variant>
        <vt:i4>1</vt:i4>
      </vt:variant>
      <vt:variant>
        <vt:lpstr>Servidores OLE incrustados</vt:lpstr>
      </vt:variant>
      <vt:variant>
        <vt:i4>1</vt:i4>
      </vt:variant>
      <vt:variant>
        <vt:lpstr>Títulos de diapositiva</vt:lpstr>
      </vt:variant>
      <vt:variant>
        <vt:i4>46</vt:i4>
      </vt:variant>
    </vt:vector>
  </HeadingPairs>
  <TitlesOfParts>
    <vt:vector size="48" baseType="lpstr">
      <vt:lpstr>Tema de Office</vt:lpstr>
      <vt:lpstr>Gráfico</vt:lpstr>
      <vt:lpstr>Diapositiva 1</vt:lpstr>
      <vt:lpstr>Diapositiva 2</vt:lpstr>
      <vt:lpstr>Diapositiva 3</vt:lpstr>
      <vt:lpstr>Diapositiva 4</vt:lpstr>
      <vt:lpstr>Diapositiva 5</vt:lpstr>
      <vt:lpstr>Diapositiva 6</vt:lpstr>
      <vt:lpstr>Diapositiva 7</vt:lpstr>
      <vt:lpstr>Na UE están rexistradas unhas 140.000 sustancias químicas de síntesis, apenas se sabe nada da toxicidade do 75% destas sustancias…., e do resto é moi pouco o que se sabe. Os fondos dispoñibles na UE, non permiten realizar a evaluación máis que dunhas vinte sustancias ao ano. O problema non é soamente o diñeiro, senón tamén o tempo: ao ritmo actual das evaluacions na UE, ¡tardaríase un século en avaliar máis nada que os 2000 produtos químicos con maior volumen de produción!. En EE.UU. estimouse que avaliar os riscos que presentan as mesturas de dúas ou tres sustancias, entre as tres mil sustancias tóxicas mellor coñecidas, esixiría mil anos! Sinxelamente non hai recursos suficientes --tempo e diñeiro-- para avaliar nin sequera unha fracción das sustancias químicas que comercializamos cada ano; como a pesar diso comercializámolas, iso quere decir que a industria química, e tamén a biotecnolóxica, están utilizando os nosos corpos e a biosfera como laboratorios de alto risco.</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CESAR</dc:creator>
  <cp:lastModifiedBy>CESAR</cp:lastModifiedBy>
  <cp:revision>397</cp:revision>
  <dcterms:created xsi:type="dcterms:W3CDTF">2014-02-19T09:04:59Z</dcterms:created>
  <dcterms:modified xsi:type="dcterms:W3CDTF">2019-11-17T11:01:37Z</dcterms:modified>
</cp:coreProperties>
</file>